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authors.xml" ContentType="application/vnd.ms-powerpoint.auth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autoCompressPictures="0">
  <p:sldMasterIdLst>
    <p:sldMasterId id="2147483836" r:id="rId4"/>
  </p:sldMasterIdLst>
  <p:notesMasterIdLst>
    <p:notesMasterId r:id="rId23"/>
  </p:notesMasterIdLst>
  <p:handoutMasterIdLst>
    <p:handoutMasterId r:id="rId24"/>
  </p:handoutMasterIdLst>
  <p:sldIdLst>
    <p:sldId id="283" r:id="rId5"/>
    <p:sldId id="286" r:id="rId6"/>
    <p:sldId id="261" r:id="rId7"/>
    <p:sldId id="431" r:id="rId8"/>
    <p:sldId id="432" r:id="rId9"/>
    <p:sldId id="290" r:id="rId10"/>
    <p:sldId id="433" r:id="rId11"/>
    <p:sldId id="434" r:id="rId12"/>
    <p:sldId id="435" r:id="rId13"/>
    <p:sldId id="292" r:id="rId14"/>
    <p:sldId id="436" r:id="rId15"/>
    <p:sldId id="437" r:id="rId16"/>
    <p:sldId id="438" r:id="rId17"/>
    <p:sldId id="441" r:id="rId18"/>
    <p:sldId id="295" r:id="rId19"/>
    <p:sldId id="439" r:id="rId20"/>
    <p:sldId id="418" r:id="rId21"/>
    <p:sldId id="419" r:id="rId22"/>
  </p:sldIdLst>
  <p:sldSz cx="12192000" cy="6858000"/>
  <p:notesSz cx="6794500" cy="9931400"/>
  <p:custDataLst>
    <p:tags r:id="rId25"/>
  </p:custDataLst>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128" userDrawn="1">
          <p15:clr>
            <a:srgbClr val="A4A3A4"/>
          </p15:clr>
        </p15:guide>
        <p15:guide id="2" pos="2140"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897610E-4638-2A9B-349B-F4878BC3E837}" name="LaK - Laura Knieps" initials="LLK" userId="S::lak@vnr.de::3a391a98-baeb-49d0-80d1-22986b3e471e" providerId="AD"/>
  <p188:author id="{5486334C-391F-48E3-F06F-A7566D422A79}" name="CC - Chand Chopra" initials="CCC" userId="S::cc@vnr.de::147050ee-f902-4a1c-a393-8ccdd2b31d6c" providerId="AD"/>
  <p188:author id="{0F30A8DE-C86E-289F-CD99-B16889FB7B5B}" name="haensch" initials="h" userId="S::haensch@slide-by-slide.de::a4c30ba3-0820-471f-bd41-8445325b936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BD74A"/>
  </p:clrMru>
  <p:extLst>
    <p:ext uri="{E76CE94A-603C-4142-B9EB-6D1370010A27}">
      <p14:discardImageEditData xmlns:p14="http://schemas.microsoft.com/office/powerpoint/2010/main" val="0"/>
    </p:ext>
    <p:ext uri="{D31A062A-798A-4329-ABDD-BBA856620510}">
      <p14:defaultImageDpi xmlns:p14="http://schemas.microsoft.com/office/powerpoint/2010/main" val="33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84" autoAdjust="0"/>
    <p:restoredTop sz="54000" autoAdjust="0"/>
  </p:normalViewPr>
  <p:slideViewPr>
    <p:cSldViewPr snapToGrid="0" snapToObjects="1" showGuides="1">
      <p:cViewPr varScale="1">
        <p:scale>
          <a:sx n="78" d="100"/>
          <a:sy n="78" d="100"/>
        </p:scale>
        <p:origin x="82" y="298"/>
      </p:cViewPr>
      <p:guideLst/>
    </p:cSldViewPr>
  </p:slideViewPr>
  <p:outlineViewPr>
    <p:cViewPr>
      <p:scale>
        <a:sx n="33" d="100"/>
        <a:sy n="33" d="100"/>
      </p:scale>
      <p:origin x="0" y="0"/>
    </p:cViewPr>
  </p:outlineViewPr>
  <p:notesTextViewPr>
    <p:cViewPr>
      <p:scale>
        <a:sx n="300" d="100"/>
        <a:sy n="300" d="100"/>
      </p:scale>
      <p:origin x="0" y="0"/>
    </p:cViewPr>
  </p:notesTextViewPr>
  <p:sorterViewPr>
    <p:cViewPr>
      <p:scale>
        <a:sx n="100" d="100"/>
        <a:sy n="100" d="100"/>
      </p:scale>
      <p:origin x="0" y="-2466"/>
    </p:cViewPr>
  </p:sorterViewPr>
  <p:notesViewPr>
    <p:cSldViewPr snapToGrid="0" snapToObjects="1" showGuides="1">
      <p:cViewPr>
        <p:scale>
          <a:sx n="100" d="100"/>
          <a:sy n="100" d="100"/>
        </p:scale>
        <p:origin x="5202" y="72"/>
      </p:cViewPr>
      <p:guideLst>
        <p:guide orient="horz" pos="3128"/>
        <p:guide pos="214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gs" Target="tags/tag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handoutMaster" Target="handoutMasters/handoutMaster1.xml"/><Relationship Id="rId37"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A1FF007F-9A31-1C8D-26A2-299343CA4BD4}"/>
              </a:ext>
            </a:extLst>
          </p:cNvPr>
          <p:cNvSpPr>
            <a:spLocks noGrp="1"/>
          </p:cNvSpPr>
          <p:nvPr>
            <p:ph type="hdr" sz="quarter"/>
          </p:nvPr>
        </p:nvSpPr>
        <p:spPr>
          <a:xfrm>
            <a:off x="293912" y="249237"/>
            <a:ext cx="4968000" cy="216000"/>
          </a:xfrm>
          <a:prstGeom prst="rect">
            <a:avLst/>
          </a:prstGeom>
        </p:spPr>
        <p:txBody>
          <a:bodyPr vert="horz" lIns="0" tIns="0" rIns="0" bIns="0" rtlCol="0"/>
          <a:lstStyle>
            <a:lvl1pPr algn="l">
              <a:defRPr sz="1200"/>
            </a:lvl1pPr>
          </a:lstStyle>
          <a:p>
            <a:endParaRPr lang="de-DE" sz="1000" dirty="0">
              <a:latin typeface="Calibri" panose="020F0502020204030204" pitchFamily="34" charset="0"/>
            </a:endParaRPr>
          </a:p>
        </p:txBody>
      </p:sp>
      <p:sp>
        <p:nvSpPr>
          <p:cNvPr id="3" name="Datumsplatzhalter 2">
            <a:extLst>
              <a:ext uri="{FF2B5EF4-FFF2-40B4-BE49-F238E27FC236}">
                <a16:creationId xmlns:a16="http://schemas.microsoft.com/office/drawing/2014/main" id="{461A67CE-6973-2649-58C0-57107DB6ED77}"/>
              </a:ext>
            </a:extLst>
          </p:cNvPr>
          <p:cNvSpPr>
            <a:spLocks noGrp="1"/>
          </p:cNvSpPr>
          <p:nvPr>
            <p:ph type="dt" sz="quarter" idx="1"/>
          </p:nvPr>
        </p:nvSpPr>
        <p:spPr>
          <a:xfrm>
            <a:off x="5634945" y="249238"/>
            <a:ext cx="865642" cy="216000"/>
          </a:xfrm>
          <a:prstGeom prst="rect">
            <a:avLst/>
          </a:prstGeom>
        </p:spPr>
        <p:txBody>
          <a:bodyPr vert="horz" lIns="0" tIns="0" rIns="0" bIns="0" rtlCol="0"/>
          <a:lstStyle>
            <a:lvl1pPr algn="r">
              <a:defRPr sz="1200"/>
            </a:lvl1pPr>
          </a:lstStyle>
          <a:p>
            <a:fld id="{24A3EB9D-E37B-49D2-B390-382B67A6FFBE}" type="datetimeFigureOut">
              <a:rPr lang="de-DE" sz="1000" smtClean="0">
                <a:latin typeface="Calibri" panose="020F0502020204030204" pitchFamily="34" charset="0"/>
              </a:rPr>
              <a:t>23.07.2026</a:t>
            </a:fld>
            <a:endParaRPr lang="de-DE" sz="1000" dirty="0">
              <a:latin typeface="Calibri" panose="020F0502020204030204" pitchFamily="34" charset="0"/>
            </a:endParaRPr>
          </a:p>
        </p:txBody>
      </p:sp>
      <p:sp>
        <p:nvSpPr>
          <p:cNvPr id="4" name="Fußzeilenplatzhalter 3">
            <a:extLst>
              <a:ext uri="{FF2B5EF4-FFF2-40B4-BE49-F238E27FC236}">
                <a16:creationId xmlns:a16="http://schemas.microsoft.com/office/drawing/2014/main" id="{6F5743C2-7DCE-FB97-B83D-C28FC48CA83F}"/>
              </a:ext>
            </a:extLst>
          </p:cNvPr>
          <p:cNvSpPr>
            <a:spLocks noGrp="1"/>
          </p:cNvSpPr>
          <p:nvPr>
            <p:ph type="ftr" sz="quarter" idx="2"/>
          </p:nvPr>
        </p:nvSpPr>
        <p:spPr>
          <a:xfrm>
            <a:off x="293912" y="9574163"/>
            <a:ext cx="4968000" cy="216000"/>
          </a:xfrm>
          <a:prstGeom prst="rect">
            <a:avLst/>
          </a:prstGeom>
        </p:spPr>
        <p:txBody>
          <a:bodyPr vert="horz" lIns="0" tIns="0" rIns="0" bIns="0" rtlCol="0"/>
          <a:lstStyle>
            <a:lvl1pPr algn="l">
              <a:defRPr sz="1200"/>
            </a:lvl1pPr>
          </a:lstStyle>
          <a:p>
            <a:endParaRPr lang="de-DE" sz="1000" dirty="0">
              <a:latin typeface="Calibri" panose="020F0502020204030204" pitchFamily="34" charset="0"/>
            </a:endParaRPr>
          </a:p>
        </p:txBody>
      </p:sp>
      <p:sp>
        <p:nvSpPr>
          <p:cNvPr id="5" name="Foliennummernplatzhalter 4">
            <a:extLst>
              <a:ext uri="{FF2B5EF4-FFF2-40B4-BE49-F238E27FC236}">
                <a16:creationId xmlns:a16="http://schemas.microsoft.com/office/drawing/2014/main" id="{B871ABCB-A82A-BCDE-6C38-56D2CA651F7F}"/>
              </a:ext>
            </a:extLst>
          </p:cNvPr>
          <p:cNvSpPr>
            <a:spLocks noGrp="1"/>
          </p:cNvSpPr>
          <p:nvPr>
            <p:ph type="sldNum" sz="quarter" idx="3"/>
          </p:nvPr>
        </p:nvSpPr>
        <p:spPr>
          <a:xfrm>
            <a:off x="5634945" y="9574163"/>
            <a:ext cx="865642" cy="216000"/>
          </a:xfrm>
          <a:prstGeom prst="rect">
            <a:avLst/>
          </a:prstGeom>
        </p:spPr>
        <p:txBody>
          <a:bodyPr vert="horz" lIns="0" tIns="0" rIns="0" bIns="0" rtlCol="0"/>
          <a:lstStyle>
            <a:lvl1pPr algn="r">
              <a:defRPr sz="1200"/>
            </a:lvl1pPr>
          </a:lstStyle>
          <a:p>
            <a:fld id="{23B3F954-2E40-4F65-99BB-5AFB41D0662E}" type="slidenum">
              <a:rPr lang="de-DE" sz="1000">
                <a:latin typeface="Calibri" panose="020F0502020204030204" pitchFamily="34" charset="0"/>
              </a:rPr>
              <a:pPr/>
              <a:t>‹Nr.›</a:t>
            </a:fld>
            <a:endParaRPr lang="de-DE" sz="1000" dirty="0">
              <a:latin typeface="Calibri" panose="020F0502020204030204" pitchFamily="34" charset="0"/>
            </a:endParaRPr>
          </a:p>
        </p:txBody>
      </p:sp>
    </p:spTree>
    <p:extLst>
      <p:ext uri="{BB962C8B-B14F-4D97-AF65-F5344CB8AC3E}">
        <p14:creationId xmlns:p14="http://schemas.microsoft.com/office/powerpoint/2010/main" val="2418353390"/>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3128" userDrawn="1">
          <p15:clr>
            <a:srgbClr val="F26B43"/>
          </p15:clr>
        </p15:guide>
        <p15:guide id="2" pos="214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umsplatzhalter 2"/>
          <p:cNvSpPr>
            <a:spLocks noGrp="1"/>
          </p:cNvSpPr>
          <p:nvPr>
            <p:ph type="dt" idx="1"/>
          </p:nvPr>
        </p:nvSpPr>
        <p:spPr>
          <a:xfrm>
            <a:off x="4819372" y="9607400"/>
            <a:ext cx="805682" cy="180000"/>
          </a:xfrm>
          <a:prstGeom prst="rect">
            <a:avLst/>
          </a:prstGeom>
        </p:spPr>
        <p:txBody>
          <a:bodyPr vert="horz" lIns="0" tIns="0" rIns="0" bIns="0" rtlCol="0" anchor="t"/>
          <a:lstStyle>
            <a:lvl1pPr>
              <a:defRPr lang="de-DE" sz="800" smtClean="0">
                <a:latin typeface="Calibri" panose="020F0502020204030204" pitchFamily="34" charset="0"/>
              </a:defRPr>
            </a:lvl1pPr>
          </a:lstStyle>
          <a:p>
            <a:pPr algn="r"/>
            <a:fld id="{A1AD77FE-8F84-4A87-92EF-BC4AC8F66A00}" type="datetimeFigureOut">
              <a:rPr lang="de-DE" smtClean="0"/>
              <a:pPr algn="r"/>
              <a:t>23.07.2026</a:t>
            </a:fld>
            <a:endParaRPr lang="de-DE" dirty="0"/>
          </a:p>
        </p:txBody>
      </p:sp>
      <p:sp>
        <p:nvSpPr>
          <p:cNvPr id="4" name="Folienbildplatzhalter 3"/>
          <p:cNvSpPr>
            <a:spLocks noGrp="1" noRot="1" noChangeAspect="1"/>
          </p:cNvSpPr>
          <p:nvPr>
            <p:ph type="sldImg" idx="2"/>
          </p:nvPr>
        </p:nvSpPr>
        <p:spPr>
          <a:xfrm>
            <a:off x="344488" y="422275"/>
            <a:ext cx="6127750" cy="3448050"/>
          </a:xfrm>
          <a:prstGeom prst="rect">
            <a:avLst/>
          </a:prstGeom>
          <a:noFill/>
          <a:ln w="9525">
            <a:solidFill>
              <a:schemeClr val="bg2">
                <a:lumMod val="90000"/>
              </a:schemeClr>
            </a:solidFill>
          </a:ln>
        </p:spPr>
        <p:txBody>
          <a:bodyPr vert="horz" lIns="91440" tIns="45720" rIns="91440" bIns="45720" rtlCol="0" anchor="ctr"/>
          <a:lstStyle/>
          <a:p>
            <a:endParaRPr lang="de-DE" dirty="0"/>
          </a:p>
        </p:txBody>
      </p:sp>
      <p:sp>
        <p:nvSpPr>
          <p:cNvPr id="5" name="Notizenplatzhalter 4"/>
          <p:cNvSpPr>
            <a:spLocks noGrp="1"/>
          </p:cNvSpPr>
          <p:nvPr>
            <p:ph type="body" sz="quarter" idx="3"/>
          </p:nvPr>
        </p:nvSpPr>
        <p:spPr>
          <a:xfrm>
            <a:off x="344488" y="4101981"/>
            <a:ext cx="6127750" cy="5373616"/>
          </a:xfrm>
          <a:prstGeom prst="rect">
            <a:avLst/>
          </a:prstGeom>
        </p:spPr>
        <p:txBody>
          <a:bodyPr vert="horz" lIns="0" tIns="0" rIns="0" bIns="144000" rtlCol="0"/>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ußzeilenplatzhalter 5"/>
          <p:cNvSpPr>
            <a:spLocks noGrp="1"/>
          </p:cNvSpPr>
          <p:nvPr>
            <p:ph type="ftr" sz="quarter" idx="4"/>
          </p:nvPr>
        </p:nvSpPr>
        <p:spPr>
          <a:xfrm>
            <a:off x="343741" y="9607400"/>
            <a:ext cx="4475631" cy="180000"/>
          </a:xfrm>
          <a:prstGeom prst="rect">
            <a:avLst/>
          </a:prstGeom>
        </p:spPr>
        <p:txBody>
          <a:bodyPr vert="horz" lIns="0" tIns="0" rIns="0" bIns="0" rtlCol="0" anchor="t"/>
          <a:lstStyle>
            <a:lvl1pPr algn="l">
              <a:defRPr sz="800">
                <a:latin typeface="Calibri" panose="020F0502020204030204" pitchFamily="34" charset="0"/>
              </a:defRPr>
            </a:lvl1pPr>
          </a:lstStyle>
          <a:p>
            <a:endParaRPr lang="de-DE" dirty="0"/>
          </a:p>
        </p:txBody>
      </p:sp>
      <p:sp>
        <p:nvSpPr>
          <p:cNvPr id="8" name="Foliennummernplatzhalter 7"/>
          <p:cNvSpPr>
            <a:spLocks noGrp="1"/>
          </p:cNvSpPr>
          <p:nvPr>
            <p:ph type="sldNum" sz="quarter" idx="5"/>
          </p:nvPr>
        </p:nvSpPr>
        <p:spPr>
          <a:xfrm>
            <a:off x="5695617" y="9607400"/>
            <a:ext cx="755142" cy="180000"/>
          </a:xfrm>
          <a:prstGeom prst="rect">
            <a:avLst/>
          </a:prstGeom>
        </p:spPr>
        <p:txBody>
          <a:bodyPr vert="horz" lIns="0" tIns="0" rIns="0" bIns="0" rtlCol="0" anchor="t"/>
          <a:lstStyle>
            <a:lvl1pPr algn="r">
              <a:defRPr sz="800">
                <a:latin typeface="Calibri" panose="020F0502020204030204" pitchFamily="34" charset="0"/>
              </a:defRPr>
            </a:lvl1pPr>
          </a:lstStyle>
          <a:p>
            <a:fld id="{88BA857F-B322-4AED-9654-8EF2BFAE5986}" type="slidenum">
              <a:rPr lang="de-DE" smtClean="0"/>
              <a:pPr/>
              <a:t>‹Nr.›</a:t>
            </a:fld>
            <a:endParaRPr lang="de-DE" dirty="0"/>
          </a:p>
        </p:txBody>
      </p:sp>
    </p:spTree>
    <p:extLst>
      <p:ext uri="{BB962C8B-B14F-4D97-AF65-F5344CB8AC3E}">
        <p14:creationId xmlns:p14="http://schemas.microsoft.com/office/powerpoint/2010/main" val="1840952788"/>
      </p:ext>
    </p:extLst>
  </p:cSld>
  <p:clrMap bg1="lt1" tx1="dk1" bg2="lt2" tx2="dk2" accent1="accent1" accent2="accent2" accent3="accent3" accent4="accent4" accent5="accent5" accent6="accent6" hlink="hlink" folHlink="folHlink"/>
  <p:notesStyle>
    <a:lvl1pPr marL="0" indent="0" algn="l" defTabSz="914400" rtl="0" eaLnBrk="1" latinLnBrk="0" hangingPunct="1">
      <a:buClr>
        <a:schemeClr val="accent1"/>
      </a:buClr>
      <a:buFont typeface="Wingdings" panose="05000000000000000000" pitchFamily="2" charset="2"/>
      <a:buNone/>
      <a:tabLst>
        <a:tab pos="177800" algn="l"/>
        <a:tab pos="360363" algn="l"/>
      </a:tabLst>
      <a:defRPr sz="1100" kern="1200">
        <a:solidFill>
          <a:schemeClr val="tx1"/>
        </a:solidFill>
        <a:latin typeface="Calibri" panose="020F0502020204030204" pitchFamily="34" charset="0"/>
        <a:ea typeface="+mn-ea"/>
        <a:cs typeface="+mn-cs"/>
      </a:defRPr>
    </a:lvl1pPr>
    <a:lvl2pPr marL="216000" indent="-216000" algn="l" defTabSz="914400" rtl="0" eaLnBrk="1" latinLnBrk="0" hangingPunct="1">
      <a:spcBef>
        <a:spcPts val="400"/>
      </a:spcBef>
      <a:spcAft>
        <a:spcPts val="400"/>
      </a:spcAft>
      <a:buClr>
        <a:schemeClr val="accent1"/>
      </a:buClr>
      <a:buFontTx/>
      <a:buBlip>
        <a:blip r:embed="rId2">
          <a:extLst>
            <a:ext uri="{96DAC541-7B7A-43D3-8B79-37D633B846F1}">
              <asvg:svgBlip xmlns:asvg="http://schemas.microsoft.com/office/drawing/2016/SVG/main" r:embed="rId3"/>
            </a:ext>
          </a:extLst>
        </a:blip>
      </a:buBlip>
      <a:tabLst>
        <a:tab pos="177800" algn="l"/>
        <a:tab pos="360363" algn="l"/>
      </a:tabLst>
      <a:defRPr sz="1100" kern="1200">
        <a:solidFill>
          <a:schemeClr val="tx1"/>
        </a:solidFill>
        <a:latin typeface="Calibri" panose="020F0502020204030204" pitchFamily="34" charset="0"/>
        <a:ea typeface="+mn-ea"/>
        <a:cs typeface="+mn-cs"/>
      </a:defRPr>
    </a:lvl2pPr>
    <a:lvl3pPr marL="432000" indent="-216000" algn="l" defTabSz="914400" rtl="0" eaLnBrk="1" latinLnBrk="0" hangingPunct="1">
      <a:spcBef>
        <a:spcPts val="400"/>
      </a:spcBef>
      <a:spcAft>
        <a:spcPts val="400"/>
      </a:spcAft>
      <a:buClr>
        <a:schemeClr val="accent1"/>
      </a:buClr>
      <a:buFont typeface="Symbol" panose="05050102010706020507" pitchFamily="18" charset="2"/>
      <a:buChar char="-"/>
      <a:tabLst>
        <a:tab pos="177800" algn="l"/>
        <a:tab pos="360363" algn="l"/>
      </a:tabLst>
      <a:defRPr sz="1100" kern="1200">
        <a:solidFill>
          <a:schemeClr val="tx1"/>
        </a:solidFill>
        <a:latin typeface="Calibri" panose="020F0502020204030204" pitchFamily="34" charset="0"/>
        <a:ea typeface="+mn-ea"/>
        <a:cs typeface="+mn-cs"/>
      </a:defRPr>
    </a:lvl3pPr>
    <a:lvl4pPr marL="0" indent="0" algn="l" defTabSz="914400" rtl="0" eaLnBrk="1" latinLnBrk="0" hangingPunct="1">
      <a:spcBef>
        <a:spcPts val="400"/>
      </a:spcBef>
      <a:spcAft>
        <a:spcPts val="400"/>
      </a:spcAft>
      <a:buClr>
        <a:schemeClr val="accent1"/>
      </a:buClr>
      <a:buFont typeface="Symbol" panose="05050102010706020507" pitchFamily="18" charset="2"/>
      <a:buNone/>
      <a:tabLst>
        <a:tab pos="177800" algn="l"/>
        <a:tab pos="360363" algn="l"/>
      </a:tabLst>
      <a:defRPr sz="1100" b="0" kern="1200">
        <a:solidFill>
          <a:schemeClr val="tx1"/>
        </a:solidFill>
        <a:latin typeface="Calibri" panose="020F0502020204030204" pitchFamily="34" charset="0"/>
        <a:ea typeface="+mn-ea"/>
        <a:cs typeface="+mn-cs"/>
      </a:defRPr>
    </a:lvl4pPr>
    <a:lvl5pPr marL="0" indent="0" algn="l" defTabSz="914400" rtl="0" eaLnBrk="1" latinLnBrk="0" hangingPunct="1">
      <a:spcBef>
        <a:spcPts val="400"/>
      </a:spcBef>
      <a:spcAft>
        <a:spcPts val="400"/>
      </a:spcAft>
      <a:buClr>
        <a:schemeClr val="accent1"/>
      </a:buClr>
      <a:buFont typeface="Symbol" panose="05050102010706020507" pitchFamily="18" charset="2"/>
      <a:buNone/>
      <a:tabLst>
        <a:tab pos="177800" algn="l"/>
        <a:tab pos="360363" algn="l"/>
      </a:tabLst>
      <a:defRPr sz="1200" kern="1200" cap="all" baseline="0">
        <a:solidFill>
          <a:schemeClr val="accent1"/>
        </a:solidFill>
        <a:latin typeface="Calibri" panose="020F050202020403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BA857F-B322-4AED-9654-8EF2BFAE5986}" type="slidenum">
              <a:rPr kumimoji="0" lang="de-DE" sz="8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de-DE" sz="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2807468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BA857F-B322-4AED-9654-8EF2BFAE5986}" type="slidenum">
              <a:rPr kumimoji="0" lang="de-DE" sz="8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de-DE" sz="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1354890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BA857F-B322-4AED-9654-8EF2BFAE5986}" type="slidenum">
              <a:rPr kumimoji="0" lang="de-DE" sz="8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de-DE" sz="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4924835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BA857F-B322-4AED-9654-8EF2BFAE5986}" type="slidenum">
              <a:rPr kumimoji="0" lang="de-DE" sz="8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de-DE" sz="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4624559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BA857F-B322-4AED-9654-8EF2BFAE5986}" type="slidenum">
              <a:rPr kumimoji="0" lang="de-DE" sz="8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de-DE" sz="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7099950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BA857F-B322-4AED-9654-8EF2BFAE5986}" type="slidenum">
              <a:rPr kumimoji="0" lang="de-DE" sz="8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de-DE" sz="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094019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BA857F-B322-4AED-9654-8EF2BFAE5986}" type="slidenum">
              <a:rPr kumimoji="0" lang="de-DE" sz="8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de-DE" sz="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132610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BA857F-B322-4AED-9654-8EF2BFAE5986}" type="slidenum">
              <a:rPr kumimoji="0" lang="de-DE" sz="8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de-DE" sz="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5248380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BA857F-B322-4AED-9654-8EF2BFAE5986}" type="slidenum">
              <a:rPr kumimoji="0" lang="de-DE" sz="8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de-DE" sz="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6047987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BA857F-B322-4AED-9654-8EF2BFAE5986}" type="slidenum">
              <a:rPr kumimoji="0" lang="de-DE" sz="8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de-DE" sz="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9364618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BA857F-B322-4AED-9654-8EF2BFAE5986}" type="slidenum">
              <a:rPr kumimoji="0" lang="de-DE" sz="8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de-DE" sz="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00151378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4.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5.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14.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15.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6.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Master" Target="../slideMasters/slideMaster1.xml"/><Relationship Id="rId1" Type="http://schemas.openxmlformats.org/officeDocument/2006/relationships/tags" Target="../tags/tag17.xml"/><Relationship Id="rId5" Type="http://schemas.openxmlformats.org/officeDocument/2006/relationships/image" Target="../media/image2.png"/><Relationship Id="rId4" Type="http://schemas.openxmlformats.org/officeDocument/2006/relationships/image" Target="../media/image6.sv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18.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1.xml"/><Relationship Id="rId1" Type="http://schemas.openxmlformats.org/officeDocument/2006/relationships/tags" Target="../tags/tag19.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1.xml"/><Relationship Id="rId1" Type="http://schemas.openxmlformats.org/officeDocument/2006/relationships/tags" Target="../tags/tag20.xml"/></Relationships>
</file>

<file path=ppt/slideLayouts/_rels/slideLayout1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1.xml"/></Relationships>
</file>

<file path=ppt/slideLayouts/_rels/slideLayout2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 hel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B6072B8-2C89-4272-82C0-3891EF1FA5F0}"/>
              </a:ext>
            </a:extLst>
          </p:cNvPr>
          <p:cNvSpPr>
            <a:spLocks noGrp="1"/>
          </p:cNvSpPr>
          <p:nvPr>
            <p:ph type="title"/>
          </p:nvPr>
        </p:nvSpPr>
        <p:spPr>
          <a:xfrm>
            <a:off x="523878" y="2638697"/>
            <a:ext cx="5075258" cy="2215591"/>
          </a:xfrm>
          <a:noFill/>
        </p:spPr>
        <p:txBody>
          <a:bodyPr lIns="0" tIns="0" rIns="0" bIns="0" anchor="b"/>
          <a:lstStyle>
            <a:lvl1pPr>
              <a:defRPr sz="3600" b="0">
                <a:solidFill>
                  <a:schemeClr val="accent1"/>
                </a:solidFill>
              </a:defRPr>
            </a:lvl1pPr>
          </a:lstStyle>
          <a:p>
            <a:r>
              <a:rPr lang="de-DE"/>
              <a:t>Mastertitelformat bearbeiten</a:t>
            </a:r>
            <a:endParaRPr lang="de-DE" dirty="0"/>
          </a:p>
        </p:txBody>
      </p:sp>
      <p:sp>
        <p:nvSpPr>
          <p:cNvPr id="4" name="Textplatzhalter 3">
            <a:extLst>
              <a:ext uri="{FF2B5EF4-FFF2-40B4-BE49-F238E27FC236}">
                <a16:creationId xmlns:a16="http://schemas.microsoft.com/office/drawing/2014/main" id="{AEF8D7F9-E87D-41FA-81A8-9628104F69A9}"/>
              </a:ext>
            </a:extLst>
          </p:cNvPr>
          <p:cNvSpPr>
            <a:spLocks noGrp="1"/>
          </p:cNvSpPr>
          <p:nvPr>
            <p:ph type="body" sz="quarter" idx="24" hasCustomPrompt="1"/>
          </p:nvPr>
        </p:nvSpPr>
        <p:spPr>
          <a:xfrm>
            <a:off x="523874" y="4959436"/>
            <a:ext cx="5075260" cy="354834"/>
          </a:xfrm>
        </p:spPr>
        <p:txBody>
          <a:bodyPr lIns="0" tIns="0" rIns="0" bIns="0" anchor="t"/>
          <a:lstStyle>
            <a:lvl1pPr>
              <a:defRPr sz="1800" b="0">
                <a:solidFill>
                  <a:schemeClr val="accent1"/>
                </a:solidFill>
                <a:latin typeface="Calibri" panose="020F0502020204030204" pitchFamily="34" charset="0"/>
              </a:defRPr>
            </a:lvl1pPr>
            <a:lvl2pPr marL="0" indent="0">
              <a:buNone/>
              <a:defRPr sz="2000" b="1">
                <a:solidFill>
                  <a:schemeClr val="accent1"/>
                </a:solidFill>
              </a:defRPr>
            </a:lvl2pPr>
            <a:lvl3pPr marL="239994" indent="0">
              <a:buNone/>
              <a:defRPr sz="2000" b="1">
                <a:solidFill>
                  <a:schemeClr val="accent1"/>
                </a:solidFill>
              </a:defRPr>
            </a:lvl3pPr>
            <a:lvl4pPr marL="479988" indent="0">
              <a:buNone/>
              <a:defRPr sz="2000" b="1">
                <a:solidFill>
                  <a:schemeClr val="accent1"/>
                </a:solidFill>
              </a:defRPr>
            </a:lvl4pPr>
            <a:lvl5pPr marL="0" indent="0">
              <a:buFont typeface="Arial" panose="020B0604020202020204" pitchFamily="34" charset="0"/>
              <a:buNone/>
              <a:defRPr sz="2000" b="1">
                <a:solidFill>
                  <a:schemeClr val="accent1"/>
                </a:solidFill>
              </a:defRPr>
            </a:lvl5pPr>
          </a:lstStyle>
          <a:p>
            <a:pPr lvl="0"/>
            <a:r>
              <a:rPr lang="de-DE" dirty="0" err="1"/>
              <a:t>Referent:in</a:t>
            </a:r>
            <a:r>
              <a:rPr lang="de-DE" dirty="0"/>
              <a:t>/Datum</a:t>
            </a:r>
          </a:p>
        </p:txBody>
      </p:sp>
      <p:grpSp>
        <p:nvGrpSpPr>
          <p:cNvPr id="14" name="Gruppieren 13">
            <a:extLst>
              <a:ext uri="{FF2B5EF4-FFF2-40B4-BE49-F238E27FC236}">
                <a16:creationId xmlns:a16="http://schemas.microsoft.com/office/drawing/2014/main" id="{FB173046-A4C0-A2F0-2BF2-DD9612604784}"/>
              </a:ext>
            </a:extLst>
          </p:cNvPr>
          <p:cNvGrpSpPr/>
          <p:nvPr userDrawn="1"/>
        </p:nvGrpSpPr>
        <p:grpSpPr>
          <a:xfrm>
            <a:off x="6489041" y="1619177"/>
            <a:ext cx="4814640" cy="3663128"/>
            <a:chOff x="6489041" y="1619177"/>
            <a:chExt cx="4814640" cy="3663128"/>
          </a:xfrm>
        </p:grpSpPr>
        <p:pic>
          <p:nvPicPr>
            <p:cNvPr id="15" name="Picture 2" descr="ELEX">
              <a:extLst>
                <a:ext uri="{FF2B5EF4-FFF2-40B4-BE49-F238E27FC236}">
                  <a16:creationId xmlns:a16="http://schemas.microsoft.com/office/drawing/2014/main" id="{3BD87CAB-0DDF-25D7-7081-2BFB7F29B585}"/>
                </a:ext>
              </a:extLst>
            </p:cNvPr>
            <p:cNvPicPr>
              <a:picLocks noChangeAspect="1" noChangeArrowheads="1"/>
            </p:cNvPicPr>
            <p:nvPr userDrawn="1"/>
          </p:nvPicPr>
          <p:blipFill>
            <a:blip r:embed="rId3" cstate="print">
              <a:extLst>
                <a:ext uri="{28A0092B-C50C-407E-A947-70E740481C1C}">
                  <a14:useLocalDpi xmlns:a14="http://schemas.microsoft.com/office/drawing/2010/main"/>
                </a:ext>
              </a:extLst>
            </a:blip>
            <a:srcRect/>
            <a:stretch>
              <a:fillRect/>
            </a:stretch>
          </p:blipFill>
          <p:spPr bwMode="auto">
            <a:xfrm>
              <a:off x="6489041" y="1619177"/>
              <a:ext cx="4814640" cy="3663128"/>
            </a:xfrm>
            <a:prstGeom prst="rect">
              <a:avLst/>
            </a:prstGeom>
            <a:noFill/>
            <a:extLst>
              <a:ext uri="{909E8E84-426E-40DD-AFC4-6F175D3DCCD1}">
                <a14:hiddenFill xmlns:a14="http://schemas.microsoft.com/office/drawing/2010/main">
                  <a:solidFill>
                    <a:srgbClr val="FFFFFF"/>
                  </a:solidFill>
                </a14:hiddenFill>
              </a:ext>
            </a:extLst>
          </p:spPr>
        </p:pic>
        <p:pic>
          <p:nvPicPr>
            <p:cNvPr id="16" name="Grafik 15">
              <a:extLst>
                <a:ext uri="{FF2B5EF4-FFF2-40B4-BE49-F238E27FC236}">
                  <a16:creationId xmlns:a16="http://schemas.microsoft.com/office/drawing/2014/main" id="{77FD8DDD-27A7-1AA5-111F-168D6DD78B40}"/>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6846639" y="1765297"/>
              <a:ext cx="4103696" cy="2349501"/>
            </a:xfrm>
            <a:prstGeom prst="rect">
              <a:avLst/>
            </a:prstGeom>
          </p:spPr>
        </p:pic>
      </p:grpSp>
    </p:spTree>
    <p:custDataLst>
      <p:tags r:id="rId1"/>
    </p:custDataLst>
    <p:extLst>
      <p:ext uri="{BB962C8B-B14F-4D97-AF65-F5344CB8AC3E}">
        <p14:creationId xmlns:p14="http://schemas.microsoft.com/office/powerpoint/2010/main" val="1743119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el dunkel">
    <p:bg>
      <p:bgPr>
        <a:solidFill>
          <a:schemeClr val="accent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B6072B8-2C89-4272-82C0-3891EF1FA5F0}"/>
              </a:ext>
            </a:extLst>
          </p:cNvPr>
          <p:cNvSpPr>
            <a:spLocks noGrp="1"/>
          </p:cNvSpPr>
          <p:nvPr>
            <p:ph type="title"/>
          </p:nvPr>
        </p:nvSpPr>
        <p:spPr>
          <a:xfrm>
            <a:off x="523877" y="2342945"/>
            <a:ext cx="5075258" cy="2215591"/>
          </a:xfrm>
          <a:noFill/>
        </p:spPr>
        <p:txBody>
          <a:bodyPr lIns="0" tIns="0" rIns="0" bIns="0" anchor="b"/>
          <a:lstStyle>
            <a:lvl1pPr>
              <a:defRPr sz="3600" b="0">
                <a:solidFill>
                  <a:schemeClr val="bg1"/>
                </a:solidFill>
              </a:defRPr>
            </a:lvl1pPr>
          </a:lstStyle>
          <a:p>
            <a:r>
              <a:rPr lang="de-DE"/>
              <a:t>Mastertitelformat bearbeiten</a:t>
            </a:r>
            <a:endParaRPr lang="de-DE" dirty="0"/>
          </a:p>
        </p:txBody>
      </p:sp>
      <p:sp>
        <p:nvSpPr>
          <p:cNvPr id="4" name="Textplatzhalter 3">
            <a:extLst>
              <a:ext uri="{FF2B5EF4-FFF2-40B4-BE49-F238E27FC236}">
                <a16:creationId xmlns:a16="http://schemas.microsoft.com/office/drawing/2014/main" id="{AEF8D7F9-E87D-41FA-81A8-9628104F69A9}"/>
              </a:ext>
            </a:extLst>
          </p:cNvPr>
          <p:cNvSpPr>
            <a:spLocks noGrp="1"/>
          </p:cNvSpPr>
          <p:nvPr>
            <p:ph type="body" sz="quarter" idx="24" hasCustomPrompt="1"/>
          </p:nvPr>
        </p:nvSpPr>
        <p:spPr>
          <a:xfrm>
            <a:off x="523874" y="4663685"/>
            <a:ext cx="5075260" cy="354834"/>
          </a:xfrm>
        </p:spPr>
        <p:txBody>
          <a:bodyPr lIns="0" tIns="0" rIns="0" bIns="0" anchor="t"/>
          <a:lstStyle>
            <a:lvl1pPr>
              <a:defRPr sz="1800" b="0">
                <a:solidFill>
                  <a:schemeClr val="bg1"/>
                </a:solidFill>
                <a:latin typeface="Calibri" panose="020F0502020204030204" pitchFamily="34" charset="0"/>
              </a:defRPr>
            </a:lvl1pPr>
            <a:lvl2pPr marL="0" indent="0">
              <a:buNone/>
              <a:defRPr sz="2000" b="1">
                <a:solidFill>
                  <a:schemeClr val="accent1"/>
                </a:solidFill>
              </a:defRPr>
            </a:lvl2pPr>
            <a:lvl3pPr marL="239994" indent="0">
              <a:buNone/>
              <a:defRPr sz="2000" b="1">
                <a:solidFill>
                  <a:schemeClr val="accent1"/>
                </a:solidFill>
              </a:defRPr>
            </a:lvl3pPr>
            <a:lvl4pPr marL="479988" indent="0">
              <a:buNone/>
              <a:defRPr sz="2000" b="1">
                <a:solidFill>
                  <a:schemeClr val="accent1"/>
                </a:solidFill>
              </a:defRPr>
            </a:lvl4pPr>
            <a:lvl5pPr marL="0" indent="0">
              <a:buFont typeface="Arial" panose="020B0604020202020204" pitchFamily="34" charset="0"/>
              <a:buNone/>
              <a:defRPr sz="2000" b="1">
                <a:solidFill>
                  <a:schemeClr val="accent1"/>
                </a:solidFill>
              </a:defRPr>
            </a:lvl5pPr>
          </a:lstStyle>
          <a:p>
            <a:pPr lvl="0"/>
            <a:r>
              <a:rPr lang="de-DE" dirty="0" err="1"/>
              <a:t>Referent:in</a:t>
            </a:r>
            <a:r>
              <a:rPr lang="de-DE" dirty="0"/>
              <a:t>/Datum</a:t>
            </a:r>
          </a:p>
        </p:txBody>
      </p:sp>
      <p:grpSp>
        <p:nvGrpSpPr>
          <p:cNvPr id="10" name="Gruppieren 9">
            <a:extLst>
              <a:ext uri="{FF2B5EF4-FFF2-40B4-BE49-F238E27FC236}">
                <a16:creationId xmlns:a16="http://schemas.microsoft.com/office/drawing/2014/main" id="{558EEDCF-2AA8-D387-F0C0-0E0B6676E9EF}"/>
              </a:ext>
            </a:extLst>
          </p:cNvPr>
          <p:cNvGrpSpPr/>
          <p:nvPr userDrawn="1"/>
        </p:nvGrpSpPr>
        <p:grpSpPr>
          <a:xfrm>
            <a:off x="6489041" y="1619177"/>
            <a:ext cx="4814640" cy="3663128"/>
            <a:chOff x="6489041" y="1619177"/>
            <a:chExt cx="4814640" cy="3663128"/>
          </a:xfrm>
        </p:grpSpPr>
        <p:pic>
          <p:nvPicPr>
            <p:cNvPr id="6" name="Picture 2" descr="ELEX">
              <a:extLst>
                <a:ext uri="{FF2B5EF4-FFF2-40B4-BE49-F238E27FC236}">
                  <a16:creationId xmlns:a16="http://schemas.microsoft.com/office/drawing/2014/main" id="{0863E7CD-4BA9-8599-A32E-A567A91C076D}"/>
                </a:ext>
              </a:extLst>
            </p:cNvPr>
            <p:cNvPicPr>
              <a:picLocks noChangeAspect="1" noChangeArrowheads="1"/>
            </p:cNvPicPr>
            <p:nvPr userDrawn="1"/>
          </p:nvPicPr>
          <p:blipFill>
            <a:blip r:embed="rId3" cstate="print">
              <a:extLst>
                <a:ext uri="{28A0092B-C50C-407E-A947-70E740481C1C}">
                  <a14:useLocalDpi xmlns:a14="http://schemas.microsoft.com/office/drawing/2010/main"/>
                </a:ext>
              </a:extLst>
            </a:blip>
            <a:srcRect/>
            <a:stretch>
              <a:fillRect/>
            </a:stretch>
          </p:blipFill>
          <p:spPr bwMode="auto">
            <a:xfrm>
              <a:off x="6489041" y="1619177"/>
              <a:ext cx="4814640" cy="3663128"/>
            </a:xfrm>
            <a:prstGeom prst="rect">
              <a:avLst/>
            </a:prstGeom>
            <a:noFill/>
            <a:extLst>
              <a:ext uri="{909E8E84-426E-40DD-AFC4-6F175D3DCCD1}">
                <a14:hiddenFill xmlns:a14="http://schemas.microsoft.com/office/drawing/2010/main">
                  <a:solidFill>
                    <a:srgbClr val="FFFFFF"/>
                  </a:solidFill>
                </a14:hiddenFill>
              </a:ext>
            </a:extLst>
          </p:spPr>
        </p:pic>
        <p:pic>
          <p:nvPicPr>
            <p:cNvPr id="9" name="Grafik 8">
              <a:extLst>
                <a:ext uri="{FF2B5EF4-FFF2-40B4-BE49-F238E27FC236}">
                  <a16:creationId xmlns:a16="http://schemas.microsoft.com/office/drawing/2014/main" id="{34E2D74F-4C33-FDB9-76CC-3A15202C3E31}"/>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6846639" y="1765297"/>
              <a:ext cx="4103696" cy="2349501"/>
            </a:xfrm>
            <a:prstGeom prst="rect">
              <a:avLst/>
            </a:prstGeom>
          </p:spPr>
        </p:pic>
      </p:grpSp>
    </p:spTree>
    <p:custDataLst>
      <p:tags r:id="rId1"/>
    </p:custDataLst>
    <p:extLst>
      <p:ext uri="{BB962C8B-B14F-4D97-AF65-F5344CB8AC3E}">
        <p14:creationId xmlns:p14="http://schemas.microsoft.com/office/powerpoint/2010/main" val="33712509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el für Fotos">
    <p:spTree>
      <p:nvGrpSpPr>
        <p:cNvPr id="1" name=""/>
        <p:cNvGrpSpPr/>
        <p:nvPr/>
      </p:nvGrpSpPr>
      <p:grpSpPr>
        <a:xfrm>
          <a:off x="0" y="0"/>
          <a:ext cx="0" cy="0"/>
          <a:chOff x="0" y="0"/>
          <a:chExt cx="0" cy="0"/>
        </a:xfrm>
      </p:grpSpPr>
      <p:sp>
        <p:nvSpPr>
          <p:cNvPr id="5" name="Bildplatzhalter 4">
            <a:extLst>
              <a:ext uri="{FF2B5EF4-FFF2-40B4-BE49-F238E27FC236}">
                <a16:creationId xmlns:a16="http://schemas.microsoft.com/office/drawing/2014/main" id="{6B134BF7-ABF4-4412-A4F4-0A3424E5488B}"/>
              </a:ext>
            </a:extLst>
          </p:cNvPr>
          <p:cNvSpPr>
            <a:spLocks noGrp="1"/>
          </p:cNvSpPr>
          <p:nvPr>
            <p:ph type="pic" sz="quarter" idx="23" hasCustomPrompt="1"/>
          </p:nvPr>
        </p:nvSpPr>
        <p:spPr bwMode="gray">
          <a:xfrm>
            <a:off x="6089072" y="1600200"/>
            <a:ext cx="6102927" cy="4826549"/>
          </a:xfrm>
          <a:pattFill prst="ltUpDiag">
            <a:fgClr>
              <a:schemeClr val="bg2"/>
            </a:fgClr>
            <a:bgClr>
              <a:schemeClr val="bg1"/>
            </a:bgClr>
          </a:pattFill>
        </p:spPr>
        <p:txBody>
          <a:bodyPr tIns="108000" anchor="t"/>
          <a:lstStyle>
            <a:lvl1pPr marL="0" marR="0" indent="0" algn="ctr" defTabSz="914377" rtl="0" eaLnBrk="1" fontAlgn="auto" latinLnBrk="0" hangingPunct="1">
              <a:lnSpc>
                <a:spcPct val="100000"/>
              </a:lnSpc>
              <a:spcBef>
                <a:spcPts val="400"/>
              </a:spcBef>
              <a:spcAft>
                <a:spcPts val="400"/>
              </a:spcAft>
              <a:buClrTx/>
              <a:buSzTx/>
              <a:buFont typeface="Arial" panose="020B0604020202020204" pitchFamily="34" charset="0"/>
              <a:buNone/>
              <a:tabLst/>
              <a:defRPr>
                <a:latin typeface="Calibri" panose="020F0502020204030204" pitchFamily="34" charset="0"/>
              </a:defRPr>
            </a:lvl1pPr>
          </a:lstStyle>
          <a:p>
            <a:pPr marL="0" marR="0" lvl="0" indent="0" algn="ctr" defTabSz="914377" rtl="0" eaLnBrk="1" fontAlgn="auto" latinLnBrk="0" hangingPunct="1">
              <a:lnSpc>
                <a:spcPct val="100000"/>
              </a:lnSpc>
              <a:spcBef>
                <a:spcPts val="400"/>
              </a:spcBef>
              <a:spcAft>
                <a:spcPts val="400"/>
              </a:spcAft>
              <a:buClrTx/>
              <a:buSzTx/>
              <a:buFont typeface="Arial" panose="020B0604020202020204" pitchFamily="34" charset="0"/>
              <a:buNone/>
              <a:tabLst/>
              <a:defRPr/>
            </a:pPr>
            <a:r>
              <a:rPr lang="de-DE" dirty="0"/>
              <a:t>Platzhalter anklicken und über Einfügen </a:t>
            </a:r>
            <a:r>
              <a:rPr lang="de-DE" dirty="0">
                <a:sym typeface="Wingdings" panose="05000000000000000000" pitchFamily="2" charset="2"/>
              </a:rPr>
              <a:t>-&gt; </a:t>
            </a:r>
            <a:r>
              <a:rPr lang="de-DE" dirty="0"/>
              <a:t>Bilder  gewünschtes Bild wählen oder aus der Zwischenablage einfügen</a:t>
            </a:r>
          </a:p>
          <a:p>
            <a:endParaRPr lang="de-DE" dirty="0"/>
          </a:p>
        </p:txBody>
      </p:sp>
      <p:sp>
        <p:nvSpPr>
          <p:cNvPr id="2" name="Titel 1">
            <a:extLst>
              <a:ext uri="{FF2B5EF4-FFF2-40B4-BE49-F238E27FC236}">
                <a16:creationId xmlns:a16="http://schemas.microsoft.com/office/drawing/2014/main" id="{5B6072B8-2C89-4272-82C0-3891EF1FA5F0}"/>
              </a:ext>
            </a:extLst>
          </p:cNvPr>
          <p:cNvSpPr>
            <a:spLocks noGrp="1"/>
          </p:cNvSpPr>
          <p:nvPr>
            <p:ph type="title"/>
          </p:nvPr>
        </p:nvSpPr>
        <p:spPr>
          <a:xfrm>
            <a:off x="-5338" y="1600199"/>
            <a:ext cx="6094412" cy="4826550"/>
          </a:xfrm>
          <a:solidFill>
            <a:schemeClr val="accent1"/>
          </a:solidFill>
        </p:spPr>
        <p:txBody>
          <a:bodyPr lIns="576000" tIns="864000" rIns="324000" bIns="2160000" anchor="b"/>
          <a:lstStyle>
            <a:lvl1pPr>
              <a:defRPr sz="3600" b="0">
                <a:solidFill>
                  <a:schemeClr val="bg1"/>
                </a:solidFill>
                <a:latin typeface="Calibri" panose="020F0502020204030204" pitchFamily="34" charset="0"/>
              </a:defRPr>
            </a:lvl1pPr>
          </a:lstStyle>
          <a:p>
            <a:r>
              <a:rPr lang="de-DE" dirty="0"/>
              <a:t>Mastertitelformat bearbeiten</a:t>
            </a:r>
          </a:p>
        </p:txBody>
      </p:sp>
      <p:sp>
        <p:nvSpPr>
          <p:cNvPr id="21" name="Textplatzhalter 3">
            <a:extLst>
              <a:ext uri="{FF2B5EF4-FFF2-40B4-BE49-F238E27FC236}">
                <a16:creationId xmlns:a16="http://schemas.microsoft.com/office/drawing/2014/main" id="{F99BC253-5520-A73E-F7D2-715FD7BED55D}"/>
              </a:ext>
            </a:extLst>
          </p:cNvPr>
          <p:cNvSpPr>
            <a:spLocks noGrp="1"/>
          </p:cNvSpPr>
          <p:nvPr>
            <p:ph type="body" sz="quarter" idx="24" hasCustomPrompt="1"/>
          </p:nvPr>
        </p:nvSpPr>
        <p:spPr>
          <a:xfrm>
            <a:off x="0" y="4893334"/>
            <a:ext cx="5288096" cy="747301"/>
          </a:xfrm>
        </p:spPr>
        <p:txBody>
          <a:bodyPr lIns="576000" tIns="0" rIns="0" bIns="0" anchor="t"/>
          <a:lstStyle>
            <a:lvl1pPr>
              <a:defRPr sz="1800" b="0">
                <a:solidFill>
                  <a:schemeClr val="bg1"/>
                </a:solidFill>
                <a:latin typeface="Calibri" panose="020F0502020204030204" pitchFamily="34" charset="0"/>
              </a:defRPr>
            </a:lvl1pPr>
            <a:lvl2pPr marL="0" indent="0">
              <a:buNone/>
              <a:defRPr sz="2000" b="1">
                <a:solidFill>
                  <a:schemeClr val="accent1"/>
                </a:solidFill>
              </a:defRPr>
            </a:lvl2pPr>
            <a:lvl3pPr marL="239994" indent="0">
              <a:buNone/>
              <a:defRPr sz="2000" b="1">
                <a:solidFill>
                  <a:schemeClr val="accent1"/>
                </a:solidFill>
              </a:defRPr>
            </a:lvl3pPr>
            <a:lvl4pPr marL="479988" indent="0">
              <a:buNone/>
              <a:defRPr sz="2000" b="1">
                <a:solidFill>
                  <a:schemeClr val="accent1"/>
                </a:solidFill>
              </a:defRPr>
            </a:lvl4pPr>
            <a:lvl5pPr marL="0" indent="0">
              <a:buFont typeface="Arial" panose="020B0604020202020204" pitchFamily="34" charset="0"/>
              <a:buNone/>
              <a:defRPr sz="2000" b="1">
                <a:solidFill>
                  <a:schemeClr val="accent1"/>
                </a:solidFill>
              </a:defRPr>
            </a:lvl5pPr>
          </a:lstStyle>
          <a:p>
            <a:pPr lvl="0"/>
            <a:r>
              <a:rPr lang="de-DE" dirty="0" err="1"/>
              <a:t>Referent:in</a:t>
            </a:r>
            <a:r>
              <a:rPr lang="de-DE" dirty="0"/>
              <a:t>/Datum</a:t>
            </a:r>
          </a:p>
        </p:txBody>
      </p:sp>
      <p:pic>
        <p:nvPicPr>
          <p:cNvPr id="3" name="Grafik 2">
            <a:extLst>
              <a:ext uri="{FF2B5EF4-FFF2-40B4-BE49-F238E27FC236}">
                <a16:creationId xmlns:a16="http://schemas.microsoft.com/office/drawing/2014/main" id="{4435B929-240F-4A2A-B76F-9EA407C3ED75}"/>
              </a:ext>
            </a:extLst>
          </p:cNvPr>
          <p:cNvPicPr>
            <a:picLocks noChangeAspect="1"/>
          </p:cNvPicPr>
          <p:nvPr userDrawn="1"/>
        </p:nvPicPr>
        <p:blipFill>
          <a:blip r:embed="rId3"/>
          <a:stretch>
            <a:fillRect/>
          </a:stretch>
        </p:blipFill>
        <p:spPr>
          <a:xfrm>
            <a:off x="7193985" y="246116"/>
            <a:ext cx="4419983" cy="1255885"/>
          </a:xfrm>
          <a:prstGeom prst="rect">
            <a:avLst/>
          </a:prstGeom>
        </p:spPr>
      </p:pic>
    </p:spTree>
    <p:custDataLst>
      <p:tags r:id="rId1"/>
    </p:custDataLst>
    <p:extLst>
      <p:ext uri="{BB962C8B-B14F-4D97-AF65-F5344CB8AC3E}">
        <p14:creationId xmlns:p14="http://schemas.microsoft.com/office/powerpoint/2010/main" val="11646377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Kapitel">
    <p:bg>
      <p:bgPr>
        <a:solidFill>
          <a:schemeClr val="accent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1024CB5-5B39-473A-9328-DC965D29B519}"/>
              </a:ext>
            </a:extLst>
          </p:cNvPr>
          <p:cNvSpPr>
            <a:spLocks noGrp="1"/>
          </p:cNvSpPr>
          <p:nvPr>
            <p:ph type="title" hasCustomPrompt="1"/>
          </p:nvPr>
        </p:nvSpPr>
        <p:spPr bwMode="gray">
          <a:xfrm>
            <a:off x="858713" y="3684220"/>
            <a:ext cx="5571988" cy="2400087"/>
          </a:xfrm>
        </p:spPr>
        <p:txBody>
          <a:bodyPr/>
          <a:lstStyle>
            <a:lvl1pPr>
              <a:lnSpc>
                <a:spcPct val="100000"/>
              </a:lnSpc>
              <a:defRPr sz="4000" b="0">
                <a:solidFill>
                  <a:schemeClr val="bg1"/>
                </a:solidFill>
                <a:latin typeface="Calibri" panose="020F0502020204030204" pitchFamily="34" charset="0"/>
              </a:defRPr>
            </a:lvl1pPr>
          </a:lstStyle>
          <a:p>
            <a:r>
              <a:rPr lang="de-DE" dirty="0"/>
              <a:t>KAPITELTITEL</a:t>
            </a:r>
          </a:p>
        </p:txBody>
      </p:sp>
      <p:sp>
        <p:nvSpPr>
          <p:cNvPr id="5" name="Textplatzhalter 3">
            <a:extLst>
              <a:ext uri="{FF2B5EF4-FFF2-40B4-BE49-F238E27FC236}">
                <a16:creationId xmlns:a16="http://schemas.microsoft.com/office/drawing/2014/main" id="{1AF021C7-E21F-F960-FBE2-7F689AE25FB2}"/>
              </a:ext>
            </a:extLst>
          </p:cNvPr>
          <p:cNvSpPr>
            <a:spLocks noGrp="1"/>
          </p:cNvSpPr>
          <p:nvPr>
            <p:ph type="body" sz="quarter" idx="18" hasCustomPrompt="1"/>
          </p:nvPr>
        </p:nvSpPr>
        <p:spPr>
          <a:xfrm>
            <a:off x="0" y="1795351"/>
            <a:ext cx="3157666" cy="2432618"/>
          </a:xfrm>
        </p:spPr>
        <p:txBody>
          <a:bodyPr wrap="none"/>
          <a:lstStyle>
            <a:lvl1pPr marL="0" indent="0" algn="ctr">
              <a:spcBef>
                <a:spcPts val="0"/>
              </a:spcBef>
              <a:spcAft>
                <a:spcPts val="0"/>
              </a:spcAft>
              <a:buFont typeface="Arial" panose="020B0604020202020204" pitchFamily="34" charset="0"/>
              <a:buNone/>
              <a:defRPr sz="18000" b="1">
                <a:solidFill>
                  <a:schemeClr val="bg1">
                    <a:alpha val="40000"/>
                  </a:schemeClr>
                </a:solidFill>
                <a:latin typeface="+mj-lt"/>
              </a:defRPr>
            </a:lvl1pPr>
            <a:lvl2pPr marL="0" indent="0">
              <a:spcBef>
                <a:spcPts val="0"/>
              </a:spcBef>
              <a:spcAft>
                <a:spcPts val="0"/>
              </a:spcAft>
              <a:buNone/>
              <a:defRPr sz="1800" b="0"/>
            </a:lvl2pPr>
            <a:lvl3pPr marL="0" indent="0">
              <a:spcBef>
                <a:spcPts val="0"/>
              </a:spcBef>
              <a:spcAft>
                <a:spcPts val="0"/>
              </a:spcAft>
              <a:buNone/>
              <a:defRPr sz="1800" b="0"/>
            </a:lvl3pPr>
            <a:lvl4pPr marL="0" indent="0">
              <a:spcBef>
                <a:spcPts val="0"/>
              </a:spcBef>
              <a:spcAft>
                <a:spcPts val="0"/>
              </a:spcAft>
              <a:buNone/>
              <a:defRPr sz="1800" b="0"/>
            </a:lvl4pPr>
            <a:lvl5pPr marL="0" indent="0">
              <a:spcBef>
                <a:spcPts val="0"/>
              </a:spcBef>
              <a:spcAft>
                <a:spcPts val="0"/>
              </a:spcAft>
              <a:buFont typeface="Arial" panose="020B0604020202020204" pitchFamily="34" charset="0"/>
              <a:buNone/>
              <a:defRPr sz="1800" b="0"/>
            </a:lvl5pPr>
          </a:lstStyle>
          <a:p>
            <a:pPr lvl="0"/>
            <a:r>
              <a:rPr lang="de-DE" dirty="0"/>
              <a:t>NR</a:t>
            </a:r>
          </a:p>
        </p:txBody>
      </p:sp>
      <p:sp>
        <p:nvSpPr>
          <p:cNvPr id="7" name="Fußzeilenplatzhalter 6"/>
          <p:cNvSpPr>
            <a:spLocks noGrp="1"/>
          </p:cNvSpPr>
          <p:nvPr>
            <p:ph type="ftr" sz="quarter" idx="15"/>
          </p:nvPr>
        </p:nvSpPr>
        <p:spPr>
          <a:xfrm>
            <a:off x="858713" y="7010137"/>
            <a:ext cx="9468000" cy="181500"/>
          </a:xfrm>
        </p:spPr>
        <p:txBody>
          <a:bodyPr/>
          <a:lstStyle>
            <a:lvl1pPr>
              <a:defRPr>
                <a:solidFill>
                  <a:schemeClr val="accent6"/>
                </a:solidFill>
                <a:latin typeface="Calibri" panose="020F0502020204030204" pitchFamily="34" charset="0"/>
              </a:defRPr>
            </a:lvl1pPr>
          </a:lstStyle>
          <a:p>
            <a:endParaRPr lang="de-DE" dirty="0"/>
          </a:p>
        </p:txBody>
      </p:sp>
      <p:sp>
        <p:nvSpPr>
          <p:cNvPr id="8" name="Foliennummernplatzhalter 7"/>
          <p:cNvSpPr>
            <a:spLocks noGrp="1"/>
          </p:cNvSpPr>
          <p:nvPr>
            <p:ph type="sldNum" sz="quarter" idx="16"/>
          </p:nvPr>
        </p:nvSpPr>
        <p:spPr>
          <a:xfrm>
            <a:off x="527052" y="7010663"/>
            <a:ext cx="234947" cy="181500"/>
          </a:xfrm>
        </p:spPr>
        <p:txBody>
          <a:bodyPr/>
          <a:lstStyle>
            <a:lvl1pPr>
              <a:defRPr>
                <a:solidFill>
                  <a:schemeClr val="accent6"/>
                </a:solidFill>
                <a:latin typeface="Calibri" panose="020F0502020204030204" pitchFamily="34" charset="0"/>
              </a:defRPr>
            </a:lvl1pPr>
          </a:lstStyle>
          <a:p>
            <a:fld id="{521AE3AC-DDCA-45D4-9B2A-A2DBEA872607}" type="slidenum">
              <a:rPr lang="de-DE" smtClean="0"/>
              <a:pPr/>
              <a:t>‹Nr.›</a:t>
            </a:fld>
            <a:endParaRPr lang="de-DE" dirty="0"/>
          </a:p>
        </p:txBody>
      </p:sp>
    </p:spTree>
    <p:custDataLst>
      <p:tags r:id="rId1"/>
    </p:custDataLst>
    <p:extLst>
      <p:ext uri="{BB962C8B-B14F-4D97-AF65-F5344CB8AC3E}">
        <p14:creationId xmlns:p14="http://schemas.microsoft.com/office/powerpoint/2010/main" val="2123147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9011ADA1-4856-7E23-9645-19D873181D9D}"/>
              </a:ext>
            </a:extLst>
          </p:cNvPr>
          <p:cNvSpPr>
            <a:spLocks noGrp="1"/>
          </p:cNvSpPr>
          <p:nvPr>
            <p:ph type="title"/>
          </p:nvPr>
        </p:nvSpPr>
        <p:spPr/>
        <p:txBody>
          <a:bodyPr/>
          <a:lstStyle/>
          <a:p>
            <a:r>
              <a:rPr lang="de-DE"/>
              <a:t>Mastertitelformat bearbeiten</a:t>
            </a:r>
          </a:p>
        </p:txBody>
      </p:sp>
      <p:sp>
        <p:nvSpPr>
          <p:cNvPr id="4" name="Textplatzhalter 3">
            <a:extLst>
              <a:ext uri="{FF2B5EF4-FFF2-40B4-BE49-F238E27FC236}">
                <a16:creationId xmlns:a16="http://schemas.microsoft.com/office/drawing/2014/main" id="{BEE64445-44EB-617C-26A4-15E365FEBCCB}"/>
              </a:ext>
            </a:extLst>
          </p:cNvPr>
          <p:cNvSpPr>
            <a:spLocks noGrp="1"/>
          </p:cNvSpPr>
          <p:nvPr>
            <p:ph type="body" sz="quarter" idx="18" hasCustomPrompt="1"/>
          </p:nvPr>
        </p:nvSpPr>
        <p:spPr>
          <a:xfrm>
            <a:off x="527051" y="1054609"/>
            <a:ext cx="9684000" cy="360000"/>
          </a:xfrm>
        </p:spPr>
        <p:txBody>
          <a:bodyPr/>
          <a:lstStyle>
            <a:lvl1pPr marL="0" indent="0">
              <a:spcBef>
                <a:spcPts val="0"/>
              </a:spcBef>
              <a:spcAft>
                <a:spcPts val="0"/>
              </a:spcAft>
              <a:buFont typeface="Arial" panose="020B0604020202020204" pitchFamily="34" charset="0"/>
              <a:buNone/>
              <a:defRPr sz="2400" b="0">
                <a:solidFill>
                  <a:schemeClr val="tx2"/>
                </a:solidFill>
                <a:latin typeface="Calibri" panose="020F0502020204030204" pitchFamily="34" charset="0"/>
              </a:defRPr>
            </a:lvl1pPr>
            <a:lvl2pPr marL="0" indent="0">
              <a:spcBef>
                <a:spcPts val="0"/>
              </a:spcBef>
              <a:spcAft>
                <a:spcPts val="0"/>
              </a:spcAft>
              <a:buNone/>
              <a:defRPr sz="1800" b="0"/>
            </a:lvl2pPr>
            <a:lvl3pPr marL="0" indent="0">
              <a:spcBef>
                <a:spcPts val="0"/>
              </a:spcBef>
              <a:spcAft>
                <a:spcPts val="0"/>
              </a:spcAft>
              <a:buNone/>
              <a:defRPr sz="1800" b="0"/>
            </a:lvl3pPr>
            <a:lvl4pPr marL="0" indent="0">
              <a:spcBef>
                <a:spcPts val="0"/>
              </a:spcBef>
              <a:spcAft>
                <a:spcPts val="0"/>
              </a:spcAft>
              <a:buNone/>
              <a:defRPr sz="1800" b="0"/>
            </a:lvl4pPr>
            <a:lvl5pPr marL="0" indent="0">
              <a:spcBef>
                <a:spcPts val="0"/>
              </a:spcBef>
              <a:spcAft>
                <a:spcPts val="0"/>
              </a:spcAft>
              <a:buFont typeface="Arial" panose="020B0604020202020204" pitchFamily="34" charset="0"/>
              <a:buNone/>
              <a:defRPr sz="1800" b="0"/>
            </a:lvl5pPr>
          </a:lstStyle>
          <a:p>
            <a:pPr lvl="0"/>
            <a:r>
              <a:rPr lang="de-DE" dirty="0" err="1"/>
              <a:t>Subline</a:t>
            </a:r>
            <a:endParaRPr lang="de-DE" dirty="0"/>
          </a:p>
        </p:txBody>
      </p:sp>
      <p:sp>
        <p:nvSpPr>
          <p:cNvPr id="7" name="Inhaltsplatzhalter 6">
            <a:extLst>
              <a:ext uri="{FF2B5EF4-FFF2-40B4-BE49-F238E27FC236}">
                <a16:creationId xmlns:a16="http://schemas.microsoft.com/office/drawing/2014/main" id="{BF253DA0-C99F-CCE2-8376-62B4FD1BC01C}"/>
              </a:ext>
            </a:extLst>
          </p:cNvPr>
          <p:cNvSpPr>
            <a:spLocks noGrp="1"/>
          </p:cNvSpPr>
          <p:nvPr>
            <p:ph sz="quarter" idx="19"/>
          </p:nvPr>
        </p:nvSpPr>
        <p:spPr>
          <a:xfrm>
            <a:off x="527051" y="1601093"/>
            <a:ext cx="11145837" cy="4495434"/>
          </a:xfrm>
        </p:spPr>
        <p:txBody>
          <a:bodyPr/>
          <a:lstStyle>
            <a:lvl1pPr marL="360000" indent="-360000">
              <a:spcBef>
                <a:spcPts val="400"/>
              </a:spcBef>
              <a:spcAft>
                <a:spcPts val="400"/>
              </a:spcAft>
              <a:buClr>
                <a:schemeClr val="accent1"/>
              </a:buClr>
              <a:buSzPct val="110000"/>
              <a:buFont typeface="+mj-lt"/>
              <a:buAutoNum type="arabicPeriod"/>
              <a:defRPr sz="2400">
                <a:latin typeface="+mj-lt"/>
              </a:defRPr>
            </a:lvl1pPr>
            <a:lvl2pPr marL="720000" indent="-360000">
              <a:buFont typeface="+mj-lt"/>
              <a:buAutoNum type="romanUcPeriod"/>
              <a:defRPr sz="2400">
                <a:latin typeface="Calibri" panose="020F0502020204030204" pitchFamily="34" charset="0"/>
              </a:defRPr>
            </a:lvl2pPr>
            <a:lvl3pPr marL="720000" indent="0">
              <a:spcBef>
                <a:spcPts val="400"/>
              </a:spcBef>
              <a:buSzPct val="115000"/>
              <a:buFontTx/>
              <a:buNone/>
              <a:defRPr>
                <a:latin typeface="Calibri" panose="020F0502020204030204" pitchFamily="34" charset="0"/>
              </a:defRPr>
            </a:lvl3pPr>
            <a:lvl4pPr marL="1080000">
              <a:defRPr>
                <a:latin typeface="Calibri" panose="020F0502020204030204" pitchFamily="34" charset="0"/>
              </a:defRPr>
            </a:lvl4pPr>
          </a:lstStyle>
          <a:p>
            <a:pPr lvl="0"/>
            <a:r>
              <a:rPr lang="de-DE" dirty="0"/>
              <a:t>Mastertextformat bearbeiten</a:t>
            </a:r>
          </a:p>
          <a:p>
            <a:pPr lvl="1"/>
            <a:r>
              <a:rPr lang="de-DE" dirty="0"/>
              <a:t>Zweite Ebene</a:t>
            </a:r>
          </a:p>
          <a:p>
            <a:pPr lvl="2"/>
            <a:r>
              <a:rPr lang="de-DE" dirty="0"/>
              <a:t>Dritte Ebene</a:t>
            </a:r>
          </a:p>
          <a:p>
            <a:pPr lvl="2"/>
            <a:r>
              <a:rPr lang="de-DE" dirty="0"/>
              <a:t>Vierte Ebene</a:t>
            </a:r>
          </a:p>
          <a:p>
            <a:pPr lvl="4"/>
            <a:r>
              <a:rPr lang="de-DE" dirty="0"/>
              <a:t>Fünfte Ebene</a:t>
            </a:r>
          </a:p>
        </p:txBody>
      </p:sp>
      <p:sp>
        <p:nvSpPr>
          <p:cNvPr id="2" name="Fußzeilenplatzhalter 1">
            <a:extLst>
              <a:ext uri="{FF2B5EF4-FFF2-40B4-BE49-F238E27FC236}">
                <a16:creationId xmlns:a16="http://schemas.microsoft.com/office/drawing/2014/main" id="{891D148B-F938-9030-1D14-F3EB1C3F0DDD}"/>
              </a:ext>
            </a:extLst>
          </p:cNvPr>
          <p:cNvSpPr>
            <a:spLocks noGrp="1"/>
          </p:cNvSpPr>
          <p:nvPr>
            <p:ph type="ftr" sz="quarter" idx="20"/>
          </p:nvPr>
        </p:nvSpPr>
        <p:spPr/>
        <p:txBody>
          <a:bodyPr/>
          <a:lstStyle/>
          <a:p>
            <a:endParaRPr lang="de-DE" dirty="0"/>
          </a:p>
        </p:txBody>
      </p:sp>
      <p:sp>
        <p:nvSpPr>
          <p:cNvPr id="3" name="Foliennummernplatzhalter 2">
            <a:extLst>
              <a:ext uri="{FF2B5EF4-FFF2-40B4-BE49-F238E27FC236}">
                <a16:creationId xmlns:a16="http://schemas.microsoft.com/office/drawing/2014/main" id="{A13C5806-5DE8-50FC-95F8-FEFB7921692E}"/>
              </a:ext>
            </a:extLst>
          </p:cNvPr>
          <p:cNvSpPr>
            <a:spLocks noGrp="1"/>
          </p:cNvSpPr>
          <p:nvPr>
            <p:ph type="sldNum" sz="quarter" idx="21"/>
          </p:nvPr>
        </p:nvSpPr>
        <p:spPr/>
        <p:txBody>
          <a:bodyPr/>
          <a:lstStyle/>
          <a:p>
            <a:fld id="{521AE3AC-DDCA-45D4-9B2A-A2DBEA872607}" type="slidenum">
              <a:rPr lang="de-DE" smtClean="0"/>
              <a:pPr/>
              <a:t>‹Nr.›</a:t>
            </a:fld>
            <a:endParaRPr lang="de-DE" dirty="0"/>
          </a:p>
        </p:txBody>
      </p:sp>
    </p:spTree>
    <p:custDataLst>
      <p:tags r:id="rId1"/>
    </p:custDataLst>
    <p:extLst>
      <p:ext uri="{BB962C8B-B14F-4D97-AF65-F5344CB8AC3E}">
        <p14:creationId xmlns:p14="http://schemas.microsoft.com/office/powerpoint/2010/main" val="19359506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genda 2-spaltig">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9011ADA1-4856-7E23-9645-19D873181D9D}"/>
              </a:ext>
            </a:extLst>
          </p:cNvPr>
          <p:cNvSpPr>
            <a:spLocks noGrp="1"/>
          </p:cNvSpPr>
          <p:nvPr>
            <p:ph type="title"/>
          </p:nvPr>
        </p:nvSpPr>
        <p:spPr/>
        <p:txBody>
          <a:bodyPr/>
          <a:lstStyle/>
          <a:p>
            <a:r>
              <a:rPr lang="de-DE"/>
              <a:t>Mastertitelformat bearbeiten</a:t>
            </a:r>
          </a:p>
        </p:txBody>
      </p:sp>
      <p:sp>
        <p:nvSpPr>
          <p:cNvPr id="4" name="Textplatzhalter 3">
            <a:extLst>
              <a:ext uri="{FF2B5EF4-FFF2-40B4-BE49-F238E27FC236}">
                <a16:creationId xmlns:a16="http://schemas.microsoft.com/office/drawing/2014/main" id="{BEE64445-44EB-617C-26A4-15E365FEBCCB}"/>
              </a:ext>
            </a:extLst>
          </p:cNvPr>
          <p:cNvSpPr>
            <a:spLocks noGrp="1"/>
          </p:cNvSpPr>
          <p:nvPr>
            <p:ph type="body" sz="quarter" idx="18" hasCustomPrompt="1"/>
          </p:nvPr>
        </p:nvSpPr>
        <p:spPr>
          <a:xfrm>
            <a:off x="527051" y="1054609"/>
            <a:ext cx="9684000" cy="360000"/>
          </a:xfrm>
        </p:spPr>
        <p:txBody>
          <a:bodyPr/>
          <a:lstStyle>
            <a:lvl1pPr marL="0" indent="0">
              <a:spcBef>
                <a:spcPts val="0"/>
              </a:spcBef>
              <a:spcAft>
                <a:spcPts val="0"/>
              </a:spcAft>
              <a:buFont typeface="Arial" panose="020B0604020202020204" pitchFamily="34" charset="0"/>
              <a:buNone/>
              <a:defRPr sz="2400" b="0">
                <a:solidFill>
                  <a:schemeClr val="tx2"/>
                </a:solidFill>
                <a:latin typeface="Calibri" panose="020F0502020204030204" pitchFamily="34" charset="0"/>
              </a:defRPr>
            </a:lvl1pPr>
            <a:lvl2pPr marL="0" indent="0">
              <a:spcBef>
                <a:spcPts val="0"/>
              </a:spcBef>
              <a:spcAft>
                <a:spcPts val="0"/>
              </a:spcAft>
              <a:buNone/>
              <a:defRPr sz="1800" b="0"/>
            </a:lvl2pPr>
            <a:lvl3pPr marL="0" indent="0">
              <a:spcBef>
                <a:spcPts val="0"/>
              </a:spcBef>
              <a:spcAft>
                <a:spcPts val="0"/>
              </a:spcAft>
              <a:buNone/>
              <a:defRPr sz="1800" b="0"/>
            </a:lvl3pPr>
            <a:lvl4pPr marL="0" indent="0">
              <a:spcBef>
                <a:spcPts val="0"/>
              </a:spcBef>
              <a:spcAft>
                <a:spcPts val="0"/>
              </a:spcAft>
              <a:buNone/>
              <a:defRPr sz="1800" b="0"/>
            </a:lvl4pPr>
            <a:lvl5pPr marL="0" indent="0">
              <a:spcBef>
                <a:spcPts val="0"/>
              </a:spcBef>
              <a:spcAft>
                <a:spcPts val="0"/>
              </a:spcAft>
              <a:buFont typeface="Arial" panose="020B0604020202020204" pitchFamily="34" charset="0"/>
              <a:buNone/>
              <a:defRPr sz="1800" b="0"/>
            </a:lvl5pPr>
          </a:lstStyle>
          <a:p>
            <a:pPr lvl="0"/>
            <a:r>
              <a:rPr lang="de-DE" dirty="0" err="1"/>
              <a:t>Subline</a:t>
            </a:r>
            <a:endParaRPr lang="de-DE" dirty="0"/>
          </a:p>
        </p:txBody>
      </p:sp>
      <p:sp>
        <p:nvSpPr>
          <p:cNvPr id="7" name="Inhaltsplatzhalter 6">
            <a:extLst>
              <a:ext uri="{FF2B5EF4-FFF2-40B4-BE49-F238E27FC236}">
                <a16:creationId xmlns:a16="http://schemas.microsoft.com/office/drawing/2014/main" id="{BF253DA0-C99F-CCE2-8376-62B4FD1BC01C}"/>
              </a:ext>
            </a:extLst>
          </p:cNvPr>
          <p:cNvSpPr>
            <a:spLocks noGrp="1"/>
          </p:cNvSpPr>
          <p:nvPr>
            <p:ph sz="quarter" idx="19"/>
          </p:nvPr>
        </p:nvSpPr>
        <p:spPr>
          <a:xfrm>
            <a:off x="527051" y="1601093"/>
            <a:ext cx="5497513" cy="4495434"/>
          </a:xfrm>
        </p:spPr>
        <p:txBody>
          <a:bodyPr/>
          <a:lstStyle>
            <a:lvl1pPr marL="360000" indent="-360000">
              <a:spcBef>
                <a:spcPts val="400"/>
              </a:spcBef>
              <a:spcAft>
                <a:spcPts val="400"/>
              </a:spcAft>
              <a:buClr>
                <a:schemeClr val="accent1"/>
              </a:buClr>
              <a:buSzPct val="110000"/>
              <a:buFont typeface="+mj-lt"/>
              <a:buAutoNum type="arabicPeriod"/>
              <a:defRPr sz="2400">
                <a:latin typeface="+mj-lt"/>
              </a:defRPr>
            </a:lvl1pPr>
            <a:lvl2pPr marL="720000" indent="-360000">
              <a:buFont typeface="+mj-lt"/>
              <a:buAutoNum type="romanUcPeriod"/>
              <a:defRPr sz="2400">
                <a:latin typeface="Calibri" panose="020F0502020204030204" pitchFamily="34" charset="0"/>
              </a:defRPr>
            </a:lvl2pPr>
            <a:lvl3pPr marL="720000" indent="0">
              <a:spcBef>
                <a:spcPts val="400"/>
              </a:spcBef>
              <a:buSzPct val="115000"/>
              <a:buFontTx/>
              <a:buNone/>
              <a:defRPr>
                <a:latin typeface="Calibri" panose="020F0502020204030204" pitchFamily="34" charset="0"/>
              </a:defRPr>
            </a:lvl3pPr>
            <a:lvl4pPr marL="1080000">
              <a:defRPr>
                <a:latin typeface="Calibri" panose="020F0502020204030204" pitchFamily="34" charset="0"/>
              </a:defRPr>
            </a:lvl4pPr>
          </a:lstStyle>
          <a:p>
            <a:pPr lvl="0"/>
            <a:r>
              <a:rPr lang="de-DE" dirty="0"/>
              <a:t>Mastertextformat bearbeiten</a:t>
            </a:r>
          </a:p>
          <a:p>
            <a:pPr lvl="1"/>
            <a:r>
              <a:rPr lang="de-DE" dirty="0"/>
              <a:t>Zweite Ebene</a:t>
            </a:r>
          </a:p>
          <a:p>
            <a:pPr lvl="2"/>
            <a:r>
              <a:rPr lang="de-DE" dirty="0"/>
              <a:t>Dritte Ebene</a:t>
            </a:r>
          </a:p>
          <a:p>
            <a:pPr lvl="2"/>
            <a:r>
              <a:rPr lang="de-DE" dirty="0"/>
              <a:t>Vierte Ebene</a:t>
            </a:r>
          </a:p>
          <a:p>
            <a:pPr lvl="4"/>
            <a:r>
              <a:rPr lang="de-DE" dirty="0"/>
              <a:t>Fünfte Ebene</a:t>
            </a:r>
          </a:p>
        </p:txBody>
      </p:sp>
      <p:sp>
        <p:nvSpPr>
          <p:cNvPr id="2" name="Fußzeilenplatzhalter 1">
            <a:extLst>
              <a:ext uri="{FF2B5EF4-FFF2-40B4-BE49-F238E27FC236}">
                <a16:creationId xmlns:a16="http://schemas.microsoft.com/office/drawing/2014/main" id="{891D148B-F938-9030-1D14-F3EB1C3F0DDD}"/>
              </a:ext>
            </a:extLst>
          </p:cNvPr>
          <p:cNvSpPr>
            <a:spLocks noGrp="1"/>
          </p:cNvSpPr>
          <p:nvPr>
            <p:ph type="ftr" sz="quarter" idx="20"/>
          </p:nvPr>
        </p:nvSpPr>
        <p:spPr/>
        <p:txBody>
          <a:bodyPr/>
          <a:lstStyle/>
          <a:p>
            <a:endParaRPr lang="de-DE" dirty="0"/>
          </a:p>
        </p:txBody>
      </p:sp>
      <p:sp>
        <p:nvSpPr>
          <p:cNvPr id="3" name="Foliennummernplatzhalter 2">
            <a:extLst>
              <a:ext uri="{FF2B5EF4-FFF2-40B4-BE49-F238E27FC236}">
                <a16:creationId xmlns:a16="http://schemas.microsoft.com/office/drawing/2014/main" id="{A13C5806-5DE8-50FC-95F8-FEFB7921692E}"/>
              </a:ext>
            </a:extLst>
          </p:cNvPr>
          <p:cNvSpPr>
            <a:spLocks noGrp="1"/>
          </p:cNvSpPr>
          <p:nvPr>
            <p:ph type="sldNum" sz="quarter" idx="21"/>
          </p:nvPr>
        </p:nvSpPr>
        <p:spPr/>
        <p:txBody>
          <a:bodyPr/>
          <a:lstStyle/>
          <a:p>
            <a:fld id="{521AE3AC-DDCA-45D4-9B2A-A2DBEA872607}" type="slidenum">
              <a:rPr lang="de-DE" smtClean="0"/>
              <a:pPr/>
              <a:t>‹Nr.›</a:t>
            </a:fld>
            <a:endParaRPr lang="de-DE" dirty="0"/>
          </a:p>
        </p:txBody>
      </p:sp>
      <p:sp>
        <p:nvSpPr>
          <p:cNvPr id="5" name="Inhaltsplatzhalter 6">
            <a:extLst>
              <a:ext uri="{FF2B5EF4-FFF2-40B4-BE49-F238E27FC236}">
                <a16:creationId xmlns:a16="http://schemas.microsoft.com/office/drawing/2014/main" id="{A454B215-1514-AD0D-7171-82392DCEE9F4}"/>
              </a:ext>
            </a:extLst>
          </p:cNvPr>
          <p:cNvSpPr>
            <a:spLocks noGrp="1"/>
          </p:cNvSpPr>
          <p:nvPr>
            <p:ph sz="quarter" idx="22"/>
          </p:nvPr>
        </p:nvSpPr>
        <p:spPr>
          <a:xfrm>
            <a:off x="6170613" y="1601093"/>
            <a:ext cx="5494338" cy="4495434"/>
          </a:xfrm>
        </p:spPr>
        <p:txBody>
          <a:bodyPr/>
          <a:lstStyle>
            <a:lvl1pPr marL="360000" indent="-360000">
              <a:spcBef>
                <a:spcPts val="400"/>
              </a:spcBef>
              <a:spcAft>
                <a:spcPts val="400"/>
              </a:spcAft>
              <a:buClr>
                <a:schemeClr val="accent1"/>
              </a:buClr>
              <a:buSzPct val="110000"/>
              <a:buFont typeface="+mj-lt"/>
              <a:buAutoNum type="arabicPeriod"/>
              <a:defRPr lang="de-DE" sz="2400" kern="1200" dirty="0">
                <a:solidFill>
                  <a:schemeClr val="tx2"/>
                </a:solidFill>
                <a:latin typeface="+mj-lt"/>
                <a:ea typeface="+mn-ea"/>
                <a:cs typeface="+mn-cs"/>
              </a:defRPr>
            </a:lvl1pPr>
            <a:lvl2pPr marL="720000" indent="-360000">
              <a:buFont typeface="+mj-lt"/>
              <a:buAutoNum type="romanUcPeriod"/>
              <a:defRPr sz="2400">
                <a:latin typeface="Calibri" panose="020F0502020204030204" pitchFamily="34" charset="0"/>
              </a:defRPr>
            </a:lvl2pPr>
            <a:lvl3pPr marL="720000" indent="0">
              <a:spcBef>
                <a:spcPts val="400"/>
              </a:spcBef>
              <a:buSzPct val="115000"/>
              <a:buFontTx/>
              <a:buNone/>
              <a:defRPr>
                <a:latin typeface="Calibri" panose="020F0502020204030204" pitchFamily="34" charset="0"/>
              </a:defRPr>
            </a:lvl3pPr>
            <a:lvl4pPr marL="1080000">
              <a:defRPr>
                <a:latin typeface="Calibri" panose="020F0502020204030204" pitchFamily="34" charset="0"/>
              </a:defRPr>
            </a:lvl4pPr>
          </a:lstStyle>
          <a:p>
            <a:pPr lvl="0"/>
            <a:r>
              <a:rPr lang="de-DE" dirty="0"/>
              <a:t>Mastertextformat bearbeiten</a:t>
            </a:r>
          </a:p>
          <a:p>
            <a:pPr lvl="1"/>
            <a:r>
              <a:rPr lang="de-DE" dirty="0"/>
              <a:t>Zweite Ebene</a:t>
            </a:r>
          </a:p>
          <a:p>
            <a:pPr lvl="2"/>
            <a:r>
              <a:rPr lang="de-DE" dirty="0"/>
              <a:t>Dritte Ebene</a:t>
            </a:r>
          </a:p>
          <a:p>
            <a:pPr lvl="2"/>
            <a:r>
              <a:rPr lang="de-DE" dirty="0"/>
              <a:t>Vierte Ebene</a:t>
            </a:r>
          </a:p>
          <a:p>
            <a:pPr lvl="4"/>
            <a:r>
              <a:rPr lang="de-DE" dirty="0"/>
              <a:t>Fünfte Ebene</a:t>
            </a:r>
          </a:p>
        </p:txBody>
      </p:sp>
    </p:spTree>
    <p:custDataLst>
      <p:tags r:id="rId1"/>
    </p:custDataLst>
    <p:extLst>
      <p:ext uri="{BB962C8B-B14F-4D97-AF65-F5344CB8AC3E}">
        <p14:creationId xmlns:p14="http://schemas.microsoft.com/office/powerpoint/2010/main" val="24550645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9011ADA1-4856-7E23-9645-19D873181D9D}"/>
              </a:ext>
            </a:extLst>
          </p:cNvPr>
          <p:cNvSpPr>
            <a:spLocks noGrp="1"/>
          </p:cNvSpPr>
          <p:nvPr>
            <p:ph type="title"/>
          </p:nvPr>
        </p:nvSpPr>
        <p:spPr>
          <a:xfrm>
            <a:off x="525600" y="673200"/>
            <a:ext cx="9121320" cy="360000"/>
          </a:xfrm>
        </p:spPr>
        <p:txBody>
          <a:bodyPr/>
          <a:lstStyle/>
          <a:p>
            <a:r>
              <a:rPr lang="de-DE"/>
              <a:t>Mastertitelformat bearbeiten</a:t>
            </a:r>
            <a:endParaRPr lang="de-DE" dirty="0"/>
          </a:p>
        </p:txBody>
      </p:sp>
      <p:sp>
        <p:nvSpPr>
          <p:cNvPr id="7" name="Inhaltsplatzhalter 6">
            <a:extLst>
              <a:ext uri="{FF2B5EF4-FFF2-40B4-BE49-F238E27FC236}">
                <a16:creationId xmlns:a16="http://schemas.microsoft.com/office/drawing/2014/main" id="{BF253DA0-C99F-CCE2-8376-62B4FD1BC01C}"/>
              </a:ext>
            </a:extLst>
          </p:cNvPr>
          <p:cNvSpPr>
            <a:spLocks noGrp="1"/>
          </p:cNvSpPr>
          <p:nvPr>
            <p:ph sz="quarter" idx="19"/>
          </p:nvPr>
        </p:nvSpPr>
        <p:spPr>
          <a:xfrm>
            <a:off x="527051" y="1601093"/>
            <a:ext cx="11137900" cy="4495434"/>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2" name="Fußzeilenplatzhalter 1">
            <a:extLst>
              <a:ext uri="{FF2B5EF4-FFF2-40B4-BE49-F238E27FC236}">
                <a16:creationId xmlns:a16="http://schemas.microsoft.com/office/drawing/2014/main" id="{A4036754-9547-2BC3-41C0-AB5A8868F2B0}"/>
              </a:ext>
            </a:extLst>
          </p:cNvPr>
          <p:cNvSpPr>
            <a:spLocks noGrp="1"/>
          </p:cNvSpPr>
          <p:nvPr>
            <p:ph type="ftr" sz="quarter" idx="20"/>
          </p:nvPr>
        </p:nvSpPr>
        <p:spPr/>
        <p:txBody>
          <a:bodyPr/>
          <a:lstStyle/>
          <a:p>
            <a:endParaRPr lang="de-DE" dirty="0"/>
          </a:p>
        </p:txBody>
      </p:sp>
      <p:sp>
        <p:nvSpPr>
          <p:cNvPr id="3" name="Foliennummernplatzhalter 2">
            <a:extLst>
              <a:ext uri="{FF2B5EF4-FFF2-40B4-BE49-F238E27FC236}">
                <a16:creationId xmlns:a16="http://schemas.microsoft.com/office/drawing/2014/main" id="{CC88642E-7935-AC07-EBCE-4A81536F07AA}"/>
              </a:ext>
            </a:extLst>
          </p:cNvPr>
          <p:cNvSpPr>
            <a:spLocks noGrp="1"/>
          </p:cNvSpPr>
          <p:nvPr>
            <p:ph type="sldNum" sz="quarter" idx="21"/>
          </p:nvPr>
        </p:nvSpPr>
        <p:spPr/>
        <p:txBody>
          <a:bodyPr/>
          <a:lstStyle/>
          <a:p>
            <a:fld id="{521AE3AC-DDCA-45D4-9B2A-A2DBEA872607}" type="slidenum">
              <a:rPr lang="de-DE" smtClean="0"/>
              <a:pPr/>
              <a:t>‹Nr.›</a:t>
            </a:fld>
            <a:endParaRPr lang="de-DE" dirty="0"/>
          </a:p>
        </p:txBody>
      </p:sp>
      <p:sp>
        <p:nvSpPr>
          <p:cNvPr id="5" name="Textplatzhalter 3">
            <a:extLst>
              <a:ext uri="{FF2B5EF4-FFF2-40B4-BE49-F238E27FC236}">
                <a16:creationId xmlns:a16="http://schemas.microsoft.com/office/drawing/2014/main" id="{59299A02-BB7A-D23A-5899-109A6081A58A}"/>
              </a:ext>
            </a:extLst>
          </p:cNvPr>
          <p:cNvSpPr>
            <a:spLocks noGrp="1"/>
          </p:cNvSpPr>
          <p:nvPr>
            <p:ph type="body" sz="quarter" idx="18" hasCustomPrompt="1"/>
          </p:nvPr>
        </p:nvSpPr>
        <p:spPr>
          <a:xfrm>
            <a:off x="527051" y="1054609"/>
            <a:ext cx="9684000" cy="360000"/>
          </a:xfrm>
        </p:spPr>
        <p:txBody>
          <a:bodyPr/>
          <a:lstStyle>
            <a:lvl1pPr marL="0" indent="0">
              <a:spcBef>
                <a:spcPts val="0"/>
              </a:spcBef>
              <a:spcAft>
                <a:spcPts val="0"/>
              </a:spcAft>
              <a:buFont typeface="Arial" panose="020B0604020202020204" pitchFamily="34" charset="0"/>
              <a:buNone/>
              <a:defRPr sz="2400" b="0">
                <a:solidFill>
                  <a:schemeClr val="tx2"/>
                </a:solidFill>
                <a:latin typeface="Calibri" panose="020F0502020204030204" pitchFamily="34" charset="0"/>
              </a:defRPr>
            </a:lvl1pPr>
            <a:lvl2pPr marL="0" indent="0">
              <a:spcBef>
                <a:spcPts val="0"/>
              </a:spcBef>
              <a:spcAft>
                <a:spcPts val="0"/>
              </a:spcAft>
              <a:buNone/>
              <a:defRPr sz="1800" b="0"/>
            </a:lvl2pPr>
            <a:lvl3pPr marL="0" indent="0">
              <a:spcBef>
                <a:spcPts val="0"/>
              </a:spcBef>
              <a:spcAft>
                <a:spcPts val="0"/>
              </a:spcAft>
              <a:buNone/>
              <a:defRPr sz="1800" b="0"/>
            </a:lvl3pPr>
            <a:lvl4pPr marL="0" indent="0">
              <a:spcBef>
                <a:spcPts val="0"/>
              </a:spcBef>
              <a:spcAft>
                <a:spcPts val="0"/>
              </a:spcAft>
              <a:buNone/>
              <a:defRPr sz="1800" b="0"/>
            </a:lvl4pPr>
            <a:lvl5pPr marL="0" indent="0">
              <a:spcBef>
                <a:spcPts val="0"/>
              </a:spcBef>
              <a:spcAft>
                <a:spcPts val="0"/>
              </a:spcAft>
              <a:buFont typeface="Arial" panose="020B0604020202020204" pitchFamily="34" charset="0"/>
              <a:buNone/>
              <a:defRPr sz="1800" b="0"/>
            </a:lvl5pPr>
          </a:lstStyle>
          <a:p>
            <a:pPr lvl="0"/>
            <a:r>
              <a:rPr lang="de-DE" dirty="0" err="1"/>
              <a:t>Subline</a:t>
            </a:r>
            <a:endParaRPr lang="de-DE" dirty="0"/>
          </a:p>
        </p:txBody>
      </p:sp>
    </p:spTree>
    <p:custDataLst>
      <p:tags r:id="rId1"/>
    </p:custDataLst>
    <p:extLst>
      <p:ext uri="{BB962C8B-B14F-4D97-AF65-F5344CB8AC3E}">
        <p14:creationId xmlns:p14="http://schemas.microsoft.com/office/powerpoint/2010/main" val="1228224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spaltig">
    <p:spTree>
      <p:nvGrpSpPr>
        <p:cNvPr id="1" name=""/>
        <p:cNvGrpSpPr/>
        <p:nvPr/>
      </p:nvGrpSpPr>
      <p:grpSpPr>
        <a:xfrm>
          <a:off x="0" y="0"/>
          <a:ext cx="0" cy="0"/>
          <a:chOff x="0" y="0"/>
          <a:chExt cx="0" cy="0"/>
        </a:xfrm>
      </p:grpSpPr>
      <p:sp>
        <p:nvSpPr>
          <p:cNvPr id="5" name="Inhaltsplatzhalter 4"/>
          <p:cNvSpPr>
            <a:spLocks noGrp="1"/>
          </p:cNvSpPr>
          <p:nvPr>
            <p:ph sz="quarter" idx="22"/>
          </p:nvPr>
        </p:nvSpPr>
        <p:spPr>
          <a:xfrm>
            <a:off x="527051" y="1601093"/>
            <a:ext cx="5497513" cy="4495434"/>
          </a:xfrm>
        </p:spPr>
        <p:txBody>
          <a:bodyPr/>
          <a:lstStyle>
            <a:lvl1pPr>
              <a:defRPr>
                <a:latin typeface="Calibri" panose="020F0502020204030204" pitchFamily="34" charset="0"/>
              </a:defRPr>
            </a:lvl1pPr>
            <a:lvl2pPr marL="342900" indent="-342900">
              <a:buFont typeface="Arial" panose="020B0604020202020204" pitchFamily="34" charset="0"/>
              <a:buChar char="•"/>
              <a:defRPr>
                <a:latin typeface="Calibri" panose="020F0502020204030204" pitchFamily="34" charset="0"/>
              </a:defRPr>
            </a:lvl2pPr>
            <a:lvl3pPr marL="702900" indent="-342900">
              <a:buFont typeface="Courier New" panose="02070309020205020404" pitchFamily="49" charset="0"/>
              <a:buChar char="o"/>
              <a:defRPr>
                <a:latin typeface="Calibri" panose="020F0502020204030204" pitchFamily="34" charset="0"/>
              </a:defRPr>
            </a:lvl3pPr>
            <a:lvl4pPr>
              <a:defRPr>
                <a:latin typeface="Calibri" panose="020F0502020204030204" pitchFamily="34" charset="0"/>
              </a:defRPr>
            </a:lvl4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7" name="Inhaltsplatzhalter 6"/>
          <p:cNvSpPr>
            <a:spLocks noGrp="1"/>
          </p:cNvSpPr>
          <p:nvPr>
            <p:ph sz="quarter" idx="23"/>
          </p:nvPr>
        </p:nvSpPr>
        <p:spPr>
          <a:xfrm>
            <a:off x="6170613" y="1601093"/>
            <a:ext cx="5494337" cy="4495434"/>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3" name="Fußzeilenplatzhalter 2">
            <a:extLst>
              <a:ext uri="{FF2B5EF4-FFF2-40B4-BE49-F238E27FC236}">
                <a16:creationId xmlns:a16="http://schemas.microsoft.com/office/drawing/2014/main" id="{16C91AFC-8CEE-EE9C-D5C0-D30DC35D3E9B}"/>
              </a:ext>
            </a:extLst>
          </p:cNvPr>
          <p:cNvSpPr>
            <a:spLocks noGrp="1"/>
          </p:cNvSpPr>
          <p:nvPr>
            <p:ph type="ftr" sz="quarter" idx="24"/>
          </p:nvPr>
        </p:nvSpPr>
        <p:spPr/>
        <p:txBody>
          <a:bodyPr/>
          <a:lstStyle/>
          <a:p>
            <a:endParaRPr lang="de-DE" dirty="0"/>
          </a:p>
        </p:txBody>
      </p:sp>
      <p:sp>
        <p:nvSpPr>
          <p:cNvPr id="4" name="Foliennummernplatzhalter 3">
            <a:extLst>
              <a:ext uri="{FF2B5EF4-FFF2-40B4-BE49-F238E27FC236}">
                <a16:creationId xmlns:a16="http://schemas.microsoft.com/office/drawing/2014/main" id="{BABC7537-D59B-DF73-4230-C5D58D50A62A}"/>
              </a:ext>
            </a:extLst>
          </p:cNvPr>
          <p:cNvSpPr>
            <a:spLocks noGrp="1"/>
          </p:cNvSpPr>
          <p:nvPr>
            <p:ph type="sldNum" sz="quarter" idx="25"/>
          </p:nvPr>
        </p:nvSpPr>
        <p:spPr/>
        <p:txBody>
          <a:bodyPr/>
          <a:lstStyle/>
          <a:p>
            <a:fld id="{521AE3AC-DDCA-45D4-9B2A-A2DBEA872607}" type="slidenum">
              <a:rPr lang="de-DE" smtClean="0"/>
              <a:pPr/>
              <a:t>‹Nr.›</a:t>
            </a:fld>
            <a:endParaRPr lang="de-DE" dirty="0"/>
          </a:p>
        </p:txBody>
      </p:sp>
      <p:sp>
        <p:nvSpPr>
          <p:cNvPr id="6" name="Titel 5">
            <a:extLst>
              <a:ext uri="{FF2B5EF4-FFF2-40B4-BE49-F238E27FC236}">
                <a16:creationId xmlns:a16="http://schemas.microsoft.com/office/drawing/2014/main" id="{1141E905-8F9A-BAAC-3E16-D4726366CFE8}"/>
              </a:ext>
            </a:extLst>
          </p:cNvPr>
          <p:cNvSpPr>
            <a:spLocks noGrp="1"/>
          </p:cNvSpPr>
          <p:nvPr>
            <p:ph type="title"/>
          </p:nvPr>
        </p:nvSpPr>
        <p:spPr>
          <a:xfrm>
            <a:off x="525600" y="673200"/>
            <a:ext cx="9121320" cy="360000"/>
          </a:xfrm>
        </p:spPr>
        <p:txBody>
          <a:bodyPr/>
          <a:lstStyle/>
          <a:p>
            <a:r>
              <a:rPr lang="de-DE"/>
              <a:t>Mastertitelformat bearbeiten</a:t>
            </a:r>
          </a:p>
        </p:txBody>
      </p:sp>
      <p:sp>
        <p:nvSpPr>
          <p:cNvPr id="2" name="Textplatzhalter 3">
            <a:extLst>
              <a:ext uri="{FF2B5EF4-FFF2-40B4-BE49-F238E27FC236}">
                <a16:creationId xmlns:a16="http://schemas.microsoft.com/office/drawing/2014/main" id="{A634B820-6669-DBBB-494F-24B4FA1D498A}"/>
              </a:ext>
            </a:extLst>
          </p:cNvPr>
          <p:cNvSpPr>
            <a:spLocks noGrp="1"/>
          </p:cNvSpPr>
          <p:nvPr>
            <p:ph type="body" sz="quarter" idx="18" hasCustomPrompt="1"/>
          </p:nvPr>
        </p:nvSpPr>
        <p:spPr>
          <a:xfrm>
            <a:off x="527051" y="1054609"/>
            <a:ext cx="9684000" cy="360000"/>
          </a:xfrm>
        </p:spPr>
        <p:txBody>
          <a:bodyPr/>
          <a:lstStyle>
            <a:lvl1pPr marL="0" indent="0">
              <a:spcBef>
                <a:spcPts val="0"/>
              </a:spcBef>
              <a:spcAft>
                <a:spcPts val="0"/>
              </a:spcAft>
              <a:buFont typeface="Arial" panose="020B0604020202020204" pitchFamily="34" charset="0"/>
              <a:buNone/>
              <a:defRPr sz="2400" b="0">
                <a:solidFill>
                  <a:schemeClr val="tx2"/>
                </a:solidFill>
                <a:latin typeface="Calibri" panose="020F0502020204030204" pitchFamily="34" charset="0"/>
              </a:defRPr>
            </a:lvl1pPr>
            <a:lvl2pPr marL="0" indent="0">
              <a:spcBef>
                <a:spcPts val="0"/>
              </a:spcBef>
              <a:spcAft>
                <a:spcPts val="0"/>
              </a:spcAft>
              <a:buNone/>
              <a:defRPr sz="1800" b="0"/>
            </a:lvl2pPr>
            <a:lvl3pPr marL="0" indent="0">
              <a:spcBef>
                <a:spcPts val="0"/>
              </a:spcBef>
              <a:spcAft>
                <a:spcPts val="0"/>
              </a:spcAft>
              <a:buNone/>
              <a:defRPr sz="1800" b="0"/>
            </a:lvl3pPr>
            <a:lvl4pPr marL="0" indent="0">
              <a:spcBef>
                <a:spcPts val="0"/>
              </a:spcBef>
              <a:spcAft>
                <a:spcPts val="0"/>
              </a:spcAft>
              <a:buNone/>
              <a:defRPr sz="1800" b="0"/>
            </a:lvl4pPr>
            <a:lvl5pPr marL="0" indent="0">
              <a:spcBef>
                <a:spcPts val="0"/>
              </a:spcBef>
              <a:spcAft>
                <a:spcPts val="0"/>
              </a:spcAft>
              <a:buFont typeface="Arial" panose="020B0604020202020204" pitchFamily="34" charset="0"/>
              <a:buNone/>
              <a:defRPr sz="1800" b="0"/>
            </a:lvl5pPr>
          </a:lstStyle>
          <a:p>
            <a:pPr lvl="0"/>
            <a:r>
              <a:rPr lang="de-DE" dirty="0" err="1"/>
              <a:t>Subline</a:t>
            </a:r>
            <a:endParaRPr lang="de-DE" dirty="0"/>
          </a:p>
        </p:txBody>
      </p:sp>
    </p:spTree>
    <p:custDataLst>
      <p:tags r:id="rId1"/>
    </p:custDataLst>
    <p:extLst>
      <p:ext uri="{BB962C8B-B14F-4D97-AF65-F5344CB8AC3E}">
        <p14:creationId xmlns:p14="http://schemas.microsoft.com/office/powerpoint/2010/main" val="831001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spalti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525600" y="673200"/>
            <a:ext cx="9121320" cy="360000"/>
          </a:xfrm>
        </p:spPr>
        <p:txBody>
          <a:bodyPr/>
          <a:lstStyle/>
          <a:p>
            <a:r>
              <a:rPr lang="de-DE"/>
              <a:t>Mastertitelformat bearbeiten</a:t>
            </a:r>
            <a:endParaRPr lang="en-US" dirty="0"/>
          </a:p>
        </p:txBody>
      </p:sp>
      <p:sp>
        <p:nvSpPr>
          <p:cNvPr id="5" name="Inhaltsplatzhalter 4"/>
          <p:cNvSpPr>
            <a:spLocks noGrp="1"/>
          </p:cNvSpPr>
          <p:nvPr>
            <p:ph sz="quarter" idx="22"/>
          </p:nvPr>
        </p:nvSpPr>
        <p:spPr>
          <a:xfrm>
            <a:off x="527053" y="1601093"/>
            <a:ext cx="3616315" cy="4495434"/>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7" name="Inhaltsplatzhalter 6"/>
          <p:cNvSpPr>
            <a:spLocks noGrp="1"/>
          </p:cNvSpPr>
          <p:nvPr>
            <p:ph sz="quarter" idx="23"/>
          </p:nvPr>
        </p:nvSpPr>
        <p:spPr>
          <a:xfrm>
            <a:off x="4287368" y="1601093"/>
            <a:ext cx="3616317" cy="4495434"/>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8" name="Inhaltsplatzhalter 6">
            <a:extLst>
              <a:ext uri="{FF2B5EF4-FFF2-40B4-BE49-F238E27FC236}">
                <a16:creationId xmlns:a16="http://schemas.microsoft.com/office/drawing/2014/main" id="{CE5084D5-8143-2CA6-3DB8-167DAABC7EC1}"/>
              </a:ext>
            </a:extLst>
          </p:cNvPr>
          <p:cNvSpPr>
            <a:spLocks noGrp="1"/>
          </p:cNvSpPr>
          <p:nvPr>
            <p:ph sz="quarter" idx="24"/>
          </p:nvPr>
        </p:nvSpPr>
        <p:spPr>
          <a:xfrm>
            <a:off x="8047685" y="1601093"/>
            <a:ext cx="3616317" cy="4495434"/>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3" name="Fußzeilenplatzhalter 2">
            <a:extLst>
              <a:ext uri="{FF2B5EF4-FFF2-40B4-BE49-F238E27FC236}">
                <a16:creationId xmlns:a16="http://schemas.microsoft.com/office/drawing/2014/main" id="{150A5E0F-559C-4B16-AF46-20611BDE03F4}"/>
              </a:ext>
            </a:extLst>
          </p:cNvPr>
          <p:cNvSpPr>
            <a:spLocks noGrp="1"/>
          </p:cNvSpPr>
          <p:nvPr>
            <p:ph type="ftr" sz="quarter" idx="25"/>
          </p:nvPr>
        </p:nvSpPr>
        <p:spPr/>
        <p:txBody>
          <a:bodyPr/>
          <a:lstStyle/>
          <a:p>
            <a:endParaRPr lang="de-DE" dirty="0"/>
          </a:p>
        </p:txBody>
      </p:sp>
      <p:sp>
        <p:nvSpPr>
          <p:cNvPr id="4" name="Foliennummernplatzhalter 3">
            <a:extLst>
              <a:ext uri="{FF2B5EF4-FFF2-40B4-BE49-F238E27FC236}">
                <a16:creationId xmlns:a16="http://schemas.microsoft.com/office/drawing/2014/main" id="{4FA2E1F2-A102-68A5-85DD-71AFD325FC2B}"/>
              </a:ext>
            </a:extLst>
          </p:cNvPr>
          <p:cNvSpPr>
            <a:spLocks noGrp="1"/>
          </p:cNvSpPr>
          <p:nvPr>
            <p:ph type="sldNum" sz="quarter" idx="26"/>
          </p:nvPr>
        </p:nvSpPr>
        <p:spPr/>
        <p:txBody>
          <a:bodyPr/>
          <a:lstStyle/>
          <a:p>
            <a:fld id="{521AE3AC-DDCA-45D4-9B2A-A2DBEA872607}" type="slidenum">
              <a:rPr lang="de-DE" smtClean="0"/>
              <a:pPr/>
              <a:t>‹Nr.›</a:t>
            </a:fld>
            <a:endParaRPr lang="de-DE" dirty="0"/>
          </a:p>
        </p:txBody>
      </p:sp>
      <p:sp>
        <p:nvSpPr>
          <p:cNvPr id="6" name="Textplatzhalter 3">
            <a:extLst>
              <a:ext uri="{FF2B5EF4-FFF2-40B4-BE49-F238E27FC236}">
                <a16:creationId xmlns:a16="http://schemas.microsoft.com/office/drawing/2014/main" id="{16772743-4F2C-5CEF-F250-4B835CF19BCB}"/>
              </a:ext>
            </a:extLst>
          </p:cNvPr>
          <p:cNvSpPr>
            <a:spLocks noGrp="1"/>
          </p:cNvSpPr>
          <p:nvPr>
            <p:ph type="body" sz="quarter" idx="18" hasCustomPrompt="1"/>
          </p:nvPr>
        </p:nvSpPr>
        <p:spPr>
          <a:xfrm>
            <a:off x="527051" y="1054609"/>
            <a:ext cx="9684000" cy="360000"/>
          </a:xfrm>
        </p:spPr>
        <p:txBody>
          <a:bodyPr/>
          <a:lstStyle>
            <a:lvl1pPr marL="0" indent="0">
              <a:spcBef>
                <a:spcPts val="0"/>
              </a:spcBef>
              <a:spcAft>
                <a:spcPts val="0"/>
              </a:spcAft>
              <a:buFont typeface="Arial" panose="020B0604020202020204" pitchFamily="34" charset="0"/>
              <a:buNone/>
              <a:defRPr sz="2400" b="0">
                <a:solidFill>
                  <a:schemeClr val="tx2"/>
                </a:solidFill>
                <a:latin typeface="Calibri" panose="020F0502020204030204" pitchFamily="34" charset="0"/>
              </a:defRPr>
            </a:lvl1pPr>
            <a:lvl2pPr marL="0" indent="0">
              <a:spcBef>
                <a:spcPts val="0"/>
              </a:spcBef>
              <a:spcAft>
                <a:spcPts val="0"/>
              </a:spcAft>
              <a:buNone/>
              <a:defRPr sz="1800" b="0"/>
            </a:lvl2pPr>
            <a:lvl3pPr marL="0" indent="0">
              <a:spcBef>
                <a:spcPts val="0"/>
              </a:spcBef>
              <a:spcAft>
                <a:spcPts val="0"/>
              </a:spcAft>
              <a:buNone/>
              <a:defRPr sz="1800" b="0"/>
            </a:lvl3pPr>
            <a:lvl4pPr marL="0" indent="0">
              <a:spcBef>
                <a:spcPts val="0"/>
              </a:spcBef>
              <a:spcAft>
                <a:spcPts val="0"/>
              </a:spcAft>
              <a:buNone/>
              <a:defRPr sz="1800" b="0"/>
            </a:lvl4pPr>
            <a:lvl5pPr marL="0" indent="0">
              <a:spcBef>
                <a:spcPts val="0"/>
              </a:spcBef>
              <a:spcAft>
                <a:spcPts val="0"/>
              </a:spcAft>
              <a:buFont typeface="Arial" panose="020B0604020202020204" pitchFamily="34" charset="0"/>
              <a:buNone/>
              <a:defRPr sz="1800" b="0"/>
            </a:lvl5pPr>
          </a:lstStyle>
          <a:p>
            <a:pPr lvl="0"/>
            <a:r>
              <a:rPr lang="de-DE" dirty="0" err="1"/>
              <a:t>Subline</a:t>
            </a:r>
            <a:endParaRPr lang="de-DE" dirty="0"/>
          </a:p>
        </p:txBody>
      </p:sp>
    </p:spTree>
    <p:custDataLst>
      <p:tags r:id="rId1"/>
    </p:custDataLst>
    <p:extLst>
      <p:ext uri="{BB962C8B-B14F-4D97-AF65-F5344CB8AC3E}">
        <p14:creationId xmlns:p14="http://schemas.microsoft.com/office/powerpoint/2010/main" val="23828815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1024CB5-5B39-473A-9328-DC965D29B519}"/>
              </a:ext>
            </a:extLst>
          </p:cNvPr>
          <p:cNvSpPr>
            <a:spLocks noGrp="1"/>
          </p:cNvSpPr>
          <p:nvPr>
            <p:ph type="title"/>
          </p:nvPr>
        </p:nvSpPr>
        <p:spPr bwMode="gray">
          <a:xfrm>
            <a:off x="525600" y="673200"/>
            <a:ext cx="9121320" cy="360000"/>
          </a:xfrm>
        </p:spPr>
        <p:txBody>
          <a:bodyPr/>
          <a:lstStyle/>
          <a:p>
            <a:r>
              <a:rPr lang="de-DE"/>
              <a:t>Mastertitelformat bearbeiten</a:t>
            </a:r>
            <a:endParaRPr lang="de-DE" dirty="0"/>
          </a:p>
        </p:txBody>
      </p:sp>
      <p:sp>
        <p:nvSpPr>
          <p:cNvPr id="5" name="Fußzeilenplatzhalter 4">
            <a:extLst>
              <a:ext uri="{FF2B5EF4-FFF2-40B4-BE49-F238E27FC236}">
                <a16:creationId xmlns:a16="http://schemas.microsoft.com/office/drawing/2014/main" id="{02AD2240-79DD-4C34-5057-2213900DC979}"/>
              </a:ext>
            </a:extLst>
          </p:cNvPr>
          <p:cNvSpPr>
            <a:spLocks noGrp="1"/>
          </p:cNvSpPr>
          <p:nvPr>
            <p:ph type="ftr" sz="quarter" idx="19"/>
          </p:nvPr>
        </p:nvSpPr>
        <p:spPr/>
        <p:txBody>
          <a:bodyPr/>
          <a:lstStyle/>
          <a:p>
            <a:endParaRPr lang="de-DE" dirty="0"/>
          </a:p>
        </p:txBody>
      </p:sp>
      <p:sp>
        <p:nvSpPr>
          <p:cNvPr id="7" name="Foliennummernplatzhalter 6">
            <a:extLst>
              <a:ext uri="{FF2B5EF4-FFF2-40B4-BE49-F238E27FC236}">
                <a16:creationId xmlns:a16="http://schemas.microsoft.com/office/drawing/2014/main" id="{1A0E8A7F-2813-7047-2C0B-EDF32E7ECACD}"/>
              </a:ext>
            </a:extLst>
          </p:cNvPr>
          <p:cNvSpPr>
            <a:spLocks noGrp="1"/>
          </p:cNvSpPr>
          <p:nvPr>
            <p:ph type="sldNum" sz="quarter" idx="20"/>
          </p:nvPr>
        </p:nvSpPr>
        <p:spPr/>
        <p:txBody>
          <a:bodyPr/>
          <a:lstStyle/>
          <a:p>
            <a:fld id="{521AE3AC-DDCA-45D4-9B2A-A2DBEA872607}" type="slidenum">
              <a:rPr lang="de-DE" smtClean="0"/>
              <a:pPr/>
              <a:t>‹Nr.›</a:t>
            </a:fld>
            <a:endParaRPr lang="de-DE" dirty="0"/>
          </a:p>
        </p:txBody>
      </p:sp>
      <p:sp>
        <p:nvSpPr>
          <p:cNvPr id="3" name="Textplatzhalter 3">
            <a:extLst>
              <a:ext uri="{FF2B5EF4-FFF2-40B4-BE49-F238E27FC236}">
                <a16:creationId xmlns:a16="http://schemas.microsoft.com/office/drawing/2014/main" id="{20581965-BA22-C04B-4A09-7F3D92DEB3ED}"/>
              </a:ext>
            </a:extLst>
          </p:cNvPr>
          <p:cNvSpPr>
            <a:spLocks noGrp="1"/>
          </p:cNvSpPr>
          <p:nvPr>
            <p:ph type="body" sz="quarter" idx="18" hasCustomPrompt="1"/>
          </p:nvPr>
        </p:nvSpPr>
        <p:spPr>
          <a:xfrm>
            <a:off x="527051" y="1054609"/>
            <a:ext cx="9684000" cy="360000"/>
          </a:xfrm>
        </p:spPr>
        <p:txBody>
          <a:bodyPr/>
          <a:lstStyle>
            <a:lvl1pPr marL="0" indent="0">
              <a:spcBef>
                <a:spcPts val="0"/>
              </a:spcBef>
              <a:spcAft>
                <a:spcPts val="0"/>
              </a:spcAft>
              <a:buFont typeface="Arial" panose="020B0604020202020204" pitchFamily="34" charset="0"/>
              <a:buNone/>
              <a:defRPr sz="2400" b="0">
                <a:solidFill>
                  <a:schemeClr val="tx2"/>
                </a:solidFill>
                <a:latin typeface="Calibri" panose="020F0502020204030204" pitchFamily="34" charset="0"/>
              </a:defRPr>
            </a:lvl1pPr>
            <a:lvl2pPr marL="0" indent="0">
              <a:spcBef>
                <a:spcPts val="0"/>
              </a:spcBef>
              <a:spcAft>
                <a:spcPts val="0"/>
              </a:spcAft>
              <a:buNone/>
              <a:defRPr sz="1800" b="0"/>
            </a:lvl2pPr>
            <a:lvl3pPr marL="0" indent="0">
              <a:spcBef>
                <a:spcPts val="0"/>
              </a:spcBef>
              <a:spcAft>
                <a:spcPts val="0"/>
              </a:spcAft>
              <a:buNone/>
              <a:defRPr sz="1800" b="0"/>
            </a:lvl3pPr>
            <a:lvl4pPr marL="0" indent="0">
              <a:spcBef>
                <a:spcPts val="0"/>
              </a:spcBef>
              <a:spcAft>
                <a:spcPts val="0"/>
              </a:spcAft>
              <a:buNone/>
              <a:defRPr sz="1800" b="0"/>
            </a:lvl4pPr>
            <a:lvl5pPr marL="0" indent="0">
              <a:spcBef>
                <a:spcPts val="0"/>
              </a:spcBef>
              <a:spcAft>
                <a:spcPts val="0"/>
              </a:spcAft>
              <a:buFont typeface="Arial" panose="020B0604020202020204" pitchFamily="34" charset="0"/>
              <a:buNone/>
              <a:defRPr sz="1800" b="0"/>
            </a:lvl5pPr>
          </a:lstStyle>
          <a:p>
            <a:pPr lvl="0"/>
            <a:r>
              <a:rPr lang="de-DE" dirty="0" err="1"/>
              <a:t>Subline</a:t>
            </a:r>
            <a:endParaRPr lang="de-DE" dirty="0"/>
          </a:p>
        </p:txBody>
      </p:sp>
    </p:spTree>
    <p:custDataLst>
      <p:tags r:id="rId1"/>
    </p:custDataLst>
    <p:extLst>
      <p:ext uri="{BB962C8B-B14F-4D97-AF65-F5344CB8AC3E}">
        <p14:creationId xmlns:p14="http://schemas.microsoft.com/office/powerpoint/2010/main" val="440609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Leer">
    <p:spTree>
      <p:nvGrpSpPr>
        <p:cNvPr id="1" name=""/>
        <p:cNvGrpSpPr/>
        <p:nvPr/>
      </p:nvGrpSpPr>
      <p:grpSpPr>
        <a:xfrm>
          <a:off x="0" y="0"/>
          <a:ext cx="0" cy="0"/>
          <a:chOff x="0" y="0"/>
          <a:chExt cx="0" cy="0"/>
        </a:xfrm>
      </p:grpSpPr>
      <p:sp>
        <p:nvSpPr>
          <p:cNvPr id="7" name="Fußzeilenplatzhalter 6">
            <a:extLst>
              <a:ext uri="{FF2B5EF4-FFF2-40B4-BE49-F238E27FC236}">
                <a16:creationId xmlns:a16="http://schemas.microsoft.com/office/drawing/2014/main" id="{5C201934-728B-1776-A787-63257B67BC62}"/>
              </a:ext>
            </a:extLst>
          </p:cNvPr>
          <p:cNvSpPr>
            <a:spLocks noGrp="1"/>
          </p:cNvSpPr>
          <p:nvPr>
            <p:ph type="ftr" sz="quarter" idx="10"/>
          </p:nvPr>
        </p:nvSpPr>
        <p:spPr/>
        <p:txBody>
          <a:bodyPr/>
          <a:lstStyle>
            <a:lvl1pPr>
              <a:defRPr>
                <a:latin typeface="Calibri" panose="020F0502020204030204" pitchFamily="34" charset="0"/>
              </a:defRPr>
            </a:lvl1pPr>
          </a:lstStyle>
          <a:p>
            <a:endParaRPr lang="de-DE" dirty="0"/>
          </a:p>
        </p:txBody>
      </p:sp>
      <p:sp>
        <p:nvSpPr>
          <p:cNvPr id="8" name="Foliennummernplatzhalter 7">
            <a:extLst>
              <a:ext uri="{FF2B5EF4-FFF2-40B4-BE49-F238E27FC236}">
                <a16:creationId xmlns:a16="http://schemas.microsoft.com/office/drawing/2014/main" id="{6F887E32-D2F0-D414-A2C8-B97B39D77EB0}"/>
              </a:ext>
            </a:extLst>
          </p:cNvPr>
          <p:cNvSpPr>
            <a:spLocks noGrp="1"/>
          </p:cNvSpPr>
          <p:nvPr>
            <p:ph type="sldNum" sz="quarter" idx="11"/>
          </p:nvPr>
        </p:nvSpPr>
        <p:spPr/>
        <p:txBody>
          <a:bodyPr/>
          <a:lstStyle>
            <a:lvl1pPr>
              <a:defRPr>
                <a:latin typeface="Calibri" panose="020F0502020204030204" pitchFamily="34" charset="0"/>
              </a:defRPr>
            </a:lvl1pPr>
          </a:lstStyle>
          <a:p>
            <a:fld id="{521AE3AC-DDCA-45D4-9B2A-A2DBEA872607}" type="slidenum">
              <a:rPr lang="de-DE" smtClean="0"/>
              <a:pPr/>
              <a:t>‹Nr.›</a:t>
            </a:fld>
            <a:endParaRPr lang="de-DE" dirty="0"/>
          </a:p>
        </p:txBody>
      </p:sp>
    </p:spTree>
    <p:extLst>
      <p:ext uri="{BB962C8B-B14F-4D97-AF65-F5344CB8AC3E}">
        <p14:creationId xmlns:p14="http://schemas.microsoft.com/office/powerpoint/2010/main" val="18877835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Inhalt &amp; Bild (1:1)">
    <p:spTree>
      <p:nvGrpSpPr>
        <p:cNvPr id="1" name=""/>
        <p:cNvGrpSpPr/>
        <p:nvPr/>
      </p:nvGrpSpPr>
      <p:grpSpPr>
        <a:xfrm>
          <a:off x="0" y="0"/>
          <a:ext cx="0" cy="0"/>
          <a:chOff x="0" y="0"/>
          <a:chExt cx="0" cy="0"/>
        </a:xfrm>
      </p:grpSpPr>
      <p:sp>
        <p:nvSpPr>
          <p:cNvPr id="2" name="Rechteck 1">
            <a:extLst>
              <a:ext uri="{FF2B5EF4-FFF2-40B4-BE49-F238E27FC236}">
                <a16:creationId xmlns:a16="http://schemas.microsoft.com/office/drawing/2014/main" id="{4084A3A7-0B05-D557-3924-DDAA5D49A19C}"/>
              </a:ext>
            </a:extLst>
          </p:cNvPr>
          <p:cNvSpPr/>
          <p:nvPr userDrawn="1"/>
        </p:nvSpPr>
        <p:spPr bwMode="gray">
          <a:xfrm>
            <a:off x="515938" y="398989"/>
            <a:ext cx="11149014" cy="36000"/>
          </a:xfrm>
          <a:prstGeom prst="rect">
            <a:avLst/>
          </a:prstGeom>
          <a:gradFill flip="none" rotWithShape="1">
            <a:gsLst>
              <a:gs pos="0">
                <a:schemeClr val="accent1"/>
              </a:gs>
              <a:gs pos="100000">
                <a:schemeClr val="accent1">
                  <a:lumMod val="20000"/>
                  <a:lumOff val="8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rtl="0" eaLnBrk="1" fontAlgn="auto" hangingPunct="1">
              <a:lnSpc>
                <a:spcPct val="100000"/>
              </a:lnSpc>
              <a:spcBef>
                <a:spcPts val="300"/>
              </a:spcBef>
              <a:spcAft>
                <a:spcPts val="300"/>
              </a:spcAft>
            </a:pPr>
            <a:endParaRPr lang="de-DE" sz="1400" b="0" i="0" u="none" baseline="0" dirty="0">
              <a:solidFill>
                <a:srgbClr val="FFFFFF"/>
              </a:solidFill>
              <a:latin typeface="Calibri" panose="020F0502020204030204" pitchFamily="34" charset="0"/>
            </a:endParaRPr>
          </a:p>
        </p:txBody>
      </p:sp>
      <p:sp>
        <p:nvSpPr>
          <p:cNvPr id="6" name="Freihandform: Form 5">
            <a:extLst>
              <a:ext uri="{FF2B5EF4-FFF2-40B4-BE49-F238E27FC236}">
                <a16:creationId xmlns:a16="http://schemas.microsoft.com/office/drawing/2014/main" id="{A630B9B4-3EF7-7197-F043-0B53DDEFCF4F}"/>
              </a:ext>
            </a:extLst>
          </p:cNvPr>
          <p:cNvSpPr/>
          <p:nvPr userDrawn="1"/>
        </p:nvSpPr>
        <p:spPr bwMode="gray">
          <a:xfrm flipH="1">
            <a:off x="0" y="6373907"/>
            <a:ext cx="11220449" cy="484093"/>
          </a:xfrm>
          <a:custGeom>
            <a:avLst/>
            <a:gdLst>
              <a:gd name="connsiteX0" fmla="*/ 11220449 w 11220449"/>
              <a:gd name="connsiteY0" fmla="*/ 0 h 484093"/>
              <a:gd name="connsiteX1" fmla="*/ 121023 w 11220449"/>
              <a:gd name="connsiteY1" fmla="*/ 0 h 484093"/>
              <a:gd name="connsiteX2" fmla="*/ 0 w 11220449"/>
              <a:gd name="connsiteY2" fmla="*/ 484093 h 484093"/>
              <a:gd name="connsiteX3" fmla="*/ 11220449 w 11220449"/>
              <a:gd name="connsiteY3" fmla="*/ 484093 h 484093"/>
            </a:gdLst>
            <a:ahLst/>
            <a:cxnLst>
              <a:cxn ang="0">
                <a:pos x="connsiteX0" y="connsiteY0"/>
              </a:cxn>
              <a:cxn ang="0">
                <a:pos x="connsiteX1" y="connsiteY1"/>
              </a:cxn>
              <a:cxn ang="0">
                <a:pos x="connsiteX2" y="connsiteY2"/>
              </a:cxn>
              <a:cxn ang="0">
                <a:pos x="connsiteX3" y="connsiteY3"/>
              </a:cxn>
            </a:cxnLst>
            <a:rect l="l" t="t" r="r" b="b"/>
            <a:pathLst>
              <a:path w="11220449" h="484093">
                <a:moveTo>
                  <a:pt x="11220449" y="0"/>
                </a:moveTo>
                <a:lnTo>
                  <a:pt x="121023" y="0"/>
                </a:lnTo>
                <a:lnTo>
                  <a:pt x="0" y="484093"/>
                </a:lnTo>
                <a:lnTo>
                  <a:pt x="11220449" y="48409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rtl="0" eaLnBrk="1" fontAlgn="auto" hangingPunct="1">
              <a:lnSpc>
                <a:spcPct val="100000"/>
              </a:lnSpc>
              <a:spcBef>
                <a:spcPts val="300"/>
              </a:spcBef>
              <a:spcAft>
                <a:spcPts val="300"/>
              </a:spcAft>
            </a:pPr>
            <a:endParaRPr lang="de-DE" sz="1400" b="0" i="0" u="none" baseline="0">
              <a:solidFill>
                <a:srgbClr val="FFFFFF"/>
              </a:solidFill>
              <a:cs typeface="Calibri" panose="020F0502020204030204" pitchFamily="34" charset="0"/>
            </a:endParaRPr>
          </a:p>
        </p:txBody>
      </p:sp>
      <p:sp>
        <p:nvSpPr>
          <p:cNvPr id="11" name="Freihandform: Form 10">
            <a:extLst>
              <a:ext uri="{FF2B5EF4-FFF2-40B4-BE49-F238E27FC236}">
                <a16:creationId xmlns:a16="http://schemas.microsoft.com/office/drawing/2014/main" id="{C6A42084-E00D-AE32-E971-71BA2F3BD311}"/>
              </a:ext>
            </a:extLst>
          </p:cNvPr>
          <p:cNvSpPr/>
          <p:nvPr userDrawn="1"/>
        </p:nvSpPr>
        <p:spPr bwMode="gray">
          <a:xfrm flipH="1">
            <a:off x="11220448" y="6373907"/>
            <a:ext cx="971552" cy="484093"/>
          </a:xfrm>
          <a:custGeom>
            <a:avLst/>
            <a:gdLst>
              <a:gd name="connsiteX0" fmla="*/ 971552 w 971552"/>
              <a:gd name="connsiteY0" fmla="*/ 0 h 484093"/>
              <a:gd name="connsiteX1" fmla="*/ 0 w 971552"/>
              <a:gd name="connsiteY1" fmla="*/ 0 h 484093"/>
              <a:gd name="connsiteX2" fmla="*/ 0 w 971552"/>
              <a:gd name="connsiteY2" fmla="*/ 484093 h 484093"/>
              <a:gd name="connsiteX3" fmla="*/ 850529 w 971552"/>
              <a:gd name="connsiteY3" fmla="*/ 484093 h 484093"/>
            </a:gdLst>
            <a:ahLst/>
            <a:cxnLst>
              <a:cxn ang="0">
                <a:pos x="connsiteX0" y="connsiteY0"/>
              </a:cxn>
              <a:cxn ang="0">
                <a:pos x="connsiteX1" y="connsiteY1"/>
              </a:cxn>
              <a:cxn ang="0">
                <a:pos x="connsiteX2" y="connsiteY2"/>
              </a:cxn>
              <a:cxn ang="0">
                <a:pos x="connsiteX3" y="connsiteY3"/>
              </a:cxn>
            </a:cxnLst>
            <a:rect l="l" t="t" r="r" b="b"/>
            <a:pathLst>
              <a:path w="971552" h="484093">
                <a:moveTo>
                  <a:pt x="971552" y="0"/>
                </a:moveTo>
                <a:lnTo>
                  <a:pt x="0" y="0"/>
                </a:lnTo>
                <a:lnTo>
                  <a:pt x="0" y="484093"/>
                </a:lnTo>
                <a:lnTo>
                  <a:pt x="850529" y="484093"/>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rtl="0" eaLnBrk="1" fontAlgn="auto" hangingPunct="1">
              <a:lnSpc>
                <a:spcPct val="100000"/>
              </a:lnSpc>
              <a:spcBef>
                <a:spcPts val="300"/>
              </a:spcBef>
              <a:spcAft>
                <a:spcPts val="300"/>
              </a:spcAft>
            </a:pPr>
            <a:endParaRPr lang="de-DE" sz="1400" b="0" i="0" u="none" baseline="0">
              <a:solidFill>
                <a:srgbClr val="FFFFFF"/>
              </a:solidFill>
              <a:cs typeface="Calibri" panose="020F0502020204030204" pitchFamily="34" charset="0"/>
            </a:endParaRPr>
          </a:p>
        </p:txBody>
      </p:sp>
      <p:sp>
        <p:nvSpPr>
          <p:cNvPr id="3" name="Content Placeholder 2"/>
          <p:cNvSpPr>
            <a:spLocks noGrp="1"/>
          </p:cNvSpPr>
          <p:nvPr>
            <p:ph idx="1"/>
          </p:nvPr>
        </p:nvSpPr>
        <p:spPr bwMode="gray">
          <a:xfrm>
            <a:off x="525600" y="1601093"/>
            <a:ext cx="5394163" cy="4495434"/>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8" name="Bildplatzhalter 7">
            <a:extLst>
              <a:ext uri="{FF2B5EF4-FFF2-40B4-BE49-F238E27FC236}">
                <a16:creationId xmlns:a16="http://schemas.microsoft.com/office/drawing/2014/main" id="{636A129C-6CCA-49D1-A43E-2B186D3EAB58}"/>
              </a:ext>
            </a:extLst>
          </p:cNvPr>
          <p:cNvSpPr>
            <a:spLocks noGrp="1"/>
          </p:cNvSpPr>
          <p:nvPr>
            <p:ph type="pic" sz="quarter" idx="13"/>
          </p:nvPr>
        </p:nvSpPr>
        <p:spPr bwMode="gray">
          <a:xfrm>
            <a:off x="6097588" y="1601093"/>
            <a:ext cx="5575302" cy="4507608"/>
          </a:xfrm>
          <a:pattFill prst="ltUpDiag">
            <a:fgClr>
              <a:schemeClr val="bg2"/>
            </a:fgClr>
            <a:bgClr>
              <a:schemeClr val="bg1"/>
            </a:bgClr>
          </a:pattFill>
        </p:spPr>
        <p:txBody>
          <a:bodyPr anchor="ctr"/>
          <a:lstStyle>
            <a:lvl1pPr algn="ctr">
              <a:defRPr>
                <a:latin typeface="Calibri" panose="020F0502020204030204" pitchFamily="34" charset="0"/>
              </a:defRPr>
            </a:lvl1pPr>
          </a:lstStyle>
          <a:p>
            <a:r>
              <a:rPr lang="de-DE"/>
              <a:t>Bild durch Klicken auf Symbol hinzufügen</a:t>
            </a:r>
            <a:endParaRPr lang="de-DE" dirty="0"/>
          </a:p>
        </p:txBody>
      </p:sp>
      <p:sp>
        <p:nvSpPr>
          <p:cNvPr id="4" name="Fußzeilenplatzhalter 3">
            <a:extLst>
              <a:ext uri="{FF2B5EF4-FFF2-40B4-BE49-F238E27FC236}">
                <a16:creationId xmlns:a16="http://schemas.microsoft.com/office/drawing/2014/main" id="{2AC035B0-021C-A451-E2DE-CD992872C93E}"/>
              </a:ext>
            </a:extLst>
          </p:cNvPr>
          <p:cNvSpPr>
            <a:spLocks noGrp="1"/>
          </p:cNvSpPr>
          <p:nvPr>
            <p:ph type="ftr" sz="quarter" idx="19"/>
          </p:nvPr>
        </p:nvSpPr>
        <p:spPr/>
        <p:txBody>
          <a:bodyPr/>
          <a:lstStyle>
            <a:lvl1pPr>
              <a:defRPr>
                <a:latin typeface="Calibri" panose="020F0502020204030204" pitchFamily="34" charset="0"/>
              </a:defRPr>
            </a:lvl1pPr>
          </a:lstStyle>
          <a:p>
            <a:endParaRPr lang="de-DE" dirty="0"/>
          </a:p>
        </p:txBody>
      </p:sp>
      <p:sp>
        <p:nvSpPr>
          <p:cNvPr id="7" name="Foliennummernplatzhalter 6">
            <a:extLst>
              <a:ext uri="{FF2B5EF4-FFF2-40B4-BE49-F238E27FC236}">
                <a16:creationId xmlns:a16="http://schemas.microsoft.com/office/drawing/2014/main" id="{DF7F6E28-B765-7E87-D083-844C58BBC276}"/>
              </a:ext>
            </a:extLst>
          </p:cNvPr>
          <p:cNvSpPr>
            <a:spLocks noGrp="1"/>
          </p:cNvSpPr>
          <p:nvPr>
            <p:ph type="sldNum" sz="quarter" idx="20"/>
          </p:nvPr>
        </p:nvSpPr>
        <p:spPr/>
        <p:txBody>
          <a:bodyPr/>
          <a:lstStyle>
            <a:lvl1pPr>
              <a:defRPr>
                <a:latin typeface="Calibri" panose="020F0502020204030204" pitchFamily="34" charset="0"/>
              </a:defRPr>
            </a:lvl1pPr>
          </a:lstStyle>
          <a:p>
            <a:fld id="{521AE3AC-DDCA-45D4-9B2A-A2DBEA872607}" type="slidenum">
              <a:rPr lang="de-DE" smtClean="0"/>
              <a:pPr/>
              <a:t>‹Nr.›</a:t>
            </a:fld>
            <a:endParaRPr lang="de-DE" dirty="0"/>
          </a:p>
        </p:txBody>
      </p:sp>
      <p:sp>
        <p:nvSpPr>
          <p:cNvPr id="5" name="Titel 4">
            <a:extLst>
              <a:ext uri="{FF2B5EF4-FFF2-40B4-BE49-F238E27FC236}">
                <a16:creationId xmlns:a16="http://schemas.microsoft.com/office/drawing/2014/main" id="{078F299C-07BB-CD27-BEE4-E1AE50C9AB3C}"/>
              </a:ext>
            </a:extLst>
          </p:cNvPr>
          <p:cNvSpPr>
            <a:spLocks noGrp="1"/>
          </p:cNvSpPr>
          <p:nvPr>
            <p:ph type="title"/>
          </p:nvPr>
        </p:nvSpPr>
        <p:spPr>
          <a:xfrm>
            <a:off x="525600" y="673200"/>
            <a:ext cx="9121320" cy="360000"/>
          </a:xfrm>
        </p:spPr>
        <p:txBody>
          <a:bodyPr/>
          <a:lstStyle/>
          <a:p>
            <a:r>
              <a:rPr lang="de-DE"/>
              <a:t>Mastertitelformat bearbeiten</a:t>
            </a:r>
          </a:p>
        </p:txBody>
      </p:sp>
      <p:sp>
        <p:nvSpPr>
          <p:cNvPr id="12" name="Textplatzhalter 3">
            <a:extLst>
              <a:ext uri="{FF2B5EF4-FFF2-40B4-BE49-F238E27FC236}">
                <a16:creationId xmlns:a16="http://schemas.microsoft.com/office/drawing/2014/main" id="{3D87E8AA-A28B-4177-7715-54C776DF3A7A}"/>
              </a:ext>
            </a:extLst>
          </p:cNvPr>
          <p:cNvSpPr>
            <a:spLocks noGrp="1"/>
          </p:cNvSpPr>
          <p:nvPr>
            <p:ph type="body" sz="quarter" idx="18" hasCustomPrompt="1"/>
          </p:nvPr>
        </p:nvSpPr>
        <p:spPr>
          <a:xfrm>
            <a:off x="527051" y="1054609"/>
            <a:ext cx="9684000" cy="360000"/>
          </a:xfrm>
        </p:spPr>
        <p:txBody>
          <a:bodyPr/>
          <a:lstStyle>
            <a:lvl1pPr marL="0" indent="0">
              <a:spcBef>
                <a:spcPts val="0"/>
              </a:spcBef>
              <a:spcAft>
                <a:spcPts val="0"/>
              </a:spcAft>
              <a:buFont typeface="Arial" panose="020B0604020202020204" pitchFamily="34" charset="0"/>
              <a:buNone/>
              <a:defRPr sz="2400" b="0">
                <a:solidFill>
                  <a:schemeClr val="tx2"/>
                </a:solidFill>
                <a:latin typeface="Calibri" panose="020F0502020204030204" pitchFamily="34" charset="0"/>
              </a:defRPr>
            </a:lvl1pPr>
            <a:lvl2pPr marL="0" indent="0">
              <a:spcBef>
                <a:spcPts val="0"/>
              </a:spcBef>
              <a:spcAft>
                <a:spcPts val="0"/>
              </a:spcAft>
              <a:buNone/>
              <a:defRPr sz="1800" b="0"/>
            </a:lvl2pPr>
            <a:lvl3pPr marL="0" indent="0">
              <a:spcBef>
                <a:spcPts val="0"/>
              </a:spcBef>
              <a:spcAft>
                <a:spcPts val="0"/>
              </a:spcAft>
              <a:buNone/>
              <a:defRPr sz="1800" b="0"/>
            </a:lvl3pPr>
            <a:lvl4pPr marL="0" indent="0">
              <a:spcBef>
                <a:spcPts val="0"/>
              </a:spcBef>
              <a:spcAft>
                <a:spcPts val="0"/>
              </a:spcAft>
              <a:buNone/>
              <a:defRPr sz="1800" b="0"/>
            </a:lvl4pPr>
            <a:lvl5pPr marL="0" indent="0">
              <a:spcBef>
                <a:spcPts val="0"/>
              </a:spcBef>
              <a:spcAft>
                <a:spcPts val="0"/>
              </a:spcAft>
              <a:buFont typeface="Arial" panose="020B0604020202020204" pitchFamily="34" charset="0"/>
              <a:buNone/>
              <a:defRPr sz="1800" b="0"/>
            </a:lvl5pPr>
          </a:lstStyle>
          <a:p>
            <a:pPr lvl="0"/>
            <a:r>
              <a:rPr lang="de-DE" dirty="0" err="1"/>
              <a:t>Subline</a:t>
            </a:r>
            <a:endParaRPr lang="de-DE" dirty="0"/>
          </a:p>
        </p:txBody>
      </p:sp>
      <p:pic>
        <p:nvPicPr>
          <p:cNvPr id="10" name="Grafik 9">
            <a:extLst>
              <a:ext uri="{FF2B5EF4-FFF2-40B4-BE49-F238E27FC236}">
                <a16:creationId xmlns:a16="http://schemas.microsoft.com/office/drawing/2014/main" id="{ED203F91-3959-8D20-6FE0-D29636BA3A04}"/>
              </a:ext>
            </a:extLst>
          </p:cNvPr>
          <p:cNvPicPr>
            <a:picLocks noChangeAspect="1"/>
          </p:cNvPicPr>
          <p:nvPr userDrawn="1"/>
        </p:nvPicPr>
        <p:blipFill>
          <a:blip r:embed="rId3"/>
          <a:stretch>
            <a:fillRect/>
          </a:stretch>
        </p:blipFill>
        <p:spPr>
          <a:xfrm>
            <a:off x="9809018" y="565599"/>
            <a:ext cx="1978556" cy="562183"/>
          </a:xfrm>
          <a:prstGeom prst="rect">
            <a:avLst/>
          </a:prstGeom>
        </p:spPr>
      </p:pic>
    </p:spTree>
    <p:custDataLst>
      <p:tags r:id="rId1"/>
    </p:custDataLst>
    <p:extLst>
      <p:ext uri="{BB962C8B-B14F-4D97-AF65-F5344CB8AC3E}">
        <p14:creationId xmlns:p14="http://schemas.microsoft.com/office/powerpoint/2010/main" val="1373587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Inhalt &amp; 2 Bilder (1:1)">
    <p:spTree>
      <p:nvGrpSpPr>
        <p:cNvPr id="1" name=""/>
        <p:cNvGrpSpPr/>
        <p:nvPr/>
      </p:nvGrpSpPr>
      <p:grpSpPr>
        <a:xfrm>
          <a:off x="0" y="0"/>
          <a:ext cx="0" cy="0"/>
          <a:chOff x="0" y="0"/>
          <a:chExt cx="0" cy="0"/>
        </a:xfrm>
      </p:grpSpPr>
      <p:sp>
        <p:nvSpPr>
          <p:cNvPr id="5" name="Rechteck 4">
            <a:extLst>
              <a:ext uri="{FF2B5EF4-FFF2-40B4-BE49-F238E27FC236}">
                <a16:creationId xmlns:a16="http://schemas.microsoft.com/office/drawing/2014/main" id="{3FBE3152-E0FB-692D-3D97-677427BBE99E}"/>
              </a:ext>
            </a:extLst>
          </p:cNvPr>
          <p:cNvSpPr/>
          <p:nvPr userDrawn="1"/>
        </p:nvSpPr>
        <p:spPr bwMode="gray">
          <a:xfrm>
            <a:off x="515938" y="398989"/>
            <a:ext cx="11149014" cy="36000"/>
          </a:xfrm>
          <a:prstGeom prst="rect">
            <a:avLst/>
          </a:prstGeom>
          <a:gradFill flip="none" rotWithShape="1">
            <a:gsLst>
              <a:gs pos="0">
                <a:schemeClr val="accent1"/>
              </a:gs>
              <a:gs pos="100000">
                <a:schemeClr val="accent1">
                  <a:lumMod val="20000"/>
                  <a:lumOff val="8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rtl="0" eaLnBrk="1" fontAlgn="auto" hangingPunct="1">
              <a:lnSpc>
                <a:spcPct val="100000"/>
              </a:lnSpc>
              <a:spcBef>
                <a:spcPts val="300"/>
              </a:spcBef>
              <a:spcAft>
                <a:spcPts val="300"/>
              </a:spcAft>
            </a:pPr>
            <a:endParaRPr lang="de-DE" sz="1400" b="0" i="0" u="none" baseline="0" dirty="0">
              <a:solidFill>
                <a:srgbClr val="FFFFFF"/>
              </a:solidFill>
              <a:latin typeface="Calibri" panose="020F0502020204030204" pitchFamily="34" charset="0"/>
            </a:endParaRPr>
          </a:p>
        </p:txBody>
      </p:sp>
      <p:sp>
        <p:nvSpPr>
          <p:cNvPr id="6" name="Freihandform: Form 5">
            <a:extLst>
              <a:ext uri="{FF2B5EF4-FFF2-40B4-BE49-F238E27FC236}">
                <a16:creationId xmlns:a16="http://schemas.microsoft.com/office/drawing/2014/main" id="{A42241A1-58CE-B3C1-C62F-370957C70E4D}"/>
              </a:ext>
            </a:extLst>
          </p:cNvPr>
          <p:cNvSpPr/>
          <p:nvPr userDrawn="1"/>
        </p:nvSpPr>
        <p:spPr bwMode="gray">
          <a:xfrm flipH="1">
            <a:off x="0" y="6373907"/>
            <a:ext cx="11220449" cy="484093"/>
          </a:xfrm>
          <a:custGeom>
            <a:avLst/>
            <a:gdLst>
              <a:gd name="connsiteX0" fmla="*/ 11220449 w 11220449"/>
              <a:gd name="connsiteY0" fmla="*/ 0 h 484093"/>
              <a:gd name="connsiteX1" fmla="*/ 121023 w 11220449"/>
              <a:gd name="connsiteY1" fmla="*/ 0 h 484093"/>
              <a:gd name="connsiteX2" fmla="*/ 0 w 11220449"/>
              <a:gd name="connsiteY2" fmla="*/ 484093 h 484093"/>
              <a:gd name="connsiteX3" fmla="*/ 11220449 w 11220449"/>
              <a:gd name="connsiteY3" fmla="*/ 484093 h 484093"/>
            </a:gdLst>
            <a:ahLst/>
            <a:cxnLst>
              <a:cxn ang="0">
                <a:pos x="connsiteX0" y="connsiteY0"/>
              </a:cxn>
              <a:cxn ang="0">
                <a:pos x="connsiteX1" y="connsiteY1"/>
              </a:cxn>
              <a:cxn ang="0">
                <a:pos x="connsiteX2" y="connsiteY2"/>
              </a:cxn>
              <a:cxn ang="0">
                <a:pos x="connsiteX3" y="connsiteY3"/>
              </a:cxn>
            </a:cxnLst>
            <a:rect l="l" t="t" r="r" b="b"/>
            <a:pathLst>
              <a:path w="11220449" h="484093">
                <a:moveTo>
                  <a:pt x="11220449" y="0"/>
                </a:moveTo>
                <a:lnTo>
                  <a:pt x="121023" y="0"/>
                </a:lnTo>
                <a:lnTo>
                  <a:pt x="0" y="484093"/>
                </a:lnTo>
                <a:lnTo>
                  <a:pt x="11220449" y="48409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rtl="0" eaLnBrk="1" fontAlgn="auto" hangingPunct="1">
              <a:lnSpc>
                <a:spcPct val="100000"/>
              </a:lnSpc>
              <a:spcBef>
                <a:spcPts val="300"/>
              </a:spcBef>
              <a:spcAft>
                <a:spcPts val="300"/>
              </a:spcAft>
            </a:pPr>
            <a:endParaRPr lang="de-DE" sz="1400" b="0" i="0" u="none" baseline="0">
              <a:solidFill>
                <a:srgbClr val="FFFFFF"/>
              </a:solidFill>
              <a:cs typeface="Calibri" panose="020F0502020204030204" pitchFamily="34" charset="0"/>
            </a:endParaRPr>
          </a:p>
        </p:txBody>
      </p:sp>
      <p:sp>
        <p:nvSpPr>
          <p:cNvPr id="11" name="Freihandform: Form 10">
            <a:extLst>
              <a:ext uri="{FF2B5EF4-FFF2-40B4-BE49-F238E27FC236}">
                <a16:creationId xmlns:a16="http://schemas.microsoft.com/office/drawing/2014/main" id="{F80104EE-20CD-22F1-C3A5-6EFABE3D69DB}"/>
              </a:ext>
            </a:extLst>
          </p:cNvPr>
          <p:cNvSpPr/>
          <p:nvPr userDrawn="1"/>
        </p:nvSpPr>
        <p:spPr bwMode="gray">
          <a:xfrm flipH="1">
            <a:off x="11220448" y="6373907"/>
            <a:ext cx="971552" cy="484093"/>
          </a:xfrm>
          <a:custGeom>
            <a:avLst/>
            <a:gdLst>
              <a:gd name="connsiteX0" fmla="*/ 971552 w 971552"/>
              <a:gd name="connsiteY0" fmla="*/ 0 h 484093"/>
              <a:gd name="connsiteX1" fmla="*/ 0 w 971552"/>
              <a:gd name="connsiteY1" fmla="*/ 0 h 484093"/>
              <a:gd name="connsiteX2" fmla="*/ 0 w 971552"/>
              <a:gd name="connsiteY2" fmla="*/ 484093 h 484093"/>
              <a:gd name="connsiteX3" fmla="*/ 850529 w 971552"/>
              <a:gd name="connsiteY3" fmla="*/ 484093 h 484093"/>
            </a:gdLst>
            <a:ahLst/>
            <a:cxnLst>
              <a:cxn ang="0">
                <a:pos x="connsiteX0" y="connsiteY0"/>
              </a:cxn>
              <a:cxn ang="0">
                <a:pos x="connsiteX1" y="connsiteY1"/>
              </a:cxn>
              <a:cxn ang="0">
                <a:pos x="connsiteX2" y="connsiteY2"/>
              </a:cxn>
              <a:cxn ang="0">
                <a:pos x="connsiteX3" y="connsiteY3"/>
              </a:cxn>
            </a:cxnLst>
            <a:rect l="l" t="t" r="r" b="b"/>
            <a:pathLst>
              <a:path w="971552" h="484093">
                <a:moveTo>
                  <a:pt x="971552" y="0"/>
                </a:moveTo>
                <a:lnTo>
                  <a:pt x="0" y="0"/>
                </a:lnTo>
                <a:lnTo>
                  <a:pt x="0" y="484093"/>
                </a:lnTo>
                <a:lnTo>
                  <a:pt x="850529" y="484093"/>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rtl="0" eaLnBrk="1" fontAlgn="auto" hangingPunct="1">
              <a:lnSpc>
                <a:spcPct val="100000"/>
              </a:lnSpc>
              <a:spcBef>
                <a:spcPts val="300"/>
              </a:spcBef>
              <a:spcAft>
                <a:spcPts val="300"/>
              </a:spcAft>
            </a:pPr>
            <a:endParaRPr lang="de-DE" sz="1400" b="0" i="0" u="none" baseline="0">
              <a:solidFill>
                <a:srgbClr val="FFFFFF"/>
              </a:solidFill>
              <a:cs typeface="Calibri" panose="020F0502020204030204" pitchFamily="34" charset="0"/>
            </a:endParaRPr>
          </a:p>
        </p:txBody>
      </p:sp>
      <p:sp>
        <p:nvSpPr>
          <p:cNvPr id="2" name="Titel 1">
            <a:extLst>
              <a:ext uri="{FF2B5EF4-FFF2-40B4-BE49-F238E27FC236}">
                <a16:creationId xmlns:a16="http://schemas.microsoft.com/office/drawing/2014/main" id="{521E93EA-7263-6027-6F99-621C9757B7A2}"/>
              </a:ext>
            </a:extLst>
          </p:cNvPr>
          <p:cNvSpPr>
            <a:spLocks noGrp="1"/>
          </p:cNvSpPr>
          <p:nvPr>
            <p:ph type="title"/>
          </p:nvPr>
        </p:nvSpPr>
        <p:spPr>
          <a:xfrm>
            <a:off x="525600" y="673200"/>
            <a:ext cx="9121320" cy="360000"/>
          </a:xfrm>
        </p:spPr>
        <p:txBody>
          <a:bodyPr/>
          <a:lstStyle/>
          <a:p>
            <a:r>
              <a:rPr lang="de-DE"/>
              <a:t>Mastertitelformat bearbeiten</a:t>
            </a:r>
          </a:p>
        </p:txBody>
      </p:sp>
      <p:sp>
        <p:nvSpPr>
          <p:cNvPr id="3" name="Content Placeholder 2"/>
          <p:cNvSpPr>
            <a:spLocks noGrp="1"/>
          </p:cNvSpPr>
          <p:nvPr>
            <p:ph idx="1"/>
          </p:nvPr>
        </p:nvSpPr>
        <p:spPr bwMode="gray">
          <a:xfrm>
            <a:off x="525600" y="1601093"/>
            <a:ext cx="5394163" cy="4495434"/>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8" name="Bildplatzhalter 7">
            <a:extLst>
              <a:ext uri="{FF2B5EF4-FFF2-40B4-BE49-F238E27FC236}">
                <a16:creationId xmlns:a16="http://schemas.microsoft.com/office/drawing/2014/main" id="{636A129C-6CCA-49D1-A43E-2B186D3EAB58}"/>
              </a:ext>
            </a:extLst>
          </p:cNvPr>
          <p:cNvSpPr>
            <a:spLocks noGrp="1"/>
          </p:cNvSpPr>
          <p:nvPr>
            <p:ph type="pic" sz="quarter" idx="13"/>
          </p:nvPr>
        </p:nvSpPr>
        <p:spPr bwMode="gray">
          <a:xfrm>
            <a:off x="6097588" y="1601092"/>
            <a:ext cx="5575303" cy="2181803"/>
          </a:xfrm>
          <a:pattFill prst="ltUpDiag">
            <a:fgClr>
              <a:schemeClr val="bg2"/>
            </a:fgClr>
            <a:bgClr>
              <a:schemeClr val="bg1"/>
            </a:bgClr>
          </a:pattFill>
        </p:spPr>
        <p:txBody>
          <a:bodyPr anchor="ctr"/>
          <a:lstStyle>
            <a:lvl1pPr algn="ctr">
              <a:defRPr>
                <a:latin typeface="Calibri" panose="020F0502020204030204" pitchFamily="34" charset="0"/>
              </a:defRPr>
            </a:lvl1pPr>
          </a:lstStyle>
          <a:p>
            <a:r>
              <a:rPr lang="de-DE"/>
              <a:t>Bild durch Klicken auf Symbol hinzufügen</a:t>
            </a:r>
            <a:endParaRPr lang="de-DE" dirty="0"/>
          </a:p>
        </p:txBody>
      </p:sp>
      <p:sp>
        <p:nvSpPr>
          <p:cNvPr id="12" name="Bildplatzhalter 7">
            <a:extLst>
              <a:ext uri="{FF2B5EF4-FFF2-40B4-BE49-F238E27FC236}">
                <a16:creationId xmlns:a16="http://schemas.microsoft.com/office/drawing/2014/main" id="{92B33BCC-1E92-4D34-9321-FA90CF8DB11E}"/>
              </a:ext>
            </a:extLst>
          </p:cNvPr>
          <p:cNvSpPr>
            <a:spLocks noGrp="1"/>
          </p:cNvSpPr>
          <p:nvPr>
            <p:ph type="pic" sz="quarter" idx="17"/>
          </p:nvPr>
        </p:nvSpPr>
        <p:spPr bwMode="gray">
          <a:xfrm>
            <a:off x="6097588" y="3926894"/>
            <a:ext cx="5575303" cy="2169632"/>
          </a:xfrm>
          <a:pattFill prst="ltUpDiag">
            <a:fgClr>
              <a:schemeClr val="bg2"/>
            </a:fgClr>
            <a:bgClr>
              <a:schemeClr val="bg1"/>
            </a:bgClr>
          </a:pattFill>
        </p:spPr>
        <p:txBody>
          <a:bodyPr anchor="ctr"/>
          <a:lstStyle>
            <a:lvl1pPr algn="ctr">
              <a:defRPr>
                <a:latin typeface="Calibri" panose="020F0502020204030204" pitchFamily="34" charset="0"/>
              </a:defRPr>
            </a:lvl1pPr>
          </a:lstStyle>
          <a:p>
            <a:r>
              <a:rPr lang="de-DE"/>
              <a:t>Bild durch Klicken auf Symbol hinzufügen</a:t>
            </a:r>
            <a:endParaRPr lang="de-DE" dirty="0"/>
          </a:p>
        </p:txBody>
      </p:sp>
      <p:sp>
        <p:nvSpPr>
          <p:cNvPr id="4" name="Fußzeilenplatzhalter 3">
            <a:extLst>
              <a:ext uri="{FF2B5EF4-FFF2-40B4-BE49-F238E27FC236}">
                <a16:creationId xmlns:a16="http://schemas.microsoft.com/office/drawing/2014/main" id="{8574D2C6-2435-6D82-D8C1-B49FBD518D59}"/>
              </a:ext>
            </a:extLst>
          </p:cNvPr>
          <p:cNvSpPr>
            <a:spLocks noGrp="1"/>
          </p:cNvSpPr>
          <p:nvPr>
            <p:ph type="ftr" sz="quarter" idx="19"/>
          </p:nvPr>
        </p:nvSpPr>
        <p:spPr/>
        <p:txBody>
          <a:bodyPr/>
          <a:lstStyle>
            <a:lvl1pPr>
              <a:defRPr>
                <a:latin typeface="Calibri" panose="020F0502020204030204" pitchFamily="34" charset="0"/>
              </a:defRPr>
            </a:lvl1pPr>
          </a:lstStyle>
          <a:p>
            <a:endParaRPr lang="de-DE" dirty="0"/>
          </a:p>
        </p:txBody>
      </p:sp>
      <p:sp>
        <p:nvSpPr>
          <p:cNvPr id="7" name="Foliennummernplatzhalter 6">
            <a:extLst>
              <a:ext uri="{FF2B5EF4-FFF2-40B4-BE49-F238E27FC236}">
                <a16:creationId xmlns:a16="http://schemas.microsoft.com/office/drawing/2014/main" id="{E2659293-10D1-6DE4-AA2C-8797E76E8BFC}"/>
              </a:ext>
            </a:extLst>
          </p:cNvPr>
          <p:cNvSpPr>
            <a:spLocks noGrp="1"/>
          </p:cNvSpPr>
          <p:nvPr>
            <p:ph type="sldNum" sz="quarter" idx="20"/>
          </p:nvPr>
        </p:nvSpPr>
        <p:spPr/>
        <p:txBody>
          <a:bodyPr/>
          <a:lstStyle>
            <a:lvl1pPr>
              <a:defRPr>
                <a:latin typeface="Calibri" panose="020F0502020204030204" pitchFamily="34" charset="0"/>
              </a:defRPr>
            </a:lvl1pPr>
          </a:lstStyle>
          <a:p>
            <a:fld id="{521AE3AC-DDCA-45D4-9B2A-A2DBEA872607}" type="slidenum">
              <a:rPr lang="de-DE" smtClean="0"/>
              <a:pPr/>
              <a:t>‹Nr.›</a:t>
            </a:fld>
            <a:endParaRPr lang="de-DE" dirty="0"/>
          </a:p>
        </p:txBody>
      </p:sp>
      <p:sp>
        <p:nvSpPr>
          <p:cNvPr id="14" name="Textplatzhalter 3">
            <a:extLst>
              <a:ext uri="{FF2B5EF4-FFF2-40B4-BE49-F238E27FC236}">
                <a16:creationId xmlns:a16="http://schemas.microsoft.com/office/drawing/2014/main" id="{2001CFAA-892C-F5BC-7935-6B9528E6100B}"/>
              </a:ext>
            </a:extLst>
          </p:cNvPr>
          <p:cNvSpPr>
            <a:spLocks noGrp="1"/>
          </p:cNvSpPr>
          <p:nvPr>
            <p:ph type="body" sz="quarter" idx="18" hasCustomPrompt="1"/>
          </p:nvPr>
        </p:nvSpPr>
        <p:spPr>
          <a:xfrm>
            <a:off x="527051" y="1054609"/>
            <a:ext cx="9684000" cy="360000"/>
          </a:xfrm>
        </p:spPr>
        <p:txBody>
          <a:bodyPr/>
          <a:lstStyle>
            <a:lvl1pPr marL="0" indent="0">
              <a:spcBef>
                <a:spcPts val="0"/>
              </a:spcBef>
              <a:spcAft>
                <a:spcPts val="0"/>
              </a:spcAft>
              <a:buFont typeface="Arial" panose="020B0604020202020204" pitchFamily="34" charset="0"/>
              <a:buNone/>
              <a:defRPr sz="2400" b="0">
                <a:solidFill>
                  <a:schemeClr val="tx2"/>
                </a:solidFill>
                <a:latin typeface="Calibri" panose="020F0502020204030204" pitchFamily="34" charset="0"/>
              </a:defRPr>
            </a:lvl1pPr>
            <a:lvl2pPr marL="0" indent="0">
              <a:spcBef>
                <a:spcPts val="0"/>
              </a:spcBef>
              <a:spcAft>
                <a:spcPts val="0"/>
              </a:spcAft>
              <a:buNone/>
              <a:defRPr sz="1800" b="0"/>
            </a:lvl2pPr>
            <a:lvl3pPr marL="0" indent="0">
              <a:spcBef>
                <a:spcPts val="0"/>
              </a:spcBef>
              <a:spcAft>
                <a:spcPts val="0"/>
              </a:spcAft>
              <a:buNone/>
              <a:defRPr sz="1800" b="0"/>
            </a:lvl3pPr>
            <a:lvl4pPr marL="0" indent="0">
              <a:spcBef>
                <a:spcPts val="0"/>
              </a:spcBef>
              <a:spcAft>
                <a:spcPts val="0"/>
              </a:spcAft>
              <a:buNone/>
              <a:defRPr sz="1800" b="0"/>
            </a:lvl4pPr>
            <a:lvl5pPr marL="0" indent="0">
              <a:spcBef>
                <a:spcPts val="0"/>
              </a:spcBef>
              <a:spcAft>
                <a:spcPts val="0"/>
              </a:spcAft>
              <a:buFont typeface="Arial" panose="020B0604020202020204" pitchFamily="34" charset="0"/>
              <a:buNone/>
              <a:defRPr sz="1800" b="0"/>
            </a:lvl5pPr>
          </a:lstStyle>
          <a:p>
            <a:pPr lvl="0"/>
            <a:r>
              <a:rPr lang="de-DE" dirty="0" err="1"/>
              <a:t>Subline</a:t>
            </a:r>
            <a:endParaRPr lang="de-DE" dirty="0"/>
          </a:p>
        </p:txBody>
      </p:sp>
      <p:pic>
        <p:nvPicPr>
          <p:cNvPr id="10" name="Grafik 9">
            <a:extLst>
              <a:ext uri="{FF2B5EF4-FFF2-40B4-BE49-F238E27FC236}">
                <a16:creationId xmlns:a16="http://schemas.microsoft.com/office/drawing/2014/main" id="{1B02C6C0-9DB3-2C47-CFD2-00358E825532}"/>
              </a:ext>
            </a:extLst>
          </p:cNvPr>
          <p:cNvPicPr>
            <a:picLocks noChangeAspect="1"/>
          </p:cNvPicPr>
          <p:nvPr userDrawn="1"/>
        </p:nvPicPr>
        <p:blipFill>
          <a:blip r:embed="rId3"/>
          <a:stretch>
            <a:fillRect/>
          </a:stretch>
        </p:blipFill>
        <p:spPr>
          <a:xfrm>
            <a:off x="9809018" y="565599"/>
            <a:ext cx="1978556" cy="562183"/>
          </a:xfrm>
          <a:prstGeom prst="rect">
            <a:avLst/>
          </a:prstGeom>
        </p:spPr>
      </p:pic>
    </p:spTree>
    <p:custDataLst>
      <p:tags r:id="rId1"/>
    </p:custDataLst>
    <p:extLst>
      <p:ext uri="{BB962C8B-B14F-4D97-AF65-F5344CB8AC3E}">
        <p14:creationId xmlns:p14="http://schemas.microsoft.com/office/powerpoint/2010/main" val="3083224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Bild ganzseitig mit Titel">
    <p:spTree>
      <p:nvGrpSpPr>
        <p:cNvPr id="1" name=""/>
        <p:cNvGrpSpPr/>
        <p:nvPr/>
      </p:nvGrpSpPr>
      <p:grpSpPr>
        <a:xfrm>
          <a:off x="0" y="0"/>
          <a:ext cx="0" cy="0"/>
          <a:chOff x="0" y="0"/>
          <a:chExt cx="0" cy="0"/>
        </a:xfrm>
      </p:grpSpPr>
      <p:sp>
        <p:nvSpPr>
          <p:cNvPr id="8" name="Bildplatzhalter 7">
            <a:extLst>
              <a:ext uri="{FF2B5EF4-FFF2-40B4-BE49-F238E27FC236}">
                <a16:creationId xmlns:a16="http://schemas.microsoft.com/office/drawing/2014/main" id="{636A129C-6CCA-49D1-A43E-2B186D3EAB58}"/>
              </a:ext>
            </a:extLst>
          </p:cNvPr>
          <p:cNvSpPr>
            <a:spLocks noGrp="1"/>
          </p:cNvSpPr>
          <p:nvPr>
            <p:ph type="pic" sz="quarter" idx="13"/>
          </p:nvPr>
        </p:nvSpPr>
        <p:spPr bwMode="gray">
          <a:xfrm>
            <a:off x="0" y="0"/>
            <a:ext cx="12192000" cy="6858000"/>
          </a:xfrm>
          <a:pattFill prst="ltUpDiag">
            <a:fgClr>
              <a:schemeClr val="bg2"/>
            </a:fgClr>
            <a:bgClr>
              <a:schemeClr val="bg1"/>
            </a:bgClr>
          </a:pattFill>
        </p:spPr>
        <p:txBody>
          <a:bodyPr anchor="ctr"/>
          <a:lstStyle>
            <a:lvl1pPr algn="ctr">
              <a:defRPr>
                <a:latin typeface="Calibri" panose="020F0502020204030204" pitchFamily="34" charset="0"/>
              </a:defRPr>
            </a:lvl1pPr>
          </a:lstStyle>
          <a:p>
            <a:r>
              <a:rPr lang="de-DE"/>
              <a:t>Bild durch Klicken auf Symbol hinzufügen</a:t>
            </a:r>
            <a:endParaRPr lang="de-DE" dirty="0"/>
          </a:p>
        </p:txBody>
      </p:sp>
      <p:sp>
        <p:nvSpPr>
          <p:cNvPr id="3" name="Fußzeilenplatzhalter 2">
            <a:extLst>
              <a:ext uri="{FF2B5EF4-FFF2-40B4-BE49-F238E27FC236}">
                <a16:creationId xmlns:a16="http://schemas.microsoft.com/office/drawing/2014/main" id="{8DCCD4C4-7231-F9E6-1E5D-1D202F91AC77}"/>
              </a:ext>
            </a:extLst>
          </p:cNvPr>
          <p:cNvSpPr>
            <a:spLocks noGrp="1"/>
          </p:cNvSpPr>
          <p:nvPr>
            <p:ph type="ftr" sz="quarter" idx="19"/>
          </p:nvPr>
        </p:nvSpPr>
        <p:spPr>
          <a:xfrm>
            <a:off x="858713" y="7048237"/>
            <a:ext cx="9468000" cy="181500"/>
          </a:xfrm>
        </p:spPr>
        <p:txBody>
          <a:bodyPr/>
          <a:lstStyle/>
          <a:p>
            <a:endParaRPr lang="de-DE" dirty="0"/>
          </a:p>
        </p:txBody>
      </p:sp>
      <p:sp>
        <p:nvSpPr>
          <p:cNvPr id="4" name="Foliennummernplatzhalter 3">
            <a:extLst>
              <a:ext uri="{FF2B5EF4-FFF2-40B4-BE49-F238E27FC236}">
                <a16:creationId xmlns:a16="http://schemas.microsoft.com/office/drawing/2014/main" id="{2BE1D6DC-B8B3-8251-D268-A6521864EFE9}"/>
              </a:ext>
            </a:extLst>
          </p:cNvPr>
          <p:cNvSpPr>
            <a:spLocks noGrp="1"/>
          </p:cNvSpPr>
          <p:nvPr>
            <p:ph type="sldNum" sz="quarter" idx="20"/>
          </p:nvPr>
        </p:nvSpPr>
        <p:spPr>
          <a:xfrm>
            <a:off x="527052" y="7048763"/>
            <a:ext cx="234947" cy="181500"/>
          </a:xfrm>
        </p:spPr>
        <p:txBody>
          <a:bodyPr/>
          <a:lstStyle/>
          <a:p>
            <a:fld id="{521AE3AC-DDCA-45D4-9B2A-A2DBEA872607}" type="slidenum">
              <a:rPr lang="de-DE" smtClean="0"/>
              <a:pPr/>
              <a:t>‹Nr.›</a:t>
            </a:fld>
            <a:endParaRPr lang="de-DE" dirty="0"/>
          </a:p>
        </p:txBody>
      </p:sp>
      <p:sp>
        <p:nvSpPr>
          <p:cNvPr id="7" name="Titel 6">
            <a:extLst>
              <a:ext uri="{FF2B5EF4-FFF2-40B4-BE49-F238E27FC236}">
                <a16:creationId xmlns:a16="http://schemas.microsoft.com/office/drawing/2014/main" id="{006FA47B-1791-5EF0-6C28-BE2CFA41B343}"/>
              </a:ext>
            </a:extLst>
          </p:cNvPr>
          <p:cNvSpPr>
            <a:spLocks noGrp="1"/>
          </p:cNvSpPr>
          <p:nvPr>
            <p:ph type="title"/>
          </p:nvPr>
        </p:nvSpPr>
        <p:spPr>
          <a:xfrm>
            <a:off x="525600" y="673200"/>
            <a:ext cx="9121320" cy="360000"/>
          </a:xfrm>
        </p:spPr>
        <p:txBody>
          <a:bodyPr/>
          <a:lstStyle/>
          <a:p>
            <a:r>
              <a:rPr lang="de-DE"/>
              <a:t>Mastertitelformat bearbeiten</a:t>
            </a:r>
          </a:p>
        </p:txBody>
      </p:sp>
      <p:sp>
        <p:nvSpPr>
          <p:cNvPr id="2" name="Textplatzhalter 3">
            <a:extLst>
              <a:ext uri="{FF2B5EF4-FFF2-40B4-BE49-F238E27FC236}">
                <a16:creationId xmlns:a16="http://schemas.microsoft.com/office/drawing/2014/main" id="{DB15314C-DA28-645D-E910-37D6CEE57CDA}"/>
              </a:ext>
            </a:extLst>
          </p:cNvPr>
          <p:cNvSpPr>
            <a:spLocks noGrp="1"/>
          </p:cNvSpPr>
          <p:nvPr>
            <p:ph type="body" sz="quarter" idx="18" hasCustomPrompt="1"/>
          </p:nvPr>
        </p:nvSpPr>
        <p:spPr>
          <a:xfrm>
            <a:off x="527051" y="1054609"/>
            <a:ext cx="9684000" cy="360000"/>
          </a:xfrm>
        </p:spPr>
        <p:txBody>
          <a:bodyPr/>
          <a:lstStyle>
            <a:lvl1pPr marL="0" indent="0">
              <a:spcBef>
                <a:spcPts val="0"/>
              </a:spcBef>
              <a:spcAft>
                <a:spcPts val="0"/>
              </a:spcAft>
              <a:buFont typeface="Arial" panose="020B0604020202020204" pitchFamily="34" charset="0"/>
              <a:buNone/>
              <a:defRPr sz="2400" b="0">
                <a:solidFill>
                  <a:schemeClr val="tx2"/>
                </a:solidFill>
                <a:latin typeface="Calibri" panose="020F0502020204030204" pitchFamily="34" charset="0"/>
              </a:defRPr>
            </a:lvl1pPr>
            <a:lvl2pPr marL="0" indent="0">
              <a:spcBef>
                <a:spcPts val="0"/>
              </a:spcBef>
              <a:spcAft>
                <a:spcPts val="0"/>
              </a:spcAft>
              <a:buNone/>
              <a:defRPr sz="1800" b="0"/>
            </a:lvl2pPr>
            <a:lvl3pPr marL="0" indent="0">
              <a:spcBef>
                <a:spcPts val="0"/>
              </a:spcBef>
              <a:spcAft>
                <a:spcPts val="0"/>
              </a:spcAft>
              <a:buNone/>
              <a:defRPr sz="1800" b="0"/>
            </a:lvl3pPr>
            <a:lvl4pPr marL="0" indent="0">
              <a:spcBef>
                <a:spcPts val="0"/>
              </a:spcBef>
              <a:spcAft>
                <a:spcPts val="0"/>
              </a:spcAft>
              <a:buNone/>
              <a:defRPr sz="1800" b="0"/>
            </a:lvl4pPr>
            <a:lvl5pPr marL="0" indent="0">
              <a:spcBef>
                <a:spcPts val="0"/>
              </a:spcBef>
              <a:spcAft>
                <a:spcPts val="0"/>
              </a:spcAft>
              <a:buFont typeface="Arial" panose="020B0604020202020204" pitchFamily="34" charset="0"/>
              <a:buNone/>
              <a:defRPr sz="1800" b="0"/>
            </a:lvl5pPr>
          </a:lstStyle>
          <a:p>
            <a:pPr lvl="0"/>
            <a:r>
              <a:rPr lang="de-DE" dirty="0" err="1"/>
              <a:t>Subline</a:t>
            </a:r>
            <a:endParaRPr lang="de-DE" dirty="0"/>
          </a:p>
        </p:txBody>
      </p:sp>
      <p:sp>
        <p:nvSpPr>
          <p:cNvPr id="6" name="Textplatzhalter 5">
            <a:extLst>
              <a:ext uri="{FF2B5EF4-FFF2-40B4-BE49-F238E27FC236}">
                <a16:creationId xmlns:a16="http://schemas.microsoft.com/office/drawing/2014/main" id="{027FA583-D737-6F2E-F9A1-B9FD3C8226D0}"/>
              </a:ext>
            </a:extLst>
          </p:cNvPr>
          <p:cNvSpPr>
            <a:spLocks noGrp="1"/>
          </p:cNvSpPr>
          <p:nvPr>
            <p:ph type="body" sz="quarter" idx="21" hasCustomPrompt="1"/>
          </p:nvPr>
        </p:nvSpPr>
        <p:spPr>
          <a:xfrm>
            <a:off x="6346479" y="4254160"/>
            <a:ext cx="5326409" cy="1398808"/>
          </a:xfrm>
          <a:solidFill>
            <a:schemeClr val="bg1"/>
          </a:solidFill>
        </p:spPr>
        <p:txBody>
          <a:bodyPr lIns="180000" tIns="144000" rIns="180000" bIns="144000">
            <a:spAutoFit/>
          </a:bodyPr>
          <a:lstStyle>
            <a:lvl1pPr>
              <a:defRPr/>
            </a:lvl1pPr>
          </a:lstStyle>
          <a:p>
            <a:pPr lvl="0"/>
            <a:r>
              <a:rPr lang="de-DE" dirty="0"/>
              <a:t>Textfeld bei Bedarf verschieben und umfärben. Textfeld passt sich automatisch der Textlänge an.</a:t>
            </a:r>
          </a:p>
        </p:txBody>
      </p:sp>
    </p:spTree>
    <p:custDataLst>
      <p:tags r:id="rId1"/>
    </p:custDataLst>
    <p:extLst>
      <p:ext uri="{BB962C8B-B14F-4D97-AF65-F5344CB8AC3E}">
        <p14:creationId xmlns:p14="http://schemas.microsoft.com/office/powerpoint/2010/main" val="20846129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4 Bilder mit Text">
    <p:spTree>
      <p:nvGrpSpPr>
        <p:cNvPr id="1" name=""/>
        <p:cNvGrpSpPr/>
        <p:nvPr/>
      </p:nvGrpSpPr>
      <p:grpSpPr>
        <a:xfrm>
          <a:off x="0" y="0"/>
          <a:ext cx="0" cy="0"/>
          <a:chOff x="0" y="0"/>
          <a:chExt cx="0" cy="0"/>
        </a:xfrm>
      </p:grpSpPr>
      <p:sp>
        <p:nvSpPr>
          <p:cNvPr id="2" name="Rechteck 1">
            <a:extLst>
              <a:ext uri="{FF2B5EF4-FFF2-40B4-BE49-F238E27FC236}">
                <a16:creationId xmlns:a16="http://schemas.microsoft.com/office/drawing/2014/main" id="{8A77AC48-DD29-B246-14D3-F3F8D47E477E}"/>
              </a:ext>
            </a:extLst>
          </p:cNvPr>
          <p:cNvSpPr/>
          <p:nvPr userDrawn="1"/>
        </p:nvSpPr>
        <p:spPr bwMode="gray">
          <a:xfrm>
            <a:off x="515938" y="398989"/>
            <a:ext cx="11149014" cy="36000"/>
          </a:xfrm>
          <a:prstGeom prst="rect">
            <a:avLst/>
          </a:prstGeom>
          <a:gradFill flip="none" rotWithShape="1">
            <a:gsLst>
              <a:gs pos="0">
                <a:schemeClr val="accent1"/>
              </a:gs>
              <a:gs pos="100000">
                <a:schemeClr val="accent1">
                  <a:lumMod val="20000"/>
                  <a:lumOff val="8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rtl="0" eaLnBrk="1" fontAlgn="auto" hangingPunct="1">
              <a:lnSpc>
                <a:spcPct val="100000"/>
              </a:lnSpc>
              <a:spcBef>
                <a:spcPts val="300"/>
              </a:spcBef>
              <a:spcAft>
                <a:spcPts val="300"/>
              </a:spcAft>
            </a:pPr>
            <a:endParaRPr lang="de-DE" sz="1400" b="0" i="0" u="none" baseline="0" dirty="0">
              <a:solidFill>
                <a:srgbClr val="FFFFFF"/>
              </a:solidFill>
              <a:latin typeface="Calibri" panose="020F0502020204030204" pitchFamily="34" charset="0"/>
            </a:endParaRPr>
          </a:p>
        </p:txBody>
      </p:sp>
      <p:sp>
        <p:nvSpPr>
          <p:cNvPr id="6" name="Freihandform: Form 5">
            <a:extLst>
              <a:ext uri="{FF2B5EF4-FFF2-40B4-BE49-F238E27FC236}">
                <a16:creationId xmlns:a16="http://schemas.microsoft.com/office/drawing/2014/main" id="{C00D4436-D0DE-87DC-AC4C-526B201566EB}"/>
              </a:ext>
            </a:extLst>
          </p:cNvPr>
          <p:cNvSpPr/>
          <p:nvPr userDrawn="1"/>
        </p:nvSpPr>
        <p:spPr bwMode="gray">
          <a:xfrm flipH="1">
            <a:off x="0" y="6373907"/>
            <a:ext cx="11220449" cy="484093"/>
          </a:xfrm>
          <a:custGeom>
            <a:avLst/>
            <a:gdLst>
              <a:gd name="connsiteX0" fmla="*/ 11220449 w 11220449"/>
              <a:gd name="connsiteY0" fmla="*/ 0 h 484093"/>
              <a:gd name="connsiteX1" fmla="*/ 121023 w 11220449"/>
              <a:gd name="connsiteY1" fmla="*/ 0 h 484093"/>
              <a:gd name="connsiteX2" fmla="*/ 0 w 11220449"/>
              <a:gd name="connsiteY2" fmla="*/ 484093 h 484093"/>
              <a:gd name="connsiteX3" fmla="*/ 11220449 w 11220449"/>
              <a:gd name="connsiteY3" fmla="*/ 484093 h 484093"/>
            </a:gdLst>
            <a:ahLst/>
            <a:cxnLst>
              <a:cxn ang="0">
                <a:pos x="connsiteX0" y="connsiteY0"/>
              </a:cxn>
              <a:cxn ang="0">
                <a:pos x="connsiteX1" y="connsiteY1"/>
              </a:cxn>
              <a:cxn ang="0">
                <a:pos x="connsiteX2" y="connsiteY2"/>
              </a:cxn>
              <a:cxn ang="0">
                <a:pos x="connsiteX3" y="connsiteY3"/>
              </a:cxn>
            </a:cxnLst>
            <a:rect l="l" t="t" r="r" b="b"/>
            <a:pathLst>
              <a:path w="11220449" h="484093">
                <a:moveTo>
                  <a:pt x="11220449" y="0"/>
                </a:moveTo>
                <a:lnTo>
                  <a:pt x="121023" y="0"/>
                </a:lnTo>
                <a:lnTo>
                  <a:pt x="0" y="484093"/>
                </a:lnTo>
                <a:lnTo>
                  <a:pt x="11220449" y="48409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rtl="0" eaLnBrk="1" fontAlgn="auto" hangingPunct="1">
              <a:lnSpc>
                <a:spcPct val="100000"/>
              </a:lnSpc>
              <a:spcBef>
                <a:spcPts val="300"/>
              </a:spcBef>
              <a:spcAft>
                <a:spcPts val="300"/>
              </a:spcAft>
            </a:pPr>
            <a:endParaRPr lang="de-DE" sz="1400" b="0" i="0" u="none" baseline="0">
              <a:solidFill>
                <a:srgbClr val="FFFFFF"/>
              </a:solidFill>
              <a:cs typeface="Calibri" panose="020F0502020204030204" pitchFamily="34" charset="0"/>
            </a:endParaRPr>
          </a:p>
        </p:txBody>
      </p:sp>
      <p:sp>
        <p:nvSpPr>
          <p:cNvPr id="10" name="Freihandform: Form 9">
            <a:extLst>
              <a:ext uri="{FF2B5EF4-FFF2-40B4-BE49-F238E27FC236}">
                <a16:creationId xmlns:a16="http://schemas.microsoft.com/office/drawing/2014/main" id="{5B67782C-3D66-4D72-4E16-E887C402CD0F}"/>
              </a:ext>
            </a:extLst>
          </p:cNvPr>
          <p:cNvSpPr/>
          <p:nvPr userDrawn="1"/>
        </p:nvSpPr>
        <p:spPr bwMode="gray">
          <a:xfrm flipH="1">
            <a:off x="11220448" y="6373907"/>
            <a:ext cx="971552" cy="484093"/>
          </a:xfrm>
          <a:custGeom>
            <a:avLst/>
            <a:gdLst>
              <a:gd name="connsiteX0" fmla="*/ 971552 w 971552"/>
              <a:gd name="connsiteY0" fmla="*/ 0 h 484093"/>
              <a:gd name="connsiteX1" fmla="*/ 0 w 971552"/>
              <a:gd name="connsiteY1" fmla="*/ 0 h 484093"/>
              <a:gd name="connsiteX2" fmla="*/ 0 w 971552"/>
              <a:gd name="connsiteY2" fmla="*/ 484093 h 484093"/>
              <a:gd name="connsiteX3" fmla="*/ 850529 w 971552"/>
              <a:gd name="connsiteY3" fmla="*/ 484093 h 484093"/>
            </a:gdLst>
            <a:ahLst/>
            <a:cxnLst>
              <a:cxn ang="0">
                <a:pos x="connsiteX0" y="connsiteY0"/>
              </a:cxn>
              <a:cxn ang="0">
                <a:pos x="connsiteX1" y="connsiteY1"/>
              </a:cxn>
              <a:cxn ang="0">
                <a:pos x="connsiteX2" y="connsiteY2"/>
              </a:cxn>
              <a:cxn ang="0">
                <a:pos x="connsiteX3" y="connsiteY3"/>
              </a:cxn>
            </a:cxnLst>
            <a:rect l="l" t="t" r="r" b="b"/>
            <a:pathLst>
              <a:path w="971552" h="484093">
                <a:moveTo>
                  <a:pt x="971552" y="0"/>
                </a:moveTo>
                <a:lnTo>
                  <a:pt x="0" y="0"/>
                </a:lnTo>
                <a:lnTo>
                  <a:pt x="0" y="484093"/>
                </a:lnTo>
                <a:lnTo>
                  <a:pt x="850529" y="484093"/>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rtl="0" eaLnBrk="1" fontAlgn="auto" hangingPunct="1">
              <a:lnSpc>
                <a:spcPct val="100000"/>
              </a:lnSpc>
              <a:spcBef>
                <a:spcPts val="300"/>
              </a:spcBef>
              <a:spcAft>
                <a:spcPts val="300"/>
              </a:spcAft>
            </a:pPr>
            <a:endParaRPr lang="de-DE" sz="1400" b="0" i="0" u="none" baseline="0">
              <a:solidFill>
                <a:srgbClr val="FFFFFF"/>
              </a:solidFill>
              <a:cs typeface="Calibri" panose="020F0502020204030204" pitchFamily="34" charset="0"/>
            </a:endParaRPr>
          </a:p>
        </p:txBody>
      </p:sp>
      <p:sp>
        <p:nvSpPr>
          <p:cNvPr id="8" name="Bildplatzhalter 7">
            <a:extLst>
              <a:ext uri="{FF2B5EF4-FFF2-40B4-BE49-F238E27FC236}">
                <a16:creationId xmlns:a16="http://schemas.microsoft.com/office/drawing/2014/main" id="{636A129C-6CCA-49D1-A43E-2B186D3EAB58}"/>
              </a:ext>
            </a:extLst>
          </p:cNvPr>
          <p:cNvSpPr>
            <a:spLocks noGrp="1"/>
          </p:cNvSpPr>
          <p:nvPr>
            <p:ph type="pic" sz="quarter" idx="13"/>
          </p:nvPr>
        </p:nvSpPr>
        <p:spPr bwMode="gray">
          <a:xfrm>
            <a:off x="2135486" y="1601092"/>
            <a:ext cx="3893212" cy="2181803"/>
          </a:xfrm>
          <a:pattFill prst="ltUpDiag">
            <a:fgClr>
              <a:schemeClr val="bg2"/>
            </a:fgClr>
            <a:bgClr>
              <a:schemeClr val="bg1"/>
            </a:bgClr>
          </a:pattFill>
        </p:spPr>
        <p:txBody>
          <a:bodyPr anchor="ctr"/>
          <a:lstStyle>
            <a:lvl1pPr algn="ctr">
              <a:defRPr>
                <a:latin typeface="Calibri" panose="020F0502020204030204" pitchFamily="34" charset="0"/>
              </a:defRPr>
            </a:lvl1pPr>
          </a:lstStyle>
          <a:p>
            <a:r>
              <a:rPr lang="de-DE"/>
              <a:t>Bild durch Klicken auf Symbol hinzufügen</a:t>
            </a:r>
            <a:endParaRPr lang="de-DE" dirty="0"/>
          </a:p>
        </p:txBody>
      </p:sp>
      <p:sp>
        <p:nvSpPr>
          <p:cNvPr id="7" name="Textplatzhalter 6">
            <a:extLst>
              <a:ext uri="{FF2B5EF4-FFF2-40B4-BE49-F238E27FC236}">
                <a16:creationId xmlns:a16="http://schemas.microsoft.com/office/drawing/2014/main" id="{D217D266-8661-A106-96AC-2A2048406CF7}"/>
              </a:ext>
            </a:extLst>
          </p:cNvPr>
          <p:cNvSpPr>
            <a:spLocks noGrp="1"/>
          </p:cNvSpPr>
          <p:nvPr>
            <p:ph type="body" sz="quarter" idx="26"/>
          </p:nvPr>
        </p:nvSpPr>
        <p:spPr>
          <a:xfrm>
            <a:off x="527054" y="1601092"/>
            <a:ext cx="1608432" cy="2181803"/>
          </a:xfrm>
          <a:solidFill>
            <a:schemeClr val="accent1"/>
          </a:solidFill>
        </p:spPr>
        <p:txBody>
          <a:bodyPr lIns="180000" tIns="72000" rIns="72000" bIns="72000"/>
          <a:lstStyle>
            <a:lvl1pPr>
              <a:lnSpc>
                <a:spcPct val="90000"/>
              </a:lnSpc>
              <a:spcBef>
                <a:spcPts val="0"/>
              </a:spcBef>
              <a:defRPr sz="1000" b="0">
                <a:solidFill>
                  <a:schemeClr val="bg1"/>
                </a:solidFill>
                <a:latin typeface="+mj-lt"/>
              </a:defRPr>
            </a:lvl1pPr>
            <a:lvl2pPr marL="0" indent="0">
              <a:lnSpc>
                <a:spcPct val="90000"/>
              </a:lnSpc>
              <a:spcBef>
                <a:spcPts val="0"/>
              </a:spcBef>
              <a:buClr>
                <a:schemeClr val="bg1"/>
              </a:buClr>
              <a:buSzPct val="110000"/>
              <a:buFontTx/>
              <a:buNone/>
              <a:defRPr sz="1000">
                <a:solidFill>
                  <a:schemeClr val="bg1"/>
                </a:solidFill>
                <a:latin typeface="Calibri" panose="020F0502020204030204" pitchFamily="34" charset="0"/>
              </a:defRPr>
            </a:lvl2pPr>
            <a:lvl3pPr marL="0" indent="0">
              <a:lnSpc>
                <a:spcPct val="90000"/>
              </a:lnSpc>
              <a:spcBef>
                <a:spcPts val="0"/>
              </a:spcBef>
              <a:buFontTx/>
              <a:buNone/>
              <a:defRPr sz="1000">
                <a:solidFill>
                  <a:schemeClr val="bg1"/>
                </a:solidFill>
                <a:latin typeface="Calibri" panose="020F0502020204030204" pitchFamily="34" charset="0"/>
              </a:defRPr>
            </a:lvl3pPr>
            <a:lvl4pPr marL="0" indent="0">
              <a:lnSpc>
                <a:spcPct val="90000"/>
              </a:lnSpc>
              <a:spcBef>
                <a:spcPts val="0"/>
              </a:spcBef>
              <a:buNone/>
              <a:defRPr sz="1000" b="0">
                <a:solidFill>
                  <a:schemeClr val="bg1"/>
                </a:solidFill>
              </a:defRPr>
            </a:lvl4pPr>
            <a:lvl5pPr>
              <a:lnSpc>
                <a:spcPct val="90000"/>
              </a:lnSpc>
              <a:spcBef>
                <a:spcPts val="0"/>
              </a:spcBef>
              <a:defRPr sz="1000"/>
            </a:lvl5pPr>
          </a:lstStyle>
          <a:p>
            <a:pPr lvl="0"/>
            <a:r>
              <a:rPr lang="de-DE" dirty="0"/>
              <a:t>Mastertextformat bearbeiten</a:t>
            </a:r>
          </a:p>
          <a:p>
            <a:pPr lvl="1"/>
            <a:r>
              <a:rPr lang="de-DE" dirty="0"/>
              <a:t>Zweite Ebene</a:t>
            </a:r>
          </a:p>
          <a:p>
            <a:pPr lvl="2"/>
            <a:r>
              <a:rPr lang="de-DE" dirty="0"/>
              <a:t>Dritte Ebene</a:t>
            </a:r>
          </a:p>
        </p:txBody>
      </p:sp>
      <p:sp>
        <p:nvSpPr>
          <p:cNvPr id="11" name="Bildplatzhalter 7">
            <a:extLst>
              <a:ext uri="{FF2B5EF4-FFF2-40B4-BE49-F238E27FC236}">
                <a16:creationId xmlns:a16="http://schemas.microsoft.com/office/drawing/2014/main" id="{58C76991-19F1-A1D6-4617-FDA9C2230412}"/>
              </a:ext>
            </a:extLst>
          </p:cNvPr>
          <p:cNvSpPr>
            <a:spLocks noGrp="1"/>
          </p:cNvSpPr>
          <p:nvPr>
            <p:ph type="pic" sz="quarter" idx="27"/>
          </p:nvPr>
        </p:nvSpPr>
        <p:spPr bwMode="gray">
          <a:xfrm>
            <a:off x="7779675" y="1601092"/>
            <a:ext cx="3893212" cy="2181803"/>
          </a:xfrm>
          <a:pattFill prst="ltUpDiag">
            <a:fgClr>
              <a:schemeClr val="bg2"/>
            </a:fgClr>
            <a:bgClr>
              <a:schemeClr val="bg1"/>
            </a:bgClr>
          </a:pattFill>
        </p:spPr>
        <p:txBody>
          <a:bodyPr anchor="ctr"/>
          <a:lstStyle>
            <a:lvl1pPr algn="ctr">
              <a:defRPr>
                <a:latin typeface="Calibri" panose="020F0502020204030204" pitchFamily="34" charset="0"/>
              </a:defRPr>
            </a:lvl1pPr>
          </a:lstStyle>
          <a:p>
            <a:r>
              <a:rPr lang="de-DE"/>
              <a:t>Bild durch Klicken auf Symbol hinzufügen</a:t>
            </a:r>
            <a:endParaRPr lang="de-DE" dirty="0"/>
          </a:p>
        </p:txBody>
      </p:sp>
      <p:sp>
        <p:nvSpPr>
          <p:cNvPr id="17" name="Textplatzhalter 6">
            <a:extLst>
              <a:ext uri="{FF2B5EF4-FFF2-40B4-BE49-F238E27FC236}">
                <a16:creationId xmlns:a16="http://schemas.microsoft.com/office/drawing/2014/main" id="{61DF95C7-73C8-0324-13A9-043B20134269}"/>
              </a:ext>
            </a:extLst>
          </p:cNvPr>
          <p:cNvSpPr>
            <a:spLocks noGrp="1"/>
          </p:cNvSpPr>
          <p:nvPr>
            <p:ph type="body" sz="quarter" idx="29"/>
          </p:nvPr>
        </p:nvSpPr>
        <p:spPr>
          <a:xfrm>
            <a:off x="6171243" y="1601092"/>
            <a:ext cx="1608432" cy="2181803"/>
          </a:xfrm>
          <a:solidFill>
            <a:schemeClr val="accent5"/>
          </a:solidFill>
        </p:spPr>
        <p:txBody>
          <a:bodyPr lIns="180000" tIns="72000" rIns="72000" bIns="72000"/>
          <a:lstStyle>
            <a:lvl1pPr marL="0" indent="0">
              <a:lnSpc>
                <a:spcPct val="90000"/>
              </a:lnSpc>
              <a:spcBef>
                <a:spcPts val="0"/>
              </a:spcBef>
              <a:defRPr lang="de-DE" sz="1000" b="0" kern="1200">
                <a:solidFill>
                  <a:schemeClr val="bg1"/>
                </a:solidFill>
                <a:latin typeface="+mj-lt"/>
                <a:ea typeface="+mn-ea"/>
                <a:cs typeface="+mn-cs"/>
              </a:defRPr>
            </a:lvl1pPr>
            <a:lvl2pPr marL="144000" indent="-144000">
              <a:lnSpc>
                <a:spcPct val="90000"/>
              </a:lnSpc>
              <a:spcBef>
                <a:spcPts val="0"/>
              </a:spcBef>
              <a:buSzPct val="110000"/>
              <a:buFontTx/>
              <a:buBlip>
                <a:blip r:embed="rId3">
                  <a:extLst>
                    <a:ext uri="{96DAC541-7B7A-43D3-8B79-37D633B846F1}">
                      <asvg:svgBlip xmlns:asvg="http://schemas.microsoft.com/office/drawing/2016/SVG/main" r:embed="rId4"/>
                    </a:ext>
                  </a:extLst>
                </a:blip>
              </a:buBlip>
              <a:defRPr sz="1000">
                <a:solidFill>
                  <a:schemeClr val="bg1"/>
                </a:solidFill>
                <a:latin typeface="Calibri" panose="020F0502020204030204" pitchFamily="34" charset="0"/>
              </a:defRPr>
            </a:lvl2pPr>
            <a:lvl3pPr marL="0" indent="0">
              <a:lnSpc>
                <a:spcPct val="90000"/>
              </a:lnSpc>
              <a:spcBef>
                <a:spcPts val="0"/>
              </a:spcBef>
              <a:buFontTx/>
              <a:buNone/>
              <a:defRPr sz="1000">
                <a:solidFill>
                  <a:schemeClr val="bg1"/>
                </a:solidFill>
                <a:latin typeface="Calibri" panose="020F0502020204030204" pitchFamily="34" charset="0"/>
              </a:defRPr>
            </a:lvl3pPr>
            <a:lvl4pPr marL="0" indent="0">
              <a:lnSpc>
                <a:spcPct val="90000"/>
              </a:lnSpc>
              <a:spcBef>
                <a:spcPts val="0"/>
              </a:spcBef>
              <a:buNone/>
              <a:defRPr sz="1000" b="0">
                <a:solidFill>
                  <a:schemeClr val="bg1"/>
                </a:solidFill>
              </a:defRPr>
            </a:lvl4pPr>
            <a:lvl5pPr>
              <a:lnSpc>
                <a:spcPct val="90000"/>
              </a:lnSpc>
              <a:spcBef>
                <a:spcPts val="0"/>
              </a:spcBef>
              <a:defRPr sz="1000"/>
            </a:lvl5pPr>
          </a:lstStyle>
          <a:p>
            <a:pPr marL="27450" lvl="0" indent="-27450" algn="l" defTabSz="914377" rtl="0" eaLnBrk="1" latinLnBrk="0" hangingPunct="1">
              <a:lnSpc>
                <a:spcPct val="90000"/>
              </a:lnSpc>
              <a:spcBef>
                <a:spcPts val="0"/>
              </a:spcBef>
              <a:spcAft>
                <a:spcPts val="400"/>
              </a:spcAft>
              <a:buFont typeface="Arial" panose="020B0604020202020204" pitchFamily="34" charset="0"/>
              <a:buChar char="​"/>
            </a:pPr>
            <a:r>
              <a:rPr lang="de-DE"/>
              <a:t>Mastertextformat bearbeiten</a:t>
            </a:r>
          </a:p>
          <a:p>
            <a:pPr marL="27450" lvl="1" indent="-27450" algn="l" defTabSz="914377" rtl="0" eaLnBrk="1" latinLnBrk="0" hangingPunct="1">
              <a:lnSpc>
                <a:spcPct val="90000"/>
              </a:lnSpc>
              <a:spcBef>
                <a:spcPts val="0"/>
              </a:spcBef>
              <a:spcAft>
                <a:spcPts val="400"/>
              </a:spcAft>
              <a:buFont typeface="Arial" panose="020B0604020202020204" pitchFamily="34" charset="0"/>
              <a:buChar char="​"/>
            </a:pPr>
            <a:r>
              <a:rPr lang="de-DE"/>
              <a:t>Zweite Ebene</a:t>
            </a:r>
          </a:p>
          <a:p>
            <a:pPr marL="27450" lvl="2" indent="-27450" algn="l" defTabSz="914377" rtl="0" eaLnBrk="1" latinLnBrk="0" hangingPunct="1">
              <a:lnSpc>
                <a:spcPct val="90000"/>
              </a:lnSpc>
              <a:spcBef>
                <a:spcPts val="0"/>
              </a:spcBef>
              <a:spcAft>
                <a:spcPts val="400"/>
              </a:spcAft>
              <a:buFont typeface="Arial" panose="020B0604020202020204" pitchFamily="34" charset="0"/>
              <a:buChar char="​"/>
            </a:pPr>
            <a:r>
              <a:rPr lang="de-DE"/>
              <a:t>Dritte Ebene</a:t>
            </a:r>
          </a:p>
        </p:txBody>
      </p:sp>
      <p:sp>
        <p:nvSpPr>
          <p:cNvPr id="12" name="Bildplatzhalter 7">
            <a:extLst>
              <a:ext uri="{FF2B5EF4-FFF2-40B4-BE49-F238E27FC236}">
                <a16:creationId xmlns:a16="http://schemas.microsoft.com/office/drawing/2014/main" id="{92B33BCC-1E92-4D34-9321-FA90CF8DB11E}"/>
              </a:ext>
            </a:extLst>
          </p:cNvPr>
          <p:cNvSpPr>
            <a:spLocks noGrp="1"/>
          </p:cNvSpPr>
          <p:nvPr>
            <p:ph type="pic" sz="quarter" idx="17"/>
          </p:nvPr>
        </p:nvSpPr>
        <p:spPr bwMode="gray">
          <a:xfrm>
            <a:off x="2135486" y="3926894"/>
            <a:ext cx="3893212" cy="2169632"/>
          </a:xfrm>
          <a:pattFill prst="ltUpDiag">
            <a:fgClr>
              <a:schemeClr val="bg2"/>
            </a:fgClr>
            <a:bgClr>
              <a:schemeClr val="bg1"/>
            </a:bgClr>
          </a:pattFill>
        </p:spPr>
        <p:txBody>
          <a:bodyPr anchor="ctr"/>
          <a:lstStyle>
            <a:lvl1pPr algn="ctr">
              <a:defRPr>
                <a:latin typeface="Calibri" panose="020F0502020204030204" pitchFamily="34" charset="0"/>
              </a:defRPr>
            </a:lvl1pPr>
          </a:lstStyle>
          <a:p>
            <a:r>
              <a:rPr lang="de-DE"/>
              <a:t>Bild durch Klicken auf Symbol hinzufügen</a:t>
            </a:r>
            <a:endParaRPr lang="de-DE" dirty="0"/>
          </a:p>
        </p:txBody>
      </p:sp>
      <p:sp>
        <p:nvSpPr>
          <p:cNvPr id="15" name="Textplatzhalter 6">
            <a:extLst>
              <a:ext uri="{FF2B5EF4-FFF2-40B4-BE49-F238E27FC236}">
                <a16:creationId xmlns:a16="http://schemas.microsoft.com/office/drawing/2014/main" id="{099C31DC-465B-1ACE-2142-9DA949EBCB04}"/>
              </a:ext>
            </a:extLst>
          </p:cNvPr>
          <p:cNvSpPr>
            <a:spLocks noGrp="1"/>
          </p:cNvSpPr>
          <p:nvPr>
            <p:ph type="body" sz="quarter" idx="32"/>
          </p:nvPr>
        </p:nvSpPr>
        <p:spPr>
          <a:xfrm>
            <a:off x="527054" y="3926894"/>
            <a:ext cx="1608432" cy="2181803"/>
          </a:xfrm>
          <a:solidFill>
            <a:schemeClr val="accent2"/>
          </a:solidFill>
        </p:spPr>
        <p:txBody>
          <a:bodyPr lIns="180000" tIns="72000" rIns="72000" bIns="72000"/>
          <a:lstStyle>
            <a:lvl1pPr>
              <a:lnSpc>
                <a:spcPct val="90000"/>
              </a:lnSpc>
              <a:spcBef>
                <a:spcPts val="0"/>
              </a:spcBef>
              <a:defRPr sz="1000" b="0">
                <a:solidFill>
                  <a:schemeClr val="bg1"/>
                </a:solidFill>
                <a:latin typeface="+mj-lt"/>
              </a:defRPr>
            </a:lvl1pPr>
            <a:lvl2pPr marL="0" indent="0">
              <a:lnSpc>
                <a:spcPct val="90000"/>
              </a:lnSpc>
              <a:spcBef>
                <a:spcPts val="0"/>
              </a:spcBef>
              <a:buSzPct val="110000"/>
              <a:buFontTx/>
              <a:buNone/>
              <a:defRPr sz="1000">
                <a:solidFill>
                  <a:schemeClr val="bg1"/>
                </a:solidFill>
                <a:latin typeface="Calibri" panose="020F0502020204030204" pitchFamily="34" charset="0"/>
              </a:defRPr>
            </a:lvl2pPr>
            <a:lvl3pPr marL="0" indent="0">
              <a:lnSpc>
                <a:spcPct val="90000"/>
              </a:lnSpc>
              <a:spcBef>
                <a:spcPts val="0"/>
              </a:spcBef>
              <a:buFontTx/>
              <a:buNone/>
              <a:defRPr sz="1000">
                <a:solidFill>
                  <a:schemeClr val="bg1"/>
                </a:solidFill>
                <a:latin typeface="Calibri" panose="020F0502020204030204" pitchFamily="34" charset="0"/>
              </a:defRPr>
            </a:lvl3pPr>
            <a:lvl4pPr marL="0" indent="0">
              <a:lnSpc>
                <a:spcPct val="90000"/>
              </a:lnSpc>
              <a:spcBef>
                <a:spcPts val="0"/>
              </a:spcBef>
              <a:buNone/>
              <a:defRPr sz="1000" b="0">
                <a:solidFill>
                  <a:schemeClr val="bg1"/>
                </a:solidFill>
              </a:defRPr>
            </a:lvl4pPr>
            <a:lvl5pPr>
              <a:lnSpc>
                <a:spcPct val="90000"/>
              </a:lnSpc>
              <a:spcBef>
                <a:spcPts val="0"/>
              </a:spcBef>
              <a:defRPr sz="1000"/>
            </a:lvl5pPr>
          </a:lstStyle>
          <a:p>
            <a:pPr lvl="0"/>
            <a:r>
              <a:rPr lang="de-DE" dirty="0"/>
              <a:t>Mastertextformat bearbeiten</a:t>
            </a:r>
          </a:p>
          <a:p>
            <a:pPr lvl="1"/>
            <a:r>
              <a:rPr lang="de-DE" dirty="0"/>
              <a:t>Zweite Ebene</a:t>
            </a:r>
          </a:p>
          <a:p>
            <a:pPr lvl="2"/>
            <a:r>
              <a:rPr lang="de-DE" dirty="0"/>
              <a:t>Dritte Ebene</a:t>
            </a:r>
          </a:p>
        </p:txBody>
      </p:sp>
      <p:sp>
        <p:nvSpPr>
          <p:cNvPr id="13" name="Bildplatzhalter 7">
            <a:extLst>
              <a:ext uri="{FF2B5EF4-FFF2-40B4-BE49-F238E27FC236}">
                <a16:creationId xmlns:a16="http://schemas.microsoft.com/office/drawing/2014/main" id="{ADA2CB67-EF9E-2669-310C-F98E9316E9D1}"/>
              </a:ext>
            </a:extLst>
          </p:cNvPr>
          <p:cNvSpPr>
            <a:spLocks noGrp="1"/>
          </p:cNvSpPr>
          <p:nvPr>
            <p:ph type="pic" sz="quarter" idx="28"/>
          </p:nvPr>
        </p:nvSpPr>
        <p:spPr bwMode="gray">
          <a:xfrm>
            <a:off x="7779675" y="3926894"/>
            <a:ext cx="3893212" cy="2169632"/>
          </a:xfrm>
          <a:pattFill prst="ltUpDiag">
            <a:fgClr>
              <a:schemeClr val="bg2"/>
            </a:fgClr>
            <a:bgClr>
              <a:schemeClr val="bg1"/>
            </a:bgClr>
          </a:pattFill>
        </p:spPr>
        <p:txBody>
          <a:bodyPr anchor="ctr"/>
          <a:lstStyle>
            <a:lvl1pPr algn="ctr">
              <a:defRPr>
                <a:latin typeface="Calibri" panose="020F0502020204030204" pitchFamily="34" charset="0"/>
              </a:defRPr>
            </a:lvl1pPr>
          </a:lstStyle>
          <a:p>
            <a:r>
              <a:rPr lang="de-DE"/>
              <a:t>Bild durch Klicken auf Symbol hinzufügen</a:t>
            </a:r>
            <a:endParaRPr lang="de-DE" dirty="0"/>
          </a:p>
        </p:txBody>
      </p:sp>
      <p:sp>
        <p:nvSpPr>
          <p:cNvPr id="19" name="Textplatzhalter 6">
            <a:extLst>
              <a:ext uri="{FF2B5EF4-FFF2-40B4-BE49-F238E27FC236}">
                <a16:creationId xmlns:a16="http://schemas.microsoft.com/office/drawing/2014/main" id="{58AB6580-B2DF-723A-D67C-1C23A240C166}"/>
              </a:ext>
            </a:extLst>
          </p:cNvPr>
          <p:cNvSpPr>
            <a:spLocks noGrp="1"/>
          </p:cNvSpPr>
          <p:nvPr>
            <p:ph type="body" sz="quarter" idx="31"/>
          </p:nvPr>
        </p:nvSpPr>
        <p:spPr>
          <a:xfrm>
            <a:off x="6171243" y="3926894"/>
            <a:ext cx="1608432" cy="2181803"/>
          </a:xfrm>
          <a:solidFill>
            <a:schemeClr val="tx2"/>
          </a:solidFill>
        </p:spPr>
        <p:txBody>
          <a:bodyPr lIns="180000" tIns="72000" rIns="72000" bIns="72000"/>
          <a:lstStyle>
            <a:lvl1pPr marL="0" indent="0">
              <a:lnSpc>
                <a:spcPct val="90000"/>
              </a:lnSpc>
              <a:spcBef>
                <a:spcPts val="0"/>
              </a:spcBef>
              <a:defRPr lang="de-DE" sz="1000" b="0" kern="1200">
                <a:solidFill>
                  <a:schemeClr val="bg1"/>
                </a:solidFill>
                <a:latin typeface="+mj-lt"/>
                <a:ea typeface="+mn-ea"/>
                <a:cs typeface="+mn-cs"/>
              </a:defRPr>
            </a:lvl1pPr>
            <a:lvl2pPr marL="144000" indent="-144000">
              <a:lnSpc>
                <a:spcPct val="90000"/>
              </a:lnSpc>
              <a:spcBef>
                <a:spcPts val="0"/>
              </a:spcBef>
              <a:buSzPct val="110000"/>
              <a:buFontTx/>
              <a:buBlip>
                <a:blip r:embed="rId3">
                  <a:extLst>
                    <a:ext uri="{96DAC541-7B7A-43D3-8B79-37D633B846F1}">
                      <asvg:svgBlip xmlns:asvg="http://schemas.microsoft.com/office/drawing/2016/SVG/main" r:embed="rId4"/>
                    </a:ext>
                  </a:extLst>
                </a:blip>
              </a:buBlip>
              <a:defRPr sz="1000">
                <a:solidFill>
                  <a:schemeClr val="bg1"/>
                </a:solidFill>
                <a:latin typeface="Calibri" panose="020F0502020204030204" pitchFamily="34" charset="0"/>
              </a:defRPr>
            </a:lvl2pPr>
            <a:lvl3pPr marL="0" indent="0">
              <a:lnSpc>
                <a:spcPct val="90000"/>
              </a:lnSpc>
              <a:spcBef>
                <a:spcPts val="0"/>
              </a:spcBef>
              <a:buFontTx/>
              <a:buNone/>
              <a:defRPr sz="1000">
                <a:solidFill>
                  <a:schemeClr val="bg1"/>
                </a:solidFill>
                <a:latin typeface="Calibri" panose="020F0502020204030204" pitchFamily="34" charset="0"/>
              </a:defRPr>
            </a:lvl3pPr>
            <a:lvl4pPr marL="0" indent="0">
              <a:lnSpc>
                <a:spcPct val="90000"/>
              </a:lnSpc>
              <a:spcBef>
                <a:spcPts val="0"/>
              </a:spcBef>
              <a:buNone/>
              <a:defRPr sz="1000" b="0">
                <a:solidFill>
                  <a:schemeClr val="bg1"/>
                </a:solidFill>
              </a:defRPr>
            </a:lvl4pPr>
            <a:lvl5pPr>
              <a:lnSpc>
                <a:spcPct val="90000"/>
              </a:lnSpc>
              <a:spcBef>
                <a:spcPts val="0"/>
              </a:spcBef>
              <a:defRPr sz="1000"/>
            </a:lvl5pPr>
          </a:lstStyle>
          <a:p>
            <a:pPr marL="27450" lvl="0" indent="-27450" algn="l" defTabSz="914377" rtl="0" eaLnBrk="1" latinLnBrk="0" hangingPunct="1">
              <a:lnSpc>
                <a:spcPct val="90000"/>
              </a:lnSpc>
              <a:spcBef>
                <a:spcPts val="0"/>
              </a:spcBef>
              <a:spcAft>
                <a:spcPts val="400"/>
              </a:spcAft>
              <a:buFont typeface="Arial" panose="020B0604020202020204" pitchFamily="34" charset="0"/>
              <a:buChar char="​"/>
            </a:pPr>
            <a:r>
              <a:rPr lang="de-DE"/>
              <a:t>Mastertextformat bearbeiten</a:t>
            </a:r>
          </a:p>
          <a:p>
            <a:pPr marL="27450" lvl="1" indent="-27450" algn="l" defTabSz="914377" rtl="0" eaLnBrk="1" latinLnBrk="0" hangingPunct="1">
              <a:lnSpc>
                <a:spcPct val="90000"/>
              </a:lnSpc>
              <a:spcBef>
                <a:spcPts val="0"/>
              </a:spcBef>
              <a:spcAft>
                <a:spcPts val="400"/>
              </a:spcAft>
              <a:buFont typeface="Arial" panose="020B0604020202020204" pitchFamily="34" charset="0"/>
              <a:buChar char="​"/>
            </a:pPr>
            <a:r>
              <a:rPr lang="de-DE"/>
              <a:t>Zweite Ebene</a:t>
            </a:r>
          </a:p>
          <a:p>
            <a:pPr marL="27450" lvl="2" indent="-27450" algn="l" defTabSz="914377" rtl="0" eaLnBrk="1" latinLnBrk="0" hangingPunct="1">
              <a:lnSpc>
                <a:spcPct val="90000"/>
              </a:lnSpc>
              <a:spcBef>
                <a:spcPts val="0"/>
              </a:spcBef>
              <a:spcAft>
                <a:spcPts val="400"/>
              </a:spcAft>
              <a:buFont typeface="Arial" panose="020B0604020202020204" pitchFamily="34" charset="0"/>
              <a:buChar char="​"/>
            </a:pPr>
            <a:r>
              <a:rPr lang="de-DE"/>
              <a:t>Dritte Ebene</a:t>
            </a:r>
          </a:p>
        </p:txBody>
      </p:sp>
      <p:sp>
        <p:nvSpPr>
          <p:cNvPr id="3" name="Fußzeilenplatzhalter 2">
            <a:extLst>
              <a:ext uri="{FF2B5EF4-FFF2-40B4-BE49-F238E27FC236}">
                <a16:creationId xmlns:a16="http://schemas.microsoft.com/office/drawing/2014/main" id="{3F43E315-E283-F4C6-4C44-7305F19F15D0}"/>
              </a:ext>
            </a:extLst>
          </p:cNvPr>
          <p:cNvSpPr>
            <a:spLocks noGrp="1"/>
          </p:cNvSpPr>
          <p:nvPr>
            <p:ph type="ftr" sz="quarter" idx="33"/>
          </p:nvPr>
        </p:nvSpPr>
        <p:spPr/>
        <p:txBody>
          <a:bodyPr/>
          <a:lstStyle>
            <a:lvl1pPr>
              <a:defRPr>
                <a:latin typeface="Calibri" panose="020F0502020204030204" pitchFamily="34" charset="0"/>
              </a:defRPr>
            </a:lvl1pPr>
          </a:lstStyle>
          <a:p>
            <a:endParaRPr lang="de-DE" dirty="0"/>
          </a:p>
        </p:txBody>
      </p:sp>
      <p:sp>
        <p:nvSpPr>
          <p:cNvPr id="4" name="Foliennummernplatzhalter 3">
            <a:extLst>
              <a:ext uri="{FF2B5EF4-FFF2-40B4-BE49-F238E27FC236}">
                <a16:creationId xmlns:a16="http://schemas.microsoft.com/office/drawing/2014/main" id="{9E36B89A-916A-E677-D4E3-3A3D536E4CC7}"/>
              </a:ext>
            </a:extLst>
          </p:cNvPr>
          <p:cNvSpPr>
            <a:spLocks noGrp="1"/>
          </p:cNvSpPr>
          <p:nvPr>
            <p:ph type="sldNum" sz="quarter" idx="34"/>
          </p:nvPr>
        </p:nvSpPr>
        <p:spPr/>
        <p:txBody>
          <a:bodyPr/>
          <a:lstStyle>
            <a:lvl1pPr>
              <a:defRPr>
                <a:latin typeface="Calibri" panose="020F0502020204030204" pitchFamily="34" charset="0"/>
              </a:defRPr>
            </a:lvl1pPr>
          </a:lstStyle>
          <a:p>
            <a:fld id="{521AE3AC-DDCA-45D4-9B2A-A2DBEA872607}" type="slidenum">
              <a:rPr lang="de-DE" smtClean="0"/>
              <a:pPr/>
              <a:t>‹Nr.›</a:t>
            </a:fld>
            <a:endParaRPr lang="de-DE" dirty="0"/>
          </a:p>
        </p:txBody>
      </p:sp>
      <p:sp>
        <p:nvSpPr>
          <p:cNvPr id="5" name="Titel 4">
            <a:extLst>
              <a:ext uri="{FF2B5EF4-FFF2-40B4-BE49-F238E27FC236}">
                <a16:creationId xmlns:a16="http://schemas.microsoft.com/office/drawing/2014/main" id="{0859FA6F-07FD-7236-E46C-D2619535B5E1}"/>
              </a:ext>
            </a:extLst>
          </p:cNvPr>
          <p:cNvSpPr>
            <a:spLocks noGrp="1"/>
          </p:cNvSpPr>
          <p:nvPr>
            <p:ph type="title"/>
          </p:nvPr>
        </p:nvSpPr>
        <p:spPr>
          <a:xfrm>
            <a:off x="525600" y="673200"/>
            <a:ext cx="9121320" cy="360000"/>
          </a:xfrm>
        </p:spPr>
        <p:txBody>
          <a:bodyPr/>
          <a:lstStyle/>
          <a:p>
            <a:r>
              <a:rPr lang="de-DE"/>
              <a:t>Mastertitelformat bearbeiten</a:t>
            </a:r>
          </a:p>
        </p:txBody>
      </p:sp>
      <p:sp>
        <p:nvSpPr>
          <p:cNvPr id="18" name="Textplatzhalter 3">
            <a:extLst>
              <a:ext uri="{FF2B5EF4-FFF2-40B4-BE49-F238E27FC236}">
                <a16:creationId xmlns:a16="http://schemas.microsoft.com/office/drawing/2014/main" id="{AD63DB6A-D247-9AB1-BFB3-048AA85E61C8}"/>
              </a:ext>
            </a:extLst>
          </p:cNvPr>
          <p:cNvSpPr>
            <a:spLocks noGrp="1"/>
          </p:cNvSpPr>
          <p:nvPr>
            <p:ph type="body" sz="quarter" idx="18" hasCustomPrompt="1"/>
          </p:nvPr>
        </p:nvSpPr>
        <p:spPr>
          <a:xfrm>
            <a:off x="527051" y="1054609"/>
            <a:ext cx="9684000" cy="360000"/>
          </a:xfrm>
        </p:spPr>
        <p:txBody>
          <a:bodyPr/>
          <a:lstStyle>
            <a:lvl1pPr marL="0" indent="0">
              <a:spcBef>
                <a:spcPts val="0"/>
              </a:spcBef>
              <a:spcAft>
                <a:spcPts val="0"/>
              </a:spcAft>
              <a:buFont typeface="Arial" panose="020B0604020202020204" pitchFamily="34" charset="0"/>
              <a:buNone/>
              <a:defRPr sz="2400" b="0">
                <a:solidFill>
                  <a:schemeClr val="tx2"/>
                </a:solidFill>
                <a:latin typeface="Calibri" panose="020F0502020204030204" pitchFamily="34" charset="0"/>
              </a:defRPr>
            </a:lvl1pPr>
            <a:lvl2pPr marL="0" indent="0">
              <a:spcBef>
                <a:spcPts val="0"/>
              </a:spcBef>
              <a:spcAft>
                <a:spcPts val="0"/>
              </a:spcAft>
              <a:buNone/>
              <a:defRPr sz="1800" b="0"/>
            </a:lvl2pPr>
            <a:lvl3pPr marL="0" indent="0">
              <a:spcBef>
                <a:spcPts val="0"/>
              </a:spcBef>
              <a:spcAft>
                <a:spcPts val="0"/>
              </a:spcAft>
              <a:buNone/>
              <a:defRPr sz="1800" b="0"/>
            </a:lvl3pPr>
            <a:lvl4pPr marL="0" indent="0">
              <a:spcBef>
                <a:spcPts val="0"/>
              </a:spcBef>
              <a:spcAft>
                <a:spcPts val="0"/>
              </a:spcAft>
              <a:buNone/>
              <a:defRPr sz="1800" b="0"/>
            </a:lvl4pPr>
            <a:lvl5pPr marL="0" indent="0">
              <a:spcBef>
                <a:spcPts val="0"/>
              </a:spcBef>
              <a:spcAft>
                <a:spcPts val="0"/>
              </a:spcAft>
              <a:buFont typeface="Arial" panose="020B0604020202020204" pitchFamily="34" charset="0"/>
              <a:buNone/>
              <a:defRPr sz="1800" b="0"/>
            </a:lvl5pPr>
          </a:lstStyle>
          <a:p>
            <a:pPr lvl="0"/>
            <a:r>
              <a:rPr lang="de-DE" dirty="0" err="1"/>
              <a:t>Subline</a:t>
            </a:r>
            <a:endParaRPr lang="de-DE" dirty="0"/>
          </a:p>
        </p:txBody>
      </p:sp>
      <p:pic>
        <p:nvPicPr>
          <p:cNvPr id="14" name="Grafik 13">
            <a:extLst>
              <a:ext uri="{FF2B5EF4-FFF2-40B4-BE49-F238E27FC236}">
                <a16:creationId xmlns:a16="http://schemas.microsoft.com/office/drawing/2014/main" id="{B2D71400-D560-FDDA-D11E-BB24367B71D1}"/>
              </a:ext>
            </a:extLst>
          </p:cNvPr>
          <p:cNvPicPr>
            <a:picLocks noChangeAspect="1"/>
          </p:cNvPicPr>
          <p:nvPr userDrawn="1"/>
        </p:nvPicPr>
        <p:blipFill>
          <a:blip r:embed="rId5"/>
          <a:stretch>
            <a:fillRect/>
          </a:stretch>
        </p:blipFill>
        <p:spPr>
          <a:xfrm>
            <a:off x="9809018" y="565599"/>
            <a:ext cx="1978556" cy="562183"/>
          </a:xfrm>
          <a:prstGeom prst="rect">
            <a:avLst/>
          </a:prstGeom>
        </p:spPr>
      </p:pic>
    </p:spTree>
    <p:custDataLst>
      <p:tags r:id="rId1"/>
    </p:custDataLst>
    <p:extLst>
      <p:ext uri="{BB962C8B-B14F-4D97-AF65-F5344CB8AC3E}">
        <p14:creationId xmlns:p14="http://schemas.microsoft.com/office/powerpoint/2010/main" val="12378550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Inhalt &amp; Bild (Screenshot)">
    <p:spTree>
      <p:nvGrpSpPr>
        <p:cNvPr id="1" name=""/>
        <p:cNvGrpSpPr/>
        <p:nvPr/>
      </p:nvGrpSpPr>
      <p:grpSpPr>
        <a:xfrm>
          <a:off x="0" y="0"/>
          <a:ext cx="0" cy="0"/>
          <a:chOff x="0" y="0"/>
          <a:chExt cx="0" cy="0"/>
        </a:xfrm>
      </p:grpSpPr>
      <p:sp>
        <p:nvSpPr>
          <p:cNvPr id="2" name="Rechteck 1">
            <a:extLst>
              <a:ext uri="{FF2B5EF4-FFF2-40B4-BE49-F238E27FC236}">
                <a16:creationId xmlns:a16="http://schemas.microsoft.com/office/drawing/2014/main" id="{B0A0A137-A4E3-8FFA-C03B-F75961127BCD}"/>
              </a:ext>
            </a:extLst>
          </p:cNvPr>
          <p:cNvSpPr/>
          <p:nvPr userDrawn="1"/>
        </p:nvSpPr>
        <p:spPr bwMode="gray">
          <a:xfrm>
            <a:off x="515938" y="398989"/>
            <a:ext cx="11149014" cy="36000"/>
          </a:xfrm>
          <a:prstGeom prst="rect">
            <a:avLst/>
          </a:prstGeom>
          <a:gradFill flip="none" rotWithShape="1">
            <a:gsLst>
              <a:gs pos="0">
                <a:schemeClr val="accent1"/>
              </a:gs>
              <a:gs pos="100000">
                <a:schemeClr val="accent1">
                  <a:lumMod val="20000"/>
                  <a:lumOff val="8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rtl="0" eaLnBrk="1" fontAlgn="auto" hangingPunct="1">
              <a:lnSpc>
                <a:spcPct val="100000"/>
              </a:lnSpc>
              <a:spcBef>
                <a:spcPts val="300"/>
              </a:spcBef>
              <a:spcAft>
                <a:spcPts val="300"/>
              </a:spcAft>
            </a:pPr>
            <a:endParaRPr lang="de-DE" sz="1400" b="0" i="0" u="none" baseline="0" dirty="0">
              <a:solidFill>
                <a:srgbClr val="FFFFFF"/>
              </a:solidFill>
              <a:latin typeface="Calibri" panose="020F0502020204030204" pitchFamily="34" charset="0"/>
            </a:endParaRPr>
          </a:p>
        </p:txBody>
      </p:sp>
      <p:sp>
        <p:nvSpPr>
          <p:cNvPr id="5" name="Freihandform: Form 4">
            <a:extLst>
              <a:ext uri="{FF2B5EF4-FFF2-40B4-BE49-F238E27FC236}">
                <a16:creationId xmlns:a16="http://schemas.microsoft.com/office/drawing/2014/main" id="{4E059E21-A6F6-AB1A-8F84-31FBC60BC62E}"/>
              </a:ext>
            </a:extLst>
          </p:cNvPr>
          <p:cNvSpPr/>
          <p:nvPr userDrawn="1"/>
        </p:nvSpPr>
        <p:spPr bwMode="gray">
          <a:xfrm flipH="1">
            <a:off x="0" y="6373907"/>
            <a:ext cx="11220449" cy="484093"/>
          </a:xfrm>
          <a:custGeom>
            <a:avLst/>
            <a:gdLst>
              <a:gd name="connsiteX0" fmla="*/ 11220449 w 11220449"/>
              <a:gd name="connsiteY0" fmla="*/ 0 h 484093"/>
              <a:gd name="connsiteX1" fmla="*/ 121023 w 11220449"/>
              <a:gd name="connsiteY1" fmla="*/ 0 h 484093"/>
              <a:gd name="connsiteX2" fmla="*/ 0 w 11220449"/>
              <a:gd name="connsiteY2" fmla="*/ 484093 h 484093"/>
              <a:gd name="connsiteX3" fmla="*/ 11220449 w 11220449"/>
              <a:gd name="connsiteY3" fmla="*/ 484093 h 484093"/>
            </a:gdLst>
            <a:ahLst/>
            <a:cxnLst>
              <a:cxn ang="0">
                <a:pos x="connsiteX0" y="connsiteY0"/>
              </a:cxn>
              <a:cxn ang="0">
                <a:pos x="connsiteX1" y="connsiteY1"/>
              </a:cxn>
              <a:cxn ang="0">
                <a:pos x="connsiteX2" y="connsiteY2"/>
              </a:cxn>
              <a:cxn ang="0">
                <a:pos x="connsiteX3" y="connsiteY3"/>
              </a:cxn>
            </a:cxnLst>
            <a:rect l="l" t="t" r="r" b="b"/>
            <a:pathLst>
              <a:path w="11220449" h="484093">
                <a:moveTo>
                  <a:pt x="11220449" y="0"/>
                </a:moveTo>
                <a:lnTo>
                  <a:pt x="121023" y="0"/>
                </a:lnTo>
                <a:lnTo>
                  <a:pt x="0" y="484093"/>
                </a:lnTo>
                <a:lnTo>
                  <a:pt x="11220449" y="48409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rtl="0" eaLnBrk="1" fontAlgn="auto" hangingPunct="1">
              <a:lnSpc>
                <a:spcPct val="100000"/>
              </a:lnSpc>
              <a:spcBef>
                <a:spcPts val="300"/>
              </a:spcBef>
              <a:spcAft>
                <a:spcPts val="300"/>
              </a:spcAft>
            </a:pPr>
            <a:endParaRPr lang="de-DE" sz="1400" b="0" i="0" u="none" baseline="0">
              <a:solidFill>
                <a:srgbClr val="FFFFFF"/>
              </a:solidFill>
              <a:cs typeface="Calibri" panose="020F0502020204030204" pitchFamily="34" charset="0"/>
            </a:endParaRPr>
          </a:p>
        </p:txBody>
      </p:sp>
      <p:sp>
        <p:nvSpPr>
          <p:cNvPr id="12" name="Freihandform: Form 11">
            <a:extLst>
              <a:ext uri="{FF2B5EF4-FFF2-40B4-BE49-F238E27FC236}">
                <a16:creationId xmlns:a16="http://schemas.microsoft.com/office/drawing/2014/main" id="{A9866CBA-5F21-ECC2-674C-D20FF6BDF059}"/>
              </a:ext>
            </a:extLst>
          </p:cNvPr>
          <p:cNvSpPr/>
          <p:nvPr userDrawn="1"/>
        </p:nvSpPr>
        <p:spPr bwMode="gray">
          <a:xfrm flipH="1">
            <a:off x="11220448" y="6373907"/>
            <a:ext cx="971552" cy="484093"/>
          </a:xfrm>
          <a:custGeom>
            <a:avLst/>
            <a:gdLst>
              <a:gd name="connsiteX0" fmla="*/ 971552 w 971552"/>
              <a:gd name="connsiteY0" fmla="*/ 0 h 484093"/>
              <a:gd name="connsiteX1" fmla="*/ 0 w 971552"/>
              <a:gd name="connsiteY1" fmla="*/ 0 h 484093"/>
              <a:gd name="connsiteX2" fmla="*/ 0 w 971552"/>
              <a:gd name="connsiteY2" fmla="*/ 484093 h 484093"/>
              <a:gd name="connsiteX3" fmla="*/ 850529 w 971552"/>
              <a:gd name="connsiteY3" fmla="*/ 484093 h 484093"/>
            </a:gdLst>
            <a:ahLst/>
            <a:cxnLst>
              <a:cxn ang="0">
                <a:pos x="connsiteX0" y="connsiteY0"/>
              </a:cxn>
              <a:cxn ang="0">
                <a:pos x="connsiteX1" y="connsiteY1"/>
              </a:cxn>
              <a:cxn ang="0">
                <a:pos x="connsiteX2" y="connsiteY2"/>
              </a:cxn>
              <a:cxn ang="0">
                <a:pos x="connsiteX3" y="connsiteY3"/>
              </a:cxn>
            </a:cxnLst>
            <a:rect l="l" t="t" r="r" b="b"/>
            <a:pathLst>
              <a:path w="971552" h="484093">
                <a:moveTo>
                  <a:pt x="971552" y="0"/>
                </a:moveTo>
                <a:lnTo>
                  <a:pt x="0" y="0"/>
                </a:lnTo>
                <a:lnTo>
                  <a:pt x="0" y="484093"/>
                </a:lnTo>
                <a:lnTo>
                  <a:pt x="850529" y="484093"/>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rtl="0" eaLnBrk="1" fontAlgn="auto" hangingPunct="1">
              <a:lnSpc>
                <a:spcPct val="100000"/>
              </a:lnSpc>
              <a:spcBef>
                <a:spcPts val="300"/>
              </a:spcBef>
              <a:spcAft>
                <a:spcPts val="300"/>
              </a:spcAft>
            </a:pPr>
            <a:endParaRPr lang="de-DE" sz="1400" b="0" i="0" u="none" baseline="0">
              <a:solidFill>
                <a:srgbClr val="FFFFFF"/>
              </a:solidFill>
              <a:cs typeface="Calibri" panose="020F0502020204030204" pitchFamily="34" charset="0"/>
            </a:endParaRPr>
          </a:p>
        </p:txBody>
      </p:sp>
      <p:sp>
        <p:nvSpPr>
          <p:cNvPr id="3" name="Content Placeholder 2"/>
          <p:cNvSpPr>
            <a:spLocks noGrp="1"/>
          </p:cNvSpPr>
          <p:nvPr>
            <p:ph idx="1"/>
          </p:nvPr>
        </p:nvSpPr>
        <p:spPr bwMode="gray">
          <a:xfrm>
            <a:off x="525601" y="1601093"/>
            <a:ext cx="2795823" cy="4507608"/>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8" name="Bildplatzhalter 7">
            <a:extLst>
              <a:ext uri="{FF2B5EF4-FFF2-40B4-BE49-F238E27FC236}">
                <a16:creationId xmlns:a16="http://schemas.microsoft.com/office/drawing/2014/main" id="{636A129C-6CCA-49D1-A43E-2B186D3EAB58}"/>
              </a:ext>
            </a:extLst>
          </p:cNvPr>
          <p:cNvSpPr>
            <a:spLocks noGrp="1" noChangeAspect="1"/>
          </p:cNvSpPr>
          <p:nvPr>
            <p:ph type="pic" sz="quarter" idx="13"/>
          </p:nvPr>
        </p:nvSpPr>
        <p:spPr bwMode="gray">
          <a:xfrm>
            <a:off x="3640271" y="1601094"/>
            <a:ext cx="8013522" cy="4507606"/>
          </a:xfrm>
          <a:pattFill prst="ltUpDiag">
            <a:fgClr>
              <a:schemeClr val="bg2"/>
            </a:fgClr>
            <a:bgClr>
              <a:schemeClr val="bg1"/>
            </a:bgClr>
          </a:pattFill>
          <a:ln w="9525">
            <a:solidFill>
              <a:schemeClr val="bg2"/>
            </a:solidFill>
          </a:ln>
          <a:effectLst>
            <a:outerShdw blurRad="50800" dist="12700" dir="2700000" algn="tl" rotWithShape="0">
              <a:prstClr val="black">
                <a:alpha val="40000"/>
              </a:prstClr>
            </a:outerShdw>
          </a:effectLst>
        </p:spPr>
        <p:txBody>
          <a:bodyPr anchor="ctr"/>
          <a:lstStyle>
            <a:lvl1pPr algn="ctr">
              <a:defRPr>
                <a:latin typeface="Calibri" panose="020F0502020204030204" pitchFamily="34" charset="0"/>
              </a:defRPr>
            </a:lvl1pPr>
          </a:lstStyle>
          <a:p>
            <a:r>
              <a:rPr lang="de-DE"/>
              <a:t>Bild durch Klicken auf Symbol hinzufügen</a:t>
            </a:r>
            <a:endParaRPr lang="de-DE" dirty="0"/>
          </a:p>
        </p:txBody>
      </p:sp>
      <p:sp>
        <p:nvSpPr>
          <p:cNvPr id="4" name="Fußzeilenplatzhalter 3">
            <a:extLst>
              <a:ext uri="{FF2B5EF4-FFF2-40B4-BE49-F238E27FC236}">
                <a16:creationId xmlns:a16="http://schemas.microsoft.com/office/drawing/2014/main" id="{EEDAA497-91E8-6ADE-F478-BDD8045094A5}"/>
              </a:ext>
            </a:extLst>
          </p:cNvPr>
          <p:cNvSpPr>
            <a:spLocks noGrp="1"/>
          </p:cNvSpPr>
          <p:nvPr>
            <p:ph type="ftr" sz="quarter" idx="19"/>
          </p:nvPr>
        </p:nvSpPr>
        <p:spPr/>
        <p:txBody>
          <a:bodyPr/>
          <a:lstStyle>
            <a:lvl1pPr>
              <a:defRPr>
                <a:latin typeface="Calibri" panose="020F0502020204030204" pitchFamily="34" charset="0"/>
              </a:defRPr>
            </a:lvl1pPr>
          </a:lstStyle>
          <a:p>
            <a:endParaRPr lang="de-DE" dirty="0"/>
          </a:p>
        </p:txBody>
      </p:sp>
      <p:sp>
        <p:nvSpPr>
          <p:cNvPr id="7" name="Foliennummernplatzhalter 6">
            <a:extLst>
              <a:ext uri="{FF2B5EF4-FFF2-40B4-BE49-F238E27FC236}">
                <a16:creationId xmlns:a16="http://schemas.microsoft.com/office/drawing/2014/main" id="{FD90A9BD-4B5F-CA77-D699-3F7AF7E5A66E}"/>
              </a:ext>
            </a:extLst>
          </p:cNvPr>
          <p:cNvSpPr>
            <a:spLocks noGrp="1"/>
          </p:cNvSpPr>
          <p:nvPr>
            <p:ph type="sldNum" sz="quarter" idx="20"/>
          </p:nvPr>
        </p:nvSpPr>
        <p:spPr/>
        <p:txBody>
          <a:bodyPr/>
          <a:lstStyle>
            <a:lvl1pPr>
              <a:defRPr>
                <a:latin typeface="Calibri" panose="020F0502020204030204" pitchFamily="34" charset="0"/>
              </a:defRPr>
            </a:lvl1pPr>
          </a:lstStyle>
          <a:p>
            <a:fld id="{521AE3AC-DDCA-45D4-9B2A-A2DBEA872607}" type="slidenum">
              <a:rPr lang="de-DE" smtClean="0"/>
              <a:pPr/>
              <a:t>‹Nr.›</a:t>
            </a:fld>
            <a:endParaRPr lang="de-DE" dirty="0"/>
          </a:p>
        </p:txBody>
      </p:sp>
      <p:sp>
        <p:nvSpPr>
          <p:cNvPr id="9" name="Titel 8">
            <a:extLst>
              <a:ext uri="{FF2B5EF4-FFF2-40B4-BE49-F238E27FC236}">
                <a16:creationId xmlns:a16="http://schemas.microsoft.com/office/drawing/2014/main" id="{EF1D150D-801F-B08A-C2D1-8CFA58AE63BA}"/>
              </a:ext>
            </a:extLst>
          </p:cNvPr>
          <p:cNvSpPr>
            <a:spLocks noGrp="1"/>
          </p:cNvSpPr>
          <p:nvPr>
            <p:ph type="title"/>
          </p:nvPr>
        </p:nvSpPr>
        <p:spPr>
          <a:xfrm>
            <a:off x="525600" y="673200"/>
            <a:ext cx="9121320" cy="360000"/>
          </a:xfrm>
        </p:spPr>
        <p:txBody>
          <a:bodyPr/>
          <a:lstStyle/>
          <a:p>
            <a:r>
              <a:rPr lang="de-DE"/>
              <a:t>Mastertitelformat bearbeiten</a:t>
            </a:r>
          </a:p>
        </p:txBody>
      </p:sp>
      <p:sp>
        <p:nvSpPr>
          <p:cNvPr id="13" name="Textplatzhalter 3">
            <a:extLst>
              <a:ext uri="{FF2B5EF4-FFF2-40B4-BE49-F238E27FC236}">
                <a16:creationId xmlns:a16="http://schemas.microsoft.com/office/drawing/2014/main" id="{0E820EBC-2572-3973-7CE2-B6C435E59187}"/>
              </a:ext>
            </a:extLst>
          </p:cNvPr>
          <p:cNvSpPr>
            <a:spLocks noGrp="1"/>
          </p:cNvSpPr>
          <p:nvPr>
            <p:ph type="body" sz="quarter" idx="18" hasCustomPrompt="1"/>
          </p:nvPr>
        </p:nvSpPr>
        <p:spPr>
          <a:xfrm>
            <a:off x="527051" y="1054609"/>
            <a:ext cx="9684000" cy="360000"/>
          </a:xfrm>
        </p:spPr>
        <p:txBody>
          <a:bodyPr/>
          <a:lstStyle>
            <a:lvl1pPr marL="0" indent="0">
              <a:spcBef>
                <a:spcPts val="0"/>
              </a:spcBef>
              <a:spcAft>
                <a:spcPts val="0"/>
              </a:spcAft>
              <a:buFont typeface="Arial" panose="020B0604020202020204" pitchFamily="34" charset="0"/>
              <a:buNone/>
              <a:defRPr sz="2400" b="0">
                <a:solidFill>
                  <a:schemeClr val="tx2"/>
                </a:solidFill>
                <a:latin typeface="Calibri" panose="020F0502020204030204" pitchFamily="34" charset="0"/>
              </a:defRPr>
            </a:lvl1pPr>
            <a:lvl2pPr marL="0" indent="0">
              <a:spcBef>
                <a:spcPts val="0"/>
              </a:spcBef>
              <a:spcAft>
                <a:spcPts val="0"/>
              </a:spcAft>
              <a:buNone/>
              <a:defRPr sz="1800" b="0"/>
            </a:lvl2pPr>
            <a:lvl3pPr marL="0" indent="0">
              <a:spcBef>
                <a:spcPts val="0"/>
              </a:spcBef>
              <a:spcAft>
                <a:spcPts val="0"/>
              </a:spcAft>
              <a:buNone/>
              <a:defRPr sz="1800" b="0"/>
            </a:lvl3pPr>
            <a:lvl4pPr marL="0" indent="0">
              <a:spcBef>
                <a:spcPts val="0"/>
              </a:spcBef>
              <a:spcAft>
                <a:spcPts val="0"/>
              </a:spcAft>
              <a:buNone/>
              <a:defRPr sz="1800" b="0"/>
            </a:lvl4pPr>
            <a:lvl5pPr marL="0" indent="0">
              <a:spcBef>
                <a:spcPts val="0"/>
              </a:spcBef>
              <a:spcAft>
                <a:spcPts val="0"/>
              </a:spcAft>
              <a:buFont typeface="Arial" panose="020B0604020202020204" pitchFamily="34" charset="0"/>
              <a:buNone/>
              <a:defRPr sz="1800" b="0"/>
            </a:lvl5pPr>
          </a:lstStyle>
          <a:p>
            <a:pPr lvl="0"/>
            <a:r>
              <a:rPr lang="de-DE" dirty="0" err="1"/>
              <a:t>Subline</a:t>
            </a:r>
            <a:endParaRPr lang="de-DE" dirty="0"/>
          </a:p>
        </p:txBody>
      </p:sp>
      <p:pic>
        <p:nvPicPr>
          <p:cNvPr id="10" name="Grafik 9">
            <a:extLst>
              <a:ext uri="{FF2B5EF4-FFF2-40B4-BE49-F238E27FC236}">
                <a16:creationId xmlns:a16="http://schemas.microsoft.com/office/drawing/2014/main" id="{FAF4FE65-BD17-C68B-C5EF-33FA20DF88BF}"/>
              </a:ext>
            </a:extLst>
          </p:cNvPr>
          <p:cNvPicPr>
            <a:picLocks noChangeAspect="1"/>
          </p:cNvPicPr>
          <p:nvPr userDrawn="1"/>
        </p:nvPicPr>
        <p:blipFill>
          <a:blip r:embed="rId3"/>
          <a:stretch>
            <a:fillRect/>
          </a:stretch>
        </p:blipFill>
        <p:spPr>
          <a:xfrm>
            <a:off x="9809018" y="565599"/>
            <a:ext cx="1978556" cy="562183"/>
          </a:xfrm>
          <a:prstGeom prst="rect">
            <a:avLst/>
          </a:prstGeom>
        </p:spPr>
      </p:pic>
    </p:spTree>
    <p:custDataLst>
      <p:tags r:id="rId1"/>
    </p:custDataLst>
    <p:extLst>
      <p:ext uri="{BB962C8B-B14F-4D97-AF65-F5344CB8AC3E}">
        <p14:creationId xmlns:p14="http://schemas.microsoft.com/office/powerpoint/2010/main" val="11775478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Mockup PC Screen">
    <p:spTree>
      <p:nvGrpSpPr>
        <p:cNvPr id="1" name=""/>
        <p:cNvGrpSpPr/>
        <p:nvPr/>
      </p:nvGrpSpPr>
      <p:grpSpPr>
        <a:xfrm>
          <a:off x="0" y="0"/>
          <a:ext cx="0" cy="0"/>
          <a:chOff x="0" y="0"/>
          <a:chExt cx="0" cy="0"/>
        </a:xfrm>
      </p:grpSpPr>
      <p:sp>
        <p:nvSpPr>
          <p:cNvPr id="5" name="Rechteck 4">
            <a:extLst>
              <a:ext uri="{FF2B5EF4-FFF2-40B4-BE49-F238E27FC236}">
                <a16:creationId xmlns:a16="http://schemas.microsoft.com/office/drawing/2014/main" id="{B9ECE4A9-ACCE-758D-7041-48726B68BCC6}"/>
              </a:ext>
            </a:extLst>
          </p:cNvPr>
          <p:cNvSpPr/>
          <p:nvPr userDrawn="1"/>
        </p:nvSpPr>
        <p:spPr bwMode="gray">
          <a:xfrm>
            <a:off x="3165031" y="1695450"/>
            <a:ext cx="5861938" cy="34671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rtl="0" eaLnBrk="1" fontAlgn="auto" hangingPunct="1">
              <a:lnSpc>
                <a:spcPct val="100000"/>
              </a:lnSpc>
              <a:spcBef>
                <a:spcPts val="300"/>
              </a:spcBef>
              <a:spcAft>
                <a:spcPts val="300"/>
              </a:spcAft>
            </a:pPr>
            <a:endParaRPr lang="de-DE" sz="1400" b="0" i="0" u="none" baseline="0" dirty="0">
              <a:solidFill>
                <a:srgbClr val="FFFFFF"/>
              </a:solidFill>
              <a:latin typeface="Calibri" panose="020F0502020204030204" pitchFamily="34" charset="0"/>
              <a:cs typeface="Calibri" panose="020F0502020204030204" pitchFamily="34" charset="0"/>
            </a:endParaRPr>
          </a:p>
        </p:txBody>
      </p:sp>
      <p:pic>
        <p:nvPicPr>
          <p:cNvPr id="3" name="Grafik 2">
            <a:extLst>
              <a:ext uri="{FF2B5EF4-FFF2-40B4-BE49-F238E27FC236}">
                <a16:creationId xmlns:a16="http://schemas.microsoft.com/office/drawing/2014/main" id="{B3291CBB-9583-004F-B85E-215C2ABF767D}"/>
              </a:ext>
            </a:extLst>
          </p:cNvPr>
          <p:cNvPicPr>
            <a:picLocks noChangeAspect="1"/>
          </p:cNvPicPr>
          <p:nvPr userDrawn="1"/>
        </p:nvPicPr>
        <p:blipFill>
          <a:blip r:embed="rId3"/>
          <a:stretch>
            <a:fillRect/>
          </a:stretch>
        </p:blipFill>
        <p:spPr>
          <a:xfrm>
            <a:off x="2724620" y="1593045"/>
            <a:ext cx="6742760" cy="5127180"/>
          </a:xfrm>
          <a:prstGeom prst="rect">
            <a:avLst/>
          </a:prstGeom>
        </p:spPr>
      </p:pic>
      <p:sp>
        <p:nvSpPr>
          <p:cNvPr id="4" name="Bildplatzhalter 3"/>
          <p:cNvSpPr>
            <a:spLocks noGrp="1"/>
          </p:cNvSpPr>
          <p:nvPr>
            <p:ph type="pic" sz="quarter" idx="17" hasCustomPrompt="1"/>
          </p:nvPr>
        </p:nvSpPr>
        <p:spPr>
          <a:xfrm>
            <a:off x="3205729" y="1778729"/>
            <a:ext cx="5780543" cy="3300542"/>
          </a:xfrm>
          <a:pattFill prst="ltUpDiag">
            <a:fgClr>
              <a:schemeClr val="bg2"/>
            </a:fgClr>
            <a:bgClr>
              <a:schemeClr val="bg1"/>
            </a:bgClr>
          </a:pattFill>
        </p:spPr>
        <p:txBody>
          <a:bodyPr vert="horz" lIns="0" tIns="0" rIns="0" bIns="0" rtlCol="0" anchor="ctr">
            <a:noAutofit/>
          </a:bodyPr>
          <a:lstStyle>
            <a:lvl1pPr algn="ctr">
              <a:defRPr lang="de-DE">
                <a:latin typeface="Calibri" panose="020F0502020204030204" pitchFamily="34" charset="0"/>
              </a:defRPr>
            </a:lvl1pPr>
          </a:lstStyle>
          <a:p>
            <a:r>
              <a:rPr lang="de-DE" dirty="0"/>
              <a:t>Screenshot einfügen</a:t>
            </a:r>
          </a:p>
        </p:txBody>
      </p:sp>
      <p:sp>
        <p:nvSpPr>
          <p:cNvPr id="2" name="Titel 1">
            <a:extLst>
              <a:ext uri="{FF2B5EF4-FFF2-40B4-BE49-F238E27FC236}">
                <a16:creationId xmlns:a16="http://schemas.microsoft.com/office/drawing/2014/main" id="{71024CB5-5B39-473A-9328-DC965D29B519}"/>
              </a:ext>
            </a:extLst>
          </p:cNvPr>
          <p:cNvSpPr>
            <a:spLocks noGrp="1"/>
          </p:cNvSpPr>
          <p:nvPr>
            <p:ph type="title"/>
          </p:nvPr>
        </p:nvSpPr>
        <p:spPr bwMode="gray">
          <a:xfrm>
            <a:off x="525600" y="673200"/>
            <a:ext cx="9121320" cy="360000"/>
          </a:xfrm>
        </p:spPr>
        <p:txBody>
          <a:bodyPr/>
          <a:lstStyle/>
          <a:p>
            <a:r>
              <a:rPr lang="de-DE"/>
              <a:t>Mastertitelformat bearbeiten</a:t>
            </a:r>
            <a:endParaRPr lang="de-DE" dirty="0"/>
          </a:p>
        </p:txBody>
      </p:sp>
      <p:sp>
        <p:nvSpPr>
          <p:cNvPr id="7" name="Fußzeilenplatzhalter 6">
            <a:extLst>
              <a:ext uri="{FF2B5EF4-FFF2-40B4-BE49-F238E27FC236}">
                <a16:creationId xmlns:a16="http://schemas.microsoft.com/office/drawing/2014/main" id="{11E2735A-4CDE-931D-E0DD-5B8318D5F820}"/>
              </a:ext>
            </a:extLst>
          </p:cNvPr>
          <p:cNvSpPr>
            <a:spLocks noGrp="1"/>
          </p:cNvSpPr>
          <p:nvPr>
            <p:ph type="ftr" sz="quarter" idx="19"/>
          </p:nvPr>
        </p:nvSpPr>
        <p:spPr>
          <a:xfrm>
            <a:off x="527052" y="6980764"/>
            <a:ext cx="9468000" cy="181500"/>
          </a:xfrm>
        </p:spPr>
        <p:txBody>
          <a:bodyPr/>
          <a:lstStyle/>
          <a:p>
            <a:endParaRPr lang="de-DE" dirty="0"/>
          </a:p>
        </p:txBody>
      </p:sp>
      <p:sp>
        <p:nvSpPr>
          <p:cNvPr id="11" name="Foliennummernplatzhalter 10">
            <a:extLst>
              <a:ext uri="{FF2B5EF4-FFF2-40B4-BE49-F238E27FC236}">
                <a16:creationId xmlns:a16="http://schemas.microsoft.com/office/drawing/2014/main" id="{9A53EEA5-114B-4202-0A0F-EA7E1B607DB2}"/>
              </a:ext>
            </a:extLst>
          </p:cNvPr>
          <p:cNvSpPr>
            <a:spLocks noGrp="1"/>
          </p:cNvSpPr>
          <p:nvPr>
            <p:ph type="sldNum" sz="quarter" idx="20"/>
          </p:nvPr>
        </p:nvSpPr>
        <p:spPr/>
        <p:txBody>
          <a:bodyPr/>
          <a:lstStyle/>
          <a:p>
            <a:fld id="{521AE3AC-DDCA-45D4-9B2A-A2DBEA872607}" type="slidenum">
              <a:rPr lang="de-DE" smtClean="0"/>
              <a:pPr/>
              <a:t>‹Nr.›</a:t>
            </a:fld>
            <a:endParaRPr lang="de-DE" dirty="0"/>
          </a:p>
        </p:txBody>
      </p:sp>
      <p:sp>
        <p:nvSpPr>
          <p:cNvPr id="6" name="Textplatzhalter 3">
            <a:extLst>
              <a:ext uri="{FF2B5EF4-FFF2-40B4-BE49-F238E27FC236}">
                <a16:creationId xmlns:a16="http://schemas.microsoft.com/office/drawing/2014/main" id="{3FA4A2BE-CFF2-F408-0514-C2BF8F0DCD7F}"/>
              </a:ext>
            </a:extLst>
          </p:cNvPr>
          <p:cNvSpPr>
            <a:spLocks noGrp="1"/>
          </p:cNvSpPr>
          <p:nvPr>
            <p:ph type="body" sz="quarter" idx="18" hasCustomPrompt="1"/>
          </p:nvPr>
        </p:nvSpPr>
        <p:spPr>
          <a:xfrm>
            <a:off x="527051" y="1054609"/>
            <a:ext cx="9684000" cy="360000"/>
          </a:xfrm>
        </p:spPr>
        <p:txBody>
          <a:bodyPr/>
          <a:lstStyle>
            <a:lvl1pPr marL="0" indent="0">
              <a:spcBef>
                <a:spcPts val="0"/>
              </a:spcBef>
              <a:spcAft>
                <a:spcPts val="0"/>
              </a:spcAft>
              <a:buFont typeface="Arial" panose="020B0604020202020204" pitchFamily="34" charset="0"/>
              <a:buNone/>
              <a:defRPr sz="2400" b="0">
                <a:solidFill>
                  <a:schemeClr val="tx2"/>
                </a:solidFill>
                <a:latin typeface="Calibri" panose="020F0502020204030204" pitchFamily="34" charset="0"/>
              </a:defRPr>
            </a:lvl1pPr>
            <a:lvl2pPr marL="0" indent="0">
              <a:spcBef>
                <a:spcPts val="0"/>
              </a:spcBef>
              <a:spcAft>
                <a:spcPts val="0"/>
              </a:spcAft>
              <a:buNone/>
              <a:defRPr sz="1800" b="0"/>
            </a:lvl2pPr>
            <a:lvl3pPr marL="0" indent="0">
              <a:spcBef>
                <a:spcPts val="0"/>
              </a:spcBef>
              <a:spcAft>
                <a:spcPts val="0"/>
              </a:spcAft>
              <a:buNone/>
              <a:defRPr sz="1800" b="0"/>
            </a:lvl3pPr>
            <a:lvl4pPr marL="0" indent="0">
              <a:spcBef>
                <a:spcPts val="0"/>
              </a:spcBef>
              <a:spcAft>
                <a:spcPts val="0"/>
              </a:spcAft>
              <a:buNone/>
              <a:defRPr sz="1800" b="0"/>
            </a:lvl4pPr>
            <a:lvl5pPr marL="0" indent="0">
              <a:spcBef>
                <a:spcPts val="0"/>
              </a:spcBef>
              <a:spcAft>
                <a:spcPts val="0"/>
              </a:spcAft>
              <a:buFont typeface="Arial" panose="020B0604020202020204" pitchFamily="34" charset="0"/>
              <a:buNone/>
              <a:defRPr sz="1800" b="0"/>
            </a:lvl5pPr>
          </a:lstStyle>
          <a:p>
            <a:pPr lvl="0"/>
            <a:r>
              <a:rPr lang="de-DE" dirty="0" err="1"/>
              <a:t>Subline</a:t>
            </a:r>
            <a:endParaRPr lang="de-DE" dirty="0"/>
          </a:p>
        </p:txBody>
      </p:sp>
    </p:spTree>
    <p:custDataLst>
      <p:tags r:id="rId1"/>
    </p:custDataLst>
    <p:extLst>
      <p:ext uri="{BB962C8B-B14F-4D97-AF65-F5344CB8AC3E}">
        <p14:creationId xmlns:p14="http://schemas.microsoft.com/office/powerpoint/2010/main" val="595445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Mockup PC Screen rechts">
    <p:spTree>
      <p:nvGrpSpPr>
        <p:cNvPr id="1" name=""/>
        <p:cNvGrpSpPr/>
        <p:nvPr/>
      </p:nvGrpSpPr>
      <p:grpSpPr>
        <a:xfrm>
          <a:off x="0" y="0"/>
          <a:ext cx="0" cy="0"/>
          <a:chOff x="0" y="0"/>
          <a:chExt cx="0" cy="0"/>
        </a:xfrm>
      </p:grpSpPr>
      <p:sp>
        <p:nvSpPr>
          <p:cNvPr id="5" name="Rechteck 4">
            <a:extLst>
              <a:ext uri="{FF2B5EF4-FFF2-40B4-BE49-F238E27FC236}">
                <a16:creationId xmlns:a16="http://schemas.microsoft.com/office/drawing/2014/main" id="{B9ECE4A9-ACCE-758D-7041-48726B68BCC6}"/>
              </a:ext>
            </a:extLst>
          </p:cNvPr>
          <p:cNvSpPr/>
          <p:nvPr userDrawn="1"/>
        </p:nvSpPr>
        <p:spPr bwMode="gray">
          <a:xfrm>
            <a:off x="5664742" y="1695450"/>
            <a:ext cx="5861938" cy="34671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rtl="0" eaLnBrk="1" fontAlgn="auto" hangingPunct="1">
              <a:lnSpc>
                <a:spcPct val="100000"/>
              </a:lnSpc>
              <a:spcBef>
                <a:spcPts val="300"/>
              </a:spcBef>
              <a:spcAft>
                <a:spcPts val="300"/>
              </a:spcAft>
            </a:pPr>
            <a:endParaRPr lang="de-DE" sz="1400" b="0" i="0" u="none" baseline="0" dirty="0">
              <a:solidFill>
                <a:srgbClr val="FFFFFF"/>
              </a:solidFill>
              <a:latin typeface="Calibri" panose="020F0502020204030204" pitchFamily="34" charset="0"/>
              <a:cs typeface="Calibri" panose="020F0502020204030204" pitchFamily="34" charset="0"/>
            </a:endParaRPr>
          </a:p>
        </p:txBody>
      </p:sp>
      <p:pic>
        <p:nvPicPr>
          <p:cNvPr id="3" name="Grafik 2">
            <a:extLst>
              <a:ext uri="{FF2B5EF4-FFF2-40B4-BE49-F238E27FC236}">
                <a16:creationId xmlns:a16="http://schemas.microsoft.com/office/drawing/2014/main" id="{B3291CBB-9583-004F-B85E-215C2ABF767D}"/>
              </a:ext>
            </a:extLst>
          </p:cNvPr>
          <p:cNvPicPr>
            <a:picLocks noChangeAspect="1"/>
          </p:cNvPicPr>
          <p:nvPr userDrawn="1"/>
        </p:nvPicPr>
        <p:blipFill>
          <a:blip r:embed="rId3"/>
          <a:stretch>
            <a:fillRect/>
          </a:stretch>
        </p:blipFill>
        <p:spPr>
          <a:xfrm>
            <a:off x="5224331" y="1593045"/>
            <a:ext cx="6742760" cy="5127180"/>
          </a:xfrm>
          <a:prstGeom prst="rect">
            <a:avLst/>
          </a:prstGeom>
        </p:spPr>
      </p:pic>
      <p:sp>
        <p:nvSpPr>
          <p:cNvPr id="4" name="Bildplatzhalter 3"/>
          <p:cNvSpPr>
            <a:spLocks noGrp="1"/>
          </p:cNvSpPr>
          <p:nvPr>
            <p:ph type="pic" sz="quarter" idx="17" hasCustomPrompt="1"/>
          </p:nvPr>
        </p:nvSpPr>
        <p:spPr>
          <a:xfrm>
            <a:off x="5705440" y="1778729"/>
            <a:ext cx="5780543" cy="3300542"/>
          </a:xfrm>
          <a:pattFill prst="ltUpDiag">
            <a:fgClr>
              <a:schemeClr val="bg2"/>
            </a:fgClr>
            <a:bgClr>
              <a:schemeClr val="bg1"/>
            </a:bgClr>
          </a:pattFill>
        </p:spPr>
        <p:txBody>
          <a:bodyPr vert="horz" lIns="0" tIns="0" rIns="0" bIns="0" rtlCol="0" anchor="ctr">
            <a:noAutofit/>
          </a:bodyPr>
          <a:lstStyle>
            <a:lvl1pPr algn="ctr">
              <a:defRPr lang="de-DE">
                <a:latin typeface="Calibri" panose="020F0502020204030204" pitchFamily="34" charset="0"/>
              </a:defRPr>
            </a:lvl1pPr>
          </a:lstStyle>
          <a:p>
            <a:r>
              <a:rPr lang="de-DE" dirty="0"/>
              <a:t>Screenshot einfügen</a:t>
            </a:r>
          </a:p>
        </p:txBody>
      </p:sp>
      <p:sp>
        <p:nvSpPr>
          <p:cNvPr id="2" name="Titel 1">
            <a:extLst>
              <a:ext uri="{FF2B5EF4-FFF2-40B4-BE49-F238E27FC236}">
                <a16:creationId xmlns:a16="http://schemas.microsoft.com/office/drawing/2014/main" id="{71024CB5-5B39-473A-9328-DC965D29B519}"/>
              </a:ext>
            </a:extLst>
          </p:cNvPr>
          <p:cNvSpPr>
            <a:spLocks noGrp="1"/>
          </p:cNvSpPr>
          <p:nvPr>
            <p:ph type="title"/>
          </p:nvPr>
        </p:nvSpPr>
        <p:spPr bwMode="gray">
          <a:xfrm>
            <a:off x="525600" y="673200"/>
            <a:ext cx="9121320" cy="360000"/>
          </a:xfrm>
        </p:spPr>
        <p:txBody>
          <a:bodyPr/>
          <a:lstStyle/>
          <a:p>
            <a:r>
              <a:rPr lang="de-DE"/>
              <a:t>Mastertitelformat bearbeiten</a:t>
            </a:r>
            <a:endParaRPr lang="de-DE" dirty="0"/>
          </a:p>
        </p:txBody>
      </p:sp>
      <p:sp>
        <p:nvSpPr>
          <p:cNvPr id="8" name="Inhaltsplatzhalter 7">
            <a:extLst>
              <a:ext uri="{FF2B5EF4-FFF2-40B4-BE49-F238E27FC236}">
                <a16:creationId xmlns:a16="http://schemas.microsoft.com/office/drawing/2014/main" id="{44DE14EB-C7E4-1410-E634-F4F7F7B84971}"/>
              </a:ext>
            </a:extLst>
          </p:cNvPr>
          <p:cNvSpPr>
            <a:spLocks noGrp="1"/>
          </p:cNvSpPr>
          <p:nvPr>
            <p:ph sz="quarter" idx="21"/>
          </p:nvPr>
        </p:nvSpPr>
        <p:spPr>
          <a:xfrm>
            <a:off x="527053" y="1601093"/>
            <a:ext cx="3616315" cy="4495434"/>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7" name="Fußzeilenplatzhalter 6">
            <a:extLst>
              <a:ext uri="{FF2B5EF4-FFF2-40B4-BE49-F238E27FC236}">
                <a16:creationId xmlns:a16="http://schemas.microsoft.com/office/drawing/2014/main" id="{0021134D-036A-A23C-BDCE-38CD86C8AEFC}"/>
              </a:ext>
            </a:extLst>
          </p:cNvPr>
          <p:cNvSpPr>
            <a:spLocks noGrp="1"/>
          </p:cNvSpPr>
          <p:nvPr>
            <p:ph type="ftr" sz="quarter" idx="22"/>
          </p:nvPr>
        </p:nvSpPr>
        <p:spPr>
          <a:xfrm>
            <a:off x="527052" y="6978709"/>
            <a:ext cx="9468000" cy="181500"/>
          </a:xfrm>
        </p:spPr>
        <p:txBody>
          <a:bodyPr/>
          <a:lstStyle/>
          <a:p>
            <a:endParaRPr lang="de-DE" dirty="0"/>
          </a:p>
        </p:txBody>
      </p:sp>
      <p:sp>
        <p:nvSpPr>
          <p:cNvPr id="11" name="Foliennummernplatzhalter 10">
            <a:extLst>
              <a:ext uri="{FF2B5EF4-FFF2-40B4-BE49-F238E27FC236}">
                <a16:creationId xmlns:a16="http://schemas.microsoft.com/office/drawing/2014/main" id="{B478B15E-A009-0007-1F10-E90ACACBC26C}"/>
              </a:ext>
            </a:extLst>
          </p:cNvPr>
          <p:cNvSpPr>
            <a:spLocks noGrp="1"/>
          </p:cNvSpPr>
          <p:nvPr>
            <p:ph type="sldNum" sz="quarter" idx="23"/>
          </p:nvPr>
        </p:nvSpPr>
        <p:spPr/>
        <p:txBody>
          <a:bodyPr/>
          <a:lstStyle/>
          <a:p>
            <a:fld id="{521AE3AC-DDCA-45D4-9B2A-A2DBEA872607}" type="slidenum">
              <a:rPr lang="de-DE" smtClean="0"/>
              <a:pPr/>
              <a:t>‹Nr.›</a:t>
            </a:fld>
            <a:endParaRPr lang="de-DE" dirty="0"/>
          </a:p>
        </p:txBody>
      </p:sp>
      <p:sp>
        <p:nvSpPr>
          <p:cNvPr id="6" name="Textplatzhalter 3">
            <a:extLst>
              <a:ext uri="{FF2B5EF4-FFF2-40B4-BE49-F238E27FC236}">
                <a16:creationId xmlns:a16="http://schemas.microsoft.com/office/drawing/2014/main" id="{71F93AA3-05D3-B284-0761-7775D64234E6}"/>
              </a:ext>
            </a:extLst>
          </p:cNvPr>
          <p:cNvSpPr>
            <a:spLocks noGrp="1"/>
          </p:cNvSpPr>
          <p:nvPr>
            <p:ph type="body" sz="quarter" idx="18" hasCustomPrompt="1"/>
          </p:nvPr>
        </p:nvSpPr>
        <p:spPr>
          <a:xfrm>
            <a:off x="527051" y="1054609"/>
            <a:ext cx="9684000" cy="360000"/>
          </a:xfrm>
        </p:spPr>
        <p:txBody>
          <a:bodyPr/>
          <a:lstStyle>
            <a:lvl1pPr marL="0" indent="0">
              <a:spcBef>
                <a:spcPts val="0"/>
              </a:spcBef>
              <a:spcAft>
                <a:spcPts val="0"/>
              </a:spcAft>
              <a:buFont typeface="Arial" panose="020B0604020202020204" pitchFamily="34" charset="0"/>
              <a:buNone/>
              <a:defRPr sz="2400" b="0">
                <a:solidFill>
                  <a:schemeClr val="tx2"/>
                </a:solidFill>
                <a:latin typeface="Calibri" panose="020F0502020204030204" pitchFamily="34" charset="0"/>
              </a:defRPr>
            </a:lvl1pPr>
            <a:lvl2pPr marL="0" indent="0">
              <a:spcBef>
                <a:spcPts val="0"/>
              </a:spcBef>
              <a:spcAft>
                <a:spcPts val="0"/>
              </a:spcAft>
              <a:buNone/>
              <a:defRPr sz="1800" b="0"/>
            </a:lvl2pPr>
            <a:lvl3pPr marL="0" indent="0">
              <a:spcBef>
                <a:spcPts val="0"/>
              </a:spcBef>
              <a:spcAft>
                <a:spcPts val="0"/>
              </a:spcAft>
              <a:buNone/>
              <a:defRPr sz="1800" b="0"/>
            </a:lvl3pPr>
            <a:lvl4pPr marL="0" indent="0">
              <a:spcBef>
                <a:spcPts val="0"/>
              </a:spcBef>
              <a:spcAft>
                <a:spcPts val="0"/>
              </a:spcAft>
              <a:buNone/>
              <a:defRPr sz="1800" b="0"/>
            </a:lvl4pPr>
            <a:lvl5pPr marL="0" indent="0">
              <a:spcBef>
                <a:spcPts val="0"/>
              </a:spcBef>
              <a:spcAft>
                <a:spcPts val="0"/>
              </a:spcAft>
              <a:buFont typeface="Arial" panose="020B0604020202020204" pitchFamily="34" charset="0"/>
              <a:buNone/>
              <a:defRPr sz="1800" b="0"/>
            </a:lvl5pPr>
          </a:lstStyle>
          <a:p>
            <a:pPr lvl="0"/>
            <a:r>
              <a:rPr lang="de-DE" dirty="0" err="1"/>
              <a:t>Subline</a:t>
            </a:r>
            <a:endParaRPr lang="de-DE" dirty="0"/>
          </a:p>
        </p:txBody>
      </p:sp>
    </p:spTree>
    <p:custDataLst>
      <p:tags r:id="rId1"/>
    </p:custDataLst>
    <p:extLst>
      <p:ext uri="{BB962C8B-B14F-4D97-AF65-F5344CB8AC3E}">
        <p14:creationId xmlns:p14="http://schemas.microsoft.com/office/powerpoint/2010/main" val="12485745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rminvereinbarung">
    <p:spTree>
      <p:nvGrpSpPr>
        <p:cNvPr id="1" name=""/>
        <p:cNvGrpSpPr/>
        <p:nvPr/>
      </p:nvGrpSpPr>
      <p:grpSpPr>
        <a:xfrm>
          <a:off x="0" y="0"/>
          <a:ext cx="0" cy="0"/>
          <a:chOff x="0" y="0"/>
          <a:chExt cx="0" cy="0"/>
        </a:xfrm>
      </p:grpSpPr>
      <p:sp>
        <p:nvSpPr>
          <p:cNvPr id="8" name="Bildplatzhalter 7">
            <a:extLst>
              <a:ext uri="{FF2B5EF4-FFF2-40B4-BE49-F238E27FC236}">
                <a16:creationId xmlns:a16="http://schemas.microsoft.com/office/drawing/2014/main" id="{636A129C-6CCA-49D1-A43E-2B186D3EAB58}"/>
              </a:ext>
            </a:extLst>
          </p:cNvPr>
          <p:cNvSpPr>
            <a:spLocks noGrp="1"/>
          </p:cNvSpPr>
          <p:nvPr>
            <p:ph type="pic" sz="quarter" idx="13"/>
          </p:nvPr>
        </p:nvSpPr>
        <p:spPr bwMode="gray">
          <a:xfrm>
            <a:off x="525600" y="2127118"/>
            <a:ext cx="2133580" cy="2576669"/>
          </a:xfrm>
          <a:pattFill prst="ltUpDiag">
            <a:fgClr>
              <a:schemeClr val="bg2"/>
            </a:fgClr>
            <a:bgClr>
              <a:schemeClr val="bg1"/>
            </a:bgClr>
          </a:pattFill>
        </p:spPr>
        <p:txBody>
          <a:bodyPr anchor="ctr"/>
          <a:lstStyle>
            <a:lvl1pPr algn="ctr">
              <a:defRPr>
                <a:latin typeface="Calibri" panose="020F0502020204030204" pitchFamily="34" charset="0"/>
              </a:defRPr>
            </a:lvl1pPr>
          </a:lstStyle>
          <a:p>
            <a:r>
              <a:rPr lang="de-DE"/>
              <a:t>Bild durch Klicken auf Symbol hinzufügen</a:t>
            </a:r>
            <a:endParaRPr lang="de-DE" dirty="0"/>
          </a:p>
        </p:txBody>
      </p:sp>
      <p:grpSp>
        <p:nvGrpSpPr>
          <p:cNvPr id="5" name="Grafik 5" descr="Tageskalender Silhouette">
            <a:extLst>
              <a:ext uri="{FF2B5EF4-FFF2-40B4-BE49-F238E27FC236}">
                <a16:creationId xmlns:a16="http://schemas.microsoft.com/office/drawing/2014/main" id="{1809C280-03C5-C364-1A4C-436F74B7E8A8}"/>
              </a:ext>
            </a:extLst>
          </p:cNvPr>
          <p:cNvGrpSpPr/>
          <p:nvPr userDrawn="1"/>
        </p:nvGrpSpPr>
        <p:grpSpPr>
          <a:xfrm>
            <a:off x="7067712" y="3132904"/>
            <a:ext cx="2959629" cy="2959629"/>
            <a:chOff x="8432535" y="2772780"/>
            <a:chExt cx="2959629" cy="2959629"/>
          </a:xfrm>
          <a:solidFill>
            <a:schemeClr val="accent1">
              <a:alpha val="20000"/>
            </a:schemeClr>
          </a:solidFill>
        </p:grpSpPr>
        <p:sp>
          <p:nvSpPr>
            <p:cNvPr id="6" name="Freihandform: Form 5">
              <a:extLst>
                <a:ext uri="{FF2B5EF4-FFF2-40B4-BE49-F238E27FC236}">
                  <a16:creationId xmlns:a16="http://schemas.microsoft.com/office/drawing/2014/main" id="{3F22ECFE-0436-FB11-2798-CE017404ED53}"/>
                </a:ext>
              </a:extLst>
            </p:cNvPr>
            <p:cNvSpPr/>
            <p:nvPr/>
          </p:nvSpPr>
          <p:spPr>
            <a:xfrm>
              <a:off x="8432535" y="2772780"/>
              <a:ext cx="2959629" cy="2959629"/>
            </a:xfrm>
            <a:custGeom>
              <a:avLst/>
              <a:gdLst>
                <a:gd name="connsiteX0" fmla="*/ 2350294 w 2959629"/>
                <a:gd name="connsiteY0" fmla="*/ 261144 h 2959629"/>
                <a:gd name="connsiteX1" fmla="*/ 2350294 w 2959629"/>
                <a:gd name="connsiteY1" fmla="*/ 43524 h 2959629"/>
                <a:gd name="connsiteX2" fmla="*/ 2306770 w 2959629"/>
                <a:gd name="connsiteY2" fmla="*/ 0 h 2959629"/>
                <a:gd name="connsiteX3" fmla="*/ 2263246 w 2959629"/>
                <a:gd name="connsiteY3" fmla="*/ 43524 h 2959629"/>
                <a:gd name="connsiteX4" fmla="*/ 2263246 w 2959629"/>
                <a:gd name="connsiteY4" fmla="*/ 261144 h 2959629"/>
                <a:gd name="connsiteX5" fmla="*/ 696383 w 2959629"/>
                <a:gd name="connsiteY5" fmla="*/ 261144 h 2959629"/>
                <a:gd name="connsiteX6" fmla="*/ 696383 w 2959629"/>
                <a:gd name="connsiteY6" fmla="*/ 43524 h 2959629"/>
                <a:gd name="connsiteX7" fmla="*/ 652859 w 2959629"/>
                <a:gd name="connsiteY7" fmla="*/ 0 h 2959629"/>
                <a:gd name="connsiteX8" fmla="*/ 609335 w 2959629"/>
                <a:gd name="connsiteY8" fmla="*/ 43524 h 2959629"/>
                <a:gd name="connsiteX9" fmla="*/ 609335 w 2959629"/>
                <a:gd name="connsiteY9" fmla="*/ 261144 h 2959629"/>
                <a:gd name="connsiteX10" fmla="*/ 0 w 2959629"/>
                <a:gd name="connsiteY10" fmla="*/ 261144 h 2959629"/>
                <a:gd name="connsiteX11" fmla="*/ 0 w 2959629"/>
                <a:gd name="connsiteY11" fmla="*/ 2959629 h 2959629"/>
                <a:gd name="connsiteX12" fmla="*/ 2959629 w 2959629"/>
                <a:gd name="connsiteY12" fmla="*/ 2959629 h 2959629"/>
                <a:gd name="connsiteX13" fmla="*/ 2959629 w 2959629"/>
                <a:gd name="connsiteY13" fmla="*/ 261144 h 2959629"/>
                <a:gd name="connsiteX14" fmla="*/ 2872581 w 2959629"/>
                <a:gd name="connsiteY14" fmla="*/ 2872581 h 2959629"/>
                <a:gd name="connsiteX15" fmla="*/ 87048 w 2959629"/>
                <a:gd name="connsiteY15" fmla="*/ 2872581 h 2959629"/>
                <a:gd name="connsiteX16" fmla="*/ 87048 w 2959629"/>
                <a:gd name="connsiteY16" fmla="*/ 957527 h 2959629"/>
                <a:gd name="connsiteX17" fmla="*/ 2872581 w 2959629"/>
                <a:gd name="connsiteY17" fmla="*/ 957527 h 2959629"/>
                <a:gd name="connsiteX18" fmla="*/ 87048 w 2959629"/>
                <a:gd name="connsiteY18" fmla="*/ 870479 h 2959629"/>
                <a:gd name="connsiteX19" fmla="*/ 87048 w 2959629"/>
                <a:gd name="connsiteY19" fmla="*/ 348192 h 2959629"/>
                <a:gd name="connsiteX20" fmla="*/ 609335 w 2959629"/>
                <a:gd name="connsiteY20" fmla="*/ 348192 h 2959629"/>
                <a:gd name="connsiteX21" fmla="*/ 609335 w 2959629"/>
                <a:gd name="connsiteY21" fmla="*/ 522288 h 2959629"/>
                <a:gd name="connsiteX22" fmla="*/ 652859 w 2959629"/>
                <a:gd name="connsiteY22" fmla="*/ 565811 h 2959629"/>
                <a:gd name="connsiteX23" fmla="*/ 696383 w 2959629"/>
                <a:gd name="connsiteY23" fmla="*/ 522288 h 2959629"/>
                <a:gd name="connsiteX24" fmla="*/ 696383 w 2959629"/>
                <a:gd name="connsiteY24" fmla="*/ 348192 h 2959629"/>
                <a:gd name="connsiteX25" fmla="*/ 2263246 w 2959629"/>
                <a:gd name="connsiteY25" fmla="*/ 348192 h 2959629"/>
                <a:gd name="connsiteX26" fmla="*/ 2263246 w 2959629"/>
                <a:gd name="connsiteY26" fmla="*/ 522288 h 2959629"/>
                <a:gd name="connsiteX27" fmla="*/ 2306770 w 2959629"/>
                <a:gd name="connsiteY27" fmla="*/ 565811 h 2959629"/>
                <a:gd name="connsiteX28" fmla="*/ 2350294 w 2959629"/>
                <a:gd name="connsiteY28" fmla="*/ 522288 h 2959629"/>
                <a:gd name="connsiteX29" fmla="*/ 2350294 w 2959629"/>
                <a:gd name="connsiteY29" fmla="*/ 348192 h 2959629"/>
                <a:gd name="connsiteX30" fmla="*/ 2872581 w 2959629"/>
                <a:gd name="connsiteY30" fmla="*/ 348192 h 2959629"/>
                <a:gd name="connsiteX31" fmla="*/ 2872581 w 2959629"/>
                <a:gd name="connsiteY31" fmla="*/ 870479 h 2959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959629" h="2959629">
                  <a:moveTo>
                    <a:pt x="2350294" y="261144"/>
                  </a:moveTo>
                  <a:lnTo>
                    <a:pt x="2350294" y="43524"/>
                  </a:lnTo>
                  <a:cubicBezTo>
                    <a:pt x="2350294" y="19486"/>
                    <a:pt x="2330808" y="0"/>
                    <a:pt x="2306770" y="0"/>
                  </a:cubicBezTo>
                  <a:cubicBezTo>
                    <a:pt x="2282732" y="0"/>
                    <a:pt x="2263246" y="19486"/>
                    <a:pt x="2263246" y="43524"/>
                  </a:cubicBezTo>
                  <a:lnTo>
                    <a:pt x="2263246" y="261144"/>
                  </a:lnTo>
                  <a:lnTo>
                    <a:pt x="696383" y="261144"/>
                  </a:lnTo>
                  <a:lnTo>
                    <a:pt x="696383" y="43524"/>
                  </a:lnTo>
                  <a:cubicBezTo>
                    <a:pt x="696383" y="19486"/>
                    <a:pt x="676898" y="0"/>
                    <a:pt x="652859" y="0"/>
                  </a:cubicBezTo>
                  <a:cubicBezTo>
                    <a:pt x="628821" y="0"/>
                    <a:pt x="609335" y="19486"/>
                    <a:pt x="609335" y="43524"/>
                  </a:cubicBezTo>
                  <a:lnTo>
                    <a:pt x="609335" y="261144"/>
                  </a:lnTo>
                  <a:lnTo>
                    <a:pt x="0" y="261144"/>
                  </a:lnTo>
                  <a:lnTo>
                    <a:pt x="0" y="2959629"/>
                  </a:lnTo>
                  <a:lnTo>
                    <a:pt x="2959629" y="2959629"/>
                  </a:lnTo>
                  <a:lnTo>
                    <a:pt x="2959629" y="261144"/>
                  </a:lnTo>
                  <a:close/>
                  <a:moveTo>
                    <a:pt x="2872581" y="2872581"/>
                  </a:moveTo>
                  <a:lnTo>
                    <a:pt x="87048" y="2872581"/>
                  </a:lnTo>
                  <a:lnTo>
                    <a:pt x="87048" y="957527"/>
                  </a:lnTo>
                  <a:lnTo>
                    <a:pt x="2872581" y="957527"/>
                  </a:lnTo>
                  <a:close/>
                  <a:moveTo>
                    <a:pt x="87048" y="870479"/>
                  </a:moveTo>
                  <a:lnTo>
                    <a:pt x="87048" y="348192"/>
                  </a:lnTo>
                  <a:lnTo>
                    <a:pt x="609335" y="348192"/>
                  </a:lnTo>
                  <a:lnTo>
                    <a:pt x="609335" y="522288"/>
                  </a:lnTo>
                  <a:cubicBezTo>
                    <a:pt x="609335" y="546326"/>
                    <a:pt x="628821" y="565811"/>
                    <a:pt x="652859" y="565811"/>
                  </a:cubicBezTo>
                  <a:cubicBezTo>
                    <a:pt x="676898" y="565811"/>
                    <a:pt x="696383" y="546326"/>
                    <a:pt x="696383" y="522288"/>
                  </a:cubicBezTo>
                  <a:lnTo>
                    <a:pt x="696383" y="348192"/>
                  </a:lnTo>
                  <a:lnTo>
                    <a:pt x="2263246" y="348192"/>
                  </a:lnTo>
                  <a:lnTo>
                    <a:pt x="2263246" y="522288"/>
                  </a:lnTo>
                  <a:cubicBezTo>
                    <a:pt x="2263246" y="546326"/>
                    <a:pt x="2282732" y="565811"/>
                    <a:pt x="2306770" y="565811"/>
                  </a:cubicBezTo>
                  <a:cubicBezTo>
                    <a:pt x="2330808" y="565811"/>
                    <a:pt x="2350294" y="546326"/>
                    <a:pt x="2350294" y="522288"/>
                  </a:cubicBezTo>
                  <a:lnTo>
                    <a:pt x="2350294" y="348192"/>
                  </a:lnTo>
                  <a:lnTo>
                    <a:pt x="2872581" y="348192"/>
                  </a:lnTo>
                  <a:lnTo>
                    <a:pt x="2872581" y="870479"/>
                  </a:lnTo>
                  <a:close/>
                </a:path>
              </a:pathLst>
            </a:custGeom>
            <a:grpFill/>
            <a:ln w="43458" cap="flat">
              <a:noFill/>
              <a:prstDash val="solid"/>
              <a:miter/>
            </a:ln>
          </p:spPr>
          <p:txBody>
            <a:bodyPr rtlCol="0" anchor="ctr"/>
            <a:lstStyle/>
            <a:p>
              <a:endParaRPr lang="de-DE"/>
            </a:p>
          </p:txBody>
        </p:sp>
        <p:sp>
          <p:nvSpPr>
            <p:cNvPr id="10" name="Freihandform: Form 9">
              <a:extLst>
                <a:ext uri="{FF2B5EF4-FFF2-40B4-BE49-F238E27FC236}">
                  <a16:creationId xmlns:a16="http://schemas.microsoft.com/office/drawing/2014/main" id="{8E3E43B6-A8B4-FC63-5398-FDA22D7EA178}"/>
                </a:ext>
              </a:extLst>
            </p:cNvPr>
            <p:cNvSpPr/>
            <p:nvPr/>
          </p:nvSpPr>
          <p:spPr>
            <a:xfrm>
              <a:off x="8780727" y="3991451"/>
              <a:ext cx="2263245" cy="1392766"/>
            </a:xfrm>
            <a:custGeom>
              <a:avLst/>
              <a:gdLst>
                <a:gd name="connsiteX0" fmla="*/ 826955 w 2263245"/>
                <a:gd name="connsiteY0" fmla="*/ 1392767 h 1392766"/>
                <a:gd name="connsiteX1" fmla="*/ 2263246 w 2263245"/>
                <a:gd name="connsiteY1" fmla="*/ 1392767 h 1392766"/>
                <a:gd name="connsiteX2" fmla="*/ 2263246 w 2263245"/>
                <a:gd name="connsiteY2" fmla="*/ 0 h 1392766"/>
                <a:gd name="connsiteX3" fmla="*/ 0 w 2263245"/>
                <a:gd name="connsiteY3" fmla="*/ 0 h 1392766"/>
                <a:gd name="connsiteX4" fmla="*/ 0 w 2263245"/>
                <a:gd name="connsiteY4" fmla="*/ 1392767 h 1392766"/>
                <a:gd name="connsiteX5" fmla="*/ 826955 w 2263245"/>
                <a:gd name="connsiteY5" fmla="*/ 1392767 h 1392766"/>
                <a:gd name="connsiteX6" fmla="*/ 826955 w 2263245"/>
                <a:gd name="connsiteY6" fmla="*/ 1305719 h 1392766"/>
                <a:gd name="connsiteX7" fmla="*/ 826955 w 2263245"/>
                <a:gd name="connsiteY7" fmla="*/ 957527 h 1392766"/>
                <a:gd name="connsiteX8" fmla="*/ 1436291 w 2263245"/>
                <a:gd name="connsiteY8" fmla="*/ 957527 h 1392766"/>
                <a:gd name="connsiteX9" fmla="*/ 1436291 w 2263245"/>
                <a:gd name="connsiteY9" fmla="*/ 1305719 h 1392766"/>
                <a:gd name="connsiteX10" fmla="*/ 826955 w 2263245"/>
                <a:gd name="connsiteY10" fmla="*/ 522288 h 1392766"/>
                <a:gd name="connsiteX11" fmla="*/ 1436291 w 2263245"/>
                <a:gd name="connsiteY11" fmla="*/ 522288 h 1392766"/>
                <a:gd name="connsiteX12" fmla="*/ 1436291 w 2263245"/>
                <a:gd name="connsiteY12" fmla="*/ 870479 h 1392766"/>
                <a:gd name="connsiteX13" fmla="*/ 826955 w 2263245"/>
                <a:gd name="connsiteY13" fmla="*/ 870479 h 1392766"/>
                <a:gd name="connsiteX14" fmla="*/ 739907 w 2263245"/>
                <a:gd name="connsiteY14" fmla="*/ 870479 h 1392766"/>
                <a:gd name="connsiteX15" fmla="*/ 87048 w 2263245"/>
                <a:gd name="connsiteY15" fmla="*/ 870479 h 1392766"/>
                <a:gd name="connsiteX16" fmla="*/ 87048 w 2263245"/>
                <a:gd name="connsiteY16" fmla="*/ 522288 h 1392766"/>
                <a:gd name="connsiteX17" fmla="*/ 739907 w 2263245"/>
                <a:gd name="connsiteY17" fmla="*/ 522288 h 1392766"/>
                <a:gd name="connsiteX18" fmla="*/ 1523339 w 2263245"/>
                <a:gd name="connsiteY18" fmla="*/ 522288 h 1392766"/>
                <a:gd name="connsiteX19" fmla="*/ 2176198 w 2263245"/>
                <a:gd name="connsiteY19" fmla="*/ 522288 h 1392766"/>
                <a:gd name="connsiteX20" fmla="*/ 2176198 w 2263245"/>
                <a:gd name="connsiteY20" fmla="*/ 870479 h 1392766"/>
                <a:gd name="connsiteX21" fmla="*/ 1523339 w 2263245"/>
                <a:gd name="connsiteY21" fmla="*/ 870479 h 1392766"/>
                <a:gd name="connsiteX22" fmla="*/ 1523339 w 2263245"/>
                <a:gd name="connsiteY22" fmla="*/ 1305719 h 1392766"/>
                <a:gd name="connsiteX23" fmla="*/ 1523339 w 2263245"/>
                <a:gd name="connsiteY23" fmla="*/ 957527 h 1392766"/>
                <a:gd name="connsiteX24" fmla="*/ 2176198 w 2263245"/>
                <a:gd name="connsiteY24" fmla="*/ 957527 h 1392766"/>
                <a:gd name="connsiteX25" fmla="*/ 2176198 w 2263245"/>
                <a:gd name="connsiteY25" fmla="*/ 1305719 h 1392766"/>
                <a:gd name="connsiteX26" fmla="*/ 2176198 w 2263245"/>
                <a:gd name="connsiteY26" fmla="*/ 87048 h 1392766"/>
                <a:gd name="connsiteX27" fmla="*/ 2176198 w 2263245"/>
                <a:gd name="connsiteY27" fmla="*/ 435240 h 1392766"/>
                <a:gd name="connsiteX28" fmla="*/ 1523339 w 2263245"/>
                <a:gd name="connsiteY28" fmla="*/ 435240 h 1392766"/>
                <a:gd name="connsiteX29" fmla="*/ 1523339 w 2263245"/>
                <a:gd name="connsiteY29" fmla="*/ 87048 h 1392766"/>
                <a:gd name="connsiteX30" fmla="*/ 1436291 w 2263245"/>
                <a:gd name="connsiteY30" fmla="*/ 87048 h 1392766"/>
                <a:gd name="connsiteX31" fmla="*/ 1436291 w 2263245"/>
                <a:gd name="connsiteY31" fmla="*/ 435240 h 1392766"/>
                <a:gd name="connsiteX32" fmla="*/ 826955 w 2263245"/>
                <a:gd name="connsiteY32" fmla="*/ 435240 h 1392766"/>
                <a:gd name="connsiteX33" fmla="*/ 826955 w 2263245"/>
                <a:gd name="connsiteY33" fmla="*/ 87048 h 1392766"/>
                <a:gd name="connsiteX34" fmla="*/ 739907 w 2263245"/>
                <a:gd name="connsiteY34" fmla="*/ 87048 h 1392766"/>
                <a:gd name="connsiteX35" fmla="*/ 739907 w 2263245"/>
                <a:gd name="connsiteY35" fmla="*/ 435240 h 1392766"/>
                <a:gd name="connsiteX36" fmla="*/ 87048 w 2263245"/>
                <a:gd name="connsiteY36" fmla="*/ 435240 h 1392766"/>
                <a:gd name="connsiteX37" fmla="*/ 87048 w 2263245"/>
                <a:gd name="connsiteY37" fmla="*/ 87048 h 1392766"/>
                <a:gd name="connsiteX38" fmla="*/ 87048 w 2263245"/>
                <a:gd name="connsiteY38" fmla="*/ 1305719 h 1392766"/>
                <a:gd name="connsiteX39" fmla="*/ 87048 w 2263245"/>
                <a:gd name="connsiteY39" fmla="*/ 957527 h 1392766"/>
                <a:gd name="connsiteX40" fmla="*/ 739907 w 2263245"/>
                <a:gd name="connsiteY40" fmla="*/ 957527 h 1392766"/>
                <a:gd name="connsiteX41" fmla="*/ 739907 w 2263245"/>
                <a:gd name="connsiteY41" fmla="*/ 1305719 h 1392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2263245" h="1392766">
                  <a:moveTo>
                    <a:pt x="826955" y="1392767"/>
                  </a:moveTo>
                  <a:lnTo>
                    <a:pt x="2263246" y="1392767"/>
                  </a:lnTo>
                  <a:lnTo>
                    <a:pt x="2263246" y="0"/>
                  </a:lnTo>
                  <a:lnTo>
                    <a:pt x="0" y="0"/>
                  </a:lnTo>
                  <a:lnTo>
                    <a:pt x="0" y="1392767"/>
                  </a:lnTo>
                  <a:lnTo>
                    <a:pt x="826955" y="1392767"/>
                  </a:lnTo>
                  <a:close/>
                  <a:moveTo>
                    <a:pt x="826955" y="1305719"/>
                  </a:moveTo>
                  <a:lnTo>
                    <a:pt x="826955" y="957527"/>
                  </a:lnTo>
                  <a:lnTo>
                    <a:pt x="1436291" y="957527"/>
                  </a:lnTo>
                  <a:lnTo>
                    <a:pt x="1436291" y="1305719"/>
                  </a:lnTo>
                  <a:close/>
                  <a:moveTo>
                    <a:pt x="826955" y="522288"/>
                  </a:moveTo>
                  <a:lnTo>
                    <a:pt x="1436291" y="522288"/>
                  </a:lnTo>
                  <a:lnTo>
                    <a:pt x="1436291" y="870479"/>
                  </a:lnTo>
                  <a:lnTo>
                    <a:pt x="826955" y="870479"/>
                  </a:lnTo>
                  <a:close/>
                  <a:moveTo>
                    <a:pt x="739907" y="870479"/>
                  </a:moveTo>
                  <a:lnTo>
                    <a:pt x="87048" y="870479"/>
                  </a:lnTo>
                  <a:lnTo>
                    <a:pt x="87048" y="522288"/>
                  </a:lnTo>
                  <a:lnTo>
                    <a:pt x="739907" y="522288"/>
                  </a:lnTo>
                  <a:close/>
                  <a:moveTo>
                    <a:pt x="1523339" y="522288"/>
                  </a:moveTo>
                  <a:lnTo>
                    <a:pt x="2176198" y="522288"/>
                  </a:lnTo>
                  <a:lnTo>
                    <a:pt x="2176198" y="870479"/>
                  </a:lnTo>
                  <a:lnTo>
                    <a:pt x="1523339" y="870479"/>
                  </a:lnTo>
                  <a:close/>
                  <a:moveTo>
                    <a:pt x="1523339" y="1305719"/>
                  </a:moveTo>
                  <a:lnTo>
                    <a:pt x="1523339" y="957527"/>
                  </a:lnTo>
                  <a:lnTo>
                    <a:pt x="2176198" y="957527"/>
                  </a:lnTo>
                  <a:lnTo>
                    <a:pt x="2176198" y="1305719"/>
                  </a:lnTo>
                  <a:close/>
                  <a:moveTo>
                    <a:pt x="2176198" y="87048"/>
                  </a:moveTo>
                  <a:lnTo>
                    <a:pt x="2176198" y="435240"/>
                  </a:lnTo>
                  <a:lnTo>
                    <a:pt x="1523339" y="435240"/>
                  </a:lnTo>
                  <a:lnTo>
                    <a:pt x="1523339" y="87048"/>
                  </a:lnTo>
                  <a:close/>
                  <a:moveTo>
                    <a:pt x="1436291" y="87048"/>
                  </a:moveTo>
                  <a:lnTo>
                    <a:pt x="1436291" y="435240"/>
                  </a:lnTo>
                  <a:lnTo>
                    <a:pt x="826955" y="435240"/>
                  </a:lnTo>
                  <a:lnTo>
                    <a:pt x="826955" y="87048"/>
                  </a:lnTo>
                  <a:close/>
                  <a:moveTo>
                    <a:pt x="739907" y="87048"/>
                  </a:moveTo>
                  <a:lnTo>
                    <a:pt x="739907" y="435240"/>
                  </a:lnTo>
                  <a:lnTo>
                    <a:pt x="87048" y="435240"/>
                  </a:lnTo>
                  <a:lnTo>
                    <a:pt x="87048" y="87048"/>
                  </a:lnTo>
                  <a:close/>
                  <a:moveTo>
                    <a:pt x="87048" y="1305719"/>
                  </a:moveTo>
                  <a:lnTo>
                    <a:pt x="87048" y="957527"/>
                  </a:lnTo>
                  <a:lnTo>
                    <a:pt x="739907" y="957527"/>
                  </a:lnTo>
                  <a:lnTo>
                    <a:pt x="739907" y="1305719"/>
                  </a:lnTo>
                  <a:close/>
                </a:path>
              </a:pathLst>
            </a:custGeom>
            <a:grpFill/>
            <a:ln w="43458" cap="flat">
              <a:noFill/>
              <a:prstDash val="solid"/>
              <a:miter/>
            </a:ln>
          </p:spPr>
          <p:txBody>
            <a:bodyPr rtlCol="0" anchor="ctr"/>
            <a:lstStyle/>
            <a:p>
              <a:endParaRPr lang="de-DE"/>
            </a:p>
          </p:txBody>
        </p:sp>
      </p:grpSp>
      <p:sp>
        <p:nvSpPr>
          <p:cNvPr id="4" name="Textplatzhalter 3">
            <a:extLst>
              <a:ext uri="{FF2B5EF4-FFF2-40B4-BE49-F238E27FC236}">
                <a16:creationId xmlns:a16="http://schemas.microsoft.com/office/drawing/2014/main" id="{E7AAAED3-6F5D-6120-B16A-A7B308AF72C7}"/>
              </a:ext>
            </a:extLst>
          </p:cNvPr>
          <p:cNvSpPr>
            <a:spLocks noGrp="1"/>
          </p:cNvSpPr>
          <p:nvPr>
            <p:ph type="body" sz="quarter" idx="25"/>
          </p:nvPr>
        </p:nvSpPr>
        <p:spPr>
          <a:xfrm>
            <a:off x="3238500" y="2154212"/>
            <a:ext cx="7605714" cy="3938321"/>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22" name="Titel 21">
            <a:extLst>
              <a:ext uri="{FF2B5EF4-FFF2-40B4-BE49-F238E27FC236}">
                <a16:creationId xmlns:a16="http://schemas.microsoft.com/office/drawing/2014/main" id="{6E9BA24C-6398-9B26-22B9-89498CAE083A}"/>
              </a:ext>
            </a:extLst>
          </p:cNvPr>
          <p:cNvSpPr>
            <a:spLocks noGrp="1"/>
          </p:cNvSpPr>
          <p:nvPr>
            <p:ph type="title"/>
          </p:nvPr>
        </p:nvSpPr>
        <p:spPr>
          <a:xfrm>
            <a:off x="525600" y="673200"/>
            <a:ext cx="9121320" cy="360000"/>
          </a:xfrm>
        </p:spPr>
        <p:txBody>
          <a:bodyPr/>
          <a:lstStyle/>
          <a:p>
            <a:r>
              <a:rPr lang="de-DE"/>
              <a:t>Mastertitelformat bearbeiten</a:t>
            </a:r>
          </a:p>
        </p:txBody>
      </p:sp>
      <p:sp>
        <p:nvSpPr>
          <p:cNvPr id="2" name="Fußzeilenplatzhalter 1">
            <a:extLst>
              <a:ext uri="{FF2B5EF4-FFF2-40B4-BE49-F238E27FC236}">
                <a16:creationId xmlns:a16="http://schemas.microsoft.com/office/drawing/2014/main" id="{1076D684-3F07-AE58-C8C3-CC76BC9BB2CA}"/>
              </a:ext>
            </a:extLst>
          </p:cNvPr>
          <p:cNvSpPr>
            <a:spLocks noGrp="1"/>
          </p:cNvSpPr>
          <p:nvPr>
            <p:ph type="ftr" sz="quarter" idx="26"/>
          </p:nvPr>
        </p:nvSpPr>
        <p:spPr/>
        <p:txBody>
          <a:bodyPr/>
          <a:lstStyle/>
          <a:p>
            <a:endParaRPr lang="de-DE" dirty="0"/>
          </a:p>
        </p:txBody>
      </p:sp>
      <p:sp>
        <p:nvSpPr>
          <p:cNvPr id="3" name="Foliennummernplatzhalter 2">
            <a:extLst>
              <a:ext uri="{FF2B5EF4-FFF2-40B4-BE49-F238E27FC236}">
                <a16:creationId xmlns:a16="http://schemas.microsoft.com/office/drawing/2014/main" id="{082D1E16-5276-67CE-517A-59A33EA3FAE5}"/>
              </a:ext>
            </a:extLst>
          </p:cNvPr>
          <p:cNvSpPr>
            <a:spLocks noGrp="1"/>
          </p:cNvSpPr>
          <p:nvPr>
            <p:ph type="sldNum" sz="quarter" idx="27"/>
          </p:nvPr>
        </p:nvSpPr>
        <p:spPr/>
        <p:txBody>
          <a:bodyPr/>
          <a:lstStyle/>
          <a:p>
            <a:fld id="{521AE3AC-DDCA-45D4-9B2A-A2DBEA872607}" type="slidenum">
              <a:rPr lang="de-DE" smtClean="0"/>
              <a:pPr/>
              <a:t>‹Nr.›</a:t>
            </a:fld>
            <a:endParaRPr lang="de-DE" dirty="0"/>
          </a:p>
        </p:txBody>
      </p:sp>
      <p:sp>
        <p:nvSpPr>
          <p:cNvPr id="7" name="Textplatzhalter 3">
            <a:extLst>
              <a:ext uri="{FF2B5EF4-FFF2-40B4-BE49-F238E27FC236}">
                <a16:creationId xmlns:a16="http://schemas.microsoft.com/office/drawing/2014/main" id="{A49893D3-E9AF-1ADF-3B29-4567CB47A637}"/>
              </a:ext>
            </a:extLst>
          </p:cNvPr>
          <p:cNvSpPr>
            <a:spLocks noGrp="1"/>
          </p:cNvSpPr>
          <p:nvPr>
            <p:ph type="body" sz="quarter" idx="18" hasCustomPrompt="1"/>
          </p:nvPr>
        </p:nvSpPr>
        <p:spPr>
          <a:xfrm>
            <a:off x="527051" y="1054609"/>
            <a:ext cx="9684000" cy="360000"/>
          </a:xfrm>
        </p:spPr>
        <p:txBody>
          <a:bodyPr/>
          <a:lstStyle>
            <a:lvl1pPr marL="0" indent="0">
              <a:spcBef>
                <a:spcPts val="0"/>
              </a:spcBef>
              <a:spcAft>
                <a:spcPts val="0"/>
              </a:spcAft>
              <a:buFont typeface="Arial" panose="020B0604020202020204" pitchFamily="34" charset="0"/>
              <a:buNone/>
              <a:defRPr sz="2400" b="0">
                <a:solidFill>
                  <a:schemeClr val="tx2"/>
                </a:solidFill>
                <a:latin typeface="Calibri" panose="020F0502020204030204" pitchFamily="34" charset="0"/>
              </a:defRPr>
            </a:lvl1pPr>
            <a:lvl2pPr marL="0" indent="0">
              <a:spcBef>
                <a:spcPts val="0"/>
              </a:spcBef>
              <a:spcAft>
                <a:spcPts val="0"/>
              </a:spcAft>
              <a:buNone/>
              <a:defRPr sz="1800" b="0"/>
            </a:lvl2pPr>
            <a:lvl3pPr marL="0" indent="0">
              <a:spcBef>
                <a:spcPts val="0"/>
              </a:spcBef>
              <a:spcAft>
                <a:spcPts val="0"/>
              </a:spcAft>
              <a:buNone/>
              <a:defRPr sz="1800" b="0"/>
            </a:lvl3pPr>
            <a:lvl4pPr marL="0" indent="0">
              <a:spcBef>
                <a:spcPts val="0"/>
              </a:spcBef>
              <a:spcAft>
                <a:spcPts val="0"/>
              </a:spcAft>
              <a:buNone/>
              <a:defRPr sz="1800" b="0"/>
            </a:lvl4pPr>
            <a:lvl5pPr marL="0" indent="0">
              <a:spcBef>
                <a:spcPts val="0"/>
              </a:spcBef>
              <a:spcAft>
                <a:spcPts val="0"/>
              </a:spcAft>
              <a:buFont typeface="Arial" panose="020B0604020202020204" pitchFamily="34" charset="0"/>
              <a:buNone/>
              <a:defRPr sz="1800" b="0"/>
            </a:lvl5pPr>
          </a:lstStyle>
          <a:p>
            <a:pPr lvl="0"/>
            <a:r>
              <a:rPr lang="de-DE" dirty="0" err="1"/>
              <a:t>Subline</a:t>
            </a:r>
            <a:endParaRPr lang="de-DE" dirty="0"/>
          </a:p>
        </p:txBody>
      </p:sp>
    </p:spTree>
    <p:custDataLst>
      <p:tags r:id="rId1"/>
    </p:custDataLst>
    <p:extLst>
      <p:ext uri="{BB962C8B-B14F-4D97-AF65-F5344CB8AC3E}">
        <p14:creationId xmlns:p14="http://schemas.microsoft.com/office/powerpoint/2010/main" val="11515489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Kontakt hell">
    <p:spTree>
      <p:nvGrpSpPr>
        <p:cNvPr id="1" name=""/>
        <p:cNvGrpSpPr/>
        <p:nvPr/>
      </p:nvGrpSpPr>
      <p:grpSpPr>
        <a:xfrm>
          <a:off x="0" y="0"/>
          <a:ext cx="0" cy="0"/>
          <a:chOff x="0" y="0"/>
          <a:chExt cx="0" cy="0"/>
        </a:xfrm>
      </p:grpSpPr>
      <p:sp>
        <p:nvSpPr>
          <p:cNvPr id="8" name="Bildplatzhalter 7">
            <a:extLst>
              <a:ext uri="{FF2B5EF4-FFF2-40B4-BE49-F238E27FC236}">
                <a16:creationId xmlns:a16="http://schemas.microsoft.com/office/drawing/2014/main" id="{636A129C-6CCA-49D1-A43E-2B186D3EAB58}"/>
              </a:ext>
            </a:extLst>
          </p:cNvPr>
          <p:cNvSpPr>
            <a:spLocks noGrp="1"/>
          </p:cNvSpPr>
          <p:nvPr>
            <p:ph type="pic" sz="quarter" idx="13"/>
          </p:nvPr>
        </p:nvSpPr>
        <p:spPr bwMode="gray">
          <a:xfrm>
            <a:off x="525600" y="2127118"/>
            <a:ext cx="2133579" cy="2576669"/>
          </a:xfrm>
          <a:pattFill prst="ltUpDiag">
            <a:fgClr>
              <a:schemeClr val="bg2"/>
            </a:fgClr>
            <a:bgClr>
              <a:schemeClr val="bg1"/>
            </a:bgClr>
          </a:pattFill>
        </p:spPr>
        <p:txBody>
          <a:bodyPr anchor="ctr"/>
          <a:lstStyle>
            <a:lvl1pPr algn="ctr">
              <a:defRPr>
                <a:latin typeface="Calibri" panose="020F0502020204030204" pitchFamily="34" charset="0"/>
              </a:defRPr>
            </a:lvl1pPr>
          </a:lstStyle>
          <a:p>
            <a:r>
              <a:rPr lang="de-DE"/>
              <a:t>Bild durch Klicken auf Symbol hinzufügen</a:t>
            </a:r>
            <a:endParaRPr lang="de-DE" dirty="0"/>
          </a:p>
        </p:txBody>
      </p:sp>
      <p:sp>
        <p:nvSpPr>
          <p:cNvPr id="27" name="Name Placeholder">
            <a:extLst>
              <a:ext uri="{FF2B5EF4-FFF2-40B4-BE49-F238E27FC236}">
                <a16:creationId xmlns:a16="http://schemas.microsoft.com/office/drawing/2014/main" id="{E69C6222-64D2-3CDE-8B12-FA76E69FF925}"/>
              </a:ext>
            </a:extLst>
          </p:cNvPr>
          <p:cNvSpPr>
            <a:spLocks noGrp="1"/>
          </p:cNvSpPr>
          <p:nvPr>
            <p:ph type="body" sz="quarter" idx="14" hasCustomPrompt="1"/>
          </p:nvPr>
        </p:nvSpPr>
        <p:spPr>
          <a:xfrm>
            <a:off x="3619935" y="2719579"/>
            <a:ext cx="3600450" cy="360000"/>
          </a:xfrm>
        </p:spPr>
        <p:txBody>
          <a:bodyPr/>
          <a:lstStyle>
            <a:lvl1pPr marL="0" indent="0">
              <a:buFontTx/>
              <a:buNone/>
              <a:defRPr b="1">
                <a:solidFill>
                  <a:schemeClr val="tx2"/>
                </a:solidFill>
                <a:latin typeface="Calibri" panose="020F0502020204030204" pitchFamily="34" charset="0"/>
              </a:defRPr>
            </a:lvl1pPr>
          </a:lstStyle>
          <a:p>
            <a:pPr lvl="0"/>
            <a:r>
              <a:rPr lang="en-US" noProof="0" dirty="0" err="1"/>
              <a:t>Vorname</a:t>
            </a:r>
            <a:r>
              <a:rPr lang="en-US" noProof="0" dirty="0"/>
              <a:t> </a:t>
            </a:r>
            <a:r>
              <a:rPr lang="en-US" noProof="0" dirty="0" err="1"/>
              <a:t>Nachname</a:t>
            </a:r>
            <a:endParaRPr lang="en-US" noProof="0" dirty="0"/>
          </a:p>
        </p:txBody>
      </p:sp>
      <p:sp>
        <p:nvSpPr>
          <p:cNvPr id="28" name="Job Title Placeholder">
            <a:extLst>
              <a:ext uri="{FF2B5EF4-FFF2-40B4-BE49-F238E27FC236}">
                <a16:creationId xmlns:a16="http://schemas.microsoft.com/office/drawing/2014/main" id="{F4B8F31D-3CEE-DE0E-1B6A-BA1C68E6E8A6}"/>
              </a:ext>
            </a:extLst>
          </p:cNvPr>
          <p:cNvSpPr>
            <a:spLocks noGrp="1"/>
          </p:cNvSpPr>
          <p:nvPr>
            <p:ph type="body" sz="quarter" idx="15" hasCustomPrompt="1"/>
          </p:nvPr>
        </p:nvSpPr>
        <p:spPr>
          <a:xfrm>
            <a:off x="3619935" y="3097161"/>
            <a:ext cx="3600450" cy="252000"/>
          </a:xfrm>
        </p:spPr>
        <p:txBody>
          <a:bodyPr>
            <a:noAutofit/>
          </a:bodyPr>
          <a:lstStyle>
            <a:lvl1pPr marL="0" indent="0">
              <a:buFontTx/>
              <a:buNone/>
              <a:defRPr sz="1400">
                <a:solidFill>
                  <a:schemeClr val="tx2"/>
                </a:solidFill>
                <a:latin typeface="Calibri" panose="020F0502020204030204" pitchFamily="34" charset="0"/>
              </a:defRPr>
            </a:lvl1pPr>
          </a:lstStyle>
          <a:p>
            <a:pPr lvl="0"/>
            <a:r>
              <a:rPr lang="en-US" noProof="0" dirty="0" err="1"/>
              <a:t>Stellenbezeichnung</a:t>
            </a:r>
            <a:endParaRPr lang="en-US" noProof="0" dirty="0"/>
          </a:p>
        </p:txBody>
      </p:sp>
      <p:sp>
        <p:nvSpPr>
          <p:cNvPr id="29" name="Phone Text">
            <a:extLst>
              <a:ext uri="{FF2B5EF4-FFF2-40B4-BE49-F238E27FC236}">
                <a16:creationId xmlns:a16="http://schemas.microsoft.com/office/drawing/2014/main" id="{E6C75DC2-C3BB-7379-9F21-CA3DAC970140}"/>
              </a:ext>
            </a:extLst>
          </p:cNvPr>
          <p:cNvSpPr txBox="1"/>
          <p:nvPr userDrawn="1"/>
        </p:nvSpPr>
        <p:spPr>
          <a:xfrm>
            <a:off x="3620369" y="3582592"/>
            <a:ext cx="751210" cy="215444"/>
          </a:xfrm>
          <a:prstGeom prst="rect">
            <a:avLst/>
          </a:prstGeom>
          <a:noFill/>
        </p:spPr>
        <p:txBody>
          <a:bodyPr wrap="square" lIns="0" tIns="0" rIns="0" bIns="0" rtlCol="0" anchor="ctr">
            <a:spAutoFit/>
          </a:bodyPr>
          <a:lstStyle/>
          <a:p>
            <a:pPr algn="l"/>
            <a:r>
              <a:rPr lang="en-US" sz="1400" b="0" noProof="0" dirty="0">
                <a:solidFill>
                  <a:schemeClr val="tx2"/>
                </a:solidFill>
                <a:latin typeface="Calibri" panose="020F0502020204030204" pitchFamily="34" charset="0"/>
              </a:rPr>
              <a:t>Telefon</a:t>
            </a:r>
          </a:p>
        </p:txBody>
      </p:sp>
      <p:sp>
        <p:nvSpPr>
          <p:cNvPr id="30" name="Phone Placeholder">
            <a:extLst>
              <a:ext uri="{FF2B5EF4-FFF2-40B4-BE49-F238E27FC236}">
                <a16:creationId xmlns:a16="http://schemas.microsoft.com/office/drawing/2014/main" id="{A4DA6751-AA7B-F56F-9B56-A28840005016}"/>
              </a:ext>
            </a:extLst>
          </p:cNvPr>
          <p:cNvSpPr>
            <a:spLocks noGrp="1"/>
          </p:cNvSpPr>
          <p:nvPr>
            <p:ph type="body" sz="quarter" idx="16" hasCustomPrompt="1"/>
          </p:nvPr>
        </p:nvSpPr>
        <p:spPr>
          <a:xfrm>
            <a:off x="4439161" y="3534645"/>
            <a:ext cx="2987948" cy="288000"/>
          </a:xfrm>
        </p:spPr>
        <p:txBody>
          <a:bodyPr anchor="ctr">
            <a:noAutofit/>
          </a:bodyPr>
          <a:lstStyle>
            <a:lvl1pPr marL="0" indent="0">
              <a:buFontTx/>
              <a:buNone/>
              <a:defRPr sz="1400">
                <a:solidFill>
                  <a:schemeClr val="tx2"/>
                </a:solidFill>
                <a:latin typeface="Calibri" panose="020F0502020204030204" pitchFamily="34" charset="0"/>
              </a:defRPr>
            </a:lvl1pPr>
          </a:lstStyle>
          <a:p>
            <a:pPr lvl="0"/>
            <a:r>
              <a:rPr lang="en-US" noProof="0" dirty="0"/>
              <a:t>+49 000 0000 000</a:t>
            </a:r>
          </a:p>
        </p:txBody>
      </p:sp>
      <p:sp>
        <p:nvSpPr>
          <p:cNvPr id="31" name="Mobile Text">
            <a:extLst>
              <a:ext uri="{FF2B5EF4-FFF2-40B4-BE49-F238E27FC236}">
                <a16:creationId xmlns:a16="http://schemas.microsoft.com/office/drawing/2014/main" id="{0CCF2B53-7D22-F26E-5134-77D776364BE9}"/>
              </a:ext>
            </a:extLst>
          </p:cNvPr>
          <p:cNvSpPr txBox="1"/>
          <p:nvPr userDrawn="1"/>
        </p:nvSpPr>
        <p:spPr>
          <a:xfrm>
            <a:off x="3620369" y="3871055"/>
            <a:ext cx="751210" cy="215444"/>
          </a:xfrm>
          <a:prstGeom prst="rect">
            <a:avLst/>
          </a:prstGeom>
          <a:noFill/>
        </p:spPr>
        <p:txBody>
          <a:bodyPr wrap="square" lIns="0" tIns="0" rIns="0" bIns="0" rtlCol="0" anchor="ctr">
            <a:spAutoFit/>
          </a:bodyPr>
          <a:lstStyle/>
          <a:p>
            <a:pPr algn="l">
              <a:spcBef>
                <a:spcPts val="0"/>
              </a:spcBef>
              <a:spcAft>
                <a:spcPts val="0"/>
              </a:spcAft>
            </a:pPr>
            <a:r>
              <a:rPr lang="en-US" sz="1400" b="0" noProof="0" dirty="0">
                <a:solidFill>
                  <a:schemeClr val="tx2"/>
                </a:solidFill>
                <a:latin typeface="Calibri" panose="020F0502020204030204" pitchFamily="34" charset="0"/>
              </a:rPr>
              <a:t>E-Mail</a:t>
            </a:r>
          </a:p>
        </p:txBody>
      </p:sp>
      <p:sp>
        <p:nvSpPr>
          <p:cNvPr id="33" name="E-Mail Placeholder">
            <a:extLst>
              <a:ext uri="{FF2B5EF4-FFF2-40B4-BE49-F238E27FC236}">
                <a16:creationId xmlns:a16="http://schemas.microsoft.com/office/drawing/2014/main" id="{CBF8A921-D7E0-3BAB-9784-7CBB42F0AA7F}"/>
              </a:ext>
            </a:extLst>
          </p:cNvPr>
          <p:cNvSpPr>
            <a:spLocks noGrp="1"/>
          </p:cNvSpPr>
          <p:nvPr>
            <p:ph type="body" sz="quarter" idx="25" hasCustomPrompt="1"/>
          </p:nvPr>
        </p:nvSpPr>
        <p:spPr>
          <a:xfrm>
            <a:off x="4445515" y="3871055"/>
            <a:ext cx="3600450" cy="252000"/>
          </a:xfrm>
        </p:spPr>
        <p:txBody>
          <a:bodyPr>
            <a:noAutofit/>
          </a:bodyPr>
          <a:lstStyle>
            <a:lvl1pPr marL="0" indent="0">
              <a:spcBef>
                <a:spcPts val="0"/>
              </a:spcBef>
              <a:spcAft>
                <a:spcPts val="0"/>
              </a:spcAft>
              <a:buFontTx/>
              <a:buNone/>
              <a:defRPr sz="1400">
                <a:solidFill>
                  <a:schemeClr val="tx2"/>
                </a:solidFill>
                <a:latin typeface="Calibri" panose="020F0502020204030204" pitchFamily="34" charset="0"/>
              </a:defRPr>
            </a:lvl1pPr>
          </a:lstStyle>
          <a:p>
            <a:pPr lvl="0"/>
            <a:r>
              <a:rPr lang="en-US" noProof="0" dirty="0" err="1"/>
              <a:t>Mailadresse</a:t>
            </a:r>
            <a:r>
              <a:rPr lang="en-US" noProof="0" dirty="0"/>
              <a:t> </a:t>
            </a:r>
            <a:r>
              <a:rPr lang="en-US" noProof="0" dirty="0" err="1"/>
              <a:t>eintragen</a:t>
            </a:r>
            <a:endParaRPr lang="en-US" noProof="0" dirty="0"/>
          </a:p>
        </p:txBody>
      </p:sp>
      <p:sp>
        <p:nvSpPr>
          <p:cNvPr id="34" name="Website Text">
            <a:extLst>
              <a:ext uri="{FF2B5EF4-FFF2-40B4-BE49-F238E27FC236}">
                <a16:creationId xmlns:a16="http://schemas.microsoft.com/office/drawing/2014/main" id="{C2770BF0-1967-6BA9-444D-FEA46AA287AC}"/>
              </a:ext>
            </a:extLst>
          </p:cNvPr>
          <p:cNvSpPr txBox="1"/>
          <p:nvPr userDrawn="1"/>
        </p:nvSpPr>
        <p:spPr>
          <a:xfrm>
            <a:off x="3620369" y="4538768"/>
            <a:ext cx="3600016" cy="215444"/>
          </a:xfrm>
          <a:prstGeom prst="rect">
            <a:avLst/>
          </a:prstGeom>
          <a:noFill/>
        </p:spPr>
        <p:txBody>
          <a:bodyPr wrap="square" lIns="0" tIns="0" rIns="0" bIns="0" rtlCol="0">
            <a:spAutoFit/>
          </a:bodyPr>
          <a:lstStyle/>
          <a:p>
            <a:pPr algn="l"/>
            <a:r>
              <a:rPr lang="en-US" sz="1400" b="1" noProof="0" dirty="0">
                <a:solidFill>
                  <a:schemeClr val="tx2"/>
                </a:solidFill>
                <a:latin typeface="Calibri" panose="020F0502020204030204" pitchFamily="34" charset="0"/>
              </a:rPr>
              <a:t>www.teachtoprotect.de</a:t>
            </a:r>
          </a:p>
        </p:txBody>
      </p:sp>
      <p:sp>
        <p:nvSpPr>
          <p:cNvPr id="9" name="Titel 8">
            <a:extLst>
              <a:ext uri="{FF2B5EF4-FFF2-40B4-BE49-F238E27FC236}">
                <a16:creationId xmlns:a16="http://schemas.microsoft.com/office/drawing/2014/main" id="{85DDF275-DC5D-E077-AD90-F0FF5BD85D83}"/>
              </a:ext>
            </a:extLst>
          </p:cNvPr>
          <p:cNvSpPr>
            <a:spLocks noGrp="1"/>
          </p:cNvSpPr>
          <p:nvPr>
            <p:ph type="title"/>
          </p:nvPr>
        </p:nvSpPr>
        <p:spPr>
          <a:xfrm>
            <a:off x="525600" y="673200"/>
            <a:ext cx="9121320" cy="360000"/>
          </a:xfrm>
        </p:spPr>
        <p:txBody>
          <a:bodyPr/>
          <a:lstStyle/>
          <a:p>
            <a:r>
              <a:rPr lang="de-DE"/>
              <a:t>Mastertitelformat bearbeiten</a:t>
            </a:r>
            <a:endParaRPr lang="de-DE" dirty="0"/>
          </a:p>
        </p:txBody>
      </p:sp>
      <p:sp>
        <p:nvSpPr>
          <p:cNvPr id="2" name="Fußzeilenplatzhalter 1">
            <a:extLst>
              <a:ext uri="{FF2B5EF4-FFF2-40B4-BE49-F238E27FC236}">
                <a16:creationId xmlns:a16="http://schemas.microsoft.com/office/drawing/2014/main" id="{58F45E2B-1987-CFEF-7213-FA89652C40D0}"/>
              </a:ext>
            </a:extLst>
          </p:cNvPr>
          <p:cNvSpPr>
            <a:spLocks noGrp="1"/>
          </p:cNvSpPr>
          <p:nvPr>
            <p:ph type="ftr" sz="quarter" idx="26"/>
          </p:nvPr>
        </p:nvSpPr>
        <p:spPr/>
        <p:txBody>
          <a:bodyPr/>
          <a:lstStyle/>
          <a:p>
            <a:endParaRPr lang="de-DE" dirty="0"/>
          </a:p>
        </p:txBody>
      </p:sp>
      <p:sp>
        <p:nvSpPr>
          <p:cNvPr id="5" name="Foliennummernplatzhalter 4">
            <a:extLst>
              <a:ext uri="{FF2B5EF4-FFF2-40B4-BE49-F238E27FC236}">
                <a16:creationId xmlns:a16="http://schemas.microsoft.com/office/drawing/2014/main" id="{C91B7634-6143-6E2D-8C0B-2DB274F680B9}"/>
              </a:ext>
            </a:extLst>
          </p:cNvPr>
          <p:cNvSpPr>
            <a:spLocks noGrp="1"/>
          </p:cNvSpPr>
          <p:nvPr>
            <p:ph type="sldNum" sz="quarter" idx="27"/>
          </p:nvPr>
        </p:nvSpPr>
        <p:spPr/>
        <p:txBody>
          <a:bodyPr/>
          <a:lstStyle/>
          <a:p>
            <a:fld id="{521AE3AC-DDCA-45D4-9B2A-A2DBEA872607}" type="slidenum">
              <a:rPr lang="de-DE" smtClean="0"/>
              <a:pPr/>
              <a:t>‹Nr.›</a:t>
            </a:fld>
            <a:endParaRPr lang="de-DE" dirty="0"/>
          </a:p>
        </p:txBody>
      </p:sp>
      <p:sp>
        <p:nvSpPr>
          <p:cNvPr id="3" name="Textplatzhalter 3">
            <a:extLst>
              <a:ext uri="{FF2B5EF4-FFF2-40B4-BE49-F238E27FC236}">
                <a16:creationId xmlns:a16="http://schemas.microsoft.com/office/drawing/2014/main" id="{C569D226-E5FE-34DC-B135-E785D4099BAF}"/>
              </a:ext>
            </a:extLst>
          </p:cNvPr>
          <p:cNvSpPr>
            <a:spLocks noGrp="1"/>
          </p:cNvSpPr>
          <p:nvPr>
            <p:ph type="body" sz="quarter" idx="18" hasCustomPrompt="1"/>
          </p:nvPr>
        </p:nvSpPr>
        <p:spPr>
          <a:xfrm>
            <a:off x="527051" y="1054609"/>
            <a:ext cx="9684000" cy="360000"/>
          </a:xfrm>
        </p:spPr>
        <p:txBody>
          <a:bodyPr/>
          <a:lstStyle>
            <a:lvl1pPr marL="0" indent="0">
              <a:spcBef>
                <a:spcPts val="0"/>
              </a:spcBef>
              <a:spcAft>
                <a:spcPts val="0"/>
              </a:spcAft>
              <a:buFont typeface="Arial" panose="020B0604020202020204" pitchFamily="34" charset="0"/>
              <a:buNone/>
              <a:defRPr sz="2400" b="0">
                <a:solidFill>
                  <a:schemeClr val="tx2"/>
                </a:solidFill>
                <a:latin typeface="Calibri" panose="020F0502020204030204" pitchFamily="34" charset="0"/>
              </a:defRPr>
            </a:lvl1pPr>
            <a:lvl2pPr marL="0" indent="0">
              <a:spcBef>
                <a:spcPts val="0"/>
              </a:spcBef>
              <a:spcAft>
                <a:spcPts val="0"/>
              </a:spcAft>
              <a:buNone/>
              <a:defRPr sz="1800" b="0"/>
            </a:lvl2pPr>
            <a:lvl3pPr marL="0" indent="0">
              <a:spcBef>
                <a:spcPts val="0"/>
              </a:spcBef>
              <a:spcAft>
                <a:spcPts val="0"/>
              </a:spcAft>
              <a:buNone/>
              <a:defRPr sz="1800" b="0"/>
            </a:lvl3pPr>
            <a:lvl4pPr marL="0" indent="0">
              <a:spcBef>
                <a:spcPts val="0"/>
              </a:spcBef>
              <a:spcAft>
                <a:spcPts val="0"/>
              </a:spcAft>
              <a:buNone/>
              <a:defRPr sz="1800" b="0"/>
            </a:lvl4pPr>
            <a:lvl5pPr marL="0" indent="0">
              <a:spcBef>
                <a:spcPts val="0"/>
              </a:spcBef>
              <a:spcAft>
                <a:spcPts val="0"/>
              </a:spcAft>
              <a:buFont typeface="Arial" panose="020B0604020202020204" pitchFamily="34" charset="0"/>
              <a:buNone/>
              <a:defRPr sz="1800" b="0"/>
            </a:lvl5pPr>
          </a:lstStyle>
          <a:p>
            <a:pPr lvl="0"/>
            <a:r>
              <a:rPr lang="de-DE" dirty="0" err="1"/>
              <a:t>Subline</a:t>
            </a:r>
            <a:endParaRPr lang="de-DE" dirty="0"/>
          </a:p>
        </p:txBody>
      </p:sp>
    </p:spTree>
    <p:custDataLst>
      <p:tags r:id="rId1"/>
    </p:custDataLst>
    <p:extLst>
      <p:ext uri="{BB962C8B-B14F-4D97-AF65-F5344CB8AC3E}">
        <p14:creationId xmlns:p14="http://schemas.microsoft.com/office/powerpoint/2010/main" val="15465752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Schlussfolie">
    <p:bg>
      <p:bgPr>
        <a:solidFill>
          <a:schemeClr val="accent1"/>
        </a:solidFill>
        <a:effectLst/>
      </p:bgPr>
    </p:bg>
    <p:spTree>
      <p:nvGrpSpPr>
        <p:cNvPr id="1" name=""/>
        <p:cNvGrpSpPr/>
        <p:nvPr/>
      </p:nvGrpSpPr>
      <p:grpSpPr>
        <a:xfrm>
          <a:off x="0" y="0"/>
          <a:ext cx="0" cy="0"/>
          <a:chOff x="0" y="0"/>
          <a:chExt cx="0" cy="0"/>
        </a:xfrm>
      </p:grpSpPr>
      <p:sp>
        <p:nvSpPr>
          <p:cNvPr id="2" name="Fußzeilenplatzhalter 1">
            <a:extLst>
              <a:ext uri="{FF2B5EF4-FFF2-40B4-BE49-F238E27FC236}">
                <a16:creationId xmlns:a16="http://schemas.microsoft.com/office/drawing/2014/main" id="{9304D8A6-D743-B71A-9BE0-BA195ED89556}"/>
              </a:ext>
            </a:extLst>
          </p:cNvPr>
          <p:cNvSpPr>
            <a:spLocks noGrp="1"/>
          </p:cNvSpPr>
          <p:nvPr>
            <p:ph type="ftr" sz="quarter" idx="10"/>
          </p:nvPr>
        </p:nvSpPr>
        <p:spPr>
          <a:xfrm>
            <a:off x="858713" y="6981774"/>
            <a:ext cx="9468000" cy="181500"/>
          </a:xfrm>
        </p:spPr>
        <p:txBody>
          <a:bodyPr/>
          <a:lstStyle>
            <a:lvl1pPr>
              <a:defRPr>
                <a:latin typeface="Calibri" panose="020F0502020204030204" pitchFamily="34" charset="0"/>
              </a:defRPr>
            </a:lvl1pPr>
          </a:lstStyle>
          <a:p>
            <a:endParaRPr lang="de-DE" dirty="0"/>
          </a:p>
        </p:txBody>
      </p:sp>
      <p:sp>
        <p:nvSpPr>
          <p:cNvPr id="5" name="Foliennummernplatzhalter 4">
            <a:extLst>
              <a:ext uri="{FF2B5EF4-FFF2-40B4-BE49-F238E27FC236}">
                <a16:creationId xmlns:a16="http://schemas.microsoft.com/office/drawing/2014/main" id="{457A756D-F73F-E3F7-86E9-13AB8EEF0199}"/>
              </a:ext>
            </a:extLst>
          </p:cNvPr>
          <p:cNvSpPr>
            <a:spLocks noGrp="1"/>
          </p:cNvSpPr>
          <p:nvPr>
            <p:ph type="sldNum" sz="quarter" idx="11"/>
          </p:nvPr>
        </p:nvSpPr>
        <p:spPr>
          <a:xfrm>
            <a:off x="527053" y="6981774"/>
            <a:ext cx="234947" cy="181500"/>
          </a:xfrm>
        </p:spPr>
        <p:txBody>
          <a:bodyPr/>
          <a:lstStyle>
            <a:lvl1pPr>
              <a:defRPr>
                <a:latin typeface="Calibri" panose="020F0502020204030204" pitchFamily="34" charset="0"/>
              </a:defRPr>
            </a:lvl1pPr>
          </a:lstStyle>
          <a:p>
            <a:fld id="{521AE3AC-DDCA-45D4-9B2A-A2DBEA872607}" type="slidenum">
              <a:rPr lang="de-DE" smtClean="0"/>
              <a:pPr/>
              <a:t>‹Nr.›</a:t>
            </a:fld>
            <a:endParaRPr lang="de-DE" dirty="0"/>
          </a:p>
        </p:txBody>
      </p:sp>
      <p:sp>
        <p:nvSpPr>
          <p:cNvPr id="3" name="Titel 1">
            <a:extLst>
              <a:ext uri="{FF2B5EF4-FFF2-40B4-BE49-F238E27FC236}">
                <a16:creationId xmlns:a16="http://schemas.microsoft.com/office/drawing/2014/main" id="{766E7F99-2A92-6318-6F60-D1C3481ADB03}"/>
              </a:ext>
            </a:extLst>
          </p:cNvPr>
          <p:cNvSpPr>
            <a:spLocks noGrp="1"/>
          </p:cNvSpPr>
          <p:nvPr>
            <p:ph type="title" hasCustomPrompt="1"/>
          </p:nvPr>
        </p:nvSpPr>
        <p:spPr bwMode="gray">
          <a:xfrm>
            <a:off x="525600" y="1936857"/>
            <a:ext cx="5176700" cy="1631843"/>
          </a:xfrm>
        </p:spPr>
        <p:txBody>
          <a:bodyPr anchor="b"/>
          <a:lstStyle>
            <a:lvl1pPr>
              <a:lnSpc>
                <a:spcPct val="100000"/>
              </a:lnSpc>
              <a:defRPr sz="4000" b="0">
                <a:solidFill>
                  <a:schemeClr val="bg1"/>
                </a:solidFill>
                <a:latin typeface="Calibri" panose="020F0502020204030204" pitchFamily="34" charset="0"/>
              </a:defRPr>
            </a:lvl1pPr>
          </a:lstStyle>
          <a:p>
            <a:r>
              <a:rPr lang="de-DE" dirty="0"/>
              <a:t>Abschlussbotschaft hier einfügen</a:t>
            </a:r>
          </a:p>
        </p:txBody>
      </p:sp>
      <p:sp>
        <p:nvSpPr>
          <p:cNvPr id="10" name="Untertitel 6">
            <a:extLst>
              <a:ext uri="{FF2B5EF4-FFF2-40B4-BE49-F238E27FC236}">
                <a16:creationId xmlns:a16="http://schemas.microsoft.com/office/drawing/2014/main" id="{3EC48A66-829D-F817-D24F-A1C608C1452E}"/>
              </a:ext>
            </a:extLst>
          </p:cNvPr>
          <p:cNvSpPr txBox="1">
            <a:spLocks/>
          </p:cNvSpPr>
          <p:nvPr userDrawn="1"/>
        </p:nvSpPr>
        <p:spPr>
          <a:xfrm>
            <a:off x="527053" y="5843094"/>
            <a:ext cx="4248472" cy="303706"/>
          </a:xfrm>
          <a:prstGeom prst="rect">
            <a:avLst/>
          </a:prstGeom>
        </p:spPr>
        <p:txBody>
          <a:bodyPr lIns="0" tIns="0" rIns="0" bIns="0"/>
          <a:lstStyle>
            <a:lvl1pPr marL="216000" indent="-216000" algn="l" defTabSz="914400" rtl="0" eaLnBrk="1" latinLnBrk="0" hangingPunct="1">
              <a:spcBef>
                <a:spcPts val="600"/>
              </a:spcBef>
              <a:buFont typeface="Wingdings" panose="05000000000000000000" pitchFamily="2" charset="2"/>
              <a:buChar char="§"/>
              <a:tabLst/>
              <a:defRPr sz="2000" kern="1200">
                <a:solidFill>
                  <a:schemeClr val="accent1"/>
                </a:solidFill>
                <a:latin typeface="+mn-lt"/>
                <a:ea typeface="+mn-ea"/>
                <a:cs typeface="+mn-cs"/>
              </a:defRPr>
            </a:lvl1pPr>
            <a:lvl2pPr marL="432000" indent="-216000" algn="l" defTabSz="914400" rtl="0" eaLnBrk="1" latinLnBrk="0" hangingPunct="1">
              <a:spcBef>
                <a:spcPts val="300"/>
              </a:spcBef>
              <a:buFont typeface="Arial" panose="020B0604020202020204" pitchFamily="34" charset="0"/>
              <a:buChar char="•"/>
              <a:defRPr sz="2000" kern="1200">
                <a:solidFill>
                  <a:schemeClr val="accent1"/>
                </a:solidFill>
                <a:latin typeface="+mn-lt"/>
                <a:ea typeface="+mn-ea"/>
                <a:cs typeface="+mn-cs"/>
              </a:defRPr>
            </a:lvl2pPr>
            <a:lvl3pPr marL="648000" indent="-216000" algn="l" defTabSz="914400" rtl="0" eaLnBrk="1" latinLnBrk="0" hangingPunct="1">
              <a:spcBef>
                <a:spcPts val="0"/>
              </a:spcBef>
              <a:buFont typeface="Symbol" panose="05050102010706020507" pitchFamily="18" charset="2"/>
              <a:buChar char="-"/>
              <a:defRPr sz="1800" kern="1200">
                <a:solidFill>
                  <a:schemeClr val="accent1"/>
                </a:solidFill>
                <a:latin typeface="+mn-lt"/>
                <a:ea typeface="+mn-ea"/>
                <a:cs typeface="+mn-cs"/>
              </a:defRPr>
            </a:lvl3pPr>
            <a:lvl4pPr marL="1076325" indent="-269875" algn="l" defTabSz="914400" rtl="0" eaLnBrk="1" latinLnBrk="0" hangingPunct="1">
              <a:spcBef>
                <a:spcPct val="20000"/>
              </a:spcBef>
              <a:buFont typeface="Symbol" panose="05050102010706020507" pitchFamily="18" charset="2"/>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0"/>
              </a:spcBef>
              <a:buNone/>
            </a:pPr>
            <a:r>
              <a:rPr lang="de-DE" dirty="0">
                <a:solidFill>
                  <a:schemeClr val="bg1"/>
                </a:solidFill>
              </a:rPr>
              <a:t>Sie haben Fragen zur Unterweisung?</a:t>
            </a:r>
          </a:p>
        </p:txBody>
      </p:sp>
      <p:sp>
        <p:nvSpPr>
          <p:cNvPr id="12" name="Name Placeholder">
            <a:extLst>
              <a:ext uri="{FF2B5EF4-FFF2-40B4-BE49-F238E27FC236}">
                <a16:creationId xmlns:a16="http://schemas.microsoft.com/office/drawing/2014/main" id="{FC18604A-11AF-6FEF-2C8A-73B057EED6E8}"/>
              </a:ext>
            </a:extLst>
          </p:cNvPr>
          <p:cNvSpPr>
            <a:spLocks noGrp="1"/>
          </p:cNvSpPr>
          <p:nvPr>
            <p:ph type="body" sz="quarter" idx="14" hasCustomPrompt="1"/>
          </p:nvPr>
        </p:nvSpPr>
        <p:spPr>
          <a:xfrm>
            <a:off x="5228236" y="5750678"/>
            <a:ext cx="2984700" cy="184832"/>
          </a:xfrm>
        </p:spPr>
        <p:txBody>
          <a:bodyPr anchor="ctr"/>
          <a:lstStyle>
            <a:lvl1pPr marL="0" indent="0">
              <a:buFontTx/>
              <a:buNone/>
              <a:defRPr sz="1200" b="1">
                <a:solidFill>
                  <a:schemeClr val="bg1"/>
                </a:solidFill>
                <a:latin typeface="Calibri" panose="020F0502020204030204" pitchFamily="34" charset="0"/>
              </a:defRPr>
            </a:lvl1pPr>
          </a:lstStyle>
          <a:p>
            <a:pPr lvl="0"/>
            <a:r>
              <a:rPr lang="en-US" noProof="0" dirty="0" err="1"/>
              <a:t>Kontaktdaten</a:t>
            </a:r>
            <a:r>
              <a:rPr lang="en-US" noProof="0" dirty="0"/>
              <a:t> </a:t>
            </a:r>
            <a:r>
              <a:rPr lang="en-US" noProof="0" dirty="0" err="1"/>
              <a:t>hier</a:t>
            </a:r>
            <a:r>
              <a:rPr lang="en-US" noProof="0" dirty="0"/>
              <a:t> </a:t>
            </a:r>
            <a:r>
              <a:rPr lang="en-US" noProof="0" dirty="0" err="1"/>
              <a:t>eintragen</a:t>
            </a:r>
            <a:endParaRPr lang="en-US" noProof="0" dirty="0"/>
          </a:p>
        </p:txBody>
      </p:sp>
      <p:sp>
        <p:nvSpPr>
          <p:cNvPr id="14" name="Textplatzhalter 13">
            <a:extLst>
              <a:ext uri="{FF2B5EF4-FFF2-40B4-BE49-F238E27FC236}">
                <a16:creationId xmlns:a16="http://schemas.microsoft.com/office/drawing/2014/main" id="{5CC23B73-D1BB-240F-C5F7-C6FDE827D196}"/>
              </a:ext>
            </a:extLst>
          </p:cNvPr>
          <p:cNvSpPr>
            <a:spLocks noGrp="1"/>
          </p:cNvSpPr>
          <p:nvPr>
            <p:ph type="body" sz="quarter" idx="15" hasCustomPrompt="1"/>
          </p:nvPr>
        </p:nvSpPr>
        <p:spPr>
          <a:xfrm>
            <a:off x="527050" y="6229351"/>
            <a:ext cx="4298950" cy="330200"/>
          </a:xfrm>
        </p:spPr>
        <p:txBody>
          <a:bodyPr lIns="0" tIns="0" rIns="0" bIns="0"/>
          <a:lstStyle>
            <a:lvl1pPr>
              <a:defRPr lang="de-DE" sz="2000" dirty="0">
                <a:solidFill>
                  <a:schemeClr val="bg1"/>
                </a:solidFill>
              </a:defRPr>
            </a:lvl1pPr>
          </a:lstStyle>
          <a:p>
            <a:pPr lvl="0" defTabSz="914400">
              <a:spcBef>
                <a:spcPts val="0"/>
              </a:spcBef>
              <a:buFont typeface="Wingdings" panose="05000000000000000000" pitchFamily="2" charset="2"/>
              <a:buNone/>
              <a:tabLst/>
            </a:pPr>
            <a:r>
              <a:rPr lang="de-DE" dirty="0"/>
              <a:t>Mailadresse hier eintragen</a:t>
            </a:r>
          </a:p>
        </p:txBody>
      </p:sp>
      <p:sp>
        <p:nvSpPr>
          <p:cNvPr id="15" name="Name Placeholder">
            <a:extLst>
              <a:ext uri="{FF2B5EF4-FFF2-40B4-BE49-F238E27FC236}">
                <a16:creationId xmlns:a16="http://schemas.microsoft.com/office/drawing/2014/main" id="{E501F8FF-D67C-F9E8-EC5A-956E1BE2B520}"/>
              </a:ext>
            </a:extLst>
          </p:cNvPr>
          <p:cNvSpPr>
            <a:spLocks noGrp="1"/>
          </p:cNvSpPr>
          <p:nvPr>
            <p:ph type="body" sz="quarter" idx="16" hasCustomPrompt="1"/>
          </p:nvPr>
        </p:nvSpPr>
        <p:spPr>
          <a:xfrm>
            <a:off x="5806693" y="5965503"/>
            <a:ext cx="2406242" cy="184832"/>
          </a:xfrm>
        </p:spPr>
        <p:txBody>
          <a:bodyPr anchor="ctr"/>
          <a:lstStyle>
            <a:lvl1pPr marL="0" indent="0">
              <a:buFontTx/>
              <a:buNone/>
              <a:defRPr sz="1200" b="1">
                <a:solidFill>
                  <a:schemeClr val="bg1"/>
                </a:solidFill>
                <a:latin typeface="Calibri" panose="020F0502020204030204" pitchFamily="34" charset="0"/>
              </a:defRPr>
            </a:lvl1pPr>
          </a:lstStyle>
          <a:p>
            <a:pPr lvl="0"/>
            <a:r>
              <a:rPr lang="en-US" noProof="0" dirty="0" err="1"/>
              <a:t>Adresse</a:t>
            </a:r>
            <a:r>
              <a:rPr lang="en-US" noProof="0" dirty="0"/>
              <a:t> </a:t>
            </a:r>
            <a:r>
              <a:rPr lang="en-US" noProof="0" dirty="0" err="1"/>
              <a:t>hier</a:t>
            </a:r>
            <a:r>
              <a:rPr lang="en-US" noProof="0" dirty="0"/>
              <a:t> </a:t>
            </a:r>
            <a:r>
              <a:rPr lang="en-US" noProof="0" dirty="0" err="1"/>
              <a:t>eintragen</a:t>
            </a:r>
            <a:endParaRPr lang="en-US" noProof="0" dirty="0"/>
          </a:p>
        </p:txBody>
      </p:sp>
      <p:sp>
        <p:nvSpPr>
          <p:cNvPr id="16" name="Name Placeholder">
            <a:extLst>
              <a:ext uri="{FF2B5EF4-FFF2-40B4-BE49-F238E27FC236}">
                <a16:creationId xmlns:a16="http://schemas.microsoft.com/office/drawing/2014/main" id="{AABE0740-D847-325C-6A3B-0565A4D68681}"/>
              </a:ext>
            </a:extLst>
          </p:cNvPr>
          <p:cNvSpPr>
            <a:spLocks noGrp="1"/>
          </p:cNvSpPr>
          <p:nvPr>
            <p:ph type="body" sz="quarter" idx="17" hasCustomPrompt="1"/>
          </p:nvPr>
        </p:nvSpPr>
        <p:spPr>
          <a:xfrm>
            <a:off x="5806693" y="6180328"/>
            <a:ext cx="2406242" cy="184832"/>
          </a:xfrm>
        </p:spPr>
        <p:txBody>
          <a:bodyPr anchor="ctr"/>
          <a:lstStyle>
            <a:lvl1pPr marL="0" indent="0">
              <a:buFontTx/>
              <a:buNone/>
              <a:defRPr sz="1200" b="1">
                <a:solidFill>
                  <a:schemeClr val="bg1"/>
                </a:solidFill>
                <a:latin typeface="Calibri" panose="020F0502020204030204" pitchFamily="34" charset="0"/>
              </a:defRPr>
            </a:lvl1pPr>
          </a:lstStyle>
          <a:p>
            <a:pPr lvl="0"/>
            <a:r>
              <a:rPr lang="en-US" noProof="0" dirty="0" err="1"/>
              <a:t>Telefonnummer</a:t>
            </a:r>
            <a:r>
              <a:rPr lang="en-US" noProof="0" dirty="0"/>
              <a:t> </a:t>
            </a:r>
            <a:r>
              <a:rPr lang="en-US" noProof="0" dirty="0" err="1"/>
              <a:t>hier</a:t>
            </a:r>
            <a:r>
              <a:rPr lang="en-US" noProof="0" dirty="0"/>
              <a:t> </a:t>
            </a:r>
            <a:r>
              <a:rPr lang="en-US" noProof="0" dirty="0" err="1"/>
              <a:t>eintragen</a:t>
            </a:r>
            <a:endParaRPr lang="en-US" noProof="0" dirty="0"/>
          </a:p>
        </p:txBody>
      </p:sp>
      <p:sp>
        <p:nvSpPr>
          <p:cNvPr id="17" name="Name Placeholder">
            <a:extLst>
              <a:ext uri="{FF2B5EF4-FFF2-40B4-BE49-F238E27FC236}">
                <a16:creationId xmlns:a16="http://schemas.microsoft.com/office/drawing/2014/main" id="{E25CFD99-7004-36BB-F088-058CEC647D0A}"/>
              </a:ext>
            </a:extLst>
          </p:cNvPr>
          <p:cNvSpPr>
            <a:spLocks noGrp="1"/>
          </p:cNvSpPr>
          <p:nvPr>
            <p:ph type="body" sz="quarter" idx="18" hasCustomPrompt="1"/>
          </p:nvPr>
        </p:nvSpPr>
        <p:spPr>
          <a:xfrm>
            <a:off x="5806693" y="6395152"/>
            <a:ext cx="2406242" cy="184832"/>
          </a:xfrm>
        </p:spPr>
        <p:txBody>
          <a:bodyPr anchor="ctr"/>
          <a:lstStyle>
            <a:lvl1pPr marL="0" indent="0">
              <a:buFontTx/>
              <a:buNone/>
              <a:defRPr sz="1200" b="1">
                <a:solidFill>
                  <a:schemeClr val="bg1"/>
                </a:solidFill>
                <a:latin typeface="Calibri" panose="020F0502020204030204" pitchFamily="34" charset="0"/>
              </a:defRPr>
            </a:lvl1pPr>
          </a:lstStyle>
          <a:p>
            <a:pPr lvl="0"/>
            <a:r>
              <a:rPr lang="en-US" noProof="0" dirty="0" err="1"/>
              <a:t>Faxnummer</a:t>
            </a:r>
            <a:r>
              <a:rPr lang="en-US" noProof="0" dirty="0"/>
              <a:t> </a:t>
            </a:r>
            <a:r>
              <a:rPr lang="en-US" noProof="0" dirty="0" err="1"/>
              <a:t>hier</a:t>
            </a:r>
            <a:r>
              <a:rPr lang="en-US" noProof="0" dirty="0"/>
              <a:t> </a:t>
            </a:r>
            <a:r>
              <a:rPr lang="en-US" noProof="0" dirty="0" err="1"/>
              <a:t>eintragen</a:t>
            </a:r>
            <a:endParaRPr lang="en-US" noProof="0" dirty="0"/>
          </a:p>
        </p:txBody>
      </p:sp>
      <p:sp>
        <p:nvSpPr>
          <p:cNvPr id="18" name="Textfeld 17">
            <a:extLst>
              <a:ext uri="{FF2B5EF4-FFF2-40B4-BE49-F238E27FC236}">
                <a16:creationId xmlns:a16="http://schemas.microsoft.com/office/drawing/2014/main" id="{E15A64C0-B59D-2E2F-DE77-E7DA494B7F7C}"/>
              </a:ext>
            </a:extLst>
          </p:cNvPr>
          <p:cNvSpPr txBox="1"/>
          <p:nvPr userDrawn="1"/>
        </p:nvSpPr>
        <p:spPr bwMode="gray">
          <a:xfrm>
            <a:off x="5228236" y="5965503"/>
            <a:ext cx="562964" cy="181297"/>
          </a:xfrm>
          <a:prstGeom prst="rect">
            <a:avLst/>
          </a:prstGeom>
        </p:spPr>
        <p:txBody>
          <a:bodyPr vert="horz" lIns="0" tIns="0" rIns="0" bIns="0" rtlCol="0" anchor="ctr">
            <a:noAutofit/>
          </a:bodyPr>
          <a:lstStyle>
            <a:lvl1pPr lvl="0" indent="0" defTabSz="914377">
              <a:lnSpc>
                <a:spcPct val="100000"/>
              </a:lnSpc>
              <a:spcBef>
                <a:spcPts val="400"/>
              </a:spcBef>
              <a:spcAft>
                <a:spcPts val="400"/>
              </a:spcAft>
              <a:buFontTx/>
              <a:buNone/>
              <a:defRPr sz="1200" b="1">
                <a:solidFill>
                  <a:schemeClr val="bg1"/>
                </a:solidFill>
                <a:latin typeface="Calibri" panose="020F0502020204030204" pitchFamily="34" charset="0"/>
              </a:defRPr>
            </a:lvl1pPr>
            <a:lvl2pPr marL="360000" indent="-360000" defTabSz="914377">
              <a:lnSpc>
                <a:spcPct val="100000"/>
              </a:lnSpc>
              <a:spcBef>
                <a:spcPts val="400"/>
              </a:spcBef>
              <a:spcAft>
                <a:spcPts val="400"/>
              </a:spcAft>
              <a:buClr>
                <a:schemeClr val="accent1"/>
              </a:buClr>
              <a:buSzPct val="115000"/>
              <a:buFont typeface="Symbol" panose="05050102010706020507" pitchFamily="18" charset="2"/>
              <a:buChar char="-"/>
              <a:defRPr sz="2400">
                <a:solidFill>
                  <a:schemeClr val="tx2"/>
                </a:solidFill>
              </a:defRPr>
            </a:lvl2pPr>
            <a:lvl3pPr marL="720000" indent="-360000" defTabSz="914377">
              <a:lnSpc>
                <a:spcPct val="100000"/>
              </a:lnSpc>
              <a:spcBef>
                <a:spcPts val="0"/>
              </a:spcBef>
              <a:spcAft>
                <a:spcPts val="400"/>
              </a:spcAft>
              <a:buClr>
                <a:schemeClr val="accent1"/>
              </a:buClr>
              <a:buFont typeface="Symbol" panose="05050102010706020507" pitchFamily="18" charset="2"/>
              <a:buChar char="-"/>
              <a:defRPr sz="2400">
                <a:solidFill>
                  <a:schemeClr val="tx2"/>
                </a:solidFill>
              </a:defRPr>
            </a:lvl3pPr>
            <a:lvl4pPr marL="360000" indent="-360000" defTabSz="914377">
              <a:lnSpc>
                <a:spcPct val="100000"/>
              </a:lnSpc>
              <a:spcBef>
                <a:spcPts val="0"/>
              </a:spcBef>
              <a:spcAft>
                <a:spcPts val="400"/>
              </a:spcAft>
              <a:buClr>
                <a:schemeClr val="accent1"/>
              </a:buClr>
              <a:buFontTx/>
              <a:buBlip>
                <a:blip r:embed="rId2">
                  <a:extLst>
                    <a:ext uri="{96DAC541-7B7A-43D3-8B79-37D633B846F1}">
                      <asvg:svgBlip xmlns:asvg="http://schemas.microsoft.com/office/drawing/2016/SVG/main" r:embed="rId3"/>
                    </a:ext>
                  </a:extLst>
                </a:blip>
              </a:buBlip>
              <a:defRPr sz="2400">
                <a:solidFill>
                  <a:schemeClr val="tx2"/>
                </a:solidFill>
              </a:defRPr>
            </a:lvl4pPr>
            <a:lvl5pPr marL="0" indent="0" defTabSz="914377">
              <a:lnSpc>
                <a:spcPct val="100000"/>
              </a:lnSpc>
              <a:spcBef>
                <a:spcPts val="400"/>
              </a:spcBef>
              <a:spcAft>
                <a:spcPts val="400"/>
              </a:spcAft>
              <a:buFont typeface="Arial" panose="020B0604020202020204" pitchFamily="34" charset="0"/>
              <a:buNone/>
              <a:defRPr sz="2400" b="1">
                <a:solidFill>
                  <a:schemeClr val="tx2"/>
                </a:solidFill>
              </a:defRPr>
            </a:lvl5pPr>
            <a:lvl6pPr marL="0" indent="0" defTabSz="914377">
              <a:lnSpc>
                <a:spcPct val="100000"/>
              </a:lnSpc>
              <a:spcBef>
                <a:spcPts val="400"/>
              </a:spcBef>
              <a:spcAft>
                <a:spcPts val="400"/>
              </a:spcAft>
              <a:buFont typeface="Arial" panose="020B0604020202020204" pitchFamily="34" charset="0"/>
              <a:buNone/>
              <a:defRPr sz="2400" b="1" cap="all" baseline="0">
                <a:solidFill>
                  <a:schemeClr val="accent1"/>
                </a:solidFill>
              </a:defRPr>
            </a:lvl6pPr>
            <a:lvl7pPr marL="0" indent="0" defTabSz="914377">
              <a:lnSpc>
                <a:spcPct val="100000"/>
              </a:lnSpc>
              <a:spcBef>
                <a:spcPts val="400"/>
              </a:spcBef>
              <a:spcAft>
                <a:spcPts val="400"/>
              </a:spcAft>
              <a:buFont typeface="Arial" panose="020B0604020202020204" pitchFamily="34" charset="0"/>
              <a:buNone/>
              <a:defRPr sz="2400" b="1" cap="all" baseline="0">
                <a:solidFill>
                  <a:schemeClr val="accent2"/>
                </a:solidFill>
              </a:defRPr>
            </a:lvl7pPr>
            <a:lvl8pPr marL="0" indent="0" defTabSz="914377">
              <a:lnSpc>
                <a:spcPct val="100000"/>
              </a:lnSpc>
              <a:spcBef>
                <a:spcPts val="400"/>
              </a:spcBef>
              <a:spcAft>
                <a:spcPts val="400"/>
              </a:spcAft>
              <a:buFont typeface="Arial" panose="020B0604020202020204" pitchFamily="34" charset="0"/>
              <a:buNone/>
              <a:defRPr sz="1400" b="0" cap="none" baseline="0">
                <a:solidFill>
                  <a:schemeClr val="tx2"/>
                </a:solidFill>
              </a:defRPr>
            </a:lvl8pPr>
            <a:lvl9pPr marL="0" indent="0" defTabSz="914377">
              <a:lnSpc>
                <a:spcPct val="100000"/>
              </a:lnSpc>
              <a:spcBef>
                <a:spcPts val="400"/>
              </a:spcBef>
              <a:spcAft>
                <a:spcPts val="400"/>
              </a:spcAft>
              <a:buFont typeface="Arial" panose="020B0604020202020204" pitchFamily="34" charset="0"/>
              <a:buNone/>
              <a:defRPr sz="1000"/>
            </a:lvl9pPr>
          </a:lstStyle>
          <a:p>
            <a:pPr lvl="0"/>
            <a:r>
              <a:rPr lang="de-DE" dirty="0"/>
              <a:t>Adresse:</a:t>
            </a:r>
          </a:p>
        </p:txBody>
      </p:sp>
      <p:sp>
        <p:nvSpPr>
          <p:cNvPr id="19" name="Textfeld 18">
            <a:extLst>
              <a:ext uri="{FF2B5EF4-FFF2-40B4-BE49-F238E27FC236}">
                <a16:creationId xmlns:a16="http://schemas.microsoft.com/office/drawing/2014/main" id="{30273B2F-A686-D687-D069-5D519B3CED89}"/>
              </a:ext>
            </a:extLst>
          </p:cNvPr>
          <p:cNvSpPr txBox="1"/>
          <p:nvPr userDrawn="1"/>
        </p:nvSpPr>
        <p:spPr bwMode="gray">
          <a:xfrm>
            <a:off x="5228236" y="6183863"/>
            <a:ext cx="562964" cy="181297"/>
          </a:xfrm>
          <a:prstGeom prst="rect">
            <a:avLst/>
          </a:prstGeom>
        </p:spPr>
        <p:txBody>
          <a:bodyPr vert="horz" lIns="0" tIns="0" rIns="0" bIns="0" rtlCol="0" anchor="ctr">
            <a:noAutofit/>
          </a:bodyPr>
          <a:lstStyle>
            <a:lvl1pPr lvl="0" indent="0" defTabSz="914377">
              <a:lnSpc>
                <a:spcPct val="100000"/>
              </a:lnSpc>
              <a:spcBef>
                <a:spcPts val="400"/>
              </a:spcBef>
              <a:spcAft>
                <a:spcPts val="400"/>
              </a:spcAft>
              <a:buFontTx/>
              <a:buNone/>
              <a:defRPr sz="1200" b="1">
                <a:solidFill>
                  <a:schemeClr val="bg1"/>
                </a:solidFill>
                <a:latin typeface="Calibri" panose="020F0502020204030204" pitchFamily="34" charset="0"/>
              </a:defRPr>
            </a:lvl1pPr>
            <a:lvl2pPr marL="360000" indent="-360000" defTabSz="914377">
              <a:lnSpc>
                <a:spcPct val="100000"/>
              </a:lnSpc>
              <a:spcBef>
                <a:spcPts val="400"/>
              </a:spcBef>
              <a:spcAft>
                <a:spcPts val="400"/>
              </a:spcAft>
              <a:buClr>
                <a:schemeClr val="accent1"/>
              </a:buClr>
              <a:buSzPct val="115000"/>
              <a:buFont typeface="Symbol" panose="05050102010706020507" pitchFamily="18" charset="2"/>
              <a:buChar char="-"/>
              <a:defRPr sz="2400">
                <a:solidFill>
                  <a:schemeClr val="tx2"/>
                </a:solidFill>
              </a:defRPr>
            </a:lvl2pPr>
            <a:lvl3pPr marL="720000" indent="-360000" defTabSz="914377">
              <a:lnSpc>
                <a:spcPct val="100000"/>
              </a:lnSpc>
              <a:spcBef>
                <a:spcPts val="0"/>
              </a:spcBef>
              <a:spcAft>
                <a:spcPts val="400"/>
              </a:spcAft>
              <a:buClr>
                <a:schemeClr val="accent1"/>
              </a:buClr>
              <a:buFont typeface="Symbol" panose="05050102010706020507" pitchFamily="18" charset="2"/>
              <a:buChar char="-"/>
              <a:defRPr sz="2400">
                <a:solidFill>
                  <a:schemeClr val="tx2"/>
                </a:solidFill>
              </a:defRPr>
            </a:lvl3pPr>
            <a:lvl4pPr marL="360000" indent="-360000" defTabSz="914377">
              <a:lnSpc>
                <a:spcPct val="100000"/>
              </a:lnSpc>
              <a:spcBef>
                <a:spcPts val="0"/>
              </a:spcBef>
              <a:spcAft>
                <a:spcPts val="400"/>
              </a:spcAft>
              <a:buClr>
                <a:schemeClr val="accent1"/>
              </a:buClr>
              <a:buFontTx/>
              <a:buBlip>
                <a:blip r:embed="rId2">
                  <a:extLst>
                    <a:ext uri="{96DAC541-7B7A-43D3-8B79-37D633B846F1}">
                      <asvg:svgBlip xmlns:asvg="http://schemas.microsoft.com/office/drawing/2016/SVG/main" r:embed="rId3"/>
                    </a:ext>
                  </a:extLst>
                </a:blip>
              </a:buBlip>
              <a:defRPr sz="2400">
                <a:solidFill>
                  <a:schemeClr val="tx2"/>
                </a:solidFill>
              </a:defRPr>
            </a:lvl4pPr>
            <a:lvl5pPr marL="0" indent="0" defTabSz="914377">
              <a:lnSpc>
                <a:spcPct val="100000"/>
              </a:lnSpc>
              <a:spcBef>
                <a:spcPts val="400"/>
              </a:spcBef>
              <a:spcAft>
                <a:spcPts val="400"/>
              </a:spcAft>
              <a:buFont typeface="Arial" panose="020B0604020202020204" pitchFamily="34" charset="0"/>
              <a:buNone/>
              <a:defRPr sz="2400" b="1">
                <a:solidFill>
                  <a:schemeClr val="tx2"/>
                </a:solidFill>
              </a:defRPr>
            </a:lvl5pPr>
            <a:lvl6pPr marL="0" indent="0" defTabSz="914377">
              <a:lnSpc>
                <a:spcPct val="100000"/>
              </a:lnSpc>
              <a:spcBef>
                <a:spcPts val="400"/>
              </a:spcBef>
              <a:spcAft>
                <a:spcPts val="400"/>
              </a:spcAft>
              <a:buFont typeface="Arial" panose="020B0604020202020204" pitchFamily="34" charset="0"/>
              <a:buNone/>
              <a:defRPr sz="2400" b="1" cap="all" baseline="0">
                <a:solidFill>
                  <a:schemeClr val="accent1"/>
                </a:solidFill>
              </a:defRPr>
            </a:lvl6pPr>
            <a:lvl7pPr marL="0" indent="0" defTabSz="914377">
              <a:lnSpc>
                <a:spcPct val="100000"/>
              </a:lnSpc>
              <a:spcBef>
                <a:spcPts val="400"/>
              </a:spcBef>
              <a:spcAft>
                <a:spcPts val="400"/>
              </a:spcAft>
              <a:buFont typeface="Arial" panose="020B0604020202020204" pitchFamily="34" charset="0"/>
              <a:buNone/>
              <a:defRPr sz="2400" b="1" cap="all" baseline="0">
                <a:solidFill>
                  <a:schemeClr val="accent2"/>
                </a:solidFill>
              </a:defRPr>
            </a:lvl7pPr>
            <a:lvl8pPr marL="0" indent="0" defTabSz="914377">
              <a:lnSpc>
                <a:spcPct val="100000"/>
              </a:lnSpc>
              <a:spcBef>
                <a:spcPts val="400"/>
              </a:spcBef>
              <a:spcAft>
                <a:spcPts val="400"/>
              </a:spcAft>
              <a:buFont typeface="Arial" panose="020B0604020202020204" pitchFamily="34" charset="0"/>
              <a:buNone/>
              <a:defRPr sz="1400" b="0" cap="none" baseline="0">
                <a:solidFill>
                  <a:schemeClr val="tx2"/>
                </a:solidFill>
              </a:defRPr>
            </a:lvl8pPr>
            <a:lvl9pPr marL="0" indent="0" defTabSz="914377">
              <a:lnSpc>
                <a:spcPct val="100000"/>
              </a:lnSpc>
              <a:spcBef>
                <a:spcPts val="400"/>
              </a:spcBef>
              <a:spcAft>
                <a:spcPts val="400"/>
              </a:spcAft>
              <a:buFont typeface="Arial" panose="020B0604020202020204" pitchFamily="34" charset="0"/>
              <a:buNone/>
              <a:defRPr sz="1000"/>
            </a:lvl9pPr>
          </a:lstStyle>
          <a:p>
            <a:pPr lvl="0"/>
            <a:r>
              <a:rPr lang="de-DE" dirty="0"/>
              <a:t>Tel.:</a:t>
            </a:r>
          </a:p>
        </p:txBody>
      </p:sp>
      <p:sp>
        <p:nvSpPr>
          <p:cNvPr id="20" name="Textfeld 19">
            <a:extLst>
              <a:ext uri="{FF2B5EF4-FFF2-40B4-BE49-F238E27FC236}">
                <a16:creationId xmlns:a16="http://schemas.microsoft.com/office/drawing/2014/main" id="{7DB65432-1856-15EF-0E0C-061CF8F22433}"/>
              </a:ext>
            </a:extLst>
          </p:cNvPr>
          <p:cNvSpPr txBox="1"/>
          <p:nvPr userDrawn="1"/>
        </p:nvSpPr>
        <p:spPr bwMode="gray">
          <a:xfrm>
            <a:off x="5228236" y="6398687"/>
            <a:ext cx="562964" cy="181297"/>
          </a:xfrm>
          <a:prstGeom prst="rect">
            <a:avLst/>
          </a:prstGeom>
        </p:spPr>
        <p:txBody>
          <a:bodyPr vert="horz" lIns="0" tIns="0" rIns="0" bIns="0" rtlCol="0" anchor="ctr">
            <a:noAutofit/>
          </a:bodyPr>
          <a:lstStyle>
            <a:lvl1pPr lvl="0" indent="0" defTabSz="914377">
              <a:lnSpc>
                <a:spcPct val="100000"/>
              </a:lnSpc>
              <a:spcBef>
                <a:spcPts val="400"/>
              </a:spcBef>
              <a:spcAft>
                <a:spcPts val="400"/>
              </a:spcAft>
              <a:buFontTx/>
              <a:buNone/>
              <a:defRPr sz="1200" b="1">
                <a:solidFill>
                  <a:schemeClr val="bg1"/>
                </a:solidFill>
                <a:latin typeface="Calibri" panose="020F0502020204030204" pitchFamily="34" charset="0"/>
              </a:defRPr>
            </a:lvl1pPr>
            <a:lvl2pPr marL="360000" indent="-360000" defTabSz="914377">
              <a:lnSpc>
                <a:spcPct val="100000"/>
              </a:lnSpc>
              <a:spcBef>
                <a:spcPts val="400"/>
              </a:spcBef>
              <a:spcAft>
                <a:spcPts val="400"/>
              </a:spcAft>
              <a:buClr>
                <a:schemeClr val="accent1"/>
              </a:buClr>
              <a:buSzPct val="115000"/>
              <a:buFont typeface="Symbol" panose="05050102010706020507" pitchFamily="18" charset="2"/>
              <a:buChar char="-"/>
              <a:defRPr sz="2400">
                <a:solidFill>
                  <a:schemeClr val="tx2"/>
                </a:solidFill>
              </a:defRPr>
            </a:lvl2pPr>
            <a:lvl3pPr marL="720000" indent="-360000" defTabSz="914377">
              <a:lnSpc>
                <a:spcPct val="100000"/>
              </a:lnSpc>
              <a:spcBef>
                <a:spcPts val="0"/>
              </a:spcBef>
              <a:spcAft>
                <a:spcPts val="400"/>
              </a:spcAft>
              <a:buClr>
                <a:schemeClr val="accent1"/>
              </a:buClr>
              <a:buFont typeface="Symbol" panose="05050102010706020507" pitchFamily="18" charset="2"/>
              <a:buChar char="-"/>
              <a:defRPr sz="2400">
                <a:solidFill>
                  <a:schemeClr val="tx2"/>
                </a:solidFill>
              </a:defRPr>
            </a:lvl3pPr>
            <a:lvl4pPr marL="360000" indent="-360000" defTabSz="914377">
              <a:lnSpc>
                <a:spcPct val="100000"/>
              </a:lnSpc>
              <a:spcBef>
                <a:spcPts val="0"/>
              </a:spcBef>
              <a:spcAft>
                <a:spcPts val="400"/>
              </a:spcAft>
              <a:buClr>
                <a:schemeClr val="accent1"/>
              </a:buClr>
              <a:buFontTx/>
              <a:buBlip>
                <a:blip r:embed="rId2">
                  <a:extLst>
                    <a:ext uri="{96DAC541-7B7A-43D3-8B79-37D633B846F1}">
                      <asvg:svgBlip xmlns:asvg="http://schemas.microsoft.com/office/drawing/2016/SVG/main" r:embed="rId3"/>
                    </a:ext>
                  </a:extLst>
                </a:blip>
              </a:buBlip>
              <a:defRPr sz="2400">
                <a:solidFill>
                  <a:schemeClr val="tx2"/>
                </a:solidFill>
              </a:defRPr>
            </a:lvl4pPr>
            <a:lvl5pPr marL="0" indent="0" defTabSz="914377">
              <a:lnSpc>
                <a:spcPct val="100000"/>
              </a:lnSpc>
              <a:spcBef>
                <a:spcPts val="400"/>
              </a:spcBef>
              <a:spcAft>
                <a:spcPts val="400"/>
              </a:spcAft>
              <a:buFont typeface="Arial" panose="020B0604020202020204" pitchFamily="34" charset="0"/>
              <a:buNone/>
              <a:defRPr sz="2400" b="1">
                <a:solidFill>
                  <a:schemeClr val="tx2"/>
                </a:solidFill>
              </a:defRPr>
            </a:lvl5pPr>
            <a:lvl6pPr marL="0" indent="0" defTabSz="914377">
              <a:lnSpc>
                <a:spcPct val="100000"/>
              </a:lnSpc>
              <a:spcBef>
                <a:spcPts val="400"/>
              </a:spcBef>
              <a:spcAft>
                <a:spcPts val="400"/>
              </a:spcAft>
              <a:buFont typeface="Arial" panose="020B0604020202020204" pitchFamily="34" charset="0"/>
              <a:buNone/>
              <a:defRPr sz="2400" b="1" cap="all" baseline="0">
                <a:solidFill>
                  <a:schemeClr val="accent1"/>
                </a:solidFill>
              </a:defRPr>
            </a:lvl6pPr>
            <a:lvl7pPr marL="0" indent="0" defTabSz="914377">
              <a:lnSpc>
                <a:spcPct val="100000"/>
              </a:lnSpc>
              <a:spcBef>
                <a:spcPts val="400"/>
              </a:spcBef>
              <a:spcAft>
                <a:spcPts val="400"/>
              </a:spcAft>
              <a:buFont typeface="Arial" panose="020B0604020202020204" pitchFamily="34" charset="0"/>
              <a:buNone/>
              <a:defRPr sz="2400" b="1" cap="all" baseline="0">
                <a:solidFill>
                  <a:schemeClr val="accent2"/>
                </a:solidFill>
              </a:defRPr>
            </a:lvl7pPr>
            <a:lvl8pPr marL="0" indent="0" defTabSz="914377">
              <a:lnSpc>
                <a:spcPct val="100000"/>
              </a:lnSpc>
              <a:spcBef>
                <a:spcPts val="400"/>
              </a:spcBef>
              <a:spcAft>
                <a:spcPts val="400"/>
              </a:spcAft>
              <a:buFont typeface="Arial" panose="020B0604020202020204" pitchFamily="34" charset="0"/>
              <a:buNone/>
              <a:defRPr sz="1400" b="0" cap="none" baseline="0">
                <a:solidFill>
                  <a:schemeClr val="tx2"/>
                </a:solidFill>
              </a:defRPr>
            </a:lvl8pPr>
            <a:lvl9pPr marL="0" indent="0" defTabSz="914377">
              <a:lnSpc>
                <a:spcPct val="100000"/>
              </a:lnSpc>
              <a:spcBef>
                <a:spcPts val="400"/>
              </a:spcBef>
              <a:spcAft>
                <a:spcPts val="400"/>
              </a:spcAft>
              <a:buFont typeface="Arial" panose="020B0604020202020204" pitchFamily="34" charset="0"/>
              <a:buNone/>
              <a:defRPr sz="1000"/>
            </a:lvl9pPr>
          </a:lstStyle>
          <a:p>
            <a:pPr lvl="0"/>
            <a:r>
              <a:rPr lang="de-DE" dirty="0"/>
              <a:t>Fax:</a:t>
            </a:r>
          </a:p>
        </p:txBody>
      </p:sp>
    </p:spTree>
    <p:extLst>
      <p:ext uri="{BB962C8B-B14F-4D97-AF65-F5344CB8AC3E}">
        <p14:creationId xmlns:p14="http://schemas.microsoft.com/office/powerpoint/2010/main" val="29002889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isclaimer">
    <p:spTree>
      <p:nvGrpSpPr>
        <p:cNvPr id="1" name=""/>
        <p:cNvGrpSpPr/>
        <p:nvPr/>
      </p:nvGrpSpPr>
      <p:grpSpPr>
        <a:xfrm>
          <a:off x="0" y="0"/>
          <a:ext cx="0" cy="0"/>
          <a:chOff x="0" y="0"/>
          <a:chExt cx="0" cy="0"/>
        </a:xfrm>
      </p:grpSpPr>
      <p:sp>
        <p:nvSpPr>
          <p:cNvPr id="5" name="Textfeld 4">
            <a:extLst>
              <a:ext uri="{FF2B5EF4-FFF2-40B4-BE49-F238E27FC236}">
                <a16:creationId xmlns:a16="http://schemas.microsoft.com/office/drawing/2014/main" id="{2EC40EB5-E79F-DD21-5FB1-C9FF5082621C}"/>
              </a:ext>
            </a:extLst>
          </p:cNvPr>
          <p:cNvSpPr txBox="1">
            <a:spLocks/>
          </p:cNvSpPr>
          <p:nvPr userDrawn="1"/>
        </p:nvSpPr>
        <p:spPr bwMode="gray">
          <a:xfrm>
            <a:off x="525600" y="673200"/>
            <a:ext cx="9121320" cy="360001"/>
          </a:xfrm>
          <a:prstGeom prst="rect">
            <a:avLst/>
          </a:prstGeom>
        </p:spPr>
        <p:txBody>
          <a:bodyPr vert="horz" lIns="0" tIns="0" rIns="0" bIns="0" rtlCol="0" anchor="t" anchorCtr="0">
            <a:noAutofit/>
          </a:bodyPr>
          <a:lstStyle>
            <a:lvl1pPr defTabSz="914377">
              <a:lnSpc>
                <a:spcPct val="90000"/>
              </a:lnSpc>
              <a:spcBef>
                <a:spcPct val="0"/>
              </a:spcBef>
              <a:buNone/>
              <a:defRPr sz="2400" b="0" cap="all" baseline="0">
                <a:solidFill>
                  <a:schemeClr val="tx2"/>
                </a:solidFill>
                <a:latin typeface="+mj-lt"/>
                <a:ea typeface="+mj-ea"/>
                <a:cs typeface="+mj-cs"/>
              </a:defRPr>
            </a:lvl1pPr>
          </a:lstStyle>
          <a:p>
            <a:pPr lvl="0"/>
            <a:r>
              <a:rPr lang="de-DE" dirty="0"/>
              <a:t>Disclaimer</a:t>
            </a:r>
          </a:p>
        </p:txBody>
      </p:sp>
      <p:sp>
        <p:nvSpPr>
          <p:cNvPr id="3" name="Fußzeilenplatzhalter 2">
            <a:extLst>
              <a:ext uri="{FF2B5EF4-FFF2-40B4-BE49-F238E27FC236}">
                <a16:creationId xmlns:a16="http://schemas.microsoft.com/office/drawing/2014/main" id="{BD6DB46E-FD75-FFAB-8FCC-3764084F616A}"/>
              </a:ext>
            </a:extLst>
          </p:cNvPr>
          <p:cNvSpPr>
            <a:spLocks noGrp="1"/>
          </p:cNvSpPr>
          <p:nvPr>
            <p:ph type="ftr" sz="quarter" idx="10"/>
          </p:nvPr>
        </p:nvSpPr>
        <p:spPr/>
        <p:txBody>
          <a:bodyPr/>
          <a:lstStyle/>
          <a:p>
            <a:endParaRPr lang="de-DE" dirty="0"/>
          </a:p>
        </p:txBody>
      </p:sp>
      <p:sp>
        <p:nvSpPr>
          <p:cNvPr id="4" name="Foliennummernplatzhalter 3">
            <a:extLst>
              <a:ext uri="{FF2B5EF4-FFF2-40B4-BE49-F238E27FC236}">
                <a16:creationId xmlns:a16="http://schemas.microsoft.com/office/drawing/2014/main" id="{47F97A3C-FBCF-2707-8B6C-8C60DEAAD070}"/>
              </a:ext>
            </a:extLst>
          </p:cNvPr>
          <p:cNvSpPr>
            <a:spLocks noGrp="1"/>
          </p:cNvSpPr>
          <p:nvPr>
            <p:ph type="sldNum" sz="quarter" idx="11"/>
          </p:nvPr>
        </p:nvSpPr>
        <p:spPr/>
        <p:txBody>
          <a:bodyPr/>
          <a:lstStyle/>
          <a:p>
            <a:fld id="{521AE3AC-DDCA-45D4-9B2A-A2DBEA872607}" type="slidenum">
              <a:rPr lang="de-DE" smtClean="0"/>
              <a:pPr/>
              <a:t>‹Nr.›</a:t>
            </a:fld>
            <a:endParaRPr lang="de-DE" dirty="0"/>
          </a:p>
        </p:txBody>
      </p:sp>
      <p:sp>
        <p:nvSpPr>
          <p:cNvPr id="2" name="Textfeld 1">
            <a:extLst>
              <a:ext uri="{FF2B5EF4-FFF2-40B4-BE49-F238E27FC236}">
                <a16:creationId xmlns:a16="http://schemas.microsoft.com/office/drawing/2014/main" id="{FCCD0E53-2E3C-83A3-332C-A1EE033105EF}"/>
              </a:ext>
            </a:extLst>
          </p:cNvPr>
          <p:cNvSpPr txBox="1"/>
          <p:nvPr userDrawn="1"/>
        </p:nvSpPr>
        <p:spPr>
          <a:xfrm>
            <a:off x="527052" y="4472381"/>
            <a:ext cx="11145835" cy="1620444"/>
          </a:xfrm>
          <a:prstGeom prst="rect">
            <a:avLst/>
          </a:prstGeom>
          <a:noFill/>
          <a:ln>
            <a:noFill/>
          </a:ln>
        </p:spPr>
        <p:txBody>
          <a:bodyPr rot="0" spcFirstLastPara="0" vertOverflow="overflow" horzOverflow="overflow" vert="horz" wrap="square" lIns="0" tIns="0" rIns="0" bIns="0" numCol="1" spcCol="0" rtlCol="0" fromWordArt="0" anchor="b" anchorCtr="0" forceAA="0" compatLnSpc="1">
            <a:prstTxWarp prst="textNoShape">
              <a:avLst/>
            </a:prstTxWarp>
            <a:spAutoFit/>
          </a:bodyPr>
          <a:lstStyle/>
          <a:p>
            <a:pPr>
              <a:lnSpc>
                <a:spcPct val="90000"/>
              </a:lnSpc>
              <a:spcBef>
                <a:spcPts val="0"/>
              </a:spcBef>
            </a:pPr>
            <a:r>
              <a:rPr lang="de-CH" sz="900" b="0" u="none" dirty="0">
                <a:solidFill>
                  <a:schemeClr val="tx2"/>
                </a:solidFill>
                <a:latin typeface="+mn-lt"/>
                <a:ea typeface="+mn-ea"/>
                <a:cs typeface="+mn-cs"/>
              </a:rPr>
              <a:t>Bildnachweis: </a:t>
            </a:r>
          </a:p>
          <a:p>
            <a:pPr>
              <a:lnSpc>
                <a:spcPct val="90000"/>
              </a:lnSpc>
              <a:spcBef>
                <a:spcPts val="0"/>
              </a:spcBef>
            </a:pPr>
            <a:r>
              <a:rPr lang="de-CH" sz="900" dirty="0">
                <a:solidFill>
                  <a:schemeClr val="tx2"/>
                </a:solidFill>
                <a:latin typeface="+mn-lt"/>
                <a:ea typeface="+mn-ea"/>
                <a:cs typeface="+mn-cs"/>
              </a:rPr>
              <a:t>Sofern nicht anders angegeben, Pixabay.com mit freier kommerzieller Nutzung ohne Nennung des Fotografen</a:t>
            </a:r>
          </a:p>
          <a:p>
            <a:pPr>
              <a:lnSpc>
                <a:spcPct val="90000"/>
              </a:lnSpc>
              <a:spcBef>
                <a:spcPts val="0"/>
              </a:spcBef>
            </a:pPr>
            <a:endParaRPr lang="de-CH" sz="900" b="1" u="sng" dirty="0">
              <a:solidFill>
                <a:schemeClr val="tx2"/>
              </a:solidFill>
              <a:latin typeface="+mn-lt"/>
              <a:ea typeface="+mn-ea"/>
              <a:cs typeface="+mn-cs"/>
            </a:endParaRPr>
          </a:p>
          <a:p>
            <a:pPr marL="0" algn="l" defTabSz="914400" rtl="0" eaLnBrk="1" latinLnBrk="0" hangingPunct="1">
              <a:lnSpc>
                <a:spcPct val="90000"/>
              </a:lnSpc>
              <a:spcBef>
                <a:spcPts val="0"/>
              </a:spcBef>
            </a:pPr>
            <a:r>
              <a:rPr lang="de-CH" sz="900" b="0" u="none" kern="1200" dirty="0">
                <a:solidFill>
                  <a:schemeClr val="tx2"/>
                </a:solidFill>
                <a:latin typeface="+mn-lt"/>
                <a:ea typeface="+mn-ea"/>
                <a:cs typeface="+mn-cs"/>
              </a:rPr>
              <a:t>Urheberrecht:</a:t>
            </a:r>
          </a:p>
          <a:p>
            <a:pPr>
              <a:lnSpc>
                <a:spcPct val="90000"/>
              </a:lnSpc>
              <a:spcBef>
                <a:spcPts val="0"/>
              </a:spcBef>
            </a:pPr>
            <a:r>
              <a:rPr lang="de-CH" sz="900" dirty="0">
                <a:solidFill>
                  <a:schemeClr val="tx2"/>
                </a:solidFill>
                <a:latin typeface="+mn-lt"/>
                <a:ea typeface="+mn-ea"/>
                <a:cs typeface="+mn-cs"/>
              </a:rPr>
              <a:t>Nachdruck, Vervielfältigung, (Weiter)-Bearbeitung – auch auszugsweise – und / oder Weiterleitung an Dritte ist urheberrechtlich nicht gestattet.</a:t>
            </a:r>
            <a:r>
              <a:rPr lang="de-DE" sz="900" dirty="0">
                <a:solidFill>
                  <a:schemeClr val="tx2"/>
                </a:solidFill>
                <a:latin typeface="+mn-lt"/>
                <a:ea typeface="+mn-ea"/>
                <a:cs typeface="+mn-cs"/>
              </a:rPr>
              <a:t> Nachdruck, Vervielfältigung, (Weiter)-Bearbeitung – auch auszugsweise – und / oder Weiterleitung an Dritte ist urheberrechtlich nicht gestattet. </a:t>
            </a:r>
            <a:endParaRPr lang="de-CH" sz="900" dirty="0">
              <a:solidFill>
                <a:schemeClr val="tx2"/>
              </a:solidFill>
              <a:latin typeface="+mn-lt"/>
              <a:ea typeface="+mn-ea"/>
              <a:cs typeface="+mn-cs"/>
            </a:endParaRPr>
          </a:p>
          <a:p>
            <a:pPr>
              <a:lnSpc>
                <a:spcPct val="90000"/>
              </a:lnSpc>
              <a:spcBef>
                <a:spcPts val="0"/>
              </a:spcBef>
            </a:pPr>
            <a:endParaRPr lang="de-CH" sz="900" dirty="0">
              <a:solidFill>
                <a:schemeClr val="tx2"/>
              </a:solidFill>
              <a:latin typeface="+mn-lt"/>
              <a:ea typeface="+mn-ea"/>
              <a:cs typeface="+mn-cs"/>
            </a:endParaRPr>
          </a:p>
          <a:p>
            <a:pPr marL="0" algn="l" defTabSz="914400" rtl="0" eaLnBrk="1" latinLnBrk="0" hangingPunct="1">
              <a:lnSpc>
                <a:spcPct val="90000"/>
              </a:lnSpc>
              <a:spcBef>
                <a:spcPts val="0"/>
              </a:spcBef>
            </a:pPr>
            <a:r>
              <a:rPr lang="de-CH" sz="900" b="0" u="none" kern="1200" dirty="0">
                <a:solidFill>
                  <a:schemeClr val="tx2"/>
                </a:solidFill>
                <a:latin typeface="+mn-lt"/>
                <a:ea typeface="+mn-ea"/>
                <a:cs typeface="+mn-cs"/>
              </a:rPr>
              <a:t>Haftungsausschluss:</a:t>
            </a:r>
          </a:p>
          <a:p>
            <a:pPr>
              <a:lnSpc>
                <a:spcPct val="90000"/>
              </a:lnSpc>
              <a:spcBef>
                <a:spcPts val="0"/>
              </a:spcBef>
            </a:pPr>
            <a:r>
              <a:rPr lang="de-DE" sz="900" dirty="0">
                <a:solidFill>
                  <a:schemeClr val="tx2"/>
                </a:solidFill>
                <a:latin typeface="+mn-lt"/>
                <a:ea typeface="+mn-ea"/>
                <a:cs typeface="+mn-cs"/>
              </a:rPr>
              <a:t>Die im Rahmen dieser Präsentation zur Verfügung gestellten Informationen können naturgemäß weder allumfassend noch auf die speziellen Bedürfnisse eines bestimmten Einzelfalls zugeschnitten sein. Sie begründen daher keine Beratung bzw. andere Form rechtsverbindlicher Auskunft. Diese Präsentation beruht auf dem Rechtsstand zum Zeitpunkt des Datums dieser Präsentation und gibt unsere Interpretation der relevanten gesetzlichen Bestimmungen und die hierzu ergangene Rechtsprechung wieder. Im Zeitablauf treten Änderungen bei Gesetzen, der Interpretation von Rechtsquellen sowie in der Rechtsprechung ein. Derartige Änderungen können eine Fortschreibung dieser Präsentation erforderlich machen. Wir weisen ausdrücklich darauf hin, dass wir ohne gesonderten Auftrag nicht verpflichtet sind, diese Präsentation aufgrund einer Änderung der zugrunde liegenden Fakten bzw. Annahmen oder Änderungen in der Gesetzgebung oder Rechtsprechung zu überprüfen und gegebenenfalls fortzuschreiben.</a:t>
            </a:r>
            <a:endParaRPr lang="de-CH" sz="400" dirty="0">
              <a:solidFill>
                <a:schemeClr val="tx2"/>
              </a:solidFill>
              <a:latin typeface="+mn-lt"/>
            </a:endParaRPr>
          </a:p>
        </p:txBody>
      </p:sp>
    </p:spTree>
    <p:extLst>
      <p:ext uri="{BB962C8B-B14F-4D97-AF65-F5344CB8AC3E}">
        <p14:creationId xmlns:p14="http://schemas.microsoft.com/office/powerpoint/2010/main" val="15231002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1.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ags" Target="../tags/tag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ags" Target="../tags/tag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Rechteck 3">
            <a:extLst>
              <a:ext uri="{FF2B5EF4-FFF2-40B4-BE49-F238E27FC236}">
                <a16:creationId xmlns:a16="http://schemas.microsoft.com/office/drawing/2014/main" id="{13D55251-FCD2-098F-C711-80A025A5E87A}"/>
              </a:ext>
            </a:extLst>
          </p:cNvPr>
          <p:cNvSpPr/>
          <p:nvPr userDrawn="1"/>
        </p:nvSpPr>
        <p:spPr bwMode="gray">
          <a:xfrm>
            <a:off x="515938" y="398989"/>
            <a:ext cx="11149014" cy="36000"/>
          </a:xfrm>
          <a:prstGeom prst="rect">
            <a:avLst/>
          </a:prstGeom>
          <a:gradFill flip="none" rotWithShape="1">
            <a:gsLst>
              <a:gs pos="0">
                <a:schemeClr val="accent1"/>
              </a:gs>
              <a:gs pos="100000">
                <a:schemeClr val="accent1">
                  <a:lumMod val="20000"/>
                  <a:lumOff val="8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rtl="0" eaLnBrk="1" fontAlgn="auto" hangingPunct="1">
              <a:lnSpc>
                <a:spcPct val="100000"/>
              </a:lnSpc>
              <a:spcBef>
                <a:spcPts val="300"/>
              </a:spcBef>
              <a:spcAft>
                <a:spcPts val="300"/>
              </a:spcAft>
            </a:pPr>
            <a:endParaRPr lang="de-DE" sz="1400" b="0" i="0" u="none" baseline="0" dirty="0">
              <a:solidFill>
                <a:srgbClr val="FFFFFF"/>
              </a:solidFill>
              <a:latin typeface="Calibri" panose="020F0502020204030204" pitchFamily="34" charset="0"/>
            </a:endParaRPr>
          </a:p>
        </p:txBody>
      </p:sp>
      <p:pic>
        <p:nvPicPr>
          <p:cNvPr id="7" name="Grafik 6">
            <a:extLst>
              <a:ext uri="{FF2B5EF4-FFF2-40B4-BE49-F238E27FC236}">
                <a16:creationId xmlns:a16="http://schemas.microsoft.com/office/drawing/2014/main" id="{3FCCF094-3B00-E116-643D-AB56DC9D9867}"/>
              </a:ext>
            </a:extLst>
          </p:cNvPr>
          <p:cNvPicPr>
            <a:picLocks noChangeAspect="1"/>
          </p:cNvPicPr>
          <p:nvPr userDrawn="1"/>
        </p:nvPicPr>
        <p:blipFill>
          <a:blip r:embed="rId26">
            <a:alphaModFix/>
          </a:blip>
          <a:stretch>
            <a:fillRect/>
          </a:stretch>
        </p:blipFill>
        <p:spPr>
          <a:xfrm>
            <a:off x="5261058" y="248478"/>
            <a:ext cx="7022263" cy="6858000"/>
          </a:xfrm>
          <a:prstGeom prst="rect">
            <a:avLst/>
          </a:prstGeom>
        </p:spPr>
      </p:pic>
      <p:sp>
        <p:nvSpPr>
          <p:cNvPr id="14" name="Freihandform: Form 13">
            <a:extLst>
              <a:ext uri="{FF2B5EF4-FFF2-40B4-BE49-F238E27FC236}">
                <a16:creationId xmlns:a16="http://schemas.microsoft.com/office/drawing/2014/main" id="{A591A36D-AC9D-096F-A586-ED2A6A4899AD}"/>
              </a:ext>
            </a:extLst>
          </p:cNvPr>
          <p:cNvSpPr/>
          <p:nvPr userDrawn="1"/>
        </p:nvSpPr>
        <p:spPr bwMode="gray">
          <a:xfrm flipH="1">
            <a:off x="0" y="6373907"/>
            <a:ext cx="11220449" cy="484093"/>
          </a:xfrm>
          <a:custGeom>
            <a:avLst/>
            <a:gdLst>
              <a:gd name="connsiteX0" fmla="*/ 11220449 w 11220449"/>
              <a:gd name="connsiteY0" fmla="*/ 0 h 484093"/>
              <a:gd name="connsiteX1" fmla="*/ 121023 w 11220449"/>
              <a:gd name="connsiteY1" fmla="*/ 0 h 484093"/>
              <a:gd name="connsiteX2" fmla="*/ 0 w 11220449"/>
              <a:gd name="connsiteY2" fmla="*/ 484093 h 484093"/>
              <a:gd name="connsiteX3" fmla="*/ 11220449 w 11220449"/>
              <a:gd name="connsiteY3" fmla="*/ 484093 h 484093"/>
            </a:gdLst>
            <a:ahLst/>
            <a:cxnLst>
              <a:cxn ang="0">
                <a:pos x="connsiteX0" y="connsiteY0"/>
              </a:cxn>
              <a:cxn ang="0">
                <a:pos x="connsiteX1" y="connsiteY1"/>
              </a:cxn>
              <a:cxn ang="0">
                <a:pos x="connsiteX2" y="connsiteY2"/>
              </a:cxn>
              <a:cxn ang="0">
                <a:pos x="connsiteX3" y="connsiteY3"/>
              </a:cxn>
            </a:cxnLst>
            <a:rect l="l" t="t" r="r" b="b"/>
            <a:pathLst>
              <a:path w="11220449" h="484093">
                <a:moveTo>
                  <a:pt x="11220449" y="0"/>
                </a:moveTo>
                <a:lnTo>
                  <a:pt x="121023" y="0"/>
                </a:lnTo>
                <a:lnTo>
                  <a:pt x="0" y="484093"/>
                </a:lnTo>
                <a:lnTo>
                  <a:pt x="11220449" y="48409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rtl="0" eaLnBrk="1" fontAlgn="auto" hangingPunct="1">
              <a:lnSpc>
                <a:spcPct val="100000"/>
              </a:lnSpc>
              <a:spcBef>
                <a:spcPts val="300"/>
              </a:spcBef>
              <a:spcAft>
                <a:spcPts val="300"/>
              </a:spcAft>
            </a:pPr>
            <a:endParaRPr lang="de-DE" sz="1400" b="0" i="0" u="none" baseline="0">
              <a:solidFill>
                <a:srgbClr val="FFFFFF"/>
              </a:solidFill>
              <a:cs typeface="Calibri" panose="020F0502020204030204" pitchFamily="34" charset="0"/>
            </a:endParaRPr>
          </a:p>
        </p:txBody>
      </p:sp>
      <p:sp>
        <p:nvSpPr>
          <p:cNvPr id="2" name="Title Placeholder 1"/>
          <p:cNvSpPr>
            <a:spLocks noGrp="1"/>
          </p:cNvSpPr>
          <p:nvPr>
            <p:ph type="title"/>
          </p:nvPr>
        </p:nvSpPr>
        <p:spPr bwMode="gray">
          <a:xfrm>
            <a:off x="525600" y="673200"/>
            <a:ext cx="9121320" cy="360000"/>
          </a:xfrm>
          <a:prstGeom prst="rect">
            <a:avLst/>
          </a:prstGeom>
        </p:spPr>
        <p:txBody>
          <a:bodyPr vert="horz" lIns="0" tIns="0" rIns="0" bIns="0" rtlCol="0" anchor="t" anchorCtr="0">
            <a:noAutofit/>
          </a:bodyPr>
          <a:lstStyle/>
          <a:p>
            <a:pPr lvl="0"/>
            <a:endParaRPr lang="de-DE" dirty="0"/>
          </a:p>
        </p:txBody>
      </p:sp>
      <p:sp>
        <p:nvSpPr>
          <p:cNvPr id="3" name="Text Placeholder 2"/>
          <p:cNvSpPr>
            <a:spLocks noGrp="1"/>
          </p:cNvSpPr>
          <p:nvPr>
            <p:ph type="body" idx="1"/>
          </p:nvPr>
        </p:nvSpPr>
        <p:spPr bwMode="gray">
          <a:xfrm>
            <a:off x="527052" y="1601093"/>
            <a:ext cx="11137900" cy="4495434"/>
          </a:xfrm>
          <a:prstGeom prst="rect">
            <a:avLst/>
          </a:prstGeom>
        </p:spPr>
        <p:txBody>
          <a:bodyPr vert="horz" lIns="0" tIns="0" rIns="0" bIns="0" rtlCol="0">
            <a:noAutofit/>
          </a:bodyPr>
          <a:lstStyle/>
          <a:p>
            <a:pPr lvl="0"/>
            <a:r>
              <a:rPr lang="de-DE" dirty="0"/>
              <a:t>Textmasterformat bearbeiten</a:t>
            </a:r>
          </a:p>
          <a:p>
            <a:pPr lvl="1"/>
            <a:r>
              <a:rPr lang="de-DE" dirty="0"/>
              <a:t>Zweite Ebene</a:t>
            </a:r>
          </a:p>
          <a:p>
            <a:pPr lvl="2"/>
            <a:r>
              <a:rPr lang="de-DE" dirty="0"/>
              <a:t>Dritte Ebene</a:t>
            </a:r>
          </a:p>
          <a:p>
            <a:pPr lvl="3"/>
            <a:r>
              <a:rPr lang="de-DE" dirty="0"/>
              <a:t>     Vierte Ebene</a:t>
            </a:r>
          </a:p>
          <a:p>
            <a:pPr lvl="4"/>
            <a:r>
              <a:rPr lang="de-DE" dirty="0"/>
              <a:t>Fünfte Ebene</a:t>
            </a:r>
          </a:p>
          <a:p>
            <a:pPr lvl="5"/>
            <a:r>
              <a:rPr lang="de-DE" dirty="0"/>
              <a:t>Sechste Ebene</a:t>
            </a:r>
          </a:p>
          <a:p>
            <a:pPr lvl="6"/>
            <a:r>
              <a:rPr lang="de-DE" dirty="0"/>
              <a:t>siebte Ebene</a:t>
            </a:r>
          </a:p>
          <a:p>
            <a:pPr lvl="7"/>
            <a:r>
              <a:rPr lang="de-DE" dirty="0"/>
              <a:t>Achte Ebene</a:t>
            </a:r>
          </a:p>
        </p:txBody>
      </p:sp>
      <p:sp>
        <p:nvSpPr>
          <p:cNvPr id="5" name="Footer Placeholder 4"/>
          <p:cNvSpPr>
            <a:spLocks noGrp="1"/>
          </p:cNvSpPr>
          <p:nvPr>
            <p:ph type="ftr" sz="quarter" idx="3"/>
          </p:nvPr>
        </p:nvSpPr>
        <p:spPr bwMode="gray">
          <a:xfrm>
            <a:off x="1800225" y="6525202"/>
            <a:ext cx="8194827" cy="181500"/>
          </a:xfrm>
          <a:prstGeom prst="rect">
            <a:avLst/>
          </a:prstGeom>
          <a:noFill/>
        </p:spPr>
        <p:txBody>
          <a:bodyPr vert="horz" lIns="0" tIns="0" rIns="0" bIns="0" rtlCol="0" anchor="ctr"/>
          <a:lstStyle>
            <a:lvl1pPr algn="l">
              <a:defRPr sz="1000">
                <a:solidFill>
                  <a:schemeClr val="bg1"/>
                </a:solidFill>
                <a:latin typeface="Calibri" panose="020F0502020204030204" pitchFamily="34" charset="0"/>
              </a:defRPr>
            </a:lvl1pPr>
          </a:lstStyle>
          <a:p>
            <a:endParaRPr lang="de-DE" dirty="0"/>
          </a:p>
        </p:txBody>
      </p:sp>
      <p:sp>
        <p:nvSpPr>
          <p:cNvPr id="12" name="Freihandform: Form 11">
            <a:extLst>
              <a:ext uri="{FF2B5EF4-FFF2-40B4-BE49-F238E27FC236}">
                <a16:creationId xmlns:a16="http://schemas.microsoft.com/office/drawing/2014/main" id="{3276C4E7-2150-9115-C80C-C154CE7C98F4}"/>
              </a:ext>
            </a:extLst>
          </p:cNvPr>
          <p:cNvSpPr/>
          <p:nvPr userDrawn="1"/>
        </p:nvSpPr>
        <p:spPr bwMode="gray">
          <a:xfrm flipH="1">
            <a:off x="11220448" y="6373907"/>
            <a:ext cx="971552" cy="484093"/>
          </a:xfrm>
          <a:custGeom>
            <a:avLst/>
            <a:gdLst>
              <a:gd name="connsiteX0" fmla="*/ 971552 w 971552"/>
              <a:gd name="connsiteY0" fmla="*/ 0 h 484093"/>
              <a:gd name="connsiteX1" fmla="*/ 0 w 971552"/>
              <a:gd name="connsiteY1" fmla="*/ 0 h 484093"/>
              <a:gd name="connsiteX2" fmla="*/ 0 w 971552"/>
              <a:gd name="connsiteY2" fmla="*/ 484093 h 484093"/>
              <a:gd name="connsiteX3" fmla="*/ 850529 w 971552"/>
              <a:gd name="connsiteY3" fmla="*/ 484093 h 484093"/>
            </a:gdLst>
            <a:ahLst/>
            <a:cxnLst>
              <a:cxn ang="0">
                <a:pos x="connsiteX0" y="connsiteY0"/>
              </a:cxn>
              <a:cxn ang="0">
                <a:pos x="connsiteX1" y="connsiteY1"/>
              </a:cxn>
              <a:cxn ang="0">
                <a:pos x="connsiteX2" y="connsiteY2"/>
              </a:cxn>
              <a:cxn ang="0">
                <a:pos x="connsiteX3" y="connsiteY3"/>
              </a:cxn>
            </a:cxnLst>
            <a:rect l="l" t="t" r="r" b="b"/>
            <a:pathLst>
              <a:path w="971552" h="484093">
                <a:moveTo>
                  <a:pt x="971552" y="0"/>
                </a:moveTo>
                <a:lnTo>
                  <a:pt x="0" y="0"/>
                </a:lnTo>
                <a:lnTo>
                  <a:pt x="0" y="484093"/>
                </a:lnTo>
                <a:lnTo>
                  <a:pt x="850529" y="484093"/>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rtl="0" eaLnBrk="1" fontAlgn="auto" hangingPunct="1">
              <a:lnSpc>
                <a:spcPct val="100000"/>
              </a:lnSpc>
              <a:spcBef>
                <a:spcPts val="300"/>
              </a:spcBef>
              <a:spcAft>
                <a:spcPts val="300"/>
              </a:spcAft>
            </a:pPr>
            <a:endParaRPr lang="de-DE" sz="1400" b="0" i="0" u="none" baseline="0">
              <a:solidFill>
                <a:srgbClr val="FFFFFF"/>
              </a:solidFill>
              <a:cs typeface="Calibri" panose="020F0502020204030204" pitchFamily="34" charset="0"/>
            </a:endParaRPr>
          </a:p>
        </p:txBody>
      </p:sp>
      <p:sp>
        <p:nvSpPr>
          <p:cNvPr id="6" name="Slide Number Placeholder 5"/>
          <p:cNvSpPr>
            <a:spLocks noGrp="1"/>
          </p:cNvSpPr>
          <p:nvPr>
            <p:ph type="sldNum" sz="quarter" idx="4"/>
          </p:nvPr>
        </p:nvSpPr>
        <p:spPr bwMode="gray">
          <a:xfrm>
            <a:off x="11672888" y="6525203"/>
            <a:ext cx="322052" cy="181500"/>
          </a:xfrm>
          <a:prstGeom prst="rect">
            <a:avLst/>
          </a:prstGeom>
          <a:noFill/>
        </p:spPr>
        <p:txBody>
          <a:bodyPr vert="horz" lIns="0" tIns="0" rIns="0" bIns="0" rtlCol="0" anchor="ctr"/>
          <a:lstStyle>
            <a:lvl1pPr algn="l">
              <a:defRPr sz="1100">
                <a:solidFill>
                  <a:schemeClr val="bg1"/>
                </a:solidFill>
                <a:latin typeface="Calibri" panose="020F0502020204030204" pitchFamily="34" charset="0"/>
              </a:defRPr>
            </a:lvl1pPr>
          </a:lstStyle>
          <a:p>
            <a:fld id="{521AE3AC-DDCA-45D4-9B2A-A2DBEA872607}" type="slidenum">
              <a:rPr lang="de-DE" smtClean="0"/>
              <a:pPr/>
              <a:t>‹Nr.›</a:t>
            </a:fld>
            <a:endParaRPr lang="de-DE" dirty="0"/>
          </a:p>
        </p:txBody>
      </p:sp>
      <p:sp>
        <p:nvSpPr>
          <p:cNvPr id="10" name="empower - DO NOT DELETE!!!" hidden="1">
            <a:extLst>
              <a:ext uri="{FF2B5EF4-FFF2-40B4-BE49-F238E27FC236}">
                <a16:creationId xmlns:a16="http://schemas.microsoft.com/office/drawing/2014/main" id="{07F6F746-2D84-BA82-F1D5-8408966C1429}"/>
              </a:ext>
            </a:extLst>
          </p:cNvPr>
          <p:cNvSpPr/>
          <p:nvPr userDrawn="1">
            <p:custDataLst>
              <p:tags r:id="rId25"/>
            </p:custDataLst>
          </p:nvPr>
        </p:nvSpPr>
        <p:spPr bwMode="gray">
          <a:xfrm>
            <a:off x="0" y="0"/>
            <a:ext cx="0" cy="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rtl="0" eaLnBrk="1" fontAlgn="auto" hangingPunct="1">
              <a:lnSpc>
                <a:spcPct val="100000"/>
              </a:lnSpc>
              <a:spcBef>
                <a:spcPts val="300"/>
              </a:spcBef>
              <a:spcAft>
                <a:spcPts val="300"/>
              </a:spcAft>
            </a:pPr>
            <a:endParaRPr lang="de-DE" sz="1400" b="0" i="0" u="none" baseline="0">
              <a:solidFill>
                <a:srgbClr val="FFFFFF"/>
              </a:solidFill>
              <a:cs typeface="Calibri" panose="020F0502020204030204" pitchFamily="34" charset="0"/>
            </a:endParaRPr>
          </a:p>
        </p:txBody>
      </p:sp>
      <p:pic>
        <p:nvPicPr>
          <p:cNvPr id="11" name="Grafik 10">
            <a:extLst>
              <a:ext uri="{FF2B5EF4-FFF2-40B4-BE49-F238E27FC236}">
                <a16:creationId xmlns:a16="http://schemas.microsoft.com/office/drawing/2014/main" id="{A7F91329-B9B0-919E-87EF-75806ADF58E2}"/>
              </a:ext>
            </a:extLst>
          </p:cNvPr>
          <p:cNvPicPr>
            <a:picLocks noChangeAspect="1"/>
          </p:cNvPicPr>
          <p:nvPr userDrawn="1"/>
        </p:nvPicPr>
        <p:blipFill>
          <a:blip r:embed="rId27"/>
          <a:stretch>
            <a:fillRect/>
          </a:stretch>
        </p:blipFill>
        <p:spPr>
          <a:xfrm>
            <a:off x="9809018" y="565599"/>
            <a:ext cx="1978556" cy="562183"/>
          </a:xfrm>
          <a:prstGeom prst="rect">
            <a:avLst/>
          </a:prstGeom>
        </p:spPr>
      </p:pic>
    </p:spTree>
    <p:custDataLst>
      <p:tags r:id="rId24"/>
    </p:custDataLst>
    <p:extLst>
      <p:ext uri="{BB962C8B-B14F-4D97-AF65-F5344CB8AC3E}">
        <p14:creationId xmlns:p14="http://schemas.microsoft.com/office/powerpoint/2010/main" val="1396210884"/>
      </p:ext>
    </p:extLst>
  </p:cSld>
  <p:clrMap bg1="lt1" tx1="dk1" bg2="lt2" tx2="dk2" accent1="accent1" accent2="accent2" accent3="accent3" accent4="accent4" accent5="accent5" accent6="accent6" hlink="hlink" folHlink="folHlink"/>
  <p:sldLayoutIdLst>
    <p:sldLayoutId id="2147483862" r:id="rId1"/>
    <p:sldLayoutId id="2147483857" r:id="rId2"/>
    <p:sldLayoutId id="2147483861" r:id="rId3"/>
    <p:sldLayoutId id="2147483864" r:id="rId4"/>
    <p:sldLayoutId id="2147483873" r:id="rId5"/>
    <p:sldLayoutId id="2147483875" r:id="rId6"/>
    <p:sldLayoutId id="2147483838" r:id="rId7"/>
    <p:sldLayoutId id="2147483839" r:id="rId8"/>
    <p:sldLayoutId id="2147483859" r:id="rId9"/>
    <p:sldLayoutId id="2147483841" r:id="rId10"/>
    <p:sldLayoutId id="2147483842" r:id="rId11"/>
    <p:sldLayoutId id="2147483844" r:id="rId12"/>
    <p:sldLayoutId id="2147483845" r:id="rId13"/>
    <p:sldLayoutId id="2147483870" r:id="rId14"/>
    <p:sldLayoutId id="2147483863" r:id="rId15"/>
    <p:sldLayoutId id="2147483869" r:id="rId16"/>
    <p:sldLayoutId id="2147483852" r:id="rId17"/>
    <p:sldLayoutId id="2147483872" r:id="rId18"/>
    <p:sldLayoutId id="2147483871" r:id="rId19"/>
    <p:sldLayoutId id="2147483865" r:id="rId20"/>
    <p:sldLayoutId id="2147483858" r:id="rId21"/>
    <p:sldLayoutId id="2147483874" r:id="rId2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377" rtl="0" eaLnBrk="1" latinLnBrk="0" hangingPunct="1">
        <a:lnSpc>
          <a:spcPct val="90000"/>
        </a:lnSpc>
        <a:spcBef>
          <a:spcPct val="0"/>
        </a:spcBef>
        <a:buNone/>
        <a:defRPr sz="2600" b="0" kern="1200" cap="all" baseline="0">
          <a:solidFill>
            <a:schemeClr val="tx2"/>
          </a:solidFill>
          <a:latin typeface="+mj-lt"/>
          <a:ea typeface="+mj-ea"/>
          <a:cs typeface="+mj-cs"/>
        </a:defRPr>
      </a:lvl1pPr>
    </p:titleStyle>
    <p:bodyStyle>
      <a:lvl1pPr marL="0" indent="0" algn="l" defTabSz="914377" rtl="0" eaLnBrk="1" latinLnBrk="0" hangingPunct="1">
        <a:lnSpc>
          <a:spcPct val="100000"/>
        </a:lnSpc>
        <a:spcBef>
          <a:spcPts val="400"/>
        </a:spcBef>
        <a:spcAft>
          <a:spcPts val="400"/>
        </a:spcAft>
        <a:buFont typeface="Arial" panose="020B0604020202020204" pitchFamily="34" charset="0"/>
        <a:buChar char="​"/>
        <a:defRPr sz="2400" kern="1200">
          <a:solidFill>
            <a:schemeClr val="tx2"/>
          </a:solidFill>
          <a:latin typeface="+mn-lt"/>
          <a:ea typeface="+mn-ea"/>
          <a:cs typeface="+mn-cs"/>
        </a:defRPr>
      </a:lvl1pPr>
      <a:lvl2pPr marL="360000" indent="-360000" algn="l" defTabSz="914377" rtl="0" eaLnBrk="1" latinLnBrk="0" hangingPunct="1">
        <a:lnSpc>
          <a:spcPct val="100000"/>
        </a:lnSpc>
        <a:spcBef>
          <a:spcPts val="400"/>
        </a:spcBef>
        <a:spcAft>
          <a:spcPts val="400"/>
        </a:spcAft>
        <a:buClr>
          <a:schemeClr val="accent1"/>
        </a:buClr>
        <a:buSzPct val="115000"/>
        <a:buFont typeface="Symbol" panose="05050102010706020507" pitchFamily="18" charset="2"/>
        <a:buChar char="-"/>
        <a:defRPr sz="2400" kern="1200">
          <a:solidFill>
            <a:schemeClr val="tx2"/>
          </a:solidFill>
          <a:latin typeface="+mn-lt"/>
          <a:ea typeface="+mn-ea"/>
          <a:cs typeface="+mn-cs"/>
        </a:defRPr>
      </a:lvl2pPr>
      <a:lvl3pPr marL="720000" indent="-360000" algn="l" defTabSz="914377" rtl="0" eaLnBrk="1" latinLnBrk="0" hangingPunct="1">
        <a:lnSpc>
          <a:spcPct val="100000"/>
        </a:lnSpc>
        <a:spcBef>
          <a:spcPts val="0"/>
        </a:spcBef>
        <a:spcAft>
          <a:spcPts val="400"/>
        </a:spcAft>
        <a:buClr>
          <a:schemeClr val="accent1"/>
        </a:buClr>
        <a:buFont typeface="Symbol" panose="05050102010706020507" pitchFamily="18" charset="2"/>
        <a:buChar char="-"/>
        <a:defRPr sz="2400" kern="1200">
          <a:solidFill>
            <a:schemeClr val="tx2"/>
          </a:solidFill>
          <a:latin typeface="+mn-lt"/>
          <a:ea typeface="+mn-ea"/>
          <a:cs typeface="+mn-cs"/>
        </a:defRPr>
      </a:lvl3pPr>
      <a:lvl4pPr marL="0" indent="0" algn="l" defTabSz="914377" rtl="0" eaLnBrk="1" latinLnBrk="0" hangingPunct="1">
        <a:lnSpc>
          <a:spcPct val="100000"/>
        </a:lnSpc>
        <a:spcBef>
          <a:spcPts val="0"/>
        </a:spcBef>
        <a:spcAft>
          <a:spcPts val="400"/>
        </a:spcAft>
        <a:buClr>
          <a:schemeClr val="accent1"/>
        </a:buClr>
        <a:buFontTx/>
        <a:buNone/>
        <a:defRPr sz="2400" kern="1200">
          <a:solidFill>
            <a:schemeClr val="tx2"/>
          </a:solidFill>
          <a:latin typeface="+mn-lt"/>
          <a:ea typeface="+mn-ea"/>
          <a:cs typeface="+mn-cs"/>
        </a:defRPr>
      </a:lvl4pPr>
      <a:lvl5pPr marL="0" indent="0" algn="l" defTabSz="914377" rtl="0" eaLnBrk="1" latinLnBrk="0" hangingPunct="1">
        <a:lnSpc>
          <a:spcPct val="100000"/>
        </a:lnSpc>
        <a:spcBef>
          <a:spcPts val="400"/>
        </a:spcBef>
        <a:spcAft>
          <a:spcPts val="400"/>
        </a:spcAft>
        <a:buFont typeface="Arial" panose="020B0604020202020204" pitchFamily="34" charset="0"/>
        <a:buNone/>
        <a:defRPr sz="2400" b="1" kern="1200">
          <a:solidFill>
            <a:schemeClr val="tx2"/>
          </a:solidFill>
          <a:latin typeface="+mn-lt"/>
          <a:ea typeface="+mn-ea"/>
          <a:cs typeface="+mn-cs"/>
        </a:defRPr>
      </a:lvl5pPr>
      <a:lvl6pPr marL="0" indent="0" algn="l" defTabSz="914377" rtl="0" eaLnBrk="1" latinLnBrk="0" hangingPunct="1">
        <a:lnSpc>
          <a:spcPct val="100000"/>
        </a:lnSpc>
        <a:spcBef>
          <a:spcPts val="400"/>
        </a:spcBef>
        <a:spcAft>
          <a:spcPts val="400"/>
        </a:spcAft>
        <a:buFont typeface="Arial" panose="020B0604020202020204" pitchFamily="34" charset="0"/>
        <a:buNone/>
        <a:defRPr sz="2400" b="1" kern="1200" cap="all" baseline="0">
          <a:solidFill>
            <a:schemeClr val="accent1"/>
          </a:solidFill>
          <a:latin typeface="+mn-lt"/>
          <a:ea typeface="+mn-ea"/>
          <a:cs typeface="+mn-cs"/>
        </a:defRPr>
      </a:lvl6pPr>
      <a:lvl7pPr marL="0" indent="0" algn="l" defTabSz="914377" rtl="0" eaLnBrk="1" latinLnBrk="0" hangingPunct="1">
        <a:lnSpc>
          <a:spcPct val="100000"/>
        </a:lnSpc>
        <a:spcBef>
          <a:spcPts val="400"/>
        </a:spcBef>
        <a:spcAft>
          <a:spcPts val="400"/>
        </a:spcAft>
        <a:buFont typeface="Arial" panose="020B0604020202020204" pitchFamily="34" charset="0"/>
        <a:buNone/>
        <a:defRPr sz="2400" b="1" kern="1200" cap="all" baseline="0">
          <a:solidFill>
            <a:schemeClr val="accent2"/>
          </a:solidFill>
          <a:latin typeface="+mn-lt"/>
          <a:ea typeface="+mn-ea"/>
          <a:cs typeface="+mn-cs"/>
        </a:defRPr>
      </a:lvl7pPr>
      <a:lvl8pPr marL="0" indent="0" algn="l" defTabSz="914377" rtl="0" eaLnBrk="1" latinLnBrk="0" hangingPunct="1">
        <a:lnSpc>
          <a:spcPct val="100000"/>
        </a:lnSpc>
        <a:spcBef>
          <a:spcPts val="400"/>
        </a:spcBef>
        <a:spcAft>
          <a:spcPts val="400"/>
        </a:spcAft>
        <a:buFont typeface="Arial" panose="020B0604020202020204" pitchFamily="34" charset="0"/>
        <a:buNone/>
        <a:defRPr sz="1400" b="0" kern="1200" cap="none" baseline="0">
          <a:solidFill>
            <a:schemeClr val="tx2"/>
          </a:solidFill>
          <a:latin typeface="+mn-lt"/>
          <a:ea typeface="+mn-ea"/>
          <a:cs typeface="+mn-cs"/>
        </a:defRPr>
      </a:lvl8pPr>
      <a:lvl9pPr marL="0" indent="0" algn="l" defTabSz="914377" rtl="0" eaLnBrk="1" latinLnBrk="0" hangingPunct="1">
        <a:lnSpc>
          <a:spcPct val="100000"/>
        </a:lnSpc>
        <a:spcBef>
          <a:spcPts val="400"/>
        </a:spcBef>
        <a:spcAft>
          <a:spcPts val="400"/>
        </a:spcAft>
        <a:buFont typeface="Arial" panose="020B0604020202020204" pitchFamily="34" charset="0"/>
        <a:buNone/>
        <a:defRPr sz="10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23" userDrawn="1">
          <p15:clr>
            <a:srgbClr val="F26B43"/>
          </p15:clr>
        </p15:guide>
        <p15:guide id="2" pos="325" userDrawn="1">
          <p15:clr>
            <a:srgbClr val="F26B43"/>
          </p15:clr>
        </p15:guide>
        <p15:guide id="3" pos="7353" userDrawn="1">
          <p15:clr>
            <a:srgbClr val="F26B43"/>
          </p15:clr>
        </p15:guide>
        <p15:guide id="11" orient="horz" pos="1003" userDrawn="1">
          <p15:clr>
            <a:srgbClr val="F26B43"/>
          </p15:clr>
        </p15:guide>
        <p15:guide id="16" orient="horz" pos="3838" userDrawn="1">
          <p15:clr>
            <a:srgbClr val="F26B43"/>
          </p15:clr>
        </p15:guide>
        <p15:guide id="18" pos="3841"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Bildplatzhalter 10">
            <a:extLst>
              <a:ext uri="{FF2B5EF4-FFF2-40B4-BE49-F238E27FC236}">
                <a16:creationId xmlns:a16="http://schemas.microsoft.com/office/drawing/2014/main" id="{76CC98E9-B15A-07EB-FD76-4BF641D1755C}"/>
              </a:ext>
            </a:extLst>
          </p:cNvPr>
          <p:cNvPicPr>
            <a:picLocks noGrp="1" noChangeAspect="1"/>
          </p:cNvPicPr>
          <p:nvPr>
            <p:ph type="pic" sz="quarter" idx="23"/>
          </p:nvPr>
        </p:nvPicPr>
        <p:blipFill rotWithShape="1">
          <a:blip r:embed="rId2"/>
          <a:srcRect t="6015" b="7446"/>
          <a:stretch/>
        </p:blipFill>
        <p:spPr>
          <a:xfrm>
            <a:off x="6089074" y="1600200"/>
            <a:ext cx="6102926" cy="4826550"/>
          </a:xfrm>
        </p:spPr>
      </p:pic>
      <p:sp>
        <p:nvSpPr>
          <p:cNvPr id="2" name="Titel 1">
            <a:extLst>
              <a:ext uri="{FF2B5EF4-FFF2-40B4-BE49-F238E27FC236}">
                <a16:creationId xmlns:a16="http://schemas.microsoft.com/office/drawing/2014/main" id="{ACDEB69D-B67C-CB5E-3499-B4F8AA2512CB}"/>
              </a:ext>
            </a:extLst>
          </p:cNvPr>
          <p:cNvSpPr>
            <a:spLocks noGrp="1"/>
          </p:cNvSpPr>
          <p:nvPr>
            <p:ph type="title"/>
          </p:nvPr>
        </p:nvSpPr>
        <p:spPr/>
        <p:txBody>
          <a:bodyPr/>
          <a:lstStyle/>
          <a:p>
            <a:r>
              <a:rPr lang="de-DE" dirty="0"/>
              <a:t>Sägen und Kreissägen</a:t>
            </a:r>
          </a:p>
        </p:txBody>
      </p:sp>
      <p:sp>
        <p:nvSpPr>
          <p:cNvPr id="3" name="Textplatzhalter 2">
            <a:extLst>
              <a:ext uri="{FF2B5EF4-FFF2-40B4-BE49-F238E27FC236}">
                <a16:creationId xmlns:a16="http://schemas.microsoft.com/office/drawing/2014/main" id="{5CF8A4CF-9E6B-5F48-BD94-108DB7700393}"/>
              </a:ext>
            </a:extLst>
          </p:cNvPr>
          <p:cNvSpPr>
            <a:spLocks noGrp="1"/>
          </p:cNvSpPr>
          <p:nvPr>
            <p:ph type="body" sz="quarter" idx="24"/>
          </p:nvPr>
        </p:nvSpPr>
        <p:spPr/>
        <p:txBody>
          <a:bodyPr/>
          <a:lstStyle/>
          <a:p>
            <a:r>
              <a:rPr lang="de-DE" dirty="0" err="1"/>
              <a:t>Referent:in</a:t>
            </a:r>
            <a:r>
              <a:rPr lang="de-DE" dirty="0"/>
              <a:t>, Ort</a:t>
            </a:r>
          </a:p>
          <a:p>
            <a:pPr>
              <a:buNone/>
            </a:pPr>
            <a:endParaRPr lang="de-DE" dirty="0"/>
          </a:p>
        </p:txBody>
      </p:sp>
    </p:spTree>
    <p:extLst>
      <p:ext uri="{BB962C8B-B14F-4D97-AF65-F5344CB8AC3E}">
        <p14:creationId xmlns:p14="http://schemas.microsoft.com/office/powerpoint/2010/main" val="35622187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960895E-EBF4-31D1-9102-967A5260C854}"/>
              </a:ext>
            </a:extLst>
          </p:cNvPr>
          <p:cNvSpPr>
            <a:spLocks noGrp="1"/>
          </p:cNvSpPr>
          <p:nvPr>
            <p:ph type="title"/>
          </p:nvPr>
        </p:nvSpPr>
        <p:spPr/>
        <p:txBody>
          <a:bodyPr/>
          <a:lstStyle/>
          <a:p>
            <a:r>
              <a:rPr lang="de-DE" dirty="0"/>
              <a:t>Gefahren erkennen</a:t>
            </a:r>
          </a:p>
        </p:txBody>
      </p:sp>
      <p:sp>
        <p:nvSpPr>
          <p:cNvPr id="3" name="Textplatzhalter 2">
            <a:extLst>
              <a:ext uri="{FF2B5EF4-FFF2-40B4-BE49-F238E27FC236}">
                <a16:creationId xmlns:a16="http://schemas.microsoft.com/office/drawing/2014/main" id="{D4967346-8A46-85BA-E134-E8BC0D59FD0C}"/>
              </a:ext>
            </a:extLst>
          </p:cNvPr>
          <p:cNvSpPr>
            <a:spLocks noGrp="1"/>
          </p:cNvSpPr>
          <p:nvPr>
            <p:ph type="body" sz="quarter" idx="18"/>
          </p:nvPr>
        </p:nvSpPr>
        <p:spPr/>
        <p:txBody>
          <a:bodyPr/>
          <a:lstStyle/>
          <a:p>
            <a:r>
              <a:rPr lang="de-DE" dirty="0"/>
              <a:t>01</a:t>
            </a:r>
          </a:p>
        </p:txBody>
      </p:sp>
      <p:sp>
        <p:nvSpPr>
          <p:cNvPr id="4" name="Fußzeilenplatzhalter 3">
            <a:extLst>
              <a:ext uri="{FF2B5EF4-FFF2-40B4-BE49-F238E27FC236}">
                <a16:creationId xmlns:a16="http://schemas.microsoft.com/office/drawing/2014/main" id="{8E481874-85AC-5F6F-2883-741426745B99}"/>
              </a:ext>
            </a:extLst>
          </p:cNvPr>
          <p:cNvSpPr>
            <a:spLocks noGrp="1"/>
          </p:cNvSpPr>
          <p:nvPr>
            <p:ph type="ftr" sz="quarter" idx="15"/>
          </p:nvPr>
        </p:nvSpPr>
        <p:spPr/>
        <p:txBody>
          <a:bodyPr/>
          <a:lstStyle/>
          <a:p>
            <a:endParaRPr lang="de-DE" dirty="0"/>
          </a:p>
        </p:txBody>
      </p:sp>
      <p:sp>
        <p:nvSpPr>
          <p:cNvPr id="5" name="Foliennummernplatzhalter 4">
            <a:extLst>
              <a:ext uri="{FF2B5EF4-FFF2-40B4-BE49-F238E27FC236}">
                <a16:creationId xmlns:a16="http://schemas.microsoft.com/office/drawing/2014/main" id="{34702B48-59C3-FEB3-BADF-BE9630E5393A}"/>
              </a:ext>
            </a:extLst>
          </p:cNvPr>
          <p:cNvSpPr>
            <a:spLocks noGrp="1"/>
          </p:cNvSpPr>
          <p:nvPr>
            <p:ph type="sldNum" sz="quarter" idx="16"/>
          </p:nvPr>
        </p:nvSpPr>
        <p:spPr/>
        <p:txBody>
          <a:bodyPr/>
          <a:lstStyle/>
          <a:p>
            <a:fld id="{521AE3AC-DDCA-45D4-9B2A-A2DBEA872607}" type="slidenum">
              <a:rPr lang="de-DE" smtClean="0"/>
              <a:pPr/>
              <a:t>2</a:t>
            </a:fld>
            <a:endParaRPr lang="de-DE" dirty="0"/>
          </a:p>
        </p:txBody>
      </p:sp>
    </p:spTree>
    <p:extLst>
      <p:ext uri="{BB962C8B-B14F-4D97-AF65-F5344CB8AC3E}">
        <p14:creationId xmlns:p14="http://schemas.microsoft.com/office/powerpoint/2010/main" val="4191763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0280B0A1-32CB-9D91-9F79-8DA07CA0CDB3}"/>
              </a:ext>
            </a:extLst>
          </p:cNvPr>
          <p:cNvSpPr>
            <a:spLocks noGrp="1"/>
          </p:cNvSpPr>
          <p:nvPr>
            <p:ph idx="1"/>
          </p:nvPr>
        </p:nvSpPr>
        <p:spPr>
          <a:xfrm>
            <a:off x="525600" y="1601093"/>
            <a:ext cx="6539692" cy="4495434"/>
          </a:xfrm>
        </p:spPr>
        <p:txBody>
          <a:bodyPr vert="horz" lIns="0" tIns="0" rIns="0" bIns="0" rtlCol="0">
            <a:normAutofit/>
          </a:bodyPr>
          <a:lstStyle/>
          <a:p>
            <a:pPr marL="342900" indent="-342900">
              <a:buClr>
                <a:schemeClr val="accent1"/>
              </a:buClr>
              <a:buFont typeface="Wingdings" panose="05000000000000000000" pitchFamily="2" charset="2"/>
              <a:buChar char="§"/>
            </a:pPr>
            <a:r>
              <a:rPr lang="de-DE" dirty="0"/>
              <a:t>Das Sägeblatt ist offen oder nur teilweise verdeckt.</a:t>
            </a:r>
          </a:p>
          <a:p>
            <a:pPr marL="342900" indent="-342900">
              <a:buClr>
                <a:schemeClr val="accent1"/>
              </a:buClr>
              <a:buFont typeface="Wingdings" panose="05000000000000000000" pitchFamily="2" charset="2"/>
              <a:buChar char="§"/>
            </a:pPr>
            <a:r>
              <a:rPr lang="de-DE" dirty="0"/>
              <a:t>Hände arbeiten häufig nah an der Schnittlinie.</a:t>
            </a:r>
          </a:p>
          <a:p>
            <a:pPr marL="342900" indent="-342900">
              <a:buClr>
                <a:schemeClr val="accent1"/>
              </a:buClr>
              <a:buFont typeface="Wingdings" panose="05000000000000000000" pitchFamily="2" charset="2"/>
              <a:buChar char="§"/>
            </a:pPr>
            <a:r>
              <a:rPr lang="de-DE" dirty="0"/>
              <a:t>Werkstücke können sich verkanten oder zurückschlagen.</a:t>
            </a:r>
          </a:p>
          <a:p>
            <a:pPr marL="342900" indent="-342900">
              <a:buClr>
                <a:schemeClr val="accent1"/>
              </a:buClr>
              <a:buFont typeface="Wingdings" panose="05000000000000000000" pitchFamily="2" charset="2"/>
              <a:buChar char="§"/>
            </a:pPr>
            <a:r>
              <a:rPr lang="de-DE" dirty="0"/>
              <a:t>Routine verleitet zu Abkürzungen und improvisierten Lösungen.</a:t>
            </a:r>
          </a:p>
          <a:p>
            <a:pPr marL="342900" indent="-342900">
              <a:buClr>
                <a:schemeClr val="accent1"/>
              </a:buClr>
              <a:buFont typeface="Wingdings" panose="05000000000000000000" pitchFamily="2" charset="2"/>
              <a:buChar char="§"/>
            </a:pPr>
            <a:r>
              <a:rPr lang="de-DE" dirty="0"/>
              <a:t>Zeitdruck erhöht das Risiko von Fehlgriffen.</a:t>
            </a:r>
          </a:p>
          <a:p>
            <a:pPr marL="342900" indent="-342900">
              <a:buClr>
                <a:schemeClr val="accent1"/>
              </a:buClr>
              <a:buFont typeface="Wingdings" panose="05000000000000000000" pitchFamily="2" charset="2"/>
              <a:buChar char="§"/>
            </a:pPr>
            <a:r>
              <a:rPr lang="de-DE" dirty="0"/>
              <a:t>Störungen werden gefährlich, wenn die Maschine weiterläuft.</a:t>
            </a:r>
          </a:p>
        </p:txBody>
      </p:sp>
      <p:pic>
        <p:nvPicPr>
          <p:cNvPr id="8" name="Grafik 7">
            <a:extLst>
              <a:ext uri="{FF2B5EF4-FFF2-40B4-BE49-F238E27FC236}">
                <a16:creationId xmlns:a16="http://schemas.microsoft.com/office/drawing/2014/main" id="{793F0D27-383B-6DE7-15C3-5E0E9A256E2C}"/>
              </a:ext>
            </a:extLst>
          </p:cNvPr>
          <p:cNvPicPr>
            <a:picLocks noChangeAspect="1"/>
          </p:cNvPicPr>
          <p:nvPr/>
        </p:nvPicPr>
        <p:blipFill rotWithShape="1">
          <a:blip r:embed="rId3"/>
          <a:srcRect r="24821"/>
          <a:stretch/>
        </p:blipFill>
        <p:spPr>
          <a:xfrm>
            <a:off x="7200000" y="1620000"/>
            <a:ext cx="3969445" cy="3960000"/>
          </a:xfrm>
          <a:prstGeom prst="rect">
            <a:avLst/>
          </a:prstGeom>
          <a:ln>
            <a:noFill/>
          </a:ln>
          <a:effectLst>
            <a:softEdge rad="112500"/>
          </a:effectLst>
        </p:spPr>
      </p:pic>
      <p:sp>
        <p:nvSpPr>
          <p:cNvPr id="14" name="Footer Placeholder 3">
            <a:extLst>
              <a:ext uri="{FF2B5EF4-FFF2-40B4-BE49-F238E27FC236}">
                <a16:creationId xmlns:a16="http://schemas.microsoft.com/office/drawing/2014/main" id="{80A8C85B-9EEF-3C58-B2C8-DF05DECE77A4}"/>
              </a:ext>
            </a:extLst>
          </p:cNvPr>
          <p:cNvSpPr>
            <a:spLocks noGrp="1"/>
          </p:cNvSpPr>
          <p:nvPr>
            <p:ph type="ftr" sz="quarter" idx="19"/>
          </p:nvPr>
        </p:nvSpPr>
        <p:spPr>
          <a:xfrm>
            <a:off x="1800225" y="6525202"/>
            <a:ext cx="8194827" cy="18150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0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5" name="Foliennummernplatzhalter 4">
            <a:extLst>
              <a:ext uri="{FF2B5EF4-FFF2-40B4-BE49-F238E27FC236}">
                <a16:creationId xmlns:a16="http://schemas.microsoft.com/office/drawing/2014/main" id="{E1F57CE1-0342-8B3D-B185-79F3A3E588FD}"/>
              </a:ext>
            </a:extLst>
          </p:cNvPr>
          <p:cNvSpPr>
            <a:spLocks noGrp="1"/>
          </p:cNvSpPr>
          <p:nvPr>
            <p:ph type="sldNum" sz="quarter" idx="20"/>
          </p:nvPr>
        </p:nvSpPr>
        <p:spPr>
          <a:xfrm>
            <a:off x="11672888" y="6525203"/>
            <a:ext cx="322052" cy="181500"/>
          </a:xfrm>
        </p:spPr>
        <p:txBody>
          <a:bodyPr vert="horz" lIns="0" tIns="0" rIns="0" bIns="0" rtlCol="0" anchor="ctr">
            <a:norm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fld id="{521AE3AC-DDCA-45D4-9B2A-A2DBEA872607}" type="slidenum">
              <a:rPr kumimoji="0" lang="de-DE" sz="1100" b="0" i="0" u="none" strike="noStrike" kern="1200" cap="none" spc="0" normalizeH="0" baseline="0" noProof="0" smtClean="0">
                <a:ln>
                  <a:noFill/>
                </a:ln>
                <a:solidFill>
                  <a:prstClr val="white"/>
                </a:solidFill>
                <a:effectLst/>
                <a:uLnTx/>
                <a:uFillTx/>
                <a:latin typeface="Calibri" panose="020F0502020204030204" pitchFamily="34" charset="0"/>
                <a:ea typeface="+mn-ea"/>
                <a:cs typeface="+mn-cs"/>
              </a:rPr>
              <a:pPr marL="0" marR="0" lvl="0" indent="0" algn="l" defTabSz="914400" rtl="0" eaLnBrk="1" fontAlgn="auto" latinLnBrk="0" hangingPunct="1">
                <a:lnSpc>
                  <a:spcPct val="100000"/>
                </a:lnSpc>
                <a:spcBef>
                  <a:spcPts val="0"/>
                </a:spcBef>
                <a:spcAft>
                  <a:spcPts val="600"/>
                </a:spcAft>
                <a:buClrTx/>
                <a:buSzTx/>
                <a:buFontTx/>
                <a:buNone/>
                <a:tabLst/>
                <a:defRPr/>
              </a:pPr>
              <a:t>3</a:t>
            </a:fld>
            <a:endParaRPr kumimoji="0" lang="de-DE" sz="11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6" name="Titel 5">
            <a:extLst>
              <a:ext uri="{FF2B5EF4-FFF2-40B4-BE49-F238E27FC236}">
                <a16:creationId xmlns:a16="http://schemas.microsoft.com/office/drawing/2014/main" id="{79F18B7D-A57D-C11C-A1C3-9322E22429D6}"/>
              </a:ext>
            </a:extLst>
          </p:cNvPr>
          <p:cNvSpPr>
            <a:spLocks noGrp="1"/>
          </p:cNvSpPr>
          <p:nvPr>
            <p:ph type="title"/>
          </p:nvPr>
        </p:nvSpPr>
        <p:spPr>
          <a:xfrm>
            <a:off x="525600" y="673200"/>
            <a:ext cx="9121320" cy="360000"/>
          </a:xfrm>
        </p:spPr>
        <p:txBody>
          <a:bodyPr vert="horz" lIns="0" tIns="0" rIns="0" bIns="0" rtlCol="0" anchor="t" anchorCtr="0">
            <a:normAutofit/>
          </a:bodyPr>
          <a:lstStyle/>
          <a:p>
            <a:r>
              <a:rPr lang="en-US" dirty="0" err="1"/>
              <a:t>Warum</a:t>
            </a:r>
            <a:r>
              <a:rPr lang="en-US" dirty="0"/>
              <a:t> </a:t>
            </a:r>
            <a:r>
              <a:rPr lang="en-US" dirty="0" err="1"/>
              <a:t>Sägen</a:t>
            </a:r>
            <a:r>
              <a:rPr lang="en-US" dirty="0"/>
              <a:t> </a:t>
            </a:r>
            <a:r>
              <a:rPr lang="en-US" dirty="0" err="1"/>
              <a:t>gefährlich</a:t>
            </a:r>
            <a:r>
              <a:rPr lang="en-US" dirty="0"/>
              <a:t> </a:t>
            </a:r>
            <a:r>
              <a:rPr lang="en-US" dirty="0" err="1"/>
              <a:t>werden</a:t>
            </a:r>
            <a:endParaRPr lang="en-US" dirty="0"/>
          </a:p>
        </p:txBody>
      </p:sp>
    </p:spTree>
    <p:extLst>
      <p:ext uri="{BB962C8B-B14F-4D97-AF65-F5344CB8AC3E}">
        <p14:creationId xmlns:p14="http://schemas.microsoft.com/office/powerpoint/2010/main" val="16249779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0280B0A1-32CB-9D91-9F79-8DA07CA0CDB3}"/>
              </a:ext>
            </a:extLst>
          </p:cNvPr>
          <p:cNvSpPr>
            <a:spLocks noGrp="1"/>
          </p:cNvSpPr>
          <p:nvPr>
            <p:ph idx="1"/>
          </p:nvPr>
        </p:nvSpPr>
        <p:spPr>
          <a:xfrm>
            <a:off x="525599" y="1601093"/>
            <a:ext cx="8628233" cy="4495434"/>
          </a:xfrm>
        </p:spPr>
        <p:txBody>
          <a:bodyPr vert="horz" lIns="0" tIns="0" rIns="0" bIns="0" rtlCol="0">
            <a:normAutofit/>
          </a:bodyPr>
          <a:lstStyle/>
          <a:p>
            <a:pPr marL="342900" indent="-342900">
              <a:buClr>
                <a:schemeClr val="accent1"/>
              </a:buClr>
              <a:buFont typeface="Wingdings" panose="05000000000000000000" pitchFamily="2" charset="2"/>
              <a:buChar char="§"/>
            </a:pPr>
            <a:r>
              <a:rPr lang="de-DE" dirty="0"/>
              <a:t>Handsägen für einfache Trenn- und </a:t>
            </a:r>
            <a:r>
              <a:rPr lang="de-DE" dirty="0" err="1"/>
              <a:t>Anpassarbeiten</a:t>
            </a:r>
            <a:endParaRPr lang="de-DE" dirty="0"/>
          </a:p>
          <a:p>
            <a:pPr marL="342900" indent="-342900">
              <a:buClr>
                <a:schemeClr val="accent1"/>
              </a:buClr>
              <a:buFont typeface="Wingdings" panose="05000000000000000000" pitchFamily="2" charset="2"/>
              <a:buChar char="§"/>
            </a:pPr>
            <a:r>
              <a:rPr lang="de-DE" dirty="0"/>
              <a:t>Stichsägen für Ausschnitte, Kurven und kurze Schnitte</a:t>
            </a:r>
          </a:p>
          <a:p>
            <a:pPr marL="342900" indent="-342900">
              <a:buClr>
                <a:schemeClr val="accent1"/>
              </a:buClr>
              <a:buFont typeface="Wingdings" panose="05000000000000000000" pitchFamily="2" charset="2"/>
              <a:buChar char="§"/>
            </a:pPr>
            <a:r>
              <a:rPr lang="de-DE" dirty="0"/>
              <a:t>Handkreissägen für geführte Längs- und Querschnitte</a:t>
            </a:r>
          </a:p>
          <a:p>
            <a:pPr marL="342900" indent="-342900">
              <a:buClr>
                <a:schemeClr val="accent1"/>
              </a:buClr>
              <a:buFont typeface="Wingdings" panose="05000000000000000000" pitchFamily="2" charset="2"/>
              <a:buChar char="§"/>
            </a:pPr>
            <a:r>
              <a:rPr lang="de-DE" dirty="0"/>
              <a:t>Kapp- und Gehrungssägen für </a:t>
            </a:r>
            <a:r>
              <a:rPr lang="de-DE" dirty="0" err="1"/>
              <a:t>Abläng</a:t>
            </a:r>
            <a:r>
              <a:rPr lang="de-DE" dirty="0"/>
              <a:t>- und Winkelschnitte</a:t>
            </a:r>
          </a:p>
          <a:p>
            <a:pPr marL="342900" indent="-342900">
              <a:buClr>
                <a:schemeClr val="accent1"/>
              </a:buClr>
              <a:buFont typeface="Wingdings" panose="05000000000000000000" pitchFamily="2" charset="2"/>
              <a:buChar char="§"/>
            </a:pPr>
            <a:r>
              <a:rPr lang="de-DE" dirty="0"/>
              <a:t>Tisch- und Formatkreissägen für wiederkehrende Zuschnitte</a:t>
            </a:r>
          </a:p>
          <a:p>
            <a:pPr marL="342900" indent="-342900">
              <a:buClr>
                <a:schemeClr val="accent1"/>
              </a:buClr>
              <a:buFont typeface="Wingdings" panose="05000000000000000000" pitchFamily="2" charset="2"/>
              <a:buChar char="§"/>
            </a:pPr>
            <a:r>
              <a:rPr lang="de-DE" dirty="0"/>
              <a:t>Spezialsägen für Metall, Kunststoff oder besondere Werkstoffe</a:t>
            </a:r>
          </a:p>
        </p:txBody>
      </p:sp>
      <p:sp>
        <p:nvSpPr>
          <p:cNvPr id="14" name="Footer Placeholder 3">
            <a:extLst>
              <a:ext uri="{FF2B5EF4-FFF2-40B4-BE49-F238E27FC236}">
                <a16:creationId xmlns:a16="http://schemas.microsoft.com/office/drawing/2014/main" id="{80A8C85B-9EEF-3C58-B2C8-DF05DECE77A4}"/>
              </a:ext>
            </a:extLst>
          </p:cNvPr>
          <p:cNvSpPr>
            <a:spLocks noGrp="1"/>
          </p:cNvSpPr>
          <p:nvPr>
            <p:ph type="ftr" sz="quarter" idx="19"/>
          </p:nvPr>
        </p:nvSpPr>
        <p:spPr>
          <a:xfrm>
            <a:off x="1800225" y="6525202"/>
            <a:ext cx="8194827" cy="18150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0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5" name="Foliennummernplatzhalter 4">
            <a:extLst>
              <a:ext uri="{FF2B5EF4-FFF2-40B4-BE49-F238E27FC236}">
                <a16:creationId xmlns:a16="http://schemas.microsoft.com/office/drawing/2014/main" id="{E1F57CE1-0342-8B3D-B185-79F3A3E588FD}"/>
              </a:ext>
            </a:extLst>
          </p:cNvPr>
          <p:cNvSpPr>
            <a:spLocks noGrp="1"/>
          </p:cNvSpPr>
          <p:nvPr>
            <p:ph type="sldNum" sz="quarter" idx="20"/>
          </p:nvPr>
        </p:nvSpPr>
        <p:spPr>
          <a:xfrm>
            <a:off x="11672888" y="6525203"/>
            <a:ext cx="322052" cy="181500"/>
          </a:xfrm>
        </p:spPr>
        <p:txBody>
          <a:bodyPr vert="horz" lIns="0" tIns="0" rIns="0" bIns="0" rtlCol="0" anchor="ctr">
            <a:norm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fld id="{521AE3AC-DDCA-45D4-9B2A-A2DBEA872607}" type="slidenum">
              <a:rPr kumimoji="0" lang="de-DE" sz="1100" b="0" i="0" u="none" strike="noStrike" kern="1200" cap="none" spc="0" normalizeH="0" baseline="0" noProof="0" smtClean="0">
                <a:ln>
                  <a:noFill/>
                </a:ln>
                <a:solidFill>
                  <a:prstClr val="white"/>
                </a:solidFill>
                <a:effectLst/>
                <a:uLnTx/>
                <a:uFillTx/>
                <a:latin typeface="Calibri" panose="020F0502020204030204" pitchFamily="34" charset="0"/>
                <a:ea typeface="+mn-ea"/>
                <a:cs typeface="+mn-cs"/>
              </a:rPr>
              <a:pPr marL="0" marR="0" lvl="0" indent="0" algn="l" defTabSz="914400" rtl="0" eaLnBrk="1" fontAlgn="auto" latinLnBrk="0" hangingPunct="1">
                <a:lnSpc>
                  <a:spcPct val="100000"/>
                </a:lnSpc>
                <a:spcBef>
                  <a:spcPts val="0"/>
                </a:spcBef>
                <a:spcAft>
                  <a:spcPts val="600"/>
                </a:spcAft>
                <a:buClrTx/>
                <a:buSzTx/>
                <a:buFontTx/>
                <a:buNone/>
                <a:tabLst/>
                <a:defRPr/>
              </a:pPr>
              <a:t>4</a:t>
            </a:fld>
            <a:endParaRPr kumimoji="0" lang="de-DE" sz="11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6" name="Titel 5">
            <a:extLst>
              <a:ext uri="{FF2B5EF4-FFF2-40B4-BE49-F238E27FC236}">
                <a16:creationId xmlns:a16="http://schemas.microsoft.com/office/drawing/2014/main" id="{79F18B7D-A57D-C11C-A1C3-9322E22429D6}"/>
              </a:ext>
            </a:extLst>
          </p:cNvPr>
          <p:cNvSpPr>
            <a:spLocks noGrp="1"/>
          </p:cNvSpPr>
          <p:nvPr>
            <p:ph type="title"/>
          </p:nvPr>
        </p:nvSpPr>
        <p:spPr>
          <a:xfrm>
            <a:off x="525600" y="673200"/>
            <a:ext cx="9121320" cy="360000"/>
          </a:xfrm>
        </p:spPr>
        <p:txBody>
          <a:bodyPr vert="horz" lIns="0" tIns="0" rIns="0" bIns="0" rtlCol="0" anchor="t" anchorCtr="0">
            <a:normAutofit/>
          </a:bodyPr>
          <a:lstStyle/>
          <a:p>
            <a:r>
              <a:rPr lang="de-DE" dirty="0"/>
              <a:t>Welche Sägen begegnen uns im Betrieb?</a:t>
            </a:r>
          </a:p>
        </p:txBody>
      </p:sp>
    </p:spTree>
    <p:extLst>
      <p:ext uri="{BB962C8B-B14F-4D97-AF65-F5344CB8AC3E}">
        <p14:creationId xmlns:p14="http://schemas.microsoft.com/office/powerpoint/2010/main" val="7664065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0280B0A1-32CB-9D91-9F79-8DA07CA0CDB3}"/>
              </a:ext>
            </a:extLst>
          </p:cNvPr>
          <p:cNvSpPr>
            <a:spLocks noGrp="1"/>
          </p:cNvSpPr>
          <p:nvPr>
            <p:ph idx="1"/>
          </p:nvPr>
        </p:nvSpPr>
        <p:spPr>
          <a:xfrm>
            <a:off x="525600" y="1601093"/>
            <a:ext cx="6539692" cy="4495434"/>
          </a:xfrm>
        </p:spPr>
        <p:txBody>
          <a:bodyPr vert="horz" lIns="0" tIns="0" rIns="0" bIns="0" rtlCol="0">
            <a:normAutofit/>
          </a:bodyPr>
          <a:lstStyle/>
          <a:p>
            <a:pPr marL="342900" indent="-342900">
              <a:buClr>
                <a:schemeClr val="accent1"/>
              </a:buClr>
              <a:buFont typeface="Wingdings" panose="05000000000000000000" pitchFamily="2" charset="2"/>
              <a:buChar char="§"/>
            </a:pPr>
            <a:r>
              <a:rPr lang="de-DE" dirty="0"/>
              <a:t>Kontakt mit Sägeblatt oder nachlaufendem Werkzeug</a:t>
            </a:r>
          </a:p>
          <a:p>
            <a:pPr marL="342900" indent="-342900">
              <a:buClr>
                <a:schemeClr val="accent1"/>
              </a:buClr>
              <a:buFont typeface="Wingdings" panose="05000000000000000000" pitchFamily="2" charset="2"/>
              <a:buChar char="§"/>
            </a:pPr>
            <a:r>
              <a:rPr lang="de-DE" dirty="0"/>
              <a:t>Rückschlag, Wegschleudern oder Umkippen des Werkstücks</a:t>
            </a:r>
          </a:p>
          <a:p>
            <a:pPr marL="342900" indent="-342900">
              <a:buClr>
                <a:schemeClr val="accent1"/>
              </a:buClr>
              <a:buFont typeface="Wingdings" panose="05000000000000000000" pitchFamily="2" charset="2"/>
              <a:buChar char="§"/>
            </a:pPr>
            <a:r>
              <a:rPr lang="de-DE" dirty="0"/>
              <a:t>Einziehen von Kleidung, Haaren oder Schmuck</a:t>
            </a:r>
          </a:p>
          <a:p>
            <a:pPr marL="342900" indent="-342900">
              <a:buClr>
                <a:schemeClr val="accent1"/>
              </a:buClr>
              <a:buFont typeface="Wingdings" panose="05000000000000000000" pitchFamily="2" charset="2"/>
              <a:buChar char="§"/>
            </a:pPr>
            <a:r>
              <a:rPr lang="de-DE" dirty="0"/>
              <a:t>Splitter, Späne und brechende Sägezähne</a:t>
            </a:r>
          </a:p>
          <a:p>
            <a:pPr marL="342900" indent="-342900">
              <a:buClr>
                <a:schemeClr val="accent1"/>
              </a:buClr>
              <a:buFont typeface="Wingdings" panose="05000000000000000000" pitchFamily="2" charset="2"/>
              <a:buChar char="§"/>
            </a:pPr>
            <a:r>
              <a:rPr lang="de-DE" dirty="0"/>
              <a:t>Gesundheitsgefahren durch Staub und Lärm</a:t>
            </a:r>
          </a:p>
          <a:p>
            <a:pPr marL="342900" indent="-342900">
              <a:buClr>
                <a:schemeClr val="accent1"/>
              </a:buClr>
              <a:buFont typeface="Wingdings" panose="05000000000000000000" pitchFamily="2" charset="2"/>
              <a:buChar char="§"/>
            </a:pPr>
            <a:r>
              <a:rPr lang="de-DE" dirty="0"/>
              <a:t>Elektrische Gefährdungen durch beschädigte Leitungen oder Geräte</a:t>
            </a:r>
          </a:p>
        </p:txBody>
      </p:sp>
      <p:pic>
        <p:nvPicPr>
          <p:cNvPr id="8" name="Grafik 7">
            <a:extLst>
              <a:ext uri="{FF2B5EF4-FFF2-40B4-BE49-F238E27FC236}">
                <a16:creationId xmlns:a16="http://schemas.microsoft.com/office/drawing/2014/main" id="{793F0D27-383B-6DE7-15C3-5E0E9A256E2C}"/>
              </a:ext>
            </a:extLst>
          </p:cNvPr>
          <p:cNvPicPr>
            <a:picLocks noChangeAspect="1"/>
          </p:cNvPicPr>
          <p:nvPr/>
        </p:nvPicPr>
        <p:blipFill>
          <a:blip r:embed="rId3"/>
          <a:stretch>
            <a:fillRect/>
          </a:stretch>
        </p:blipFill>
        <p:spPr>
          <a:xfrm>
            <a:off x="7200000" y="1652880"/>
            <a:ext cx="3960000" cy="2970000"/>
          </a:xfrm>
          <a:prstGeom prst="rect">
            <a:avLst/>
          </a:prstGeom>
          <a:ln>
            <a:noFill/>
          </a:ln>
          <a:effectLst>
            <a:softEdge rad="112500"/>
          </a:effectLst>
        </p:spPr>
      </p:pic>
      <p:sp>
        <p:nvSpPr>
          <p:cNvPr id="14" name="Footer Placeholder 3">
            <a:extLst>
              <a:ext uri="{FF2B5EF4-FFF2-40B4-BE49-F238E27FC236}">
                <a16:creationId xmlns:a16="http://schemas.microsoft.com/office/drawing/2014/main" id="{80A8C85B-9EEF-3C58-B2C8-DF05DECE77A4}"/>
              </a:ext>
            </a:extLst>
          </p:cNvPr>
          <p:cNvSpPr>
            <a:spLocks noGrp="1"/>
          </p:cNvSpPr>
          <p:nvPr>
            <p:ph type="ftr" sz="quarter" idx="19"/>
          </p:nvPr>
        </p:nvSpPr>
        <p:spPr>
          <a:xfrm>
            <a:off x="1800225" y="6525202"/>
            <a:ext cx="8194827" cy="18150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0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5" name="Foliennummernplatzhalter 4">
            <a:extLst>
              <a:ext uri="{FF2B5EF4-FFF2-40B4-BE49-F238E27FC236}">
                <a16:creationId xmlns:a16="http://schemas.microsoft.com/office/drawing/2014/main" id="{E1F57CE1-0342-8B3D-B185-79F3A3E588FD}"/>
              </a:ext>
            </a:extLst>
          </p:cNvPr>
          <p:cNvSpPr>
            <a:spLocks noGrp="1"/>
          </p:cNvSpPr>
          <p:nvPr>
            <p:ph type="sldNum" sz="quarter" idx="20"/>
          </p:nvPr>
        </p:nvSpPr>
        <p:spPr>
          <a:xfrm>
            <a:off x="11672888" y="6525203"/>
            <a:ext cx="322052" cy="181500"/>
          </a:xfrm>
        </p:spPr>
        <p:txBody>
          <a:bodyPr vert="horz" lIns="0" tIns="0" rIns="0" bIns="0" rtlCol="0" anchor="ctr">
            <a:norm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fld id="{521AE3AC-DDCA-45D4-9B2A-A2DBEA872607}" type="slidenum">
              <a:rPr kumimoji="0" lang="de-DE" sz="1100" b="0" i="0" u="none" strike="noStrike" kern="1200" cap="none" spc="0" normalizeH="0" baseline="0" noProof="0" smtClean="0">
                <a:ln>
                  <a:noFill/>
                </a:ln>
                <a:solidFill>
                  <a:prstClr val="white"/>
                </a:solidFill>
                <a:effectLst/>
                <a:uLnTx/>
                <a:uFillTx/>
                <a:latin typeface="Calibri" panose="020F0502020204030204" pitchFamily="34" charset="0"/>
                <a:ea typeface="+mn-ea"/>
                <a:cs typeface="+mn-cs"/>
              </a:rPr>
              <a:pPr marL="0" marR="0" lvl="0" indent="0" algn="l" defTabSz="914400" rtl="0" eaLnBrk="1" fontAlgn="auto" latinLnBrk="0" hangingPunct="1">
                <a:lnSpc>
                  <a:spcPct val="100000"/>
                </a:lnSpc>
                <a:spcBef>
                  <a:spcPts val="0"/>
                </a:spcBef>
                <a:spcAft>
                  <a:spcPts val="600"/>
                </a:spcAft>
                <a:buClrTx/>
                <a:buSzTx/>
                <a:buFontTx/>
                <a:buNone/>
                <a:tabLst/>
                <a:defRPr/>
              </a:pPr>
              <a:t>5</a:t>
            </a:fld>
            <a:endParaRPr kumimoji="0" lang="de-DE" sz="11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6" name="Titel 5">
            <a:extLst>
              <a:ext uri="{FF2B5EF4-FFF2-40B4-BE49-F238E27FC236}">
                <a16:creationId xmlns:a16="http://schemas.microsoft.com/office/drawing/2014/main" id="{79F18B7D-A57D-C11C-A1C3-9322E22429D6}"/>
              </a:ext>
            </a:extLst>
          </p:cNvPr>
          <p:cNvSpPr>
            <a:spLocks noGrp="1"/>
          </p:cNvSpPr>
          <p:nvPr>
            <p:ph type="title"/>
          </p:nvPr>
        </p:nvSpPr>
        <p:spPr>
          <a:xfrm>
            <a:off x="525600" y="673200"/>
            <a:ext cx="9121320" cy="360000"/>
          </a:xfrm>
        </p:spPr>
        <p:txBody>
          <a:bodyPr vert="horz" lIns="0" tIns="0" rIns="0" bIns="0" rtlCol="0" anchor="t" anchorCtr="0">
            <a:normAutofit/>
          </a:bodyPr>
          <a:lstStyle/>
          <a:p>
            <a:r>
              <a:rPr lang="de-DE" dirty="0"/>
              <a:t>Die Hauptgefahren auf einen Blick</a:t>
            </a:r>
          </a:p>
        </p:txBody>
      </p:sp>
    </p:spTree>
    <p:extLst>
      <p:ext uri="{BB962C8B-B14F-4D97-AF65-F5344CB8AC3E}">
        <p14:creationId xmlns:p14="http://schemas.microsoft.com/office/powerpoint/2010/main" val="11407898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4CC8B5F4-40D8-9380-080D-D3B5B70CD388}"/>
              </a:ext>
            </a:extLst>
          </p:cNvPr>
          <p:cNvSpPr>
            <a:spLocks noGrp="1"/>
          </p:cNvSpPr>
          <p:nvPr>
            <p:ph type="title"/>
          </p:nvPr>
        </p:nvSpPr>
        <p:spPr/>
        <p:txBody>
          <a:bodyPr/>
          <a:lstStyle/>
          <a:p>
            <a:r>
              <a:rPr lang="de-DE" dirty="0"/>
              <a:t>Die Arbeit sicher vorbereiten</a:t>
            </a:r>
          </a:p>
        </p:txBody>
      </p:sp>
      <p:sp>
        <p:nvSpPr>
          <p:cNvPr id="7" name="Textplatzhalter 6">
            <a:extLst>
              <a:ext uri="{FF2B5EF4-FFF2-40B4-BE49-F238E27FC236}">
                <a16:creationId xmlns:a16="http://schemas.microsoft.com/office/drawing/2014/main" id="{BF2D558A-AD6E-8115-ECC8-A4ED207CB4FB}"/>
              </a:ext>
            </a:extLst>
          </p:cNvPr>
          <p:cNvSpPr>
            <a:spLocks noGrp="1"/>
          </p:cNvSpPr>
          <p:nvPr>
            <p:ph type="body" sz="quarter" idx="18"/>
          </p:nvPr>
        </p:nvSpPr>
        <p:spPr/>
        <p:txBody>
          <a:bodyPr/>
          <a:lstStyle/>
          <a:p>
            <a:r>
              <a:rPr lang="de-DE" dirty="0"/>
              <a:t>02</a:t>
            </a:r>
          </a:p>
        </p:txBody>
      </p:sp>
      <p:sp>
        <p:nvSpPr>
          <p:cNvPr id="3" name="Fußzeilenplatzhalter 2">
            <a:extLst>
              <a:ext uri="{FF2B5EF4-FFF2-40B4-BE49-F238E27FC236}">
                <a16:creationId xmlns:a16="http://schemas.microsoft.com/office/drawing/2014/main" id="{DC2FDFDD-E883-2BA3-4D81-D57189A55692}"/>
              </a:ext>
            </a:extLst>
          </p:cNvPr>
          <p:cNvSpPr>
            <a:spLocks noGrp="1"/>
          </p:cNvSpPr>
          <p:nvPr>
            <p:ph type="ftr" sz="quarter" idx="15"/>
          </p:nvPr>
        </p:nvSpPr>
        <p:spPr/>
        <p:txBody>
          <a:bodyPr/>
          <a:lstStyle/>
          <a:p>
            <a:endParaRPr lang="de-DE" dirty="0"/>
          </a:p>
        </p:txBody>
      </p:sp>
      <p:sp>
        <p:nvSpPr>
          <p:cNvPr id="4" name="Foliennummernplatzhalter 3">
            <a:extLst>
              <a:ext uri="{FF2B5EF4-FFF2-40B4-BE49-F238E27FC236}">
                <a16:creationId xmlns:a16="http://schemas.microsoft.com/office/drawing/2014/main" id="{A716B704-D24A-E0C8-F3F2-7C3155A9C4DF}"/>
              </a:ext>
            </a:extLst>
          </p:cNvPr>
          <p:cNvSpPr>
            <a:spLocks noGrp="1"/>
          </p:cNvSpPr>
          <p:nvPr>
            <p:ph type="sldNum" sz="quarter" idx="16"/>
          </p:nvPr>
        </p:nvSpPr>
        <p:spPr/>
        <p:txBody>
          <a:bodyPr/>
          <a:lstStyle/>
          <a:p>
            <a:fld id="{521AE3AC-DDCA-45D4-9B2A-A2DBEA872607}" type="slidenum">
              <a:rPr lang="de-DE" smtClean="0"/>
              <a:pPr/>
              <a:t>6</a:t>
            </a:fld>
            <a:endParaRPr lang="de-DE" dirty="0"/>
          </a:p>
        </p:txBody>
      </p:sp>
    </p:spTree>
    <p:extLst>
      <p:ext uri="{BB962C8B-B14F-4D97-AF65-F5344CB8AC3E}">
        <p14:creationId xmlns:p14="http://schemas.microsoft.com/office/powerpoint/2010/main" val="30350533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0280B0A1-32CB-9D91-9F79-8DA07CA0CDB3}"/>
              </a:ext>
            </a:extLst>
          </p:cNvPr>
          <p:cNvSpPr>
            <a:spLocks noGrp="1"/>
          </p:cNvSpPr>
          <p:nvPr>
            <p:ph idx="1"/>
          </p:nvPr>
        </p:nvSpPr>
        <p:spPr>
          <a:xfrm>
            <a:off x="525600" y="1601093"/>
            <a:ext cx="6539692" cy="4495434"/>
          </a:xfrm>
        </p:spPr>
        <p:txBody>
          <a:bodyPr vert="horz" lIns="0" tIns="0" rIns="0" bIns="0" rtlCol="0">
            <a:normAutofit fontScale="92500" lnSpcReduction="10000"/>
          </a:bodyPr>
          <a:lstStyle/>
          <a:p>
            <a:pPr marL="342900" indent="-342900">
              <a:buClr>
                <a:schemeClr val="accent1"/>
              </a:buClr>
              <a:buFont typeface="Wingdings" panose="05000000000000000000" pitchFamily="2" charset="2"/>
              <a:buChar char="§"/>
            </a:pPr>
            <a:r>
              <a:rPr lang="de-DE" dirty="0"/>
              <a:t>Werkstoff, Abmessungen und vorgesehene Schnittlinie klären.</a:t>
            </a:r>
          </a:p>
          <a:p>
            <a:pPr marL="342900" indent="-342900">
              <a:buClr>
                <a:schemeClr val="accent1"/>
              </a:buClr>
              <a:buFont typeface="Wingdings" panose="05000000000000000000" pitchFamily="2" charset="2"/>
              <a:buChar char="§"/>
            </a:pPr>
            <a:r>
              <a:rPr lang="de-DE" dirty="0"/>
              <a:t>Nägel, Schrauben, Beschläge und andere Fremdkörper entfernen.</a:t>
            </a:r>
          </a:p>
          <a:p>
            <a:pPr marL="342900" indent="-342900">
              <a:buClr>
                <a:schemeClr val="accent1"/>
              </a:buClr>
              <a:buFont typeface="Wingdings" panose="05000000000000000000" pitchFamily="2" charset="2"/>
              <a:buChar char="§"/>
            </a:pPr>
            <a:r>
              <a:rPr lang="de-DE" dirty="0"/>
              <a:t>Risse, Äste, Spannungen und beschädigte Bereiche beachten.</a:t>
            </a:r>
          </a:p>
          <a:p>
            <a:pPr marL="342900" indent="-342900">
              <a:buClr>
                <a:schemeClr val="accent1"/>
              </a:buClr>
              <a:buFont typeface="Wingdings" panose="05000000000000000000" pitchFamily="2" charset="2"/>
              <a:buChar char="§"/>
            </a:pPr>
            <a:r>
              <a:rPr lang="de-DE" dirty="0"/>
              <a:t>Werkstück sicher auflegen, abstützen oder festspannen.</a:t>
            </a:r>
          </a:p>
          <a:p>
            <a:pPr marL="342900" indent="-342900">
              <a:buClr>
                <a:schemeClr val="accent1"/>
              </a:buClr>
              <a:buFont typeface="Wingdings" panose="05000000000000000000" pitchFamily="2" charset="2"/>
              <a:buChar char="§"/>
            </a:pPr>
            <a:r>
              <a:rPr lang="de-DE" dirty="0"/>
              <a:t>Lange und schwere Teile gegen Kippen und Herabfallen sichern.</a:t>
            </a:r>
          </a:p>
          <a:p>
            <a:pPr marL="342900" indent="-342900">
              <a:buClr>
                <a:schemeClr val="accent1"/>
              </a:buClr>
              <a:buFont typeface="Wingdings" panose="05000000000000000000" pitchFamily="2" charset="2"/>
              <a:buChar char="§"/>
            </a:pPr>
            <a:r>
              <a:rPr lang="de-DE" dirty="0"/>
              <a:t>Kleine oder ungeeignete Reststücke nicht freihändig bearbeiten.</a:t>
            </a:r>
          </a:p>
        </p:txBody>
      </p:sp>
      <p:pic>
        <p:nvPicPr>
          <p:cNvPr id="8" name="Grafik 7">
            <a:extLst>
              <a:ext uri="{FF2B5EF4-FFF2-40B4-BE49-F238E27FC236}">
                <a16:creationId xmlns:a16="http://schemas.microsoft.com/office/drawing/2014/main" id="{793F0D27-383B-6DE7-15C3-5E0E9A256E2C}"/>
              </a:ext>
            </a:extLst>
          </p:cNvPr>
          <p:cNvPicPr>
            <a:picLocks noChangeAspect="1"/>
          </p:cNvPicPr>
          <p:nvPr/>
        </p:nvPicPr>
        <p:blipFill rotWithShape="1">
          <a:blip r:embed="rId3"/>
          <a:srcRect r="25566"/>
          <a:stretch/>
        </p:blipFill>
        <p:spPr>
          <a:xfrm>
            <a:off x="7200000" y="1620000"/>
            <a:ext cx="3930116" cy="3960000"/>
          </a:xfrm>
          <a:prstGeom prst="rect">
            <a:avLst/>
          </a:prstGeom>
          <a:ln>
            <a:noFill/>
          </a:ln>
          <a:effectLst>
            <a:softEdge rad="112500"/>
          </a:effectLst>
        </p:spPr>
      </p:pic>
      <p:sp>
        <p:nvSpPr>
          <p:cNvPr id="14" name="Footer Placeholder 3">
            <a:extLst>
              <a:ext uri="{FF2B5EF4-FFF2-40B4-BE49-F238E27FC236}">
                <a16:creationId xmlns:a16="http://schemas.microsoft.com/office/drawing/2014/main" id="{80A8C85B-9EEF-3C58-B2C8-DF05DECE77A4}"/>
              </a:ext>
            </a:extLst>
          </p:cNvPr>
          <p:cNvSpPr>
            <a:spLocks noGrp="1"/>
          </p:cNvSpPr>
          <p:nvPr>
            <p:ph type="ftr" sz="quarter" idx="19"/>
          </p:nvPr>
        </p:nvSpPr>
        <p:spPr>
          <a:xfrm>
            <a:off x="1800225" y="6525202"/>
            <a:ext cx="8194827" cy="18150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0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5" name="Foliennummernplatzhalter 4">
            <a:extLst>
              <a:ext uri="{FF2B5EF4-FFF2-40B4-BE49-F238E27FC236}">
                <a16:creationId xmlns:a16="http://schemas.microsoft.com/office/drawing/2014/main" id="{E1F57CE1-0342-8B3D-B185-79F3A3E588FD}"/>
              </a:ext>
            </a:extLst>
          </p:cNvPr>
          <p:cNvSpPr>
            <a:spLocks noGrp="1"/>
          </p:cNvSpPr>
          <p:nvPr>
            <p:ph type="sldNum" sz="quarter" idx="20"/>
          </p:nvPr>
        </p:nvSpPr>
        <p:spPr>
          <a:xfrm>
            <a:off x="11672888" y="6525203"/>
            <a:ext cx="322052" cy="181500"/>
          </a:xfrm>
        </p:spPr>
        <p:txBody>
          <a:bodyPr vert="horz" lIns="0" tIns="0" rIns="0" bIns="0" rtlCol="0" anchor="ctr">
            <a:norm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fld id="{521AE3AC-DDCA-45D4-9B2A-A2DBEA872607}" type="slidenum">
              <a:rPr kumimoji="0" lang="de-DE" sz="1100" b="0" i="0" u="none" strike="noStrike" kern="1200" cap="none" spc="0" normalizeH="0" baseline="0" noProof="0" smtClean="0">
                <a:ln>
                  <a:noFill/>
                </a:ln>
                <a:solidFill>
                  <a:prstClr val="white"/>
                </a:solidFill>
                <a:effectLst/>
                <a:uLnTx/>
                <a:uFillTx/>
                <a:latin typeface="Calibri" panose="020F0502020204030204" pitchFamily="34" charset="0"/>
                <a:ea typeface="+mn-ea"/>
                <a:cs typeface="+mn-cs"/>
              </a:rPr>
              <a:pPr marL="0" marR="0" lvl="0" indent="0" algn="l" defTabSz="914400" rtl="0" eaLnBrk="1" fontAlgn="auto" latinLnBrk="0" hangingPunct="1">
                <a:lnSpc>
                  <a:spcPct val="100000"/>
                </a:lnSpc>
                <a:spcBef>
                  <a:spcPts val="0"/>
                </a:spcBef>
                <a:spcAft>
                  <a:spcPts val="600"/>
                </a:spcAft>
                <a:buClrTx/>
                <a:buSzTx/>
                <a:buFontTx/>
                <a:buNone/>
                <a:tabLst/>
                <a:defRPr/>
              </a:pPr>
              <a:t>7</a:t>
            </a:fld>
            <a:endParaRPr kumimoji="0" lang="de-DE" sz="11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6" name="Titel 5">
            <a:extLst>
              <a:ext uri="{FF2B5EF4-FFF2-40B4-BE49-F238E27FC236}">
                <a16:creationId xmlns:a16="http://schemas.microsoft.com/office/drawing/2014/main" id="{79F18B7D-A57D-C11C-A1C3-9322E22429D6}"/>
              </a:ext>
            </a:extLst>
          </p:cNvPr>
          <p:cNvSpPr>
            <a:spLocks noGrp="1"/>
          </p:cNvSpPr>
          <p:nvPr>
            <p:ph type="title"/>
          </p:nvPr>
        </p:nvSpPr>
        <p:spPr>
          <a:xfrm>
            <a:off x="525600" y="673200"/>
            <a:ext cx="9121320" cy="360000"/>
          </a:xfrm>
        </p:spPr>
        <p:txBody>
          <a:bodyPr vert="horz" lIns="0" tIns="0" rIns="0" bIns="0" rtlCol="0" anchor="t" anchorCtr="0">
            <a:normAutofit/>
          </a:bodyPr>
          <a:lstStyle/>
          <a:p>
            <a:r>
              <a:rPr lang="de-DE" dirty="0"/>
              <a:t>Werkstück und Material prüfen</a:t>
            </a:r>
          </a:p>
        </p:txBody>
      </p:sp>
    </p:spTree>
    <p:extLst>
      <p:ext uri="{BB962C8B-B14F-4D97-AF65-F5344CB8AC3E}">
        <p14:creationId xmlns:p14="http://schemas.microsoft.com/office/powerpoint/2010/main" val="36288347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0280B0A1-32CB-9D91-9F79-8DA07CA0CDB3}"/>
              </a:ext>
            </a:extLst>
          </p:cNvPr>
          <p:cNvSpPr>
            <a:spLocks noGrp="1"/>
          </p:cNvSpPr>
          <p:nvPr>
            <p:ph idx="1"/>
          </p:nvPr>
        </p:nvSpPr>
        <p:spPr>
          <a:xfrm>
            <a:off x="525600" y="1601093"/>
            <a:ext cx="6539692" cy="4495434"/>
          </a:xfrm>
        </p:spPr>
        <p:txBody>
          <a:bodyPr vert="horz" lIns="0" tIns="0" rIns="0" bIns="0" rtlCol="0">
            <a:normAutofit lnSpcReduction="10000"/>
          </a:bodyPr>
          <a:lstStyle/>
          <a:p>
            <a:pPr marL="342900" indent="-342900">
              <a:buClr>
                <a:schemeClr val="accent1"/>
              </a:buClr>
              <a:buFont typeface="Wingdings" panose="05000000000000000000" pitchFamily="2" charset="2"/>
              <a:buChar char="§"/>
            </a:pPr>
            <a:r>
              <a:rPr lang="de-DE" dirty="0"/>
              <a:t>Maschine nach Werkstoff, Schnittart und Werkstückgröße wählen.</a:t>
            </a:r>
          </a:p>
          <a:p>
            <a:pPr marL="342900" indent="-342900">
              <a:buClr>
                <a:schemeClr val="accent1"/>
              </a:buClr>
              <a:buFont typeface="Wingdings" panose="05000000000000000000" pitchFamily="2" charset="2"/>
              <a:buChar char="§"/>
            </a:pPr>
            <a:r>
              <a:rPr lang="de-DE" dirty="0"/>
              <a:t>Nur dafür zugelassene Sägeblätter einsetzen.</a:t>
            </a:r>
          </a:p>
          <a:p>
            <a:pPr marL="342900" indent="-342900">
              <a:buClr>
                <a:schemeClr val="accent1"/>
              </a:buClr>
              <a:buFont typeface="Wingdings" panose="05000000000000000000" pitchFamily="2" charset="2"/>
              <a:buChar char="§"/>
            </a:pPr>
            <a:r>
              <a:rPr lang="de-DE" dirty="0"/>
              <a:t>Zahnung und Blattgeometrie an Material und Schnitt anpassen.</a:t>
            </a:r>
          </a:p>
          <a:p>
            <a:pPr marL="342900" indent="-342900">
              <a:buClr>
                <a:schemeClr val="accent1"/>
              </a:buClr>
              <a:buFont typeface="Wingdings" panose="05000000000000000000" pitchFamily="2" charset="2"/>
              <a:buChar char="§"/>
            </a:pPr>
            <a:r>
              <a:rPr lang="de-DE" dirty="0"/>
              <a:t>Nur scharfe, saubere und unbeschädigte Blätter verwenden.</a:t>
            </a:r>
          </a:p>
          <a:p>
            <a:pPr marL="342900" indent="-342900">
              <a:buClr>
                <a:schemeClr val="accent1"/>
              </a:buClr>
              <a:buFont typeface="Wingdings" panose="05000000000000000000" pitchFamily="2" charset="2"/>
              <a:buChar char="§"/>
            </a:pPr>
            <a:r>
              <a:rPr lang="de-DE" dirty="0"/>
              <a:t>Zulässige Drehzahl von Maschine und Sägeblatt beachten.</a:t>
            </a:r>
          </a:p>
          <a:p>
            <a:pPr marL="342900" indent="-342900">
              <a:buClr>
                <a:schemeClr val="accent1"/>
              </a:buClr>
              <a:buFont typeface="Wingdings" panose="05000000000000000000" pitchFamily="2" charset="2"/>
              <a:buChar char="§"/>
            </a:pPr>
            <a:r>
              <a:rPr lang="de-DE" dirty="0"/>
              <a:t>Führungsschiene, Anschlag und Absaugung passend einplanen.</a:t>
            </a:r>
          </a:p>
        </p:txBody>
      </p:sp>
      <p:pic>
        <p:nvPicPr>
          <p:cNvPr id="8" name="Grafik 7">
            <a:extLst>
              <a:ext uri="{FF2B5EF4-FFF2-40B4-BE49-F238E27FC236}">
                <a16:creationId xmlns:a16="http://schemas.microsoft.com/office/drawing/2014/main" id="{793F0D27-383B-6DE7-15C3-5E0E9A256E2C}"/>
              </a:ext>
            </a:extLst>
          </p:cNvPr>
          <p:cNvPicPr>
            <a:picLocks noChangeAspect="1"/>
          </p:cNvPicPr>
          <p:nvPr/>
        </p:nvPicPr>
        <p:blipFill rotWithShape="1">
          <a:blip r:embed="rId3"/>
          <a:srcRect r="24077"/>
          <a:stretch/>
        </p:blipFill>
        <p:spPr>
          <a:xfrm>
            <a:off x="7200000" y="1620000"/>
            <a:ext cx="4008774" cy="3960000"/>
          </a:xfrm>
          <a:prstGeom prst="rect">
            <a:avLst/>
          </a:prstGeom>
          <a:ln>
            <a:noFill/>
          </a:ln>
          <a:effectLst>
            <a:softEdge rad="112500"/>
          </a:effectLst>
        </p:spPr>
      </p:pic>
      <p:sp>
        <p:nvSpPr>
          <p:cNvPr id="14" name="Footer Placeholder 3">
            <a:extLst>
              <a:ext uri="{FF2B5EF4-FFF2-40B4-BE49-F238E27FC236}">
                <a16:creationId xmlns:a16="http://schemas.microsoft.com/office/drawing/2014/main" id="{80A8C85B-9EEF-3C58-B2C8-DF05DECE77A4}"/>
              </a:ext>
            </a:extLst>
          </p:cNvPr>
          <p:cNvSpPr>
            <a:spLocks noGrp="1"/>
          </p:cNvSpPr>
          <p:nvPr>
            <p:ph type="ftr" sz="quarter" idx="19"/>
          </p:nvPr>
        </p:nvSpPr>
        <p:spPr>
          <a:xfrm>
            <a:off x="1800225" y="6525202"/>
            <a:ext cx="8194827" cy="18150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0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5" name="Foliennummernplatzhalter 4">
            <a:extLst>
              <a:ext uri="{FF2B5EF4-FFF2-40B4-BE49-F238E27FC236}">
                <a16:creationId xmlns:a16="http://schemas.microsoft.com/office/drawing/2014/main" id="{E1F57CE1-0342-8B3D-B185-79F3A3E588FD}"/>
              </a:ext>
            </a:extLst>
          </p:cNvPr>
          <p:cNvSpPr>
            <a:spLocks noGrp="1"/>
          </p:cNvSpPr>
          <p:nvPr>
            <p:ph type="sldNum" sz="quarter" idx="20"/>
          </p:nvPr>
        </p:nvSpPr>
        <p:spPr>
          <a:xfrm>
            <a:off x="11672888" y="6525203"/>
            <a:ext cx="322052" cy="181500"/>
          </a:xfrm>
        </p:spPr>
        <p:txBody>
          <a:bodyPr vert="horz" lIns="0" tIns="0" rIns="0" bIns="0" rtlCol="0" anchor="ctr">
            <a:norm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fld id="{521AE3AC-DDCA-45D4-9B2A-A2DBEA872607}" type="slidenum">
              <a:rPr kumimoji="0" lang="de-DE" sz="1100" b="0" i="0" u="none" strike="noStrike" kern="1200" cap="none" spc="0" normalizeH="0" baseline="0" noProof="0" smtClean="0">
                <a:ln>
                  <a:noFill/>
                </a:ln>
                <a:solidFill>
                  <a:prstClr val="white"/>
                </a:solidFill>
                <a:effectLst/>
                <a:uLnTx/>
                <a:uFillTx/>
                <a:latin typeface="Calibri" panose="020F0502020204030204" pitchFamily="34" charset="0"/>
                <a:ea typeface="+mn-ea"/>
                <a:cs typeface="+mn-cs"/>
              </a:rPr>
              <a:pPr marL="0" marR="0" lvl="0" indent="0" algn="l" defTabSz="914400" rtl="0" eaLnBrk="1" fontAlgn="auto" latinLnBrk="0" hangingPunct="1">
                <a:lnSpc>
                  <a:spcPct val="100000"/>
                </a:lnSpc>
                <a:spcBef>
                  <a:spcPts val="0"/>
                </a:spcBef>
                <a:spcAft>
                  <a:spcPts val="600"/>
                </a:spcAft>
                <a:buClrTx/>
                <a:buSzTx/>
                <a:buFontTx/>
                <a:buNone/>
                <a:tabLst/>
                <a:defRPr/>
              </a:pPr>
              <a:t>8</a:t>
            </a:fld>
            <a:endParaRPr kumimoji="0" lang="de-DE" sz="11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6" name="Titel 5">
            <a:extLst>
              <a:ext uri="{FF2B5EF4-FFF2-40B4-BE49-F238E27FC236}">
                <a16:creationId xmlns:a16="http://schemas.microsoft.com/office/drawing/2014/main" id="{79F18B7D-A57D-C11C-A1C3-9322E22429D6}"/>
              </a:ext>
            </a:extLst>
          </p:cNvPr>
          <p:cNvSpPr>
            <a:spLocks noGrp="1"/>
          </p:cNvSpPr>
          <p:nvPr>
            <p:ph type="title"/>
          </p:nvPr>
        </p:nvSpPr>
        <p:spPr>
          <a:xfrm>
            <a:off x="525600" y="673200"/>
            <a:ext cx="9121320" cy="360000"/>
          </a:xfrm>
        </p:spPr>
        <p:txBody>
          <a:bodyPr vert="horz" lIns="0" tIns="0" rIns="0" bIns="0" rtlCol="0" anchor="t" anchorCtr="0">
            <a:normAutofit/>
          </a:bodyPr>
          <a:lstStyle/>
          <a:p>
            <a:r>
              <a:rPr lang="de-DE" dirty="0"/>
              <a:t>Säge und Sägeblatt passend auswählen</a:t>
            </a:r>
          </a:p>
        </p:txBody>
      </p:sp>
    </p:spTree>
    <p:extLst>
      <p:ext uri="{BB962C8B-B14F-4D97-AF65-F5344CB8AC3E}">
        <p14:creationId xmlns:p14="http://schemas.microsoft.com/office/powerpoint/2010/main" val="2029389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0280B0A1-32CB-9D91-9F79-8DA07CA0CDB3}"/>
              </a:ext>
            </a:extLst>
          </p:cNvPr>
          <p:cNvSpPr>
            <a:spLocks noGrp="1"/>
          </p:cNvSpPr>
          <p:nvPr>
            <p:ph idx="1"/>
          </p:nvPr>
        </p:nvSpPr>
        <p:spPr>
          <a:xfrm>
            <a:off x="525599" y="1617718"/>
            <a:ext cx="8874040" cy="4495434"/>
          </a:xfrm>
        </p:spPr>
        <p:txBody>
          <a:bodyPr vert="horz" lIns="0" tIns="0" rIns="0" bIns="0" rtlCol="0">
            <a:normAutofit/>
          </a:bodyPr>
          <a:lstStyle/>
          <a:p>
            <a:pPr marL="342900" indent="-342900">
              <a:buClr>
                <a:schemeClr val="accent1"/>
              </a:buClr>
              <a:buFont typeface="Wingdings" panose="05000000000000000000" pitchFamily="2" charset="2"/>
              <a:buChar char="§"/>
            </a:pPr>
            <a:r>
              <a:rPr lang="de-DE" dirty="0"/>
              <a:t>Für festen Stand, gute Beleuchtung und freie Wege sorgen.</a:t>
            </a:r>
          </a:p>
          <a:p>
            <a:pPr marL="342900" indent="-342900">
              <a:buClr>
                <a:schemeClr val="accent1"/>
              </a:buClr>
              <a:buFont typeface="Wingdings" panose="05000000000000000000" pitchFamily="2" charset="2"/>
              <a:buChar char="§"/>
            </a:pPr>
            <a:r>
              <a:rPr lang="de-DE" dirty="0"/>
              <a:t>Kabel und Absaugschläuche aus dem Schnittbereich führen.</a:t>
            </a:r>
          </a:p>
          <a:p>
            <a:pPr marL="342900" indent="-342900">
              <a:buClr>
                <a:schemeClr val="accent1"/>
              </a:buClr>
              <a:buFont typeface="Wingdings" panose="05000000000000000000" pitchFamily="2" charset="2"/>
              <a:buChar char="§"/>
            </a:pPr>
            <a:r>
              <a:rPr lang="de-DE" dirty="0"/>
              <a:t>Werkstückauflagen und Tischverlängerungen rechtzeitig einsetzen.</a:t>
            </a:r>
          </a:p>
          <a:p>
            <a:pPr marL="342900" indent="-342900">
              <a:buClr>
                <a:schemeClr val="accent1"/>
              </a:buClr>
              <a:buFont typeface="Wingdings" panose="05000000000000000000" pitchFamily="2" charset="2"/>
              <a:buChar char="§"/>
            </a:pPr>
            <a:r>
              <a:rPr lang="de-DE" dirty="0"/>
              <a:t>Anschläge, Führungsschienen und Spannmittel korrekt einstellen.</a:t>
            </a:r>
          </a:p>
          <a:p>
            <a:pPr marL="342900" indent="-342900">
              <a:buClr>
                <a:schemeClr val="accent1"/>
              </a:buClr>
              <a:buFont typeface="Wingdings" panose="05000000000000000000" pitchFamily="2" charset="2"/>
              <a:buChar char="§"/>
            </a:pPr>
            <a:r>
              <a:rPr lang="de-DE" dirty="0"/>
              <a:t>Schiebestock, Schiebeholz und weitere Hilfsmittel bereitlegen.</a:t>
            </a:r>
          </a:p>
          <a:p>
            <a:pPr marL="342900" indent="-342900">
              <a:buClr>
                <a:schemeClr val="accent1"/>
              </a:buClr>
              <a:buFont typeface="Wingdings" panose="05000000000000000000" pitchFamily="2" charset="2"/>
              <a:buChar char="§"/>
            </a:pPr>
            <a:r>
              <a:rPr lang="de-DE" dirty="0"/>
              <a:t>Absaugung anschließen und vor Arbeitsbeginn einschalten.</a:t>
            </a:r>
          </a:p>
        </p:txBody>
      </p:sp>
      <p:sp>
        <p:nvSpPr>
          <p:cNvPr id="14" name="Footer Placeholder 3">
            <a:extLst>
              <a:ext uri="{FF2B5EF4-FFF2-40B4-BE49-F238E27FC236}">
                <a16:creationId xmlns:a16="http://schemas.microsoft.com/office/drawing/2014/main" id="{80A8C85B-9EEF-3C58-B2C8-DF05DECE77A4}"/>
              </a:ext>
            </a:extLst>
          </p:cNvPr>
          <p:cNvSpPr>
            <a:spLocks noGrp="1"/>
          </p:cNvSpPr>
          <p:nvPr>
            <p:ph type="ftr" sz="quarter" idx="19"/>
          </p:nvPr>
        </p:nvSpPr>
        <p:spPr>
          <a:xfrm>
            <a:off x="1800225" y="6525202"/>
            <a:ext cx="8194827" cy="18150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0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5" name="Foliennummernplatzhalter 4">
            <a:extLst>
              <a:ext uri="{FF2B5EF4-FFF2-40B4-BE49-F238E27FC236}">
                <a16:creationId xmlns:a16="http://schemas.microsoft.com/office/drawing/2014/main" id="{E1F57CE1-0342-8B3D-B185-79F3A3E588FD}"/>
              </a:ext>
            </a:extLst>
          </p:cNvPr>
          <p:cNvSpPr>
            <a:spLocks noGrp="1"/>
          </p:cNvSpPr>
          <p:nvPr>
            <p:ph type="sldNum" sz="quarter" idx="20"/>
          </p:nvPr>
        </p:nvSpPr>
        <p:spPr>
          <a:xfrm>
            <a:off x="11672888" y="6525203"/>
            <a:ext cx="322052" cy="181500"/>
          </a:xfrm>
        </p:spPr>
        <p:txBody>
          <a:bodyPr vert="horz" lIns="0" tIns="0" rIns="0" bIns="0" rtlCol="0" anchor="ctr">
            <a:norm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fld id="{521AE3AC-DDCA-45D4-9B2A-A2DBEA872607}" type="slidenum">
              <a:rPr kumimoji="0" lang="de-DE" sz="1100" b="0" i="0" u="none" strike="noStrike" kern="1200" cap="none" spc="0" normalizeH="0" baseline="0" noProof="0" smtClean="0">
                <a:ln>
                  <a:noFill/>
                </a:ln>
                <a:solidFill>
                  <a:prstClr val="white"/>
                </a:solidFill>
                <a:effectLst/>
                <a:uLnTx/>
                <a:uFillTx/>
                <a:latin typeface="Calibri" panose="020F0502020204030204" pitchFamily="34" charset="0"/>
                <a:ea typeface="+mn-ea"/>
                <a:cs typeface="+mn-cs"/>
              </a:rPr>
              <a:pPr marL="0" marR="0" lvl="0" indent="0" algn="l" defTabSz="914400" rtl="0" eaLnBrk="1" fontAlgn="auto" latinLnBrk="0" hangingPunct="1">
                <a:lnSpc>
                  <a:spcPct val="100000"/>
                </a:lnSpc>
                <a:spcBef>
                  <a:spcPts val="0"/>
                </a:spcBef>
                <a:spcAft>
                  <a:spcPts val="600"/>
                </a:spcAft>
                <a:buClrTx/>
                <a:buSzTx/>
                <a:buFontTx/>
                <a:buNone/>
                <a:tabLst/>
                <a:defRPr/>
              </a:pPr>
              <a:t>9</a:t>
            </a:fld>
            <a:endParaRPr kumimoji="0" lang="de-DE" sz="11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6" name="Titel 5">
            <a:extLst>
              <a:ext uri="{FF2B5EF4-FFF2-40B4-BE49-F238E27FC236}">
                <a16:creationId xmlns:a16="http://schemas.microsoft.com/office/drawing/2014/main" id="{79F18B7D-A57D-C11C-A1C3-9322E22429D6}"/>
              </a:ext>
            </a:extLst>
          </p:cNvPr>
          <p:cNvSpPr>
            <a:spLocks noGrp="1"/>
          </p:cNvSpPr>
          <p:nvPr>
            <p:ph type="title"/>
          </p:nvPr>
        </p:nvSpPr>
        <p:spPr>
          <a:xfrm>
            <a:off x="525600" y="673200"/>
            <a:ext cx="9121320" cy="360000"/>
          </a:xfrm>
        </p:spPr>
        <p:txBody>
          <a:bodyPr vert="horz" lIns="0" tIns="0" rIns="0" bIns="0" rtlCol="0" anchor="t" anchorCtr="0">
            <a:normAutofit/>
          </a:bodyPr>
          <a:lstStyle/>
          <a:p>
            <a:r>
              <a:rPr lang="de-DE" dirty="0"/>
              <a:t>Arbeitsplatz und Werkstück sicher vorbereiten</a:t>
            </a:r>
          </a:p>
        </p:txBody>
      </p:sp>
    </p:spTree>
    <p:extLst>
      <p:ext uri="{BB962C8B-B14F-4D97-AF65-F5344CB8AC3E}">
        <p14:creationId xmlns:p14="http://schemas.microsoft.com/office/powerpoint/2010/main" val="1034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A786DA4F-9019-8F3F-BC21-9CAEE15CDE5F}"/>
              </a:ext>
            </a:extLst>
          </p:cNvPr>
          <p:cNvSpPr>
            <a:spLocks noGrp="1"/>
          </p:cNvSpPr>
          <p:nvPr>
            <p:ph type="title"/>
          </p:nvPr>
        </p:nvSpPr>
        <p:spPr>
          <a:xfrm>
            <a:off x="858713" y="3684220"/>
            <a:ext cx="6733324" cy="2400087"/>
          </a:xfrm>
        </p:spPr>
        <p:txBody>
          <a:bodyPr/>
          <a:lstStyle/>
          <a:p>
            <a:r>
              <a:rPr lang="de-DE" dirty="0"/>
              <a:t>Sicher Sägen und richtig reagieren</a:t>
            </a:r>
          </a:p>
        </p:txBody>
      </p:sp>
      <p:sp>
        <p:nvSpPr>
          <p:cNvPr id="7" name="Textplatzhalter 6">
            <a:extLst>
              <a:ext uri="{FF2B5EF4-FFF2-40B4-BE49-F238E27FC236}">
                <a16:creationId xmlns:a16="http://schemas.microsoft.com/office/drawing/2014/main" id="{D97C8F1C-99F3-A332-5633-1AA15E1E13C9}"/>
              </a:ext>
            </a:extLst>
          </p:cNvPr>
          <p:cNvSpPr>
            <a:spLocks noGrp="1"/>
          </p:cNvSpPr>
          <p:nvPr>
            <p:ph type="body" sz="quarter" idx="18"/>
          </p:nvPr>
        </p:nvSpPr>
        <p:spPr/>
        <p:txBody>
          <a:bodyPr/>
          <a:lstStyle/>
          <a:p>
            <a:r>
              <a:rPr lang="de-DE" dirty="0"/>
              <a:t>03</a:t>
            </a:r>
          </a:p>
        </p:txBody>
      </p:sp>
      <p:sp>
        <p:nvSpPr>
          <p:cNvPr id="3" name="Fußzeilenplatzhalter 2">
            <a:extLst>
              <a:ext uri="{FF2B5EF4-FFF2-40B4-BE49-F238E27FC236}">
                <a16:creationId xmlns:a16="http://schemas.microsoft.com/office/drawing/2014/main" id="{04E87C83-C65E-DA6A-B455-BC963B94556E}"/>
              </a:ext>
            </a:extLst>
          </p:cNvPr>
          <p:cNvSpPr>
            <a:spLocks noGrp="1"/>
          </p:cNvSpPr>
          <p:nvPr>
            <p:ph type="ftr" sz="quarter" idx="15"/>
          </p:nvPr>
        </p:nvSpPr>
        <p:spPr/>
        <p:txBody>
          <a:bodyPr/>
          <a:lstStyle/>
          <a:p>
            <a:endParaRPr lang="de-DE" dirty="0"/>
          </a:p>
        </p:txBody>
      </p:sp>
      <p:sp>
        <p:nvSpPr>
          <p:cNvPr id="4" name="Foliennummernplatzhalter 3">
            <a:extLst>
              <a:ext uri="{FF2B5EF4-FFF2-40B4-BE49-F238E27FC236}">
                <a16:creationId xmlns:a16="http://schemas.microsoft.com/office/drawing/2014/main" id="{EA94AF49-F675-B8CD-6C12-0EE329FD4CD2}"/>
              </a:ext>
            </a:extLst>
          </p:cNvPr>
          <p:cNvSpPr>
            <a:spLocks noGrp="1"/>
          </p:cNvSpPr>
          <p:nvPr>
            <p:ph type="sldNum" sz="quarter" idx="16"/>
          </p:nvPr>
        </p:nvSpPr>
        <p:spPr/>
        <p:txBody>
          <a:bodyPr/>
          <a:lstStyle/>
          <a:p>
            <a:fld id="{521AE3AC-DDCA-45D4-9B2A-A2DBEA872607}" type="slidenum">
              <a:rPr lang="de-DE" smtClean="0"/>
              <a:pPr/>
              <a:t>10</a:t>
            </a:fld>
            <a:endParaRPr lang="de-DE" dirty="0"/>
          </a:p>
        </p:txBody>
      </p:sp>
    </p:spTree>
    <p:extLst>
      <p:ext uri="{BB962C8B-B14F-4D97-AF65-F5344CB8AC3E}">
        <p14:creationId xmlns:p14="http://schemas.microsoft.com/office/powerpoint/2010/main" val="4451487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0280B0A1-32CB-9D91-9F79-8DA07CA0CDB3}"/>
              </a:ext>
            </a:extLst>
          </p:cNvPr>
          <p:cNvSpPr>
            <a:spLocks noGrp="1"/>
          </p:cNvSpPr>
          <p:nvPr>
            <p:ph idx="1"/>
          </p:nvPr>
        </p:nvSpPr>
        <p:spPr>
          <a:xfrm>
            <a:off x="525600" y="1601093"/>
            <a:ext cx="6539692" cy="4495434"/>
          </a:xfrm>
        </p:spPr>
        <p:txBody>
          <a:bodyPr vert="horz" lIns="0" tIns="0" rIns="0" bIns="0" rtlCol="0">
            <a:normAutofit fontScale="92500" lnSpcReduction="10000"/>
          </a:bodyPr>
          <a:lstStyle/>
          <a:p>
            <a:pPr marL="342900" indent="-342900">
              <a:lnSpc>
                <a:spcPct val="110000"/>
              </a:lnSpc>
              <a:buClr>
                <a:schemeClr val="accent1"/>
              </a:buClr>
              <a:buFont typeface="Wingdings" panose="05000000000000000000" pitchFamily="2" charset="2"/>
              <a:buChar char="§"/>
            </a:pPr>
            <a:r>
              <a:rPr lang="de-DE" dirty="0"/>
              <a:t>Schutzhaube so nah wie möglich an das Werkstück absenken.</a:t>
            </a:r>
          </a:p>
          <a:p>
            <a:pPr marL="342900" indent="-342900">
              <a:lnSpc>
                <a:spcPct val="110000"/>
              </a:lnSpc>
              <a:buClr>
                <a:schemeClr val="accent1"/>
              </a:buClr>
              <a:buFont typeface="Wingdings" panose="05000000000000000000" pitchFamily="2" charset="2"/>
              <a:buChar char="§"/>
            </a:pPr>
            <a:r>
              <a:rPr lang="de-DE" dirty="0"/>
              <a:t>Spaltkeil, Anschläge und Rückschlagsicherungen wirksam nutzen.</a:t>
            </a:r>
          </a:p>
          <a:p>
            <a:pPr marL="342900" indent="-342900">
              <a:lnSpc>
                <a:spcPct val="110000"/>
              </a:lnSpc>
              <a:buClr>
                <a:schemeClr val="accent1"/>
              </a:buClr>
              <a:buFont typeface="Wingdings" panose="05000000000000000000" pitchFamily="2" charset="2"/>
              <a:buChar char="§"/>
            </a:pPr>
            <a:r>
              <a:rPr lang="de-DE" dirty="0"/>
              <a:t>Schutzeinrichtungen niemals entfernen, festsetzen oder umgehen.</a:t>
            </a:r>
          </a:p>
          <a:p>
            <a:pPr marL="342900" indent="-342900">
              <a:lnSpc>
                <a:spcPct val="110000"/>
              </a:lnSpc>
              <a:buClr>
                <a:schemeClr val="accent1"/>
              </a:buClr>
              <a:buFont typeface="Wingdings" panose="05000000000000000000" pitchFamily="2" charset="2"/>
              <a:buChar char="§"/>
            </a:pPr>
            <a:r>
              <a:rPr lang="de-DE" dirty="0"/>
              <a:t>Hände seitlich außerhalb der Schnitt- und Rückschlaglinie halten.</a:t>
            </a:r>
          </a:p>
          <a:p>
            <a:pPr marL="342900" indent="-342900">
              <a:lnSpc>
                <a:spcPct val="110000"/>
              </a:lnSpc>
              <a:buClr>
                <a:schemeClr val="accent1"/>
              </a:buClr>
              <a:buFont typeface="Wingdings" panose="05000000000000000000" pitchFamily="2" charset="2"/>
              <a:buChar char="§"/>
            </a:pPr>
            <a:r>
              <a:rPr lang="de-DE" dirty="0"/>
              <a:t>Schmale Werkstücke mit Schiebestock oder Schiebeholz führen.</a:t>
            </a:r>
          </a:p>
          <a:p>
            <a:pPr marL="342900" indent="-342900">
              <a:lnSpc>
                <a:spcPct val="110000"/>
              </a:lnSpc>
              <a:buClr>
                <a:schemeClr val="accent1"/>
              </a:buClr>
              <a:buFont typeface="Wingdings" panose="05000000000000000000" pitchFamily="2" charset="2"/>
              <a:buChar char="§"/>
            </a:pPr>
            <a:r>
              <a:rPr lang="de-DE" dirty="0"/>
              <a:t>Nie hinter oder über ein laufendes Sägeblatt greifen.</a:t>
            </a:r>
          </a:p>
        </p:txBody>
      </p:sp>
      <p:pic>
        <p:nvPicPr>
          <p:cNvPr id="8" name="Grafik 7">
            <a:extLst>
              <a:ext uri="{FF2B5EF4-FFF2-40B4-BE49-F238E27FC236}">
                <a16:creationId xmlns:a16="http://schemas.microsoft.com/office/drawing/2014/main" id="{793F0D27-383B-6DE7-15C3-5E0E9A256E2C}"/>
              </a:ext>
            </a:extLst>
          </p:cNvPr>
          <p:cNvPicPr>
            <a:picLocks noChangeAspect="1"/>
          </p:cNvPicPr>
          <p:nvPr/>
        </p:nvPicPr>
        <p:blipFill>
          <a:blip r:embed="rId3"/>
          <a:stretch>
            <a:fillRect/>
          </a:stretch>
        </p:blipFill>
        <p:spPr>
          <a:xfrm>
            <a:off x="7200000" y="1620000"/>
            <a:ext cx="3960000" cy="3960000"/>
          </a:xfrm>
          <a:prstGeom prst="rect">
            <a:avLst/>
          </a:prstGeom>
          <a:ln>
            <a:noFill/>
          </a:ln>
          <a:effectLst>
            <a:softEdge rad="112500"/>
          </a:effectLst>
        </p:spPr>
      </p:pic>
      <p:sp>
        <p:nvSpPr>
          <p:cNvPr id="14" name="Footer Placeholder 3">
            <a:extLst>
              <a:ext uri="{FF2B5EF4-FFF2-40B4-BE49-F238E27FC236}">
                <a16:creationId xmlns:a16="http://schemas.microsoft.com/office/drawing/2014/main" id="{80A8C85B-9EEF-3C58-B2C8-DF05DECE77A4}"/>
              </a:ext>
            </a:extLst>
          </p:cNvPr>
          <p:cNvSpPr>
            <a:spLocks noGrp="1"/>
          </p:cNvSpPr>
          <p:nvPr>
            <p:ph type="ftr" sz="quarter" idx="19"/>
          </p:nvPr>
        </p:nvSpPr>
        <p:spPr>
          <a:xfrm>
            <a:off x="1800225" y="6525202"/>
            <a:ext cx="8194827" cy="18150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0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5" name="Foliennummernplatzhalter 4">
            <a:extLst>
              <a:ext uri="{FF2B5EF4-FFF2-40B4-BE49-F238E27FC236}">
                <a16:creationId xmlns:a16="http://schemas.microsoft.com/office/drawing/2014/main" id="{E1F57CE1-0342-8B3D-B185-79F3A3E588FD}"/>
              </a:ext>
            </a:extLst>
          </p:cNvPr>
          <p:cNvSpPr>
            <a:spLocks noGrp="1"/>
          </p:cNvSpPr>
          <p:nvPr>
            <p:ph type="sldNum" sz="quarter" idx="20"/>
          </p:nvPr>
        </p:nvSpPr>
        <p:spPr>
          <a:xfrm>
            <a:off x="11672888" y="6525203"/>
            <a:ext cx="322052" cy="181500"/>
          </a:xfrm>
        </p:spPr>
        <p:txBody>
          <a:bodyPr vert="horz" lIns="0" tIns="0" rIns="0" bIns="0" rtlCol="0" anchor="ctr">
            <a:norm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fld id="{521AE3AC-DDCA-45D4-9B2A-A2DBEA872607}" type="slidenum">
              <a:rPr kumimoji="0" lang="de-DE" sz="1100" b="0" i="0" u="none" strike="noStrike" kern="1200" cap="none" spc="0" normalizeH="0" baseline="0" noProof="0" smtClean="0">
                <a:ln>
                  <a:noFill/>
                </a:ln>
                <a:solidFill>
                  <a:prstClr val="white"/>
                </a:solidFill>
                <a:effectLst/>
                <a:uLnTx/>
                <a:uFillTx/>
                <a:latin typeface="Calibri" panose="020F0502020204030204" pitchFamily="34" charset="0"/>
                <a:ea typeface="+mn-ea"/>
                <a:cs typeface="+mn-cs"/>
              </a:rPr>
              <a:pPr marL="0" marR="0" lvl="0" indent="0" algn="l" defTabSz="914400" rtl="0" eaLnBrk="1" fontAlgn="auto" latinLnBrk="0" hangingPunct="1">
                <a:lnSpc>
                  <a:spcPct val="100000"/>
                </a:lnSpc>
                <a:spcBef>
                  <a:spcPts val="0"/>
                </a:spcBef>
                <a:spcAft>
                  <a:spcPts val="600"/>
                </a:spcAft>
                <a:buClrTx/>
                <a:buSzTx/>
                <a:buFontTx/>
                <a:buNone/>
                <a:tabLst/>
                <a:defRPr/>
              </a:pPr>
              <a:t>11</a:t>
            </a:fld>
            <a:endParaRPr kumimoji="0" lang="de-DE" sz="11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6" name="Titel 5">
            <a:extLst>
              <a:ext uri="{FF2B5EF4-FFF2-40B4-BE49-F238E27FC236}">
                <a16:creationId xmlns:a16="http://schemas.microsoft.com/office/drawing/2014/main" id="{79F18B7D-A57D-C11C-A1C3-9322E22429D6}"/>
              </a:ext>
            </a:extLst>
          </p:cNvPr>
          <p:cNvSpPr>
            <a:spLocks noGrp="1"/>
          </p:cNvSpPr>
          <p:nvPr>
            <p:ph type="title"/>
          </p:nvPr>
        </p:nvSpPr>
        <p:spPr>
          <a:xfrm>
            <a:off x="525600" y="673200"/>
            <a:ext cx="9121320" cy="360000"/>
          </a:xfrm>
        </p:spPr>
        <p:txBody>
          <a:bodyPr vert="horz" lIns="0" tIns="0" rIns="0" bIns="0" rtlCol="0" anchor="t" anchorCtr="0">
            <a:normAutofit/>
          </a:bodyPr>
          <a:lstStyle/>
          <a:p>
            <a:r>
              <a:rPr lang="de-DE" dirty="0"/>
              <a:t>Schutzeinrichtungen nutzen – Hände schützen</a:t>
            </a:r>
          </a:p>
        </p:txBody>
      </p:sp>
    </p:spTree>
    <p:extLst>
      <p:ext uri="{BB962C8B-B14F-4D97-AF65-F5344CB8AC3E}">
        <p14:creationId xmlns:p14="http://schemas.microsoft.com/office/powerpoint/2010/main" val="1121441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0280B0A1-32CB-9D91-9F79-8DA07CA0CDB3}"/>
              </a:ext>
            </a:extLst>
          </p:cNvPr>
          <p:cNvSpPr>
            <a:spLocks noGrp="1"/>
          </p:cNvSpPr>
          <p:nvPr>
            <p:ph idx="1"/>
          </p:nvPr>
        </p:nvSpPr>
        <p:spPr>
          <a:xfrm>
            <a:off x="525600" y="1601093"/>
            <a:ext cx="8775154" cy="4495434"/>
          </a:xfrm>
        </p:spPr>
        <p:txBody>
          <a:bodyPr vert="horz" lIns="0" tIns="0" rIns="0" bIns="0" rtlCol="0">
            <a:normAutofit/>
          </a:bodyPr>
          <a:lstStyle/>
          <a:p>
            <a:pPr marL="342900" indent="-342900">
              <a:buClr>
                <a:schemeClr val="accent1"/>
              </a:buClr>
              <a:buFont typeface="Wingdings" panose="05000000000000000000" pitchFamily="2" charset="2"/>
              <a:buChar char="§"/>
            </a:pPr>
            <a:r>
              <a:rPr lang="de-DE" dirty="0"/>
              <a:t>Werkstück gerade, gleichmäßig und ohne seitlichen Druck führen.</a:t>
            </a:r>
          </a:p>
          <a:p>
            <a:pPr marL="342900" indent="-342900">
              <a:buClr>
                <a:schemeClr val="accent1"/>
              </a:buClr>
              <a:buFont typeface="Wingdings" panose="05000000000000000000" pitchFamily="2" charset="2"/>
              <a:buChar char="§"/>
            </a:pPr>
            <a:r>
              <a:rPr lang="de-DE" dirty="0"/>
              <a:t>Anschläge so einstellen, dass das Werkstück frei auslaufen kann.</a:t>
            </a:r>
          </a:p>
          <a:p>
            <a:pPr marL="342900" indent="-342900">
              <a:buClr>
                <a:schemeClr val="accent1"/>
              </a:buClr>
              <a:buFont typeface="Wingdings" panose="05000000000000000000" pitchFamily="2" charset="2"/>
              <a:buChar char="§"/>
            </a:pPr>
            <a:r>
              <a:rPr lang="de-DE" dirty="0"/>
              <a:t>Schnittfuge und abgetrennte Teile nicht einklemmen.</a:t>
            </a:r>
          </a:p>
          <a:p>
            <a:pPr marL="342900" indent="-342900">
              <a:buClr>
                <a:schemeClr val="accent1"/>
              </a:buClr>
              <a:buFont typeface="Wingdings" panose="05000000000000000000" pitchFamily="2" charset="2"/>
              <a:buChar char="§"/>
            </a:pPr>
            <a:r>
              <a:rPr lang="de-DE" dirty="0"/>
              <a:t>Sägeblatt nicht im Werkstück starten oder seitlich verdrehen.</a:t>
            </a:r>
          </a:p>
          <a:p>
            <a:pPr marL="342900" indent="-342900">
              <a:buClr>
                <a:schemeClr val="accent1"/>
              </a:buClr>
              <a:buFont typeface="Wingdings" panose="05000000000000000000" pitchFamily="2" charset="2"/>
              <a:buChar char="§"/>
            </a:pPr>
            <a:r>
              <a:rPr lang="de-DE" dirty="0"/>
              <a:t>Bei Handkreissägen die Grundplatte vollständig auflegen.</a:t>
            </a:r>
          </a:p>
          <a:p>
            <a:pPr marL="342900" indent="-342900">
              <a:buClr>
                <a:schemeClr val="accent1"/>
              </a:buClr>
              <a:buFont typeface="Wingdings" panose="05000000000000000000" pitchFamily="2" charset="2"/>
              <a:buChar char="§"/>
            </a:pPr>
            <a:r>
              <a:rPr lang="de-DE" dirty="0"/>
              <a:t>Nicht direkt hinter dem Werkstück oder in der Rückschlaglinie stehen.</a:t>
            </a:r>
          </a:p>
        </p:txBody>
      </p:sp>
      <p:sp>
        <p:nvSpPr>
          <p:cNvPr id="14" name="Footer Placeholder 3">
            <a:extLst>
              <a:ext uri="{FF2B5EF4-FFF2-40B4-BE49-F238E27FC236}">
                <a16:creationId xmlns:a16="http://schemas.microsoft.com/office/drawing/2014/main" id="{80A8C85B-9EEF-3C58-B2C8-DF05DECE77A4}"/>
              </a:ext>
            </a:extLst>
          </p:cNvPr>
          <p:cNvSpPr>
            <a:spLocks noGrp="1"/>
          </p:cNvSpPr>
          <p:nvPr>
            <p:ph type="ftr" sz="quarter" idx="19"/>
          </p:nvPr>
        </p:nvSpPr>
        <p:spPr>
          <a:xfrm>
            <a:off x="1800225" y="6525202"/>
            <a:ext cx="8194827" cy="18150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0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5" name="Foliennummernplatzhalter 4">
            <a:extLst>
              <a:ext uri="{FF2B5EF4-FFF2-40B4-BE49-F238E27FC236}">
                <a16:creationId xmlns:a16="http://schemas.microsoft.com/office/drawing/2014/main" id="{E1F57CE1-0342-8B3D-B185-79F3A3E588FD}"/>
              </a:ext>
            </a:extLst>
          </p:cNvPr>
          <p:cNvSpPr>
            <a:spLocks noGrp="1"/>
          </p:cNvSpPr>
          <p:nvPr>
            <p:ph type="sldNum" sz="quarter" idx="20"/>
          </p:nvPr>
        </p:nvSpPr>
        <p:spPr>
          <a:xfrm>
            <a:off x="11672888" y="6525203"/>
            <a:ext cx="322052" cy="181500"/>
          </a:xfrm>
        </p:spPr>
        <p:txBody>
          <a:bodyPr vert="horz" lIns="0" tIns="0" rIns="0" bIns="0" rtlCol="0" anchor="ctr">
            <a:norm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fld id="{521AE3AC-DDCA-45D4-9B2A-A2DBEA872607}" type="slidenum">
              <a:rPr kumimoji="0" lang="de-DE" sz="1100" b="0" i="0" u="none" strike="noStrike" kern="1200" cap="none" spc="0" normalizeH="0" baseline="0" noProof="0" smtClean="0">
                <a:ln>
                  <a:noFill/>
                </a:ln>
                <a:solidFill>
                  <a:prstClr val="white"/>
                </a:solidFill>
                <a:effectLst/>
                <a:uLnTx/>
                <a:uFillTx/>
                <a:latin typeface="Calibri" panose="020F0502020204030204" pitchFamily="34" charset="0"/>
                <a:ea typeface="+mn-ea"/>
                <a:cs typeface="+mn-cs"/>
              </a:rPr>
              <a:pPr marL="0" marR="0" lvl="0" indent="0" algn="l" defTabSz="914400" rtl="0" eaLnBrk="1" fontAlgn="auto" latinLnBrk="0" hangingPunct="1">
                <a:lnSpc>
                  <a:spcPct val="100000"/>
                </a:lnSpc>
                <a:spcBef>
                  <a:spcPts val="0"/>
                </a:spcBef>
                <a:spcAft>
                  <a:spcPts val="600"/>
                </a:spcAft>
                <a:buClrTx/>
                <a:buSzTx/>
                <a:buFontTx/>
                <a:buNone/>
                <a:tabLst/>
                <a:defRPr/>
              </a:pPr>
              <a:t>12</a:t>
            </a:fld>
            <a:endParaRPr kumimoji="0" lang="de-DE" sz="11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6" name="Titel 5">
            <a:extLst>
              <a:ext uri="{FF2B5EF4-FFF2-40B4-BE49-F238E27FC236}">
                <a16:creationId xmlns:a16="http://schemas.microsoft.com/office/drawing/2014/main" id="{79F18B7D-A57D-C11C-A1C3-9322E22429D6}"/>
              </a:ext>
            </a:extLst>
          </p:cNvPr>
          <p:cNvSpPr>
            <a:spLocks noGrp="1"/>
          </p:cNvSpPr>
          <p:nvPr>
            <p:ph type="title"/>
          </p:nvPr>
        </p:nvSpPr>
        <p:spPr>
          <a:xfrm>
            <a:off x="525600" y="673200"/>
            <a:ext cx="9121320" cy="360000"/>
          </a:xfrm>
        </p:spPr>
        <p:txBody>
          <a:bodyPr vert="horz" lIns="0" tIns="0" rIns="0" bIns="0" rtlCol="0" anchor="t" anchorCtr="0">
            <a:normAutofit/>
          </a:bodyPr>
          <a:lstStyle/>
          <a:p>
            <a:r>
              <a:rPr lang="de-DE" dirty="0"/>
              <a:t>Rückschlag und Verkanten vermeiden</a:t>
            </a:r>
          </a:p>
        </p:txBody>
      </p:sp>
    </p:spTree>
    <p:extLst>
      <p:ext uri="{BB962C8B-B14F-4D97-AF65-F5344CB8AC3E}">
        <p14:creationId xmlns:p14="http://schemas.microsoft.com/office/powerpoint/2010/main" val="29184928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0280B0A1-32CB-9D91-9F79-8DA07CA0CDB3}"/>
              </a:ext>
            </a:extLst>
          </p:cNvPr>
          <p:cNvSpPr>
            <a:spLocks noGrp="1"/>
          </p:cNvSpPr>
          <p:nvPr>
            <p:ph idx="1"/>
          </p:nvPr>
        </p:nvSpPr>
        <p:spPr>
          <a:xfrm>
            <a:off x="525600" y="1601093"/>
            <a:ext cx="6539692" cy="4495434"/>
          </a:xfrm>
        </p:spPr>
        <p:txBody>
          <a:bodyPr vert="horz" lIns="0" tIns="0" rIns="0" bIns="0" rtlCol="0">
            <a:normAutofit fontScale="92500"/>
          </a:bodyPr>
          <a:lstStyle/>
          <a:p>
            <a:pPr marL="342900" indent="-342900">
              <a:lnSpc>
                <a:spcPct val="110000"/>
              </a:lnSpc>
              <a:buClr>
                <a:schemeClr val="accent1"/>
              </a:buClr>
              <a:buFont typeface="Wingdings" panose="05000000000000000000" pitchFamily="2" charset="2"/>
              <a:buChar char="§"/>
            </a:pPr>
            <a:r>
              <a:rPr lang="de-DE" dirty="0"/>
              <a:t>Maschinen nur mit wirksamer Absaugung einsetzen.</a:t>
            </a:r>
          </a:p>
          <a:p>
            <a:pPr marL="342900" indent="-342900">
              <a:lnSpc>
                <a:spcPct val="110000"/>
              </a:lnSpc>
              <a:buClr>
                <a:schemeClr val="accent1"/>
              </a:buClr>
              <a:buFont typeface="Wingdings" panose="05000000000000000000" pitchFamily="2" charset="2"/>
              <a:buChar char="§"/>
            </a:pPr>
            <a:r>
              <a:rPr lang="de-DE" dirty="0"/>
              <a:t>Späne und Staub mit Sauger statt mit Druckluft entfernen.</a:t>
            </a:r>
          </a:p>
          <a:p>
            <a:pPr marL="342900" indent="-342900">
              <a:lnSpc>
                <a:spcPct val="110000"/>
              </a:lnSpc>
              <a:buClr>
                <a:schemeClr val="accent1"/>
              </a:buClr>
              <a:buFont typeface="Wingdings" panose="05000000000000000000" pitchFamily="2" charset="2"/>
              <a:buChar char="§"/>
            </a:pPr>
            <a:r>
              <a:rPr lang="de-DE" dirty="0"/>
              <a:t>Gehörschutz entsprechend der Gefährdungsbeurteilung tragen.</a:t>
            </a:r>
          </a:p>
          <a:p>
            <a:pPr marL="342900" indent="-342900">
              <a:lnSpc>
                <a:spcPct val="110000"/>
              </a:lnSpc>
              <a:buClr>
                <a:schemeClr val="accent1"/>
              </a:buClr>
              <a:buFont typeface="Wingdings" panose="05000000000000000000" pitchFamily="2" charset="2"/>
              <a:buChar char="§"/>
            </a:pPr>
            <a:r>
              <a:rPr lang="de-DE" dirty="0"/>
              <a:t>Augen und Gesicht vor Splittern und Spänen schützen.</a:t>
            </a:r>
          </a:p>
          <a:p>
            <a:pPr marL="342900" indent="-342900">
              <a:lnSpc>
                <a:spcPct val="110000"/>
              </a:lnSpc>
              <a:buClr>
                <a:schemeClr val="accent1"/>
              </a:buClr>
              <a:buFont typeface="Wingdings" panose="05000000000000000000" pitchFamily="2" charset="2"/>
              <a:buChar char="§"/>
            </a:pPr>
            <a:r>
              <a:rPr lang="de-DE" dirty="0"/>
              <a:t>Atemschutz nur ergänzend nach Gefährdungsbeurteilung einsetzen.</a:t>
            </a:r>
          </a:p>
          <a:p>
            <a:pPr marL="342900" indent="-342900">
              <a:lnSpc>
                <a:spcPct val="110000"/>
              </a:lnSpc>
              <a:buClr>
                <a:schemeClr val="accent1"/>
              </a:buClr>
              <a:buFont typeface="Wingdings" panose="05000000000000000000" pitchFamily="2" charset="2"/>
              <a:buChar char="§"/>
            </a:pPr>
            <a:r>
              <a:rPr lang="de-DE" dirty="0"/>
              <a:t>Staubablagerungen regelmäßig und sicher beseitigen.</a:t>
            </a:r>
          </a:p>
        </p:txBody>
      </p:sp>
      <p:pic>
        <p:nvPicPr>
          <p:cNvPr id="8" name="Grafik 7">
            <a:extLst>
              <a:ext uri="{FF2B5EF4-FFF2-40B4-BE49-F238E27FC236}">
                <a16:creationId xmlns:a16="http://schemas.microsoft.com/office/drawing/2014/main" id="{793F0D27-383B-6DE7-15C3-5E0E9A256E2C}"/>
              </a:ext>
            </a:extLst>
          </p:cNvPr>
          <p:cNvPicPr>
            <a:picLocks noChangeAspect="1"/>
          </p:cNvPicPr>
          <p:nvPr/>
        </p:nvPicPr>
        <p:blipFill>
          <a:blip r:embed="rId3"/>
          <a:stretch>
            <a:fillRect/>
          </a:stretch>
        </p:blipFill>
        <p:spPr>
          <a:xfrm>
            <a:off x="7200000" y="1620000"/>
            <a:ext cx="3960000" cy="3960000"/>
          </a:xfrm>
          <a:prstGeom prst="rect">
            <a:avLst/>
          </a:prstGeom>
          <a:ln>
            <a:noFill/>
          </a:ln>
          <a:effectLst>
            <a:softEdge rad="112500"/>
          </a:effectLst>
        </p:spPr>
      </p:pic>
      <p:sp>
        <p:nvSpPr>
          <p:cNvPr id="14" name="Footer Placeholder 3">
            <a:extLst>
              <a:ext uri="{FF2B5EF4-FFF2-40B4-BE49-F238E27FC236}">
                <a16:creationId xmlns:a16="http://schemas.microsoft.com/office/drawing/2014/main" id="{80A8C85B-9EEF-3C58-B2C8-DF05DECE77A4}"/>
              </a:ext>
            </a:extLst>
          </p:cNvPr>
          <p:cNvSpPr>
            <a:spLocks noGrp="1"/>
          </p:cNvSpPr>
          <p:nvPr>
            <p:ph type="ftr" sz="quarter" idx="19"/>
          </p:nvPr>
        </p:nvSpPr>
        <p:spPr>
          <a:xfrm>
            <a:off x="1800225" y="6525202"/>
            <a:ext cx="8194827" cy="18150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0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5" name="Foliennummernplatzhalter 4">
            <a:extLst>
              <a:ext uri="{FF2B5EF4-FFF2-40B4-BE49-F238E27FC236}">
                <a16:creationId xmlns:a16="http://schemas.microsoft.com/office/drawing/2014/main" id="{E1F57CE1-0342-8B3D-B185-79F3A3E588FD}"/>
              </a:ext>
            </a:extLst>
          </p:cNvPr>
          <p:cNvSpPr>
            <a:spLocks noGrp="1"/>
          </p:cNvSpPr>
          <p:nvPr>
            <p:ph type="sldNum" sz="quarter" idx="20"/>
          </p:nvPr>
        </p:nvSpPr>
        <p:spPr>
          <a:xfrm>
            <a:off x="11672888" y="6525203"/>
            <a:ext cx="322052" cy="181500"/>
          </a:xfrm>
        </p:spPr>
        <p:txBody>
          <a:bodyPr vert="horz" lIns="0" tIns="0" rIns="0" bIns="0" rtlCol="0" anchor="ctr">
            <a:norm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fld id="{521AE3AC-DDCA-45D4-9B2A-A2DBEA872607}" type="slidenum">
              <a:rPr kumimoji="0" lang="de-DE" sz="1100" b="0" i="0" u="none" strike="noStrike" kern="1200" cap="none" spc="0" normalizeH="0" baseline="0" noProof="0" smtClean="0">
                <a:ln>
                  <a:noFill/>
                </a:ln>
                <a:solidFill>
                  <a:prstClr val="white"/>
                </a:solidFill>
                <a:effectLst/>
                <a:uLnTx/>
                <a:uFillTx/>
                <a:latin typeface="Calibri" panose="020F0502020204030204" pitchFamily="34" charset="0"/>
                <a:ea typeface="+mn-ea"/>
                <a:cs typeface="+mn-cs"/>
              </a:rPr>
              <a:pPr marL="0" marR="0" lvl="0" indent="0" algn="l" defTabSz="914400" rtl="0" eaLnBrk="1" fontAlgn="auto" latinLnBrk="0" hangingPunct="1">
                <a:lnSpc>
                  <a:spcPct val="100000"/>
                </a:lnSpc>
                <a:spcBef>
                  <a:spcPts val="0"/>
                </a:spcBef>
                <a:spcAft>
                  <a:spcPts val="600"/>
                </a:spcAft>
                <a:buClrTx/>
                <a:buSzTx/>
                <a:buFontTx/>
                <a:buNone/>
                <a:tabLst/>
                <a:defRPr/>
              </a:pPr>
              <a:t>13</a:t>
            </a:fld>
            <a:endParaRPr kumimoji="0" lang="de-DE" sz="11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6" name="Titel 5">
            <a:extLst>
              <a:ext uri="{FF2B5EF4-FFF2-40B4-BE49-F238E27FC236}">
                <a16:creationId xmlns:a16="http://schemas.microsoft.com/office/drawing/2014/main" id="{79F18B7D-A57D-C11C-A1C3-9322E22429D6}"/>
              </a:ext>
            </a:extLst>
          </p:cNvPr>
          <p:cNvSpPr>
            <a:spLocks noGrp="1"/>
          </p:cNvSpPr>
          <p:nvPr>
            <p:ph type="title"/>
          </p:nvPr>
        </p:nvSpPr>
        <p:spPr>
          <a:xfrm>
            <a:off x="525600" y="673200"/>
            <a:ext cx="9121320" cy="360000"/>
          </a:xfrm>
        </p:spPr>
        <p:txBody>
          <a:bodyPr vert="horz" lIns="0" tIns="0" rIns="0" bIns="0" rtlCol="0" anchor="t" anchorCtr="0">
            <a:normAutofit/>
          </a:bodyPr>
          <a:lstStyle/>
          <a:p>
            <a:r>
              <a:rPr lang="de-DE" dirty="0"/>
              <a:t>Staub, Späne und Lärm begrenzen</a:t>
            </a:r>
          </a:p>
        </p:txBody>
      </p:sp>
    </p:spTree>
    <p:extLst>
      <p:ext uri="{BB962C8B-B14F-4D97-AF65-F5344CB8AC3E}">
        <p14:creationId xmlns:p14="http://schemas.microsoft.com/office/powerpoint/2010/main" val="3341494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0280B0A1-32CB-9D91-9F79-8DA07CA0CDB3}"/>
              </a:ext>
            </a:extLst>
          </p:cNvPr>
          <p:cNvSpPr>
            <a:spLocks noGrp="1"/>
          </p:cNvSpPr>
          <p:nvPr>
            <p:ph idx="1"/>
          </p:nvPr>
        </p:nvSpPr>
        <p:spPr>
          <a:xfrm>
            <a:off x="525600" y="1601093"/>
            <a:ext cx="6539692" cy="4495434"/>
          </a:xfrm>
        </p:spPr>
        <p:txBody>
          <a:bodyPr vert="horz" lIns="0" tIns="0" rIns="0" bIns="0" rtlCol="0">
            <a:normAutofit/>
          </a:bodyPr>
          <a:lstStyle/>
          <a:p>
            <a:pPr marL="342900" indent="-342900">
              <a:lnSpc>
                <a:spcPct val="110000"/>
              </a:lnSpc>
              <a:buClr>
                <a:schemeClr val="accent1"/>
              </a:buClr>
              <a:buFont typeface="Wingdings" panose="05000000000000000000" pitchFamily="2" charset="2"/>
              <a:buChar char="§"/>
            </a:pPr>
            <a:r>
              <a:rPr lang="de-DE" dirty="0"/>
              <a:t>Ungewöhnliche Geräusche, Vibrationen oder Brandgeruch ernst nehmen.</a:t>
            </a:r>
          </a:p>
          <a:p>
            <a:pPr marL="342900" indent="-342900">
              <a:lnSpc>
                <a:spcPct val="110000"/>
              </a:lnSpc>
              <a:buClr>
                <a:schemeClr val="accent1"/>
              </a:buClr>
              <a:buFont typeface="Wingdings" panose="05000000000000000000" pitchFamily="2" charset="2"/>
              <a:buChar char="§"/>
            </a:pPr>
            <a:r>
              <a:rPr lang="de-DE" dirty="0"/>
              <a:t>Bei Blockade, Verkanten oder beschädigtem Blatt sofort ausschalten.</a:t>
            </a:r>
          </a:p>
          <a:p>
            <a:pPr marL="342900" indent="-342900">
              <a:lnSpc>
                <a:spcPct val="110000"/>
              </a:lnSpc>
              <a:buClr>
                <a:schemeClr val="accent1"/>
              </a:buClr>
              <a:buFont typeface="Wingdings" panose="05000000000000000000" pitchFamily="2" charset="2"/>
              <a:buChar char="§"/>
            </a:pPr>
            <a:r>
              <a:rPr lang="de-DE" dirty="0"/>
              <a:t>Stillstand abwarten und Maschine gegen Wiederanlauf sichern.</a:t>
            </a:r>
          </a:p>
          <a:p>
            <a:pPr marL="342900" indent="-342900">
              <a:lnSpc>
                <a:spcPct val="110000"/>
              </a:lnSpc>
              <a:buClr>
                <a:schemeClr val="accent1"/>
              </a:buClr>
              <a:buFont typeface="Wingdings" panose="05000000000000000000" pitchFamily="2" charset="2"/>
              <a:buChar char="§"/>
            </a:pPr>
            <a:r>
              <a:rPr lang="de-DE" dirty="0"/>
              <a:t>Vor Eingriffen oder Werkzeugwechsel Energiezufuhr trennen.</a:t>
            </a:r>
          </a:p>
          <a:p>
            <a:pPr marL="342900" indent="-342900">
              <a:lnSpc>
                <a:spcPct val="110000"/>
              </a:lnSpc>
              <a:buClr>
                <a:schemeClr val="accent1"/>
              </a:buClr>
              <a:buFont typeface="Wingdings" panose="05000000000000000000" pitchFamily="2" charset="2"/>
              <a:buChar char="§"/>
            </a:pPr>
            <a:r>
              <a:rPr lang="de-DE" dirty="0"/>
              <a:t>Defekte Maschinen kennzeichnen und der Nutzung entziehen..</a:t>
            </a:r>
          </a:p>
        </p:txBody>
      </p:sp>
      <p:pic>
        <p:nvPicPr>
          <p:cNvPr id="8" name="Grafik 7">
            <a:extLst>
              <a:ext uri="{FF2B5EF4-FFF2-40B4-BE49-F238E27FC236}">
                <a16:creationId xmlns:a16="http://schemas.microsoft.com/office/drawing/2014/main" id="{793F0D27-383B-6DE7-15C3-5E0E9A256E2C}"/>
              </a:ext>
            </a:extLst>
          </p:cNvPr>
          <p:cNvPicPr>
            <a:picLocks noChangeAspect="1"/>
          </p:cNvPicPr>
          <p:nvPr/>
        </p:nvPicPr>
        <p:blipFill>
          <a:blip r:embed="rId3"/>
          <a:stretch>
            <a:fillRect/>
          </a:stretch>
        </p:blipFill>
        <p:spPr>
          <a:xfrm>
            <a:off x="7200000" y="1620000"/>
            <a:ext cx="3960000" cy="3960000"/>
          </a:xfrm>
          <a:prstGeom prst="rect">
            <a:avLst/>
          </a:prstGeom>
          <a:ln>
            <a:noFill/>
          </a:ln>
          <a:effectLst>
            <a:softEdge rad="112500"/>
          </a:effectLst>
        </p:spPr>
      </p:pic>
      <p:sp>
        <p:nvSpPr>
          <p:cNvPr id="14" name="Footer Placeholder 3">
            <a:extLst>
              <a:ext uri="{FF2B5EF4-FFF2-40B4-BE49-F238E27FC236}">
                <a16:creationId xmlns:a16="http://schemas.microsoft.com/office/drawing/2014/main" id="{80A8C85B-9EEF-3C58-B2C8-DF05DECE77A4}"/>
              </a:ext>
            </a:extLst>
          </p:cNvPr>
          <p:cNvSpPr>
            <a:spLocks noGrp="1"/>
          </p:cNvSpPr>
          <p:nvPr>
            <p:ph type="ftr" sz="quarter" idx="19"/>
          </p:nvPr>
        </p:nvSpPr>
        <p:spPr>
          <a:xfrm>
            <a:off x="1800225" y="6525202"/>
            <a:ext cx="8194827" cy="18150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0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5" name="Foliennummernplatzhalter 4">
            <a:extLst>
              <a:ext uri="{FF2B5EF4-FFF2-40B4-BE49-F238E27FC236}">
                <a16:creationId xmlns:a16="http://schemas.microsoft.com/office/drawing/2014/main" id="{E1F57CE1-0342-8B3D-B185-79F3A3E588FD}"/>
              </a:ext>
            </a:extLst>
          </p:cNvPr>
          <p:cNvSpPr>
            <a:spLocks noGrp="1"/>
          </p:cNvSpPr>
          <p:nvPr>
            <p:ph type="sldNum" sz="quarter" idx="20"/>
          </p:nvPr>
        </p:nvSpPr>
        <p:spPr>
          <a:xfrm>
            <a:off x="11672888" y="6525203"/>
            <a:ext cx="322052" cy="181500"/>
          </a:xfrm>
        </p:spPr>
        <p:txBody>
          <a:bodyPr vert="horz" lIns="0" tIns="0" rIns="0" bIns="0" rtlCol="0" anchor="ctr">
            <a:norm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fld id="{521AE3AC-DDCA-45D4-9B2A-A2DBEA872607}" type="slidenum">
              <a:rPr kumimoji="0" lang="de-DE" sz="1100" b="0" i="0" u="none" strike="noStrike" kern="1200" cap="none" spc="0" normalizeH="0" baseline="0" noProof="0" smtClean="0">
                <a:ln>
                  <a:noFill/>
                </a:ln>
                <a:solidFill>
                  <a:prstClr val="white"/>
                </a:solidFill>
                <a:effectLst/>
                <a:uLnTx/>
                <a:uFillTx/>
                <a:latin typeface="Calibri" panose="020F0502020204030204" pitchFamily="34" charset="0"/>
                <a:ea typeface="+mn-ea"/>
                <a:cs typeface="+mn-cs"/>
              </a:rPr>
              <a:pPr marL="0" marR="0" lvl="0" indent="0" algn="l" defTabSz="914400" rtl="0" eaLnBrk="1" fontAlgn="auto" latinLnBrk="0" hangingPunct="1">
                <a:lnSpc>
                  <a:spcPct val="100000"/>
                </a:lnSpc>
                <a:spcBef>
                  <a:spcPts val="0"/>
                </a:spcBef>
                <a:spcAft>
                  <a:spcPts val="600"/>
                </a:spcAft>
                <a:buClrTx/>
                <a:buSzTx/>
                <a:buFontTx/>
                <a:buNone/>
                <a:tabLst/>
                <a:defRPr/>
              </a:pPr>
              <a:t>14</a:t>
            </a:fld>
            <a:endParaRPr kumimoji="0" lang="de-DE" sz="11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6" name="Titel 5">
            <a:extLst>
              <a:ext uri="{FF2B5EF4-FFF2-40B4-BE49-F238E27FC236}">
                <a16:creationId xmlns:a16="http://schemas.microsoft.com/office/drawing/2014/main" id="{79F18B7D-A57D-C11C-A1C3-9322E22429D6}"/>
              </a:ext>
            </a:extLst>
          </p:cNvPr>
          <p:cNvSpPr>
            <a:spLocks noGrp="1"/>
          </p:cNvSpPr>
          <p:nvPr>
            <p:ph type="title"/>
          </p:nvPr>
        </p:nvSpPr>
        <p:spPr>
          <a:xfrm>
            <a:off x="525600" y="673200"/>
            <a:ext cx="9121320" cy="360000"/>
          </a:xfrm>
        </p:spPr>
        <p:txBody>
          <a:bodyPr vert="horz" lIns="0" tIns="0" rIns="0" bIns="0" rtlCol="0" anchor="t" anchorCtr="0">
            <a:normAutofit/>
          </a:bodyPr>
          <a:lstStyle/>
          <a:p>
            <a:r>
              <a:rPr lang="de-DE" dirty="0"/>
              <a:t>Bei Störungen sofort stoppen</a:t>
            </a:r>
          </a:p>
        </p:txBody>
      </p:sp>
    </p:spTree>
    <p:extLst>
      <p:ext uri="{BB962C8B-B14F-4D97-AF65-F5344CB8AC3E}">
        <p14:creationId xmlns:p14="http://schemas.microsoft.com/office/powerpoint/2010/main" val="35739435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a:extLst>
              <a:ext uri="{FF2B5EF4-FFF2-40B4-BE49-F238E27FC236}">
                <a16:creationId xmlns:a16="http://schemas.microsoft.com/office/drawing/2014/main" id="{5DC06C25-C784-4450-2446-6A082F24EA6A}"/>
              </a:ext>
            </a:extLst>
          </p:cNvPr>
          <p:cNvSpPr>
            <a:spLocks noGrp="1"/>
          </p:cNvSpPr>
          <p:nvPr>
            <p:ph type="title"/>
          </p:nvPr>
        </p:nvSpPr>
        <p:spPr>
          <a:xfrm>
            <a:off x="858713" y="3684220"/>
            <a:ext cx="6716546" cy="2400087"/>
          </a:xfrm>
        </p:spPr>
        <p:txBody>
          <a:bodyPr/>
          <a:lstStyle/>
          <a:p>
            <a:r>
              <a:rPr lang="de-DE" dirty="0"/>
              <a:t>Zusammenfassung</a:t>
            </a:r>
          </a:p>
        </p:txBody>
      </p:sp>
      <p:sp>
        <p:nvSpPr>
          <p:cNvPr id="9" name="Textplatzhalter 8">
            <a:extLst>
              <a:ext uri="{FF2B5EF4-FFF2-40B4-BE49-F238E27FC236}">
                <a16:creationId xmlns:a16="http://schemas.microsoft.com/office/drawing/2014/main" id="{A7BE7FD5-B95C-10E6-9145-770C831349A6}"/>
              </a:ext>
            </a:extLst>
          </p:cNvPr>
          <p:cNvSpPr>
            <a:spLocks noGrp="1"/>
          </p:cNvSpPr>
          <p:nvPr>
            <p:ph type="body" sz="quarter" idx="18"/>
          </p:nvPr>
        </p:nvSpPr>
        <p:spPr/>
        <p:txBody>
          <a:bodyPr/>
          <a:lstStyle/>
          <a:p>
            <a:r>
              <a:rPr lang="de-DE" dirty="0"/>
              <a:t>04</a:t>
            </a:r>
          </a:p>
        </p:txBody>
      </p:sp>
      <p:sp>
        <p:nvSpPr>
          <p:cNvPr id="4" name="Fußzeilenplatzhalter 3">
            <a:extLst>
              <a:ext uri="{FF2B5EF4-FFF2-40B4-BE49-F238E27FC236}">
                <a16:creationId xmlns:a16="http://schemas.microsoft.com/office/drawing/2014/main" id="{3FE39FD9-50ED-B7B4-278D-0F34C66B0A7E}"/>
              </a:ext>
            </a:extLst>
          </p:cNvPr>
          <p:cNvSpPr>
            <a:spLocks noGrp="1"/>
          </p:cNvSpPr>
          <p:nvPr>
            <p:ph type="ftr" sz="quarter" idx="15"/>
          </p:nvPr>
        </p:nvSpPr>
        <p:spPr/>
        <p:txBody>
          <a:bodyPr/>
          <a:lstStyle/>
          <a:p>
            <a:endParaRPr lang="de-DE" dirty="0"/>
          </a:p>
        </p:txBody>
      </p:sp>
      <p:sp>
        <p:nvSpPr>
          <p:cNvPr id="5" name="Foliennummernplatzhalter 4">
            <a:extLst>
              <a:ext uri="{FF2B5EF4-FFF2-40B4-BE49-F238E27FC236}">
                <a16:creationId xmlns:a16="http://schemas.microsoft.com/office/drawing/2014/main" id="{69AD6ADD-1A2F-CF80-172F-B4071DC28565}"/>
              </a:ext>
            </a:extLst>
          </p:cNvPr>
          <p:cNvSpPr>
            <a:spLocks noGrp="1"/>
          </p:cNvSpPr>
          <p:nvPr>
            <p:ph type="sldNum" sz="quarter" idx="16"/>
          </p:nvPr>
        </p:nvSpPr>
        <p:spPr/>
        <p:txBody>
          <a:bodyPr/>
          <a:lstStyle/>
          <a:p>
            <a:fld id="{521AE3AC-DDCA-45D4-9B2A-A2DBEA872607}" type="slidenum">
              <a:rPr lang="de-DE" smtClean="0"/>
              <a:pPr/>
              <a:t>15</a:t>
            </a:fld>
            <a:endParaRPr lang="de-DE" dirty="0"/>
          </a:p>
        </p:txBody>
      </p:sp>
    </p:spTree>
    <p:extLst>
      <p:ext uri="{BB962C8B-B14F-4D97-AF65-F5344CB8AC3E}">
        <p14:creationId xmlns:p14="http://schemas.microsoft.com/office/powerpoint/2010/main" val="16226680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0280B0A1-32CB-9D91-9F79-8DA07CA0CDB3}"/>
              </a:ext>
            </a:extLst>
          </p:cNvPr>
          <p:cNvSpPr>
            <a:spLocks noGrp="1"/>
          </p:cNvSpPr>
          <p:nvPr>
            <p:ph idx="1"/>
          </p:nvPr>
        </p:nvSpPr>
        <p:spPr>
          <a:xfrm>
            <a:off x="525600" y="1601093"/>
            <a:ext cx="6539692" cy="4495434"/>
          </a:xfrm>
        </p:spPr>
        <p:txBody>
          <a:bodyPr vert="horz" lIns="0" tIns="0" rIns="0" bIns="0" rtlCol="0">
            <a:normAutofit fontScale="92500"/>
          </a:bodyPr>
          <a:lstStyle/>
          <a:p>
            <a:pPr marL="342900" indent="-342900">
              <a:lnSpc>
                <a:spcPct val="110000"/>
              </a:lnSpc>
              <a:buClr>
                <a:schemeClr val="accent1"/>
              </a:buClr>
              <a:buFont typeface="Wingdings" panose="05000000000000000000" pitchFamily="2" charset="2"/>
              <a:buChar char="§"/>
            </a:pPr>
            <a:r>
              <a:rPr lang="de-DE" dirty="0"/>
              <a:t>Passende Säge und geeignetes Sägeblatt auswählen.</a:t>
            </a:r>
          </a:p>
          <a:p>
            <a:pPr marL="342900" indent="-342900">
              <a:lnSpc>
                <a:spcPct val="110000"/>
              </a:lnSpc>
              <a:buClr>
                <a:schemeClr val="accent1"/>
              </a:buClr>
              <a:buFont typeface="Wingdings" panose="05000000000000000000" pitchFamily="2" charset="2"/>
              <a:buChar char="§"/>
            </a:pPr>
            <a:r>
              <a:rPr lang="de-DE" dirty="0"/>
              <a:t>Werkstück und Arbeitsplatz vor dem Start vorbereiten.</a:t>
            </a:r>
          </a:p>
          <a:p>
            <a:pPr marL="342900" indent="-342900">
              <a:lnSpc>
                <a:spcPct val="110000"/>
              </a:lnSpc>
              <a:buClr>
                <a:schemeClr val="accent1"/>
              </a:buClr>
              <a:buFont typeface="Wingdings" panose="05000000000000000000" pitchFamily="2" charset="2"/>
              <a:buChar char="§"/>
            </a:pPr>
            <a:r>
              <a:rPr lang="de-DE" dirty="0"/>
              <a:t>Schutzeinrichtungen vollständig und richtig nutzen.</a:t>
            </a:r>
          </a:p>
          <a:p>
            <a:pPr marL="342900" indent="-342900">
              <a:lnSpc>
                <a:spcPct val="110000"/>
              </a:lnSpc>
              <a:buClr>
                <a:schemeClr val="accent1"/>
              </a:buClr>
              <a:buFont typeface="Wingdings" panose="05000000000000000000" pitchFamily="2" charset="2"/>
              <a:buChar char="§"/>
            </a:pPr>
            <a:r>
              <a:rPr lang="de-DE" dirty="0"/>
              <a:t>Hände aus Schnitt- und Rückschlagbereichen halten.</a:t>
            </a:r>
          </a:p>
          <a:p>
            <a:pPr marL="342900" indent="-342900">
              <a:lnSpc>
                <a:spcPct val="110000"/>
              </a:lnSpc>
              <a:buClr>
                <a:schemeClr val="accent1"/>
              </a:buClr>
              <a:buFont typeface="Wingdings" panose="05000000000000000000" pitchFamily="2" charset="2"/>
              <a:buChar char="§"/>
            </a:pPr>
            <a:r>
              <a:rPr lang="de-DE" dirty="0"/>
              <a:t>Absaugung und erforderliche Schutzausrüstung einsetzen.</a:t>
            </a:r>
          </a:p>
          <a:p>
            <a:pPr marL="342900" indent="-342900">
              <a:lnSpc>
                <a:spcPct val="110000"/>
              </a:lnSpc>
              <a:buClr>
                <a:schemeClr val="accent1"/>
              </a:buClr>
              <a:buFont typeface="Wingdings" panose="05000000000000000000" pitchFamily="2" charset="2"/>
              <a:buChar char="§"/>
            </a:pPr>
            <a:r>
              <a:rPr lang="de-DE" dirty="0"/>
              <a:t>Bei jeder Störung: ausschalten, Stillstand abwarten, sichern.</a:t>
            </a:r>
          </a:p>
          <a:p>
            <a:pPr>
              <a:lnSpc>
                <a:spcPct val="110000"/>
              </a:lnSpc>
              <a:buClr>
                <a:schemeClr val="accent1"/>
              </a:buClr>
              <a:buNone/>
            </a:pPr>
            <a:r>
              <a:rPr lang="de-DE" b="1" dirty="0"/>
              <a:t>Erst prüfen. Dann sägen!</a:t>
            </a:r>
          </a:p>
        </p:txBody>
      </p:sp>
      <p:pic>
        <p:nvPicPr>
          <p:cNvPr id="8" name="Grafik 7">
            <a:extLst>
              <a:ext uri="{FF2B5EF4-FFF2-40B4-BE49-F238E27FC236}">
                <a16:creationId xmlns:a16="http://schemas.microsoft.com/office/drawing/2014/main" id="{793F0D27-383B-6DE7-15C3-5E0E9A256E2C}"/>
              </a:ext>
            </a:extLst>
          </p:cNvPr>
          <p:cNvPicPr>
            <a:picLocks noChangeAspect="1"/>
          </p:cNvPicPr>
          <p:nvPr/>
        </p:nvPicPr>
        <p:blipFill>
          <a:blip r:embed="rId3"/>
          <a:stretch>
            <a:fillRect/>
          </a:stretch>
        </p:blipFill>
        <p:spPr>
          <a:xfrm>
            <a:off x="7200000" y="1620000"/>
            <a:ext cx="3960000" cy="3960000"/>
          </a:xfrm>
          <a:prstGeom prst="rect">
            <a:avLst/>
          </a:prstGeom>
          <a:ln>
            <a:noFill/>
          </a:ln>
          <a:effectLst>
            <a:softEdge rad="112500"/>
          </a:effectLst>
        </p:spPr>
      </p:pic>
      <p:sp>
        <p:nvSpPr>
          <p:cNvPr id="14" name="Footer Placeholder 3">
            <a:extLst>
              <a:ext uri="{FF2B5EF4-FFF2-40B4-BE49-F238E27FC236}">
                <a16:creationId xmlns:a16="http://schemas.microsoft.com/office/drawing/2014/main" id="{80A8C85B-9EEF-3C58-B2C8-DF05DECE77A4}"/>
              </a:ext>
            </a:extLst>
          </p:cNvPr>
          <p:cNvSpPr>
            <a:spLocks noGrp="1"/>
          </p:cNvSpPr>
          <p:nvPr>
            <p:ph type="ftr" sz="quarter" idx="19"/>
          </p:nvPr>
        </p:nvSpPr>
        <p:spPr>
          <a:xfrm>
            <a:off x="1800225" y="6525202"/>
            <a:ext cx="8194827" cy="18150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0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5" name="Foliennummernplatzhalter 4">
            <a:extLst>
              <a:ext uri="{FF2B5EF4-FFF2-40B4-BE49-F238E27FC236}">
                <a16:creationId xmlns:a16="http://schemas.microsoft.com/office/drawing/2014/main" id="{E1F57CE1-0342-8B3D-B185-79F3A3E588FD}"/>
              </a:ext>
            </a:extLst>
          </p:cNvPr>
          <p:cNvSpPr>
            <a:spLocks noGrp="1"/>
          </p:cNvSpPr>
          <p:nvPr>
            <p:ph type="sldNum" sz="quarter" idx="20"/>
          </p:nvPr>
        </p:nvSpPr>
        <p:spPr>
          <a:xfrm>
            <a:off x="11672888" y="6525203"/>
            <a:ext cx="322052" cy="181500"/>
          </a:xfrm>
        </p:spPr>
        <p:txBody>
          <a:bodyPr vert="horz" lIns="0" tIns="0" rIns="0" bIns="0" rtlCol="0" anchor="ctr">
            <a:norm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fld id="{521AE3AC-DDCA-45D4-9B2A-A2DBEA872607}" type="slidenum">
              <a:rPr kumimoji="0" lang="de-DE" sz="1100" b="0" i="0" u="none" strike="noStrike" kern="1200" cap="none" spc="0" normalizeH="0" baseline="0" noProof="0" smtClean="0">
                <a:ln>
                  <a:noFill/>
                </a:ln>
                <a:solidFill>
                  <a:prstClr val="white"/>
                </a:solidFill>
                <a:effectLst/>
                <a:uLnTx/>
                <a:uFillTx/>
                <a:latin typeface="Calibri" panose="020F0502020204030204" pitchFamily="34" charset="0"/>
                <a:ea typeface="+mn-ea"/>
                <a:cs typeface="+mn-cs"/>
              </a:rPr>
              <a:pPr marL="0" marR="0" lvl="0" indent="0" algn="l" defTabSz="914400" rtl="0" eaLnBrk="1" fontAlgn="auto" latinLnBrk="0" hangingPunct="1">
                <a:lnSpc>
                  <a:spcPct val="100000"/>
                </a:lnSpc>
                <a:spcBef>
                  <a:spcPts val="0"/>
                </a:spcBef>
                <a:spcAft>
                  <a:spcPts val="600"/>
                </a:spcAft>
                <a:buClrTx/>
                <a:buSzTx/>
                <a:buFontTx/>
                <a:buNone/>
                <a:tabLst/>
                <a:defRPr/>
              </a:pPr>
              <a:t>16</a:t>
            </a:fld>
            <a:endParaRPr kumimoji="0" lang="de-DE" sz="11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6" name="Titel 5">
            <a:extLst>
              <a:ext uri="{FF2B5EF4-FFF2-40B4-BE49-F238E27FC236}">
                <a16:creationId xmlns:a16="http://schemas.microsoft.com/office/drawing/2014/main" id="{79F18B7D-A57D-C11C-A1C3-9322E22429D6}"/>
              </a:ext>
            </a:extLst>
          </p:cNvPr>
          <p:cNvSpPr>
            <a:spLocks noGrp="1"/>
          </p:cNvSpPr>
          <p:nvPr>
            <p:ph type="title"/>
          </p:nvPr>
        </p:nvSpPr>
        <p:spPr>
          <a:xfrm>
            <a:off x="525600" y="673200"/>
            <a:ext cx="9121320" cy="360000"/>
          </a:xfrm>
        </p:spPr>
        <p:txBody>
          <a:bodyPr vert="horz" lIns="0" tIns="0" rIns="0" bIns="0" rtlCol="0" anchor="t" anchorCtr="0">
            <a:normAutofit/>
          </a:bodyPr>
          <a:lstStyle/>
          <a:p>
            <a:r>
              <a:rPr lang="de-DE" dirty="0"/>
              <a:t>Die wichtigsten Regeln auf einen Blick</a:t>
            </a:r>
          </a:p>
        </p:txBody>
      </p:sp>
    </p:spTree>
    <p:extLst>
      <p:ext uri="{BB962C8B-B14F-4D97-AF65-F5344CB8AC3E}">
        <p14:creationId xmlns:p14="http://schemas.microsoft.com/office/powerpoint/2010/main" val="32615000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ußzeilenplatzhalter 1">
            <a:extLst>
              <a:ext uri="{FF2B5EF4-FFF2-40B4-BE49-F238E27FC236}">
                <a16:creationId xmlns:a16="http://schemas.microsoft.com/office/drawing/2014/main" id="{0FFEB452-E37D-6D08-AAF2-EACDB9B2238C}"/>
              </a:ext>
            </a:extLst>
          </p:cNvPr>
          <p:cNvSpPr>
            <a:spLocks noGrp="1"/>
          </p:cNvSpPr>
          <p:nvPr>
            <p:ph type="ftr" sz="quarter" idx="10"/>
          </p:nvPr>
        </p:nvSpPr>
        <p:spPr/>
        <p:txBody>
          <a:bodyPr/>
          <a:lstStyle/>
          <a:p>
            <a:endParaRPr lang="de-DE" dirty="0"/>
          </a:p>
        </p:txBody>
      </p:sp>
      <p:sp>
        <p:nvSpPr>
          <p:cNvPr id="3" name="Foliennummernplatzhalter 2">
            <a:extLst>
              <a:ext uri="{FF2B5EF4-FFF2-40B4-BE49-F238E27FC236}">
                <a16:creationId xmlns:a16="http://schemas.microsoft.com/office/drawing/2014/main" id="{BD26CA3E-7B53-9191-AEFE-11E2DD72B1E3}"/>
              </a:ext>
            </a:extLst>
          </p:cNvPr>
          <p:cNvSpPr>
            <a:spLocks noGrp="1"/>
          </p:cNvSpPr>
          <p:nvPr>
            <p:ph type="sldNum" sz="quarter" idx="11"/>
          </p:nvPr>
        </p:nvSpPr>
        <p:spPr/>
        <p:txBody>
          <a:bodyPr/>
          <a:lstStyle/>
          <a:p>
            <a:fld id="{521AE3AC-DDCA-45D4-9B2A-A2DBEA872607}" type="slidenum">
              <a:rPr lang="de-DE" smtClean="0"/>
              <a:pPr/>
              <a:t>17</a:t>
            </a:fld>
            <a:endParaRPr lang="de-DE" dirty="0"/>
          </a:p>
        </p:txBody>
      </p:sp>
      <p:sp>
        <p:nvSpPr>
          <p:cNvPr id="4" name="Titel 3">
            <a:extLst>
              <a:ext uri="{FF2B5EF4-FFF2-40B4-BE49-F238E27FC236}">
                <a16:creationId xmlns:a16="http://schemas.microsoft.com/office/drawing/2014/main" id="{7C1A438C-2AC3-AAB7-3B6D-187116AB939E}"/>
              </a:ext>
            </a:extLst>
          </p:cNvPr>
          <p:cNvSpPr>
            <a:spLocks noGrp="1"/>
          </p:cNvSpPr>
          <p:nvPr>
            <p:ph type="title"/>
          </p:nvPr>
        </p:nvSpPr>
        <p:spPr/>
        <p:txBody>
          <a:bodyPr/>
          <a:lstStyle/>
          <a:p>
            <a:r>
              <a:rPr lang="de-DE" dirty="0"/>
              <a:t>Abschlussbotschaft</a:t>
            </a:r>
          </a:p>
        </p:txBody>
      </p:sp>
      <p:sp>
        <p:nvSpPr>
          <p:cNvPr id="9" name="Textplatzhalter 8">
            <a:extLst>
              <a:ext uri="{FF2B5EF4-FFF2-40B4-BE49-F238E27FC236}">
                <a16:creationId xmlns:a16="http://schemas.microsoft.com/office/drawing/2014/main" id="{7C8F508D-AB64-1A70-35B4-B36899132296}"/>
              </a:ext>
            </a:extLst>
          </p:cNvPr>
          <p:cNvSpPr>
            <a:spLocks noGrp="1"/>
          </p:cNvSpPr>
          <p:nvPr>
            <p:ph type="body" sz="quarter" idx="14"/>
          </p:nvPr>
        </p:nvSpPr>
        <p:spPr/>
        <p:txBody>
          <a:bodyPr/>
          <a:lstStyle/>
          <a:p>
            <a:endParaRPr lang="de-DE"/>
          </a:p>
        </p:txBody>
      </p:sp>
      <p:sp>
        <p:nvSpPr>
          <p:cNvPr id="10" name="Textplatzhalter 9">
            <a:extLst>
              <a:ext uri="{FF2B5EF4-FFF2-40B4-BE49-F238E27FC236}">
                <a16:creationId xmlns:a16="http://schemas.microsoft.com/office/drawing/2014/main" id="{4C37757F-6D69-2DE8-2790-A626711BC4B4}"/>
              </a:ext>
            </a:extLst>
          </p:cNvPr>
          <p:cNvSpPr>
            <a:spLocks noGrp="1"/>
          </p:cNvSpPr>
          <p:nvPr>
            <p:ph type="body" sz="quarter" idx="15"/>
          </p:nvPr>
        </p:nvSpPr>
        <p:spPr/>
        <p:txBody>
          <a:bodyPr/>
          <a:lstStyle/>
          <a:p>
            <a:endParaRPr lang="de-DE"/>
          </a:p>
        </p:txBody>
      </p:sp>
      <p:sp>
        <p:nvSpPr>
          <p:cNvPr id="11" name="Textplatzhalter 10">
            <a:extLst>
              <a:ext uri="{FF2B5EF4-FFF2-40B4-BE49-F238E27FC236}">
                <a16:creationId xmlns:a16="http://schemas.microsoft.com/office/drawing/2014/main" id="{14793A16-A156-FA03-C108-0065B83584D9}"/>
              </a:ext>
            </a:extLst>
          </p:cNvPr>
          <p:cNvSpPr>
            <a:spLocks noGrp="1"/>
          </p:cNvSpPr>
          <p:nvPr>
            <p:ph type="body" sz="quarter" idx="16"/>
          </p:nvPr>
        </p:nvSpPr>
        <p:spPr/>
        <p:txBody>
          <a:bodyPr/>
          <a:lstStyle/>
          <a:p>
            <a:endParaRPr lang="de-DE"/>
          </a:p>
        </p:txBody>
      </p:sp>
      <p:sp>
        <p:nvSpPr>
          <p:cNvPr id="12" name="Textplatzhalter 11">
            <a:extLst>
              <a:ext uri="{FF2B5EF4-FFF2-40B4-BE49-F238E27FC236}">
                <a16:creationId xmlns:a16="http://schemas.microsoft.com/office/drawing/2014/main" id="{B7C65C34-FF9E-CE84-3741-407DD7E481DA}"/>
              </a:ext>
            </a:extLst>
          </p:cNvPr>
          <p:cNvSpPr>
            <a:spLocks noGrp="1"/>
          </p:cNvSpPr>
          <p:nvPr>
            <p:ph type="body" sz="quarter" idx="17"/>
          </p:nvPr>
        </p:nvSpPr>
        <p:spPr/>
        <p:txBody>
          <a:bodyPr/>
          <a:lstStyle/>
          <a:p>
            <a:endParaRPr lang="de-DE"/>
          </a:p>
        </p:txBody>
      </p:sp>
      <p:sp>
        <p:nvSpPr>
          <p:cNvPr id="13" name="Textplatzhalter 12">
            <a:extLst>
              <a:ext uri="{FF2B5EF4-FFF2-40B4-BE49-F238E27FC236}">
                <a16:creationId xmlns:a16="http://schemas.microsoft.com/office/drawing/2014/main" id="{FA4D805B-3DF1-6AF2-2ABE-D8035C53DD41}"/>
              </a:ext>
            </a:extLst>
          </p:cNvPr>
          <p:cNvSpPr>
            <a:spLocks noGrp="1"/>
          </p:cNvSpPr>
          <p:nvPr>
            <p:ph type="body" sz="quarter" idx="18"/>
          </p:nvPr>
        </p:nvSpPr>
        <p:spPr/>
        <p:txBody>
          <a:bodyPr/>
          <a:lstStyle/>
          <a:p>
            <a:endParaRPr lang="de-DE"/>
          </a:p>
        </p:txBody>
      </p:sp>
    </p:spTree>
    <p:extLst>
      <p:ext uri="{BB962C8B-B14F-4D97-AF65-F5344CB8AC3E}">
        <p14:creationId xmlns:p14="http://schemas.microsoft.com/office/powerpoint/2010/main" val="21837615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ußzeilenplatzhalter 1">
            <a:extLst>
              <a:ext uri="{FF2B5EF4-FFF2-40B4-BE49-F238E27FC236}">
                <a16:creationId xmlns:a16="http://schemas.microsoft.com/office/drawing/2014/main" id="{F6DF5B54-3D21-9E2F-9A0A-9B493DAC5F6A}"/>
              </a:ext>
            </a:extLst>
          </p:cNvPr>
          <p:cNvSpPr>
            <a:spLocks noGrp="1"/>
          </p:cNvSpPr>
          <p:nvPr>
            <p:ph type="ftr" sz="quarter" idx="10"/>
          </p:nvPr>
        </p:nvSpPr>
        <p:spPr/>
        <p:txBody>
          <a:bodyPr/>
          <a:lstStyle/>
          <a:p>
            <a:endParaRPr lang="de-DE" dirty="0"/>
          </a:p>
        </p:txBody>
      </p:sp>
      <p:sp>
        <p:nvSpPr>
          <p:cNvPr id="3" name="Foliennummernplatzhalter 2">
            <a:extLst>
              <a:ext uri="{FF2B5EF4-FFF2-40B4-BE49-F238E27FC236}">
                <a16:creationId xmlns:a16="http://schemas.microsoft.com/office/drawing/2014/main" id="{D9985A31-B788-63D5-106A-D1EC268108C7}"/>
              </a:ext>
            </a:extLst>
          </p:cNvPr>
          <p:cNvSpPr>
            <a:spLocks noGrp="1"/>
          </p:cNvSpPr>
          <p:nvPr>
            <p:ph type="sldNum" sz="quarter" idx="11"/>
          </p:nvPr>
        </p:nvSpPr>
        <p:spPr/>
        <p:txBody>
          <a:bodyPr/>
          <a:lstStyle/>
          <a:p>
            <a:fld id="{521AE3AC-DDCA-45D4-9B2A-A2DBEA872607}" type="slidenum">
              <a:rPr lang="de-DE" smtClean="0"/>
              <a:pPr/>
              <a:t>18</a:t>
            </a:fld>
            <a:endParaRPr lang="de-DE" dirty="0"/>
          </a:p>
        </p:txBody>
      </p:sp>
    </p:spTree>
    <p:extLst>
      <p:ext uri="{BB962C8B-B14F-4D97-AF65-F5344CB8AC3E}">
        <p14:creationId xmlns:p14="http://schemas.microsoft.com/office/powerpoint/2010/main" val="41796764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MIO_CHANGETRACKING" val="true"/>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MIO_HDS" val="True"/>
  <p:tag name="MIO_UPDATE" val="True"/>
  <p:tag name="MIO_FALLBACK_LAYOUT" val="6"/>
  <p:tag name="MIO_SHOW_DATE" val="False"/>
  <p:tag name="MIO_SHOW_FOOTER" val="False"/>
  <p:tag name="MIO_SHOW_PAGENUMBER" val="False"/>
  <p:tag name="MIO_AVOID_BLANK_LAYOUT" val="True"/>
  <p:tag name="MIO_CD_LAYOUT_VALID_AREA" val="False"/>
  <p:tag name="MIO_NUMBER_OF_VALID_LAYOUTS" val="21"/>
  <p:tag name="MIO_EKGUID" val="d78cf25b-398c-4e7d-be6f-bc2ca9092c8f"/>
  <p:tag name="MIO_VERSION" val="07.11.2022 10:48:56"/>
  <p:tag name="MIO_LASTDOWNLOADED" val="07.11.2022 10:48:56"/>
  <p:tag name="MIO_DBID" val="25C89224-3BD0-4DAE-9699-6AD9CAF4AB96"/>
  <p:tag name="MIO_OBJECTNAME" val="TeachToProtect Master"/>
  <p:tag name="MIO_LASTEDITORNAME" val="Tatjana Hänsch"/>
  <p:tag name="MIO_SKIPVERSION" val="01.01.0001 00:00:00"/>
  <p:tag name="MIO_CDID" val="44516e57-4c74-411b-bee8-275ec7414433"/>
  <p:tag name="MIO_PRESI_FIRST_SLIDENUMBER"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TeachToProtect Unterweisung">
  <a:themeElements>
    <a:clrScheme name="T2P">
      <a:dk1>
        <a:srgbClr val="000000"/>
      </a:dk1>
      <a:lt1>
        <a:sysClr val="window" lastClr="FFFFFF"/>
      </a:lt1>
      <a:dk2>
        <a:srgbClr val="5F5F5F"/>
      </a:dk2>
      <a:lt2>
        <a:srgbClr val="CCCCCC"/>
      </a:lt2>
      <a:accent1>
        <a:srgbClr val="008CE2"/>
      </a:accent1>
      <a:accent2>
        <a:srgbClr val="FF5F1F"/>
      </a:accent2>
      <a:accent3>
        <a:srgbClr val="BBD74A"/>
      </a:accent3>
      <a:accent4>
        <a:srgbClr val="444444"/>
      </a:accent4>
      <a:accent5>
        <a:srgbClr val="7D8A90"/>
      </a:accent5>
      <a:accent6>
        <a:srgbClr val="A5A5A5"/>
      </a:accent6>
      <a:hlink>
        <a:srgbClr val="A5A5A5"/>
      </a:hlink>
      <a:folHlink>
        <a:srgbClr val="008CE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accent1"/>
        </a:solidFill>
        <a:ln>
          <a:noFill/>
        </a:ln>
      </a:spPr>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defPPr algn="ctr" rtl="0" eaLnBrk="1" fontAlgn="auto" hangingPunct="1">
          <a:lnSpc>
            <a:spcPct val="100000"/>
          </a:lnSpc>
          <a:spcBef>
            <a:spcPts val="300"/>
          </a:spcBef>
          <a:spcAft>
            <a:spcPts val="300"/>
          </a:spcAft>
          <a:defRPr sz="1400" b="0" i="0" u="none" baseline="0">
            <a:solidFill>
              <a:srgbClr val="FFFFFF"/>
            </a:solidFill>
            <a:cs typeface="Calibri" panose="020F050202020403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12700">
          <a:solidFill>
            <a:schemeClr val="accent1"/>
          </a:solidFill>
          <a:tailEnd type="none"/>
        </a:ln>
      </a:spPr>
      <a:bodyPr/>
      <a:lstStyle/>
      <a:style>
        <a:lnRef idx="1">
          <a:schemeClr val="accent1"/>
        </a:lnRef>
        <a:fillRef idx="0">
          <a:schemeClr val="accent1"/>
        </a:fillRef>
        <a:effectRef idx="0">
          <a:schemeClr val="accent1"/>
        </a:effectRef>
        <a:fontRef idx="minor">
          <a:schemeClr val="tx1"/>
        </a:fontRef>
      </a:style>
    </a:lnDef>
    <a:txDef>
      <a:spPr bwMode="gray">
        <a:noFill/>
        <a:ln w="12700">
          <a:noFill/>
        </a:ln>
      </a:spPr>
      <a:bodyPr vert="horz" wrap="square" lIns="0" tIns="0" rIns="0" bIns="0" rtlCol="0">
        <a:noAutofit/>
      </a:bodyPr>
      <a:lstStyle>
        <a:defPPr algn="l" defTabSz="914377" rtl="0" eaLnBrk="1" fontAlgn="auto" hangingPunct="1">
          <a:lnSpc>
            <a:spcPct val="100000"/>
          </a:lnSpc>
          <a:spcBef>
            <a:spcPts val="400"/>
          </a:spcBef>
          <a:spcAft>
            <a:spcPts val="400"/>
          </a:spcAft>
          <a:buNone/>
          <a:defRPr sz="1400" b="0" i="0" u="none" baseline="0" dirty="0" err="1" smtClean="0">
            <a:solidFill>
              <a:schemeClr val="tx2"/>
            </a:solidFill>
          </a:defRPr>
        </a:defPPr>
      </a:lstStyle>
    </a:txDef>
  </a:objectDefaults>
  <a:extraClrSchemeLst/>
  <a:extLst>
    <a:ext uri="{05A4C25C-085E-4340-85A3-A5531E510DB2}">
      <thm15:themeFamily xmlns:thm15="http://schemas.microsoft.com/office/thememl/2012/main" name="230213_Unterweisungsmaster.potx" id="{9E4A4A0A-9CE5-44C1-891A-5ACB62BC9D76}" vid="{335BF843-C8EE-419D-86E9-A11EBEAB2156}"/>
    </a:ext>
  </a:extLst>
</a:theme>
</file>

<file path=ppt/theme/theme2.xml><?xml version="1.0" encoding="utf-8"?>
<a:theme xmlns:a="http://schemas.openxmlformats.org/drawingml/2006/main" name="Larissa">
  <a:themeElements>
    <a:clrScheme name="ELEX 2">
      <a:dk1>
        <a:sysClr val="windowText" lastClr="000000"/>
      </a:dk1>
      <a:lt1>
        <a:sysClr val="window" lastClr="FFFFFF"/>
      </a:lt1>
      <a:dk2>
        <a:srgbClr val="273B46"/>
      </a:dk2>
      <a:lt2>
        <a:srgbClr val="CCCCCC"/>
      </a:lt2>
      <a:accent1>
        <a:srgbClr val="BBCE00"/>
      </a:accent1>
      <a:accent2>
        <a:srgbClr val="164193"/>
      </a:accent2>
      <a:accent3>
        <a:srgbClr val="273B46"/>
      </a:accent3>
      <a:accent4>
        <a:srgbClr val="7D8A90"/>
      </a:accent4>
      <a:accent5>
        <a:srgbClr val="00ADBC"/>
      </a:accent5>
      <a:accent6>
        <a:srgbClr val="444444"/>
      </a:accent6>
      <a:hlink>
        <a:srgbClr val="7D8A90"/>
      </a:hlink>
      <a:folHlink>
        <a:srgbClr val="CCD424"/>
      </a:folHlink>
    </a:clrScheme>
    <a:fontScheme name="ELEX">
      <a:majorFont>
        <a:latin typeface="Work Sans SemiBold"/>
        <a:ea typeface=""/>
        <a:cs typeface=""/>
      </a:majorFont>
      <a:minorFont>
        <a:latin typeface="Work sans"/>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a:themeElements>
    <a:clrScheme name="ELEX 2">
      <a:dk1>
        <a:sysClr val="windowText" lastClr="000000"/>
      </a:dk1>
      <a:lt1>
        <a:sysClr val="window" lastClr="FFFFFF"/>
      </a:lt1>
      <a:dk2>
        <a:srgbClr val="273B46"/>
      </a:dk2>
      <a:lt2>
        <a:srgbClr val="CCCCCC"/>
      </a:lt2>
      <a:accent1>
        <a:srgbClr val="BBCE00"/>
      </a:accent1>
      <a:accent2>
        <a:srgbClr val="164193"/>
      </a:accent2>
      <a:accent3>
        <a:srgbClr val="273B46"/>
      </a:accent3>
      <a:accent4>
        <a:srgbClr val="7D8A90"/>
      </a:accent4>
      <a:accent5>
        <a:srgbClr val="00ADBC"/>
      </a:accent5>
      <a:accent6>
        <a:srgbClr val="444444"/>
      </a:accent6>
      <a:hlink>
        <a:srgbClr val="7D8A90"/>
      </a:hlink>
      <a:folHlink>
        <a:srgbClr val="CCD424"/>
      </a:folHlink>
    </a:clrScheme>
    <a:fontScheme name="ELEX SCHRIFT">
      <a:majorFont>
        <a:latin typeface="Work Sans SemiBold"/>
        <a:ea typeface=""/>
        <a:cs typeface=""/>
      </a:majorFont>
      <a:minorFont>
        <a:latin typeface="Work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E9C0657C80C9EB42A8AE8AF1E32C18B5" ma:contentTypeVersion="16" ma:contentTypeDescription="Ein neues Dokument erstellen." ma:contentTypeScope="" ma:versionID="b48c60bcb5f7d428e64c16f8b40588dd">
  <xsd:schema xmlns:xsd="http://www.w3.org/2001/XMLSchema" xmlns:xs="http://www.w3.org/2001/XMLSchema" xmlns:p="http://schemas.microsoft.com/office/2006/metadata/properties" xmlns:ns2="bbb3f655-f267-4a84-b742-532fbc77d0ab" xmlns:ns3="f5f3c0c8-cb47-4a26-91a1-a44bb4539247" targetNamespace="http://schemas.microsoft.com/office/2006/metadata/properties" ma:root="true" ma:fieldsID="dfa5347d09fbae1c92fe6be18fe04650" ns2:_="" ns3:_="">
    <xsd:import namespace="bbb3f655-f267-4a84-b742-532fbc77d0ab"/>
    <xsd:import namespace="f5f3c0c8-cb47-4a26-91a1-a44bb4539247"/>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DateTaken" minOccurs="0"/>
                <xsd:element ref="ns2:MediaServiceLocation" minOccurs="0"/>
                <xsd:element ref="ns2:MediaServiceOCR" minOccurs="0"/>
                <xsd:element ref="ns2:MediaServiceAutoKeyPoints" minOccurs="0"/>
                <xsd:element ref="ns2:MediaServiceKeyPoints"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bb3f655-f267-4a84-b742-532fbc77d0a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Location" ma:index="16" nillable="true" ma:displayName="Location"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Bildmarkierungen" ma:readOnly="false" ma:fieldId="{5cf76f15-5ced-4ddc-b409-7134ff3c332f}" ma:taxonomyMulti="true" ma:sspId="0a4a64a0-82bc-48a6-9867-8208b236fb3d"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f5f3c0c8-cb47-4a26-91a1-a44bb4539247" elementFormDefault="qualified">
    <xsd:import namespace="http://schemas.microsoft.com/office/2006/documentManagement/types"/>
    <xsd:import namespace="http://schemas.microsoft.com/office/infopath/2007/PartnerControls"/>
    <xsd:element name="SharedWithUsers" ma:index="10"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Freigegeben für - Details" ma:internalName="SharedWithDetails" ma:readOnly="true">
      <xsd:simpleType>
        <xsd:restriction base="dms:Note">
          <xsd:maxLength value="255"/>
        </xsd:restriction>
      </xsd:simpleType>
    </xsd:element>
    <xsd:element name="TaxCatchAll" ma:index="23" nillable="true" ma:displayName="Taxonomy Catch All Column" ma:hidden="true" ma:list="{60bcdc34-3acf-42b1-abfa-b6ef944057a8}" ma:internalName="TaxCatchAll" ma:showField="CatchAllData" ma:web="f5f3c0c8-cb47-4a26-91a1-a44bb453924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f5f3c0c8-cb47-4a26-91a1-a44bb4539247" xsi:nil="true"/>
    <lcf76f155ced4ddcb4097134ff3c332f xmlns="bbb3f655-f267-4a84-b742-532fbc77d0ab">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526B0DF8-31DD-4574-98DA-6D7F9B04190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bb3f655-f267-4a84-b742-532fbc77d0ab"/>
    <ds:schemaRef ds:uri="f5f3c0c8-cb47-4a26-91a1-a44bb453924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CA98C29-184F-4581-BF23-E8C72B452FD7}">
  <ds:schemaRefs>
    <ds:schemaRef ds:uri="http://schemas.microsoft.com/sharepoint/v3/contenttype/forms"/>
  </ds:schemaRefs>
</ds:datastoreItem>
</file>

<file path=customXml/itemProps3.xml><?xml version="1.0" encoding="utf-8"?>
<ds:datastoreItem xmlns:ds="http://schemas.openxmlformats.org/officeDocument/2006/customXml" ds:itemID="{09CB2B41-5664-4C59-9600-B8E994170EF9}">
  <ds:schemaRefs>
    <ds:schemaRef ds:uri="http://purl.org/dc/elements/1.1/"/>
    <ds:schemaRef ds:uri="bbb3f655-f267-4a84-b742-532fbc77d0ab"/>
    <ds:schemaRef ds:uri="http://schemas.microsoft.com/office/2006/documentManagement/types"/>
    <ds:schemaRef ds:uri="http://schemas.microsoft.com/office/2006/metadata/properties"/>
    <ds:schemaRef ds:uri="f5f3c0c8-cb47-4a26-91a1-a44bb4539247"/>
    <ds:schemaRef ds:uri="http://www.w3.org/XML/1998/namespace"/>
    <ds:schemaRef ds:uri="http://purl.org/dc/terms/"/>
    <ds:schemaRef ds:uri="http://schemas.microsoft.com/office/infopath/2007/PartnerControls"/>
    <ds:schemaRef ds:uri="http://schemas.openxmlformats.org/package/2006/metadata/core-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230213_Unterweisungsmaster</Template>
  <TotalTime>0</TotalTime>
  <Words>631</Words>
  <Application>Microsoft Office PowerPoint</Application>
  <PresentationFormat>Breitbild</PresentationFormat>
  <Paragraphs>116</Paragraphs>
  <Slides>18</Slides>
  <Notes>11</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18</vt:i4>
      </vt:variant>
    </vt:vector>
  </HeadingPairs>
  <TitlesOfParts>
    <vt:vector size="24" baseType="lpstr">
      <vt:lpstr>Arial</vt:lpstr>
      <vt:lpstr>Calibri</vt:lpstr>
      <vt:lpstr>Courier New</vt:lpstr>
      <vt:lpstr>Symbol</vt:lpstr>
      <vt:lpstr>Wingdings</vt:lpstr>
      <vt:lpstr>TeachToProtect Unterweisung</vt:lpstr>
      <vt:lpstr>Sägen und Kreissägen</vt:lpstr>
      <vt:lpstr>Gefahren erkennen</vt:lpstr>
      <vt:lpstr>Warum Sägen gefährlich werden</vt:lpstr>
      <vt:lpstr>Welche Sägen begegnen uns im Betrieb?</vt:lpstr>
      <vt:lpstr>Die Hauptgefahren auf einen Blick</vt:lpstr>
      <vt:lpstr>Die Arbeit sicher vorbereiten</vt:lpstr>
      <vt:lpstr>Werkstück und Material prüfen</vt:lpstr>
      <vt:lpstr>Säge und Sägeblatt passend auswählen</vt:lpstr>
      <vt:lpstr>Arbeitsplatz und Werkstück sicher vorbereiten</vt:lpstr>
      <vt:lpstr>Sicher Sägen und richtig reagieren</vt:lpstr>
      <vt:lpstr>Schutzeinrichtungen nutzen – Hände schützen</vt:lpstr>
      <vt:lpstr>Rückschlag und Verkanten vermeiden</vt:lpstr>
      <vt:lpstr>Staub, Späne und Lärm begrenzen</vt:lpstr>
      <vt:lpstr>Bei Störungen sofort stoppen</vt:lpstr>
      <vt:lpstr>Zusammenfassung</vt:lpstr>
      <vt:lpstr>Die wichtigsten Regeln auf einen Blick</vt:lpstr>
      <vt:lpstr>Abschlussbotschaft</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Unterweisung für neue Mitarbeitende (Erstunterweisung)</dc:title>
  <dc:creator>werner</dc:creator>
  <cp:lastModifiedBy>web</cp:lastModifiedBy>
  <cp:revision>44</cp:revision>
  <dcterms:created xsi:type="dcterms:W3CDTF">2023-02-14T12:25:38Z</dcterms:created>
  <dcterms:modified xsi:type="dcterms:W3CDTF">2026-07-23T14:24:31Z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0x010100E9C0657C80C9EB42A8AE8AF1E32C18B5</vt:lpwstr>
  </property>
</Properties>
</file>