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836" r:id="rId4"/>
  </p:sldMasterIdLst>
  <p:notesMasterIdLst>
    <p:notesMasterId r:id="rId27"/>
  </p:notesMasterIdLst>
  <p:handoutMasterIdLst>
    <p:handoutMasterId r:id="rId28"/>
  </p:handoutMasterIdLst>
  <p:sldIdLst>
    <p:sldId id="283" r:id="rId5"/>
    <p:sldId id="442" r:id="rId6"/>
    <p:sldId id="286" r:id="rId7"/>
    <p:sldId id="432" r:id="rId8"/>
    <p:sldId id="290" r:id="rId9"/>
    <p:sldId id="433" r:id="rId10"/>
    <p:sldId id="434" r:id="rId11"/>
    <p:sldId id="435" r:id="rId12"/>
    <p:sldId id="292" r:id="rId13"/>
    <p:sldId id="436" r:id="rId14"/>
    <p:sldId id="437" r:id="rId15"/>
    <p:sldId id="438" r:id="rId16"/>
    <p:sldId id="441" r:id="rId17"/>
    <p:sldId id="443" r:id="rId18"/>
    <p:sldId id="295" r:id="rId19"/>
    <p:sldId id="439" r:id="rId20"/>
    <p:sldId id="444" r:id="rId21"/>
    <p:sldId id="445" r:id="rId22"/>
    <p:sldId id="446" r:id="rId23"/>
    <p:sldId id="261" r:id="rId24"/>
    <p:sldId id="418" r:id="rId25"/>
    <p:sldId id="419" r:id="rId26"/>
  </p:sldIdLst>
  <p:sldSz cx="12192000" cy="6858000"/>
  <p:notesSz cx="6794500" cy="9931400"/>
  <p:custDataLst>
    <p:tags r:id="rId29"/>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28" userDrawn="1">
          <p15:clr>
            <a:srgbClr val="A4A3A4"/>
          </p15:clr>
        </p15:guide>
        <p15:guide id="2" pos="214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897610E-4638-2A9B-349B-F4878BC3E837}" name="LaK - Laura Knieps" initials="LLK" userId="S::lak@vnr.de::3a391a98-baeb-49d0-80d1-22986b3e471e" providerId="AD"/>
  <p188:author id="{5486334C-391F-48E3-F06F-A7566D422A79}" name="CC - Chand Chopra" initials="CCC" userId="S::cc@vnr.de::147050ee-f902-4a1c-a393-8ccdd2b31d6c" providerId="AD"/>
  <p188:author id="{0F30A8DE-C86E-289F-CD99-B16889FB7B5B}" name="haensch" initials="h" userId="S::haensch@slide-by-slide.de::a4c30ba3-0820-471f-bd41-8445325b936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D74A"/>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54000" autoAdjust="0"/>
  </p:normalViewPr>
  <p:slideViewPr>
    <p:cSldViewPr snapToGrid="0" snapToObjects="1" showGuides="1">
      <p:cViewPr varScale="1">
        <p:scale>
          <a:sx n="78" d="100"/>
          <a:sy n="78" d="100"/>
        </p:scale>
        <p:origin x="82" y="298"/>
      </p:cViewPr>
      <p:guideLst/>
    </p:cSldViewPr>
  </p:slideViewPr>
  <p:outlineViewPr>
    <p:cViewPr>
      <p:scale>
        <a:sx n="33" d="100"/>
        <a:sy n="33" d="100"/>
      </p:scale>
      <p:origin x="0" y="0"/>
    </p:cViewPr>
  </p:outlineViewPr>
  <p:notesTextViewPr>
    <p:cViewPr>
      <p:scale>
        <a:sx n="300" d="100"/>
        <a:sy n="300" d="100"/>
      </p:scale>
      <p:origin x="0" y="0"/>
    </p:cViewPr>
  </p:notesTextViewPr>
  <p:sorterViewPr>
    <p:cViewPr>
      <p:scale>
        <a:sx n="100" d="100"/>
        <a:sy n="100" d="100"/>
      </p:scale>
      <p:origin x="0" y="-2466"/>
    </p:cViewPr>
  </p:sorterViewPr>
  <p:notesViewPr>
    <p:cSldViewPr snapToGrid="0" snapToObjects="1" showGuides="1">
      <p:cViewPr>
        <p:scale>
          <a:sx n="100" d="100"/>
          <a:sy n="100" d="100"/>
        </p:scale>
        <p:origin x="5202" y="72"/>
      </p:cViewPr>
      <p:guideLst>
        <p:guide orient="horz" pos="3128"/>
        <p:guide pos="214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A1FF007F-9A31-1C8D-26A2-299343CA4BD4}"/>
              </a:ext>
            </a:extLst>
          </p:cNvPr>
          <p:cNvSpPr>
            <a:spLocks noGrp="1"/>
          </p:cNvSpPr>
          <p:nvPr>
            <p:ph type="hdr" sz="quarter"/>
          </p:nvPr>
        </p:nvSpPr>
        <p:spPr>
          <a:xfrm>
            <a:off x="293912" y="249237"/>
            <a:ext cx="4968000" cy="216000"/>
          </a:xfrm>
          <a:prstGeom prst="rect">
            <a:avLst/>
          </a:prstGeom>
        </p:spPr>
        <p:txBody>
          <a:bodyPr vert="horz" lIns="0" tIns="0" rIns="0" bIns="0" rtlCol="0"/>
          <a:lstStyle>
            <a:lvl1pPr algn="l">
              <a:defRPr sz="1200"/>
            </a:lvl1pPr>
          </a:lstStyle>
          <a:p>
            <a:endParaRPr lang="de-DE" sz="1000" dirty="0">
              <a:latin typeface="Calibri" panose="020F0502020204030204" pitchFamily="34" charset="0"/>
            </a:endParaRPr>
          </a:p>
        </p:txBody>
      </p:sp>
      <p:sp>
        <p:nvSpPr>
          <p:cNvPr id="3" name="Datumsplatzhalter 2">
            <a:extLst>
              <a:ext uri="{FF2B5EF4-FFF2-40B4-BE49-F238E27FC236}">
                <a16:creationId xmlns:a16="http://schemas.microsoft.com/office/drawing/2014/main" id="{461A67CE-6973-2649-58C0-57107DB6ED77}"/>
              </a:ext>
            </a:extLst>
          </p:cNvPr>
          <p:cNvSpPr>
            <a:spLocks noGrp="1"/>
          </p:cNvSpPr>
          <p:nvPr>
            <p:ph type="dt" sz="quarter" idx="1"/>
          </p:nvPr>
        </p:nvSpPr>
        <p:spPr>
          <a:xfrm>
            <a:off x="5634945" y="249238"/>
            <a:ext cx="865642" cy="216000"/>
          </a:xfrm>
          <a:prstGeom prst="rect">
            <a:avLst/>
          </a:prstGeom>
        </p:spPr>
        <p:txBody>
          <a:bodyPr vert="horz" lIns="0" tIns="0" rIns="0" bIns="0" rtlCol="0"/>
          <a:lstStyle>
            <a:lvl1pPr algn="r">
              <a:defRPr sz="1200"/>
            </a:lvl1pPr>
          </a:lstStyle>
          <a:p>
            <a:fld id="{24A3EB9D-E37B-49D2-B390-382B67A6FFBE}" type="datetimeFigureOut">
              <a:rPr lang="de-DE" sz="1000" smtClean="0">
                <a:latin typeface="Calibri" panose="020F0502020204030204" pitchFamily="34" charset="0"/>
              </a:rPr>
              <a:t>30.07.2026</a:t>
            </a:fld>
            <a:endParaRPr lang="de-DE" sz="1000" dirty="0">
              <a:latin typeface="Calibri" panose="020F0502020204030204" pitchFamily="34" charset="0"/>
            </a:endParaRPr>
          </a:p>
        </p:txBody>
      </p:sp>
      <p:sp>
        <p:nvSpPr>
          <p:cNvPr id="4" name="Fußzeilenplatzhalter 3">
            <a:extLst>
              <a:ext uri="{FF2B5EF4-FFF2-40B4-BE49-F238E27FC236}">
                <a16:creationId xmlns:a16="http://schemas.microsoft.com/office/drawing/2014/main" id="{6F5743C2-7DCE-FB97-B83D-C28FC48CA83F}"/>
              </a:ext>
            </a:extLst>
          </p:cNvPr>
          <p:cNvSpPr>
            <a:spLocks noGrp="1"/>
          </p:cNvSpPr>
          <p:nvPr>
            <p:ph type="ftr" sz="quarter" idx="2"/>
          </p:nvPr>
        </p:nvSpPr>
        <p:spPr>
          <a:xfrm>
            <a:off x="293912" y="9574163"/>
            <a:ext cx="4968000" cy="216000"/>
          </a:xfrm>
          <a:prstGeom prst="rect">
            <a:avLst/>
          </a:prstGeom>
        </p:spPr>
        <p:txBody>
          <a:bodyPr vert="horz" lIns="0" tIns="0" rIns="0" bIns="0" rtlCol="0"/>
          <a:lstStyle>
            <a:lvl1pPr algn="l">
              <a:defRPr sz="1200"/>
            </a:lvl1pPr>
          </a:lstStyle>
          <a:p>
            <a:endParaRPr lang="de-DE" sz="1000" dirty="0">
              <a:latin typeface="Calibri" panose="020F0502020204030204" pitchFamily="34" charset="0"/>
            </a:endParaRPr>
          </a:p>
        </p:txBody>
      </p:sp>
      <p:sp>
        <p:nvSpPr>
          <p:cNvPr id="5" name="Foliennummernplatzhalter 4">
            <a:extLst>
              <a:ext uri="{FF2B5EF4-FFF2-40B4-BE49-F238E27FC236}">
                <a16:creationId xmlns:a16="http://schemas.microsoft.com/office/drawing/2014/main" id="{B871ABCB-A82A-BCDE-6C38-56D2CA651F7F}"/>
              </a:ext>
            </a:extLst>
          </p:cNvPr>
          <p:cNvSpPr>
            <a:spLocks noGrp="1"/>
          </p:cNvSpPr>
          <p:nvPr>
            <p:ph type="sldNum" sz="quarter" idx="3"/>
          </p:nvPr>
        </p:nvSpPr>
        <p:spPr>
          <a:xfrm>
            <a:off x="5634945" y="9574163"/>
            <a:ext cx="865642" cy="216000"/>
          </a:xfrm>
          <a:prstGeom prst="rect">
            <a:avLst/>
          </a:prstGeom>
        </p:spPr>
        <p:txBody>
          <a:bodyPr vert="horz" lIns="0" tIns="0" rIns="0" bIns="0" rtlCol="0"/>
          <a:lstStyle>
            <a:lvl1pPr algn="r">
              <a:defRPr sz="1200"/>
            </a:lvl1pPr>
          </a:lstStyle>
          <a:p>
            <a:fld id="{23B3F954-2E40-4F65-99BB-5AFB41D0662E}" type="slidenum">
              <a:rPr lang="de-DE" sz="1000">
                <a:latin typeface="Calibri" panose="020F0502020204030204" pitchFamily="34" charset="0"/>
              </a:rPr>
              <a:pPr/>
              <a:t>‹Nr.›</a:t>
            </a:fld>
            <a:endParaRPr lang="de-DE" sz="1000" dirty="0">
              <a:latin typeface="Calibri" panose="020F0502020204030204" pitchFamily="34" charset="0"/>
            </a:endParaRPr>
          </a:p>
        </p:txBody>
      </p:sp>
    </p:spTree>
    <p:extLst>
      <p:ext uri="{BB962C8B-B14F-4D97-AF65-F5344CB8AC3E}">
        <p14:creationId xmlns:p14="http://schemas.microsoft.com/office/powerpoint/2010/main" val="2418353390"/>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28" userDrawn="1">
          <p15:clr>
            <a:srgbClr val="F26B43"/>
          </p15:clr>
        </p15:guide>
        <p15:guide id="2" pos="214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umsplatzhalter 2"/>
          <p:cNvSpPr>
            <a:spLocks noGrp="1"/>
          </p:cNvSpPr>
          <p:nvPr>
            <p:ph type="dt" idx="1"/>
          </p:nvPr>
        </p:nvSpPr>
        <p:spPr>
          <a:xfrm>
            <a:off x="4819372" y="9607400"/>
            <a:ext cx="805682" cy="180000"/>
          </a:xfrm>
          <a:prstGeom prst="rect">
            <a:avLst/>
          </a:prstGeom>
        </p:spPr>
        <p:txBody>
          <a:bodyPr vert="horz" lIns="0" tIns="0" rIns="0" bIns="0" rtlCol="0" anchor="t"/>
          <a:lstStyle>
            <a:lvl1pPr>
              <a:defRPr lang="de-DE" sz="800" smtClean="0">
                <a:latin typeface="Calibri" panose="020F0502020204030204" pitchFamily="34" charset="0"/>
              </a:defRPr>
            </a:lvl1pPr>
          </a:lstStyle>
          <a:p>
            <a:pPr algn="r"/>
            <a:fld id="{A1AD77FE-8F84-4A87-92EF-BC4AC8F66A00}" type="datetimeFigureOut">
              <a:rPr lang="de-DE" smtClean="0"/>
              <a:pPr algn="r"/>
              <a:t>30.07.2026</a:t>
            </a:fld>
            <a:endParaRPr lang="de-DE" dirty="0"/>
          </a:p>
        </p:txBody>
      </p:sp>
      <p:sp>
        <p:nvSpPr>
          <p:cNvPr id="4" name="Folienbildplatzhalter 3"/>
          <p:cNvSpPr>
            <a:spLocks noGrp="1" noRot="1" noChangeAspect="1"/>
          </p:cNvSpPr>
          <p:nvPr>
            <p:ph type="sldImg" idx="2"/>
          </p:nvPr>
        </p:nvSpPr>
        <p:spPr>
          <a:xfrm>
            <a:off x="344488" y="422275"/>
            <a:ext cx="6127750" cy="3448050"/>
          </a:xfrm>
          <a:prstGeom prst="rect">
            <a:avLst/>
          </a:prstGeom>
          <a:noFill/>
          <a:ln w="9525">
            <a:solidFill>
              <a:schemeClr val="bg2">
                <a:lumMod val="90000"/>
              </a:schemeClr>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344488" y="4101981"/>
            <a:ext cx="6127750" cy="5373616"/>
          </a:xfrm>
          <a:prstGeom prst="rect">
            <a:avLst/>
          </a:prstGeom>
        </p:spPr>
        <p:txBody>
          <a:bodyPr vert="horz" lIns="0" tIns="0" rIns="0" bIns="144000" rtlCol="0"/>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343741" y="9607400"/>
            <a:ext cx="4475631" cy="180000"/>
          </a:xfrm>
          <a:prstGeom prst="rect">
            <a:avLst/>
          </a:prstGeom>
        </p:spPr>
        <p:txBody>
          <a:bodyPr vert="horz" lIns="0" tIns="0" rIns="0" bIns="0" rtlCol="0" anchor="t"/>
          <a:lstStyle>
            <a:lvl1pPr algn="l">
              <a:defRPr sz="800">
                <a:latin typeface="Calibri" panose="020F0502020204030204" pitchFamily="34" charset="0"/>
              </a:defRPr>
            </a:lvl1pPr>
          </a:lstStyle>
          <a:p>
            <a:endParaRPr lang="de-DE" dirty="0"/>
          </a:p>
        </p:txBody>
      </p:sp>
      <p:sp>
        <p:nvSpPr>
          <p:cNvPr id="8" name="Foliennummernplatzhalter 7"/>
          <p:cNvSpPr>
            <a:spLocks noGrp="1"/>
          </p:cNvSpPr>
          <p:nvPr>
            <p:ph type="sldNum" sz="quarter" idx="5"/>
          </p:nvPr>
        </p:nvSpPr>
        <p:spPr>
          <a:xfrm>
            <a:off x="5695617" y="9607400"/>
            <a:ext cx="755142" cy="180000"/>
          </a:xfrm>
          <a:prstGeom prst="rect">
            <a:avLst/>
          </a:prstGeom>
        </p:spPr>
        <p:txBody>
          <a:bodyPr vert="horz" lIns="0" tIns="0" rIns="0" bIns="0" rtlCol="0" anchor="t"/>
          <a:lstStyle>
            <a:lvl1pPr algn="r">
              <a:defRPr sz="800">
                <a:latin typeface="Calibri" panose="020F0502020204030204" pitchFamily="34" charset="0"/>
              </a:defRPr>
            </a:lvl1pPr>
          </a:lstStyle>
          <a:p>
            <a:fld id="{88BA857F-B322-4AED-9654-8EF2BFAE5986}" type="slidenum">
              <a:rPr lang="de-DE" smtClean="0"/>
              <a:pPr/>
              <a:t>‹Nr.›</a:t>
            </a:fld>
            <a:endParaRPr lang="de-DE" dirty="0"/>
          </a:p>
        </p:txBody>
      </p:sp>
    </p:spTree>
    <p:extLst>
      <p:ext uri="{BB962C8B-B14F-4D97-AF65-F5344CB8AC3E}">
        <p14:creationId xmlns:p14="http://schemas.microsoft.com/office/powerpoint/2010/main" val="1840952788"/>
      </p:ext>
    </p:extLst>
  </p:cSld>
  <p:clrMap bg1="lt1" tx1="dk1" bg2="lt2" tx2="dk2" accent1="accent1" accent2="accent2" accent3="accent3" accent4="accent4" accent5="accent5" accent6="accent6" hlink="hlink" folHlink="folHlink"/>
  <p:notesStyle>
    <a:lvl1pPr marL="0" indent="0" algn="l" defTabSz="914400" rtl="0" eaLnBrk="1" latinLnBrk="0" hangingPunct="1">
      <a:buClr>
        <a:schemeClr val="accent1"/>
      </a:buClr>
      <a:buFont typeface="Wingdings" panose="05000000000000000000" pitchFamily="2" charset="2"/>
      <a:buNone/>
      <a:tabLst>
        <a:tab pos="177800" algn="l"/>
        <a:tab pos="360363" algn="l"/>
      </a:tabLst>
      <a:defRPr sz="1100" kern="1200">
        <a:solidFill>
          <a:schemeClr val="tx1"/>
        </a:solidFill>
        <a:latin typeface="Calibri" panose="020F0502020204030204" pitchFamily="34" charset="0"/>
        <a:ea typeface="+mn-ea"/>
        <a:cs typeface="+mn-cs"/>
      </a:defRPr>
    </a:lvl1pPr>
    <a:lvl2pPr marL="216000" indent="-216000" algn="l" defTabSz="914400" rtl="0" eaLnBrk="1" latinLnBrk="0" hangingPunct="1">
      <a:spcBef>
        <a:spcPts val="400"/>
      </a:spcBef>
      <a:spcAft>
        <a:spcPts val="400"/>
      </a:spcAft>
      <a:buClr>
        <a:schemeClr val="accent1"/>
      </a:buClr>
      <a:buFontTx/>
      <a:buBlip>
        <a:blip r:embed="rId2">
          <a:extLst>
            <a:ext uri="{96DAC541-7B7A-43D3-8B79-37D633B846F1}">
              <asvg:svgBlip xmlns:asvg="http://schemas.microsoft.com/office/drawing/2016/SVG/main" r:embed="rId3"/>
            </a:ext>
          </a:extLst>
        </a:blip>
      </a:buBlip>
      <a:tabLst>
        <a:tab pos="177800" algn="l"/>
        <a:tab pos="360363" algn="l"/>
      </a:tabLst>
      <a:defRPr sz="1100" kern="1200">
        <a:solidFill>
          <a:schemeClr val="tx1"/>
        </a:solidFill>
        <a:latin typeface="Calibri" panose="020F0502020204030204" pitchFamily="34" charset="0"/>
        <a:ea typeface="+mn-ea"/>
        <a:cs typeface="+mn-cs"/>
      </a:defRPr>
    </a:lvl2pPr>
    <a:lvl3pPr marL="432000" indent="-216000" algn="l" defTabSz="914400" rtl="0" eaLnBrk="1" latinLnBrk="0" hangingPunct="1">
      <a:spcBef>
        <a:spcPts val="400"/>
      </a:spcBef>
      <a:spcAft>
        <a:spcPts val="400"/>
      </a:spcAft>
      <a:buClr>
        <a:schemeClr val="accent1"/>
      </a:buClr>
      <a:buFont typeface="Symbol" panose="05050102010706020507" pitchFamily="18" charset="2"/>
      <a:buChar char="-"/>
      <a:tabLst>
        <a:tab pos="177800" algn="l"/>
        <a:tab pos="360363" algn="l"/>
      </a:tabLst>
      <a:defRPr sz="1100" kern="1200">
        <a:solidFill>
          <a:schemeClr val="tx1"/>
        </a:solidFill>
        <a:latin typeface="Calibri" panose="020F0502020204030204" pitchFamily="34" charset="0"/>
        <a:ea typeface="+mn-ea"/>
        <a:cs typeface="+mn-cs"/>
      </a:defRPr>
    </a:lvl3pPr>
    <a:lvl4pPr marL="0" indent="0" algn="l" defTabSz="914400" rtl="0" eaLnBrk="1" latinLnBrk="0" hangingPunct="1">
      <a:spcBef>
        <a:spcPts val="400"/>
      </a:spcBef>
      <a:spcAft>
        <a:spcPts val="400"/>
      </a:spcAft>
      <a:buClr>
        <a:schemeClr val="accent1"/>
      </a:buClr>
      <a:buFont typeface="Symbol" panose="05050102010706020507" pitchFamily="18" charset="2"/>
      <a:buNone/>
      <a:tabLst>
        <a:tab pos="177800" algn="l"/>
        <a:tab pos="360363" algn="l"/>
      </a:tabLst>
      <a:defRPr sz="1100" b="0" kern="1200">
        <a:solidFill>
          <a:schemeClr val="tx1"/>
        </a:solidFill>
        <a:latin typeface="Calibri" panose="020F0502020204030204" pitchFamily="34" charset="0"/>
        <a:ea typeface="+mn-ea"/>
        <a:cs typeface="+mn-cs"/>
      </a:defRPr>
    </a:lvl4pPr>
    <a:lvl5pPr marL="0" indent="0" algn="l" defTabSz="914400" rtl="0" eaLnBrk="1" latinLnBrk="0" hangingPunct="1">
      <a:spcBef>
        <a:spcPts val="400"/>
      </a:spcBef>
      <a:spcAft>
        <a:spcPts val="400"/>
      </a:spcAft>
      <a:buClr>
        <a:schemeClr val="accent1"/>
      </a:buClr>
      <a:buFont typeface="Symbol" panose="05050102010706020507" pitchFamily="18" charset="2"/>
      <a:buNone/>
      <a:tabLst>
        <a:tab pos="177800" algn="l"/>
        <a:tab pos="360363" algn="l"/>
      </a:tabLst>
      <a:defRPr sz="1200" kern="1200" cap="all" baseline="0">
        <a:solidFill>
          <a:schemeClr val="accent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243431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492483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62455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709995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09401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3261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248380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047987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364618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7393751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001513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2577286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981541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BA857F-B322-4AED-9654-8EF2BFAE5986}" type="slidenum">
              <a:rPr kumimoji="0" lang="de-DE" sz="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de-DE"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2807468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6.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 hel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6072B8-2C89-4272-82C0-3891EF1FA5F0}"/>
              </a:ext>
            </a:extLst>
          </p:cNvPr>
          <p:cNvSpPr>
            <a:spLocks noGrp="1"/>
          </p:cNvSpPr>
          <p:nvPr>
            <p:ph type="title"/>
          </p:nvPr>
        </p:nvSpPr>
        <p:spPr>
          <a:xfrm>
            <a:off x="523878" y="2638697"/>
            <a:ext cx="5075258" cy="2215591"/>
          </a:xfrm>
          <a:noFill/>
        </p:spPr>
        <p:txBody>
          <a:bodyPr lIns="0" tIns="0" rIns="0" bIns="0" anchor="b"/>
          <a:lstStyle>
            <a:lvl1pPr>
              <a:defRPr sz="3600" b="0">
                <a:solidFill>
                  <a:schemeClr val="accent1"/>
                </a:solidFill>
              </a:defRPr>
            </a:lvl1pPr>
          </a:lstStyle>
          <a:p>
            <a:r>
              <a:rPr lang="de-DE"/>
              <a:t>Mastertitelformat bearbeiten</a:t>
            </a:r>
            <a:endParaRPr lang="de-DE" dirty="0"/>
          </a:p>
        </p:txBody>
      </p:sp>
      <p:sp>
        <p:nvSpPr>
          <p:cNvPr id="4" name="Textplatzhalter 3">
            <a:extLst>
              <a:ext uri="{FF2B5EF4-FFF2-40B4-BE49-F238E27FC236}">
                <a16:creationId xmlns:a16="http://schemas.microsoft.com/office/drawing/2014/main" id="{AEF8D7F9-E87D-41FA-81A8-9628104F69A9}"/>
              </a:ext>
            </a:extLst>
          </p:cNvPr>
          <p:cNvSpPr>
            <a:spLocks noGrp="1"/>
          </p:cNvSpPr>
          <p:nvPr>
            <p:ph type="body" sz="quarter" idx="24" hasCustomPrompt="1"/>
          </p:nvPr>
        </p:nvSpPr>
        <p:spPr>
          <a:xfrm>
            <a:off x="523874" y="4959436"/>
            <a:ext cx="5075260" cy="354834"/>
          </a:xfrm>
        </p:spPr>
        <p:txBody>
          <a:bodyPr lIns="0" tIns="0" rIns="0" bIns="0" anchor="t"/>
          <a:lstStyle>
            <a:lvl1pPr>
              <a:defRPr sz="1800" b="0">
                <a:solidFill>
                  <a:schemeClr val="accent1"/>
                </a:solidFill>
                <a:latin typeface="Calibri" panose="020F0502020204030204" pitchFamily="34" charset="0"/>
              </a:defRPr>
            </a:lvl1pPr>
            <a:lvl2pPr marL="0" indent="0">
              <a:buNone/>
              <a:defRPr sz="2000" b="1">
                <a:solidFill>
                  <a:schemeClr val="accent1"/>
                </a:solidFill>
              </a:defRPr>
            </a:lvl2pPr>
            <a:lvl3pPr marL="239994" indent="0">
              <a:buNone/>
              <a:defRPr sz="2000" b="1">
                <a:solidFill>
                  <a:schemeClr val="accent1"/>
                </a:solidFill>
              </a:defRPr>
            </a:lvl3pPr>
            <a:lvl4pPr marL="479988" indent="0">
              <a:buNone/>
              <a:defRPr sz="2000" b="1">
                <a:solidFill>
                  <a:schemeClr val="accent1"/>
                </a:solidFill>
              </a:defRPr>
            </a:lvl4pPr>
            <a:lvl5pPr marL="0" indent="0">
              <a:buFont typeface="Arial" panose="020B0604020202020204" pitchFamily="34" charset="0"/>
              <a:buNone/>
              <a:defRPr sz="2000" b="1">
                <a:solidFill>
                  <a:schemeClr val="accent1"/>
                </a:solidFill>
              </a:defRPr>
            </a:lvl5pPr>
          </a:lstStyle>
          <a:p>
            <a:pPr lvl="0"/>
            <a:r>
              <a:rPr lang="de-DE" dirty="0" err="1"/>
              <a:t>Referent:in</a:t>
            </a:r>
            <a:r>
              <a:rPr lang="de-DE" dirty="0"/>
              <a:t>/Datum</a:t>
            </a:r>
          </a:p>
        </p:txBody>
      </p:sp>
      <p:grpSp>
        <p:nvGrpSpPr>
          <p:cNvPr id="14" name="Gruppieren 13">
            <a:extLst>
              <a:ext uri="{FF2B5EF4-FFF2-40B4-BE49-F238E27FC236}">
                <a16:creationId xmlns:a16="http://schemas.microsoft.com/office/drawing/2014/main" id="{FB173046-A4C0-A2F0-2BF2-DD9612604784}"/>
              </a:ext>
            </a:extLst>
          </p:cNvPr>
          <p:cNvGrpSpPr/>
          <p:nvPr userDrawn="1"/>
        </p:nvGrpSpPr>
        <p:grpSpPr>
          <a:xfrm>
            <a:off x="6489041" y="1619177"/>
            <a:ext cx="4814640" cy="3663128"/>
            <a:chOff x="6489041" y="1619177"/>
            <a:chExt cx="4814640" cy="3663128"/>
          </a:xfrm>
        </p:grpSpPr>
        <p:pic>
          <p:nvPicPr>
            <p:cNvPr id="15" name="Picture 2" descr="ELEX">
              <a:extLst>
                <a:ext uri="{FF2B5EF4-FFF2-40B4-BE49-F238E27FC236}">
                  <a16:creationId xmlns:a16="http://schemas.microsoft.com/office/drawing/2014/main" id="{3BD87CAB-0DDF-25D7-7081-2BFB7F29B585}"/>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6489041" y="1619177"/>
              <a:ext cx="4814640" cy="3663128"/>
            </a:xfrm>
            <a:prstGeom prst="rect">
              <a:avLst/>
            </a:prstGeom>
            <a:noFill/>
            <a:extLst>
              <a:ext uri="{909E8E84-426E-40DD-AFC4-6F175D3DCCD1}">
                <a14:hiddenFill xmlns:a14="http://schemas.microsoft.com/office/drawing/2010/main">
                  <a:solidFill>
                    <a:srgbClr val="FFFFFF"/>
                  </a:solidFill>
                </a14:hiddenFill>
              </a:ext>
            </a:extLst>
          </p:spPr>
        </p:pic>
        <p:pic>
          <p:nvPicPr>
            <p:cNvPr id="16" name="Grafik 15">
              <a:extLst>
                <a:ext uri="{FF2B5EF4-FFF2-40B4-BE49-F238E27FC236}">
                  <a16:creationId xmlns:a16="http://schemas.microsoft.com/office/drawing/2014/main" id="{77FD8DDD-27A7-1AA5-111F-168D6DD78B40}"/>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6846639" y="1765297"/>
              <a:ext cx="4103696" cy="2349501"/>
            </a:xfrm>
            <a:prstGeom prst="rect">
              <a:avLst/>
            </a:prstGeom>
          </p:spPr>
        </p:pic>
      </p:grpSp>
    </p:spTree>
    <p:custDataLst>
      <p:tags r:id="rId1"/>
    </p:custDataLst>
    <p:extLst>
      <p:ext uri="{BB962C8B-B14F-4D97-AF65-F5344CB8AC3E}">
        <p14:creationId xmlns:p14="http://schemas.microsoft.com/office/powerpoint/2010/main" val="1743119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 dunkel">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6072B8-2C89-4272-82C0-3891EF1FA5F0}"/>
              </a:ext>
            </a:extLst>
          </p:cNvPr>
          <p:cNvSpPr>
            <a:spLocks noGrp="1"/>
          </p:cNvSpPr>
          <p:nvPr>
            <p:ph type="title"/>
          </p:nvPr>
        </p:nvSpPr>
        <p:spPr>
          <a:xfrm>
            <a:off x="523877" y="2342945"/>
            <a:ext cx="5075258" cy="2215591"/>
          </a:xfrm>
          <a:noFill/>
        </p:spPr>
        <p:txBody>
          <a:bodyPr lIns="0" tIns="0" rIns="0" bIns="0" anchor="b"/>
          <a:lstStyle>
            <a:lvl1pPr>
              <a:defRPr sz="3600" b="0">
                <a:solidFill>
                  <a:schemeClr val="bg1"/>
                </a:solidFill>
              </a:defRPr>
            </a:lvl1pPr>
          </a:lstStyle>
          <a:p>
            <a:r>
              <a:rPr lang="de-DE"/>
              <a:t>Mastertitelformat bearbeiten</a:t>
            </a:r>
            <a:endParaRPr lang="de-DE" dirty="0"/>
          </a:p>
        </p:txBody>
      </p:sp>
      <p:sp>
        <p:nvSpPr>
          <p:cNvPr id="4" name="Textplatzhalter 3">
            <a:extLst>
              <a:ext uri="{FF2B5EF4-FFF2-40B4-BE49-F238E27FC236}">
                <a16:creationId xmlns:a16="http://schemas.microsoft.com/office/drawing/2014/main" id="{AEF8D7F9-E87D-41FA-81A8-9628104F69A9}"/>
              </a:ext>
            </a:extLst>
          </p:cNvPr>
          <p:cNvSpPr>
            <a:spLocks noGrp="1"/>
          </p:cNvSpPr>
          <p:nvPr>
            <p:ph type="body" sz="quarter" idx="24" hasCustomPrompt="1"/>
          </p:nvPr>
        </p:nvSpPr>
        <p:spPr>
          <a:xfrm>
            <a:off x="523874" y="4663685"/>
            <a:ext cx="5075260" cy="354834"/>
          </a:xfrm>
        </p:spPr>
        <p:txBody>
          <a:bodyPr lIns="0" tIns="0" rIns="0" bIns="0" anchor="t"/>
          <a:lstStyle>
            <a:lvl1pPr>
              <a:defRPr sz="1800" b="0">
                <a:solidFill>
                  <a:schemeClr val="bg1"/>
                </a:solidFill>
                <a:latin typeface="Calibri" panose="020F0502020204030204" pitchFamily="34" charset="0"/>
              </a:defRPr>
            </a:lvl1pPr>
            <a:lvl2pPr marL="0" indent="0">
              <a:buNone/>
              <a:defRPr sz="2000" b="1">
                <a:solidFill>
                  <a:schemeClr val="accent1"/>
                </a:solidFill>
              </a:defRPr>
            </a:lvl2pPr>
            <a:lvl3pPr marL="239994" indent="0">
              <a:buNone/>
              <a:defRPr sz="2000" b="1">
                <a:solidFill>
                  <a:schemeClr val="accent1"/>
                </a:solidFill>
              </a:defRPr>
            </a:lvl3pPr>
            <a:lvl4pPr marL="479988" indent="0">
              <a:buNone/>
              <a:defRPr sz="2000" b="1">
                <a:solidFill>
                  <a:schemeClr val="accent1"/>
                </a:solidFill>
              </a:defRPr>
            </a:lvl4pPr>
            <a:lvl5pPr marL="0" indent="0">
              <a:buFont typeface="Arial" panose="020B0604020202020204" pitchFamily="34" charset="0"/>
              <a:buNone/>
              <a:defRPr sz="2000" b="1">
                <a:solidFill>
                  <a:schemeClr val="accent1"/>
                </a:solidFill>
              </a:defRPr>
            </a:lvl5pPr>
          </a:lstStyle>
          <a:p>
            <a:pPr lvl="0"/>
            <a:r>
              <a:rPr lang="de-DE" dirty="0" err="1"/>
              <a:t>Referent:in</a:t>
            </a:r>
            <a:r>
              <a:rPr lang="de-DE" dirty="0"/>
              <a:t>/Datum</a:t>
            </a:r>
          </a:p>
        </p:txBody>
      </p:sp>
      <p:grpSp>
        <p:nvGrpSpPr>
          <p:cNvPr id="10" name="Gruppieren 9">
            <a:extLst>
              <a:ext uri="{FF2B5EF4-FFF2-40B4-BE49-F238E27FC236}">
                <a16:creationId xmlns:a16="http://schemas.microsoft.com/office/drawing/2014/main" id="{558EEDCF-2AA8-D387-F0C0-0E0B6676E9EF}"/>
              </a:ext>
            </a:extLst>
          </p:cNvPr>
          <p:cNvGrpSpPr/>
          <p:nvPr userDrawn="1"/>
        </p:nvGrpSpPr>
        <p:grpSpPr>
          <a:xfrm>
            <a:off x="6489041" y="1619177"/>
            <a:ext cx="4814640" cy="3663128"/>
            <a:chOff x="6489041" y="1619177"/>
            <a:chExt cx="4814640" cy="3663128"/>
          </a:xfrm>
        </p:grpSpPr>
        <p:pic>
          <p:nvPicPr>
            <p:cNvPr id="6" name="Picture 2" descr="ELEX">
              <a:extLst>
                <a:ext uri="{FF2B5EF4-FFF2-40B4-BE49-F238E27FC236}">
                  <a16:creationId xmlns:a16="http://schemas.microsoft.com/office/drawing/2014/main" id="{0863E7CD-4BA9-8599-A32E-A567A91C076D}"/>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6489041" y="1619177"/>
              <a:ext cx="4814640" cy="3663128"/>
            </a:xfrm>
            <a:prstGeom prst="rect">
              <a:avLst/>
            </a:prstGeom>
            <a:noFill/>
            <a:extLst>
              <a:ext uri="{909E8E84-426E-40DD-AFC4-6F175D3DCCD1}">
                <a14:hiddenFill xmlns:a14="http://schemas.microsoft.com/office/drawing/2010/main">
                  <a:solidFill>
                    <a:srgbClr val="FFFFFF"/>
                  </a:solidFill>
                </a14:hiddenFill>
              </a:ext>
            </a:extLst>
          </p:spPr>
        </p:pic>
        <p:pic>
          <p:nvPicPr>
            <p:cNvPr id="9" name="Grafik 8">
              <a:extLst>
                <a:ext uri="{FF2B5EF4-FFF2-40B4-BE49-F238E27FC236}">
                  <a16:creationId xmlns:a16="http://schemas.microsoft.com/office/drawing/2014/main" id="{34E2D74F-4C33-FDB9-76CC-3A15202C3E31}"/>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6846639" y="1765297"/>
              <a:ext cx="4103696" cy="2349501"/>
            </a:xfrm>
            <a:prstGeom prst="rect">
              <a:avLst/>
            </a:prstGeom>
          </p:spPr>
        </p:pic>
      </p:grpSp>
    </p:spTree>
    <p:custDataLst>
      <p:tags r:id="rId1"/>
    </p:custDataLst>
    <p:extLst>
      <p:ext uri="{BB962C8B-B14F-4D97-AF65-F5344CB8AC3E}">
        <p14:creationId xmlns:p14="http://schemas.microsoft.com/office/powerpoint/2010/main" val="3371250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 für Fotos">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6B134BF7-ABF4-4412-A4F4-0A3424E5488B}"/>
              </a:ext>
            </a:extLst>
          </p:cNvPr>
          <p:cNvSpPr>
            <a:spLocks noGrp="1"/>
          </p:cNvSpPr>
          <p:nvPr>
            <p:ph type="pic" sz="quarter" idx="23" hasCustomPrompt="1"/>
          </p:nvPr>
        </p:nvSpPr>
        <p:spPr bwMode="gray">
          <a:xfrm>
            <a:off x="6089072" y="1600200"/>
            <a:ext cx="6102927" cy="4826549"/>
          </a:xfrm>
          <a:pattFill prst="ltUpDiag">
            <a:fgClr>
              <a:schemeClr val="bg2"/>
            </a:fgClr>
            <a:bgClr>
              <a:schemeClr val="bg1"/>
            </a:bgClr>
          </a:pattFill>
        </p:spPr>
        <p:txBody>
          <a:bodyPr tIns="108000" anchor="t"/>
          <a:lstStyle>
            <a:lvl1pPr marL="0" marR="0" indent="0" algn="ctr" defTabSz="914377" rtl="0" eaLnBrk="1" fontAlgn="auto" latinLnBrk="0" hangingPunct="1">
              <a:lnSpc>
                <a:spcPct val="100000"/>
              </a:lnSpc>
              <a:spcBef>
                <a:spcPts val="400"/>
              </a:spcBef>
              <a:spcAft>
                <a:spcPts val="400"/>
              </a:spcAft>
              <a:buClrTx/>
              <a:buSzTx/>
              <a:buFont typeface="Arial" panose="020B0604020202020204" pitchFamily="34" charset="0"/>
              <a:buNone/>
              <a:tabLst/>
              <a:defRPr>
                <a:latin typeface="Calibri" panose="020F0502020204030204" pitchFamily="34" charset="0"/>
              </a:defRPr>
            </a:lvl1pPr>
          </a:lstStyle>
          <a:p>
            <a:pPr marL="0" marR="0" lvl="0" indent="0" algn="ctr" defTabSz="914377" rtl="0" eaLnBrk="1" fontAlgn="auto" latinLnBrk="0" hangingPunct="1">
              <a:lnSpc>
                <a:spcPct val="100000"/>
              </a:lnSpc>
              <a:spcBef>
                <a:spcPts val="400"/>
              </a:spcBef>
              <a:spcAft>
                <a:spcPts val="400"/>
              </a:spcAft>
              <a:buClrTx/>
              <a:buSzTx/>
              <a:buFont typeface="Arial" panose="020B0604020202020204" pitchFamily="34" charset="0"/>
              <a:buNone/>
              <a:tabLst/>
              <a:defRPr/>
            </a:pPr>
            <a:r>
              <a:rPr lang="de-DE" dirty="0"/>
              <a:t>Platzhalter anklicken und über Einfügen </a:t>
            </a:r>
            <a:r>
              <a:rPr lang="de-DE" dirty="0">
                <a:sym typeface="Wingdings" panose="05000000000000000000" pitchFamily="2" charset="2"/>
              </a:rPr>
              <a:t>-&gt; </a:t>
            </a:r>
            <a:r>
              <a:rPr lang="de-DE" dirty="0"/>
              <a:t>Bilder  gewünschtes Bild wählen oder aus der Zwischenablage einfügen</a:t>
            </a:r>
          </a:p>
          <a:p>
            <a:endParaRPr lang="de-DE" dirty="0"/>
          </a:p>
        </p:txBody>
      </p:sp>
      <p:sp>
        <p:nvSpPr>
          <p:cNvPr id="2" name="Titel 1">
            <a:extLst>
              <a:ext uri="{FF2B5EF4-FFF2-40B4-BE49-F238E27FC236}">
                <a16:creationId xmlns:a16="http://schemas.microsoft.com/office/drawing/2014/main" id="{5B6072B8-2C89-4272-82C0-3891EF1FA5F0}"/>
              </a:ext>
            </a:extLst>
          </p:cNvPr>
          <p:cNvSpPr>
            <a:spLocks noGrp="1"/>
          </p:cNvSpPr>
          <p:nvPr>
            <p:ph type="title"/>
          </p:nvPr>
        </p:nvSpPr>
        <p:spPr>
          <a:xfrm>
            <a:off x="-5338" y="1600199"/>
            <a:ext cx="6094412" cy="4826550"/>
          </a:xfrm>
          <a:solidFill>
            <a:schemeClr val="accent1"/>
          </a:solidFill>
        </p:spPr>
        <p:txBody>
          <a:bodyPr lIns="576000" tIns="864000" rIns="324000" bIns="2160000" anchor="b"/>
          <a:lstStyle>
            <a:lvl1pPr>
              <a:defRPr sz="3600" b="0">
                <a:solidFill>
                  <a:schemeClr val="bg1"/>
                </a:solidFill>
                <a:latin typeface="Calibri" panose="020F0502020204030204" pitchFamily="34" charset="0"/>
              </a:defRPr>
            </a:lvl1pPr>
          </a:lstStyle>
          <a:p>
            <a:r>
              <a:rPr lang="de-DE" dirty="0"/>
              <a:t>Mastertitelformat bearbeiten</a:t>
            </a:r>
          </a:p>
        </p:txBody>
      </p:sp>
      <p:sp>
        <p:nvSpPr>
          <p:cNvPr id="21" name="Textplatzhalter 3">
            <a:extLst>
              <a:ext uri="{FF2B5EF4-FFF2-40B4-BE49-F238E27FC236}">
                <a16:creationId xmlns:a16="http://schemas.microsoft.com/office/drawing/2014/main" id="{F99BC253-5520-A73E-F7D2-715FD7BED55D}"/>
              </a:ext>
            </a:extLst>
          </p:cNvPr>
          <p:cNvSpPr>
            <a:spLocks noGrp="1"/>
          </p:cNvSpPr>
          <p:nvPr>
            <p:ph type="body" sz="quarter" idx="24" hasCustomPrompt="1"/>
          </p:nvPr>
        </p:nvSpPr>
        <p:spPr>
          <a:xfrm>
            <a:off x="0" y="4893334"/>
            <a:ext cx="5288096" cy="747301"/>
          </a:xfrm>
        </p:spPr>
        <p:txBody>
          <a:bodyPr lIns="576000" tIns="0" rIns="0" bIns="0" anchor="t"/>
          <a:lstStyle>
            <a:lvl1pPr>
              <a:defRPr sz="1800" b="0">
                <a:solidFill>
                  <a:schemeClr val="bg1"/>
                </a:solidFill>
                <a:latin typeface="Calibri" panose="020F0502020204030204" pitchFamily="34" charset="0"/>
              </a:defRPr>
            </a:lvl1pPr>
            <a:lvl2pPr marL="0" indent="0">
              <a:buNone/>
              <a:defRPr sz="2000" b="1">
                <a:solidFill>
                  <a:schemeClr val="accent1"/>
                </a:solidFill>
              </a:defRPr>
            </a:lvl2pPr>
            <a:lvl3pPr marL="239994" indent="0">
              <a:buNone/>
              <a:defRPr sz="2000" b="1">
                <a:solidFill>
                  <a:schemeClr val="accent1"/>
                </a:solidFill>
              </a:defRPr>
            </a:lvl3pPr>
            <a:lvl4pPr marL="479988" indent="0">
              <a:buNone/>
              <a:defRPr sz="2000" b="1">
                <a:solidFill>
                  <a:schemeClr val="accent1"/>
                </a:solidFill>
              </a:defRPr>
            </a:lvl4pPr>
            <a:lvl5pPr marL="0" indent="0">
              <a:buFont typeface="Arial" panose="020B0604020202020204" pitchFamily="34" charset="0"/>
              <a:buNone/>
              <a:defRPr sz="2000" b="1">
                <a:solidFill>
                  <a:schemeClr val="accent1"/>
                </a:solidFill>
              </a:defRPr>
            </a:lvl5pPr>
          </a:lstStyle>
          <a:p>
            <a:pPr lvl="0"/>
            <a:r>
              <a:rPr lang="de-DE" dirty="0" err="1"/>
              <a:t>Referent:in</a:t>
            </a:r>
            <a:r>
              <a:rPr lang="de-DE" dirty="0"/>
              <a:t>/Datum</a:t>
            </a:r>
          </a:p>
        </p:txBody>
      </p:sp>
      <p:pic>
        <p:nvPicPr>
          <p:cNvPr id="3" name="Grafik 2">
            <a:extLst>
              <a:ext uri="{FF2B5EF4-FFF2-40B4-BE49-F238E27FC236}">
                <a16:creationId xmlns:a16="http://schemas.microsoft.com/office/drawing/2014/main" id="{4435B929-240F-4A2A-B76F-9EA407C3ED75}"/>
              </a:ext>
            </a:extLst>
          </p:cNvPr>
          <p:cNvPicPr>
            <a:picLocks noChangeAspect="1"/>
          </p:cNvPicPr>
          <p:nvPr userDrawn="1"/>
        </p:nvPicPr>
        <p:blipFill>
          <a:blip r:embed="rId3"/>
          <a:stretch>
            <a:fillRect/>
          </a:stretch>
        </p:blipFill>
        <p:spPr>
          <a:xfrm>
            <a:off x="7193985" y="246116"/>
            <a:ext cx="4419983" cy="1255885"/>
          </a:xfrm>
          <a:prstGeom prst="rect">
            <a:avLst/>
          </a:prstGeom>
        </p:spPr>
      </p:pic>
    </p:spTree>
    <p:custDataLst>
      <p:tags r:id="rId1"/>
    </p:custDataLst>
    <p:extLst>
      <p:ext uri="{BB962C8B-B14F-4D97-AF65-F5344CB8AC3E}">
        <p14:creationId xmlns:p14="http://schemas.microsoft.com/office/powerpoint/2010/main" val="1164637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Kapitel">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024CB5-5B39-473A-9328-DC965D29B519}"/>
              </a:ext>
            </a:extLst>
          </p:cNvPr>
          <p:cNvSpPr>
            <a:spLocks noGrp="1"/>
          </p:cNvSpPr>
          <p:nvPr>
            <p:ph type="title" hasCustomPrompt="1"/>
          </p:nvPr>
        </p:nvSpPr>
        <p:spPr bwMode="gray">
          <a:xfrm>
            <a:off x="858713" y="3684220"/>
            <a:ext cx="5571988" cy="2400087"/>
          </a:xfrm>
        </p:spPr>
        <p:txBody>
          <a:bodyPr/>
          <a:lstStyle>
            <a:lvl1pPr>
              <a:lnSpc>
                <a:spcPct val="100000"/>
              </a:lnSpc>
              <a:defRPr sz="4000" b="0">
                <a:solidFill>
                  <a:schemeClr val="bg1"/>
                </a:solidFill>
                <a:latin typeface="Calibri" panose="020F0502020204030204" pitchFamily="34" charset="0"/>
              </a:defRPr>
            </a:lvl1pPr>
          </a:lstStyle>
          <a:p>
            <a:r>
              <a:rPr lang="de-DE" dirty="0"/>
              <a:t>KAPITELTITEL</a:t>
            </a:r>
          </a:p>
        </p:txBody>
      </p:sp>
      <p:sp>
        <p:nvSpPr>
          <p:cNvPr id="5" name="Textplatzhalter 3">
            <a:extLst>
              <a:ext uri="{FF2B5EF4-FFF2-40B4-BE49-F238E27FC236}">
                <a16:creationId xmlns:a16="http://schemas.microsoft.com/office/drawing/2014/main" id="{1AF021C7-E21F-F960-FBE2-7F689AE25FB2}"/>
              </a:ext>
            </a:extLst>
          </p:cNvPr>
          <p:cNvSpPr>
            <a:spLocks noGrp="1"/>
          </p:cNvSpPr>
          <p:nvPr>
            <p:ph type="body" sz="quarter" idx="18" hasCustomPrompt="1"/>
          </p:nvPr>
        </p:nvSpPr>
        <p:spPr>
          <a:xfrm>
            <a:off x="0" y="1795351"/>
            <a:ext cx="3157666" cy="2432618"/>
          </a:xfrm>
        </p:spPr>
        <p:txBody>
          <a:bodyPr wrap="none"/>
          <a:lstStyle>
            <a:lvl1pPr marL="0" indent="0" algn="ctr">
              <a:spcBef>
                <a:spcPts val="0"/>
              </a:spcBef>
              <a:spcAft>
                <a:spcPts val="0"/>
              </a:spcAft>
              <a:buFont typeface="Arial" panose="020B0604020202020204" pitchFamily="34" charset="0"/>
              <a:buNone/>
              <a:defRPr sz="18000" b="1">
                <a:solidFill>
                  <a:schemeClr val="bg1">
                    <a:alpha val="40000"/>
                  </a:schemeClr>
                </a:solidFill>
                <a:latin typeface="+mj-lt"/>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a:t>NR</a:t>
            </a:r>
          </a:p>
        </p:txBody>
      </p:sp>
      <p:sp>
        <p:nvSpPr>
          <p:cNvPr id="7" name="Fußzeilenplatzhalter 6"/>
          <p:cNvSpPr>
            <a:spLocks noGrp="1"/>
          </p:cNvSpPr>
          <p:nvPr>
            <p:ph type="ftr" sz="quarter" idx="15"/>
          </p:nvPr>
        </p:nvSpPr>
        <p:spPr>
          <a:xfrm>
            <a:off x="858713" y="7010137"/>
            <a:ext cx="9468000" cy="181500"/>
          </a:xfrm>
        </p:spPr>
        <p:txBody>
          <a:bodyPr/>
          <a:lstStyle>
            <a:lvl1pPr>
              <a:defRPr>
                <a:solidFill>
                  <a:schemeClr val="accent6"/>
                </a:solidFill>
                <a:latin typeface="Calibri" panose="020F0502020204030204" pitchFamily="34" charset="0"/>
              </a:defRPr>
            </a:lvl1pPr>
          </a:lstStyle>
          <a:p>
            <a:endParaRPr lang="de-DE" dirty="0"/>
          </a:p>
        </p:txBody>
      </p:sp>
      <p:sp>
        <p:nvSpPr>
          <p:cNvPr id="8" name="Foliennummernplatzhalter 7"/>
          <p:cNvSpPr>
            <a:spLocks noGrp="1"/>
          </p:cNvSpPr>
          <p:nvPr>
            <p:ph type="sldNum" sz="quarter" idx="16"/>
          </p:nvPr>
        </p:nvSpPr>
        <p:spPr>
          <a:xfrm>
            <a:off x="527052" y="7010663"/>
            <a:ext cx="234947" cy="181500"/>
          </a:xfrm>
        </p:spPr>
        <p:txBody>
          <a:bodyPr/>
          <a:lstStyle>
            <a:lvl1pPr>
              <a:defRPr>
                <a:solidFill>
                  <a:schemeClr val="accent6"/>
                </a:solidFill>
                <a:latin typeface="Calibri" panose="020F0502020204030204" pitchFamily="34" charset="0"/>
              </a:defRPr>
            </a:lvl1pPr>
          </a:lstStyle>
          <a:p>
            <a:fld id="{521AE3AC-DDCA-45D4-9B2A-A2DBEA872607}" type="slidenum">
              <a:rPr lang="de-DE" smtClean="0"/>
              <a:pPr/>
              <a:t>‹Nr.›</a:t>
            </a:fld>
            <a:endParaRPr lang="de-DE" dirty="0"/>
          </a:p>
        </p:txBody>
      </p:sp>
    </p:spTree>
    <p:custDataLst>
      <p:tags r:id="rId1"/>
    </p:custDataLst>
    <p:extLst>
      <p:ext uri="{BB962C8B-B14F-4D97-AF65-F5344CB8AC3E}">
        <p14:creationId xmlns:p14="http://schemas.microsoft.com/office/powerpoint/2010/main" val="2123147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9011ADA1-4856-7E23-9645-19D873181D9D}"/>
              </a:ext>
            </a:extLst>
          </p:cNvPr>
          <p:cNvSpPr>
            <a:spLocks noGrp="1"/>
          </p:cNvSpPr>
          <p:nvPr>
            <p:ph type="title"/>
          </p:nvPr>
        </p:nvSpPr>
        <p:spPr/>
        <p:txBody>
          <a:bodyPr/>
          <a:lstStyle/>
          <a:p>
            <a:r>
              <a:rPr lang="de-DE"/>
              <a:t>Mastertitelformat bearbeiten</a:t>
            </a:r>
          </a:p>
        </p:txBody>
      </p:sp>
      <p:sp>
        <p:nvSpPr>
          <p:cNvPr id="4" name="Textplatzhalter 3">
            <a:extLst>
              <a:ext uri="{FF2B5EF4-FFF2-40B4-BE49-F238E27FC236}">
                <a16:creationId xmlns:a16="http://schemas.microsoft.com/office/drawing/2014/main" id="{BEE64445-44EB-617C-26A4-15E365FEBCCB}"/>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
        <p:nvSpPr>
          <p:cNvPr id="7" name="Inhaltsplatzhalter 6">
            <a:extLst>
              <a:ext uri="{FF2B5EF4-FFF2-40B4-BE49-F238E27FC236}">
                <a16:creationId xmlns:a16="http://schemas.microsoft.com/office/drawing/2014/main" id="{BF253DA0-C99F-CCE2-8376-62B4FD1BC01C}"/>
              </a:ext>
            </a:extLst>
          </p:cNvPr>
          <p:cNvSpPr>
            <a:spLocks noGrp="1"/>
          </p:cNvSpPr>
          <p:nvPr>
            <p:ph sz="quarter" idx="19"/>
          </p:nvPr>
        </p:nvSpPr>
        <p:spPr>
          <a:xfrm>
            <a:off x="527051" y="1601093"/>
            <a:ext cx="11145837" cy="4495434"/>
          </a:xfrm>
        </p:spPr>
        <p:txBody>
          <a:bodyPr/>
          <a:lstStyle>
            <a:lvl1pPr marL="360000" indent="-360000">
              <a:spcBef>
                <a:spcPts val="400"/>
              </a:spcBef>
              <a:spcAft>
                <a:spcPts val="400"/>
              </a:spcAft>
              <a:buClr>
                <a:schemeClr val="accent1"/>
              </a:buClr>
              <a:buSzPct val="110000"/>
              <a:buFont typeface="+mj-lt"/>
              <a:buAutoNum type="arabicPeriod"/>
              <a:defRPr sz="2400">
                <a:latin typeface="+mj-lt"/>
              </a:defRPr>
            </a:lvl1pPr>
            <a:lvl2pPr marL="720000" indent="-360000">
              <a:buFont typeface="+mj-lt"/>
              <a:buAutoNum type="romanUcPeriod"/>
              <a:defRPr sz="2400">
                <a:latin typeface="Calibri" panose="020F0502020204030204" pitchFamily="34" charset="0"/>
              </a:defRPr>
            </a:lvl2pPr>
            <a:lvl3pPr marL="720000" indent="0">
              <a:spcBef>
                <a:spcPts val="400"/>
              </a:spcBef>
              <a:buSzPct val="115000"/>
              <a:buFontTx/>
              <a:buNone/>
              <a:defRPr>
                <a:latin typeface="Calibri" panose="020F0502020204030204" pitchFamily="34" charset="0"/>
              </a:defRPr>
            </a:lvl3pPr>
            <a:lvl4pPr marL="1080000">
              <a:defRPr>
                <a:latin typeface="Calibri" panose="020F0502020204030204" pitchFamily="34" charset="0"/>
              </a:defRPr>
            </a:lvl4pPr>
          </a:lstStyle>
          <a:p>
            <a:pPr lvl="0"/>
            <a:r>
              <a:rPr lang="de-DE" dirty="0"/>
              <a:t>Mastertextformat bearbeiten</a:t>
            </a:r>
          </a:p>
          <a:p>
            <a:pPr lvl="1"/>
            <a:r>
              <a:rPr lang="de-DE" dirty="0"/>
              <a:t>Zweite Ebene</a:t>
            </a:r>
          </a:p>
          <a:p>
            <a:pPr lvl="2"/>
            <a:r>
              <a:rPr lang="de-DE" dirty="0"/>
              <a:t>Dritte Ebene</a:t>
            </a:r>
          </a:p>
          <a:p>
            <a:pPr lvl="2"/>
            <a:r>
              <a:rPr lang="de-DE" dirty="0"/>
              <a:t>Vierte Ebene</a:t>
            </a:r>
          </a:p>
          <a:p>
            <a:pPr lvl="4"/>
            <a:r>
              <a:rPr lang="de-DE" dirty="0"/>
              <a:t>Fünfte Ebene</a:t>
            </a:r>
          </a:p>
        </p:txBody>
      </p:sp>
      <p:sp>
        <p:nvSpPr>
          <p:cNvPr id="2" name="Fußzeilenplatzhalter 1">
            <a:extLst>
              <a:ext uri="{FF2B5EF4-FFF2-40B4-BE49-F238E27FC236}">
                <a16:creationId xmlns:a16="http://schemas.microsoft.com/office/drawing/2014/main" id="{891D148B-F938-9030-1D14-F3EB1C3F0DDD}"/>
              </a:ext>
            </a:extLst>
          </p:cNvPr>
          <p:cNvSpPr>
            <a:spLocks noGrp="1"/>
          </p:cNvSpPr>
          <p:nvPr>
            <p:ph type="ftr" sz="quarter" idx="20"/>
          </p:nvPr>
        </p:nvSpPr>
        <p:spPr/>
        <p:txBody>
          <a:bodyPr/>
          <a:lstStyle/>
          <a:p>
            <a:endParaRPr lang="de-DE" dirty="0"/>
          </a:p>
        </p:txBody>
      </p:sp>
      <p:sp>
        <p:nvSpPr>
          <p:cNvPr id="3" name="Foliennummernplatzhalter 2">
            <a:extLst>
              <a:ext uri="{FF2B5EF4-FFF2-40B4-BE49-F238E27FC236}">
                <a16:creationId xmlns:a16="http://schemas.microsoft.com/office/drawing/2014/main" id="{A13C5806-5DE8-50FC-95F8-FEFB7921692E}"/>
              </a:ext>
            </a:extLst>
          </p:cNvPr>
          <p:cNvSpPr>
            <a:spLocks noGrp="1"/>
          </p:cNvSpPr>
          <p:nvPr>
            <p:ph type="sldNum" sz="quarter" idx="21"/>
          </p:nvPr>
        </p:nvSpPr>
        <p:spPr/>
        <p:txBody>
          <a:bodyPr/>
          <a:lstStyle/>
          <a:p>
            <a:fld id="{521AE3AC-DDCA-45D4-9B2A-A2DBEA872607}" type="slidenum">
              <a:rPr lang="de-DE" smtClean="0"/>
              <a:pPr/>
              <a:t>‹Nr.›</a:t>
            </a:fld>
            <a:endParaRPr lang="de-DE" dirty="0"/>
          </a:p>
        </p:txBody>
      </p:sp>
    </p:spTree>
    <p:custDataLst>
      <p:tags r:id="rId1"/>
    </p:custDataLst>
    <p:extLst>
      <p:ext uri="{BB962C8B-B14F-4D97-AF65-F5344CB8AC3E}">
        <p14:creationId xmlns:p14="http://schemas.microsoft.com/office/powerpoint/2010/main" val="1935950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2-spalti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9011ADA1-4856-7E23-9645-19D873181D9D}"/>
              </a:ext>
            </a:extLst>
          </p:cNvPr>
          <p:cNvSpPr>
            <a:spLocks noGrp="1"/>
          </p:cNvSpPr>
          <p:nvPr>
            <p:ph type="title"/>
          </p:nvPr>
        </p:nvSpPr>
        <p:spPr/>
        <p:txBody>
          <a:bodyPr/>
          <a:lstStyle/>
          <a:p>
            <a:r>
              <a:rPr lang="de-DE"/>
              <a:t>Mastertitelformat bearbeiten</a:t>
            </a:r>
          </a:p>
        </p:txBody>
      </p:sp>
      <p:sp>
        <p:nvSpPr>
          <p:cNvPr id="4" name="Textplatzhalter 3">
            <a:extLst>
              <a:ext uri="{FF2B5EF4-FFF2-40B4-BE49-F238E27FC236}">
                <a16:creationId xmlns:a16="http://schemas.microsoft.com/office/drawing/2014/main" id="{BEE64445-44EB-617C-26A4-15E365FEBCCB}"/>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
        <p:nvSpPr>
          <p:cNvPr id="7" name="Inhaltsplatzhalter 6">
            <a:extLst>
              <a:ext uri="{FF2B5EF4-FFF2-40B4-BE49-F238E27FC236}">
                <a16:creationId xmlns:a16="http://schemas.microsoft.com/office/drawing/2014/main" id="{BF253DA0-C99F-CCE2-8376-62B4FD1BC01C}"/>
              </a:ext>
            </a:extLst>
          </p:cNvPr>
          <p:cNvSpPr>
            <a:spLocks noGrp="1"/>
          </p:cNvSpPr>
          <p:nvPr>
            <p:ph sz="quarter" idx="19"/>
          </p:nvPr>
        </p:nvSpPr>
        <p:spPr>
          <a:xfrm>
            <a:off x="527051" y="1601093"/>
            <a:ext cx="5497513" cy="4495434"/>
          </a:xfrm>
        </p:spPr>
        <p:txBody>
          <a:bodyPr/>
          <a:lstStyle>
            <a:lvl1pPr marL="360000" indent="-360000">
              <a:spcBef>
                <a:spcPts val="400"/>
              </a:spcBef>
              <a:spcAft>
                <a:spcPts val="400"/>
              </a:spcAft>
              <a:buClr>
                <a:schemeClr val="accent1"/>
              </a:buClr>
              <a:buSzPct val="110000"/>
              <a:buFont typeface="+mj-lt"/>
              <a:buAutoNum type="arabicPeriod"/>
              <a:defRPr sz="2400">
                <a:latin typeface="+mj-lt"/>
              </a:defRPr>
            </a:lvl1pPr>
            <a:lvl2pPr marL="720000" indent="-360000">
              <a:buFont typeface="+mj-lt"/>
              <a:buAutoNum type="romanUcPeriod"/>
              <a:defRPr sz="2400">
                <a:latin typeface="Calibri" panose="020F0502020204030204" pitchFamily="34" charset="0"/>
              </a:defRPr>
            </a:lvl2pPr>
            <a:lvl3pPr marL="720000" indent="0">
              <a:spcBef>
                <a:spcPts val="400"/>
              </a:spcBef>
              <a:buSzPct val="115000"/>
              <a:buFontTx/>
              <a:buNone/>
              <a:defRPr>
                <a:latin typeface="Calibri" panose="020F0502020204030204" pitchFamily="34" charset="0"/>
              </a:defRPr>
            </a:lvl3pPr>
            <a:lvl4pPr marL="1080000">
              <a:defRPr>
                <a:latin typeface="Calibri" panose="020F0502020204030204" pitchFamily="34" charset="0"/>
              </a:defRPr>
            </a:lvl4pPr>
          </a:lstStyle>
          <a:p>
            <a:pPr lvl="0"/>
            <a:r>
              <a:rPr lang="de-DE" dirty="0"/>
              <a:t>Mastertextformat bearbeiten</a:t>
            </a:r>
          </a:p>
          <a:p>
            <a:pPr lvl="1"/>
            <a:r>
              <a:rPr lang="de-DE" dirty="0"/>
              <a:t>Zweite Ebene</a:t>
            </a:r>
          </a:p>
          <a:p>
            <a:pPr lvl="2"/>
            <a:r>
              <a:rPr lang="de-DE" dirty="0"/>
              <a:t>Dritte Ebene</a:t>
            </a:r>
          </a:p>
          <a:p>
            <a:pPr lvl="2"/>
            <a:r>
              <a:rPr lang="de-DE" dirty="0"/>
              <a:t>Vierte Ebene</a:t>
            </a:r>
          </a:p>
          <a:p>
            <a:pPr lvl="4"/>
            <a:r>
              <a:rPr lang="de-DE" dirty="0"/>
              <a:t>Fünfte Ebene</a:t>
            </a:r>
          </a:p>
        </p:txBody>
      </p:sp>
      <p:sp>
        <p:nvSpPr>
          <p:cNvPr id="2" name="Fußzeilenplatzhalter 1">
            <a:extLst>
              <a:ext uri="{FF2B5EF4-FFF2-40B4-BE49-F238E27FC236}">
                <a16:creationId xmlns:a16="http://schemas.microsoft.com/office/drawing/2014/main" id="{891D148B-F938-9030-1D14-F3EB1C3F0DDD}"/>
              </a:ext>
            </a:extLst>
          </p:cNvPr>
          <p:cNvSpPr>
            <a:spLocks noGrp="1"/>
          </p:cNvSpPr>
          <p:nvPr>
            <p:ph type="ftr" sz="quarter" idx="20"/>
          </p:nvPr>
        </p:nvSpPr>
        <p:spPr/>
        <p:txBody>
          <a:bodyPr/>
          <a:lstStyle/>
          <a:p>
            <a:endParaRPr lang="de-DE" dirty="0"/>
          </a:p>
        </p:txBody>
      </p:sp>
      <p:sp>
        <p:nvSpPr>
          <p:cNvPr id="3" name="Foliennummernplatzhalter 2">
            <a:extLst>
              <a:ext uri="{FF2B5EF4-FFF2-40B4-BE49-F238E27FC236}">
                <a16:creationId xmlns:a16="http://schemas.microsoft.com/office/drawing/2014/main" id="{A13C5806-5DE8-50FC-95F8-FEFB7921692E}"/>
              </a:ext>
            </a:extLst>
          </p:cNvPr>
          <p:cNvSpPr>
            <a:spLocks noGrp="1"/>
          </p:cNvSpPr>
          <p:nvPr>
            <p:ph type="sldNum" sz="quarter" idx="21"/>
          </p:nvPr>
        </p:nvSpPr>
        <p:spPr/>
        <p:txBody>
          <a:bodyPr/>
          <a:lstStyle/>
          <a:p>
            <a:fld id="{521AE3AC-DDCA-45D4-9B2A-A2DBEA872607}" type="slidenum">
              <a:rPr lang="de-DE" smtClean="0"/>
              <a:pPr/>
              <a:t>‹Nr.›</a:t>
            </a:fld>
            <a:endParaRPr lang="de-DE" dirty="0"/>
          </a:p>
        </p:txBody>
      </p:sp>
      <p:sp>
        <p:nvSpPr>
          <p:cNvPr id="5" name="Inhaltsplatzhalter 6">
            <a:extLst>
              <a:ext uri="{FF2B5EF4-FFF2-40B4-BE49-F238E27FC236}">
                <a16:creationId xmlns:a16="http://schemas.microsoft.com/office/drawing/2014/main" id="{A454B215-1514-AD0D-7171-82392DCEE9F4}"/>
              </a:ext>
            </a:extLst>
          </p:cNvPr>
          <p:cNvSpPr>
            <a:spLocks noGrp="1"/>
          </p:cNvSpPr>
          <p:nvPr>
            <p:ph sz="quarter" idx="22"/>
          </p:nvPr>
        </p:nvSpPr>
        <p:spPr>
          <a:xfrm>
            <a:off x="6170613" y="1601093"/>
            <a:ext cx="5494338" cy="4495434"/>
          </a:xfrm>
        </p:spPr>
        <p:txBody>
          <a:bodyPr/>
          <a:lstStyle>
            <a:lvl1pPr marL="360000" indent="-360000">
              <a:spcBef>
                <a:spcPts val="400"/>
              </a:spcBef>
              <a:spcAft>
                <a:spcPts val="400"/>
              </a:spcAft>
              <a:buClr>
                <a:schemeClr val="accent1"/>
              </a:buClr>
              <a:buSzPct val="110000"/>
              <a:buFont typeface="+mj-lt"/>
              <a:buAutoNum type="arabicPeriod"/>
              <a:defRPr lang="de-DE" sz="2400" kern="1200" dirty="0">
                <a:solidFill>
                  <a:schemeClr val="tx2"/>
                </a:solidFill>
                <a:latin typeface="+mj-lt"/>
                <a:ea typeface="+mn-ea"/>
                <a:cs typeface="+mn-cs"/>
              </a:defRPr>
            </a:lvl1pPr>
            <a:lvl2pPr marL="720000" indent="-360000">
              <a:buFont typeface="+mj-lt"/>
              <a:buAutoNum type="romanUcPeriod"/>
              <a:defRPr sz="2400">
                <a:latin typeface="Calibri" panose="020F0502020204030204" pitchFamily="34" charset="0"/>
              </a:defRPr>
            </a:lvl2pPr>
            <a:lvl3pPr marL="720000" indent="0">
              <a:spcBef>
                <a:spcPts val="400"/>
              </a:spcBef>
              <a:buSzPct val="115000"/>
              <a:buFontTx/>
              <a:buNone/>
              <a:defRPr>
                <a:latin typeface="Calibri" panose="020F0502020204030204" pitchFamily="34" charset="0"/>
              </a:defRPr>
            </a:lvl3pPr>
            <a:lvl4pPr marL="1080000">
              <a:defRPr>
                <a:latin typeface="Calibri" panose="020F0502020204030204" pitchFamily="34" charset="0"/>
              </a:defRPr>
            </a:lvl4pPr>
          </a:lstStyle>
          <a:p>
            <a:pPr lvl="0"/>
            <a:r>
              <a:rPr lang="de-DE" dirty="0"/>
              <a:t>Mastertextformat bearbeiten</a:t>
            </a:r>
          </a:p>
          <a:p>
            <a:pPr lvl="1"/>
            <a:r>
              <a:rPr lang="de-DE" dirty="0"/>
              <a:t>Zweite Ebene</a:t>
            </a:r>
          </a:p>
          <a:p>
            <a:pPr lvl="2"/>
            <a:r>
              <a:rPr lang="de-DE" dirty="0"/>
              <a:t>Dritte Ebene</a:t>
            </a:r>
          </a:p>
          <a:p>
            <a:pPr lvl="2"/>
            <a:r>
              <a:rPr lang="de-DE" dirty="0"/>
              <a:t>Vierte Ebene</a:t>
            </a:r>
          </a:p>
          <a:p>
            <a:pPr lvl="4"/>
            <a:r>
              <a:rPr lang="de-DE" dirty="0"/>
              <a:t>Fünfte Ebene</a:t>
            </a:r>
          </a:p>
        </p:txBody>
      </p:sp>
    </p:spTree>
    <p:custDataLst>
      <p:tags r:id="rId1"/>
    </p:custDataLst>
    <p:extLst>
      <p:ext uri="{BB962C8B-B14F-4D97-AF65-F5344CB8AC3E}">
        <p14:creationId xmlns:p14="http://schemas.microsoft.com/office/powerpoint/2010/main" val="2455064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9011ADA1-4856-7E23-9645-19D873181D9D}"/>
              </a:ext>
            </a:extLst>
          </p:cNvPr>
          <p:cNvSpPr>
            <a:spLocks noGrp="1"/>
          </p:cNvSpPr>
          <p:nvPr>
            <p:ph type="title"/>
          </p:nvPr>
        </p:nvSpPr>
        <p:spPr>
          <a:xfrm>
            <a:off x="525600" y="673200"/>
            <a:ext cx="9121320" cy="360000"/>
          </a:xfrm>
        </p:spPr>
        <p:txBody>
          <a:bodyPr/>
          <a:lstStyle/>
          <a:p>
            <a:r>
              <a:rPr lang="de-DE"/>
              <a:t>Mastertitelformat bearbeiten</a:t>
            </a:r>
            <a:endParaRPr lang="de-DE" dirty="0"/>
          </a:p>
        </p:txBody>
      </p:sp>
      <p:sp>
        <p:nvSpPr>
          <p:cNvPr id="7" name="Inhaltsplatzhalter 6">
            <a:extLst>
              <a:ext uri="{FF2B5EF4-FFF2-40B4-BE49-F238E27FC236}">
                <a16:creationId xmlns:a16="http://schemas.microsoft.com/office/drawing/2014/main" id="{BF253DA0-C99F-CCE2-8376-62B4FD1BC01C}"/>
              </a:ext>
            </a:extLst>
          </p:cNvPr>
          <p:cNvSpPr>
            <a:spLocks noGrp="1"/>
          </p:cNvSpPr>
          <p:nvPr>
            <p:ph sz="quarter" idx="19"/>
          </p:nvPr>
        </p:nvSpPr>
        <p:spPr>
          <a:xfrm>
            <a:off x="527051" y="1601093"/>
            <a:ext cx="11137900"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2" name="Fußzeilenplatzhalter 1">
            <a:extLst>
              <a:ext uri="{FF2B5EF4-FFF2-40B4-BE49-F238E27FC236}">
                <a16:creationId xmlns:a16="http://schemas.microsoft.com/office/drawing/2014/main" id="{A4036754-9547-2BC3-41C0-AB5A8868F2B0}"/>
              </a:ext>
            </a:extLst>
          </p:cNvPr>
          <p:cNvSpPr>
            <a:spLocks noGrp="1"/>
          </p:cNvSpPr>
          <p:nvPr>
            <p:ph type="ftr" sz="quarter" idx="20"/>
          </p:nvPr>
        </p:nvSpPr>
        <p:spPr/>
        <p:txBody>
          <a:bodyPr/>
          <a:lstStyle/>
          <a:p>
            <a:endParaRPr lang="de-DE" dirty="0"/>
          </a:p>
        </p:txBody>
      </p:sp>
      <p:sp>
        <p:nvSpPr>
          <p:cNvPr id="3" name="Foliennummernplatzhalter 2">
            <a:extLst>
              <a:ext uri="{FF2B5EF4-FFF2-40B4-BE49-F238E27FC236}">
                <a16:creationId xmlns:a16="http://schemas.microsoft.com/office/drawing/2014/main" id="{CC88642E-7935-AC07-EBCE-4A81536F07AA}"/>
              </a:ext>
            </a:extLst>
          </p:cNvPr>
          <p:cNvSpPr>
            <a:spLocks noGrp="1"/>
          </p:cNvSpPr>
          <p:nvPr>
            <p:ph type="sldNum" sz="quarter" idx="21"/>
          </p:nvPr>
        </p:nvSpPr>
        <p:spPr/>
        <p:txBody>
          <a:bodyPr/>
          <a:lstStyle/>
          <a:p>
            <a:fld id="{521AE3AC-DDCA-45D4-9B2A-A2DBEA872607}" type="slidenum">
              <a:rPr lang="de-DE" smtClean="0"/>
              <a:pPr/>
              <a:t>‹Nr.›</a:t>
            </a:fld>
            <a:endParaRPr lang="de-DE" dirty="0"/>
          </a:p>
        </p:txBody>
      </p:sp>
      <p:sp>
        <p:nvSpPr>
          <p:cNvPr id="5" name="Textplatzhalter 3">
            <a:extLst>
              <a:ext uri="{FF2B5EF4-FFF2-40B4-BE49-F238E27FC236}">
                <a16:creationId xmlns:a16="http://schemas.microsoft.com/office/drawing/2014/main" id="{59299A02-BB7A-D23A-5899-109A6081A58A}"/>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12282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spaltig">
    <p:spTree>
      <p:nvGrpSpPr>
        <p:cNvPr id="1" name=""/>
        <p:cNvGrpSpPr/>
        <p:nvPr/>
      </p:nvGrpSpPr>
      <p:grpSpPr>
        <a:xfrm>
          <a:off x="0" y="0"/>
          <a:ext cx="0" cy="0"/>
          <a:chOff x="0" y="0"/>
          <a:chExt cx="0" cy="0"/>
        </a:xfrm>
      </p:grpSpPr>
      <p:sp>
        <p:nvSpPr>
          <p:cNvPr id="5" name="Inhaltsplatzhalter 4"/>
          <p:cNvSpPr>
            <a:spLocks noGrp="1"/>
          </p:cNvSpPr>
          <p:nvPr>
            <p:ph sz="quarter" idx="22"/>
          </p:nvPr>
        </p:nvSpPr>
        <p:spPr>
          <a:xfrm>
            <a:off x="527051" y="1601093"/>
            <a:ext cx="5497513" cy="4495434"/>
          </a:xfrm>
        </p:spPr>
        <p:txBody>
          <a:bodyPr/>
          <a:lstStyle>
            <a:lvl1pPr>
              <a:defRPr>
                <a:latin typeface="Calibri" panose="020F0502020204030204" pitchFamily="34" charset="0"/>
              </a:defRPr>
            </a:lvl1pPr>
            <a:lvl2pPr marL="342900" indent="-342900">
              <a:buFont typeface="Arial" panose="020B0604020202020204" pitchFamily="34" charset="0"/>
              <a:buChar char="•"/>
              <a:defRPr>
                <a:latin typeface="Calibri" panose="020F0502020204030204" pitchFamily="34" charset="0"/>
              </a:defRPr>
            </a:lvl2pPr>
            <a:lvl3pPr marL="702900" indent="-342900">
              <a:buFont typeface="Courier New" panose="02070309020205020404" pitchFamily="49" charset="0"/>
              <a:buChar char="o"/>
              <a:defRPr>
                <a:latin typeface="Calibri" panose="020F0502020204030204" pitchFamily="34" charset="0"/>
              </a:defRPr>
            </a:lvl3pPr>
            <a:lvl4pPr>
              <a:defRPr>
                <a:latin typeface="Calibri" panose="020F0502020204030204" pitchFamily="34" charset="0"/>
              </a:defRPr>
            </a:lvl4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Inhaltsplatzhalter 6"/>
          <p:cNvSpPr>
            <a:spLocks noGrp="1"/>
          </p:cNvSpPr>
          <p:nvPr>
            <p:ph sz="quarter" idx="23"/>
          </p:nvPr>
        </p:nvSpPr>
        <p:spPr>
          <a:xfrm>
            <a:off x="6170613" y="1601093"/>
            <a:ext cx="5494337"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3" name="Fußzeilenplatzhalter 2">
            <a:extLst>
              <a:ext uri="{FF2B5EF4-FFF2-40B4-BE49-F238E27FC236}">
                <a16:creationId xmlns:a16="http://schemas.microsoft.com/office/drawing/2014/main" id="{16C91AFC-8CEE-EE9C-D5C0-D30DC35D3E9B}"/>
              </a:ext>
            </a:extLst>
          </p:cNvPr>
          <p:cNvSpPr>
            <a:spLocks noGrp="1"/>
          </p:cNvSpPr>
          <p:nvPr>
            <p:ph type="ftr" sz="quarter" idx="24"/>
          </p:nvPr>
        </p:nvSpPr>
        <p:spPr/>
        <p:txBody>
          <a:bodyPr/>
          <a:lstStyle/>
          <a:p>
            <a:endParaRPr lang="de-DE" dirty="0"/>
          </a:p>
        </p:txBody>
      </p:sp>
      <p:sp>
        <p:nvSpPr>
          <p:cNvPr id="4" name="Foliennummernplatzhalter 3">
            <a:extLst>
              <a:ext uri="{FF2B5EF4-FFF2-40B4-BE49-F238E27FC236}">
                <a16:creationId xmlns:a16="http://schemas.microsoft.com/office/drawing/2014/main" id="{BABC7537-D59B-DF73-4230-C5D58D50A62A}"/>
              </a:ext>
            </a:extLst>
          </p:cNvPr>
          <p:cNvSpPr>
            <a:spLocks noGrp="1"/>
          </p:cNvSpPr>
          <p:nvPr>
            <p:ph type="sldNum" sz="quarter" idx="25"/>
          </p:nvPr>
        </p:nvSpPr>
        <p:spPr/>
        <p:txBody>
          <a:bodyPr/>
          <a:lstStyle/>
          <a:p>
            <a:fld id="{521AE3AC-DDCA-45D4-9B2A-A2DBEA872607}" type="slidenum">
              <a:rPr lang="de-DE" smtClean="0"/>
              <a:pPr/>
              <a:t>‹Nr.›</a:t>
            </a:fld>
            <a:endParaRPr lang="de-DE" dirty="0"/>
          </a:p>
        </p:txBody>
      </p:sp>
      <p:sp>
        <p:nvSpPr>
          <p:cNvPr id="6" name="Titel 5">
            <a:extLst>
              <a:ext uri="{FF2B5EF4-FFF2-40B4-BE49-F238E27FC236}">
                <a16:creationId xmlns:a16="http://schemas.microsoft.com/office/drawing/2014/main" id="{1141E905-8F9A-BAAC-3E16-D4726366CFE8}"/>
              </a:ext>
            </a:extLst>
          </p:cNvPr>
          <p:cNvSpPr>
            <a:spLocks noGrp="1"/>
          </p:cNvSpPr>
          <p:nvPr>
            <p:ph type="title"/>
          </p:nvPr>
        </p:nvSpPr>
        <p:spPr>
          <a:xfrm>
            <a:off x="525600" y="673200"/>
            <a:ext cx="9121320" cy="360000"/>
          </a:xfrm>
        </p:spPr>
        <p:txBody>
          <a:bodyPr/>
          <a:lstStyle/>
          <a:p>
            <a:r>
              <a:rPr lang="de-DE"/>
              <a:t>Mastertitelformat bearbeiten</a:t>
            </a:r>
          </a:p>
        </p:txBody>
      </p:sp>
      <p:sp>
        <p:nvSpPr>
          <p:cNvPr id="2" name="Textplatzhalter 3">
            <a:extLst>
              <a:ext uri="{FF2B5EF4-FFF2-40B4-BE49-F238E27FC236}">
                <a16:creationId xmlns:a16="http://schemas.microsoft.com/office/drawing/2014/main" id="{A634B820-6669-DBBB-494F-24B4FA1D498A}"/>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831001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spalti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25600" y="673200"/>
            <a:ext cx="9121320" cy="360000"/>
          </a:xfrm>
        </p:spPr>
        <p:txBody>
          <a:bodyPr/>
          <a:lstStyle/>
          <a:p>
            <a:r>
              <a:rPr lang="de-DE"/>
              <a:t>Mastertitelformat bearbeiten</a:t>
            </a:r>
            <a:endParaRPr lang="en-US" dirty="0"/>
          </a:p>
        </p:txBody>
      </p:sp>
      <p:sp>
        <p:nvSpPr>
          <p:cNvPr id="5" name="Inhaltsplatzhalter 4"/>
          <p:cNvSpPr>
            <a:spLocks noGrp="1"/>
          </p:cNvSpPr>
          <p:nvPr>
            <p:ph sz="quarter" idx="22"/>
          </p:nvPr>
        </p:nvSpPr>
        <p:spPr>
          <a:xfrm>
            <a:off x="527053" y="1601093"/>
            <a:ext cx="3616315"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Inhaltsplatzhalter 6"/>
          <p:cNvSpPr>
            <a:spLocks noGrp="1"/>
          </p:cNvSpPr>
          <p:nvPr>
            <p:ph sz="quarter" idx="23"/>
          </p:nvPr>
        </p:nvSpPr>
        <p:spPr>
          <a:xfrm>
            <a:off x="4287368" y="1601093"/>
            <a:ext cx="3616317"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Inhaltsplatzhalter 6">
            <a:extLst>
              <a:ext uri="{FF2B5EF4-FFF2-40B4-BE49-F238E27FC236}">
                <a16:creationId xmlns:a16="http://schemas.microsoft.com/office/drawing/2014/main" id="{CE5084D5-8143-2CA6-3DB8-167DAABC7EC1}"/>
              </a:ext>
            </a:extLst>
          </p:cNvPr>
          <p:cNvSpPr>
            <a:spLocks noGrp="1"/>
          </p:cNvSpPr>
          <p:nvPr>
            <p:ph sz="quarter" idx="24"/>
          </p:nvPr>
        </p:nvSpPr>
        <p:spPr>
          <a:xfrm>
            <a:off x="8047685" y="1601093"/>
            <a:ext cx="3616317"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3" name="Fußzeilenplatzhalter 2">
            <a:extLst>
              <a:ext uri="{FF2B5EF4-FFF2-40B4-BE49-F238E27FC236}">
                <a16:creationId xmlns:a16="http://schemas.microsoft.com/office/drawing/2014/main" id="{150A5E0F-559C-4B16-AF46-20611BDE03F4}"/>
              </a:ext>
            </a:extLst>
          </p:cNvPr>
          <p:cNvSpPr>
            <a:spLocks noGrp="1"/>
          </p:cNvSpPr>
          <p:nvPr>
            <p:ph type="ftr" sz="quarter" idx="25"/>
          </p:nvPr>
        </p:nvSpPr>
        <p:spPr/>
        <p:txBody>
          <a:bodyPr/>
          <a:lstStyle/>
          <a:p>
            <a:endParaRPr lang="de-DE" dirty="0"/>
          </a:p>
        </p:txBody>
      </p:sp>
      <p:sp>
        <p:nvSpPr>
          <p:cNvPr id="4" name="Foliennummernplatzhalter 3">
            <a:extLst>
              <a:ext uri="{FF2B5EF4-FFF2-40B4-BE49-F238E27FC236}">
                <a16:creationId xmlns:a16="http://schemas.microsoft.com/office/drawing/2014/main" id="{4FA2E1F2-A102-68A5-85DD-71AFD325FC2B}"/>
              </a:ext>
            </a:extLst>
          </p:cNvPr>
          <p:cNvSpPr>
            <a:spLocks noGrp="1"/>
          </p:cNvSpPr>
          <p:nvPr>
            <p:ph type="sldNum" sz="quarter" idx="26"/>
          </p:nvPr>
        </p:nvSpPr>
        <p:spPr/>
        <p:txBody>
          <a:bodyPr/>
          <a:lstStyle/>
          <a:p>
            <a:fld id="{521AE3AC-DDCA-45D4-9B2A-A2DBEA872607}" type="slidenum">
              <a:rPr lang="de-DE" smtClean="0"/>
              <a:pPr/>
              <a:t>‹Nr.›</a:t>
            </a:fld>
            <a:endParaRPr lang="de-DE" dirty="0"/>
          </a:p>
        </p:txBody>
      </p:sp>
      <p:sp>
        <p:nvSpPr>
          <p:cNvPr id="6" name="Textplatzhalter 3">
            <a:extLst>
              <a:ext uri="{FF2B5EF4-FFF2-40B4-BE49-F238E27FC236}">
                <a16:creationId xmlns:a16="http://schemas.microsoft.com/office/drawing/2014/main" id="{16772743-4F2C-5CEF-F250-4B835CF19BCB}"/>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2382881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024CB5-5B39-473A-9328-DC965D29B519}"/>
              </a:ext>
            </a:extLst>
          </p:cNvPr>
          <p:cNvSpPr>
            <a:spLocks noGrp="1"/>
          </p:cNvSpPr>
          <p:nvPr>
            <p:ph type="title"/>
          </p:nvPr>
        </p:nvSpPr>
        <p:spPr bwMode="gray">
          <a:xfrm>
            <a:off x="525600" y="673200"/>
            <a:ext cx="9121320" cy="360000"/>
          </a:xfrm>
        </p:spPr>
        <p:txBody>
          <a:bodyPr/>
          <a:lstStyle/>
          <a:p>
            <a:r>
              <a:rPr lang="de-DE"/>
              <a:t>Mastertitelformat bearbeiten</a:t>
            </a:r>
            <a:endParaRPr lang="de-DE" dirty="0"/>
          </a:p>
        </p:txBody>
      </p:sp>
      <p:sp>
        <p:nvSpPr>
          <p:cNvPr id="5" name="Fußzeilenplatzhalter 4">
            <a:extLst>
              <a:ext uri="{FF2B5EF4-FFF2-40B4-BE49-F238E27FC236}">
                <a16:creationId xmlns:a16="http://schemas.microsoft.com/office/drawing/2014/main" id="{02AD2240-79DD-4C34-5057-2213900DC979}"/>
              </a:ext>
            </a:extLst>
          </p:cNvPr>
          <p:cNvSpPr>
            <a:spLocks noGrp="1"/>
          </p:cNvSpPr>
          <p:nvPr>
            <p:ph type="ftr" sz="quarter" idx="19"/>
          </p:nvPr>
        </p:nvSpPr>
        <p:spPr/>
        <p:txBody>
          <a:bodyPr/>
          <a:lstStyle/>
          <a:p>
            <a:endParaRPr lang="de-DE" dirty="0"/>
          </a:p>
        </p:txBody>
      </p:sp>
      <p:sp>
        <p:nvSpPr>
          <p:cNvPr id="7" name="Foliennummernplatzhalter 6">
            <a:extLst>
              <a:ext uri="{FF2B5EF4-FFF2-40B4-BE49-F238E27FC236}">
                <a16:creationId xmlns:a16="http://schemas.microsoft.com/office/drawing/2014/main" id="{1A0E8A7F-2813-7047-2C0B-EDF32E7ECACD}"/>
              </a:ext>
            </a:extLst>
          </p:cNvPr>
          <p:cNvSpPr>
            <a:spLocks noGrp="1"/>
          </p:cNvSpPr>
          <p:nvPr>
            <p:ph type="sldNum" sz="quarter" idx="20"/>
          </p:nvPr>
        </p:nvSpPr>
        <p:spPr/>
        <p:txBody>
          <a:bodyPr/>
          <a:lstStyle/>
          <a:p>
            <a:fld id="{521AE3AC-DDCA-45D4-9B2A-A2DBEA872607}" type="slidenum">
              <a:rPr lang="de-DE" smtClean="0"/>
              <a:pPr/>
              <a:t>‹Nr.›</a:t>
            </a:fld>
            <a:endParaRPr lang="de-DE" dirty="0"/>
          </a:p>
        </p:txBody>
      </p:sp>
      <p:sp>
        <p:nvSpPr>
          <p:cNvPr id="3" name="Textplatzhalter 3">
            <a:extLst>
              <a:ext uri="{FF2B5EF4-FFF2-40B4-BE49-F238E27FC236}">
                <a16:creationId xmlns:a16="http://schemas.microsoft.com/office/drawing/2014/main" id="{20581965-BA22-C04B-4A09-7F3D92DEB3ED}"/>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440609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7" name="Fußzeilenplatzhalter 6">
            <a:extLst>
              <a:ext uri="{FF2B5EF4-FFF2-40B4-BE49-F238E27FC236}">
                <a16:creationId xmlns:a16="http://schemas.microsoft.com/office/drawing/2014/main" id="{5C201934-728B-1776-A787-63257B67BC62}"/>
              </a:ext>
            </a:extLst>
          </p:cNvPr>
          <p:cNvSpPr>
            <a:spLocks noGrp="1"/>
          </p:cNvSpPr>
          <p:nvPr>
            <p:ph type="ftr" sz="quarter" idx="10"/>
          </p:nvPr>
        </p:nvSpPr>
        <p:spPr/>
        <p:txBody>
          <a:bodyPr/>
          <a:lstStyle>
            <a:lvl1pPr>
              <a:defRPr>
                <a:latin typeface="Calibri" panose="020F0502020204030204" pitchFamily="34" charset="0"/>
              </a:defRPr>
            </a:lvl1pPr>
          </a:lstStyle>
          <a:p>
            <a:endParaRPr lang="de-DE" dirty="0"/>
          </a:p>
        </p:txBody>
      </p:sp>
      <p:sp>
        <p:nvSpPr>
          <p:cNvPr id="8" name="Foliennummernplatzhalter 7">
            <a:extLst>
              <a:ext uri="{FF2B5EF4-FFF2-40B4-BE49-F238E27FC236}">
                <a16:creationId xmlns:a16="http://schemas.microsoft.com/office/drawing/2014/main" id="{6F887E32-D2F0-D414-A2C8-B97B39D77EB0}"/>
              </a:ext>
            </a:extLst>
          </p:cNvPr>
          <p:cNvSpPr>
            <a:spLocks noGrp="1"/>
          </p:cNvSpPr>
          <p:nvPr>
            <p:ph type="sldNum" sz="quarter" idx="11"/>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Tree>
    <p:extLst>
      <p:ext uri="{BB962C8B-B14F-4D97-AF65-F5344CB8AC3E}">
        <p14:creationId xmlns:p14="http://schemas.microsoft.com/office/powerpoint/2010/main" val="1887783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Inhalt &amp; Bild (1:1)">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4084A3A7-0B05-D557-3924-DDAA5D49A19C}"/>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6" name="Freihandform: Form 5">
            <a:extLst>
              <a:ext uri="{FF2B5EF4-FFF2-40B4-BE49-F238E27FC236}">
                <a16:creationId xmlns:a16="http://schemas.microsoft.com/office/drawing/2014/main" id="{A630B9B4-3EF7-7197-F043-0B53DDEFCF4F}"/>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11" name="Freihandform: Form 10">
            <a:extLst>
              <a:ext uri="{FF2B5EF4-FFF2-40B4-BE49-F238E27FC236}">
                <a16:creationId xmlns:a16="http://schemas.microsoft.com/office/drawing/2014/main" id="{C6A42084-E00D-AE32-E971-71BA2F3BD311}"/>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3" name="Content Placeholder 2"/>
          <p:cNvSpPr>
            <a:spLocks noGrp="1"/>
          </p:cNvSpPr>
          <p:nvPr>
            <p:ph idx="1"/>
          </p:nvPr>
        </p:nvSpPr>
        <p:spPr bwMode="gray">
          <a:xfrm>
            <a:off x="525600" y="1601093"/>
            <a:ext cx="5394163"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6097588" y="1601093"/>
            <a:ext cx="5575302" cy="4507608"/>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4" name="Fußzeilenplatzhalter 3">
            <a:extLst>
              <a:ext uri="{FF2B5EF4-FFF2-40B4-BE49-F238E27FC236}">
                <a16:creationId xmlns:a16="http://schemas.microsoft.com/office/drawing/2014/main" id="{2AC035B0-021C-A451-E2DE-CD992872C93E}"/>
              </a:ext>
            </a:extLst>
          </p:cNvPr>
          <p:cNvSpPr>
            <a:spLocks noGrp="1"/>
          </p:cNvSpPr>
          <p:nvPr>
            <p:ph type="ftr" sz="quarter" idx="19"/>
          </p:nvPr>
        </p:nvSpPr>
        <p:spPr/>
        <p:txBody>
          <a:bodyPr/>
          <a:lstStyle>
            <a:lvl1pPr>
              <a:defRPr>
                <a:latin typeface="Calibri" panose="020F0502020204030204" pitchFamily="34" charset="0"/>
              </a:defRPr>
            </a:lvl1pPr>
          </a:lstStyle>
          <a:p>
            <a:endParaRPr lang="de-DE" dirty="0"/>
          </a:p>
        </p:txBody>
      </p:sp>
      <p:sp>
        <p:nvSpPr>
          <p:cNvPr id="7" name="Foliennummernplatzhalter 6">
            <a:extLst>
              <a:ext uri="{FF2B5EF4-FFF2-40B4-BE49-F238E27FC236}">
                <a16:creationId xmlns:a16="http://schemas.microsoft.com/office/drawing/2014/main" id="{DF7F6E28-B765-7E87-D083-844C58BBC276}"/>
              </a:ext>
            </a:extLst>
          </p:cNvPr>
          <p:cNvSpPr>
            <a:spLocks noGrp="1"/>
          </p:cNvSpPr>
          <p:nvPr>
            <p:ph type="sldNum" sz="quarter" idx="20"/>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5" name="Titel 4">
            <a:extLst>
              <a:ext uri="{FF2B5EF4-FFF2-40B4-BE49-F238E27FC236}">
                <a16:creationId xmlns:a16="http://schemas.microsoft.com/office/drawing/2014/main" id="{078F299C-07BB-CD27-BEE4-E1AE50C9AB3C}"/>
              </a:ext>
            </a:extLst>
          </p:cNvPr>
          <p:cNvSpPr>
            <a:spLocks noGrp="1"/>
          </p:cNvSpPr>
          <p:nvPr>
            <p:ph type="title"/>
          </p:nvPr>
        </p:nvSpPr>
        <p:spPr>
          <a:xfrm>
            <a:off x="525600" y="673200"/>
            <a:ext cx="9121320" cy="360000"/>
          </a:xfrm>
        </p:spPr>
        <p:txBody>
          <a:bodyPr/>
          <a:lstStyle/>
          <a:p>
            <a:r>
              <a:rPr lang="de-DE"/>
              <a:t>Mastertitelformat bearbeiten</a:t>
            </a:r>
          </a:p>
        </p:txBody>
      </p:sp>
      <p:sp>
        <p:nvSpPr>
          <p:cNvPr id="12" name="Textplatzhalter 3">
            <a:extLst>
              <a:ext uri="{FF2B5EF4-FFF2-40B4-BE49-F238E27FC236}">
                <a16:creationId xmlns:a16="http://schemas.microsoft.com/office/drawing/2014/main" id="{3D87E8AA-A28B-4177-7715-54C776DF3A7A}"/>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pic>
        <p:nvPicPr>
          <p:cNvPr id="10" name="Grafik 9">
            <a:extLst>
              <a:ext uri="{FF2B5EF4-FFF2-40B4-BE49-F238E27FC236}">
                <a16:creationId xmlns:a16="http://schemas.microsoft.com/office/drawing/2014/main" id="{ED203F91-3959-8D20-6FE0-D29636BA3A04}"/>
              </a:ext>
            </a:extLst>
          </p:cNvPr>
          <p:cNvPicPr>
            <a:picLocks noChangeAspect="1"/>
          </p:cNvPicPr>
          <p:nvPr userDrawn="1"/>
        </p:nvPicPr>
        <p:blipFill>
          <a:blip r:embed="rId3"/>
          <a:stretch>
            <a:fillRect/>
          </a:stretch>
        </p:blipFill>
        <p:spPr>
          <a:xfrm>
            <a:off x="9809018" y="565599"/>
            <a:ext cx="1978556" cy="562183"/>
          </a:xfrm>
          <a:prstGeom prst="rect">
            <a:avLst/>
          </a:prstGeom>
        </p:spPr>
      </p:pic>
    </p:spTree>
    <p:custDataLst>
      <p:tags r:id="rId1"/>
    </p:custDataLst>
    <p:extLst>
      <p:ext uri="{BB962C8B-B14F-4D97-AF65-F5344CB8AC3E}">
        <p14:creationId xmlns:p14="http://schemas.microsoft.com/office/powerpoint/2010/main" val="1373587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Inhalt &amp; 2 Bilder (1:1)">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3FBE3152-E0FB-692D-3D97-677427BBE99E}"/>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6" name="Freihandform: Form 5">
            <a:extLst>
              <a:ext uri="{FF2B5EF4-FFF2-40B4-BE49-F238E27FC236}">
                <a16:creationId xmlns:a16="http://schemas.microsoft.com/office/drawing/2014/main" id="{A42241A1-58CE-B3C1-C62F-370957C70E4D}"/>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11" name="Freihandform: Form 10">
            <a:extLst>
              <a:ext uri="{FF2B5EF4-FFF2-40B4-BE49-F238E27FC236}">
                <a16:creationId xmlns:a16="http://schemas.microsoft.com/office/drawing/2014/main" id="{F80104EE-20CD-22F1-C3A5-6EFABE3D69DB}"/>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2" name="Titel 1">
            <a:extLst>
              <a:ext uri="{FF2B5EF4-FFF2-40B4-BE49-F238E27FC236}">
                <a16:creationId xmlns:a16="http://schemas.microsoft.com/office/drawing/2014/main" id="{521E93EA-7263-6027-6F99-621C9757B7A2}"/>
              </a:ext>
            </a:extLst>
          </p:cNvPr>
          <p:cNvSpPr>
            <a:spLocks noGrp="1"/>
          </p:cNvSpPr>
          <p:nvPr>
            <p:ph type="title"/>
          </p:nvPr>
        </p:nvSpPr>
        <p:spPr>
          <a:xfrm>
            <a:off x="525600" y="673200"/>
            <a:ext cx="9121320" cy="360000"/>
          </a:xfrm>
        </p:spPr>
        <p:txBody>
          <a:bodyPr/>
          <a:lstStyle/>
          <a:p>
            <a:r>
              <a:rPr lang="de-DE"/>
              <a:t>Mastertitelformat bearbeiten</a:t>
            </a:r>
          </a:p>
        </p:txBody>
      </p:sp>
      <p:sp>
        <p:nvSpPr>
          <p:cNvPr id="3" name="Content Placeholder 2"/>
          <p:cNvSpPr>
            <a:spLocks noGrp="1"/>
          </p:cNvSpPr>
          <p:nvPr>
            <p:ph idx="1"/>
          </p:nvPr>
        </p:nvSpPr>
        <p:spPr bwMode="gray">
          <a:xfrm>
            <a:off x="525600" y="1601093"/>
            <a:ext cx="5394163"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6097588" y="1601092"/>
            <a:ext cx="5575303" cy="2181803"/>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12" name="Bildplatzhalter 7">
            <a:extLst>
              <a:ext uri="{FF2B5EF4-FFF2-40B4-BE49-F238E27FC236}">
                <a16:creationId xmlns:a16="http://schemas.microsoft.com/office/drawing/2014/main" id="{92B33BCC-1E92-4D34-9321-FA90CF8DB11E}"/>
              </a:ext>
            </a:extLst>
          </p:cNvPr>
          <p:cNvSpPr>
            <a:spLocks noGrp="1"/>
          </p:cNvSpPr>
          <p:nvPr>
            <p:ph type="pic" sz="quarter" idx="17"/>
          </p:nvPr>
        </p:nvSpPr>
        <p:spPr bwMode="gray">
          <a:xfrm>
            <a:off x="6097588" y="3926894"/>
            <a:ext cx="5575303" cy="2169632"/>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4" name="Fußzeilenplatzhalter 3">
            <a:extLst>
              <a:ext uri="{FF2B5EF4-FFF2-40B4-BE49-F238E27FC236}">
                <a16:creationId xmlns:a16="http://schemas.microsoft.com/office/drawing/2014/main" id="{8574D2C6-2435-6D82-D8C1-B49FBD518D59}"/>
              </a:ext>
            </a:extLst>
          </p:cNvPr>
          <p:cNvSpPr>
            <a:spLocks noGrp="1"/>
          </p:cNvSpPr>
          <p:nvPr>
            <p:ph type="ftr" sz="quarter" idx="19"/>
          </p:nvPr>
        </p:nvSpPr>
        <p:spPr/>
        <p:txBody>
          <a:bodyPr/>
          <a:lstStyle>
            <a:lvl1pPr>
              <a:defRPr>
                <a:latin typeface="Calibri" panose="020F0502020204030204" pitchFamily="34" charset="0"/>
              </a:defRPr>
            </a:lvl1pPr>
          </a:lstStyle>
          <a:p>
            <a:endParaRPr lang="de-DE" dirty="0"/>
          </a:p>
        </p:txBody>
      </p:sp>
      <p:sp>
        <p:nvSpPr>
          <p:cNvPr id="7" name="Foliennummernplatzhalter 6">
            <a:extLst>
              <a:ext uri="{FF2B5EF4-FFF2-40B4-BE49-F238E27FC236}">
                <a16:creationId xmlns:a16="http://schemas.microsoft.com/office/drawing/2014/main" id="{E2659293-10D1-6DE4-AA2C-8797E76E8BFC}"/>
              </a:ext>
            </a:extLst>
          </p:cNvPr>
          <p:cNvSpPr>
            <a:spLocks noGrp="1"/>
          </p:cNvSpPr>
          <p:nvPr>
            <p:ph type="sldNum" sz="quarter" idx="20"/>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14" name="Textplatzhalter 3">
            <a:extLst>
              <a:ext uri="{FF2B5EF4-FFF2-40B4-BE49-F238E27FC236}">
                <a16:creationId xmlns:a16="http://schemas.microsoft.com/office/drawing/2014/main" id="{2001CFAA-892C-F5BC-7935-6B9528E6100B}"/>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pic>
        <p:nvPicPr>
          <p:cNvPr id="10" name="Grafik 9">
            <a:extLst>
              <a:ext uri="{FF2B5EF4-FFF2-40B4-BE49-F238E27FC236}">
                <a16:creationId xmlns:a16="http://schemas.microsoft.com/office/drawing/2014/main" id="{1B02C6C0-9DB3-2C47-CFD2-00358E825532}"/>
              </a:ext>
            </a:extLst>
          </p:cNvPr>
          <p:cNvPicPr>
            <a:picLocks noChangeAspect="1"/>
          </p:cNvPicPr>
          <p:nvPr userDrawn="1"/>
        </p:nvPicPr>
        <p:blipFill>
          <a:blip r:embed="rId3"/>
          <a:stretch>
            <a:fillRect/>
          </a:stretch>
        </p:blipFill>
        <p:spPr>
          <a:xfrm>
            <a:off x="9809018" y="565599"/>
            <a:ext cx="1978556" cy="562183"/>
          </a:xfrm>
          <a:prstGeom prst="rect">
            <a:avLst/>
          </a:prstGeom>
        </p:spPr>
      </p:pic>
    </p:spTree>
    <p:custDataLst>
      <p:tags r:id="rId1"/>
    </p:custDataLst>
    <p:extLst>
      <p:ext uri="{BB962C8B-B14F-4D97-AF65-F5344CB8AC3E}">
        <p14:creationId xmlns:p14="http://schemas.microsoft.com/office/powerpoint/2010/main" val="3083224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ild ganzseitig mit Titel">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0" y="0"/>
            <a:ext cx="12192000" cy="6858000"/>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3" name="Fußzeilenplatzhalter 2">
            <a:extLst>
              <a:ext uri="{FF2B5EF4-FFF2-40B4-BE49-F238E27FC236}">
                <a16:creationId xmlns:a16="http://schemas.microsoft.com/office/drawing/2014/main" id="{8DCCD4C4-7231-F9E6-1E5D-1D202F91AC77}"/>
              </a:ext>
            </a:extLst>
          </p:cNvPr>
          <p:cNvSpPr>
            <a:spLocks noGrp="1"/>
          </p:cNvSpPr>
          <p:nvPr>
            <p:ph type="ftr" sz="quarter" idx="19"/>
          </p:nvPr>
        </p:nvSpPr>
        <p:spPr>
          <a:xfrm>
            <a:off x="858713" y="7048237"/>
            <a:ext cx="9468000" cy="181500"/>
          </a:xfrm>
        </p:spPr>
        <p:txBody>
          <a:bodyPr/>
          <a:lstStyle/>
          <a:p>
            <a:endParaRPr lang="de-DE" dirty="0"/>
          </a:p>
        </p:txBody>
      </p:sp>
      <p:sp>
        <p:nvSpPr>
          <p:cNvPr id="4" name="Foliennummernplatzhalter 3">
            <a:extLst>
              <a:ext uri="{FF2B5EF4-FFF2-40B4-BE49-F238E27FC236}">
                <a16:creationId xmlns:a16="http://schemas.microsoft.com/office/drawing/2014/main" id="{2BE1D6DC-B8B3-8251-D268-A6521864EFE9}"/>
              </a:ext>
            </a:extLst>
          </p:cNvPr>
          <p:cNvSpPr>
            <a:spLocks noGrp="1"/>
          </p:cNvSpPr>
          <p:nvPr>
            <p:ph type="sldNum" sz="quarter" idx="20"/>
          </p:nvPr>
        </p:nvSpPr>
        <p:spPr>
          <a:xfrm>
            <a:off x="527052" y="7048763"/>
            <a:ext cx="234947" cy="181500"/>
          </a:xfrm>
        </p:spPr>
        <p:txBody>
          <a:bodyPr/>
          <a:lstStyle/>
          <a:p>
            <a:fld id="{521AE3AC-DDCA-45D4-9B2A-A2DBEA872607}" type="slidenum">
              <a:rPr lang="de-DE" smtClean="0"/>
              <a:pPr/>
              <a:t>‹Nr.›</a:t>
            </a:fld>
            <a:endParaRPr lang="de-DE" dirty="0"/>
          </a:p>
        </p:txBody>
      </p:sp>
      <p:sp>
        <p:nvSpPr>
          <p:cNvPr id="7" name="Titel 6">
            <a:extLst>
              <a:ext uri="{FF2B5EF4-FFF2-40B4-BE49-F238E27FC236}">
                <a16:creationId xmlns:a16="http://schemas.microsoft.com/office/drawing/2014/main" id="{006FA47B-1791-5EF0-6C28-BE2CFA41B343}"/>
              </a:ext>
            </a:extLst>
          </p:cNvPr>
          <p:cNvSpPr>
            <a:spLocks noGrp="1"/>
          </p:cNvSpPr>
          <p:nvPr>
            <p:ph type="title"/>
          </p:nvPr>
        </p:nvSpPr>
        <p:spPr>
          <a:xfrm>
            <a:off x="525600" y="673200"/>
            <a:ext cx="9121320" cy="360000"/>
          </a:xfrm>
        </p:spPr>
        <p:txBody>
          <a:bodyPr/>
          <a:lstStyle/>
          <a:p>
            <a:r>
              <a:rPr lang="de-DE"/>
              <a:t>Mastertitelformat bearbeiten</a:t>
            </a:r>
          </a:p>
        </p:txBody>
      </p:sp>
      <p:sp>
        <p:nvSpPr>
          <p:cNvPr id="2" name="Textplatzhalter 3">
            <a:extLst>
              <a:ext uri="{FF2B5EF4-FFF2-40B4-BE49-F238E27FC236}">
                <a16:creationId xmlns:a16="http://schemas.microsoft.com/office/drawing/2014/main" id="{DB15314C-DA28-645D-E910-37D6CEE57CDA}"/>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
        <p:nvSpPr>
          <p:cNvPr id="6" name="Textplatzhalter 5">
            <a:extLst>
              <a:ext uri="{FF2B5EF4-FFF2-40B4-BE49-F238E27FC236}">
                <a16:creationId xmlns:a16="http://schemas.microsoft.com/office/drawing/2014/main" id="{027FA583-D737-6F2E-F9A1-B9FD3C8226D0}"/>
              </a:ext>
            </a:extLst>
          </p:cNvPr>
          <p:cNvSpPr>
            <a:spLocks noGrp="1"/>
          </p:cNvSpPr>
          <p:nvPr>
            <p:ph type="body" sz="quarter" idx="21" hasCustomPrompt="1"/>
          </p:nvPr>
        </p:nvSpPr>
        <p:spPr>
          <a:xfrm>
            <a:off x="6346479" y="4254160"/>
            <a:ext cx="5326409" cy="1398808"/>
          </a:xfrm>
          <a:solidFill>
            <a:schemeClr val="bg1"/>
          </a:solidFill>
        </p:spPr>
        <p:txBody>
          <a:bodyPr lIns="180000" tIns="144000" rIns="180000" bIns="144000">
            <a:spAutoFit/>
          </a:bodyPr>
          <a:lstStyle>
            <a:lvl1pPr>
              <a:defRPr/>
            </a:lvl1pPr>
          </a:lstStyle>
          <a:p>
            <a:pPr lvl="0"/>
            <a:r>
              <a:rPr lang="de-DE" dirty="0"/>
              <a:t>Textfeld bei Bedarf verschieben und umfärben. Textfeld passt sich automatisch der Textlänge an.</a:t>
            </a:r>
          </a:p>
        </p:txBody>
      </p:sp>
    </p:spTree>
    <p:custDataLst>
      <p:tags r:id="rId1"/>
    </p:custDataLst>
    <p:extLst>
      <p:ext uri="{BB962C8B-B14F-4D97-AF65-F5344CB8AC3E}">
        <p14:creationId xmlns:p14="http://schemas.microsoft.com/office/powerpoint/2010/main" val="2084612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4 Bilder mit Text">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8A77AC48-DD29-B246-14D3-F3F8D47E477E}"/>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6" name="Freihandform: Form 5">
            <a:extLst>
              <a:ext uri="{FF2B5EF4-FFF2-40B4-BE49-F238E27FC236}">
                <a16:creationId xmlns:a16="http://schemas.microsoft.com/office/drawing/2014/main" id="{C00D4436-D0DE-87DC-AC4C-526B201566EB}"/>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10" name="Freihandform: Form 9">
            <a:extLst>
              <a:ext uri="{FF2B5EF4-FFF2-40B4-BE49-F238E27FC236}">
                <a16:creationId xmlns:a16="http://schemas.microsoft.com/office/drawing/2014/main" id="{5B67782C-3D66-4D72-4E16-E887C402CD0F}"/>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2135486" y="1601092"/>
            <a:ext cx="3893212" cy="2181803"/>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7" name="Textplatzhalter 6">
            <a:extLst>
              <a:ext uri="{FF2B5EF4-FFF2-40B4-BE49-F238E27FC236}">
                <a16:creationId xmlns:a16="http://schemas.microsoft.com/office/drawing/2014/main" id="{D217D266-8661-A106-96AC-2A2048406CF7}"/>
              </a:ext>
            </a:extLst>
          </p:cNvPr>
          <p:cNvSpPr>
            <a:spLocks noGrp="1"/>
          </p:cNvSpPr>
          <p:nvPr>
            <p:ph type="body" sz="quarter" idx="26"/>
          </p:nvPr>
        </p:nvSpPr>
        <p:spPr>
          <a:xfrm>
            <a:off x="527054" y="1601092"/>
            <a:ext cx="1608432" cy="2181803"/>
          </a:xfrm>
          <a:solidFill>
            <a:schemeClr val="accent1"/>
          </a:solidFill>
        </p:spPr>
        <p:txBody>
          <a:bodyPr lIns="180000" tIns="72000" rIns="72000" bIns="72000"/>
          <a:lstStyle>
            <a:lvl1pPr>
              <a:lnSpc>
                <a:spcPct val="90000"/>
              </a:lnSpc>
              <a:spcBef>
                <a:spcPts val="0"/>
              </a:spcBef>
              <a:defRPr sz="1000" b="0">
                <a:solidFill>
                  <a:schemeClr val="bg1"/>
                </a:solidFill>
                <a:latin typeface="+mj-lt"/>
              </a:defRPr>
            </a:lvl1pPr>
            <a:lvl2pPr marL="0" indent="0">
              <a:lnSpc>
                <a:spcPct val="90000"/>
              </a:lnSpc>
              <a:spcBef>
                <a:spcPts val="0"/>
              </a:spcBef>
              <a:buClr>
                <a:schemeClr val="bg1"/>
              </a:buClr>
              <a:buSzPct val="110000"/>
              <a:buFontTx/>
              <a:buNone/>
              <a:defRPr sz="1000">
                <a:solidFill>
                  <a:schemeClr val="bg1"/>
                </a:solidFill>
                <a:latin typeface="Calibri" panose="020F0502020204030204" pitchFamily="34" charset="0"/>
              </a:defRPr>
            </a:lvl2pPr>
            <a:lvl3pPr marL="0" indent="0">
              <a:lnSpc>
                <a:spcPct val="90000"/>
              </a:lnSpc>
              <a:spcBef>
                <a:spcPts val="0"/>
              </a:spcBef>
              <a:buFontTx/>
              <a:buNone/>
              <a:defRPr sz="1000">
                <a:solidFill>
                  <a:schemeClr val="bg1"/>
                </a:solidFill>
                <a:latin typeface="Calibri" panose="020F0502020204030204" pitchFamily="34" charset="0"/>
              </a:defRPr>
            </a:lvl3pPr>
            <a:lvl4pPr marL="0" indent="0">
              <a:lnSpc>
                <a:spcPct val="90000"/>
              </a:lnSpc>
              <a:spcBef>
                <a:spcPts val="0"/>
              </a:spcBef>
              <a:buNone/>
              <a:defRPr sz="1000" b="0">
                <a:solidFill>
                  <a:schemeClr val="bg1"/>
                </a:solidFill>
              </a:defRPr>
            </a:lvl4pPr>
            <a:lvl5pPr>
              <a:lnSpc>
                <a:spcPct val="90000"/>
              </a:lnSpc>
              <a:spcBef>
                <a:spcPts val="0"/>
              </a:spcBef>
              <a:defRPr sz="1000"/>
            </a:lvl5pPr>
          </a:lstStyle>
          <a:p>
            <a:pPr lvl="0"/>
            <a:r>
              <a:rPr lang="de-DE" dirty="0"/>
              <a:t>Mastertextformat bearbeiten</a:t>
            </a:r>
          </a:p>
          <a:p>
            <a:pPr lvl="1"/>
            <a:r>
              <a:rPr lang="de-DE" dirty="0"/>
              <a:t>Zweite Ebene</a:t>
            </a:r>
          </a:p>
          <a:p>
            <a:pPr lvl="2"/>
            <a:r>
              <a:rPr lang="de-DE" dirty="0"/>
              <a:t>Dritte Ebene</a:t>
            </a:r>
          </a:p>
        </p:txBody>
      </p:sp>
      <p:sp>
        <p:nvSpPr>
          <p:cNvPr id="11" name="Bildplatzhalter 7">
            <a:extLst>
              <a:ext uri="{FF2B5EF4-FFF2-40B4-BE49-F238E27FC236}">
                <a16:creationId xmlns:a16="http://schemas.microsoft.com/office/drawing/2014/main" id="{58C76991-19F1-A1D6-4617-FDA9C2230412}"/>
              </a:ext>
            </a:extLst>
          </p:cNvPr>
          <p:cNvSpPr>
            <a:spLocks noGrp="1"/>
          </p:cNvSpPr>
          <p:nvPr>
            <p:ph type="pic" sz="quarter" idx="27"/>
          </p:nvPr>
        </p:nvSpPr>
        <p:spPr bwMode="gray">
          <a:xfrm>
            <a:off x="7779675" y="1601092"/>
            <a:ext cx="3893212" cy="2181803"/>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17" name="Textplatzhalter 6">
            <a:extLst>
              <a:ext uri="{FF2B5EF4-FFF2-40B4-BE49-F238E27FC236}">
                <a16:creationId xmlns:a16="http://schemas.microsoft.com/office/drawing/2014/main" id="{61DF95C7-73C8-0324-13A9-043B20134269}"/>
              </a:ext>
            </a:extLst>
          </p:cNvPr>
          <p:cNvSpPr>
            <a:spLocks noGrp="1"/>
          </p:cNvSpPr>
          <p:nvPr>
            <p:ph type="body" sz="quarter" idx="29"/>
          </p:nvPr>
        </p:nvSpPr>
        <p:spPr>
          <a:xfrm>
            <a:off x="6171243" y="1601092"/>
            <a:ext cx="1608432" cy="2181803"/>
          </a:xfrm>
          <a:solidFill>
            <a:schemeClr val="accent5"/>
          </a:solidFill>
        </p:spPr>
        <p:txBody>
          <a:bodyPr lIns="180000" tIns="72000" rIns="72000" bIns="72000"/>
          <a:lstStyle>
            <a:lvl1pPr marL="0" indent="0">
              <a:lnSpc>
                <a:spcPct val="90000"/>
              </a:lnSpc>
              <a:spcBef>
                <a:spcPts val="0"/>
              </a:spcBef>
              <a:defRPr lang="de-DE" sz="1000" b="0" kern="1200">
                <a:solidFill>
                  <a:schemeClr val="bg1"/>
                </a:solidFill>
                <a:latin typeface="+mj-lt"/>
                <a:ea typeface="+mn-ea"/>
                <a:cs typeface="+mn-cs"/>
              </a:defRPr>
            </a:lvl1pPr>
            <a:lvl2pPr marL="144000" indent="-144000">
              <a:lnSpc>
                <a:spcPct val="90000"/>
              </a:lnSpc>
              <a:spcBef>
                <a:spcPts val="0"/>
              </a:spcBef>
              <a:buSzPct val="110000"/>
              <a:buFontTx/>
              <a:buBlip>
                <a:blip r:embed="rId3">
                  <a:extLst>
                    <a:ext uri="{96DAC541-7B7A-43D3-8B79-37D633B846F1}">
                      <asvg:svgBlip xmlns:asvg="http://schemas.microsoft.com/office/drawing/2016/SVG/main" r:embed="rId4"/>
                    </a:ext>
                  </a:extLst>
                </a:blip>
              </a:buBlip>
              <a:defRPr sz="1000">
                <a:solidFill>
                  <a:schemeClr val="bg1"/>
                </a:solidFill>
                <a:latin typeface="Calibri" panose="020F0502020204030204" pitchFamily="34" charset="0"/>
              </a:defRPr>
            </a:lvl2pPr>
            <a:lvl3pPr marL="0" indent="0">
              <a:lnSpc>
                <a:spcPct val="90000"/>
              </a:lnSpc>
              <a:spcBef>
                <a:spcPts val="0"/>
              </a:spcBef>
              <a:buFontTx/>
              <a:buNone/>
              <a:defRPr sz="1000">
                <a:solidFill>
                  <a:schemeClr val="bg1"/>
                </a:solidFill>
                <a:latin typeface="Calibri" panose="020F0502020204030204" pitchFamily="34" charset="0"/>
              </a:defRPr>
            </a:lvl3pPr>
            <a:lvl4pPr marL="0" indent="0">
              <a:lnSpc>
                <a:spcPct val="90000"/>
              </a:lnSpc>
              <a:spcBef>
                <a:spcPts val="0"/>
              </a:spcBef>
              <a:buNone/>
              <a:defRPr sz="1000" b="0">
                <a:solidFill>
                  <a:schemeClr val="bg1"/>
                </a:solidFill>
              </a:defRPr>
            </a:lvl4pPr>
            <a:lvl5pPr>
              <a:lnSpc>
                <a:spcPct val="90000"/>
              </a:lnSpc>
              <a:spcBef>
                <a:spcPts val="0"/>
              </a:spcBef>
              <a:defRPr sz="1000"/>
            </a:lvl5pPr>
          </a:lstStyle>
          <a:p>
            <a:pPr marL="27450" lvl="0" indent="-27450" algn="l" defTabSz="914377" rtl="0" eaLnBrk="1" latinLnBrk="0" hangingPunct="1">
              <a:lnSpc>
                <a:spcPct val="90000"/>
              </a:lnSpc>
              <a:spcBef>
                <a:spcPts val="0"/>
              </a:spcBef>
              <a:spcAft>
                <a:spcPts val="400"/>
              </a:spcAft>
              <a:buFont typeface="Arial" panose="020B0604020202020204" pitchFamily="34" charset="0"/>
              <a:buChar char="​"/>
            </a:pPr>
            <a:r>
              <a:rPr lang="de-DE"/>
              <a:t>Mastertextformat bearbeiten</a:t>
            </a:r>
          </a:p>
          <a:p>
            <a:pPr marL="27450" lvl="1" indent="-27450" algn="l" defTabSz="914377" rtl="0" eaLnBrk="1" latinLnBrk="0" hangingPunct="1">
              <a:lnSpc>
                <a:spcPct val="90000"/>
              </a:lnSpc>
              <a:spcBef>
                <a:spcPts val="0"/>
              </a:spcBef>
              <a:spcAft>
                <a:spcPts val="400"/>
              </a:spcAft>
              <a:buFont typeface="Arial" panose="020B0604020202020204" pitchFamily="34" charset="0"/>
              <a:buChar char="​"/>
            </a:pPr>
            <a:r>
              <a:rPr lang="de-DE"/>
              <a:t>Zweite Ebene</a:t>
            </a:r>
          </a:p>
          <a:p>
            <a:pPr marL="27450" lvl="2" indent="-27450" algn="l" defTabSz="914377" rtl="0" eaLnBrk="1" latinLnBrk="0" hangingPunct="1">
              <a:lnSpc>
                <a:spcPct val="90000"/>
              </a:lnSpc>
              <a:spcBef>
                <a:spcPts val="0"/>
              </a:spcBef>
              <a:spcAft>
                <a:spcPts val="400"/>
              </a:spcAft>
              <a:buFont typeface="Arial" panose="020B0604020202020204" pitchFamily="34" charset="0"/>
              <a:buChar char="​"/>
            </a:pPr>
            <a:r>
              <a:rPr lang="de-DE"/>
              <a:t>Dritte Ebene</a:t>
            </a:r>
          </a:p>
        </p:txBody>
      </p:sp>
      <p:sp>
        <p:nvSpPr>
          <p:cNvPr id="12" name="Bildplatzhalter 7">
            <a:extLst>
              <a:ext uri="{FF2B5EF4-FFF2-40B4-BE49-F238E27FC236}">
                <a16:creationId xmlns:a16="http://schemas.microsoft.com/office/drawing/2014/main" id="{92B33BCC-1E92-4D34-9321-FA90CF8DB11E}"/>
              </a:ext>
            </a:extLst>
          </p:cNvPr>
          <p:cNvSpPr>
            <a:spLocks noGrp="1"/>
          </p:cNvSpPr>
          <p:nvPr>
            <p:ph type="pic" sz="quarter" idx="17"/>
          </p:nvPr>
        </p:nvSpPr>
        <p:spPr bwMode="gray">
          <a:xfrm>
            <a:off x="2135486" y="3926894"/>
            <a:ext cx="3893212" cy="2169632"/>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15" name="Textplatzhalter 6">
            <a:extLst>
              <a:ext uri="{FF2B5EF4-FFF2-40B4-BE49-F238E27FC236}">
                <a16:creationId xmlns:a16="http://schemas.microsoft.com/office/drawing/2014/main" id="{099C31DC-465B-1ACE-2142-9DA949EBCB04}"/>
              </a:ext>
            </a:extLst>
          </p:cNvPr>
          <p:cNvSpPr>
            <a:spLocks noGrp="1"/>
          </p:cNvSpPr>
          <p:nvPr>
            <p:ph type="body" sz="quarter" idx="32"/>
          </p:nvPr>
        </p:nvSpPr>
        <p:spPr>
          <a:xfrm>
            <a:off x="527054" y="3926894"/>
            <a:ext cx="1608432" cy="2181803"/>
          </a:xfrm>
          <a:solidFill>
            <a:schemeClr val="accent2"/>
          </a:solidFill>
        </p:spPr>
        <p:txBody>
          <a:bodyPr lIns="180000" tIns="72000" rIns="72000" bIns="72000"/>
          <a:lstStyle>
            <a:lvl1pPr>
              <a:lnSpc>
                <a:spcPct val="90000"/>
              </a:lnSpc>
              <a:spcBef>
                <a:spcPts val="0"/>
              </a:spcBef>
              <a:defRPr sz="1000" b="0">
                <a:solidFill>
                  <a:schemeClr val="bg1"/>
                </a:solidFill>
                <a:latin typeface="+mj-lt"/>
              </a:defRPr>
            </a:lvl1pPr>
            <a:lvl2pPr marL="0" indent="0">
              <a:lnSpc>
                <a:spcPct val="90000"/>
              </a:lnSpc>
              <a:spcBef>
                <a:spcPts val="0"/>
              </a:spcBef>
              <a:buSzPct val="110000"/>
              <a:buFontTx/>
              <a:buNone/>
              <a:defRPr sz="1000">
                <a:solidFill>
                  <a:schemeClr val="bg1"/>
                </a:solidFill>
                <a:latin typeface="Calibri" panose="020F0502020204030204" pitchFamily="34" charset="0"/>
              </a:defRPr>
            </a:lvl2pPr>
            <a:lvl3pPr marL="0" indent="0">
              <a:lnSpc>
                <a:spcPct val="90000"/>
              </a:lnSpc>
              <a:spcBef>
                <a:spcPts val="0"/>
              </a:spcBef>
              <a:buFontTx/>
              <a:buNone/>
              <a:defRPr sz="1000">
                <a:solidFill>
                  <a:schemeClr val="bg1"/>
                </a:solidFill>
                <a:latin typeface="Calibri" panose="020F0502020204030204" pitchFamily="34" charset="0"/>
              </a:defRPr>
            </a:lvl3pPr>
            <a:lvl4pPr marL="0" indent="0">
              <a:lnSpc>
                <a:spcPct val="90000"/>
              </a:lnSpc>
              <a:spcBef>
                <a:spcPts val="0"/>
              </a:spcBef>
              <a:buNone/>
              <a:defRPr sz="1000" b="0">
                <a:solidFill>
                  <a:schemeClr val="bg1"/>
                </a:solidFill>
              </a:defRPr>
            </a:lvl4pPr>
            <a:lvl5pPr>
              <a:lnSpc>
                <a:spcPct val="90000"/>
              </a:lnSpc>
              <a:spcBef>
                <a:spcPts val="0"/>
              </a:spcBef>
              <a:defRPr sz="1000"/>
            </a:lvl5pPr>
          </a:lstStyle>
          <a:p>
            <a:pPr lvl="0"/>
            <a:r>
              <a:rPr lang="de-DE" dirty="0"/>
              <a:t>Mastertextformat bearbeiten</a:t>
            </a:r>
          </a:p>
          <a:p>
            <a:pPr lvl="1"/>
            <a:r>
              <a:rPr lang="de-DE" dirty="0"/>
              <a:t>Zweite Ebene</a:t>
            </a:r>
          </a:p>
          <a:p>
            <a:pPr lvl="2"/>
            <a:r>
              <a:rPr lang="de-DE" dirty="0"/>
              <a:t>Dritte Ebene</a:t>
            </a:r>
          </a:p>
        </p:txBody>
      </p:sp>
      <p:sp>
        <p:nvSpPr>
          <p:cNvPr id="13" name="Bildplatzhalter 7">
            <a:extLst>
              <a:ext uri="{FF2B5EF4-FFF2-40B4-BE49-F238E27FC236}">
                <a16:creationId xmlns:a16="http://schemas.microsoft.com/office/drawing/2014/main" id="{ADA2CB67-EF9E-2669-310C-F98E9316E9D1}"/>
              </a:ext>
            </a:extLst>
          </p:cNvPr>
          <p:cNvSpPr>
            <a:spLocks noGrp="1"/>
          </p:cNvSpPr>
          <p:nvPr>
            <p:ph type="pic" sz="quarter" idx="28"/>
          </p:nvPr>
        </p:nvSpPr>
        <p:spPr bwMode="gray">
          <a:xfrm>
            <a:off x="7779675" y="3926894"/>
            <a:ext cx="3893212" cy="2169632"/>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19" name="Textplatzhalter 6">
            <a:extLst>
              <a:ext uri="{FF2B5EF4-FFF2-40B4-BE49-F238E27FC236}">
                <a16:creationId xmlns:a16="http://schemas.microsoft.com/office/drawing/2014/main" id="{58AB6580-B2DF-723A-D67C-1C23A240C166}"/>
              </a:ext>
            </a:extLst>
          </p:cNvPr>
          <p:cNvSpPr>
            <a:spLocks noGrp="1"/>
          </p:cNvSpPr>
          <p:nvPr>
            <p:ph type="body" sz="quarter" idx="31"/>
          </p:nvPr>
        </p:nvSpPr>
        <p:spPr>
          <a:xfrm>
            <a:off x="6171243" y="3926894"/>
            <a:ext cx="1608432" cy="2181803"/>
          </a:xfrm>
          <a:solidFill>
            <a:schemeClr val="tx2"/>
          </a:solidFill>
        </p:spPr>
        <p:txBody>
          <a:bodyPr lIns="180000" tIns="72000" rIns="72000" bIns="72000"/>
          <a:lstStyle>
            <a:lvl1pPr marL="0" indent="0">
              <a:lnSpc>
                <a:spcPct val="90000"/>
              </a:lnSpc>
              <a:spcBef>
                <a:spcPts val="0"/>
              </a:spcBef>
              <a:defRPr lang="de-DE" sz="1000" b="0" kern="1200">
                <a:solidFill>
                  <a:schemeClr val="bg1"/>
                </a:solidFill>
                <a:latin typeface="+mj-lt"/>
                <a:ea typeface="+mn-ea"/>
                <a:cs typeface="+mn-cs"/>
              </a:defRPr>
            </a:lvl1pPr>
            <a:lvl2pPr marL="144000" indent="-144000">
              <a:lnSpc>
                <a:spcPct val="90000"/>
              </a:lnSpc>
              <a:spcBef>
                <a:spcPts val="0"/>
              </a:spcBef>
              <a:buSzPct val="110000"/>
              <a:buFontTx/>
              <a:buBlip>
                <a:blip r:embed="rId3">
                  <a:extLst>
                    <a:ext uri="{96DAC541-7B7A-43D3-8B79-37D633B846F1}">
                      <asvg:svgBlip xmlns:asvg="http://schemas.microsoft.com/office/drawing/2016/SVG/main" r:embed="rId4"/>
                    </a:ext>
                  </a:extLst>
                </a:blip>
              </a:buBlip>
              <a:defRPr sz="1000">
                <a:solidFill>
                  <a:schemeClr val="bg1"/>
                </a:solidFill>
                <a:latin typeface="Calibri" panose="020F0502020204030204" pitchFamily="34" charset="0"/>
              </a:defRPr>
            </a:lvl2pPr>
            <a:lvl3pPr marL="0" indent="0">
              <a:lnSpc>
                <a:spcPct val="90000"/>
              </a:lnSpc>
              <a:spcBef>
                <a:spcPts val="0"/>
              </a:spcBef>
              <a:buFontTx/>
              <a:buNone/>
              <a:defRPr sz="1000">
                <a:solidFill>
                  <a:schemeClr val="bg1"/>
                </a:solidFill>
                <a:latin typeface="Calibri" panose="020F0502020204030204" pitchFamily="34" charset="0"/>
              </a:defRPr>
            </a:lvl3pPr>
            <a:lvl4pPr marL="0" indent="0">
              <a:lnSpc>
                <a:spcPct val="90000"/>
              </a:lnSpc>
              <a:spcBef>
                <a:spcPts val="0"/>
              </a:spcBef>
              <a:buNone/>
              <a:defRPr sz="1000" b="0">
                <a:solidFill>
                  <a:schemeClr val="bg1"/>
                </a:solidFill>
              </a:defRPr>
            </a:lvl4pPr>
            <a:lvl5pPr>
              <a:lnSpc>
                <a:spcPct val="90000"/>
              </a:lnSpc>
              <a:spcBef>
                <a:spcPts val="0"/>
              </a:spcBef>
              <a:defRPr sz="1000"/>
            </a:lvl5pPr>
          </a:lstStyle>
          <a:p>
            <a:pPr marL="27450" lvl="0" indent="-27450" algn="l" defTabSz="914377" rtl="0" eaLnBrk="1" latinLnBrk="0" hangingPunct="1">
              <a:lnSpc>
                <a:spcPct val="90000"/>
              </a:lnSpc>
              <a:spcBef>
                <a:spcPts val="0"/>
              </a:spcBef>
              <a:spcAft>
                <a:spcPts val="400"/>
              </a:spcAft>
              <a:buFont typeface="Arial" panose="020B0604020202020204" pitchFamily="34" charset="0"/>
              <a:buChar char="​"/>
            </a:pPr>
            <a:r>
              <a:rPr lang="de-DE"/>
              <a:t>Mastertextformat bearbeiten</a:t>
            </a:r>
          </a:p>
          <a:p>
            <a:pPr marL="27450" lvl="1" indent="-27450" algn="l" defTabSz="914377" rtl="0" eaLnBrk="1" latinLnBrk="0" hangingPunct="1">
              <a:lnSpc>
                <a:spcPct val="90000"/>
              </a:lnSpc>
              <a:spcBef>
                <a:spcPts val="0"/>
              </a:spcBef>
              <a:spcAft>
                <a:spcPts val="400"/>
              </a:spcAft>
              <a:buFont typeface="Arial" panose="020B0604020202020204" pitchFamily="34" charset="0"/>
              <a:buChar char="​"/>
            </a:pPr>
            <a:r>
              <a:rPr lang="de-DE"/>
              <a:t>Zweite Ebene</a:t>
            </a:r>
          </a:p>
          <a:p>
            <a:pPr marL="27450" lvl="2" indent="-27450" algn="l" defTabSz="914377" rtl="0" eaLnBrk="1" latinLnBrk="0" hangingPunct="1">
              <a:lnSpc>
                <a:spcPct val="90000"/>
              </a:lnSpc>
              <a:spcBef>
                <a:spcPts val="0"/>
              </a:spcBef>
              <a:spcAft>
                <a:spcPts val="400"/>
              </a:spcAft>
              <a:buFont typeface="Arial" panose="020B0604020202020204" pitchFamily="34" charset="0"/>
              <a:buChar char="​"/>
            </a:pPr>
            <a:r>
              <a:rPr lang="de-DE"/>
              <a:t>Dritte Ebene</a:t>
            </a:r>
          </a:p>
        </p:txBody>
      </p:sp>
      <p:sp>
        <p:nvSpPr>
          <p:cNvPr id="3" name="Fußzeilenplatzhalter 2">
            <a:extLst>
              <a:ext uri="{FF2B5EF4-FFF2-40B4-BE49-F238E27FC236}">
                <a16:creationId xmlns:a16="http://schemas.microsoft.com/office/drawing/2014/main" id="{3F43E315-E283-F4C6-4C44-7305F19F15D0}"/>
              </a:ext>
            </a:extLst>
          </p:cNvPr>
          <p:cNvSpPr>
            <a:spLocks noGrp="1"/>
          </p:cNvSpPr>
          <p:nvPr>
            <p:ph type="ftr" sz="quarter" idx="33"/>
          </p:nvPr>
        </p:nvSpPr>
        <p:spPr/>
        <p:txBody>
          <a:bodyPr/>
          <a:lstStyle>
            <a:lvl1pPr>
              <a:defRPr>
                <a:latin typeface="Calibri" panose="020F0502020204030204" pitchFamily="34" charset="0"/>
              </a:defRPr>
            </a:lvl1pPr>
          </a:lstStyle>
          <a:p>
            <a:endParaRPr lang="de-DE" dirty="0"/>
          </a:p>
        </p:txBody>
      </p:sp>
      <p:sp>
        <p:nvSpPr>
          <p:cNvPr id="4" name="Foliennummernplatzhalter 3">
            <a:extLst>
              <a:ext uri="{FF2B5EF4-FFF2-40B4-BE49-F238E27FC236}">
                <a16:creationId xmlns:a16="http://schemas.microsoft.com/office/drawing/2014/main" id="{9E36B89A-916A-E677-D4E3-3A3D536E4CC7}"/>
              </a:ext>
            </a:extLst>
          </p:cNvPr>
          <p:cNvSpPr>
            <a:spLocks noGrp="1"/>
          </p:cNvSpPr>
          <p:nvPr>
            <p:ph type="sldNum" sz="quarter" idx="34"/>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5" name="Titel 4">
            <a:extLst>
              <a:ext uri="{FF2B5EF4-FFF2-40B4-BE49-F238E27FC236}">
                <a16:creationId xmlns:a16="http://schemas.microsoft.com/office/drawing/2014/main" id="{0859FA6F-07FD-7236-E46C-D2619535B5E1}"/>
              </a:ext>
            </a:extLst>
          </p:cNvPr>
          <p:cNvSpPr>
            <a:spLocks noGrp="1"/>
          </p:cNvSpPr>
          <p:nvPr>
            <p:ph type="title"/>
          </p:nvPr>
        </p:nvSpPr>
        <p:spPr>
          <a:xfrm>
            <a:off x="525600" y="673200"/>
            <a:ext cx="9121320" cy="360000"/>
          </a:xfrm>
        </p:spPr>
        <p:txBody>
          <a:bodyPr/>
          <a:lstStyle/>
          <a:p>
            <a:r>
              <a:rPr lang="de-DE"/>
              <a:t>Mastertitelformat bearbeiten</a:t>
            </a:r>
          </a:p>
        </p:txBody>
      </p:sp>
      <p:sp>
        <p:nvSpPr>
          <p:cNvPr id="18" name="Textplatzhalter 3">
            <a:extLst>
              <a:ext uri="{FF2B5EF4-FFF2-40B4-BE49-F238E27FC236}">
                <a16:creationId xmlns:a16="http://schemas.microsoft.com/office/drawing/2014/main" id="{AD63DB6A-D247-9AB1-BFB3-048AA85E61C8}"/>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pic>
        <p:nvPicPr>
          <p:cNvPr id="14" name="Grafik 13">
            <a:extLst>
              <a:ext uri="{FF2B5EF4-FFF2-40B4-BE49-F238E27FC236}">
                <a16:creationId xmlns:a16="http://schemas.microsoft.com/office/drawing/2014/main" id="{B2D71400-D560-FDDA-D11E-BB24367B71D1}"/>
              </a:ext>
            </a:extLst>
          </p:cNvPr>
          <p:cNvPicPr>
            <a:picLocks noChangeAspect="1"/>
          </p:cNvPicPr>
          <p:nvPr userDrawn="1"/>
        </p:nvPicPr>
        <p:blipFill>
          <a:blip r:embed="rId5"/>
          <a:stretch>
            <a:fillRect/>
          </a:stretch>
        </p:blipFill>
        <p:spPr>
          <a:xfrm>
            <a:off x="9809018" y="565599"/>
            <a:ext cx="1978556" cy="562183"/>
          </a:xfrm>
          <a:prstGeom prst="rect">
            <a:avLst/>
          </a:prstGeom>
        </p:spPr>
      </p:pic>
    </p:spTree>
    <p:custDataLst>
      <p:tags r:id="rId1"/>
    </p:custDataLst>
    <p:extLst>
      <p:ext uri="{BB962C8B-B14F-4D97-AF65-F5344CB8AC3E}">
        <p14:creationId xmlns:p14="http://schemas.microsoft.com/office/powerpoint/2010/main" val="1237855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Inhalt &amp; Bild (Screenshot)">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B0A0A137-A4E3-8FFA-C03B-F75961127BCD}"/>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5" name="Freihandform: Form 4">
            <a:extLst>
              <a:ext uri="{FF2B5EF4-FFF2-40B4-BE49-F238E27FC236}">
                <a16:creationId xmlns:a16="http://schemas.microsoft.com/office/drawing/2014/main" id="{4E059E21-A6F6-AB1A-8F84-31FBC60BC62E}"/>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12" name="Freihandform: Form 11">
            <a:extLst>
              <a:ext uri="{FF2B5EF4-FFF2-40B4-BE49-F238E27FC236}">
                <a16:creationId xmlns:a16="http://schemas.microsoft.com/office/drawing/2014/main" id="{A9866CBA-5F21-ECC2-674C-D20FF6BDF059}"/>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3" name="Content Placeholder 2"/>
          <p:cNvSpPr>
            <a:spLocks noGrp="1"/>
          </p:cNvSpPr>
          <p:nvPr>
            <p:ph idx="1"/>
          </p:nvPr>
        </p:nvSpPr>
        <p:spPr bwMode="gray">
          <a:xfrm>
            <a:off x="525601" y="1601093"/>
            <a:ext cx="2795823" cy="4507608"/>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8" name="Bildplatzhalter 7">
            <a:extLst>
              <a:ext uri="{FF2B5EF4-FFF2-40B4-BE49-F238E27FC236}">
                <a16:creationId xmlns:a16="http://schemas.microsoft.com/office/drawing/2014/main" id="{636A129C-6CCA-49D1-A43E-2B186D3EAB58}"/>
              </a:ext>
            </a:extLst>
          </p:cNvPr>
          <p:cNvSpPr>
            <a:spLocks noGrp="1" noChangeAspect="1"/>
          </p:cNvSpPr>
          <p:nvPr>
            <p:ph type="pic" sz="quarter" idx="13"/>
          </p:nvPr>
        </p:nvSpPr>
        <p:spPr bwMode="gray">
          <a:xfrm>
            <a:off x="3640271" y="1601094"/>
            <a:ext cx="8013522" cy="4507606"/>
          </a:xfrm>
          <a:pattFill prst="ltUpDiag">
            <a:fgClr>
              <a:schemeClr val="bg2"/>
            </a:fgClr>
            <a:bgClr>
              <a:schemeClr val="bg1"/>
            </a:bgClr>
          </a:pattFill>
          <a:ln w="9525">
            <a:solidFill>
              <a:schemeClr val="bg2"/>
            </a:solidFill>
          </a:ln>
          <a:effectLst>
            <a:outerShdw blurRad="50800" dist="12700" dir="2700000" algn="tl" rotWithShape="0">
              <a:prstClr val="black">
                <a:alpha val="40000"/>
              </a:prstClr>
            </a:outerShdw>
          </a:effectLst>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4" name="Fußzeilenplatzhalter 3">
            <a:extLst>
              <a:ext uri="{FF2B5EF4-FFF2-40B4-BE49-F238E27FC236}">
                <a16:creationId xmlns:a16="http://schemas.microsoft.com/office/drawing/2014/main" id="{EEDAA497-91E8-6ADE-F478-BDD8045094A5}"/>
              </a:ext>
            </a:extLst>
          </p:cNvPr>
          <p:cNvSpPr>
            <a:spLocks noGrp="1"/>
          </p:cNvSpPr>
          <p:nvPr>
            <p:ph type="ftr" sz="quarter" idx="19"/>
          </p:nvPr>
        </p:nvSpPr>
        <p:spPr/>
        <p:txBody>
          <a:bodyPr/>
          <a:lstStyle>
            <a:lvl1pPr>
              <a:defRPr>
                <a:latin typeface="Calibri" panose="020F0502020204030204" pitchFamily="34" charset="0"/>
              </a:defRPr>
            </a:lvl1pPr>
          </a:lstStyle>
          <a:p>
            <a:endParaRPr lang="de-DE" dirty="0"/>
          </a:p>
        </p:txBody>
      </p:sp>
      <p:sp>
        <p:nvSpPr>
          <p:cNvPr id="7" name="Foliennummernplatzhalter 6">
            <a:extLst>
              <a:ext uri="{FF2B5EF4-FFF2-40B4-BE49-F238E27FC236}">
                <a16:creationId xmlns:a16="http://schemas.microsoft.com/office/drawing/2014/main" id="{FD90A9BD-4B5F-CA77-D699-3F7AF7E5A66E}"/>
              </a:ext>
            </a:extLst>
          </p:cNvPr>
          <p:cNvSpPr>
            <a:spLocks noGrp="1"/>
          </p:cNvSpPr>
          <p:nvPr>
            <p:ph type="sldNum" sz="quarter" idx="20"/>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9" name="Titel 8">
            <a:extLst>
              <a:ext uri="{FF2B5EF4-FFF2-40B4-BE49-F238E27FC236}">
                <a16:creationId xmlns:a16="http://schemas.microsoft.com/office/drawing/2014/main" id="{EF1D150D-801F-B08A-C2D1-8CFA58AE63BA}"/>
              </a:ext>
            </a:extLst>
          </p:cNvPr>
          <p:cNvSpPr>
            <a:spLocks noGrp="1"/>
          </p:cNvSpPr>
          <p:nvPr>
            <p:ph type="title"/>
          </p:nvPr>
        </p:nvSpPr>
        <p:spPr>
          <a:xfrm>
            <a:off x="525600" y="673200"/>
            <a:ext cx="9121320" cy="360000"/>
          </a:xfrm>
        </p:spPr>
        <p:txBody>
          <a:bodyPr/>
          <a:lstStyle/>
          <a:p>
            <a:r>
              <a:rPr lang="de-DE"/>
              <a:t>Mastertitelformat bearbeiten</a:t>
            </a:r>
          </a:p>
        </p:txBody>
      </p:sp>
      <p:sp>
        <p:nvSpPr>
          <p:cNvPr id="13" name="Textplatzhalter 3">
            <a:extLst>
              <a:ext uri="{FF2B5EF4-FFF2-40B4-BE49-F238E27FC236}">
                <a16:creationId xmlns:a16="http://schemas.microsoft.com/office/drawing/2014/main" id="{0E820EBC-2572-3973-7CE2-B6C435E59187}"/>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pic>
        <p:nvPicPr>
          <p:cNvPr id="10" name="Grafik 9">
            <a:extLst>
              <a:ext uri="{FF2B5EF4-FFF2-40B4-BE49-F238E27FC236}">
                <a16:creationId xmlns:a16="http://schemas.microsoft.com/office/drawing/2014/main" id="{FAF4FE65-BD17-C68B-C5EF-33FA20DF88BF}"/>
              </a:ext>
            </a:extLst>
          </p:cNvPr>
          <p:cNvPicPr>
            <a:picLocks noChangeAspect="1"/>
          </p:cNvPicPr>
          <p:nvPr userDrawn="1"/>
        </p:nvPicPr>
        <p:blipFill>
          <a:blip r:embed="rId3"/>
          <a:stretch>
            <a:fillRect/>
          </a:stretch>
        </p:blipFill>
        <p:spPr>
          <a:xfrm>
            <a:off x="9809018" y="565599"/>
            <a:ext cx="1978556" cy="562183"/>
          </a:xfrm>
          <a:prstGeom prst="rect">
            <a:avLst/>
          </a:prstGeom>
        </p:spPr>
      </p:pic>
    </p:spTree>
    <p:custDataLst>
      <p:tags r:id="rId1"/>
    </p:custDataLst>
    <p:extLst>
      <p:ext uri="{BB962C8B-B14F-4D97-AF65-F5344CB8AC3E}">
        <p14:creationId xmlns:p14="http://schemas.microsoft.com/office/powerpoint/2010/main" val="1177547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ockup PC Screen">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B9ECE4A9-ACCE-758D-7041-48726B68BCC6}"/>
              </a:ext>
            </a:extLst>
          </p:cNvPr>
          <p:cNvSpPr/>
          <p:nvPr userDrawn="1"/>
        </p:nvSpPr>
        <p:spPr bwMode="gray">
          <a:xfrm>
            <a:off x="3165031" y="1695450"/>
            <a:ext cx="5861938" cy="34671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cs typeface="Calibri" panose="020F0502020204030204" pitchFamily="34" charset="0"/>
            </a:endParaRPr>
          </a:p>
        </p:txBody>
      </p:sp>
      <p:pic>
        <p:nvPicPr>
          <p:cNvPr id="3" name="Grafik 2">
            <a:extLst>
              <a:ext uri="{FF2B5EF4-FFF2-40B4-BE49-F238E27FC236}">
                <a16:creationId xmlns:a16="http://schemas.microsoft.com/office/drawing/2014/main" id="{B3291CBB-9583-004F-B85E-215C2ABF767D}"/>
              </a:ext>
            </a:extLst>
          </p:cNvPr>
          <p:cNvPicPr>
            <a:picLocks noChangeAspect="1"/>
          </p:cNvPicPr>
          <p:nvPr userDrawn="1"/>
        </p:nvPicPr>
        <p:blipFill>
          <a:blip r:embed="rId3"/>
          <a:stretch>
            <a:fillRect/>
          </a:stretch>
        </p:blipFill>
        <p:spPr>
          <a:xfrm>
            <a:off x="2724620" y="1593045"/>
            <a:ext cx="6742760" cy="5127180"/>
          </a:xfrm>
          <a:prstGeom prst="rect">
            <a:avLst/>
          </a:prstGeom>
        </p:spPr>
      </p:pic>
      <p:sp>
        <p:nvSpPr>
          <p:cNvPr id="4" name="Bildplatzhalter 3"/>
          <p:cNvSpPr>
            <a:spLocks noGrp="1"/>
          </p:cNvSpPr>
          <p:nvPr>
            <p:ph type="pic" sz="quarter" idx="17" hasCustomPrompt="1"/>
          </p:nvPr>
        </p:nvSpPr>
        <p:spPr>
          <a:xfrm>
            <a:off x="3205729" y="1778729"/>
            <a:ext cx="5780543" cy="3300542"/>
          </a:xfrm>
          <a:pattFill prst="ltUpDiag">
            <a:fgClr>
              <a:schemeClr val="bg2"/>
            </a:fgClr>
            <a:bgClr>
              <a:schemeClr val="bg1"/>
            </a:bgClr>
          </a:pattFill>
        </p:spPr>
        <p:txBody>
          <a:bodyPr vert="horz" lIns="0" tIns="0" rIns="0" bIns="0" rtlCol="0" anchor="ctr">
            <a:noAutofit/>
          </a:bodyPr>
          <a:lstStyle>
            <a:lvl1pPr algn="ctr">
              <a:defRPr lang="de-DE">
                <a:latin typeface="Calibri" panose="020F0502020204030204" pitchFamily="34" charset="0"/>
              </a:defRPr>
            </a:lvl1pPr>
          </a:lstStyle>
          <a:p>
            <a:r>
              <a:rPr lang="de-DE" dirty="0"/>
              <a:t>Screenshot einfügen</a:t>
            </a:r>
          </a:p>
        </p:txBody>
      </p:sp>
      <p:sp>
        <p:nvSpPr>
          <p:cNvPr id="2" name="Titel 1">
            <a:extLst>
              <a:ext uri="{FF2B5EF4-FFF2-40B4-BE49-F238E27FC236}">
                <a16:creationId xmlns:a16="http://schemas.microsoft.com/office/drawing/2014/main" id="{71024CB5-5B39-473A-9328-DC965D29B519}"/>
              </a:ext>
            </a:extLst>
          </p:cNvPr>
          <p:cNvSpPr>
            <a:spLocks noGrp="1"/>
          </p:cNvSpPr>
          <p:nvPr>
            <p:ph type="title"/>
          </p:nvPr>
        </p:nvSpPr>
        <p:spPr bwMode="gray">
          <a:xfrm>
            <a:off x="525600" y="673200"/>
            <a:ext cx="9121320" cy="360000"/>
          </a:xfrm>
        </p:spPr>
        <p:txBody>
          <a:bodyPr/>
          <a:lstStyle/>
          <a:p>
            <a:r>
              <a:rPr lang="de-DE"/>
              <a:t>Mastertitelformat bearbeiten</a:t>
            </a:r>
            <a:endParaRPr lang="de-DE" dirty="0"/>
          </a:p>
        </p:txBody>
      </p:sp>
      <p:sp>
        <p:nvSpPr>
          <p:cNvPr id="7" name="Fußzeilenplatzhalter 6">
            <a:extLst>
              <a:ext uri="{FF2B5EF4-FFF2-40B4-BE49-F238E27FC236}">
                <a16:creationId xmlns:a16="http://schemas.microsoft.com/office/drawing/2014/main" id="{11E2735A-4CDE-931D-E0DD-5B8318D5F820}"/>
              </a:ext>
            </a:extLst>
          </p:cNvPr>
          <p:cNvSpPr>
            <a:spLocks noGrp="1"/>
          </p:cNvSpPr>
          <p:nvPr>
            <p:ph type="ftr" sz="quarter" idx="19"/>
          </p:nvPr>
        </p:nvSpPr>
        <p:spPr>
          <a:xfrm>
            <a:off x="527052" y="6980764"/>
            <a:ext cx="9468000" cy="181500"/>
          </a:xfrm>
        </p:spPr>
        <p:txBody>
          <a:bodyPr/>
          <a:lstStyle/>
          <a:p>
            <a:endParaRPr lang="de-DE" dirty="0"/>
          </a:p>
        </p:txBody>
      </p:sp>
      <p:sp>
        <p:nvSpPr>
          <p:cNvPr id="11" name="Foliennummernplatzhalter 10">
            <a:extLst>
              <a:ext uri="{FF2B5EF4-FFF2-40B4-BE49-F238E27FC236}">
                <a16:creationId xmlns:a16="http://schemas.microsoft.com/office/drawing/2014/main" id="{9A53EEA5-114B-4202-0A0F-EA7E1B607DB2}"/>
              </a:ext>
            </a:extLst>
          </p:cNvPr>
          <p:cNvSpPr>
            <a:spLocks noGrp="1"/>
          </p:cNvSpPr>
          <p:nvPr>
            <p:ph type="sldNum" sz="quarter" idx="20"/>
          </p:nvPr>
        </p:nvSpPr>
        <p:spPr/>
        <p:txBody>
          <a:bodyPr/>
          <a:lstStyle/>
          <a:p>
            <a:fld id="{521AE3AC-DDCA-45D4-9B2A-A2DBEA872607}" type="slidenum">
              <a:rPr lang="de-DE" smtClean="0"/>
              <a:pPr/>
              <a:t>‹Nr.›</a:t>
            </a:fld>
            <a:endParaRPr lang="de-DE" dirty="0"/>
          </a:p>
        </p:txBody>
      </p:sp>
      <p:sp>
        <p:nvSpPr>
          <p:cNvPr id="6" name="Textplatzhalter 3">
            <a:extLst>
              <a:ext uri="{FF2B5EF4-FFF2-40B4-BE49-F238E27FC236}">
                <a16:creationId xmlns:a16="http://schemas.microsoft.com/office/drawing/2014/main" id="{3FA4A2BE-CFF2-F408-0514-C2BF8F0DCD7F}"/>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595445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ockup PC Screen rechts">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B9ECE4A9-ACCE-758D-7041-48726B68BCC6}"/>
              </a:ext>
            </a:extLst>
          </p:cNvPr>
          <p:cNvSpPr/>
          <p:nvPr userDrawn="1"/>
        </p:nvSpPr>
        <p:spPr bwMode="gray">
          <a:xfrm>
            <a:off x="5664742" y="1695450"/>
            <a:ext cx="5861938" cy="34671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cs typeface="Calibri" panose="020F0502020204030204" pitchFamily="34" charset="0"/>
            </a:endParaRPr>
          </a:p>
        </p:txBody>
      </p:sp>
      <p:pic>
        <p:nvPicPr>
          <p:cNvPr id="3" name="Grafik 2">
            <a:extLst>
              <a:ext uri="{FF2B5EF4-FFF2-40B4-BE49-F238E27FC236}">
                <a16:creationId xmlns:a16="http://schemas.microsoft.com/office/drawing/2014/main" id="{B3291CBB-9583-004F-B85E-215C2ABF767D}"/>
              </a:ext>
            </a:extLst>
          </p:cNvPr>
          <p:cNvPicPr>
            <a:picLocks noChangeAspect="1"/>
          </p:cNvPicPr>
          <p:nvPr userDrawn="1"/>
        </p:nvPicPr>
        <p:blipFill>
          <a:blip r:embed="rId3"/>
          <a:stretch>
            <a:fillRect/>
          </a:stretch>
        </p:blipFill>
        <p:spPr>
          <a:xfrm>
            <a:off x="5224331" y="1593045"/>
            <a:ext cx="6742760" cy="5127180"/>
          </a:xfrm>
          <a:prstGeom prst="rect">
            <a:avLst/>
          </a:prstGeom>
        </p:spPr>
      </p:pic>
      <p:sp>
        <p:nvSpPr>
          <p:cNvPr id="4" name="Bildplatzhalter 3"/>
          <p:cNvSpPr>
            <a:spLocks noGrp="1"/>
          </p:cNvSpPr>
          <p:nvPr>
            <p:ph type="pic" sz="quarter" idx="17" hasCustomPrompt="1"/>
          </p:nvPr>
        </p:nvSpPr>
        <p:spPr>
          <a:xfrm>
            <a:off x="5705440" y="1778729"/>
            <a:ext cx="5780543" cy="3300542"/>
          </a:xfrm>
          <a:pattFill prst="ltUpDiag">
            <a:fgClr>
              <a:schemeClr val="bg2"/>
            </a:fgClr>
            <a:bgClr>
              <a:schemeClr val="bg1"/>
            </a:bgClr>
          </a:pattFill>
        </p:spPr>
        <p:txBody>
          <a:bodyPr vert="horz" lIns="0" tIns="0" rIns="0" bIns="0" rtlCol="0" anchor="ctr">
            <a:noAutofit/>
          </a:bodyPr>
          <a:lstStyle>
            <a:lvl1pPr algn="ctr">
              <a:defRPr lang="de-DE">
                <a:latin typeface="Calibri" panose="020F0502020204030204" pitchFamily="34" charset="0"/>
              </a:defRPr>
            </a:lvl1pPr>
          </a:lstStyle>
          <a:p>
            <a:r>
              <a:rPr lang="de-DE" dirty="0"/>
              <a:t>Screenshot einfügen</a:t>
            </a:r>
          </a:p>
        </p:txBody>
      </p:sp>
      <p:sp>
        <p:nvSpPr>
          <p:cNvPr id="2" name="Titel 1">
            <a:extLst>
              <a:ext uri="{FF2B5EF4-FFF2-40B4-BE49-F238E27FC236}">
                <a16:creationId xmlns:a16="http://schemas.microsoft.com/office/drawing/2014/main" id="{71024CB5-5B39-473A-9328-DC965D29B519}"/>
              </a:ext>
            </a:extLst>
          </p:cNvPr>
          <p:cNvSpPr>
            <a:spLocks noGrp="1"/>
          </p:cNvSpPr>
          <p:nvPr>
            <p:ph type="title"/>
          </p:nvPr>
        </p:nvSpPr>
        <p:spPr bwMode="gray">
          <a:xfrm>
            <a:off x="525600" y="673200"/>
            <a:ext cx="9121320" cy="360000"/>
          </a:xfrm>
        </p:spPr>
        <p:txBody>
          <a:bodyPr/>
          <a:lstStyle/>
          <a:p>
            <a:r>
              <a:rPr lang="de-DE"/>
              <a:t>Mastertitelformat bearbeiten</a:t>
            </a:r>
            <a:endParaRPr lang="de-DE" dirty="0"/>
          </a:p>
        </p:txBody>
      </p:sp>
      <p:sp>
        <p:nvSpPr>
          <p:cNvPr id="8" name="Inhaltsplatzhalter 7">
            <a:extLst>
              <a:ext uri="{FF2B5EF4-FFF2-40B4-BE49-F238E27FC236}">
                <a16:creationId xmlns:a16="http://schemas.microsoft.com/office/drawing/2014/main" id="{44DE14EB-C7E4-1410-E634-F4F7F7B84971}"/>
              </a:ext>
            </a:extLst>
          </p:cNvPr>
          <p:cNvSpPr>
            <a:spLocks noGrp="1"/>
          </p:cNvSpPr>
          <p:nvPr>
            <p:ph sz="quarter" idx="21"/>
          </p:nvPr>
        </p:nvSpPr>
        <p:spPr>
          <a:xfrm>
            <a:off x="527053" y="1601093"/>
            <a:ext cx="3616315"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Fußzeilenplatzhalter 6">
            <a:extLst>
              <a:ext uri="{FF2B5EF4-FFF2-40B4-BE49-F238E27FC236}">
                <a16:creationId xmlns:a16="http://schemas.microsoft.com/office/drawing/2014/main" id="{0021134D-036A-A23C-BDCE-38CD86C8AEFC}"/>
              </a:ext>
            </a:extLst>
          </p:cNvPr>
          <p:cNvSpPr>
            <a:spLocks noGrp="1"/>
          </p:cNvSpPr>
          <p:nvPr>
            <p:ph type="ftr" sz="quarter" idx="22"/>
          </p:nvPr>
        </p:nvSpPr>
        <p:spPr>
          <a:xfrm>
            <a:off x="527052" y="6978709"/>
            <a:ext cx="9468000" cy="181500"/>
          </a:xfrm>
        </p:spPr>
        <p:txBody>
          <a:bodyPr/>
          <a:lstStyle/>
          <a:p>
            <a:endParaRPr lang="de-DE" dirty="0"/>
          </a:p>
        </p:txBody>
      </p:sp>
      <p:sp>
        <p:nvSpPr>
          <p:cNvPr id="11" name="Foliennummernplatzhalter 10">
            <a:extLst>
              <a:ext uri="{FF2B5EF4-FFF2-40B4-BE49-F238E27FC236}">
                <a16:creationId xmlns:a16="http://schemas.microsoft.com/office/drawing/2014/main" id="{B478B15E-A009-0007-1F10-E90ACACBC26C}"/>
              </a:ext>
            </a:extLst>
          </p:cNvPr>
          <p:cNvSpPr>
            <a:spLocks noGrp="1"/>
          </p:cNvSpPr>
          <p:nvPr>
            <p:ph type="sldNum" sz="quarter" idx="23"/>
          </p:nvPr>
        </p:nvSpPr>
        <p:spPr/>
        <p:txBody>
          <a:bodyPr/>
          <a:lstStyle/>
          <a:p>
            <a:fld id="{521AE3AC-DDCA-45D4-9B2A-A2DBEA872607}" type="slidenum">
              <a:rPr lang="de-DE" smtClean="0"/>
              <a:pPr/>
              <a:t>‹Nr.›</a:t>
            </a:fld>
            <a:endParaRPr lang="de-DE" dirty="0"/>
          </a:p>
        </p:txBody>
      </p:sp>
      <p:sp>
        <p:nvSpPr>
          <p:cNvPr id="6" name="Textplatzhalter 3">
            <a:extLst>
              <a:ext uri="{FF2B5EF4-FFF2-40B4-BE49-F238E27FC236}">
                <a16:creationId xmlns:a16="http://schemas.microsoft.com/office/drawing/2014/main" id="{71F93AA3-05D3-B284-0761-7775D64234E6}"/>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1248574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rminvereinbarung">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525600" y="2127118"/>
            <a:ext cx="2133580" cy="2576669"/>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grpSp>
        <p:nvGrpSpPr>
          <p:cNvPr id="5" name="Grafik 5" descr="Tageskalender Silhouette">
            <a:extLst>
              <a:ext uri="{FF2B5EF4-FFF2-40B4-BE49-F238E27FC236}">
                <a16:creationId xmlns:a16="http://schemas.microsoft.com/office/drawing/2014/main" id="{1809C280-03C5-C364-1A4C-436F74B7E8A8}"/>
              </a:ext>
            </a:extLst>
          </p:cNvPr>
          <p:cNvGrpSpPr/>
          <p:nvPr userDrawn="1"/>
        </p:nvGrpSpPr>
        <p:grpSpPr>
          <a:xfrm>
            <a:off x="7067712" y="3132904"/>
            <a:ext cx="2959629" cy="2959629"/>
            <a:chOff x="8432535" y="2772780"/>
            <a:chExt cx="2959629" cy="2959629"/>
          </a:xfrm>
          <a:solidFill>
            <a:schemeClr val="accent1">
              <a:alpha val="20000"/>
            </a:schemeClr>
          </a:solidFill>
        </p:grpSpPr>
        <p:sp>
          <p:nvSpPr>
            <p:cNvPr id="6" name="Freihandform: Form 5">
              <a:extLst>
                <a:ext uri="{FF2B5EF4-FFF2-40B4-BE49-F238E27FC236}">
                  <a16:creationId xmlns:a16="http://schemas.microsoft.com/office/drawing/2014/main" id="{3F22ECFE-0436-FB11-2798-CE017404ED53}"/>
                </a:ext>
              </a:extLst>
            </p:cNvPr>
            <p:cNvSpPr/>
            <p:nvPr/>
          </p:nvSpPr>
          <p:spPr>
            <a:xfrm>
              <a:off x="8432535" y="2772780"/>
              <a:ext cx="2959629" cy="2959629"/>
            </a:xfrm>
            <a:custGeom>
              <a:avLst/>
              <a:gdLst>
                <a:gd name="connsiteX0" fmla="*/ 2350294 w 2959629"/>
                <a:gd name="connsiteY0" fmla="*/ 261144 h 2959629"/>
                <a:gd name="connsiteX1" fmla="*/ 2350294 w 2959629"/>
                <a:gd name="connsiteY1" fmla="*/ 43524 h 2959629"/>
                <a:gd name="connsiteX2" fmla="*/ 2306770 w 2959629"/>
                <a:gd name="connsiteY2" fmla="*/ 0 h 2959629"/>
                <a:gd name="connsiteX3" fmla="*/ 2263246 w 2959629"/>
                <a:gd name="connsiteY3" fmla="*/ 43524 h 2959629"/>
                <a:gd name="connsiteX4" fmla="*/ 2263246 w 2959629"/>
                <a:gd name="connsiteY4" fmla="*/ 261144 h 2959629"/>
                <a:gd name="connsiteX5" fmla="*/ 696383 w 2959629"/>
                <a:gd name="connsiteY5" fmla="*/ 261144 h 2959629"/>
                <a:gd name="connsiteX6" fmla="*/ 696383 w 2959629"/>
                <a:gd name="connsiteY6" fmla="*/ 43524 h 2959629"/>
                <a:gd name="connsiteX7" fmla="*/ 652859 w 2959629"/>
                <a:gd name="connsiteY7" fmla="*/ 0 h 2959629"/>
                <a:gd name="connsiteX8" fmla="*/ 609335 w 2959629"/>
                <a:gd name="connsiteY8" fmla="*/ 43524 h 2959629"/>
                <a:gd name="connsiteX9" fmla="*/ 609335 w 2959629"/>
                <a:gd name="connsiteY9" fmla="*/ 261144 h 2959629"/>
                <a:gd name="connsiteX10" fmla="*/ 0 w 2959629"/>
                <a:gd name="connsiteY10" fmla="*/ 261144 h 2959629"/>
                <a:gd name="connsiteX11" fmla="*/ 0 w 2959629"/>
                <a:gd name="connsiteY11" fmla="*/ 2959629 h 2959629"/>
                <a:gd name="connsiteX12" fmla="*/ 2959629 w 2959629"/>
                <a:gd name="connsiteY12" fmla="*/ 2959629 h 2959629"/>
                <a:gd name="connsiteX13" fmla="*/ 2959629 w 2959629"/>
                <a:gd name="connsiteY13" fmla="*/ 261144 h 2959629"/>
                <a:gd name="connsiteX14" fmla="*/ 2872581 w 2959629"/>
                <a:gd name="connsiteY14" fmla="*/ 2872581 h 2959629"/>
                <a:gd name="connsiteX15" fmla="*/ 87048 w 2959629"/>
                <a:gd name="connsiteY15" fmla="*/ 2872581 h 2959629"/>
                <a:gd name="connsiteX16" fmla="*/ 87048 w 2959629"/>
                <a:gd name="connsiteY16" fmla="*/ 957527 h 2959629"/>
                <a:gd name="connsiteX17" fmla="*/ 2872581 w 2959629"/>
                <a:gd name="connsiteY17" fmla="*/ 957527 h 2959629"/>
                <a:gd name="connsiteX18" fmla="*/ 87048 w 2959629"/>
                <a:gd name="connsiteY18" fmla="*/ 870479 h 2959629"/>
                <a:gd name="connsiteX19" fmla="*/ 87048 w 2959629"/>
                <a:gd name="connsiteY19" fmla="*/ 348192 h 2959629"/>
                <a:gd name="connsiteX20" fmla="*/ 609335 w 2959629"/>
                <a:gd name="connsiteY20" fmla="*/ 348192 h 2959629"/>
                <a:gd name="connsiteX21" fmla="*/ 609335 w 2959629"/>
                <a:gd name="connsiteY21" fmla="*/ 522288 h 2959629"/>
                <a:gd name="connsiteX22" fmla="*/ 652859 w 2959629"/>
                <a:gd name="connsiteY22" fmla="*/ 565811 h 2959629"/>
                <a:gd name="connsiteX23" fmla="*/ 696383 w 2959629"/>
                <a:gd name="connsiteY23" fmla="*/ 522288 h 2959629"/>
                <a:gd name="connsiteX24" fmla="*/ 696383 w 2959629"/>
                <a:gd name="connsiteY24" fmla="*/ 348192 h 2959629"/>
                <a:gd name="connsiteX25" fmla="*/ 2263246 w 2959629"/>
                <a:gd name="connsiteY25" fmla="*/ 348192 h 2959629"/>
                <a:gd name="connsiteX26" fmla="*/ 2263246 w 2959629"/>
                <a:gd name="connsiteY26" fmla="*/ 522288 h 2959629"/>
                <a:gd name="connsiteX27" fmla="*/ 2306770 w 2959629"/>
                <a:gd name="connsiteY27" fmla="*/ 565811 h 2959629"/>
                <a:gd name="connsiteX28" fmla="*/ 2350294 w 2959629"/>
                <a:gd name="connsiteY28" fmla="*/ 522288 h 2959629"/>
                <a:gd name="connsiteX29" fmla="*/ 2350294 w 2959629"/>
                <a:gd name="connsiteY29" fmla="*/ 348192 h 2959629"/>
                <a:gd name="connsiteX30" fmla="*/ 2872581 w 2959629"/>
                <a:gd name="connsiteY30" fmla="*/ 348192 h 2959629"/>
                <a:gd name="connsiteX31" fmla="*/ 2872581 w 2959629"/>
                <a:gd name="connsiteY31" fmla="*/ 870479 h 2959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959629" h="2959629">
                  <a:moveTo>
                    <a:pt x="2350294" y="261144"/>
                  </a:moveTo>
                  <a:lnTo>
                    <a:pt x="2350294" y="43524"/>
                  </a:lnTo>
                  <a:cubicBezTo>
                    <a:pt x="2350294" y="19486"/>
                    <a:pt x="2330808" y="0"/>
                    <a:pt x="2306770" y="0"/>
                  </a:cubicBezTo>
                  <a:cubicBezTo>
                    <a:pt x="2282732" y="0"/>
                    <a:pt x="2263246" y="19486"/>
                    <a:pt x="2263246" y="43524"/>
                  </a:cubicBezTo>
                  <a:lnTo>
                    <a:pt x="2263246" y="261144"/>
                  </a:lnTo>
                  <a:lnTo>
                    <a:pt x="696383" y="261144"/>
                  </a:lnTo>
                  <a:lnTo>
                    <a:pt x="696383" y="43524"/>
                  </a:lnTo>
                  <a:cubicBezTo>
                    <a:pt x="696383" y="19486"/>
                    <a:pt x="676898" y="0"/>
                    <a:pt x="652859" y="0"/>
                  </a:cubicBezTo>
                  <a:cubicBezTo>
                    <a:pt x="628821" y="0"/>
                    <a:pt x="609335" y="19486"/>
                    <a:pt x="609335" y="43524"/>
                  </a:cubicBezTo>
                  <a:lnTo>
                    <a:pt x="609335" y="261144"/>
                  </a:lnTo>
                  <a:lnTo>
                    <a:pt x="0" y="261144"/>
                  </a:lnTo>
                  <a:lnTo>
                    <a:pt x="0" y="2959629"/>
                  </a:lnTo>
                  <a:lnTo>
                    <a:pt x="2959629" y="2959629"/>
                  </a:lnTo>
                  <a:lnTo>
                    <a:pt x="2959629" y="261144"/>
                  </a:lnTo>
                  <a:close/>
                  <a:moveTo>
                    <a:pt x="2872581" y="2872581"/>
                  </a:moveTo>
                  <a:lnTo>
                    <a:pt x="87048" y="2872581"/>
                  </a:lnTo>
                  <a:lnTo>
                    <a:pt x="87048" y="957527"/>
                  </a:lnTo>
                  <a:lnTo>
                    <a:pt x="2872581" y="957527"/>
                  </a:lnTo>
                  <a:close/>
                  <a:moveTo>
                    <a:pt x="87048" y="870479"/>
                  </a:moveTo>
                  <a:lnTo>
                    <a:pt x="87048" y="348192"/>
                  </a:lnTo>
                  <a:lnTo>
                    <a:pt x="609335" y="348192"/>
                  </a:lnTo>
                  <a:lnTo>
                    <a:pt x="609335" y="522288"/>
                  </a:lnTo>
                  <a:cubicBezTo>
                    <a:pt x="609335" y="546326"/>
                    <a:pt x="628821" y="565811"/>
                    <a:pt x="652859" y="565811"/>
                  </a:cubicBezTo>
                  <a:cubicBezTo>
                    <a:pt x="676898" y="565811"/>
                    <a:pt x="696383" y="546326"/>
                    <a:pt x="696383" y="522288"/>
                  </a:cubicBezTo>
                  <a:lnTo>
                    <a:pt x="696383" y="348192"/>
                  </a:lnTo>
                  <a:lnTo>
                    <a:pt x="2263246" y="348192"/>
                  </a:lnTo>
                  <a:lnTo>
                    <a:pt x="2263246" y="522288"/>
                  </a:lnTo>
                  <a:cubicBezTo>
                    <a:pt x="2263246" y="546326"/>
                    <a:pt x="2282732" y="565811"/>
                    <a:pt x="2306770" y="565811"/>
                  </a:cubicBezTo>
                  <a:cubicBezTo>
                    <a:pt x="2330808" y="565811"/>
                    <a:pt x="2350294" y="546326"/>
                    <a:pt x="2350294" y="522288"/>
                  </a:cubicBezTo>
                  <a:lnTo>
                    <a:pt x="2350294" y="348192"/>
                  </a:lnTo>
                  <a:lnTo>
                    <a:pt x="2872581" y="348192"/>
                  </a:lnTo>
                  <a:lnTo>
                    <a:pt x="2872581" y="870479"/>
                  </a:lnTo>
                  <a:close/>
                </a:path>
              </a:pathLst>
            </a:custGeom>
            <a:grpFill/>
            <a:ln w="43458" cap="flat">
              <a:noFill/>
              <a:prstDash val="solid"/>
              <a:miter/>
            </a:ln>
          </p:spPr>
          <p:txBody>
            <a:bodyPr rtlCol="0" anchor="ctr"/>
            <a:lstStyle/>
            <a:p>
              <a:endParaRPr lang="de-DE"/>
            </a:p>
          </p:txBody>
        </p:sp>
        <p:sp>
          <p:nvSpPr>
            <p:cNvPr id="10" name="Freihandform: Form 9">
              <a:extLst>
                <a:ext uri="{FF2B5EF4-FFF2-40B4-BE49-F238E27FC236}">
                  <a16:creationId xmlns:a16="http://schemas.microsoft.com/office/drawing/2014/main" id="{8E3E43B6-A8B4-FC63-5398-FDA22D7EA178}"/>
                </a:ext>
              </a:extLst>
            </p:cNvPr>
            <p:cNvSpPr/>
            <p:nvPr/>
          </p:nvSpPr>
          <p:spPr>
            <a:xfrm>
              <a:off x="8780727" y="3991451"/>
              <a:ext cx="2263245" cy="1392766"/>
            </a:xfrm>
            <a:custGeom>
              <a:avLst/>
              <a:gdLst>
                <a:gd name="connsiteX0" fmla="*/ 826955 w 2263245"/>
                <a:gd name="connsiteY0" fmla="*/ 1392767 h 1392766"/>
                <a:gd name="connsiteX1" fmla="*/ 2263246 w 2263245"/>
                <a:gd name="connsiteY1" fmla="*/ 1392767 h 1392766"/>
                <a:gd name="connsiteX2" fmla="*/ 2263246 w 2263245"/>
                <a:gd name="connsiteY2" fmla="*/ 0 h 1392766"/>
                <a:gd name="connsiteX3" fmla="*/ 0 w 2263245"/>
                <a:gd name="connsiteY3" fmla="*/ 0 h 1392766"/>
                <a:gd name="connsiteX4" fmla="*/ 0 w 2263245"/>
                <a:gd name="connsiteY4" fmla="*/ 1392767 h 1392766"/>
                <a:gd name="connsiteX5" fmla="*/ 826955 w 2263245"/>
                <a:gd name="connsiteY5" fmla="*/ 1392767 h 1392766"/>
                <a:gd name="connsiteX6" fmla="*/ 826955 w 2263245"/>
                <a:gd name="connsiteY6" fmla="*/ 1305719 h 1392766"/>
                <a:gd name="connsiteX7" fmla="*/ 826955 w 2263245"/>
                <a:gd name="connsiteY7" fmla="*/ 957527 h 1392766"/>
                <a:gd name="connsiteX8" fmla="*/ 1436291 w 2263245"/>
                <a:gd name="connsiteY8" fmla="*/ 957527 h 1392766"/>
                <a:gd name="connsiteX9" fmla="*/ 1436291 w 2263245"/>
                <a:gd name="connsiteY9" fmla="*/ 1305719 h 1392766"/>
                <a:gd name="connsiteX10" fmla="*/ 826955 w 2263245"/>
                <a:gd name="connsiteY10" fmla="*/ 522288 h 1392766"/>
                <a:gd name="connsiteX11" fmla="*/ 1436291 w 2263245"/>
                <a:gd name="connsiteY11" fmla="*/ 522288 h 1392766"/>
                <a:gd name="connsiteX12" fmla="*/ 1436291 w 2263245"/>
                <a:gd name="connsiteY12" fmla="*/ 870479 h 1392766"/>
                <a:gd name="connsiteX13" fmla="*/ 826955 w 2263245"/>
                <a:gd name="connsiteY13" fmla="*/ 870479 h 1392766"/>
                <a:gd name="connsiteX14" fmla="*/ 739907 w 2263245"/>
                <a:gd name="connsiteY14" fmla="*/ 870479 h 1392766"/>
                <a:gd name="connsiteX15" fmla="*/ 87048 w 2263245"/>
                <a:gd name="connsiteY15" fmla="*/ 870479 h 1392766"/>
                <a:gd name="connsiteX16" fmla="*/ 87048 w 2263245"/>
                <a:gd name="connsiteY16" fmla="*/ 522288 h 1392766"/>
                <a:gd name="connsiteX17" fmla="*/ 739907 w 2263245"/>
                <a:gd name="connsiteY17" fmla="*/ 522288 h 1392766"/>
                <a:gd name="connsiteX18" fmla="*/ 1523339 w 2263245"/>
                <a:gd name="connsiteY18" fmla="*/ 522288 h 1392766"/>
                <a:gd name="connsiteX19" fmla="*/ 2176198 w 2263245"/>
                <a:gd name="connsiteY19" fmla="*/ 522288 h 1392766"/>
                <a:gd name="connsiteX20" fmla="*/ 2176198 w 2263245"/>
                <a:gd name="connsiteY20" fmla="*/ 870479 h 1392766"/>
                <a:gd name="connsiteX21" fmla="*/ 1523339 w 2263245"/>
                <a:gd name="connsiteY21" fmla="*/ 870479 h 1392766"/>
                <a:gd name="connsiteX22" fmla="*/ 1523339 w 2263245"/>
                <a:gd name="connsiteY22" fmla="*/ 1305719 h 1392766"/>
                <a:gd name="connsiteX23" fmla="*/ 1523339 w 2263245"/>
                <a:gd name="connsiteY23" fmla="*/ 957527 h 1392766"/>
                <a:gd name="connsiteX24" fmla="*/ 2176198 w 2263245"/>
                <a:gd name="connsiteY24" fmla="*/ 957527 h 1392766"/>
                <a:gd name="connsiteX25" fmla="*/ 2176198 w 2263245"/>
                <a:gd name="connsiteY25" fmla="*/ 1305719 h 1392766"/>
                <a:gd name="connsiteX26" fmla="*/ 2176198 w 2263245"/>
                <a:gd name="connsiteY26" fmla="*/ 87048 h 1392766"/>
                <a:gd name="connsiteX27" fmla="*/ 2176198 w 2263245"/>
                <a:gd name="connsiteY27" fmla="*/ 435240 h 1392766"/>
                <a:gd name="connsiteX28" fmla="*/ 1523339 w 2263245"/>
                <a:gd name="connsiteY28" fmla="*/ 435240 h 1392766"/>
                <a:gd name="connsiteX29" fmla="*/ 1523339 w 2263245"/>
                <a:gd name="connsiteY29" fmla="*/ 87048 h 1392766"/>
                <a:gd name="connsiteX30" fmla="*/ 1436291 w 2263245"/>
                <a:gd name="connsiteY30" fmla="*/ 87048 h 1392766"/>
                <a:gd name="connsiteX31" fmla="*/ 1436291 w 2263245"/>
                <a:gd name="connsiteY31" fmla="*/ 435240 h 1392766"/>
                <a:gd name="connsiteX32" fmla="*/ 826955 w 2263245"/>
                <a:gd name="connsiteY32" fmla="*/ 435240 h 1392766"/>
                <a:gd name="connsiteX33" fmla="*/ 826955 w 2263245"/>
                <a:gd name="connsiteY33" fmla="*/ 87048 h 1392766"/>
                <a:gd name="connsiteX34" fmla="*/ 739907 w 2263245"/>
                <a:gd name="connsiteY34" fmla="*/ 87048 h 1392766"/>
                <a:gd name="connsiteX35" fmla="*/ 739907 w 2263245"/>
                <a:gd name="connsiteY35" fmla="*/ 435240 h 1392766"/>
                <a:gd name="connsiteX36" fmla="*/ 87048 w 2263245"/>
                <a:gd name="connsiteY36" fmla="*/ 435240 h 1392766"/>
                <a:gd name="connsiteX37" fmla="*/ 87048 w 2263245"/>
                <a:gd name="connsiteY37" fmla="*/ 87048 h 1392766"/>
                <a:gd name="connsiteX38" fmla="*/ 87048 w 2263245"/>
                <a:gd name="connsiteY38" fmla="*/ 1305719 h 1392766"/>
                <a:gd name="connsiteX39" fmla="*/ 87048 w 2263245"/>
                <a:gd name="connsiteY39" fmla="*/ 957527 h 1392766"/>
                <a:gd name="connsiteX40" fmla="*/ 739907 w 2263245"/>
                <a:gd name="connsiteY40" fmla="*/ 957527 h 1392766"/>
                <a:gd name="connsiteX41" fmla="*/ 739907 w 2263245"/>
                <a:gd name="connsiteY41" fmla="*/ 1305719 h 139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263245" h="1392766">
                  <a:moveTo>
                    <a:pt x="826955" y="1392767"/>
                  </a:moveTo>
                  <a:lnTo>
                    <a:pt x="2263246" y="1392767"/>
                  </a:lnTo>
                  <a:lnTo>
                    <a:pt x="2263246" y="0"/>
                  </a:lnTo>
                  <a:lnTo>
                    <a:pt x="0" y="0"/>
                  </a:lnTo>
                  <a:lnTo>
                    <a:pt x="0" y="1392767"/>
                  </a:lnTo>
                  <a:lnTo>
                    <a:pt x="826955" y="1392767"/>
                  </a:lnTo>
                  <a:close/>
                  <a:moveTo>
                    <a:pt x="826955" y="1305719"/>
                  </a:moveTo>
                  <a:lnTo>
                    <a:pt x="826955" y="957527"/>
                  </a:lnTo>
                  <a:lnTo>
                    <a:pt x="1436291" y="957527"/>
                  </a:lnTo>
                  <a:lnTo>
                    <a:pt x="1436291" y="1305719"/>
                  </a:lnTo>
                  <a:close/>
                  <a:moveTo>
                    <a:pt x="826955" y="522288"/>
                  </a:moveTo>
                  <a:lnTo>
                    <a:pt x="1436291" y="522288"/>
                  </a:lnTo>
                  <a:lnTo>
                    <a:pt x="1436291" y="870479"/>
                  </a:lnTo>
                  <a:lnTo>
                    <a:pt x="826955" y="870479"/>
                  </a:lnTo>
                  <a:close/>
                  <a:moveTo>
                    <a:pt x="739907" y="870479"/>
                  </a:moveTo>
                  <a:lnTo>
                    <a:pt x="87048" y="870479"/>
                  </a:lnTo>
                  <a:lnTo>
                    <a:pt x="87048" y="522288"/>
                  </a:lnTo>
                  <a:lnTo>
                    <a:pt x="739907" y="522288"/>
                  </a:lnTo>
                  <a:close/>
                  <a:moveTo>
                    <a:pt x="1523339" y="522288"/>
                  </a:moveTo>
                  <a:lnTo>
                    <a:pt x="2176198" y="522288"/>
                  </a:lnTo>
                  <a:lnTo>
                    <a:pt x="2176198" y="870479"/>
                  </a:lnTo>
                  <a:lnTo>
                    <a:pt x="1523339" y="870479"/>
                  </a:lnTo>
                  <a:close/>
                  <a:moveTo>
                    <a:pt x="1523339" y="1305719"/>
                  </a:moveTo>
                  <a:lnTo>
                    <a:pt x="1523339" y="957527"/>
                  </a:lnTo>
                  <a:lnTo>
                    <a:pt x="2176198" y="957527"/>
                  </a:lnTo>
                  <a:lnTo>
                    <a:pt x="2176198" y="1305719"/>
                  </a:lnTo>
                  <a:close/>
                  <a:moveTo>
                    <a:pt x="2176198" y="87048"/>
                  </a:moveTo>
                  <a:lnTo>
                    <a:pt x="2176198" y="435240"/>
                  </a:lnTo>
                  <a:lnTo>
                    <a:pt x="1523339" y="435240"/>
                  </a:lnTo>
                  <a:lnTo>
                    <a:pt x="1523339" y="87048"/>
                  </a:lnTo>
                  <a:close/>
                  <a:moveTo>
                    <a:pt x="1436291" y="87048"/>
                  </a:moveTo>
                  <a:lnTo>
                    <a:pt x="1436291" y="435240"/>
                  </a:lnTo>
                  <a:lnTo>
                    <a:pt x="826955" y="435240"/>
                  </a:lnTo>
                  <a:lnTo>
                    <a:pt x="826955" y="87048"/>
                  </a:lnTo>
                  <a:close/>
                  <a:moveTo>
                    <a:pt x="739907" y="87048"/>
                  </a:moveTo>
                  <a:lnTo>
                    <a:pt x="739907" y="435240"/>
                  </a:lnTo>
                  <a:lnTo>
                    <a:pt x="87048" y="435240"/>
                  </a:lnTo>
                  <a:lnTo>
                    <a:pt x="87048" y="87048"/>
                  </a:lnTo>
                  <a:close/>
                  <a:moveTo>
                    <a:pt x="87048" y="1305719"/>
                  </a:moveTo>
                  <a:lnTo>
                    <a:pt x="87048" y="957527"/>
                  </a:lnTo>
                  <a:lnTo>
                    <a:pt x="739907" y="957527"/>
                  </a:lnTo>
                  <a:lnTo>
                    <a:pt x="739907" y="1305719"/>
                  </a:lnTo>
                  <a:close/>
                </a:path>
              </a:pathLst>
            </a:custGeom>
            <a:grpFill/>
            <a:ln w="43458" cap="flat">
              <a:noFill/>
              <a:prstDash val="solid"/>
              <a:miter/>
            </a:ln>
          </p:spPr>
          <p:txBody>
            <a:bodyPr rtlCol="0" anchor="ctr"/>
            <a:lstStyle/>
            <a:p>
              <a:endParaRPr lang="de-DE"/>
            </a:p>
          </p:txBody>
        </p:sp>
      </p:grpSp>
      <p:sp>
        <p:nvSpPr>
          <p:cNvPr id="4" name="Textplatzhalter 3">
            <a:extLst>
              <a:ext uri="{FF2B5EF4-FFF2-40B4-BE49-F238E27FC236}">
                <a16:creationId xmlns:a16="http://schemas.microsoft.com/office/drawing/2014/main" id="{E7AAAED3-6F5D-6120-B16A-A7B308AF72C7}"/>
              </a:ext>
            </a:extLst>
          </p:cNvPr>
          <p:cNvSpPr>
            <a:spLocks noGrp="1"/>
          </p:cNvSpPr>
          <p:nvPr>
            <p:ph type="body" sz="quarter" idx="25"/>
          </p:nvPr>
        </p:nvSpPr>
        <p:spPr>
          <a:xfrm>
            <a:off x="3238500" y="2154212"/>
            <a:ext cx="7605714" cy="3938321"/>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22" name="Titel 21">
            <a:extLst>
              <a:ext uri="{FF2B5EF4-FFF2-40B4-BE49-F238E27FC236}">
                <a16:creationId xmlns:a16="http://schemas.microsoft.com/office/drawing/2014/main" id="{6E9BA24C-6398-9B26-22B9-89498CAE083A}"/>
              </a:ext>
            </a:extLst>
          </p:cNvPr>
          <p:cNvSpPr>
            <a:spLocks noGrp="1"/>
          </p:cNvSpPr>
          <p:nvPr>
            <p:ph type="title"/>
          </p:nvPr>
        </p:nvSpPr>
        <p:spPr>
          <a:xfrm>
            <a:off x="525600" y="673200"/>
            <a:ext cx="9121320" cy="360000"/>
          </a:xfrm>
        </p:spPr>
        <p:txBody>
          <a:bodyPr/>
          <a:lstStyle/>
          <a:p>
            <a:r>
              <a:rPr lang="de-DE"/>
              <a:t>Mastertitelformat bearbeiten</a:t>
            </a:r>
          </a:p>
        </p:txBody>
      </p:sp>
      <p:sp>
        <p:nvSpPr>
          <p:cNvPr id="2" name="Fußzeilenplatzhalter 1">
            <a:extLst>
              <a:ext uri="{FF2B5EF4-FFF2-40B4-BE49-F238E27FC236}">
                <a16:creationId xmlns:a16="http://schemas.microsoft.com/office/drawing/2014/main" id="{1076D684-3F07-AE58-C8C3-CC76BC9BB2CA}"/>
              </a:ext>
            </a:extLst>
          </p:cNvPr>
          <p:cNvSpPr>
            <a:spLocks noGrp="1"/>
          </p:cNvSpPr>
          <p:nvPr>
            <p:ph type="ftr" sz="quarter" idx="26"/>
          </p:nvPr>
        </p:nvSpPr>
        <p:spPr/>
        <p:txBody>
          <a:bodyPr/>
          <a:lstStyle/>
          <a:p>
            <a:endParaRPr lang="de-DE" dirty="0"/>
          </a:p>
        </p:txBody>
      </p:sp>
      <p:sp>
        <p:nvSpPr>
          <p:cNvPr id="3" name="Foliennummernplatzhalter 2">
            <a:extLst>
              <a:ext uri="{FF2B5EF4-FFF2-40B4-BE49-F238E27FC236}">
                <a16:creationId xmlns:a16="http://schemas.microsoft.com/office/drawing/2014/main" id="{082D1E16-5276-67CE-517A-59A33EA3FAE5}"/>
              </a:ext>
            </a:extLst>
          </p:cNvPr>
          <p:cNvSpPr>
            <a:spLocks noGrp="1"/>
          </p:cNvSpPr>
          <p:nvPr>
            <p:ph type="sldNum" sz="quarter" idx="27"/>
          </p:nvPr>
        </p:nvSpPr>
        <p:spPr/>
        <p:txBody>
          <a:bodyPr/>
          <a:lstStyle/>
          <a:p>
            <a:fld id="{521AE3AC-DDCA-45D4-9B2A-A2DBEA872607}" type="slidenum">
              <a:rPr lang="de-DE" smtClean="0"/>
              <a:pPr/>
              <a:t>‹Nr.›</a:t>
            </a:fld>
            <a:endParaRPr lang="de-DE" dirty="0"/>
          </a:p>
        </p:txBody>
      </p:sp>
      <p:sp>
        <p:nvSpPr>
          <p:cNvPr id="7" name="Textplatzhalter 3">
            <a:extLst>
              <a:ext uri="{FF2B5EF4-FFF2-40B4-BE49-F238E27FC236}">
                <a16:creationId xmlns:a16="http://schemas.microsoft.com/office/drawing/2014/main" id="{A49893D3-E9AF-1ADF-3B29-4567CB47A637}"/>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1151548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ontakt hell">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525600" y="2127118"/>
            <a:ext cx="2133579" cy="2576669"/>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27" name="Name Placeholder">
            <a:extLst>
              <a:ext uri="{FF2B5EF4-FFF2-40B4-BE49-F238E27FC236}">
                <a16:creationId xmlns:a16="http://schemas.microsoft.com/office/drawing/2014/main" id="{E69C6222-64D2-3CDE-8B12-FA76E69FF925}"/>
              </a:ext>
            </a:extLst>
          </p:cNvPr>
          <p:cNvSpPr>
            <a:spLocks noGrp="1"/>
          </p:cNvSpPr>
          <p:nvPr>
            <p:ph type="body" sz="quarter" idx="14" hasCustomPrompt="1"/>
          </p:nvPr>
        </p:nvSpPr>
        <p:spPr>
          <a:xfrm>
            <a:off x="3619935" y="2719579"/>
            <a:ext cx="3600450" cy="360000"/>
          </a:xfrm>
        </p:spPr>
        <p:txBody>
          <a:bodyPr/>
          <a:lstStyle>
            <a:lvl1pPr marL="0" indent="0">
              <a:buFontTx/>
              <a:buNone/>
              <a:defRPr b="1">
                <a:solidFill>
                  <a:schemeClr val="tx2"/>
                </a:solidFill>
                <a:latin typeface="Calibri" panose="020F0502020204030204" pitchFamily="34" charset="0"/>
              </a:defRPr>
            </a:lvl1pPr>
          </a:lstStyle>
          <a:p>
            <a:pPr lvl="0"/>
            <a:r>
              <a:rPr lang="en-US" noProof="0" dirty="0" err="1"/>
              <a:t>Vorname</a:t>
            </a:r>
            <a:r>
              <a:rPr lang="en-US" noProof="0" dirty="0"/>
              <a:t> </a:t>
            </a:r>
            <a:r>
              <a:rPr lang="en-US" noProof="0" dirty="0" err="1"/>
              <a:t>Nachname</a:t>
            </a:r>
            <a:endParaRPr lang="en-US" noProof="0" dirty="0"/>
          </a:p>
        </p:txBody>
      </p:sp>
      <p:sp>
        <p:nvSpPr>
          <p:cNvPr id="28" name="Job Title Placeholder">
            <a:extLst>
              <a:ext uri="{FF2B5EF4-FFF2-40B4-BE49-F238E27FC236}">
                <a16:creationId xmlns:a16="http://schemas.microsoft.com/office/drawing/2014/main" id="{F4B8F31D-3CEE-DE0E-1B6A-BA1C68E6E8A6}"/>
              </a:ext>
            </a:extLst>
          </p:cNvPr>
          <p:cNvSpPr>
            <a:spLocks noGrp="1"/>
          </p:cNvSpPr>
          <p:nvPr>
            <p:ph type="body" sz="quarter" idx="15" hasCustomPrompt="1"/>
          </p:nvPr>
        </p:nvSpPr>
        <p:spPr>
          <a:xfrm>
            <a:off x="3619935" y="3097161"/>
            <a:ext cx="3600450" cy="252000"/>
          </a:xfrm>
        </p:spPr>
        <p:txBody>
          <a:bodyPr>
            <a:noAutofit/>
          </a:bodyPr>
          <a:lstStyle>
            <a:lvl1pPr marL="0" indent="0">
              <a:buFontTx/>
              <a:buNone/>
              <a:defRPr sz="1400">
                <a:solidFill>
                  <a:schemeClr val="tx2"/>
                </a:solidFill>
                <a:latin typeface="Calibri" panose="020F0502020204030204" pitchFamily="34" charset="0"/>
              </a:defRPr>
            </a:lvl1pPr>
          </a:lstStyle>
          <a:p>
            <a:pPr lvl="0"/>
            <a:r>
              <a:rPr lang="en-US" noProof="0" dirty="0" err="1"/>
              <a:t>Stellenbezeichnung</a:t>
            </a:r>
            <a:endParaRPr lang="en-US" noProof="0" dirty="0"/>
          </a:p>
        </p:txBody>
      </p:sp>
      <p:sp>
        <p:nvSpPr>
          <p:cNvPr id="29" name="Phone Text">
            <a:extLst>
              <a:ext uri="{FF2B5EF4-FFF2-40B4-BE49-F238E27FC236}">
                <a16:creationId xmlns:a16="http://schemas.microsoft.com/office/drawing/2014/main" id="{E6C75DC2-C3BB-7379-9F21-CA3DAC970140}"/>
              </a:ext>
            </a:extLst>
          </p:cNvPr>
          <p:cNvSpPr txBox="1"/>
          <p:nvPr userDrawn="1"/>
        </p:nvSpPr>
        <p:spPr>
          <a:xfrm>
            <a:off x="3620369" y="3582592"/>
            <a:ext cx="751210" cy="215444"/>
          </a:xfrm>
          <a:prstGeom prst="rect">
            <a:avLst/>
          </a:prstGeom>
          <a:noFill/>
        </p:spPr>
        <p:txBody>
          <a:bodyPr wrap="square" lIns="0" tIns="0" rIns="0" bIns="0" rtlCol="0" anchor="ctr">
            <a:spAutoFit/>
          </a:bodyPr>
          <a:lstStyle/>
          <a:p>
            <a:pPr algn="l"/>
            <a:r>
              <a:rPr lang="en-US" sz="1400" b="0" noProof="0" dirty="0">
                <a:solidFill>
                  <a:schemeClr val="tx2"/>
                </a:solidFill>
                <a:latin typeface="Calibri" panose="020F0502020204030204" pitchFamily="34" charset="0"/>
              </a:rPr>
              <a:t>Telefon</a:t>
            </a:r>
          </a:p>
        </p:txBody>
      </p:sp>
      <p:sp>
        <p:nvSpPr>
          <p:cNvPr id="30" name="Phone Placeholder">
            <a:extLst>
              <a:ext uri="{FF2B5EF4-FFF2-40B4-BE49-F238E27FC236}">
                <a16:creationId xmlns:a16="http://schemas.microsoft.com/office/drawing/2014/main" id="{A4DA6751-AA7B-F56F-9B56-A28840005016}"/>
              </a:ext>
            </a:extLst>
          </p:cNvPr>
          <p:cNvSpPr>
            <a:spLocks noGrp="1"/>
          </p:cNvSpPr>
          <p:nvPr>
            <p:ph type="body" sz="quarter" idx="16" hasCustomPrompt="1"/>
          </p:nvPr>
        </p:nvSpPr>
        <p:spPr>
          <a:xfrm>
            <a:off x="4439161" y="3534645"/>
            <a:ext cx="2987948" cy="288000"/>
          </a:xfrm>
        </p:spPr>
        <p:txBody>
          <a:bodyPr anchor="ctr">
            <a:noAutofit/>
          </a:bodyPr>
          <a:lstStyle>
            <a:lvl1pPr marL="0" indent="0">
              <a:buFontTx/>
              <a:buNone/>
              <a:defRPr sz="1400">
                <a:solidFill>
                  <a:schemeClr val="tx2"/>
                </a:solidFill>
                <a:latin typeface="Calibri" panose="020F0502020204030204" pitchFamily="34" charset="0"/>
              </a:defRPr>
            </a:lvl1pPr>
          </a:lstStyle>
          <a:p>
            <a:pPr lvl="0"/>
            <a:r>
              <a:rPr lang="en-US" noProof="0" dirty="0"/>
              <a:t>+49 000 0000 000</a:t>
            </a:r>
          </a:p>
        </p:txBody>
      </p:sp>
      <p:sp>
        <p:nvSpPr>
          <p:cNvPr id="31" name="Mobile Text">
            <a:extLst>
              <a:ext uri="{FF2B5EF4-FFF2-40B4-BE49-F238E27FC236}">
                <a16:creationId xmlns:a16="http://schemas.microsoft.com/office/drawing/2014/main" id="{0CCF2B53-7D22-F26E-5134-77D776364BE9}"/>
              </a:ext>
            </a:extLst>
          </p:cNvPr>
          <p:cNvSpPr txBox="1"/>
          <p:nvPr userDrawn="1"/>
        </p:nvSpPr>
        <p:spPr>
          <a:xfrm>
            <a:off x="3620369" y="3871055"/>
            <a:ext cx="751210" cy="215444"/>
          </a:xfrm>
          <a:prstGeom prst="rect">
            <a:avLst/>
          </a:prstGeom>
          <a:noFill/>
        </p:spPr>
        <p:txBody>
          <a:bodyPr wrap="square" lIns="0" tIns="0" rIns="0" bIns="0" rtlCol="0" anchor="ctr">
            <a:spAutoFit/>
          </a:bodyPr>
          <a:lstStyle/>
          <a:p>
            <a:pPr algn="l">
              <a:spcBef>
                <a:spcPts val="0"/>
              </a:spcBef>
              <a:spcAft>
                <a:spcPts val="0"/>
              </a:spcAft>
            </a:pPr>
            <a:r>
              <a:rPr lang="en-US" sz="1400" b="0" noProof="0" dirty="0">
                <a:solidFill>
                  <a:schemeClr val="tx2"/>
                </a:solidFill>
                <a:latin typeface="Calibri" panose="020F0502020204030204" pitchFamily="34" charset="0"/>
              </a:rPr>
              <a:t>E-Mail</a:t>
            </a:r>
          </a:p>
        </p:txBody>
      </p:sp>
      <p:sp>
        <p:nvSpPr>
          <p:cNvPr id="33" name="E-Mail Placeholder">
            <a:extLst>
              <a:ext uri="{FF2B5EF4-FFF2-40B4-BE49-F238E27FC236}">
                <a16:creationId xmlns:a16="http://schemas.microsoft.com/office/drawing/2014/main" id="{CBF8A921-D7E0-3BAB-9784-7CBB42F0AA7F}"/>
              </a:ext>
            </a:extLst>
          </p:cNvPr>
          <p:cNvSpPr>
            <a:spLocks noGrp="1"/>
          </p:cNvSpPr>
          <p:nvPr>
            <p:ph type="body" sz="quarter" idx="25" hasCustomPrompt="1"/>
          </p:nvPr>
        </p:nvSpPr>
        <p:spPr>
          <a:xfrm>
            <a:off x="4445515" y="3871055"/>
            <a:ext cx="3600450" cy="252000"/>
          </a:xfrm>
        </p:spPr>
        <p:txBody>
          <a:bodyPr>
            <a:noAutofit/>
          </a:bodyPr>
          <a:lstStyle>
            <a:lvl1pPr marL="0" indent="0">
              <a:spcBef>
                <a:spcPts val="0"/>
              </a:spcBef>
              <a:spcAft>
                <a:spcPts val="0"/>
              </a:spcAft>
              <a:buFontTx/>
              <a:buNone/>
              <a:defRPr sz="1400">
                <a:solidFill>
                  <a:schemeClr val="tx2"/>
                </a:solidFill>
                <a:latin typeface="Calibri" panose="020F0502020204030204" pitchFamily="34" charset="0"/>
              </a:defRPr>
            </a:lvl1pPr>
          </a:lstStyle>
          <a:p>
            <a:pPr lvl="0"/>
            <a:r>
              <a:rPr lang="en-US" noProof="0" dirty="0" err="1"/>
              <a:t>Mailadresse</a:t>
            </a:r>
            <a:r>
              <a:rPr lang="en-US" noProof="0" dirty="0"/>
              <a:t> </a:t>
            </a:r>
            <a:r>
              <a:rPr lang="en-US" noProof="0" dirty="0" err="1"/>
              <a:t>eintragen</a:t>
            </a:r>
            <a:endParaRPr lang="en-US" noProof="0" dirty="0"/>
          </a:p>
        </p:txBody>
      </p:sp>
      <p:sp>
        <p:nvSpPr>
          <p:cNvPr id="34" name="Website Text">
            <a:extLst>
              <a:ext uri="{FF2B5EF4-FFF2-40B4-BE49-F238E27FC236}">
                <a16:creationId xmlns:a16="http://schemas.microsoft.com/office/drawing/2014/main" id="{C2770BF0-1967-6BA9-444D-FEA46AA287AC}"/>
              </a:ext>
            </a:extLst>
          </p:cNvPr>
          <p:cNvSpPr txBox="1"/>
          <p:nvPr userDrawn="1"/>
        </p:nvSpPr>
        <p:spPr>
          <a:xfrm>
            <a:off x="3620369" y="4538768"/>
            <a:ext cx="3600016" cy="215444"/>
          </a:xfrm>
          <a:prstGeom prst="rect">
            <a:avLst/>
          </a:prstGeom>
          <a:noFill/>
        </p:spPr>
        <p:txBody>
          <a:bodyPr wrap="square" lIns="0" tIns="0" rIns="0" bIns="0" rtlCol="0">
            <a:spAutoFit/>
          </a:bodyPr>
          <a:lstStyle/>
          <a:p>
            <a:pPr algn="l"/>
            <a:r>
              <a:rPr lang="en-US" sz="1400" b="1" noProof="0" dirty="0">
                <a:solidFill>
                  <a:schemeClr val="tx2"/>
                </a:solidFill>
                <a:latin typeface="Calibri" panose="020F0502020204030204" pitchFamily="34" charset="0"/>
              </a:rPr>
              <a:t>www.teachtoprotect.de</a:t>
            </a:r>
          </a:p>
        </p:txBody>
      </p:sp>
      <p:sp>
        <p:nvSpPr>
          <p:cNvPr id="9" name="Titel 8">
            <a:extLst>
              <a:ext uri="{FF2B5EF4-FFF2-40B4-BE49-F238E27FC236}">
                <a16:creationId xmlns:a16="http://schemas.microsoft.com/office/drawing/2014/main" id="{85DDF275-DC5D-E077-AD90-F0FF5BD85D83}"/>
              </a:ext>
            </a:extLst>
          </p:cNvPr>
          <p:cNvSpPr>
            <a:spLocks noGrp="1"/>
          </p:cNvSpPr>
          <p:nvPr>
            <p:ph type="title"/>
          </p:nvPr>
        </p:nvSpPr>
        <p:spPr>
          <a:xfrm>
            <a:off x="525600" y="673200"/>
            <a:ext cx="9121320" cy="360000"/>
          </a:xfrm>
        </p:spPr>
        <p:txBody>
          <a:bodyPr/>
          <a:lstStyle/>
          <a:p>
            <a:r>
              <a:rPr lang="de-DE"/>
              <a:t>Mastertitelformat bearbeiten</a:t>
            </a:r>
            <a:endParaRPr lang="de-DE" dirty="0"/>
          </a:p>
        </p:txBody>
      </p:sp>
      <p:sp>
        <p:nvSpPr>
          <p:cNvPr id="2" name="Fußzeilenplatzhalter 1">
            <a:extLst>
              <a:ext uri="{FF2B5EF4-FFF2-40B4-BE49-F238E27FC236}">
                <a16:creationId xmlns:a16="http://schemas.microsoft.com/office/drawing/2014/main" id="{58F45E2B-1987-CFEF-7213-FA89652C40D0}"/>
              </a:ext>
            </a:extLst>
          </p:cNvPr>
          <p:cNvSpPr>
            <a:spLocks noGrp="1"/>
          </p:cNvSpPr>
          <p:nvPr>
            <p:ph type="ftr" sz="quarter" idx="26"/>
          </p:nvPr>
        </p:nvSpPr>
        <p:spPr/>
        <p:txBody>
          <a:bodyPr/>
          <a:lstStyle/>
          <a:p>
            <a:endParaRPr lang="de-DE" dirty="0"/>
          </a:p>
        </p:txBody>
      </p:sp>
      <p:sp>
        <p:nvSpPr>
          <p:cNvPr id="5" name="Foliennummernplatzhalter 4">
            <a:extLst>
              <a:ext uri="{FF2B5EF4-FFF2-40B4-BE49-F238E27FC236}">
                <a16:creationId xmlns:a16="http://schemas.microsoft.com/office/drawing/2014/main" id="{C91B7634-6143-6E2D-8C0B-2DB274F680B9}"/>
              </a:ext>
            </a:extLst>
          </p:cNvPr>
          <p:cNvSpPr>
            <a:spLocks noGrp="1"/>
          </p:cNvSpPr>
          <p:nvPr>
            <p:ph type="sldNum" sz="quarter" idx="27"/>
          </p:nvPr>
        </p:nvSpPr>
        <p:spPr/>
        <p:txBody>
          <a:bodyPr/>
          <a:lstStyle/>
          <a:p>
            <a:fld id="{521AE3AC-DDCA-45D4-9B2A-A2DBEA872607}" type="slidenum">
              <a:rPr lang="de-DE" smtClean="0"/>
              <a:pPr/>
              <a:t>‹Nr.›</a:t>
            </a:fld>
            <a:endParaRPr lang="de-DE" dirty="0"/>
          </a:p>
        </p:txBody>
      </p:sp>
      <p:sp>
        <p:nvSpPr>
          <p:cNvPr id="3" name="Textplatzhalter 3">
            <a:extLst>
              <a:ext uri="{FF2B5EF4-FFF2-40B4-BE49-F238E27FC236}">
                <a16:creationId xmlns:a16="http://schemas.microsoft.com/office/drawing/2014/main" id="{C569D226-E5FE-34DC-B135-E785D4099BAF}"/>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1546575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chlussfolie">
    <p:bg>
      <p:bgPr>
        <a:solidFill>
          <a:schemeClr val="accent1"/>
        </a:solidFill>
        <a:effectLst/>
      </p:bgPr>
    </p:bg>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9304D8A6-D743-B71A-9BE0-BA195ED89556}"/>
              </a:ext>
            </a:extLst>
          </p:cNvPr>
          <p:cNvSpPr>
            <a:spLocks noGrp="1"/>
          </p:cNvSpPr>
          <p:nvPr>
            <p:ph type="ftr" sz="quarter" idx="10"/>
          </p:nvPr>
        </p:nvSpPr>
        <p:spPr>
          <a:xfrm>
            <a:off x="858713" y="6981774"/>
            <a:ext cx="9468000" cy="181500"/>
          </a:xfrm>
        </p:spPr>
        <p:txBody>
          <a:bodyPr/>
          <a:lstStyle>
            <a:lvl1pPr>
              <a:defRPr>
                <a:latin typeface="Calibri" panose="020F0502020204030204" pitchFamily="34" charset="0"/>
              </a:defRPr>
            </a:lvl1pPr>
          </a:lstStyle>
          <a:p>
            <a:endParaRPr lang="de-DE" dirty="0"/>
          </a:p>
        </p:txBody>
      </p:sp>
      <p:sp>
        <p:nvSpPr>
          <p:cNvPr id="5" name="Foliennummernplatzhalter 4">
            <a:extLst>
              <a:ext uri="{FF2B5EF4-FFF2-40B4-BE49-F238E27FC236}">
                <a16:creationId xmlns:a16="http://schemas.microsoft.com/office/drawing/2014/main" id="{457A756D-F73F-E3F7-86E9-13AB8EEF0199}"/>
              </a:ext>
            </a:extLst>
          </p:cNvPr>
          <p:cNvSpPr>
            <a:spLocks noGrp="1"/>
          </p:cNvSpPr>
          <p:nvPr>
            <p:ph type="sldNum" sz="quarter" idx="11"/>
          </p:nvPr>
        </p:nvSpPr>
        <p:spPr>
          <a:xfrm>
            <a:off x="527053" y="6981774"/>
            <a:ext cx="234947" cy="181500"/>
          </a:xfrm>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3" name="Titel 1">
            <a:extLst>
              <a:ext uri="{FF2B5EF4-FFF2-40B4-BE49-F238E27FC236}">
                <a16:creationId xmlns:a16="http://schemas.microsoft.com/office/drawing/2014/main" id="{766E7F99-2A92-6318-6F60-D1C3481ADB03}"/>
              </a:ext>
            </a:extLst>
          </p:cNvPr>
          <p:cNvSpPr>
            <a:spLocks noGrp="1"/>
          </p:cNvSpPr>
          <p:nvPr>
            <p:ph type="title" hasCustomPrompt="1"/>
          </p:nvPr>
        </p:nvSpPr>
        <p:spPr bwMode="gray">
          <a:xfrm>
            <a:off x="525600" y="1936857"/>
            <a:ext cx="5176700" cy="1631843"/>
          </a:xfrm>
        </p:spPr>
        <p:txBody>
          <a:bodyPr anchor="b"/>
          <a:lstStyle>
            <a:lvl1pPr>
              <a:lnSpc>
                <a:spcPct val="100000"/>
              </a:lnSpc>
              <a:defRPr sz="4000" b="0">
                <a:solidFill>
                  <a:schemeClr val="bg1"/>
                </a:solidFill>
                <a:latin typeface="Calibri" panose="020F0502020204030204" pitchFamily="34" charset="0"/>
              </a:defRPr>
            </a:lvl1pPr>
          </a:lstStyle>
          <a:p>
            <a:r>
              <a:rPr lang="de-DE" dirty="0"/>
              <a:t>Abschlussbotschaft hier einfügen</a:t>
            </a:r>
          </a:p>
        </p:txBody>
      </p:sp>
      <p:sp>
        <p:nvSpPr>
          <p:cNvPr id="10" name="Untertitel 6">
            <a:extLst>
              <a:ext uri="{FF2B5EF4-FFF2-40B4-BE49-F238E27FC236}">
                <a16:creationId xmlns:a16="http://schemas.microsoft.com/office/drawing/2014/main" id="{3EC48A66-829D-F817-D24F-A1C608C1452E}"/>
              </a:ext>
            </a:extLst>
          </p:cNvPr>
          <p:cNvSpPr txBox="1">
            <a:spLocks/>
          </p:cNvSpPr>
          <p:nvPr userDrawn="1"/>
        </p:nvSpPr>
        <p:spPr>
          <a:xfrm>
            <a:off x="527053" y="5843094"/>
            <a:ext cx="4248472" cy="303706"/>
          </a:xfrm>
          <a:prstGeom prst="rect">
            <a:avLst/>
          </a:prstGeom>
        </p:spPr>
        <p:txBody>
          <a:bodyPr lIns="0" tIns="0" rIns="0" bIns="0"/>
          <a:lstStyle>
            <a:lvl1pPr marL="216000" indent="-216000" algn="l" defTabSz="914400" rtl="0" eaLnBrk="1" latinLnBrk="0" hangingPunct="1">
              <a:spcBef>
                <a:spcPts val="600"/>
              </a:spcBef>
              <a:buFont typeface="Wingdings" panose="05000000000000000000" pitchFamily="2" charset="2"/>
              <a:buChar char="§"/>
              <a:tabLst/>
              <a:defRPr sz="2000" kern="1200">
                <a:solidFill>
                  <a:schemeClr val="accent1"/>
                </a:solidFill>
                <a:latin typeface="+mn-lt"/>
                <a:ea typeface="+mn-ea"/>
                <a:cs typeface="+mn-cs"/>
              </a:defRPr>
            </a:lvl1pPr>
            <a:lvl2pPr marL="432000" indent="-216000" algn="l" defTabSz="914400" rtl="0" eaLnBrk="1" latinLnBrk="0" hangingPunct="1">
              <a:spcBef>
                <a:spcPts val="300"/>
              </a:spcBef>
              <a:buFont typeface="Arial" panose="020B0604020202020204" pitchFamily="34" charset="0"/>
              <a:buChar char="•"/>
              <a:defRPr sz="2000" kern="1200">
                <a:solidFill>
                  <a:schemeClr val="accent1"/>
                </a:solidFill>
                <a:latin typeface="+mn-lt"/>
                <a:ea typeface="+mn-ea"/>
                <a:cs typeface="+mn-cs"/>
              </a:defRPr>
            </a:lvl2pPr>
            <a:lvl3pPr marL="648000" indent="-216000" algn="l" defTabSz="914400" rtl="0" eaLnBrk="1" latinLnBrk="0" hangingPunct="1">
              <a:spcBef>
                <a:spcPts val="0"/>
              </a:spcBef>
              <a:buFont typeface="Symbol" panose="05050102010706020507" pitchFamily="18" charset="2"/>
              <a:buChar char="-"/>
              <a:defRPr sz="1800" kern="1200">
                <a:solidFill>
                  <a:schemeClr val="accent1"/>
                </a:solidFill>
                <a:latin typeface="+mn-lt"/>
                <a:ea typeface="+mn-ea"/>
                <a:cs typeface="+mn-cs"/>
              </a:defRPr>
            </a:lvl3pPr>
            <a:lvl4pPr marL="1076325" indent="-2698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de-DE" dirty="0">
                <a:solidFill>
                  <a:schemeClr val="bg1"/>
                </a:solidFill>
              </a:rPr>
              <a:t>Sie haben Fragen zur Unterweisung?</a:t>
            </a:r>
          </a:p>
        </p:txBody>
      </p:sp>
      <p:sp>
        <p:nvSpPr>
          <p:cNvPr id="12" name="Name Placeholder">
            <a:extLst>
              <a:ext uri="{FF2B5EF4-FFF2-40B4-BE49-F238E27FC236}">
                <a16:creationId xmlns:a16="http://schemas.microsoft.com/office/drawing/2014/main" id="{FC18604A-11AF-6FEF-2C8A-73B057EED6E8}"/>
              </a:ext>
            </a:extLst>
          </p:cNvPr>
          <p:cNvSpPr>
            <a:spLocks noGrp="1"/>
          </p:cNvSpPr>
          <p:nvPr>
            <p:ph type="body" sz="quarter" idx="14" hasCustomPrompt="1"/>
          </p:nvPr>
        </p:nvSpPr>
        <p:spPr>
          <a:xfrm>
            <a:off x="5228236" y="5750678"/>
            <a:ext cx="2984700" cy="184832"/>
          </a:xfrm>
        </p:spPr>
        <p:txBody>
          <a:bodyPr anchor="ctr"/>
          <a:lstStyle>
            <a:lvl1pPr marL="0" indent="0">
              <a:buFontTx/>
              <a:buNone/>
              <a:defRPr sz="1200" b="1">
                <a:solidFill>
                  <a:schemeClr val="bg1"/>
                </a:solidFill>
                <a:latin typeface="Calibri" panose="020F0502020204030204" pitchFamily="34" charset="0"/>
              </a:defRPr>
            </a:lvl1pPr>
          </a:lstStyle>
          <a:p>
            <a:pPr lvl="0"/>
            <a:r>
              <a:rPr lang="en-US" noProof="0" dirty="0" err="1"/>
              <a:t>Kontaktdaten</a:t>
            </a:r>
            <a:r>
              <a:rPr lang="en-US" noProof="0" dirty="0"/>
              <a:t> </a:t>
            </a:r>
            <a:r>
              <a:rPr lang="en-US" noProof="0" dirty="0" err="1"/>
              <a:t>hier</a:t>
            </a:r>
            <a:r>
              <a:rPr lang="en-US" noProof="0" dirty="0"/>
              <a:t> </a:t>
            </a:r>
            <a:r>
              <a:rPr lang="en-US" noProof="0" dirty="0" err="1"/>
              <a:t>eintragen</a:t>
            </a:r>
            <a:endParaRPr lang="en-US" noProof="0" dirty="0"/>
          </a:p>
        </p:txBody>
      </p:sp>
      <p:sp>
        <p:nvSpPr>
          <p:cNvPr id="14" name="Textplatzhalter 13">
            <a:extLst>
              <a:ext uri="{FF2B5EF4-FFF2-40B4-BE49-F238E27FC236}">
                <a16:creationId xmlns:a16="http://schemas.microsoft.com/office/drawing/2014/main" id="{5CC23B73-D1BB-240F-C5F7-C6FDE827D196}"/>
              </a:ext>
            </a:extLst>
          </p:cNvPr>
          <p:cNvSpPr>
            <a:spLocks noGrp="1"/>
          </p:cNvSpPr>
          <p:nvPr>
            <p:ph type="body" sz="quarter" idx="15" hasCustomPrompt="1"/>
          </p:nvPr>
        </p:nvSpPr>
        <p:spPr>
          <a:xfrm>
            <a:off x="527050" y="6229351"/>
            <a:ext cx="4298950" cy="330200"/>
          </a:xfrm>
        </p:spPr>
        <p:txBody>
          <a:bodyPr lIns="0" tIns="0" rIns="0" bIns="0"/>
          <a:lstStyle>
            <a:lvl1pPr>
              <a:defRPr lang="de-DE" sz="2000" dirty="0">
                <a:solidFill>
                  <a:schemeClr val="bg1"/>
                </a:solidFill>
              </a:defRPr>
            </a:lvl1pPr>
          </a:lstStyle>
          <a:p>
            <a:pPr lvl="0" defTabSz="914400">
              <a:spcBef>
                <a:spcPts val="0"/>
              </a:spcBef>
              <a:buFont typeface="Wingdings" panose="05000000000000000000" pitchFamily="2" charset="2"/>
              <a:buNone/>
              <a:tabLst/>
            </a:pPr>
            <a:r>
              <a:rPr lang="de-DE" dirty="0"/>
              <a:t>Mailadresse hier eintragen</a:t>
            </a:r>
          </a:p>
        </p:txBody>
      </p:sp>
      <p:sp>
        <p:nvSpPr>
          <p:cNvPr id="15" name="Name Placeholder">
            <a:extLst>
              <a:ext uri="{FF2B5EF4-FFF2-40B4-BE49-F238E27FC236}">
                <a16:creationId xmlns:a16="http://schemas.microsoft.com/office/drawing/2014/main" id="{E501F8FF-D67C-F9E8-EC5A-956E1BE2B520}"/>
              </a:ext>
            </a:extLst>
          </p:cNvPr>
          <p:cNvSpPr>
            <a:spLocks noGrp="1"/>
          </p:cNvSpPr>
          <p:nvPr>
            <p:ph type="body" sz="quarter" idx="16" hasCustomPrompt="1"/>
          </p:nvPr>
        </p:nvSpPr>
        <p:spPr>
          <a:xfrm>
            <a:off x="5806693" y="5965503"/>
            <a:ext cx="2406242" cy="184832"/>
          </a:xfrm>
        </p:spPr>
        <p:txBody>
          <a:bodyPr anchor="ctr"/>
          <a:lstStyle>
            <a:lvl1pPr marL="0" indent="0">
              <a:buFontTx/>
              <a:buNone/>
              <a:defRPr sz="1200" b="1">
                <a:solidFill>
                  <a:schemeClr val="bg1"/>
                </a:solidFill>
                <a:latin typeface="Calibri" panose="020F0502020204030204" pitchFamily="34" charset="0"/>
              </a:defRPr>
            </a:lvl1pPr>
          </a:lstStyle>
          <a:p>
            <a:pPr lvl="0"/>
            <a:r>
              <a:rPr lang="en-US" noProof="0" dirty="0" err="1"/>
              <a:t>Adresse</a:t>
            </a:r>
            <a:r>
              <a:rPr lang="en-US" noProof="0" dirty="0"/>
              <a:t> </a:t>
            </a:r>
            <a:r>
              <a:rPr lang="en-US" noProof="0" dirty="0" err="1"/>
              <a:t>hier</a:t>
            </a:r>
            <a:r>
              <a:rPr lang="en-US" noProof="0" dirty="0"/>
              <a:t> </a:t>
            </a:r>
            <a:r>
              <a:rPr lang="en-US" noProof="0" dirty="0" err="1"/>
              <a:t>eintragen</a:t>
            </a:r>
            <a:endParaRPr lang="en-US" noProof="0" dirty="0"/>
          </a:p>
        </p:txBody>
      </p:sp>
      <p:sp>
        <p:nvSpPr>
          <p:cNvPr id="16" name="Name Placeholder">
            <a:extLst>
              <a:ext uri="{FF2B5EF4-FFF2-40B4-BE49-F238E27FC236}">
                <a16:creationId xmlns:a16="http://schemas.microsoft.com/office/drawing/2014/main" id="{AABE0740-D847-325C-6A3B-0565A4D68681}"/>
              </a:ext>
            </a:extLst>
          </p:cNvPr>
          <p:cNvSpPr>
            <a:spLocks noGrp="1"/>
          </p:cNvSpPr>
          <p:nvPr>
            <p:ph type="body" sz="quarter" idx="17" hasCustomPrompt="1"/>
          </p:nvPr>
        </p:nvSpPr>
        <p:spPr>
          <a:xfrm>
            <a:off x="5806693" y="6180328"/>
            <a:ext cx="2406242" cy="184832"/>
          </a:xfrm>
        </p:spPr>
        <p:txBody>
          <a:bodyPr anchor="ctr"/>
          <a:lstStyle>
            <a:lvl1pPr marL="0" indent="0">
              <a:buFontTx/>
              <a:buNone/>
              <a:defRPr sz="1200" b="1">
                <a:solidFill>
                  <a:schemeClr val="bg1"/>
                </a:solidFill>
                <a:latin typeface="Calibri" panose="020F0502020204030204" pitchFamily="34" charset="0"/>
              </a:defRPr>
            </a:lvl1pPr>
          </a:lstStyle>
          <a:p>
            <a:pPr lvl="0"/>
            <a:r>
              <a:rPr lang="en-US" noProof="0" dirty="0" err="1"/>
              <a:t>Telefonnummer</a:t>
            </a:r>
            <a:r>
              <a:rPr lang="en-US" noProof="0" dirty="0"/>
              <a:t> </a:t>
            </a:r>
            <a:r>
              <a:rPr lang="en-US" noProof="0" dirty="0" err="1"/>
              <a:t>hier</a:t>
            </a:r>
            <a:r>
              <a:rPr lang="en-US" noProof="0" dirty="0"/>
              <a:t> </a:t>
            </a:r>
            <a:r>
              <a:rPr lang="en-US" noProof="0" dirty="0" err="1"/>
              <a:t>eintragen</a:t>
            </a:r>
            <a:endParaRPr lang="en-US" noProof="0" dirty="0"/>
          </a:p>
        </p:txBody>
      </p:sp>
      <p:sp>
        <p:nvSpPr>
          <p:cNvPr id="17" name="Name Placeholder">
            <a:extLst>
              <a:ext uri="{FF2B5EF4-FFF2-40B4-BE49-F238E27FC236}">
                <a16:creationId xmlns:a16="http://schemas.microsoft.com/office/drawing/2014/main" id="{E25CFD99-7004-36BB-F088-058CEC647D0A}"/>
              </a:ext>
            </a:extLst>
          </p:cNvPr>
          <p:cNvSpPr>
            <a:spLocks noGrp="1"/>
          </p:cNvSpPr>
          <p:nvPr>
            <p:ph type="body" sz="quarter" idx="18" hasCustomPrompt="1"/>
          </p:nvPr>
        </p:nvSpPr>
        <p:spPr>
          <a:xfrm>
            <a:off x="5806693" y="6395152"/>
            <a:ext cx="2406242" cy="184832"/>
          </a:xfrm>
        </p:spPr>
        <p:txBody>
          <a:bodyPr anchor="ctr"/>
          <a:lstStyle>
            <a:lvl1pPr marL="0" indent="0">
              <a:buFontTx/>
              <a:buNone/>
              <a:defRPr sz="1200" b="1">
                <a:solidFill>
                  <a:schemeClr val="bg1"/>
                </a:solidFill>
                <a:latin typeface="Calibri" panose="020F0502020204030204" pitchFamily="34" charset="0"/>
              </a:defRPr>
            </a:lvl1pPr>
          </a:lstStyle>
          <a:p>
            <a:pPr lvl="0"/>
            <a:r>
              <a:rPr lang="en-US" noProof="0" dirty="0" err="1"/>
              <a:t>Faxnummer</a:t>
            </a:r>
            <a:r>
              <a:rPr lang="en-US" noProof="0" dirty="0"/>
              <a:t> </a:t>
            </a:r>
            <a:r>
              <a:rPr lang="en-US" noProof="0" dirty="0" err="1"/>
              <a:t>hier</a:t>
            </a:r>
            <a:r>
              <a:rPr lang="en-US" noProof="0" dirty="0"/>
              <a:t> </a:t>
            </a:r>
            <a:r>
              <a:rPr lang="en-US" noProof="0" dirty="0" err="1"/>
              <a:t>eintragen</a:t>
            </a:r>
            <a:endParaRPr lang="en-US" noProof="0" dirty="0"/>
          </a:p>
        </p:txBody>
      </p:sp>
      <p:sp>
        <p:nvSpPr>
          <p:cNvPr id="18" name="Textfeld 17">
            <a:extLst>
              <a:ext uri="{FF2B5EF4-FFF2-40B4-BE49-F238E27FC236}">
                <a16:creationId xmlns:a16="http://schemas.microsoft.com/office/drawing/2014/main" id="{E15A64C0-B59D-2E2F-DE77-E7DA494B7F7C}"/>
              </a:ext>
            </a:extLst>
          </p:cNvPr>
          <p:cNvSpPr txBox="1"/>
          <p:nvPr userDrawn="1"/>
        </p:nvSpPr>
        <p:spPr bwMode="gray">
          <a:xfrm>
            <a:off x="5228236" y="5965503"/>
            <a:ext cx="562964" cy="181297"/>
          </a:xfrm>
          <a:prstGeom prst="rect">
            <a:avLst/>
          </a:prstGeom>
        </p:spPr>
        <p:txBody>
          <a:bodyPr vert="horz" lIns="0" tIns="0" rIns="0" bIns="0" rtlCol="0" anchor="ctr">
            <a:noAutofit/>
          </a:bodyPr>
          <a:lstStyle>
            <a:lvl1pPr lvl="0" indent="0" defTabSz="914377">
              <a:lnSpc>
                <a:spcPct val="100000"/>
              </a:lnSpc>
              <a:spcBef>
                <a:spcPts val="400"/>
              </a:spcBef>
              <a:spcAft>
                <a:spcPts val="400"/>
              </a:spcAft>
              <a:buFontTx/>
              <a:buNone/>
              <a:defRPr sz="1200" b="1">
                <a:solidFill>
                  <a:schemeClr val="bg1"/>
                </a:solidFill>
                <a:latin typeface="Calibri" panose="020F0502020204030204" pitchFamily="34" charset="0"/>
              </a:defRPr>
            </a:lvl1pPr>
            <a:lvl2pPr marL="360000" indent="-360000" defTabSz="914377">
              <a:lnSpc>
                <a:spcPct val="100000"/>
              </a:lnSpc>
              <a:spcBef>
                <a:spcPts val="400"/>
              </a:spcBef>
              <a:spcAft>
                <a:spcPts val="400"/>
              </a:spcAft>
              <a:buClr>
                <a:schemeClr val="accent1"/>
              </a:buClr>
              <a:buSzPct val="115000"/>
              <a:buFont typeface="Symbol" panose="05050102010706020507" pitchFamily="18" charset="2"/>
              <a:buChar char="-"/>
              <a:defRPr sz="2400">
                <a:solidFill>
                  <a:schemeClr val="tx2"/>
                </a:solidFill>
              </a:defRPr>
            </a:lvl2pPr>
            <a:lvl3pPr marL="720000" indent="-360000" defTabSz="914377">
              <a:lnSpc>
                <a:spcPct val="100000"/>
              </a:lnSpc>
              <a:spcBef>
                <a:spcPts val="0"/>
              </a:spcBef>
              <a:spcAft>
                <a:spcPts val="400"/>
              </a:spcAft>
              <a:buClr>
                <a:schemeClr val="accent1"/>
              </a:buClr>
              <a:buFont typeface="Symbol" panose="05050102010706020507" pitchFamily="18" charset="2"/>
              <a:buChar char="-"/>
              <a:defRPr sz="2400">
                <a:solidFill>
                  <a:schemeClr val="tx2"/>
                </a:solidFill>
              </a:defRPr>
            </a:lvl3pPr>
            <a:lvl4pPr marL="360000" indent="-360000" defTabSz="914377">
              <a:lnSpc>
                <a:spcPct val="100000"/>
              </a:lnSpc>
              <a:spcBef>
                <a:spcPts val="0"/>
              </a:spcBef>
              <a:spcAft>
                <a:spcPts val="400"/>
              </a:spcAft>
              <a:buClr>
                <a:schemeClr val="accent1"/>
              </a:buClr>
              <a:buFontTx/>
              <a:buBlip>
                <a:blip r:embed="rId2">
                  <a:extLst>
                    <a:ext uri="{96DAC541-7B7A-43D3-8B79-37D633B846F1}">
                      <asvg:svgBlip xmlns:asvg="http://schemas.microsoft.com/office/drawing/2016/SVG/main" r:embed="rId3"/>
                    </a:ext>
                  </a:extLst>
                </a:blip>
              </a:buBlip>
              <a:defRPr sz="2400">
                <a:solidFill>
                  <a:schemeClr val="tx2"/>
                </a:solidFill>
              </a:defRPr>
            </a:lvl4pPr>
            <a:lvl5pPr marL="0" indent="0" defTabSz="914377">
              <a:lnSpc>
                <a:spcPct val="100000"/>
              </a:lnSpc>
              <a:spcBef>
                <a:spcPts val="400"/>
              </a:spcBef>
              <a:spcAft>
                <a:spcPts val="400"/>
              </a:spcAft>
              <a:buFont typeface="Arial" panose="020B0604020202020204" pitchFamily="34" charset="0"/>
              <a:buNone/>
              <a:defRPr sz="2400" b="1">
                <a:solidFill>
                  <a:schemeClr val="tx2"/>
                </a:solidFill>
              </a:defRPr>
            </a:lvl5pPr>
            <a:lvl6pPr marL="0" indent="0" defTabSz="914377">
              <a:lnSpc>
                <a:spcPct val="100000"/>
              </a:lnSpc>
              <a:spcBef>
                <a:spcPts val="400"/>
              </a:spcBef>
              <a:spcAft>
                <a:spcPts val="400"/>
              </a:spcAft>
              <a:buFont typeface="Arial" panose="020B0604020202020204" pitchFamily="34" charset="0"/>
              <a:buNone/>
              <a:defRPr sz="2400" b="1" cap="all" baseline="0">
                <a:solidFill>
                  <a:schemeClr val="accent1"/>
                </a:solidFill>
              </a:defRPr>
            </a:lvl6pPr>
            <a:lvl7pPr marL="0" indent="0" defTabSz="914377">
              <a:lnSpc>
                <a:spcPct val="100000"/>
              </a:lnSpc>
              <a:spcBef>
                <a:spcPts val="400"/>
              </a:spcBef>
              <a:spcAft>
                <a:spcPts val="400"/>
              </a:spcAft>
              <a:buFont typeface="Arial" panose="020B0604020202020204" pitchFamily="34" charset="0"/>
              <a:buNone/>
              <a:defRPr sz="2400" b="1" cap="all" baseline="0">
                <a:solidFill>
                  <a:schemeClr val="accent2"/>
                </a:solidFill>
              </a:defRPr>
            </a:lvl7pPr>
            <a:lvl8pPr marL="0" indent="0" defTabSz="914377">
              <a:lnSpc>
                <a:spcPct val="100000"/>
              </a:lnSpc>
              <a:spcBef>
                <a:spcPts val="400"/>
              </a:spcBef>
              <a:spcAft>
                <a:spcPts val="400"/>
              </a:spcAft>
              <a:buFont typeface="Arial" panose="020B0604020202020204" pitchFamily="34" charset="0"/>
              <a:buNone/>
              <a:defRPr sz="1400" b="0" cap="none" baseline="0">
                <a:solidFill>
                  <a:schemeClr val="tx2"/>
                </a:solidFill>
              </a:defRPr>
            </a:lvl8pPr>
            <a:lvl9pPr marL="0" indent="0" defTabSz="914377">
              <a:lnSpc>
                <a:spcPct val="100000"/>
              </a:lnSpc>
              <a:spcBef>
                <a:spcPts val="400"/>
              </a:spcBef>
              <a:spcAft>
                <a:spcPts val="400"/>
              </a:spcAft>
              <a:buFont typeface="Arial" panose="020B0604020202020204" pitchFamily="34" charset="0"/>
              <a:buNone/>
              <a:defRPr sz="1000"/>
            </a:lvl9pPr>
          </a:lstStyle>
          <a:p>
            <a:pPr lvl="0"/>
            <a:r>
              <a:rPr lang="de-DE" dirty="0"/>
              <a:t>Adresse:</a:t>
            </a:r>
          </a:p>
        </p:txBody>
      </p:sp>
      <p:sp>
        <p:nvSpPr>
          <p:cNvPr id="19" name="Textfeld 18">
            <a:extLst>
              <a:ext uri="{FF2B5EF4-FFF2-40B4-BE49-F238E27FC236}">
                <a16:creationId xmlns:a16="http://schemas.microsoft.com/office/drawing/2014/main" id="{30273B2F-A686-D687-D069-5D519B3CED89}"/>
              </a:ext>
            </a:extLst>
          </p:cNvPr>
          <p:cNvSpPr txBox="1"/>
          <p:nvPr userDrawn="1"/>
        </p:nvSpPr>
        <p:spPr bwMode="gray">
          <a:xfrm>
            <a:off x="5228236" y="6183863"/>
            <a:ext cx="562964" cy="181297"/>
          </a:xfrm>
          <a:prstGeom prst="rect">
            <a:avLst/>
          </a:prstGeom>
        </p:spPr>
        <p:txBody>
          <a:bodyPr vert="horz" lIns="0" tIns="0" rIns="0" bIns="0" rtlCol="0" anchor="ctr">
            <a:noAutofit/>
          </a:bodyPr>
          <a:lstStyle>
            <a:lvl1pPr lvl="0" indent="0" defTabSz="914377">
              <a:lnSpc>
                <a:spcPct val="100000"/>
              </a:lnSpc>
              <a:spcBef>
                <a:spcPts val="400"/>
              </a:spcBef>
              <a:spcAft>
                <a:spcPts val="400"/>
              </a:spcAft>
              <a:buFontTx/>
              <a:buNone/>
              <a:defRPr sz="1200" b="1">
                <a:solidFill>
                  <a:schemeClr val="bg1"/>
                </a:solidFill>
                <a:latin typeface="Calibri" panose="020F0502020204030204" pitchFamily="34" charset="0"/>
              </a:defRPr>
            </a:lvl1pPr>
            <a:lvl2pPr marL="360000" indent="-360000" defTabSz="914377">
              <a:lnSpc>
                <a:spcPct val="100000"/>
              </a:lnSpc>
              <a:spcBef>
                <a:spcPts val="400"/>
              </a:spcBef>
              <a:spcAft>
                <a:spcPts val="400"/>
              </a:spcAft>
              <a:buClr>
                <a:schemeClr val="accent1"/>
              </a:buClr>
              <a:buSzPct val="115000"/>
              <a:buFont typeface="Symbol" panose="05050102010706020507" pitchFamily="18" charset="2"/>
              <a:buChar char="-"/>
              <a:defRPr sz="2400">
                <a:solidFill>
                  <a:schemeClr val="tx2"/>
                </a:solidFill>
              </a:defRPr>
            </a:lvl2pPr>
            <a:lvl3pPr marL="720000" indent="-360000" defTabSz="914377">
              <a:lnSpc>
                <a:spcPct val="100000"/>
              </a:lnSpc>
              <a:spcBef>
                <a:spcPts val="0"/>
              </a:spcBef>
              <a:spcAft>
                <a:spcPts val="400"/>
              </a:spcAft>
              <a:buClr>
                <a:schemeClr val="accent1"/>
              </a:buClr>
              <a:buFont typeface="Symbol" panose="05050102010706020507" pitchFamily="18" charset="2"/>
              <a:buChar char="-"/>
              <a:defRPr sz="2400">
                <a:solidFill>
                  <a:schemeClr val="tx2"/>
                </a:solidFill>
              </a:defRPr>
            </a:lvl3pPr>
            <a:lvl4pPr marL="360000" indent="-360000" defTabSz="914377">
              <a:lnSpc>
                <a:spcPct val="100000"/>
              </a:lnSpc>
              <a:spcBef>
                <a:spcPts val="0"/>
              </a:spcBef>
              <a:spcAft>
                <a:spcPts val="400"/>
              </a:spcAft>
              <a:buClr>
                <a:schemeClr val="accent1"/>
              </a:buClr>
              <a:buFontTx/>
              <a:buBlip>
                <a:blip r:embed="rId2">
                  <a:extLst>
                    <a:ext uri="{96DAC541-7B7A-43D3-8B79-37D633B846F1}">
                      <asvg:svgBlip xmlns:asvg="http://schemas.microsoft.com/office/drawing/2016/SVG/main" r:embed="rId3"/>
                    </a:ext>
                  </a:extLst>
                </a:blip>
              </a:buBlip>
              <a:defRPr sz="2400">
                <a:solidFill>
                  <a:schemeClr val="tx2"/>
                </a:solidFill>
              </a:defRPr>
            </a:lvl4pPr>
            <a:lvl5pPr marL="0" indent="0" defTabSz="914377">
              <a:lnSpc>
                <a:spcPct val="100000"/>
              </a:lnSpc>
              <a:spcBef>
                <a:spcPts val="400"/>
              </a:spcBef>
              <a:spcAft>
                <a:spcPts val="400"/>
              </a:spcAft>
              <a:buFont typeface="Arial" panose="020B0604020202020204" pitchFamily="34" charset="0"/>
              <a:buNone/>
              <a:defRPr sz="2400" b="1">
                <a:solidFill>
                  <a:schemeClr val="tx2"/>
                </a:solidFill>
              </a:defRPr>
            </a:lvl5pPr>
            <a:lvl6pPr marL="0" indent="0" defTabSz="914377">
              <a:lnSpc>
                <a:spcPct val="100000"/>
              </a:lnSpc>
              <a:spcBef>
                <a:spcPts val="400"/>
              </a:spcBef>
              <a:spcAft>
                <a:spcPts val="400"/>
              </a:spcAft>
              <a:buFont typeface="Arial" panose="020B0604020202020204" pitchFamily="34" charset="0"/>
              <a:buNone/>
              <a:defRPr sz="2400" b="1" cap="all" baseline="0">
                <a:solidFill>
                  <a:schemeClr val="accent1"/>
                </a:solidFill>
              </a:defRPr>
            </a:lvl6pPr>
            <a:lvl7pPr marL="0" indent="0" defTabSz="914377">
              <a:lnSpc>
                <a:spcPct val="100000"/>
              </a:lnSpc>
              <a:spcBef>
                <a:spcPts val="400"/>
              </a:spcBef>
              <a:spcAft>
                <a:spcPts val="400"/>
              </a:spcAft>
              <a:buFont typeface="Arial" panose="020B0604020202020204" pitchFamily="34" charset="0"/>
              <a:buNone/>
              <a:defRPr sz="2400" b="1" cap="all" baseline="0">
                <a:solidFill>
                  <a:schemeClr val="accent2"/>
                </a:solidFill>
              </a:defRPr>
            </a:lvl7pPr>
            <a:lvl8pPr marL="0" indent="0" defTabSz="914377">
              <a:lnSpc>
                <a:spcPct val="100000"/>
              </a:lnSpc>
              <a:spcBef>
                <a:spcPts val="400"/>
              </a:spcBef>
              <a:spcAft>
                <a:spcPts val="400"/>
              </a:spcAft>
              <a:buFont typeface="Arial" panose="020B0604020202020204" pitchFamily="34" charset="0"/>
              <a:buNone/>
              <a:defRPr sz="1400" b="0" cap="none" baseline="0">
                <a:solidFill>
                  <a:schemeClr val="tx2"/>
                </a:solidFill>
              </a:defRPr>
            </a:lvl8pPr>
            <a:lvl9pPr marL="0" indent="0" defTabSz="914377">
              <a:lnSpc>
                <a:spcPct val="100000"/>
              </a:lnSpc>
              <a:spcBef>
                <a:spcPts val="400"/>
              </a:spcBef>
              <a:spcAft>
                <a:spcPts val="400"/>
              </a:spcAft>
              <a:buFont typeface="Arial" panose="020B0604020202020204" pitchFamily="34" charset="0"/>
              <a:buNone/>
              <a:defRPr sz="1000"/>
            </a:lvl9pPr>
          </a:lstStyle>
          <a:p>
            <a:pPr lvl="0"/>
            <a:r>
              <a:rPr lang="de-DE" dirty="0"/>
              <a:t>Tel.:</a:t>
            </a:r>
          </a:p>
        </p:txBody>
      </p:sp>
      <p:sp>
        <p:nvSpPr>
          <p:cNvPr id="20" name="Textfeld 19">
            <a:extLst>
              <a:ext uri="{FF2B5EF4-FFF2-40B4-BE49-F238E27FC236}">
                <a16:creationId xmlns:a16="http://schemas.microsoft.com/office/drawing/2014/main" id="{7DB65432-1856-15EF-0E0C-061CF8F22433}"/>
              </a:ext>
            </a:extLst>
          </p:cNvPr>
          <p:cNvSpPr txBox="1"/>
          <p:nvPr userDrawn="1"/>
        </p:nvSpPr>
        <p:spPr bwMode="gray">
          <a:xfrm>
            <a:off x="5228236" y="6398687"/>
            <a:ext cx="562964" cy="181297"/>
          </a:xfrm>
          <a:prstGeom prst="rect">
            <a:avLst/>
          </a:prstGeom>
        </p:spPr>
        <p:txBody>
          <a:bodyPr vert="horz" lIns="0" tIns="0" rIns="0" bIns="0" rtlCol="0" anchor="ctr">
            <a:noAutofit/>
          </a:bodyPr>
          <a:lstStyle>
            <a:lvl1pPr lvl="0" indent="0" defTabSz="914377">
              <a:lnSpc>
                <a:spcPct val="100000"/>
              </a:lnSpc>
              <a:spcBef>
                <a:spcPts val="400"/>
              </a:spcBef>
              <a:spcAft>
                <a:spcPts val="400"/>
              </a:spcAft>
              <a:buFontTx/>
              <a:buNone/>
              <a:defRPr sz="1200" b="1">
                <a:solidFill>
                  <a:schemeClr val="bg1"/>
                </a:solidFill>
                <a:latin typeface="Calibri" panose="020F0502020204030204" pitchFamily="34" charset="0"/>
              </a:defRPr>
            </a:lvl1pPr>
            <a:lvl2pPr marL="360000" indent="-360000" defTabSz="914377">
              <a:lnSpc>
                <a:spcPct val="100000"/>
              </a:lnSpc>
              <a:spcBef>
                <a:spcPts val="400"/>
              </a:spcBef>
              <a:spcAft>
                <a:spcPts val="400"/>
              </a:spcAft>
              <a:buClr>
                <a:schemeClr val="accent1"/>
              </a:buClr>
              <a:buSzPct val="115000"/>
              <a:buFont typeface="Symbol" panose="05050102010706020507" pitchFamily="18" charset="2"/>
              <a:buChar char="-"/>
              <a:defRPr sz="2400">
                <a:solidFill>
                  <a:schemeClr val="tx2"/>
                </a:solidFill>
              </a:defRPr>
            </a:lvl2pPr>
            <a:lvl3pPr marL="720000" indent="-360000" defTabSz="914377">
              <a:lnSpc>
                <a:spcPct val="100000"/>
              </a:lnSpc>
              <a:spcBef>
                <a:spcPts val="0"/>
              </a:spcBef>
              <a:spcAft>
                <a:spcPts val="400"/>
              </a:spcAft>
              <a:buClr>
                <a:schemeClr val="accent1"/>
              </a:buClr>
              <a:buFont typeface="Symbol" panose="05050102010706020507" pitchFamily="18" charset="2"/>
              <a:buChar char="-"/>
              <a:defRPr sz="2400">
                <a:solidFill>
                  <a:schemeClr val="tx2"/>
                </a:solidFill>
              </a:defRPr>
            </a:lvl3pPr>
            <a:lvl4pPr marL="360000" indent="-360000" defTabSz="914377">
              <a:lnSpc>
                <a:spcPct val="100000"/>
              </a:lnSpc>
              <a:spcBef>
                <a:spcPts val="0"/>
              </a:spcBef>
              <a:spcAft>
                <a:spcPts val="400"/>
              </a:spcAft>
              <a:buClr>
                <a:schemeClr val="accent1"/>
              </a:buClr>
              <a:buFontTx/>
              <a:buBlip>
                <a:blip r:embed="rId2">
                  <a:extLst>
                    <a:ext uri="{96DAC541-7B7A-43D3-8B79-37D633B846F1}">
                      <asvg:svgBlip xmlns:asvg="http://schemas.microsoft.com/office/drawing/2016/SVG/main" r:embed="rId3"/>
                    </a:ext>
                  </a:extLst>
                </a:blip>
              </a:buBlip>
              <a:defRPr sz="2400">
                <a:solidFill>
                  <a:schemeClr val="tx2"/>
                </a:solidFill>
              </a:defRPr>
            </a:lvl4pPr>
            <a:lvl5pPr marL="0" indent="0" defTabSz="914377">
              <a:lnSpc>
                <a:spcPct val="100000"/>
              </a:lnSpc>
              <a:spcBef>
                <a:spcPts val="400"/>
              </a:spcBef>
              <a:spcAft>
                <a:spcPts val="400"/>
              </a:spcAft>
              <a:buFont typeface="Arial" panose="020B0604020202020204" pitchFamily="34" charset="0"/>
              <a:buNone/>
              <a:defRPr sz="2400" b="1">
                <a:solidFill>
                  <a:schemeClr val="tx2"/>
                </a:solidFill>
              </a:defRPr>
            </a:lvl5pPr>
            <a:lvl6pPr marL="0" indent="0" defTabSz="914377">
              <a:lnSpc>
                <a:spcPct val="100000"/>
              </a:lnSpc>
              <a:spcBef>
                <a:spcPts val="400"/>
              </a:spcBef>
              <a:spcAft>
                <a:spcPts val="400"/>
              </a:spcAft>
              <a:buFont typeface="Arial" panose="020B0604020202020204" pitchFamily="34" charset="0"/>
              <a:buNone/>
              <a:defRPr sz="2400" b="1" cap="all" baseline="0">
                <a:solidFill>
                  <a:schemeClr val="accent1"/>
                </a:solidFill>
              </a:defRPr>
            </a:lvl6pPr>
            <a:lvl7pPr marL="0" indent="0" defTabSz="914377">
              <a:lnSpc>
                <a:spcPct val="100000"/>
              </a:lnSpc>
              <a:spcBef>
                <a:spcPts val="400"/>
              </a:spcBef>
              <a:spcAft>
                <a:spcPts val="400"/>
              </a:spcAft>
              <a:buFont typeface="Arial" panose="020B0604020202020204" pitchFamily="34" charset="0"/>
              <a:buNone/>
              <a:defRPr sz="2400" b="1" cap="all" baseline="0">
                <a:solidFill>
                  <a:schemeClr val="accent2"/>
                </a:solidFill>
              </a:defRPr>
            </a:lvl7pPr>
            <a:lvl8pPr marL="0" indent="0" defTabSz="914377">
              <a:lnSpc>
                <a:spcPct val="100000"/>
              </a:lnSpc>
              <a:spcBef>
                <a:spcPts val="400"/>
              </a:spcBef>
              <a:spcAft>
                <a:spcPts val="400"/>
              </a:spcAft>
              <a:buFont typeface="Arial" panose="020B0604020202020204" pitchFamily="34" charset="0"/>
              <a:buNone/>
              <a:defRPr sz="1400" b="0" cap="none" baseline="0">
                <a:solidFill>
                  <a:schemeClr val="tx2"/>
                </a:solidFill>
              </a:defRPr>
            </a:lvl8pPr>
            <a:lvl9pPr marL="0" indent="0" defTabSz="914377">
              <a:lnSpc>
                <a:spcPct val="100000"/>
              </a:lnSpc>
              <a:spcBef>
                <a:spcPts val="400"/>
              </a:spcBef>
              <a:spcAft>
                <a:spcPts val="400"/>
              </a:spcAft>
              <a:buFont typeface="Arial" panose="020B0604020202020204" pitchFamily="34" charset="0"/>
              <a:buNone/>
              <a:defRPr sz="1000"/>
            </a:lvl9pPr>
          </a:lstStyle>
          <a:p>
            <a:pPr lvl="0"/>
            <a:r>
              <a:rPr lang="de-DE" dirty="0"/>
              <a:t>Fax:</a:t>
            </a:r>
          </a:p>
        </p:txBody>
      </p:sp>
    </p:spTree>
    <p:extLst>
      <p:ext uri="{BB962C8B-B14F-4D97-AF65-F5344CB8AC3E}">
        <p14:creationId xmlns:p14="http://schemas.microsoft.com/office/powerpoint/2010/main" val="2900288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2EC40EB5-E79F-DD21-5FB1-C9FF5082621C}"/>
              </a:ext>
            </a:extLst>
          </p:cNvPr>
          <p:cNvSpPr txBox="1">
            <a:spLocks/>
          </p:cNvSpPr>
          <p:nvPr userDrawn="1"/>
        </p:nvSpPr>
        <p:spPr bwMode="gray">
          <a:xfrm>
            <a:off x="525600" y="673200"/>
            <a:ext cx="9121320" cy="360001"/>
          </a:xfrm>
          <a:prstGeom prst="rect">
            <a:avLst/>
          </a:prstGeom>
        </p:spPr>
        <p:txBody>
          <a:bodyPr vert="horz" lIns="0" tIns="0" rIns="0" bIns="0" rtlCol="0" anchor="t" anchorCtr="0">
            <a:noAutofit/>
          </a:bodyPr>
          <a:lstStyle>
            <a:lvl1pPr defTabSz="914377">
              <a:lnSpc>
                <a:spcPct val="90000"/>
              </a:lnSpc>
              <a:spcBef>
                <a:spcPct val="0"/>
              </a:spcBef>
              <a:buNone/>
              <a:defRPr sz="2400" b="0" cap="all" baseline="0">
                <a:solidFill>
                  <a:schemeClr val="tx2"/>
                </a:solidFill>
                <a:latin typeface="+mj-lt"/>
                <a:ea typeface="+mj-ea"/>
                <a:cs typeface="+mj-cs"/>
              </a:defRPr>
            </a:lvl1pPr>
          </a:lstStyle>
          <a:p>
            <a:pPr lvl="0"/>
            <a:r>
              <a:rPr lang="de-DE" dirty="0"/>
              <a:t>Disclaimer</a:t>
            </a:r>
          </a:p>
        </p:txBody>
      </p:sp>
      <p:sp>
        <p:nvSpPr>
          <p:cNvPr id="3" name="Fußzeilenplatzhalter 2">
            <a:extLst>
              <a:ext uri="{FF2B5EF4-FFF2-40B4-BE49-F238E27FC236}">
                <a16:creationId xmlns:a16="http://schemas.microsoft.com/office/drawing/2014/main" id="{BD6DB46E-FD75-FFAB-8FCC-3764084F616A}"/>
              </a:ext>
            </a:extLst>
          </p:cNvPr>
          <p:cNvSpPr>
            <a:spLocks noGrp="1"/>
          </p:cNvSpPr>
          <p:nvPr>
            <p:ph type="ftr" sz="quarter" idx="10"/>
          </p:nvPr>
        </p:nvSpPr>
        <p:spPr/>
        <p:txBody>
          <a:bodyPr/>
          <a:lstStyle/>
          <a:p>
            <a:endParaRPr lang="de-DE" dirty="0"/>
          </a:p>
        </p:txBody>
      </p:sp>
      <p:sp>
        <p:nvSpPr>
          <p:cNvPr id="4" name="Foliennummernplatzhalter 3">
            <a:extLst>
              <a:ext uri="{FF2B5EF4-FFF2-40B4-BE49-F238E27FC236}">
                <a16:creationId xmlns:a16="http://schemas.microsoft.com/office/drawing/2014/main" id="{47F97A3C-FBCF-2707-8B6C-8C60DEAAD070}"/>
              </a:ext>
            </a:extLst>
          </p:cNvPr>
          <p:cNvSpPr>
            <a:spLocks noGrp="1"/>
          </p:cNvSpPr>
          <p:nvPr>
            <p:ph type="sldNum" sz="quarter" idx="11"/>
          </p:nvPr>
        </p:nvSpPr>
        <p:spPr/>
        <p:txBody>
          <a:bodyPr/>
          <a:lstStyle/>
          <a:p>
            <a:fld id="{521AE3AC-DDCA-45D4-9B2A-A2DBEA872607}" type="slidenum">
              <a:rPr lang="de-DE" smtClean="0"/>
              <a:pPr/>
              <a:t>‹Nr.›</a:t>
            </a:fld>
            <a:endParaRPr lang="de-DE" dirty="0"/>
          </a:p>
        </p:txBody>
      </p:sp>
      <p:sp>
        <p:nvSpPr>
          <p:cNvPr id="2" name="Textfeld 1">
            <a:extLst>
              <a:ext uri="{FF2B5EF4-FFF2-40B4-BE49-F238E27FC236}">
                <a16:creationId xmlns:a16="http://schemas.microsoft.com/office/drawing/2014/main" id="{FCCD0E53-2E3C-83A3-332C-A1EE033105EF}"/>
              </a:ext>
            </a:extLst>
          </p:cNvPr>
          <p:cNvSpPr txBox="1"/>
          <p:nvPr userDrawn="1"/>
        </p:nvSpPr>
        <p:spPr>
          <a:xfrm>
            <a:off x="527052" y="4472381"/>
            <a:ext cx="11145835" cy="1620444"/>
          </a:xfrm>
          <a:prstGeom prst="rect">
            <a:avLst/>
          </a:prstGeom>
          <a:noFill/>
          <a:ln>
            <a:noFill/>
          </a:ln>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p>
            <a:pPr>
              <a:lnSpc>
                <a:spcPct val="90000"/>
              </a:lnSpc>
              <a:spcBef>
                <a:spcPts val="0"/>
              </a:spcBef>
            </a:pPr>
            <a:r>
              <a:rPr lang="de-CH" sz="900" b="0" u="none" dirty="0">
                <a:solidFill>
                  <a:schemeClr val="tx2"/>
                </a:solidFill>
                <a:latin typeface="+mn-lt"/>
                <a:ea typeface="+mn-ea"/>
                <a:cs typeface="+mn-cs"/>
              </a:rPr>
              <a:t>Bildnachweis: </a:t>
            </a:r>
          </a:p>
          <a:p>
            <a:pPr>
              <a:lnSpc>
                <a:spcPct val="90000"/>
              </a:lnSpc>
              <a:spcBef>
                <a:spcPts val="0"/>
              </a:spcBef>
            </a:pPr>
            <a:r>
              <a:rPr lang="de-CH" sz="900" dirty="0">
                <a:solidFill>
                  <a:schemeClr val="tx2"/>
                </a:solidFill>
                <a:latin typeface="+mn-lt"/>
                <a:ea typeface="+mn-ea"/>
                <a:cs typeface="+mn-cs"/>
              </a:rPr>
              <a:t>Sofern nicht anders angegeben, Pixabay.com mit freier kommerzieller Nutzung ohne Nennung des Fotografen</a:t>
            </a:r>
          </a:p>
          <a:p>
            <a:pPr>
              <a:lnSpc>
                <a:spcPct val="90000"/>
              </a:lnSpc>
              <a:spcBef>
                <a:spcPts val="0"/>
              </a:spcBef>
            </a:pPr>
            <a:endParaRPr lang="de-CH" sz="900" b="1" u="sng" dirty="0">
              <a:solidFill>
                <a:schemeClr val="tx2"/>
              </a:solidFill>
              <a:latin typeface="+mn-lt"/>
              <a:ea typeface="+mn-ea"/>
              <a:cs typeface="+mn-cs"/>
            </a:endParaRPr>
          </a:p>
          <a:p>
            <a:pPr marL="0" algn="l" defTabSz="914400" rtl="0" eaLnBrk="1" latinLnBrk="0" hangingPunct="1">
              <a:lnSpc>
                <a:spcPct val="90000"/>
              </a:lnSpc>
              <a:spcBef>
                <a:spcPts val="0"/>
              </a:spcBef>
            </a:pPr>
            <a:r>
              <a:rPr lang="de-CH" sz="900" b="0" u="none" kern="1200" dirty="0">
                <a:solidFill>
                  <a:schemeClr val="tx2"/>
                </a:solidFill>
                <a:latin typeface="+mn-lt"/>
                <a:ea typeface="+mn-ea"/>
                <a:cs typeface="+mn-cs"/>
              </a:rPr>
              <a:t>Urheberrecht:</a:t>
            </a:r>
          </a:p>
          <a:p>
            <a:pPr>
              <a:lnSpc>
                <a:spcPct val="90000"/>
              </a:lnSpc>
              <a:spcBef>
                <a:spcPts val="0"/>
              </a:spcBef>
            </a:pPr>
            <a:r>
              <a:rPr lang="de-CH" sz="900" dirty="0">
                <a:solidFill>
                  <a:schemeClr val="tx2"/>
                </a:solidFill>
                <a:latin typeface="+mn-lt"/>
                <a:ea typeface="+mn-ea"/>
                <a:cs typeface="+mn-cs"/>
              </a:rPr>
              <a:t>Nachdruck, Vervielfältigung, (Weiter)-Bearbeitung – auch auszugsweise – und / oder Weiterleitung an Dritte ist urheberrechtlich nicht gestattet.</a:t>
            </a:r>
            <a:r>
              <a:rPr lang="de-DE" sz="900" dirty="0">
                <a:solidFill>
                  <a:schemeClr val="tx2"/>
                </a:solidFill>
                <a:latin typeface="+mn-lt"/>
                <a:ea typeface="+mn-ea"/>
                <a:cs typeface="+mn-cs"/>
              </a:rPr>
              <a:t> Nachdruck, Vervielfältigung, (Weiter)-Bearbeitung – auch auszugsweise – und / oder Weiterleitung an Dritte ist urheberrechtlich nicht gestattet. </a:t>
            </a:r>
            <a:endParaRPr lang="de-CH" sz="900" dirty="0">
              <a:solidFill>
                <a:schemeClr val="tx2"/>
              </a:solidFill>
              <a:latin typeface="+mn-lt"/>
              <a:ea typeface="+mn-ea"/>
              <a:cs typeface="+mn-cs"/>
            </a:endParaRPr>
          </a:p>
          <a:p>
            <a:pPr>
              <a:lnSpc>
                <a:spcPct val="90000"/>
              </a:lnSpc>
              <a:spcBef>
                <a:spcPts val="0"/>
              </a:spcBef>
            </a:pPr>
            <a:endParaRPr lang="de-CH" sz="900" dirty="0">
              <a:solidFill>
                <a:schemeClr val="tx2"/>
              </a:solidFill>
              <a:latin typeface="+mn-lt"/>
              <a:ea typeface="+mn-ea"/>
              <a:cs typeface="+mn-cs"/>
            </a:endParaRPr>
          </a:p>
          <a:p>
            <a:pPr marL="0" algn="l" defTabSz="914400" rtl="0" eaLnBrk="1" latinLnBrk="0" hangingPunct="1">
              <a:lnSpc>
                <a:spcPct val="90000"/>
              </a:lnSpc>
              <a:spcBef>
                <a:spcPts val="0"/>
              </a:spcBef>
            </a:pPr>
            <a:r>
              <a:rPr lang="de-CH" sz="900" b="0" u="none" kern="1200" dirty="0">
                <a:solidFill>
                  <a:schemeClr val="tx2"/>
                </a:solidFill>
                <a:latin typeface="+mn-lt"/>
                <a:ea typeface="+mn-ea"/>
                <a:cs typeface="+mn-cs"/>
              </a:rPr>
              <a:t>Haftungsausschluss:</a:t>
            </a:r>
          </a:p>
          <a:p>
            <a:pPr>
              <a:lnSpc>
                <a:spcPct val="90000"/>
              </a:lnSpc>
              <a:spcBef>
                <a:spcPts val="0"/>
              </a:spcBef>
            </a:pPr>
            <a:r>
              <a:rPr lang="de-DE" sz="900" dirty="0">
                <a:solidFill>
                  <a:schemeClr val="tx2"/>
                </a:solidFill>
                <a:latin typeface="+mn-lt"/>
                <a:ea typeface="+mn-ea"/>
                <a:cs typeface="+mn-cs"/>
              </a:rPr>
              <a:t>Die im Rahmen dieser Präsentation zur Verfügung gestellten Informationen können naturgemäß weder allumfassend noch auf die speziellen Bedürfnisse eines bestimmten Einzelfalls zugeschnitten sein. Sie begründen daher keine Beratung bzw. andere Form rechtsverbindlicher Auskunft. Diese Präsentation beruht auf dem Rechtsstand zum Zeitpunkt des Datums dieser Präsentation und gibt unsere Interpretation der relevanten gesetzlichen Bestimmungen und die hierzu ergangene Rechtsprechung wieder. Im Zeitablauf treten Änderungen bei Gesetzen, der Interpretation von Rechtsquellen sowie in der Rechtsprechung ein. Derartige Änderungen können eine Fortschreibung dieser Präsentation erforderlich machen. Wir weisen ausdrücklich darauf hin, dass wir ohne gesonderten Auftrag nicht verpflichtet sind, diese Präsentation aufgrund einer Änderung der zugrunde liegenden Fakten bzw. Annahmen oder Änderungen in der Gesetzgebung oder Rechtsprechung zu überprüfen und gegebenenfalls fortzuschreiben.</a:t>
            </a:r>
            <a:endParaRPr lang="de-CH" sz="400" dirty="0">
              <a:solidFill>
                <a:schemeClr val="tx2"/>
              </a:solidFill>
              <a:latin typeface="+mn-lt"/>
            </a:endParaRPr>
          </a:p>
        </p:txBody>
      </p:sp>
    </p:spTree>
    <p:extLst>
      <p:ext uri="{BB962C8B-B14F-4D97-AF65-F5344CB8AC3E}">
        <p14:creationId xmlns:p14="http://schemas.microsoft.com/office/powerpoint/2010/main" val="1523100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13D55251-FCD2-098F-C711-80A025A5E87A}"/>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pic>
        <p:nvPicPr>
          <p:cNvPr id="7" name="Grafik 6">
            <a:extLst>
              <a:ext uri="{FF2B5EF4-FFF2-40B4-BE49-F238E27FC236}">
                <a16:creationId xmlns:a16="http://schemas.microsoft.com/office/drawing/2014/main" id="{3FCCF094-3B00-E116-643D-AB56DC9D9867}"/>
              </a:ext>
            </a:extLst>
          </p:cNvPr>
          <p:cNvPicPr>
            <a:picLocks noChangeAspect="1"/>
          </p:cNvPicPr>
          <p:nvPr userDrawn="1"/>
        </p:nvPicPr>
        <p:blipFill>
          <a:blip r:embed="rId26">
            <a:alphaModFix/>
          </a:blip>
          <a:stretch>
            <a:fillRect/>
          </a:stretch>
        </p:blipFill>
        <p:spPr>
          <a:xfrm>
            <a:off x="5261058" y="248478"/>
            <a:ext cx="7022263" cy="6858000"/>
          </a:xfrm>
          <a:prstGeom prst="rect">
            <a:avLst/>
          </a:prstGeom>
        </p:spPr>
      </p:pic>
      <p:sp>
        <p:nvSpPr>
          <p:cNvPr id="14" name="Freihandform: Form 13">
            <a:extLst>
              <a:ext uri="{FF2B5EF4-FFF2-40B4-BE49-F238E27FC236}">
                <a16:creationId xmlns:a16="http://schemas.microsoft.com/office/drawing/2014/main" id="{A591A36D-AC9D-096F-A586-ED2A6A4899AD}"/>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2" name="Title Placeholder 1"/>
          <p:cNvSpPr>
            <a:spLocks noGrp="1"/>
          </p:cNvSpPr>
          <p:nvPr>
            <p:ph type="title"/>
          </p:nvPr>
        </p:nvSpPr>
        <p:spPr bwMode="gray">
          <a:xfrm>
            <a:off x="525600" y="673200"/>
            <a:ext cx="9121320" cy="360000"/>
          </a:xfrm>
          <a:prstGeom prst="rect">
            <a:avLst/>
          </a:prstGeom>
        </p:spPr>
        <p:txBody>
          <a:bodyPr vert="horz" lIns="0" tIns="0" rIns="0" bIns="0" rtlCol="0" anchor="t" anchorCtr="0">
            <a:noAutofit/>
          </a:bodyPr>
          <a:lstStyle/>
          <a:p>
            <a:pPr lvl="0"/>
            <a:endParaRPr lang="de-DE" dirty="0"/>
          </a:p>
        </p:txBody>
      </p:sp>
      <p:sp>
        <p:nvSpPr>
          <p:cNvPr id="3" name="Text Placeholder 2"/>
          <p:cNvSpPr>
            <a:spLocks noGrp="1"/>
          </p:cNvSpPr>
          <p:nvPr>
            <p:ph type="body" idx="1"/>
          </p:nvPr>
        </p:nvSpPr>
        <p:spPr bwMode="gray">
          <a:xfrm>
            <a:off x="527052" y="1601093"/>
            <a:ext cx="11137900" cy="4495434"/>
          </a:xfrm>
          <a:prstGeom prst="rect">
            <a:avLst/>
          </a:prstGeom>
        </p:spPr>
        <p:txBody>
          <a:bodyPr vert="horz" lIns="0" tIns="0" rIns="0" bIns="0" rtlCol="0">
            <a:noAutofit/>
          </a:bodyPr>
          <a:lstStyle/>
          <a:p>
            <a:pPr lvl="0"/>
            <a:r>
              <a:rPr lang="de-DE" dirty="0"/>
              <a:t>Textmasterformat bearbeiten</a:t>
            </a:r>
          </a:p>
          <a:p>
            <a:pPr lvl="1"/>
            <a:r>
              <a:rPr lang="de-DE" dirty="0"/>
              <a:t>Zweite Ebene</a:t>
            </a:r>
          </a:p>
          <a:p>
            <a:pPr lvl="2"/>
            <a:r>
              <a:rPr lang="de-DE" dirty="0"/>
              <a:t>Dritte Ebene</a:t>
            </a:r>
          </a:p>
          <a:p>
            <a:pPr lvl="3"/>
            <a:r>
              <a:rPr lang="de-DE" dirty="0"/>
              <a:t>     Vierte Ebene</a:t>
            </a:r>
          </a:p>
          <a:p>
            <a:pPr lvl="4"/>
            <a:r>
              <a:rPr lang="de-DE" dirty="0"/>
              <a:t>Fünfte Ebene</a:t>
            </a:r>
          </a:p>
          <a:p>
            <a:pPr lvl="5"/>
            <a:r>
              <a:rPr lang="de-DE" dirty="0"/>
              <a:t>Sechste Ebene</a:t>
            </a:r>
          </a:p>
          <a:p>
            <a:pPr lvl="6"/>
            <a:r>
              <a:rPr lang="de-DE" dirty="0"/>
              <a:t>siebte Ebene</a:t>
            </a:r>
          </a:p>
          <a:p>
            <a:pPr lvl="7"/>
            <a:r>
              <a:rPr lang="de-DE" dirty="0"/>
              <a:t>Achte Ebene</a:t>
            </a:r>
          </a:p>
        </p:txBody>
      </p:sp>
      <p:sp>
        <p:nvSpPr>
          <p:cNvPr id="5" name="Footer Placeholder 4"/>
          <p:cNvSpPr>
            <a:spLocks noGrp="1"/>
          </p:cNvSpPr>
          <p:nvPr>
            <p:ph type="ftr" sz="quarter" idx="3"/>
          </p:nvPr>
        </p:nvSpPr>
        <p:spPr bwMode="gray">
          <a:xfrm>
            <a:off x="1800225" y="6525202"/>
            <a:ext cx="8194827" cy="181500"/>
          </a:xfrm>
          <a:prstGeom prst="rect">
            <a:avLst/>
          </a:prstGeom>
          <a:noFill/>
        </p:spPr>
        <p:txBody>
          <a:bodyPr vert="horz" lIns="0" tIns="0" rIns="0" bIns="0" rtlCol="0" anchor="ctr"/>
          <a:lstStyle>
            <a:lvl1pPr algn="l">
              <a:defRPr sz="1000">
                <a:solidFill>
                  <a:schemeClr val="bg1"/>
                </a:solidFill>
                <a:latin typeface="Calibri" panose="020F0502020204030204" pitchFamily="34" charset="0"/>
              </a:defRPr>
            </a:lvl1pPr>
          </a:lstStyle>
          <a:p>
            <a:endParaRPr lang="de-DE" dirty="0"/>
          </a:p>
        </p:txBody>
      </p:sp>
      <p:sp>
        <p:nvSpPr>
          <p:cNvPr id="12" name="Freihandform: Form 11">
            <a:extLst>
              <a:ext uri="{FF2B5EF4-FFF2-40B4-BE49-F238E27FC236}">
                <a16:creationId xmlns:a16="http://schemas.microsoft.com/office/drawing/2014/main" id="{3276C4E7-2150-9115-C80C-C154CE7C98F4}"/>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6" name="Slide Number Placeholder 5"/>
          <p:cNvSpPr>
            <a:spLocks noGrp="1"/>
          </p:cNvSpPr>
          <p:nvPr>
            <p:ph type="sldNum" sz="quarter" idx="4"/>
          </p:nvPr>
        </p:nvSpPr>
        <p:spPr bwMode="gray">
          <a:xfrm>
            <a:off x="11672888" y="6525203"/>
            <a:ext cx="322052" cy="181500"/>
          </a:xfrm>
          <a:prstGeom prst="rect">
            <a:avLst/>
          </a:prstGeom>
          <a:noFill/>
        </p:spPr>
        <p:txBody>
          <a:bodyPr vert="horz" lIns="0" tIns="0" rIns="0" bIns="0" rtlCol="0" anchor="ctr"/>
          <a:lstStyle>
            <a:lvl1pPr algn="l">
              <a:defRPr sz="1100">
                <a:solidFill>
                  <a:schemeClr val="bg1"/>
                </a:solidFill>
                <a:latin typeface="Calibri" panose="020F0502020204030204" pitchFamily="34" charset="0"/>
              </a:defRPr>
            </a:lvl1pPr>
          </a:lstStyle>
          <a:p>
            <a:fld id="{521AE3AC-DDCA-45D4-9B2A-A2DBEA872607}" type="slidenum">
              <a:rPr lang="de-DE" smtClean="0"/>
              <a:pPr/>
              <a:t>‹Nr.›</a:t>
            </a:fld>
            <a:endParaRPr lang="de-DE" dirty="0"/>
          </a:p>
        </p:txBody>
      </p:sp>
      <p:sp>
        <p:nvSpPr>
          <p:cNvPr id="10" name="empower - DO NOT DELETE!!!" hidden="1">
            <a:extLst>
              <a:ext uri="{FF2B5EF4-FFF2-40B4-BE49-F238E27FC236}">
                <a16:creationId xmlns:a16="http://schemas.microsoft.com/office/drawing/2014/main" id="{07F6F746-2D84-BA82-F1D5-8408966C1429}"/>
              </a:ext>
            </a:extLst>
          </p:cNvPr>
          <p:cNvSpPr/>
          <p:nvPr userDrawn="1">
            <p:custDataLst>
              <p:tags r:id="rId25"/>
            </p:custDataLst>
          </p:nvPr>
        </p:nvSpPr>
        <p:spPr bwMode="gray">
          <a:xfrm>
            <a:off x="0" y="0"/>
            <a:ext cx="0" cy="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pic>
        <p:nvPicPr>
          <p:cNvPr id="11" name="Grafik 10">
            <a:extLst>
              <a:ext uri="{FF2B5EF4-FFF2-40B4-BE49-F238E27FC236}">
                <a16:creationId xmlns:a16="http://schemas.microsoft.com/office/drawing/2014/main" id="{A7F91329-B9B0-919E-87EF-75806ADF58E2}"/>
              </a:ext>
            </a:extLst>
          </p:cNvPr>
          <p:cNvPicPr>
            <a:picLocks noChangeAspect="1"/>
          </p:cNvPicPr>
          <p:nvPr userDrawn="1"/>
        </p:nvPicPr>
        <p:blipFill>
          <a:blip r:embed="rId27"/>
          <a:stretch>
            <a:fillRect/>
          </a:stretch>
        </p:blipFill>
        <p:spPr>
          <a:xfrm>
            <a:off x="9809018" y="565599"/>
            <a:ext cx="1978556" cy="562183"/>
          </a:xfrm>
          <a:prstGeom prst="rect">
            <a:avLst/>
          </a:prstGeom>
        </p:spPr>
      </p:pic>
    </p:spTree>
    <p:custDataLst>
      <p:tags r:id="rId24"/>
    </p:custDataLst>
    <p:extLst>
      <p:ext uri="{BB962C8B-B14F-4D97-AF65-F5344CB8AC3E}">
        <p14:creationId xmlns:p14="http://schemas.microsoft.com/office/powerpoint/2010/main" val="1396210884"/>
      </p:ext>
    </p:extLst>
  </p:cSld>
  <p:clrMap bg1="lt1" tx1="dk1" bg2="lt2" tx2="dk2" accent1="accent1" accent2="accent2" accent3="accent3" accent4="accent4" accent5="accent5" accent6="accent6" hlink="hlink" folHlink="folHlink"/>
  <p:sldLayoutIdLst>
    <p:sldLayoutId id="2147483862" r:id="rId1"/>
    <p:sldLayoutId id="2147483857" r:id="rId2"/>
    <p:sldLayoutId id="2147483861" r:id="rId3"/>
    <p:sldLayoutId id="2147483864" r:id="rId4"/>
    <p:sldLayoutId id="2147483873" r:id="rId5"/>
    <p:sldLayoutId id="2147483875" r:id="rId6"/>
    <p:sldLayoutId id="2147483838" r:id="rId7"/>
    <p:sldLayoutId id="2147483839" r:id="rId8"/>
    <p:sldLayoutId id="2147483859" r:id="rId9"/>
    <p:sldLayoutId id="2147483841" r:id="rId10"/>
    <p:sldLayoutId id="2147483842" r:id="rId11"/>
    <p:sldLayoutId id="2147483844" r:id="rId12"/>
    <p:sldLayoutId id="2147483845" r:id="rId13"/>
    <p:sldLayoutId id="2147483870" r:id="rId14"/>
    <p:sldLayoutId id="2147483863" r:id="rId15"/>
    <p:sldLayoutId id="2147483869" r:id="rId16"/>
    <p:sldLayoutId id="2147483852" r:id="rId17"/>
    <p:sldLayoutId id="2147483872" r:id="rId18"/>
    <p:sldLayoutId id="2147483871" r:id="rId19"/>
    <p:sldLayoutId id="2147483865" r:id="rId20"/>
    <p:sldLayoutId id="2147483858" r:id="rId21"/>
    <p:sldLayoutId id="2147483874" r:id="rId2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2600" b="0" kern="1200" cap="all" baseline="0">
          <a:solidFill>
            <a:schemeClr val="tx2"/>
          </a:solidFill>
          <a:latin typeface="+mj-lt"/>
          <a:ea typeface="+mj-ea"/>
          <a:cs typeface="+mj-cs"/>
        </a:defRPr>
      </a:lvl1pPr>
    </p:titleStyle>
    <p:bodyStyle>
      <a:lvl1pPr marL="0" indent="0" algn="l" defTabSz="914377" rtl="0" eaLnBrk="1" latinLnBrk="0" hangingPunct="1">
        <a:lnSpc>
          <a:spcPct val="100000"/>
        </a:lnSpc>
        <a:spcBef>
          <a:spcPts val="400"/>
        </a:spcBef>
        <a:spcAft>
          <a:spcPts val="400"/>
        </a:spcAft>
        <a:buFont typeface="Arial" panose="020B0604020202020204" pitchFamily="34" charset="0"/>
        <a:buChar char="​"/>
        <a:defRPr sz="2400" kern="1200">
          <a:solidFill>
            <a:schemeClr val="tx2"/>
          </a:solidFill>
          <a:latin typeface="+mn-lt"/>
          <a:ea typeface="+mn-ea"/>
          <a:cs typeface="+mn-cs"/>
        </a:defRPr>
      </a:lvl1pPr>
      <a:lvl2pPr marL="360000" indent="-360000" algn="l" defTabSz="914377" rtl="0" eaLnBrk="1" latinLnBrk="0" hangingPunct="1">
        <a:lnSpc>
          <a:spcPct val="100000"/>
        </a:lnSpc>
        <a:spcBef>
          <a:spcPts val="400"/>
        </a:spcBef>
        <a:spcAft>
          <a:spcPts val="400"/>
        </a:spcAft>
        <a:buClr>
          <a:schemeClr val="accent1"/>
        </a:buClr>
        <a:buSzPct val="115000"/>
        <a:buFont typeface="Symbol" panose="05050102010706020507" pitchFamily="18" charset="2"/>
        <a:buChar char="-"/>
        <a:defRPr sz="2400" kern="1200">
          <a:solidFill>
            <a:schemeClr val="tx2"/>
          </a:solidFill>
          <a:latin typeface="+mn-lt"/>
          <a:ea typeface="+mn-ea"/>
          <a:cs typeface="+mn-cs"/>
        </a:defRPr>
      </a:lvl2pPr>
      <a:lvl3pPr marL="720000" indent="-360000" algn="l" defTabSz="914377" rtl="0" eaLnBrk="1" latinLnBrk="0" hangingPunct="1">
        <a:lnSpc>
          <a:spcPct val="100000"/>
        </a:lnSpc>
        <a:spcBef>
          <a:spcPts val="0"/>
        </a:spcBef>
        <a:spcAft>
          <a:spcPts val="400"/>
        </a:spcAft>
        <a:buClr>
          <a:schemeClr val="accent1"/>
        </a:buClr>
        <a:buFont typeface="Symbol" panose="05050102010706020507" pitchFamily="18" charset="2"/>
        <a:buChar char="-"/>
        <a:defRPr sz="2400" kern="1200">
          <a:solidFill>
            <a:schemeClr val="tx2"/>
          </a:solidFill>
          <a:latin typeface="+mn-lt"/>
          <a:ea typeface="+mn-ea"/>
          <a:cs typeface="+mn-cs"/>
        </a:defRPr>
      </a:lvl3pPr>
      <a:lvl4pPr marL="0" indent="0" algn="l" defTabSz="914377" rtl="0" eaLnBrk="1" latinLnBrk="0" hangingPunct="1">
        <a:lnSpc>
          <a:spcPct val="100000"/>
        </a:lnSpc>
        <a:spcBef>
          <a:spcPts val="0"/>
        </a:spcBef>
        <a:spcAft>
          <a:spcPts val="400"/>
        </a:spcAft>
        <a:buClr>
          <a:schemeClr val="accent1"/>
        </a:buClr>
        <a:buFontTx/>
        <a:buNone/>
        <a:defRPr sz="2400" kern="1200">
          <a:solidFill>
            <a:schemeClr val="tx2"/>
          </a:solidFill>
          <a:latin typeface="+mn-lt"/>
          <a:ea typeface="+mn-ea"/>
          <a:cs typeface="+mn-cs"/>
        </a:defRPr>
      </a:lvl4pPr>
      <a:lvl5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a:solidFill>
            <a:schemeClr val="tx2"/>
          </a:solidFill>
          <a:latin typeface="+mn-lt"/>
          <a:ea typeface="+mn-ea"/>
          <a:cs typeface="+mn-cs"/>
        </a:defRPr>
      </a:lvl5pPr>
      <a:lvl6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cap="all" baseline="0">
          <a:solidFill>
            <a:schemeClr val="accent1"/>
          </a:solidFill>
          <a:latin typeface="+mn-lt"/>
          <a:ea typeface="+mn-ea"/>
          <a:cs typeface="+mn-cs"/>
        </a:defRPr>
      </a:lvl6pPr>
      <a:lvl7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cap="all" baseline="0">
          <a:solidFill>
            <a:schemeClr val="accent2"/>
          </a:solidFill>
          <a:latin typeface="+mn-lt"/>
          <a:ea typeface="+mn-ea"/>
          <a:cs typeface="+mn-cs"/>
        </a:defRPr>
      </a:lvl7pPr>
      <a:lvl8pPr marL="0" indent="0" algn="l" defTabSz="914377" rtl="0" eaLnBrk="1" latinLnBrk="0" hangingPunct="1">
        <a:lnSpc>
          <a:spcPct val="100000"/>
        </a:lnSpc>
        <a:spcBef>
          <a:spcPts val="400"/>
        </a:spcBef>
        <a:spcAft>
          <a:spcPts val="400"/>
        </a:spcAft>
        <a:buFont typeface="Arial" panose="020B0604020202020204" pitchFamily="34" charset="0"/>
        <a:buNone/>
        <a:defRPr sz="1400" b="0" kern="1200" cap="none" baseline="0">
          <a:solidFill>
            <a:schemeClr val="tx2"/>
          </a:solidFill>
          <a:latin typeface="+mn-lt"/>
          <a:ea typeface="+mn-ea"/>
          <a:cs typeface="+mn-cs"/>
        </a:defRPr>
      </a:lvl8pPr>
      <a:lvl9pPr marL="0" indent="0" algn="l" defTabSz="914377" rtl="0" eaLnBrk="1" latinLnBrk="0" hangingPunct="1">
        <a:lnSpc>
          <a:spcPct val="100000"/>
        </a:lnSpc>
        <a:spcBef>
          <a:spcPts val="400"/>
        </a:spcBef>
        <a:spcAft>
          <a:spcPts val="400"/>
        </a:spcAft>
        <a:buFont typeface="Arial" panose="020B0604020202020204" pitchFamily="34" charset="0"/>
        <a:buNone/>
        <a:defRPr sz="1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3" userDrawn="1">
          <p15:clr>
            <a:srgbClr val="F26B43"/>
          </p15:clr>
        </p15:guide>
        <p15:guide id="2" pos="325" userDrawn="1">
          <p15:clr>
            <a:srgbClr val="F26B43"/>
          </p15:clr>
        </p15:guide>
        <p15:guide id="3" pos="7353" userDrawn="1">
          <p15:clr>
            <a:srgbClr val="F26B43"/>
          </p15:clr>
        </p15:guide>
        <p15:guide id="11" orient="horz" pos="1003" userDrawn="1">
          <p15:clr>
            <a:srgbClr val="F26B43"/>
          </p15:clr>
        </p15:guide>
        <p15:guide id="16" orient="horz" pos="3838" userDrawn="1">
          <p15:clr>
            <a:srgbClr val="F26B43"/>
          </p15:clr>
        </p15:guide>
        <p15:guide id="18" pos="3841"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platzhalter 10">
            <a:extLst>
              <a:ext uri="{FF2B5EF4-FFF2-40B4-BE49-F238E27FC236}">
                <a16:creationId xmlns:a16="http://schemas.microsoft.com/office/drawing/2014/main" id="{76CC98E9-B15A-07EB-FD76-4BF641D1755C}"/>
              </a:ext>
            </a:extLst>
          </p:cNvPr>
          <p:cNvPicPr>
            <a:picLocks noGrp="1" noChangeAspect="1"/>
          </p:cNvPicPr>
          <p:nvPr>
            <p:ph type="pic" sz="quarter" idx="23"/>
          </p:nvPr>
        </p:nvPicPr>
        <p:blipFill rotWithShape="1">
          <a:blip r:embed="rId2"/>
          <a:srcRect t="5930" b="5930"/>
          <a:stretch/>
        </p:blipFill>
        <p:spPr>
          <a:xfrm>
            <a:off x="6089074" y="1600199"/>
            <a:ext cx="6102926" cy="4826550"/>
          </a:xfrm>
        </p:spPr>
      </p:pic>
      <p:sp>
        <p:nvSpPr>
          <p:cNvPr id="2" name="Titel 1">
            <a:extLst>
              <a:ext uri="{FF2B5EF4-FFF2-40B4-BE49-F238E27FC236}">
                <a16:creationId xmlns:a16="http://schemas.microsoft.com/office/drawing/2014/main" id="{ACDEB69D-B67C-CB5E-3499-B4F8AA2512CB}"/>
              </a:ext>
            </a:extLst>
          </p:cNvPr>
          <p:cNvSpPr>
            <a:spLocks noGrp="1"/>
          </p:cNvSpPr>
          <p:nvPr>
            <p:ph type="title"/>
          </p:nvPr>
        </p:nvSpPr>
        <p:spPr/>
        <p:txBody>
          <a:bodyPr/>
          <a:lstStyle/>
          <a:p>
            <a:r>
              <a:rPr lang="de-DE" dirty="0"/>
              <a:t>Lagerung von Gefahrstoffen</a:t>
            </a:r>
          </a:p>
        </p:txBody>
      </p:sp>
      <p:sp>
        <p:nvSpPr>
          <p:cNvPr id="3" name="Textplatzhalter 2">
            <a:extLst>
              <a:ext uri="{FF2B5EF4-FFF2-40B4-BE49-F238E27FC236}">
                <a16:creationId xmlns:a16="http://schemas.microsoft.com/office/drawing/2014/main" id="{5CF8A4CF-9E6B-5F48-BD94-108DB7700393}"/>
              </a:ext>
            </a:extLst>
          </p:cNvPr>
          <p:cNvSpPr>
            <a:spLocks noGrp="1"/>
          </p:cNvSpPr>
          <p:nvPr>
            <p:ph type="body" sz="quarter" idx="24"/>
          </p:nvPr>
        </p:nvSpPr>
        <p:spPr/>
        <p:txBody>
          <a:bodyPr/>
          <a:lstStyle/>
          <a:p>
            <a:r>
              <a:rPr lang="de-DE" dirty="0" err="1"/>
              <a:t>Referent:in</a:t>
            </a:r>
            <a:r>
              <a:rPr lang="de-DE" dirty="0"/>
              <a:t>, Ort</a:t>
            </a:r>
          </a:p>
          <a:p>
            <a:pPr>
              <a:buNone/>
            </a:pPr>
            <a:endParaRPr lang="de-DE" dirty="0"/>
          </a:p>
        </p:txBody>
      </p:sp>
    </p:spTree>
    <p:extLst>
      <p:ext uri="{BB962C8B-B14F-4D97-AF65-F5344CB8AC3E}">
        <p14:creationId xmlns:p14="http://schemas.microsoft.com/office/powerpoint/2010/main" val="3562218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599" y="1601093"/>
            <a:ext cx="6494633" cy="4495434"/>
          </a:xfrm>
        </p:spPr>
        <p:txBody>
          <a:bodyPr vert="horz" lIns="0" tIns="0" rIns="0" bIns="0" rtlCol="0">
            <a:normAutofit/>
          </a:bodyPr>
          <a:lstStyle/>
          <a:p>
            <a:pPr marL="342900" indent="-342900">
              <a:buClr>
                <a:schemeClr val="accent1"/>
              </a:buClr>
              <a:buFont typeface="Wingdings" panose="05000000000000000000" pitchFamily="2" charset="2"/>
              <a:buChar char="§"/>
            </a:pPr>
            <a:r>
              <a:rPr lang="de-DE" dirty="0"/>
              <a:t>Gefahrstoffe bleiben nur sicher, wenn Stoff, Behälter und Lagerplatz zusammenpassen.</a:t>
            </a:r>
          </a:p>
          <a:p>
            <a:pPr marL="342900" indent="-342900">
              <a:buClr>
                <a:schemeClr val="accent1"/>
              </a:buClr>
              <a:buFont typeface="Wingdings" panose="05000000000000000000" pitchFamily="2" charset="2"/>
              <a:buChar char="§"/>
            </a:pPr>
            <a:r>
              <a:rPr lang="de-DE" dirty="0"/>
              <a:t>Art, Menge und Eigenschaften bestimmen, welche Schutzmaßnahmen erforderlich sind.</a:t>
            </a:r>
          </a:p>
          <a:p>
            <a:pPr marL="342900" indent="-342900">
              <a:buClr>
                <a:schemeClr val="accent1"/>
              </a:buClr>
              <a:buFont typeface="Wingdings" panose="05000000000000000000" pitchFamily="2" charset="2"/>
              <a:buChar char="§"/>
            </a:pPr>
            <a:r>
              <a:rPr lang="de-DE" dirty="0"/>
              <a:t>Die Regeln gelten vom Wareneingang über die Verwendung bis zur Entsorgung.</a:t>
            </a:r>
          </a:p>
          <a:p>
            <a:pPr marL="342900" indent="-342900">
              <a:buClr>
                <a:schemeClr val="accent1"/>
              </a:buClr>
              <a:buFont typeface="Wingdings" panose="05000000000000000000" pitchFamily="2" charset="2"/>
              <a:buChar char="§"/>
            </a:pPr>
            <a:r>
              <a:rPr lang="de-DE" dirty="0"/>
              <a:t>Sichere Lagerung ist deshalb keine Einzelmaßnahme, sondern Teil des täglichen Arbeitsablaufs.</a:t>
            </a:r>
          </a:p>
        </p:txBody>
      </p:sp>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2</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Gefahrstoffe sicher lagern – vom Lager bis zum Einsatz</a:t>
            </a:r>
            <a:endParaRPr lang="en-US" dirty="0"/>
          </a:p>
        </p:txBody>
      </p:sp>
      <p:pic>
        <p:nvPicPr>
          <p:cNvPr id="4" name="Grafik 3">
            <a:extLst>
              <a:ext uri="{FF2B5EF4-FFF2-40B4-BE49-F238E27FC236}">
                <a16:creationId xmlns:a16="http://schemas.microsoft.com/office/drawing/2014/main" id="{89EDDB52-CA43-4C61-99FC-E37EE6FDA951}"/>
              </a:ext>
            </a:extLst>
          </p:cNvPr>
          <p:cNvPicPr>
            <a:picLocks noChangeAspect="1"/>
          </p:cNvPicPr>
          <p:nvPr/>
        </p:nvPicPr>
        <p:blipFill>
          <a:blip r:embed="rId3"/>
          <a:stretch>
            <a:fillRect/>
          </a:stretch>
        </p:blipFill>
        <p:spPr>
          <a:xfrm>
            <a:off x="7200000" y="1620000"/>
            <a:ext cx="3960000" cy="3960000"/>
          </a:xfrm>
          <a:prstGeom prst="rect">
            <a:avLst/>
          </a:prstGeom>
        </p:spPr>
      </p:pic>
    </p:spTree>
    <p:extLst>
      <p:ext uri="{BB962C8B-B14F-4D97-AF65-F5344CB8AC3E}">
        <p14:creationId xmlns:p14="http://schemas.microsoft.com/office/powerpoint/2010/main" val="974717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60895E-EBF4-31D1-9102-967A5260C854}"/>
              </a:ext>
            </a:extLst>
          </p:cNvPr>
          <p:cNvSpPr>
            <a:spLocks noGrp="1"/>
          </p:cNvSpPr>
          <p:nvPr>
            <p:ph type="title"/>
          </p:nvPr>
        </p:nvSpPr>
        <p:spPr/>
        <p:txBody>
          <a:bodyPr/>
          <a:lstStyle/>
          <a:p>
            <a:r>
              <a:rPr lang="de-DE" dirty="0"/>
              <a:t>Wann Stoffe zu </a:t>
            </a:r>
            <a:r>
              <a:rPr lang="de-DE" dirty="0" err="1"/>
              <a:t>GEfahrstoffen</a:t>
            </a:r>
            <a:r>
              <a:rPr lang="de-DE" dirty="0"/>
              <a:t> werden</a:t>
            </a:r>
          </a:p>
        </p:txBody>
      </p:sp>
      <p:sp>
        <p:nvSpPr>
          <p:cNvPr id="3" name="Textplatzhalter 2">
            <a:extLst>
              <a:ext uri="{FF2B5EF4-FFF2-40B4-BE49-F238E27FC236}">
                <a16:creationId xmlns:a16="http://schemas.microsoft.com/office/drawing/2014/main" id="{D4967346-8A46-85BA-E134-E8BC0D59FD0C}"/>
              </a:ext>
            </a:extLst>
          </p:cNvPr>
          <p:cNvSpPr>
            <a:spLocks noGrp="1"/>
          </p:cNvSpPr>
          <p:nvPr>
            <p:ph type="body" sz="quarter" idx="18"/>
          </p:nvPr>
        </p:nvSpPr>
        <p:spPr/>
        <p:txBody>
          <a:bodyPr/>
          <a:lstStyle/>
          <a:p>
            <a:r>
              <a:rPr lang="de-DE" dirty="0"/>
              <a:t>01</a:t>
            </a:r>
          </a:p>
        </p:txBody>
      </p:sp>
      <p:sp>
        <p:nvSpPr>
          <p:cNvPr id="4" name="Fußzeilenplatzhalter 3">
            <a:extLst>
              <a:ext uri="{FF2B5EF4-FFF2-40B4-BE49-F238E27FC236}">
                <a16:creationId xmlns:a16="http://schemas.microsoft.com/office/drawing/2014/main" id="{8E481874-85AC-5F6F-2883-741426745B99}"/>
              </a:ext>
            </a:extLst>
          </p:cNvPr>
          <p:cNvSpPr>
            <a:spLocks noGrp="1"/>
          </p:cNvSpPr>
          <p:nvPr>
            <p:ph type="ftr" sz="quarter" idx="15"/>
          </p:nvPr>
        </p:nvSpPr>
        <p:spPr/>
        <p:txBody>
          <a:bodyPr/>
          <a:lstStyle/>
          <a:p>
            <a:endParaRPr lang="de-DE" dirty="0"/>
          </a:p>
        </p:txBody>
      </p:sp>
      <p:sp>
        <p:nvSpPr>
          <p:cNvPr id="5" name="Foliennummernplatzhalter 4">
            <a:extLst>
              <a:ext uri="{FF2B5EF4-FFF2-40B4-BE49-F238E27FC236}">
                <a16:creationId xmlns:a16="http://schemas.microsoft.com/office/drawing/2014/main" id="{34702B48-59C3-FEB3-BADF-BE9630E5393A}"/>
              </a:ext>
            </a:extLst>
          </p:cNvPr>
          <p:cNvSpPr>
            <a:spLocks noGrp="1"/>
          </p:cNvSpPr>
          <p:nvPr>
            <p:ph type="sldNum" sz="quarter" idx="16"/>
          </p:nvPr>
        </p:nvSpPr>
        <p:spPr/>
        <p:txBody>
          <a:bodyPr/>
          <a:lstStyle/>
          <a:p>
            <a:fld id="{521AE3AC-DDCA-45D4-9B2A-A2DBEA872607}" type="slidenum">
              <a:rPr lang="de-DE" smtClean="0"/>
              <a:pPr/>
              <a:t>3</a:t>
            </a:fld>
            <a:endParaRPr lang="de-DE" dirty="0"/>
          </a:p>
        </p:txBody>
      </p:sp>
    </p:spTree>
    <p:extLst>
      <p:ext uri="{BB962C8B-B14F-4D97-AF65-F5344CB8AC3E}">
        <p14:creationId xmlns:p14="http://schemas.microsoft.com/office/powerpoint/2010/main" val="419176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1" y="1601093"/>
            <a:ext cx="6674400" cy="4495434"/>
          </a:xfrm>
        </p:spPr>
        <p:txBody>
          <a:bodyPr vert="horz" lIns="0" tIns="0" rIns="0" bIns="0" rtlCol="0">
            <a:normAutofit/>
          </a:bodyPr>
          <a:lstStyle/>
          <a:p>
            <a:pPr marL="342900" indent="-342900">
              <a:buClr>
                <a:schemeClr val="accent1"/>
              </a:buClr>
              <a:buFont typeface="Wingdings" panose="05000000000000000000" pitchFamily="2" charset="2"/>
              <a:buChar char="§"/>
            </a:pPr>
            <a:r>
              <a:rPr lang="de-DE" dirty="0"/>
              <a:t>Offene Behälter können Dämpfe, Stäube oder Flüssigkeiten freisetzen.</a:t>
            </a:r>
          </a:p>
          <a:p>
            <a:pPr marL="342900" indent="-342900">
              <a:buClr>
                <a:schemeClr val="accent1"/>
              </a:buClr>
              <a:buFont typeface="Wingdings" panose="05000000000000000000" pitchFamily="2" charset="2"/>
              <a:buChar char="§"/>
            </a:pPr>
            <a:r>
              <a:rPr lang="de-DE" dirty="0"/>
              <a:t>Unverträgliche Stoffe können miteinander reagieren.</a:t>
            </a:r>
          </a:p>
          <a:p>
            <a:pPr marL="342900" indent="-342900">
              <a:buClr>
                <a:schemeClr val="accent1"/>
              </a:buClr>
              <a:buFont typeface="Wingdings" panose="05000000000000000000" pitchFamily="2" charset="2"/>
              <a:buChar char="§"/>
            </a:pPr>
            <a:r>
              <a:rPr lang="de-DE" dirty="0"/>
              <a:t>Entzündbare Stoffe können Brände oder Explosionen auslösen.</a:t>
            </a:r>
          </a:p>
          <a:p>
            <a:pPr marL="342900" indent="-342900">
              <a:buClr>
                <a:schemeClr val="accent1"/>
              </a:buClr>
              <a:buFont typeface="Wingdings" panose="05000000000000000000" pitchFamily="2" charset="2"/>
              <a:buChar char="§"/>
            </a:pPr>
            <a:r>
              <a:rPr lang="de-DE" dirty="0"/>
              <a:t>Beschäftigte können Gefahrstoffe einatmen oder verschlucken.</a:t>
            </a:r>
          </a:p>
          <a:p>
            <a:pPr marL="342900" indent="-342900">
              <a:buClr>
                <a:schemeClr val="accent1"/>
              </a:buClr>
              <a:buFont typeface="Wingdings" panose="05000000000000000000" pitchFamily="2" charset="2"/>
              <a:buChar char="§"/>
            </a:pPr>
            <a:r>
              <a:rPr lang="de-DE" dirty="0"/>
              <a:t>Unklare Kennzeichnung verzögert die richtige Reaktion im Notfall.</a:t>
            </a:r>
          </a:p>
        </p:txBody>
      </p:sp>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4</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Welche Folgen falsche Lagerung haben kann</a:t>
            </a:r>
          </a:p>
        </p:txBody>
      </p:sp>
      <p:pic>
        <p:nvPicPr>
          <p:cNvPr id="4" name="Grafik 3">
            <a:extLst>
              <a:ext uri="{FF2B5EF4-FFF2-40B4-BE49-F238E27FC236}">
                <a16:creationId xmlns:a16="http://schemas.microsoft.com/office/drawing/2014/main" id="{2307350A-0DE8-4B83-9B31-5D803AFC90D9}"/>
              </a:ext>
            </a:extLst>
          </p:cNvPr>
          <p:cNvPicPr>
            <a:picLocks noChangeAspect="1"/>
          </p:cNvPicPr>
          <p:nvPr/>
        </p:nvPicPr>
        <p:blipFill>
          <a:blip r:embed="rId3"/>
          <a:stretch>
            <a:fillRect/>
          </a:stretch>
        </p:blipFill>
        <p:spPr>
          <a:xfrm>
            <a:off x="7200000" y="1620000"/>
            <a:ext cx="3960000" cy="3960000"/>
          </a:xfrm>
          <a:prstGeom prst="rect">
            <a:avLst/>
          </a:prstGeom>
          <a:ln>
            <a:noFill/>
          </a:ln>
          <a:effectLst>
            <a:softEdge rad="112500"/>
          </a:effectLst>
        </p:spPr>
      </p:pic>
    </p:spTree>
    <p:extLst>
      <p:ext uri="{BB962C8B-B14F-4D97-AF65-F5344CB8AC3E}">
        <p14:creationId xmlns:p14="http://schemas.microsoft.com/office/powerpoint/2010/main" val="1140789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4CC8B5F4-40D8-9380-080D-D3B5B70CD388}"/>
              </a:ext>
            </a:extLst>
          </p:cNvPr>
          <p:cNvSpPr>
            <a:spLocks noGrp="1"/>
          </p:cNvSpPr>
          <p:nvPr>
            <p:ph type="title"/>
          </p:nvPr>
        </p:nvSpPr>
        <p:spPr/>
        <p:txBody>
          <a:bodyPr/>
          <a:lstStyle/>
          <a:p>
            <a:r>
              <a:rPr lang="de-DE" dirty="0"/>
              <a:t>Gefahrstoffe richtig einordnen</a:t>
            </a:r>
          </a:p>
        </p:txBody>
      </p:sp>
      <p:sp>
        <p:nvSpPr>
          <p:cNvPr id="7" name="Textplatzhalter 6">
            <a:extLst>
              <a:ext uri="{FF2B5EF4-FFF2-40B4-BE49-F238E27FC236}">
                <a16:creationId xmlns:a16="http://schemas.microsoft.com/office/drawing/2014/main" id="{BF2D558A-AD6E-8115-ECC8-A4ED207CB4FB}"/>
              </a:ext>
            </a:extLst>
          </p:cNvPr>
          <p:cNvSpPr>
            <a:spLocks noGrp="1"/>
          </p:cNvSpPr>
          <p:nvPr>
            <p:ph type="body" sz="quarter" idx="18"/>
          </p:nvPr>
        </p:nvSpPr>
        <p:spPr/>
        <p:txBody>
          <a:bodyPr/>
          <a:lstStyle/>
          <a:p>
            <a:r>
              <a:rPr lang="de-DE" dirty="0"/>
              <a:t>02</a:t>
            </a:r>
          </a:p>
        </p:txBody>
      </p:sp>
      <p:sp>
        <p:nvSpPr>
          <p:cNvPr id="3" name="Fußzeilenplatzhalter 2">
            <a:extLst>
              <a:ext uri="{FF2B5EF4-FFF2-40B4-BE49-F238E27FC236}">
                <a16:creationId xmlns:a16="http://schemas.microsoft.com/office/drawing/2014/main" id="{DC2FDFDD-E883-2BA3-4D81-D57189A55692}"/>
              </a:ext>
            </a:extLst>
          </p:cNvPr>
          <p:cNvSpPr>
            <a:spLocks noGrp="1"/>
          </p:cNvSpPr>
          <p:nvPr>
            <p:ph type="ftr" sz="quarter" idx="15"/>
          </p:nvPr>
        </p:nvSpPr>
        <p:spPr/>
        <p:txBody>
          <a:bodyPr/>
          <a:lstStyle/>
          <a:p>
            <a:endParaRPr lang="de-DE" dirty="0"/>
          </a:p>
        </p:txBody>
      </p:sp>
      <p:sp>
        <p:nvSpPr>
          <p:cNvPr id="4" name="Foliennummernplatzhalter 3">
            <a:extLst>
              <a:ext uri="{FF2B5EF4-FFF2-40B4-BE49-F238E27FC236}">
                <a16:creationId xmlns:a16="http://schemas.microsoft.com/office/drawing/2014/main" id="{A716B704-D24A-E0C8-F3F2-7C3155A9C4DF}"/>
              </a:ext>
            </a:extLst>
          </p:cNvPr>
          <p:cNvSpPr>
            <a:spLocks noGrp="1"/>
          </p:cNvSpPr>
          <p:nvPr>
            <p:ph type="sldNum" sz="quarter" idx="16"/>
          </p:nvPr>
        </p:nvSpPr>
        <p:spPr/>
        <p:txBody>
          <a:bodyPr/>
          <a:lstStyle/>
          <a:p>
            <a:fld id="{521AE3AC-DDCA-45D4-9B2A-A2DBEA872607}" type="slidenum">
              <a:rPr lang="de-DE" smtClean="0"/>
              <a:pPr/>
              <a:t>5</a:t>
            </a:fld>
            <a:endParaRPr lang="de-DE" dirty="0"/>
          </a:p>
        </p:txBody>
      </p:sp>
    </p:spTree>
    <p:extLst>
      <p:ext uri="{BB962C8B-B14F-4D97-AF65-F5344CB8AC3E}">
        <p14:creationId xmlns:p14="http://schemas.microsoft.com/office/powerpoint/2010/main" val="3035053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7669166" cy="4495434"/>
          </a:xfrm>
        </p:spPr>
        <p:txBody>
          <a:bodyPr vert="horz" lIns="0" tIns="0" rIns="0" bIns="0" rtlCol="0">
            <a:normAutofit/>
          </a:bodyPr>
          <a:lstStyle/>
          <a:p>
            <a:pPr marL="342900" indent="-342900">
              <a:buClr>
                <a:schemeClr val="accent1"/>
              </a:buClr>
              <a:buFont typeface="Wingdings" panose="05000000000000000000" pitchFamily="2" charset="2"/>
              <a:buChar char="§"/>
            </a:pPr>
            <a:r>
              <a:rPr lang="de-DE" dirty="0"/>
              <a:t>Produktname und Inhalt müssen auf jedem Behälter gut lesbar sein.</a:t>
            </a:r>
          </a:p>
          <a:p>
            <a:pPr marL="342900" indent="-342900">
              <a:buClr>
                <a:schemeClr val="accent1"/>
              </a:buClr>
              <a:buFont typeface="Wingdings" panose="05000000000000000000" pitchFamily="2" charset="2"/>
              <a:buChar char="§"/>
            </a:pPr>
            <a:r>
              <a:rPr lang="de-DE" dirty="0"/>
              <a:t>Gefahrenpiktogramme, Signalwort sowie Gefahren- und Sicherheitshinweise müssen erkennbar sein.</a:t>
            </a:r>
          </a:p>
          <a:p>
            <a:pPr marL="342900" indent="-342900">
              <a:buClr>
                <a:schemeClr val="accent1"/>
              </a:buClr>
              <a:buFont typeface="Wingdings" panose="05000000000000000000" pitchFamily="2" charset="2"/>
              <a:buChar char="§"/>
            </a:pPr>
            <a:r>
              <a:rPr lang="de-DE" dirty="0"/>
              <a:t>Beschädigte, verschmutzte oder überklebte Etiketten werden vor der weiteren Verwendung ersetzt.</a:t>
            </a:r>
          </a:p>
          <a:p>
            <a:pPr marL="342900" indent="-342900">
              <a:buClr>
                <a:schemeClr val="accent1"/>
              </a:buClr>
              <a:buFont typeface="Wingdings" panose="05000000000000000000" pitchFamily="2" charset="2"/>
              <a:buChar char="§"/>
            </a:pPr>
            <a:r>
              <a:rPr lang="de-DE" dirty="0"/>
              <a:t>Farbe, Form oder Standort eines Behälters ersetzen niemals eine eindeutige Kennzeichnung.</a:t>
            </a:r>
          </a:p>
          <a:p>
            <a:pPr marL="342900" indent="-342900">
              <a:buClr>
                <a:schemeClr val="accent1"/>
              </a:buClr>
              <a:buFont typeface="Wingdings" panose="05000000000000000000" pitchFamily="2" charset="2"/>
              <a:buChar char="§"/>
            </a:pPr>
            <a:r>
              <a:rPr lang="de-DE" dirty="0"/>
              <a:t>Unbekannte oder unklare Gebinde werden nicht geöffnet oder verwendet, sondern gemeldet und gesichert.</a:t>
            </a:r>
          </a:p>
        </p:txBody>
      </p:sp>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6</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Kennzeichnung eindeutig prüfen</a:t>
            </a:r>
          </a:p>
        </p:txBody>
      </p:sp>
      <p:pic>
        <p:nvPicPr>
          <p:cNvPr id="4" name="Grafik 3">
            <a:extLst>
              <a:ext uri="{FF2B5EF4-FFF2-40B4-BE49-F238E27FC236}">
                <a16:creationId xmlns:a16="http://schemas.microsoft.com/office/drawing/2014/main" id="{E0DA9FE7-4345-466F-B7AE-2DC252C20237}"/>
              </a:ext>
            </a:extLst>
          </p:cNvPr>
          <p:cNvPicPr>
            <a:picLocks noChangeAspect="1"/>
          </p:cNvPicPr>
          <p:nvPr/>
        </p:nvPicPr>
        <p:blipFill rotWithShape="1">
          <a:blip r:embed="rId3"/>
          <a:srcRect l="13033" r="10991"/>
          <a:stretch/>
        </p:blipFill>
        <p:spPr>
          <a:xfrm>
            <a:off x="8436077" y="1620000"/>
            <a:ext cx="3008672" cy="3960000"/>
          </a:xfrm>
          <a:prstGeom prst="rect">
            <a:avLst/>
          </a:prstGeom>
          <a:ln>
            <a:noFill/>
          </a:ln>
          <a:effectLst>
            <a:softEdge rad="112500"/>
          </a:effectLst>
        </p:spPr>
      </p:pic>
    </p:spTree>
    <p:extLst>
      <p:ext uri="{BB962C8B-B14F-4D97-AF65-F5344CB8AC3E}">
        <p14:creationId xmlns:p14="http://schemas.microsoft.com/office/powerpoint/2010/main" val="3628834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599" y="1601093"/>
            <a:ext cx="9469453" cy="4495434"/>
          </a:xfrm>
        </p:spPr>
        <p:txBody>
          <a:bodyPr vert="horz" lIns="0" tIns="0" rIns="0" bIns="0" rtlCol="0">
            <a:normAutofit/>
          </a:bodyPr>
          <a:lstStyle/>
          <a:p>
            <a:pPr marL="342900" indent="-342900">
              <a:buClr>
                <a:schemeClr val="accent1"/>
              </a:buClr>
              <a:buFont typeface="Wingdings" panose="05000000000000000000" pitchFamily="2" charset="2"/>
              <a:buChar char="§"/>
            </a:pPr>
            <a:r>
              <a:rPr lang="de-DE" dirty="0"/>
              <a:t>Das Sicherheitsdatenblatt liefert die produktbezogenen Angaben für den betrieblichen Einsatz.</a:t>
            </a:r>
          </a:p>
          <a:p>
            <a:pPr marL="342900" indent="-342900">
              <a:buClr>
                <a:schemeClr val="accent1"/>
              </a:buClr>
              <a:buFont typeface="Wingdings" panose="05000000000000000000" pitchFamily="2" charset="2"/>
              <a:buChar char="§"/>
            </a:pPr>
            <a:r>
              <a:rPr lang="de-DE" dirty="0"/>
              <a:t>Für die Lagerung sind besonders die Abschnitte 2, 7 und 10 wichtig; Notfall- und Entsorgungshinweise stehen unter anderem in den Abschnitten 4 bis 6 und 13.</a:t>
            </a:r>
          </a:p>
          <a:p>
            <a:pPr marL="342900" indent="-342900">
              <a:buClr>
                <a:schemeClr val="accent1"/>
              </a:buClr>
              <a:buFont typeface="Wingdings" panose="05000000000000000000" pitchFamily="2" charset="2"/>
              <a:buChar char="§"/>
            </a:pPr>
            <a:r>
              <a:rPr lang="de-DE" dirty="0"/>
              <a:t>Die </a:t>
            </a:r>
            <a:r>
              <a:rPr lang="de-DE" dirty="0" err="1"/>
              <a:t>GESTIS</a:t>
            </a:r>
            <a:r>
              <a:rPr lang="de-DE" dirty="0"/>
              <a:t>-Stoffdatenbank ergänzt die Angaben um Stoffdaten, Schutzmaßnahmen und Maßnahmen im Gefahrenfall.</a:t>
            </a:r>
          </a:p>
          <a:p>
            <a:pPr marL="342900" indent="-342900">
              <a:buClr>
                <a:schemeClr val="accent1"/>
              </a:buClr>
              <a:buFont typeface="Wingdings" panose="05000000000000000000" pitchFamily="2" charset="2"/>
              <a:buChar char="§"/>
            </a:pPr>
            <a:r>
              <a:rPr lang="de-DE" dirty="0"/>
              <a:t>In </a:t>
            </a:r>
            <a:r>
              <a:rPr lang="de-DE" dirty="0" err="1"/>
              <a:t>GESTIS</a:t>
            </a:r>
            <a:r>
              <a:rPr lang="de-DE" dirty="0"/>
              <a:t> kann gezielt nach Stoffname, CAS-Nummer oder anderen Stoffkennungen gesucht werden.</a:t>
            </a:r>
          </a:p>
        </p:txBody>
      </p:sp>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7</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Sicherheitsdatenblatt und </a:t>
            </a:r>
            <a:r>
              <a:rPr lang="de-DE" dirty="0" err="1"/>
              <a:t>GESTIS</a:t>
            </a:r>
            <a:r>
              <a:rPr lang="de-DE" dirty="0"/>
              <a:t> gezielt nutzen</a:t>
            </a:r>
          </a:p>
        </p:txBody>
      </p:sp>
    </p:spTree>
    <p:extLst>
      <p:ext uri="{BB962C8B-B14F-4D97-AF65-F5344CB8AC3E}">
        <p14:creationId xmlns:p14="http://schemas.microsoft.com/office/powerpoint/2010/main" val="2029389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599" y="1617718"/>
            <a:ext cx="9827769" cy="4495434"/>
          </a:xfrm>
        </p:spPr>
        <p:txBody>
          <a:bodyPr vert="horz" lIns="0" tIns="0" rIns="0" bIns="0" rtlCol="0">
            <a:normAutofit/>
          </a:bodyPr>
          <a:lstStyle/>
          <a:p>
            <a:pPr marL="342900" indent="-342900">
              <a:buClr>
                <a:schemeClr val="accent1"/>
              </a:buClr>
              <a:buFont typeface="Wingdings" panose="05000000000000000000" pitchFamily="2" charset="2"/>
              <a:buChar char="§"/>
            </a:pPr>
            <a:r>
              <a:rPr lang="de-DE" dirty="0"/>
              <a:t>Entzündbarkeit und Flüchtigkeit bestimmen den Schutz vor Wärme, Funken und Dampfansammlungen.</a:t>
            </a:r>
          </a:p>
          <a:p>
            <a:pPr marL="342900" indent="-342900">
              <a:buClr>
                <a:schemeClr val="accent1"/>
              </a:buClr>
              <a:buFont typeface="Wingdings" panose="05000000000000000000" pitchFamily="2" charset="2"/>
              <a:buChar char="§"/>
            </a:pPr>
            <a:r>
              <a:rPr lang="de-DE" dirty="0"/>
              <a:t>Brandfördernde Stoffe können Brände verstärken und müssen von brennbaren Stoffen getrennt bleiben.</a:t>
            </a:r>
          </a:p>
          <a:p>
            <a:pPr marL="342900" indent="-342900">
              <a:buClr>
                <a:schemeClr val="accent1"/>
              </a:buClr>
              <a:buFont typeface="Wingdings" panose="05000000000000000000" pitchFamily="2" charset="2"/>
              <a:buChar char="§"/>
            </a:pPr>
            <a:r>
              <a:rPr lang="de-DE" dirty="0"/>
              <a:t>Ätzende oder korrosive Stoffe erfordern beständige Behälter, Regale und Auffangeinrichtungen.</a:t>
            </a:r>
          </a:p>
          <a:p>
            <a:pPr marL="342900" indent="-342900">
              <a:buClr>
                <a:schemeClr val="accent1"/>
              </a:buClr>
              <a:buFont typeface="Wingdings" panose="05000000000000000000" pitchFamily="2" charset="2"/>
              <a:buChar char="§"/>
            </a:pPr>
            <a:r>
              <a:rPr lang="de-DE" dirty="0"/>
              <a:t>Reaktive oder wasserempfindliche Stoffe benötigen klar festgelegte Lagerbedingungen und Trennung.</a:t>
            </a:r>
          </a:p>
          <a:p>
            <a:pPr marL="342900" indent="-342900">
              <a:buClr>
                <a:schemeClr val="accent1"/>
              </a:buClr>
              <a:buFont typeface="Wingdings" panose="05000000000000000000" pitchFamily="2" charset="2"/>
              <a:buChar char="§"/>
            </a:pPr>
            <a:r>
              <a:rPr lang="de-DE" dirty="0"/>
              <a:t>Giftige, krebserzeugende oder ähnlich gefährliche Stoffe können zusätzliche Zugangsbeschränkungen verlangen.</a:t>
            </a:r>
          </a:p>
        </p:txBody>
      </p:sp>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8</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Lagerungsrelevante Stoffeigenschaften erkennen</a:t>
            </a:r>
          </a:p>
        </p:txBody>
      </p:sp>
    </p:spTree>
    <p:extLst>
      <p:ext uri="{BB962C8B-B14F-4D97-AF65-F5344CB8AC3E}">
        <p14:creationId xmlns:p14="http://schemas.microsoft.com/office/powerpoint/2010/main" val="1034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A786DA4F-9019-8F3F-BC21-9CAEE15CDE5F}"/>
              </a:ext>
            </a:extLst>
          </p:cNvPr>
          <p:cNvSpPr>
            <a:spLocks noGrp="1"/>
          </p:cNvSpPr>
          <p:nvPr>
            <p:ph type="title"/>
          </p:nvPr>
        </p:nvSpPr>
        <p:spPr>
          <a:xfrm>
            <a:off x="858713" y="3684220"/>
            <a:ext cx="6733324" cy="2400087"/>
          </a:xfrm>
        </p:spPr>
        <p:txBody>
          <a:bodyPr/>
          <a:lstStyle/>
          <a:p>
            <a:r>
              <a:rPr lang="de-DE" dirty="0"/>
              <a:t>Lagerbereiche sicher gestalten</a:t>
            </a:r>
          </a:p>
        </p:txBody>
      </p:sp>
      <p:sp>
        <p:nvSpPr>
          <p:cNvPr id="7" name="Textplatzhalter 6">
            <a:extLst>
              <a:ext uri="{FF2B5EF4-FFF2-40B4-BE49-F238E27FC236}">
                <a16:creationId xmlns:a16="http://schemas.microsoft.com/office/drawing/2014/main" id="{D97C8F1C-99F3-A332-5633-1AA15E1E13C9}"/>
              </a:ext>
            </a:extLst>
          </p:cNvPr>
          <p:cNvSpPr>
            <a:spLocks noGrp="1"/>
          </p:cNvSpPr>
          <p:nvPr>
            <p:ph type="body" sz="quarter" idx="18"/>
          </p:nvPr>
        </p:nvSpPr>
        <p:spPr/>
        <p:txBody>
          <a:bodyPr/>
          <a:lstStyle/>
          <a:p>
            <a:r>
              <a:rPr lang="de-DE" dirty="0"/>
              <a:t>03</a:t>
            </a:r>
          </a:p>
        </p:txBody>
      </p:sp>
      <p:sp>
        <p:nvSpPr>
          <p:cNvPr id="3" name="Fußzeilenplatzhalter 2">
            <a:extLst>
              <a:ext uri="{FF2B5EF4-FFF2-40B4-BE49-F238E27FC236}">
                <a16:creationId xmlns:a16="http://schemas.microsoft.com/office/drawing/2014/main" id="{04E87C83-C65E-DA6A-B455-BC963B94556E}"/>
              </a:ext>
            </a:extLst>
          </p:cNvPr>
          <p:cNvSpPr>
            <a:spLocks noGrp="1"/>
          </p:cNvSpPr>
          <p:nvPr>
            <p:ph type="ftr" sz="quarter" idx="15"/>
          </p:nvPr>
        </p:nvSpPr>
        <p:spPr/>
        <p:txBody>
          <a:bodyPr/>
          <a:lstStyle/>
          <a:p>
            <a:endParaRPr lang="de-DE" dirty="0"/>
          </a:p>
        </p:txBody>
      </p:sp>
      <p:sp>
        <p:nvSpPr>
          <p:cNvPr id="4" name="Foliennummernplatzhalter 3">
            <a:extLst>
              <a:ext uri="{FF2B5EF4-FFF2-40B4-BE49-F238E27FC236}">
                <a16:creationId xmlns:a16="http://schemas.microsoft.com/office/drawing/2014/main" id="{EA94AF49-F675-B8CD-6C12-0EE329FD4CD2}"/>
              </a:ext>
            </a:extLst>
          </p:cNvPr>
          <p:cNvSpPr>
            <a:spLocks noGrp="1"/>
          </p:cNvSpPr>
          <p:nvPr>
            <p:ph type="sldNum" sz="quarter" idx="16"/>
          </p:nvPr>
        </p:nvSpPr>
        <p:spPr/>
        <p:txBody>
          <a:bodyPr/>
          <a:lstStyle/>
          <a:p>
            <a:fld id="{521AE3AC-DDCA-45D4-9B2A-A2DBEA872607}" type="slidenum">
              <a:rPr lang="de-DE" smtClean="0"/>
              <a:pPr/>
              <a:t>9</a:t>
            </a:fld>
            <a:endParaRPr lang="de-DE" dirty="0"/>
          </a:p>
        </p:txBody>
      </p:sp>
    </p:spTree>
    <p:extLst>
      <p:ext uri="{BB962C8B-B14F-4D97-AF65-F5344CB8AC3E}">
        <p14:creationId xmlns:p14="http://schemas.microsoft.com/office/powerpoint/2010/main" val="445148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6539692" cy="4495434"/>
          </a:xfrm>
        </p:spPr>
        <p:txBody>
          <a:bodyPr vert="horz" lIns="0" tIns="0" rIns="0" bIns="0" rtlCol="0">
            <a:normAutofit/>
          </a:bodyPr>
          <a:lstStyle/>
          <a:p>
            <a:pPr marL="342900" indent="-342900">
              <a:lnSpc>
                <a:spcPct val="110000"/>
              </a:lnSpc>
              <a:buClr>
                <a:schemeClr val="accent1"/>
              </a:buClr>
              <a:buFont typeface="Wingdings" panose="05000000000000000000" pitchFamily="2" charset="2"/>
              <a:buChar char="§"/>
            </a:pPr>
            <a:r>
              <a:rPr lang="de-DE" dirty="0"/>
              <a:t>Art, Menge und Eigenschaften der Stoffe entscheiden über Schrank, Lagerraum oder gesondertes Lager.</a:t>
            </a:r>
          </a:p>
          <a:p>
            <a:pPr marL="342900" indent="-342900">
              <a:lnSpc>
                <a:spcPct val="110000"/>
              </a:lnSpc>
              <a:buClr>
                <a:schemeClr val="accent1"/>
              </a:buClr>
              <a:buFont typeface="Wingdings" panose="05000000000000000000" pitchFamily="2" charset="2"/>
              <a:buChar char="§"/>
            </a:pPr>
            <a:r>
              <a:rPr lang="de-DE" dirty="0"/>
              <a:t>Gefahrstoffe werden nur an festgelegten und betrieblich freigegebenen Orten gelagert.</a:t>
            </a:r>
          </a:p>
          <a:p>
            <a:pPr marL="342900" indent="-342900">
              <a:lnSpc>
                <a:spcPct val="110000"/>
              </a:lnSpc>
              <a:buClr>
                <a:schemeClr val="accent1"/>
              </a:buClr>
              <a:buFont typeface="Wingdings" panose="05000000000000000000" pitchFamily="2" charset="2"/>
              <a:buChar char="§"/>
            </a:pPr>
            <a:r>
              <a:rPr lang="de-DE" dirty="0"/>
              <a:t>Verkehrs-, Flucht- und Rettungswege bleiben ebenso frei wie Pausen-, Sanitär- und Sanitätsräume.</a:t>
            </a:r>
          </a:p>
          <a:p>
            <a:pPr marL="342900" indent="-342900">
              <a:lnSpc>
                <a:spcPct val="110000"/>
              </a:lnSpc>
              <a:buClr>
                <a:schemeClr val="accent1"/>
              </a:buClr>
              <a:buFont typeface="Wingdings" panose="05000000000000000000" pitchFamily="2" charset="2"/>
              <a:buChar char="§"/>
            </a:pPr>
            <a:r>
              <a:rPr lang="de-DE" dirty="0"/>
              <a:t>Zutritt und Zugriff werden entsprechend der Gefährdung auf berechtigte Personen begrenzt.</a:t>
            </a:r>
          </a:p>
          <a:p>
            <a:pPr marL="342900" indent="-342900">
              <a:lnSpc>
                <a:spcPct val="110000"/>
              </a:lnSpc>
              <a:buClr>
                <a:schemeClr val="accent1"/>
              </a:buClr>
              <a:buFont typeface="Wingdings" panose="05000000000000000000" pitchFamily="2" charset="2"/>
              <a:buChar char="§"/>
            </a:pPr>
            <a:endParaRPr lang="de-DE" dirty="0"/>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3"/>
          <a:stretch>
            <a:fillRect/>
          </a:stretch>
        </p:blipFill>
        <p:spPr>
          <a:xfrm>
            <a:off x="7200000" y="1620000"/>
            <a:ext cx="3960000" cy="396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10</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Den geeigneten Lagerbereich auswählen</a:t>
            </a:r>
          </a:p>
        </p:txBody>
      </p:sp>
    </p:spTree>
    <p:extLst>
      <p:ext uri="{BB962C8B-B14F-4D97-AF65-F5344CB8AC3E}">
        <p14:creationId xmlns:p14="http://schemas.microsoft.com/office/powerpoint/2010/main" val="112144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10221058" cy="4495434"/>
          </a:xfrm>
        </p:spPr>
        <p:txBody>
          <a:bodyPr vert="horz" lIns="0" tIns="0" rIns="0" bIns="0" rtlCol="0">
            <a:normAutofit lnSpcReduction="10000"/>
          </a:bodyPr>
          <a:lstStyle/>
          <a:p>
            <a:pPr marL="342900" indent="-342900">
              <a:buClr>
                <a:schemeClr val="accent1"/>
              </a:buClr>
              <a:buFont typeface="Wingdings" panose="05000000000000000000" pitchFamily="2" charset="2"/>
              <a:buChar char="§"/>
            </a:pPr>
            <a:r>
              <a:rPr lang="de-DE" dirty="0"/>
              <a:t>Gefahrstoffe werden nicht nach Alphabet oder freiem Platz, sondern nach ihren Eigenschaften geordnet.</a:t>
            </a:r>
          </a:p>
          <a:p>
            <a:pPr marL="342900" indent="-342900">
              <a:buClr>
                <a:schemeClr val="accent1"/>
              </a:buClr>
              <a:buFont typeface="Wingdings" panose="05000000000000000000" pitchFamily="2" charset="2"/>
              <a:buChar char="§"/>
            </a:pPr>
            <a:r>
              <a:rPr lang="de-DE" dirty="0"/>
              <a:t>Zusammenlagerungshinweise aus Sicherheitsdatenblatt, Lagerklasse und Gefährdungsbeurteilung werden beachtet.</a:t>
            </a:r>
          </a:p>
          <a:p>
            <a:pPr marL="342900" indent="-342900">
              <a:buClr>
                <a:schemeClr val="accent1"/>
              </a:buClr>
              <a:buFont typeface="Wingdings" panose="05000000000000000000" pitchFamily="2" charset="2"/>
              <a:buChar char="§"/>
            </a:pPr>
            <a:r>
              <a:rPr lang="de-DE" dirty="0"/>
              <a:t>Brandfördernde Stoffe bleiben von brennbaren Materialien und entzündbaren Gefahrstoffen getrennt.</a:t>
            </a:r>
          </a:p>
          <a:p>
            <a:pPr marL="342900" indent="-342900">
              <a:buClr>
                <a:schemeClr val="accent1"/>
              </a:buClr>
              <a:buFont typeface="Wingdings" panose="05000000000000000000" pitchFamily="2" charset="2"/>
              <a:buChar char="§"/>
            </a:pPr>
            <a:r>
              <a:rPr lang="de-DE" dirty="0"/>
              <a:t>Säuren, Laugen und weitere reaktive Stoffe werden getrennt, wenn gefährliche Reaktionen möglich sind.</a:t>
            </a:r>
          </a:p>
          <a:p>
            <a:pPr marL="342900" indent="-342900">
              <a:buClr>
                <a:schemeClr val="accent1"/>
              </a:buClr>
              <a:buFont typeface="Wingdings" panose="05000000000000000000" pitchFamily="2" charset="2"/>
              <a:buChar char="§"/>
            </a:pPr>
            <a:r>
              <a:rPr lang="de-DE" dirty="0"/>
              <a:t>Getrennte Schränke, Fächer oder Lagerabschnitte verhindern eine unbeabsichtigte Vermischung.</a:t>
            </a:r>
          </a:p>
          <a:p>
            <a:pPr marL="342900" indent="-342900">
              <a:buClr>
                <a:schemeClr val="accent1"/>
              </a:buClr>
              <a:buFont typeface="Wingdings" panose="05000000000000000000" pitchFamily="2" charset="2"/>
              <a:buChar char="§"/>
            </a:pPr>
            <a:r>
              <a:rPr lang="de-DE" dirty="0"/>
              <a:t>Auch Auffangwannen werden so zugeordnet, dass auslaufende Stoffe nicht gefährlich miteinander reagieren.</a:t>
            </a:r>
          </a:p>
        </p:txBody>
      </p:sp>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11</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Unverträgliche Gefahrstoffe getrennt lagern</a:t>
            </a:r>
          </a:p>
        </p:txBody>
      </p:sp>
    </p:spTree>
    <p:extLst>
      <p:ext uri="{BB962C8B-B14F-4D97-AF65-F5344CB8AC3E}">
        <p14:creationId xmlns:p14="http://schemas.microsoft.com/office/powerpoint/2010/main" val="2918492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6539692" cy="4495434"/>
          </a:xfrm>
        </p:spPr>
        <p:txBody>
          <a:bodyPr vert="horz" lIns="0" tIns="0" rIns="0" bIns="0" rtlCol="0">
            <a:normAutofit fontScale="92500"/>
          </a:bodyPr>
          <a:lstStyle/>
          <a:p>
            <a:pPr marL="342900" indent="-342900">
              <a:lnSpc>
                <a:spcPct val="110000"/>
              </a:lnSpc>
              <a:buClr>
                <a:schemeClr val="accent1"/>
              </a:buClr>
              <a:buFont typeface="Wingdings" panose="05000000000000000000" pitchFamily="2" charset="2"/>
              <a:buChar char="§"/>
            </a:pPr>
            <a:r>
              <a:rPr lang="de-DE" dirty="0"/>
              <a:t>Gefahrstoffe bleiben möglichst im unbeschädigten Originalbehälter oder in der Originalverpackung.</a:t>
            </a:r>
          </a:p>
          <a:p>
            <a:pPr marL="342900" indent="-342900">
              <a:lnSpc>
                <a:spcPct val="110000"/>
              </a:lnSpc>
              <a:buClr>
                <a:schemeClr val="accent1"/>
              </a:buClr>
              <a:buFont typeface="Wingdings" panose="05000000000000000000" pitchFamily="2" charset="2"/>
              <a:buChar char="§"/>
            </a:pPr>
            <a:r>
              <a:rPr lang="de-DE" dirty="0"/>
              <a:t>Material und Verschluss müssen dem Inhalt dauerhaft standhalten und dicht bleiben.</a:t>
            </a:r>
          </a:p>
          <a:p>
            <a:pPr marL="342900" indent="-342900">
              <a:lnSpc>
                <a:spcPct val="110000"/>
              </a:lnSpc>
              <a:buClr>
                <a:schemeClr val="accent1"/>
              </a:buClr>
              <a:buFont typeface="Wingdings" panose="05000000000000000000" pitchFamily="2" charset="2"/>
              <a:buChar char="§"/>
            </a:pPr>
            <a:r>
              <a:rPr lang="de-DE" dirty="0"/>
              <a:t>Getränke-, Lebensmittel- oder andere verwechselbare Behälter sind grundsätzlich ungeeignet.</a:t>
            </a:r>
          </a:p>
          <a:p>
            <a:pPr marL="342900" indent="-342900">
              <a:lnSpc>
                <a:spcPct val="110000"/>
              </a:lnSpc>
              <a:buClr>
                <a:schemeClr val="accent1"/>
              </a:buClr>
              <a:buFont typeface="Wingdings" panose="05000000000000000000" pitchFamily="2" charset="2"/>
              <a:buChar char="§"/>
            </a:pPr>
            <a:r>
              <a:rPr lang="de-DE" dirty="0"/>
              <a:t>Korrodierte, verformte, spröde oder undichte Gebinde werden sofort gesichert und ausgetauscht.</a:t>
            </a:r>
          </a:p>
          <a:p>
            <a:pPr marL="342900" indent="-342900">
              <a:lnSpc>
                <a:spcPct val="110000"/>
              </a:lnSpc>
              <a:buClr>
                <a:schemeClr val="accent1"/>
              </a:buClr>
              <a:buFont typeface="Wingdings" panose="05000000000000000000" pitchFamily="2" charset="2"/>
              <a:buChar char="§"/>
            </a:pPr>
            <a:r>
              <a:rPr lang="de-DE" dirty="0"/>
              <a:t>Behälter werden standsicher aufgestellt und so kontrolliert, dass Schäden früh erkannt werden.</a:t>
            </a:r>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3"/>
          <a:stretch>
            <a:fillRect/>
          </a:stretch>
        </p:blipFill>
        <p:spPr>
          <a:xfrm>
            <a:off x="7200000" y="1620000"/>
            <a:ext cx="3960000" cy="396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12</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Geeignete Lagerbehälter verwenden</a:t>
            </a:r>
          </a:p>
        </p:txBody>
      </p:sp>
    </p:spTree>
    <p:extLst>
      <p:ext uri="{BB962C8B-B14F-4D97-AF65-F5344CB8AC3E}">
        <p14:creationId xmlns:p14="http://schemas.microsoft.com/office/powerpoint/2010/main" val="3341494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599" y="1601093"/>
            <a:ext cx="9907269" cy="4495434"/>
          </a:xfrm>
        </p:spPr>
        <p:txBody>
          <a:bodyPr vert="horz" lIns="0" tIns="0" rIns="0" bIns="0" rtlCol="0">
            <a:normAutofit fontScale="92500" lnSpcReduction="20000"/>
          </a:bodyPr>
          <a:lstStyle/>
          <a:p>
            <a:pPr marL="342900" indent="-342900">
              <a:lnSpc>
                <a:spcPct val="110000"/>
              </a:lnSpc>
              <a:buClr>
                <a:schemeClr val="accent1"/>
              </a:buClr>
              <a:buFont typeface="Wingdings" panose="05000000000000000000" pitchFamily="2" charset="2"/>
              <a:buChar char="§"/>
            </a:pPr>
            <a:r>
              <a:rPr lang="de-DE" dirty="0"/>
              <a:t>Schränke und Regale müssen stabil, beständig und für die gelagerten Mengen geeignet sein.</a:t>
            </a:r>
          </a:p>
          <a:p>
            <a:pPr marL="342900" indent="-342900">
              <a:lnSpc>
                <a:spcPct val="110000"/>
              </a:lnSpc>
              <a:buClr>
                <a:schemeClr val="accent1"/>
              </a:buClr>
              <a:buFont typeface="Wingdings" panose="05000000000000000000" pitchFamily="2" charset="2"/>
              <a:buChar char="§"/>
            </a:pPr>
            <a:r>
              <a:rPr lang="de-DE" dirty="0"/>
              <a:t>Schwere und große Gebinde stehen unten und werden gegen Kippen oder Herabfallen gesichert.</a:t>
            </a:r>
          </a:p>
          <a:p>
            <a:pPr marL="342900" indent="-342900">
              <a:lnSpc>
                <a:spcPct val="110000"/>
              </a:lnSpc>
              <a:buClr>
                <a:schemeClr val="accent1"/>
              </a:buClr>
              <a:buFont typeface="Wingdings" panose="05000000000000000000" pitchFamily="2" charset="2"/>
              <a:buChar char="§"/>
            </a:pPr>
            <a:r>
              <a:rPr lang="de-DE" dirty="0"/>
              <a:t>Flüssige Gefahrstoffe werden über geeigneten Auffangwannen oder Rückhalteeinrichtungen gelagert.</a:t>
            </a:r>
          </a:p>
          <a:p>
            <a:pPr marL="342900" indent="-342900">
              <a:lnSpc>
                <a:spcPct val="110000"/>
              </a:lnSpc>
              <a:buClr>
                <a:schemeClr val="accent1"/>
              </a:buClr>
              <a:buFont typeface="Wingdings" panose="05000000000000000000" pitchFamily="2" charset="2"/>
              <a:buChar char="§"/>
            </a:pPr>
            <a:r>
              <a:rPr lang="de-DE" dirty="0"/>
              <a:t>Die Rückhalteeinrichtung muss mindestens den Inhalt des größten Gebindes aufnehmen können; weitergehende Vorgaben bleiben zu beachten.</a:t>
            </a:r>
          </a:p>
          <a:p>
            <a:pPr marL="342900" indent="-342900">
              <a:lnSpc>
                <a:spcPct val="110000"/>
              </a:lnSpc>
              <a:buClr>
                <a:schemeClr val="accent1"/>
              </a:buClr>
              <a:buFont typeface="Wingdings" panose="05000000000000000000" pitchFamily="2" charset="2"/>
              <a:buChar char="§"/>
            </a:pPr>
            <a:r>
              <a:rPr lang="de-DE" dirty="0"/>
              <a:t>Schranktüren und Behälter bleiben geschlossen, Lüftungsöffnungen und technische Einrichtungen frei.</a:t>
            </a:r>
          </a:p>
          <a:p>
            <a:pPr marL="342900" indent="-342900">
              <a:lnSpc>
                <a:spcPct val="110000"/>
              </a:lnSpc>
              <a:buClr>
                <a:schemeClr val="accent1"/>
              </a:buClr>
              <a:buFont typeface="Wingdings" panose="05000000000000000000" pitchFamily="2" charset="2"/>
              <a:buChar char="§"/>
            </a:pPr>
            <a:r>
              <a:rPr lang="de-DE" dirty="0"/>
              <a:t>Auffangwannen, Schränke und Regale werden regelmäßig auf Leckagen, Korrosion und Beschädigungen geprüft.</a:t>
            </a:r>
          </a:p>
        </p:txBody>
      </p:sp>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13</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Schränke, Regale und Auffangwannen richtig nutzen</a:t>
            </a:r>
          </a:p>
        </p:txBody>
      </p:sp>
    </p:spTree>
    <p:extLst>
      <p:ext uri="{BB962C8B-B14F-4D97-AF65-F5344CB8AC3E}">
        <p14:creationId xmlns:p14="http://schemas.microsoft.com/office/powerpoint/2010/main" val="3573943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599" y="1601093"/>
            <a:ext cx="9867097" cy="4495434"/>
          </a:xfrm>
        </p:spPr>
        <p:txBody>
          <a:bodyPr vert="horz" lIns="0" tIns="0" rIns="0" bIns="0" rtlCol="0">
            <a:normAutofit fontScale="85000" lnSpcReduction="10000"/>
          </a:bodyPr>
          <a:lstStyle/>
          <a:p>
            <a:pPr marL="342900" indent="-342900">
              <a:lnSpc>
                <a:spcPct val="110000"/>
              </a:lnSpc>
              <a:buClr>
                <a:schemeClr val="accent1"/>
              </a:buClr>
              <a:buFont typeface="Wingdings" panose="05000000000000000000" pitchFamily="2" charset="2"/>
              <a:buChar char="§"/>
            </a:pPr>
            <a:r>
              <a:rPr lang="de-DE" dirty="0"/>
              <a:t>Vorgesehene Lüftung und Absaugung müssen wirksam bleiben und dürfen nicht zugestellt werden.</a:t>
            </a:r>
          </a:p>
          <a:p>
            <a:pPr marL="342900" indent="-342900">
              <a:lnSpc>
                <a:spcPct val="110000"/>
              </a:lnSpc>
              <a:buClr>
                <a:schemeClr val="accent1"/>
              </a:buClr>
              <a:buFont typeface="Wingdings" panose="05000000000000000000" pitchFamily="2" charset="2"/>
              <a:buChar char="§"/>
            </a:pPr>
            <a:r>
              <a:rPr lang="de-DE" dirty="0"/>
              <a:t>Wärmequellen, direkte Sonneneinstrahlung und wirksame Zündquellen werden ferngehalten.</a:t>
            </a:r>
          </a:p>
          <a:p>
            <a:pPr marL="342900" indent="-342900">
              <a:lnSpc>
                <a:spcPct val="110000"/>
              </a:lnSpc>
              <a:buClr>
                <a:schemeClr val="accent1"/>
              </a:buClr>
              <a:buFont typeface="Wingdings" panose="05000000000000000000" pitchFamily="2" charset="2"/>
              <a:buChar char="§"/>
            </a:pPr>
            <a:r>
              <a:rPr lang="de-DE" dirty="0"/>
              <a:t>Temperatur-, Feuchte- und Lichtvorgaben aus den Stoffinformationen werden eingehalten.</a:t>
            </a:r>
          </a:p>
          <a:p>
            <a:pPr marL="342900" indent="-342900">
              <a:lnSpc>
                <a:spcPct val="110000"/>
              </a:lnSpc>
              <a:buClr>
                <a:schemeClr val="accent1"/>
              </a:buClr>
              <a:buFont typeface="Wingdings" panose="05000000000000000000" pitchFamily="2" charset="2"/>
              <a:buChar char="§"/>
            </a:pPr>
            <a:r>
              <a:rPr lang="de-DE" dirty="0"/>
              <a:t>Lagerplätze, Verkehrswege und Zugänge zu Türen bleiben übersichtlich und frei.</a:t>
            </a:r>
          </a:p>
          <a:p>
            <a:pPr marL="342900" indent="-342900">
              <a:lnSpc>
                <a:spcPct val="110000"/>
              </a:lnSpc>
              <a:buClr>
                <a:schemeClr val="accent1"/>
              </a:buClr>
              <a:buFont typeface="Wingdings" panose="05000000000000000000" pitchFamily="2" charset="2"/>
              <a:buChar char="§"/>
            </a:pPr>
            <a:r>
              <a:rPr lang="de-DE" dirty="0"/>
              <a:t>Feuerlöscher, Bindemittel, Augendusche und weitere Notfalleinrichtungen sind jederzeit erreichbar.</a:t>
            </a:r>
          </a:p>
          <a:p>
            <a:pPr marL="342900" indent="-342900">
              <a:lnSpc>
                <a:spcPct val="110000"/>
              </a:lnSpc>
              <a:buClr>
                <a:schemeClr val="accent1"/>
              </a:buClr>
              <a:buFont typeface="Wingdings" panose="05000000000000000000" pitchFamily="2" charset="2"/>
              <a:buChar char="§"/>
            </a:pPr>
            <a:r>
              <a:rPr lang="de-DE" dirty="0"/>
              <a:t>Nur freigegebene Stoffe und Mengen werden eingelagert; Abfälle und leere Gebinde erhalten eigene Plätze.</a:t>
            </a:r>
          </a:p>
          <a:p>
            <a:pPr marL="342900" indent="-342900">
              <a:lnSpc>
                <a:spcPct val="110000"/>
              </a:lnSpc>
              <a:buClr>
                <a:schemeClr val="accent1"/>
              </a:buClr>
              <a:buFont typeface="Wingdings" panose="05000000000000000000" pitchFamily="2" charset="2"/>
              <a:buChar char="§"/>
            </a:pPr>
            <a:r>
              <a:rPr lang="de-DE" dirty="0"/>
              <a:t>Kontrollen erfolgen nach festgelegtem Rhythmus, festgestellte Mängel werden sofort beseitigt.</a:t>
            </a:r>
          </a:p>
        </p:txBody>
      </p:sp>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14</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Lagerbedingungen und Ordnung sicherstellen</a:t>
            </a:r>
          </a:p>
        </p:txBody>
      </p:sp>
    </p:spTree>
    <p:extLst>
      <p:ext uri="{BB962C8B-B14F-4D97-AF65-F5344CB8AC3E}">
        <p14:creationId xmlns:p14="http://schemas.microsoft.com/office/powerpoint/2010/main" val="3192136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5DC06C25-C784-4450-2446-6A082F24EA6A}"/>
              </a:ext>
            </a:extLst>
          </p:cNvPr>
          <p:cNvSpPr>
            <a:spLocks noGrp="1"/>
          </p:cNvSpPr>
          <p:nvPr>
            <p:ph type="title"/>
          </p:nvPr>
        </p:nvSpPr>
        <p:spPr>
          <a:xfrm>
            <a:off x="858713" y="3684220"/>
            <a:ext cx="6716546" cy="2400087"/>
          </a:xfrm>
        </p:spPr>
        <p:txBody>
          <a:bodyPr/>
          <a:lstStyle/>
          <a:p>
            <a:r>
              <a:rPr lang="de-DE" dirty="0"/>
              <a:t>Sicher lagern auch Während des Einsatzes</a:t>
            </a:r>
          </a:p>
        </p:txBody>
      </p:sp>
      <p:sp>
        <p:nvSpPr>
          <p:cNvPr id="9" name="Textplatzhalter 8">
            <a:extLst>
              <a:ext uri="{FF2B5EF4-FFF2-40B4-BE49-F238E27FC236}">
                <a16:creationId xmlns:a16="http://schemas.microsoft.com/office/drawing/2014/main" id="{A7BE7FD5-B95C-10E6-9145-770C831349A6}"/>
              </a:ext>
            </a:extLst>
          </p:cNvPr>
          <p:cNvSpPr>
            <a:spLocks noGrp="1"/>
          </p:cNvSpPr>
          <p:nvPr>
            <p:ph type="body" sz="quarter" idx="18"/>
          </p:nvPr>
        </p:nvSpPr>
        <p:spPr/>
        <p:txBody>
          <a:bodyPr/>
          <a:lstStyle/>
          <a:p>
            <a:r>
              <a:rPr lang="de-DE" dirty="0"/>
              <a:t>04</a:t>
            </a:r>
          </a:p>
        </p:txBody>
      </p:sp>
      <p:sp>
        <p:nvSpPr>
          <p:cNvPr id="4" name="Fußzeilenplatzhalter 3">
            <a:extLst>
              <a:ext uri="{FF2B5EF4-FFF2-40B4-BE49-F238E27FC236}">
                <a16:creationId xmlns:a16="http://schemas.microsoft.com/office/drawing/2014/main" id="{3FE39FD9-50ED-B7B4-278D-0F34C66B0A7E}"/>
              </a:ext>
            </a:extLst>
          </p:cNvPr>
          <p:cNvSpPr>
            <a:spLocks noGrp="1"/>
          </p:cNvSpPr>
          <p:nvPr>
            <p:ph type="ftr" sz="quarter" idx="15"/>
          </p:nvPr>
        </p:nvSpPr>
        <p:spPr/>
        <p:txBody>
          <a:bodyPr/>
          <a:lstStyle/>
          <a:p>
            <a:endParaRPr lang="de-DE" dirty="0"/>
          </a:p>
        </p:txBody>
      </p:sp>
      <p:sp>
        <p:nvSpPr>
          <p:cNvPr id="5" name="Foliennummernplatzhalter 4">
            <a:extLst>
              <a:ext uri="{FF2B5EF4-FFF2-40B4-BE49-F238E27FC236}">
                <a16:creationId xmlns:a16="http://schemas.microsoft.com/office/drawing/2014/main" id="{69AD6ADD-1A2F-CF80-172F-B4071DC28565}"/>
              </a:ext>
            </a:extLst>
          </p:cNvPr>
          <p:cNvSpPr>
            <a:spLocks noGrp="1"/>
          </p:cNvSpPr>
          <p:nvPr>
            <p:ph type="sldNum" sz="quarter" idx="16"/>
          </p:nvPr>
        </p:nvSpPr>
        <p:spPr/>
        <p:txBody>
          <a:bodyPr/>
          <a:lstStyle/>
          <a:p>
            <a:fld id="{521AE3AC-DDCA-45D4-9B2A-A2DBEA872607}" type="slidenum">
              <a:rPr lang="de-DE" smtClean="0"/>
              <a:pPr/>
              <a:t>15</a:t>
            </a:fld>
            <a:endParaRPr lang="de-DE" dirty="0"/>
          </a:p>
        </p:txBody>
      </p:sp>
    </p:spTree>
    <p:extLst>
      <p:ext uri="{BB962C8B-B14F-4D97-AF65-F5344CB8AC3E}">
        <p14:creationId xmlns:p14="http://schemas.microsoft.com/office/powerpoint/2010/main" val="1622668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6539692" cy="4495434"/>
          </a:xfrm>
        </p:spPr>
        <p:txBody>
          <a:bodyPr vert="horz" lIns="0" tIns="0" rIns="0" bIns="0" rtlCol="0">
            <a:normAutofit lnSpcReduction="10000"/>
          </a:bodyPr>
          <a:lstStyle/>
          <a:p>
            <a:pPr marL="342900" indent="-342900">
              <a:lnSpc>
                <a:spcPct val="110000"/>
              </a:lnSpc>
              <a:buClr>
                <a:schemeClr val="accent1"/>
              </a:buClr>
              <a:buFont typeface="Wingdings" panose="05000000000000000000" pitchFamily="2" charset="2"/>
              <a:buChar char="§"/>
            </a:pPr>
            <a:r>
              <a:rPr lang="de-DE" dirty="0"/>
              <a:t>Am Arbeitsplatz bleibt nur die Menge, die für den Fortgang der Arbeit erforderlich ist.</a:t>
            </a:r>
          </a:p>
          <a:p>
            <a:pPr marL="342900" indent="-342900">
              <a:lnSpc>
                <a:spcPct val="110000"/>
              </a:lnSpc>
              <a:buClr>
                <a:schemeClr val="accent1"/>
              </a:buClr>
              <a:buFont typeface="Wingdings" panose="05000000000000000000" pitchFamily="2" charset="2"/>
              <a:buChar char="§"/>
            </a:pPr>
            <a:r>
              <a:rPr lang="de-DE" dirty="0"/>
              <a:t>Im Normalfall orientiert sich die Bereitstellungsmenge am Bedarf einer Arbeitsschicht.</a:t>
            </a:r>
          </a:p>
          <a:p>
            <a:pPr marL="342900" indent="-342900">
              <a:lnSpc>
                <a:spcPct val="110000"/>
              </a:lnSpc>
              <a:buClr>
                <a:schemeClr val="accent1"/>
              </a:buClr>
              <a:buFont typeface="Wingdings" panose="05000000000000000000" pitchFamily="2" charset="2"/>
              <a:buChar char="§"/>
            </a:pPr>
            <a:r>
              <a:rPr lang="de-DE" dirty="0"/>
              <a:t>Größere Vorräte werden nach dem Entnehmen wieder in den vorgesehenen Lagerbereich gebracht.</a:t>
            </a:r>
          </a:p>
          <a:p>
            <a:pPr marL="342900" indent="-342900">
              <a:lnSpc>
                <a:spcPct val="110000"/>
              </a:lnSpc>
              <a:buClr>
                <a:schemeClr val="accent1"/>
              </a:buClr>
              <a:buFont typeface="Wingdings" panose="05000000000000000000" pitchFamily="2" charset="2"/>
              <a:buChar char="§"/>
            </a:pPr>
            <a:r>
              <a:rPr lang="de-DE" dirty="0"/>
              <a:t>Die Gefährdungsbeurteilung berücksichtigt, ob häufiges Transportieren oder Umfüllen zusätzliche Risiken erzeugt.</a:t>
            </a:r>
            <a:endParaRPr lang="de-DE" b="1" dirty="0"/>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3"/>
          <a:stretch>
            <a:fillRect/>
          </a:stretch>
        </p:blipFill>
        <p:spPr>
          <a:xfrm>
            <a:off x="7200000" y="1620000"/>
            <a:ext cx="3960000" cy="396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16</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Nur die benötigte Menge bereitstellen</a:t>
            </a:r>
          </a:p>
        </p:txBody>
      </p:sp>
    </p:spTree>
    <p:extLst>
      <p:ext uri="{BB962C8B-B14F-4D97-AF65-F5344CB8AC3E}">
        <p14:creationId xmlns:p14="http://schemas.microsoft.com/office/powerpoint/2010/main" val="3261500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9837600" cy="4495434"/>
          </a:xfrm>
        </p:spPr>
        <p:txBody>
          <a:bodyPr vert="horz" lIns="0" tIns="0" rIns="0" bIns="0" rtlCol="0">
            <a:normAutofit fontScale="92500" lnSpcReduction="10000"/>
          </a:bodyPr>
          <a:lstStyle/>
          <a:p>
            <a:pPr marL="342900" indent="-342900">
              <a:lnSpc>
                <a:spcPct val="110000"/>
              </a:lnSpc>
              <a:buClr>
                <a:schemeClr val="accent1"/>
              </a:buClr>
              <a:buFont typeface="Wingdings" panose="05000000000000000000" pitchFamily="2" charset="2"/>
              <a:buChar char="§"/>
            </a:pPr>
            <a:r>
              <a:rPr lang="de-DE" dirty="0"/>
              <a:t>Zum Umfüllen und Bereitstellen werden nur geeignete, beständige Behälter verwendet.</a:t>
            </a:r>
          </a:p>
          <a:p>
            <a:pPr marL="342900" indent="-342900">
              <a:lnSpc>
                <a:spcPct val="110000"/>
              </a:lnSpc>
              <a:buClr>
                <a:schemeClr val="accent1"/>
              </a:buClr>
              <a:buFont typeface="Wingdings" panose="05000000000000000000" pitchFamily="2" charset="2"/>
              <a:buChar char="§"/>
            </a:pPr>
            <a:r>
              <a:rPr lang="de-DE" dirty="0"/>
              <a:t>Jeder Arbeitsbehälter wird unmittelbar nach dem Befüllen eindeutig gekennzeichnet.</a:t>
            </a:r>
          </a:p>
          <a:p>
            <a:pPr marL="342900" indent="-342900">
              <a:lnSpc>
                <a:spcPct val="110000"/>
              </a:lnSpc>
              <a:buClr>
                <a:schemeClr val="accent1"/>
              </a:buClr>
              <a:buFont typeface="Wingdings" panose="05000000000000000000" pitchFamily="2" charset="2"/>
              <a:buChar char="§"/>
            </a:pPr>
            <a:r>
              <a:rPr lang="de-DE" dirty="0"/>
              <a:t>Behälter stehen standsicher und möglichst in einer geeigneten Auffangmöglichkeit.</a:t>
            </a:r>
          </a:p>
          <a:p>
            <a:pPr marL="342900" indent="-342900">
              <a:lnSpc>
                <a:spcPct val="110000"/>
              </a:lnSpc>
              <a:buClr>
                <a:schemeClr val="accent1"/>
              </a:buClr>
              <a:buFont typeface="Wingdings" panose="05000000000000000000" pitchFamily="2" charset="2"/>
              <a:buChar char="§"/>
            </a:pPr>
            <a:r>
              <a:rPr lang="de-DE" dirty="0"/>
              <a:t>Deckel und Verschlüsse werden nur für die notwendige Zeit geöffnet und anschließend sofort geschlossen.</a:t>
            </a:r>
          </a:p>
          <a:p>
            <a:pPr marL="342900" indent="-342900">
              <a:lnSpc>
                <a:spcPct val="110000"/>
              </a:lnSpc>
              <a:buClr>
                <a:schemeClr val="accent1"/>
              </a:buClr>
              <a:buFont typeface="Wingdings" panose="05000000000000000000" pitchFamily="2" charset="2"/>
              <a:buChar char="§"/>
            </a:pPr>
            <a:r>
              <a:rPr lang="de-DE" dirty="0"/>
              <a:t>Trichter, Dosierhilfen und geeignete Umfüllvorrichtungen vermeiden Verspritzen und Verschütten.</a:t>
            </a:r>
          </a:p>
          <a:p>
            <a:pPr marL="342900" indent="-342900">
              <a:lnSpc>
                <a:spcPct val="110000"/>
              </a:lnSpc>
              <a:buClr>
                <a:schemeClr val="accent1"/>
              </a:buClr>
              <a:buFont typeface="Wingdings" panose="05000000000000000000" pitchFamily="2" charset="2"/>
              <a:buChar char="§"/>
            </a:pPr>
            <a:r>
              <a:rPr lang="de-DE" dirty="0"/>
              <a:t>Offene, unbeschriftete oder unbeaufsichtigte Arbeitsbehälter bleiben nicht am Einsatzort zurück.</a:t>
            </a:r>
            <a:endParaRPr lang="de-DE" b="1" dirty="0"/>
          </a:p>
        </p:txBody>
      </p:sp>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17</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Arbeitsbehälter sicher verwenden</a:t>
            </a:r>
          </a:p>
        </p:txBody>
      </p:sp>
    </p:spTree>
    <p:extLst>
      <p:ext uri="{BB962C8B-B14F-4D97-AF65-F5344CB8AC3E}">
        <p14:creationId xmlns:p14="http://schemas.microsoft.com/office/powerpoint/2010/main" val="568546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599" y="1601093"/>
            <a:ext cx="10212069" cy="4495434"/>
          </a:xfrm>
        </p:spPr>
        <p:txBody>
          <a:bodyPr vert="horz" lIns="0" tIns="0" rIns="0" bIns="0" rtlCol="0">
            <a:normAutofit/>
          </a:bodyPr>
          <a:lstStyle/>
          <a:p>
            <a:pPr marL="342900" indent="-342900">
              <a:lnSpc>
                <a:spcPct val="110000"/>
              </a:lnSpc>
              <a:buClr>
                <a:schemeClr val="accent1"/>
              </a:buClr>
              <a:buFont typeface="Wingdings" panose="05000000000000000000" pitchFamily="2" charset="2"/>
              <a:buChar char="§"/>
            </a:pPr>
            <a:r>
              <a:rPr lang="de-DE" dirty="0"/>
              <a:t>Nicht benötigte, eindeutig zuordenbare Restmengen werden geschlossen in den vorgesehenen Lagerbereich zurückgebracht.</a:t>
            </a:r>
          </a:p>
          <a:p>
            <a:pPr marL="342900" indent="-342900">
              <a:lnSpc>
                <a:spcPct val="110000"/>
              </a:lnSpc>
              <a:buClr>
                <a:schemeClr val="accent1"/>
              </a:buClr>
              <a:buFont typeface="Wingdings" panose="05000000000000000000" pitchFamily="2" charset="2"/>
              <a:buChar char="§"/>
            </a:pPr>
            <a:r>
              <a:rPr lang="de-DE" dirty="0"/>
              <a:t>Verunreinigte oder unklare Reste werden nicht in Vorratsgebinde zurückgefüllt, sondern betrieblich festgelegt entsorgt.</a:t>
            </a:r>
          </a:p>
          <a:p>
            <a:pPr marL="342900" indent="-342900">
              <a:lnSpc>
                <a:spcPct val="110000"/>
              </a:lnSpc>
              <a:buClr>
                <a:schemeClr val="accent1"/>
              </a:buClr>
              <a:buFont typeface="Wingdings" panose="05000000000000000000" pitchFamily="2" charset="2"/>
              <a:buChar char="§"/>
            </a:pPr>
            <a:r>
              <a:rPr lang="de-DE" dirty="0"/>
              <a:t>Gefahrstoffabfälle werden getrennt gesammelt, wenn beim Vermischen gefährliche Reaktionen entstehen können.</a:t>
            </a:r>
          </a:p>
          <a:p>
            <a:pPr marL="342900" indent="-342900">
              <a:lnSpc>
                <a:spcPct val="110000"/>
              </a:lnSpc>
              <a:buClr>
                <a:schemeClr val="accent1"/>
              </a:buClr>
              <a:buFont typeface="Wingdings" panose="05000000000000000000" pitchFamily="2" charset="2"/>
              <a:buChar char="§"/>
            </a:pPr>
            <a:r>
              <a:rPr lang="de-DE" dirty="0"/>
              <a:t>Öl- oder lösemittelgetränkte Tücher kommen in die dafür vorgesehenen verschließbaren Behälter.</a:t>
            </a:r>
          </a:p>
          <a:p>
            <a:pPr marL="342900" indent="-342900">
              <a:lnSpc>
                <a:spcPct val="110000"/>
              </a:lnSpc>
              <a:buClr>
                <a:schemeClr val="accent1"/>
              </a:buClr>
              <a:buFont typeface="Wingdings" panose="05000000000000000000" pitchFamily="2" charset="2"/>
              <a:buChar char="§"/>
            </a:pPr>
            <a:r>
              <a:rPr lang="de-DE" dirty="0"/>
              <a:t>Leere Gebinde können gefährliche Rückstände enthalten und werden deshalb weiterhin sicher behandelt und gekennzeichnet.</a:t>
            </a:r>
            <a:endParaRPr lang="de-DE" b="1" dirty="0"/>
          </a:p>
        </p:txBody>
      </p:sp>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18</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Restmengen und Abfälle sicher zurückführen</a:t>
            </a:r>
          </a:p>
        </p:txBody>
      </p:sp>
    </p:spTree>
    <p:extLst>
      <p:ext uri="{BB962C8B-B14F-4D97-AF65-F5344CB8AC3E}">
        <p14:creationId xmlns:p14="http://schemas.microsoft.com/office/powerpoint/2010/main" val="4145765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5DC06C25-C784-4450-2446-6A082F24EA6A}"/>
              </a:ext>
            </a:extLst>
          </p:cNvPr>
          <p:cNvSpPr>
            <a:spLocks noGrp="1"/>
          </p:cNvSpPr>
          <p:nvPr>
            <p:ph type="title"/>
          </p:nvPr>
        </p:nvSpPr>
        <p:spPr>
          <a:xfrm>
            <a:off x="858713" y="3684220"/>
            <a:ext cx="6716546" cy="2400087"/>
          </a:xfrm>
        </p:spPr>
        <p:txBody>
          <a:bodyPr/>
          <a:lstStyle/>
          <a:p>
            <a:r>
              <a:rPr lang="de-DE" dirty="0"/>
              <a:t>Abschlussübung</a:t>
            </a:r>
          </a:p>
        </p:txBody>
      </p:sp>
      <p:sp>
        <p:nvSpPr>
          <p:cNvPr id="9" name="Textplatzhalter 8">
            <a:extLst>
              <a:ext uri="{FF2B5EF4-FFF2-40B4-BE49-F238E27FC236}">
                <a16:creationId xmlns:a16="http://schemas.microsoft.com/office/drawing/2014/main" id="{A7BE7FD5-B95C-10E6-9145-770C831349A6}"/>
              </a:ext>
            </a:extLst>
          </p:cNvPr>
          <p:cNvSpPr>
            <a:spLocks noGrp="1"/>
          </p:cNvSpPr>
          <p:nvPr>
            <p:ph type="body" sz="quarter" idx="18"/>
          </p:nvPr>
        </p:nvSpPr>
        <p:spPr/>
        <p:txBody>
          <a:bodyPr/>
          <a:lstStyle/>
          <a:p>
            <a:r>
              <a:rPr lang="de-DE" dirty="0"/>
              <a:t>05</a:t>
            </a:r>
          </a:p>
        </p:txBody>
      </p:sp>
      <p:sp>
        <p:nvSpPr>
          <p:cNvPr id="4" name="Fußzeilenplatzhalter 3">
            <a:extLst>
              <a:ext uri="{FF2B5EF4-FFF2-40B4-BE49-F238E27FC236}">
                <a16:creationId xmlns:a16="http://schemas.microsoft.com/office/drawing/2014/main" id="{3FE39FD9-50ED-B7B4-278D-0F34C66B0A7E}"/>
              </a:ext>
            </a:extLst>
          </p:cNvPr>
          <p:cNvSpPr>
            <a:spLocks noGrp="1"/>
          </p:cNvSpPr>
          <p:nvPr>
            <p:ph type="ftr" sz="quarter" idx="15"/>
          </p:nvPr>
        </p:nvSpPr>
        <p:spPr/>
        <p:txBody>
          <a:bodyPr/>
          <a:lstStyle/>
          <a:p>
            <a:endParaRPr lang="de-DE" dirty="0"/>
          </a:p>
        </p:txBody>
      </p:sp>
      <p:sp>
        <p:nvSpPr>
          <p:cNvPr id="5" name="Foliennummernplatzhalter 4">
            <a:extLst>
              <a:ext uri="{FF2B5EF4-FFF2-40B4-BE49-F238E27FC236}">
                <a16:creationId xmlns:a16="http://schemas.microsoft.com/office/drawing/2014/main" id="{69AD6ADD-1A2F-CF80-172F-B4071DC28565}"/>
              </a:ext>
            </a:extLst>
          </p:cNvPr>
          <p:cNvSpPr>
            <a:spLocks noGrp="1"/>
          </p:cNvSpPr>
          <p:nvPr>
            <p:ph type="sldNum" sz="quarter" idx="16"/>
          </p:nvPr>
        </p:nvSpPr>
        <p:spPr/>
        <p:txBody>
          <a:bodyPr/>
          <a:lstStyle/>
          <a:p>
            <a:fld id="{521AE3AC-DDCA-45D4-9B2A-A2DBEA872607}" type="slidenum">
              <a:rPr lang="de-DE" smtClean="0"/>
              <a:pPr/>
              <a:t>19</a:t>
            </a:fld>
            <a:endParaRPr lang="de-DE" dirty="0"/>
          </a:p>
        </p:txBody>
      </p:sp>
    </p:spTree>
    <p:extLst>
      <p:ext uri="{BB962C8B-B14F-4D97-AF65-F5344CB8AC3E}">
        <p14:creationId xmlns:p14="http://schemas.microsoft.com/office/powerpoint/2010/main" val="55911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5383587" cy="4495434"/>
          </a:xfrm>
        </p:spPr>
        <p:txBody>
          <a:bodyPr vert="horz" lIns="0" tIns="0" rIns="0" bIns="0" rtlCol="0">
            <a:normAutofit/>
          </a:bodyPr>
          <a:lstStyle/>
          <a:p>
            <a:pPr marL="342900" indent="-342900">
              <a:buClr>
                <a:schemeClr val="accent1"/>
              </a:buClr>
              <a:buFont typeface="Wingdings" panose="05000000000000000000" pitchFamily="2" charset="2"/>
              <a:buChar char="§"/>
            </a:pPr>
            <a:r>
              <a:rPr lang="de-DE" dirty="0"/>
              <a:t>Gibt es ungeeignete Behälter?</a:t>
            </a:r>
          </a:p>
          <a:p>
            <a:pPr marL="342900" indent="-342900">
              <a:buClr>
                <a:schemeClr val="accent1"/>
              </a:buClr>
              <a:buFont typeface="Wingdings" panose="05000000000000000000" pitchFamily="2" charset="2"/>
              <a:buChar char="§"/>
            </a:pPr>
            <a:r>
              <a:rPr lang="de-DE" dirty="0"/>
              <a:t>Können Gefahrstoffe austreten?</a:t>
            </a:r>
          </a:p>
          <a:p>
            <a:pPr marL="342900" indent="-342900">
              <a:buClr>
                <a:schemeClr val="accent1"/>
              </a:buClr>
              <a:buFont typeface="Wingdings" panose="05000000000000000000" pitchFamily="2" charset="2"/>
              <a:buChar char="§"/>
            </a:pPr>
            <a:r>
              <a:rPr lang="de-DE" dirty="0"/>
              <a:t>Welche Anordnung kann gefährlich sein?</a:t>
            </a:r>
          </a:p>
          <a:p>
            <a:pPr marL="342900" indent="-342900">
              <a:buClr>
                <a:schemeClr val="accent1"/>
              </a:buClr>
              <a:buFont typeface="Wingdings" panose="05000000000000000000" pitchFamily="2" charset="2"/>
              <a:buChar char="§"/>
            </a:pPr>
            <a:r>
              <a:rPr lang="de-DE" dirty="0"/>
              <a:t>Was erschwert den Zugang oder das Handeln im Notfall?</a:t>
            </a:r>
          </a:p>
          <a:p>
            <a:pPr>
              <a:buClr>
                <a:schemeClr val="accent1"/>
              </a:buClr>
              <a:buNone/>
            </a:pPr>
            <a:r>
              <a:rPr lang="de-DE" dirty="0"/>
              <a:t>Finde mögliche Gefahrenstellen im Bild.</a:t>
            </a:r>
          </a:p>
        </p:txBody>
      </p:sp>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21AE3AC-DDCA-45D4-9B2A-A2DBEA872607}" type="slidenum">
              <a:rPr kumimoji="0" lang="de-DE" sz="1100" b="0" i="0" u="none" strike="noStrike" kern="1200" cap="none" spc="0" normalizeH="0" baseline="0" noProof="0" smtClean="0">
                <a:ln>
                  <a:noFill/>
                </a:ln>
                <a:solidFill>
                  <a:prstClr val="white"/>
                </a:solidFill>
                <a:effectLst/>
                <a:uLnTx/>
                <a:uFillTx/>
                <a:latin typeface="Calibri" panose="020F050202020403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20</a:t>
            </a:fld>
            <a:endParaRPr kumimoji="0" lang="de-D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Finde die gefährlichen Schwachstellen</a:t>
            </a:r>
            <a:endParaRPr lang="en-US" dirty="0"/>
          </a:p>
        </p:txBody>
      </p:sp>
      <p:pic>
        <p:nvPicPr>
          <p:cNvPr id="3" name="Grafik 2">
            <a:extLst>
              <a:ext uri="{FF2B5EF4-FFF2-40B4-BE49-F238E27FC236}">
                <a16:creationId xmlns:a16="http://schemas.microsoft.com/office/drawing/2014/main" id="{CE8B3F4D-4D88-4C25-B0AB-2D5AE1B37C2C}"/>
              </a:ext>
            </a:extLst>
          </p:cNvPr>
          <p:cNvPicPr>
            <a:picLocks noChangeAspect="1"/>
          </p:cNvPicPr>
          <p:nvPr/>
        </p:nvPicPr>
        <p:blipFill>
          <a:blip r:embed="rId3"/>
          <a:stretch>
            <a:fillRect/>
          </a:stretch>
        </p:blipFill>
        <p:spPr>
          <a:xfrm>
            <a:off x="6480000" y="1620000"/>
            <a:ext cx="5285421" cy="3960000"/>
          </a:xfrm>
          <a:prstGeom prst="rect">
            <a:avLst/>
          </a:prstGeom>
        </p:spPr>
      </p:pic>
    </p:spTree>
    <p:extLst>
      <p:ext uri="{BB962C8B-B14F-4D97-AF65-F5344CB8AC3E}">
        <p14:creationId xmlns:p14="http://schemas.microsoft.com/office/powerpoint/2010/main" val="1624977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0FFEB452-E37D-6D08-AAF2-EACDB9B2238C}"/>
              </a:ext>
            </a:extLst>
          </p:cNvPr>
          <p:cNvSpPr>
            <a:spLocks noGrp="1"/>
          </p:cNvSpPr>
          <p:nvPr>
            <p:ph type="ftr" sz="quarter" idx="10"/>
          </p:nvPr>
        </p:nvSpPr>
        <p:spPr/>
        <p:txBody>
          <a:bodyPr/>
          <a:lstStyle/>
          <a:p>
            <a:endParaRPr lang="de-DE" dirty="0"/>
          </a:p>
        </p:txBody>
      </p:sp>
      <p:sp>
        <p:nvSpPr>
          <p:cNvPr id="3" name="Foliennummernplatzhalter 2">
            <a:extLst>
              <a:ext uri="{FF2B5EF4-FFF2-40B4-BE49-F238E27FC236}">
                <a16:creationId xmlns:a16="http://schemas.microsoft.com/office/drawing/2014/main" id="{BD26CA3E-7B53-9191-AEFE-11E2DD72B1E3}"/>
              </a:ext>
            </a:extLst>
          </p:cNvPr>
          <p:cNvSpPr>
            <a:spLocks noGrp="1"/>
          </p:cNvSpPr>
          <p:nvPr>
            <p:ph type="sldNum" sz="quarter" idx="11"/>
          </p:nvPr>
        </p:nvSpPr>
        <p:spPr/>
        <p:txBody>
          <a:bodyPr/>
          <a:lstStyle/>
          <a:p>
            <a:fld id="{521AE3AC-DDCA-45D4-9B2A-A2DBEA872607}" type="slidenum">
              <a:rPr lang="de-DE" smtClean="0"/>
              <a:pPr/>
              <a:t>21</a:t>
            </a:fld>
            <a:endParaRPr lang="de-DE" dirty="0"/>
          </a:p>
        </p:txBody>
      </p:sp>
      <p:sp>
        <p:nvSpPr>
          <p:cNvPr id="4" name="Titel 3">
            <a:extLst>
              <a:ext uri="{FF2B5EF4-FFF2-40B4-BE49-F238E27FC236}">
                <a16:creationId xmlns:a16="http://schemas.microsoft.com/office/drawing/2014/main" id="{7C1A438C-2AC3-AAB7-3B6D-187116AB939E}"/>
              </a:ext>
            </a:extLst>
          </p:cNvPr>
          <p:cNvSpPr>
            <a:spLocks noGrp="1"/>
          </p:cNvSpPr>
          <p:nvPr>
            <p:ph type="title"/>
          </p:nvPr>
        </p:nvSpPr>
        <p:spPr/>
        <p:txBody>
          <a:bodyPr/>
          <a:lstStyle/>
          <a:p>
            <a:r>
              <a:rPr lang="de-DE" dirty="0"/>
              <a:t>Abschlussbotschaft</a:t>
            </a:r>
          </a:p>
        </p:txBody>
      </p:sp>
      <p:sp>
        <p:nvSpPr>
          <p:cNvPr id="9" name="Textplatzhalter 8">
            <a:extLst>
              <a:ext uri="{FF2B5EF4-FFF2-40B4-BE49-F238E27FC236}">
                <a16:creationId xmlns:a16="http://schemas.microsoft.com/office/drawing/2014/main" id="{7C8F508D-AB64-1A70-35B4-B36899132296}"/>
              </a:ext>
            </a:extLst>
          </p:cNvPr>
          <p:cNvSpPr>
            <a:spLocks noGrp="1"/>
          </p:cNvSpPr>
          <p:nvPr>
            <p:ph type="body" sz="quarter" idx="14"/>
          </p:nvPr>
        </p:nvSpPr>
        <p:spPr/>
        <p:txBody>
          <a:bodyPr/>
          <a:lstStyle/>
          <a:p>
            <a:endParaRPr lang="de-DE"/>
          </a:p>
        </p:txBody>
      </p:sp>
      <p:sp>
        <p:nvSpPr>
          <p:cNvPr id="10" name="Textplatzhalter 9">
            <a:extLst>
              <a:ext uri="{FF2B5EF4-FFF2-40B4-BE49-F238E27FC236}">
                <a16:creationId xmlns:a16="http://schemas.microsoft.com/office/drawing/2014/main" id="{4C37757F-6D69-2DE8-2790-A626711BC4B4}"/>
              </a:ext>
            </a:extLst>
          </p:cNvPr>
          <p:cNvSpPr>
            <a:spLocks noGrp="1"/>
          </p:cNvSpPr>
          <p:nvPr>
            <p:ph type="body" sz="quarter" idx="15"/>
          </p:nvPr>
        </p:nvSpPr>
        <p:spPr/>
        <p:txBody>
          <a:bodyPr/>
          <a:lstStyle/>
          <a:p>
            <a:endParaRPr lang="de-DE"/>
          </a:p>
        </p:txBody>
      </p:sp>
      <p:sp>
        <p:nvSpPr>
          <p:cNvPr id="11" name="Textplatzhalter 10">
            <a:extLst>
              <a:ext uri="{FF2B5EF4-FFF2-40B4-BE49-F238E27FC236}">
                <a16:creationId xmlns:a16="http://schemas.microsoft.com/office/drawing/2014/main" id="{14793A16-A156-FA03-C108-0065B83584D9}"/>
              </a:ext>
            </a:extLst>
          </p:cNvPr>
          <p:cNvSpPr>
            <a:spLocks noGrp="1"/>
          </p:cNvSpPr>
          <p:nvPr>
            <p:ph type="body" sz="quarter" idx="16"/>
          </p:nvPr>
        </p:nvSpPr>
        <p:spPr/>
        <p:txBody>
          <a:bodyPr/>
          <a:lstStyle/>
          <a:p>
            <a:endParaRPr lang="de-DE"/>
          </a:p>
        </p:txBody>
      </p:sp>
      <p:sp>
        <p:nvSpPr>
          <p:cNvPr id="12" name="Textplatzhalter 11">
            <a:extLst>
              <a:ext uri="{FF2B5EF4-FFF2-40B4-BE49-F238E27FC236}">
                <a16:creationId xmlns:a16="http://schemas.microsoft.com/office/drawing/2014/main" id="{B7C65C34-FF9E-CE84-3741-407DD7E481DA}"/>
              </a:ext>
            </a:extLst>
          </p:cNvPr>
          <p:cNvSpPr>
            <a:spLocks noGrp="1"/>
          </p:cNvSpPr>
          <p:nvPr>
            <p:ph type="body" sz="quarter" idx="17"/>
          </p:nvPr>
        </p:nvSpPr>
        <p:spPr/>
        <p:txBody>
          <a:bodyPr/>
          <a:lstStyle/>
          <a:p>
            <a:endParaRPr lang="de-DE"/>
          </a:p>
        </p:txBody>
      </p:sp>
      <p:sp>
        <p:nvSpPr>
          <p:cNvPr id="13" name="Textplatzhalter 12">
            <a:extLst>
              <a:ext uri="{FF2B5EF4-FFF2-40B4-BE49-F238E27FC236}">
                <a16:creationId xmlns:a16="http://schemas.microsoft.com/office/drawing/2014/main" id="{FA4D805B-3DF1-6AF2-2ABE-D8035C53DD41}"/>
              </a:ext>
            </a:extLst>
          </p:cNvPr>
          <p:cNvSpPr>
            <a:spLocks noGrp="1"/>
          </p:cNvSpPr>
          <p:nvPr>
            <p:ph type="body" sz="quarter" idx="18"/>
          </p:nvPr>
        </p:nvSpPr>
        <p:spPr/>
        <p:txBody>
          <a:bodyPr/>
          <a:lstStyle/>
          <a:p>
            <a:endParaRPr lang="de-DE"/>
          </a:p>
        </p:txBody>
      </p:sp>
    </p:spTree>
    <p:extLst>
      <p:ext uri="{BB962C8B-B14F-4D97-AF65-F5344CB8AC3E}">
        <p14:creationId xmlns:p14="http://schemas.microsoft.com/office/powerpoint/2010/main" val="2183761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F6DF5B54-3D21-9E2F-9A0A-9B493DAC5F6A}"/>
              </a:ext>
            </a:extLst>
          </p:cNvPr>
          <p:cNvSpPr>
            <a:spLocks noGrp="1"/>
          </p:cNvSpPr>
          <p:nvPr>
            <p:ph type="ftr" sz="quarter" idx="10"/>
          </p:nvPr>
        </p:nvSpPr>
        <p:spPr/>
        <p:txBody>
          <a:bodyPr/>
          <a:lstStyle/>
          <a:p>
            <a:endParaRPr lang="de-DE" dirty="0"/>
          </a:p>
        </p:txBody>
      </p:sp>
      <p:sp>
        <p:nvSpPr>
          <p:cNvPr id="3" name="Foliennummernplatzhalter 2">
            <a:extLst>
              <a:ext uri="{FF2B5EF4-FFF2-40B4-BE49-F238E27FC236}">
                <a16:creationId xmlns:a16="http://schemas.microsoft.com/office/drawing/2014/main" id="{D9985A31-B788-63D5-106A-D1EC268108C7}"/>
              </a:ext>
            </a:extLst>
          </p:cNvPr>
          <p:cNvSpPr>
            <a:spLocks noGrp="1"/>
          </p:cNvSpPr>
          <p:nvPr>
            <p:ph type="sldNum" sz="quarter" idx="11"/>
          </p:nvPr>
        </p:nvSpPr>
        <p:spPr/>
        <p:txBody>
          <a:bodyPr/>
          <a:lstStyle/>
          <a:p>
            <a:fld id="{521AE3AC-DDCA-45D4-9B2A-A2DBEA872607}" type="slidenum">
              <a:rPr lang="de-DE" smtClean="0"/>
              <a:pPr/>
              <a:t>22</a:t>
            </a:fld>
            <a:endParaRPr lang="de-DE" dirty="0"/>
          </a:p>
        </p:txBody>
      </p:sp>
    </p:spTree>
    <p:extLst>
      <p:ext uri="{BB962C8B-B14F-4D97-AF65-F5344CB8AC3E}">
        <p14:creationId xmlns:p14="http://schemas.microsoft.com/office/powerpoint/2010/main" val="4179676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IO_CHANGETRACKING" val="true"/>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MIO_HDS" val="True"/>
  <p:tag name="MIO_UPDATE" val="True"/>
  <p:tag name="MIO_FALLBACK_LAYOUT" val="6"/>
  <p:tag name="MIO_SHOW_DATE" val="False"/>
  <p:tag name="MIO_SHOW_FOOTER" val="False"/>
  <p:tag name="MIO_SHOW_PAGENUMBER" val="False"/>
  <p:tag name="MIO_AVOID_BLANK_LAYOUT" val="True"/>
  <p:tag name="MIO_CD_LAYOUT_VALID_AREA" val="False"/>
  <p:tag name="MIO_NUMBER_OF_VALID_LAYOUTS" val="21"/>
  <p:tag name="MIO_EKGUID" val="d78cf25b-398c-4e7d-be6f-bc2ca9092c8f"/>
  <p:tag name="MIO_VERSION" val="07.11.2022 10:48:56"/>
  <p:tag name="MIO_LASTDOWNLOADED" val="07.11.2022 10:48:56"/>
  <p:tag name="MIO_DBID" val="25C89224-3BD0-4DAE-9699-6AD9CAF4AB96"/>
  <p:tag name="MIO_OBJECTNAME" val="TeachToProtect Master"/>
  <p:tag name="MIO_LASTEDITORNAME" val="Tatjana Hänsch"/>
  <p:tag name="MIO_SKIPVERSION" val="01.01.0001 00:00:00"/>
  <p:tag name="MIO_CDID" val="44516e57-4c74-411b-bee8-275ec7414433"/>
  <p:tag name="MIO_PRESI_FIRST_SLIDENUMBER"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eachToProtect Unterweisung">
  <a:themeElements>
    <a:clrScheme name="T2P">
      <a:dk1>
        <a:srgbClr val="000000"/>
      </a:dk1>
      <a:lt1>
        <a:sysClr val="window" lastClr="FFFFFF"/>
      </a:lt1>
      <a:dk2>
        <a:srgbClr val="5F5F5F"/>
      </a:dk2>
      <a:lt2>
        <a:srgbClr val="CCCCCC"/>
      </a:lt2>
      <a:accent1>
        <a:srgbClr val="008CE2"/>
      </a:accent1>
      <a:accent2>
        <a:srgbClr val="FF5F1F"/>
      </a:accent2>
      <a:accent3>
        <a:srgbClr val="BBD74A"/>
      </a:accent3>
      <a:accent4>
        <a:srgbClr val="444444"/>
      </a:accent4>
      <a:accent5>
        <a:srgbClr val="7D8A90"/>
      </a:accent5>
      <a:accent6>
        <a:srgbClr val="A5A5A5"/>
      </a:accent6>
      <a:hlink>
        <a:srgbClr val="A5A5A5"/>
      </a:hlink>
      <a:folHlink>
        <a:srgbClr val="008CE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accent1"/>
        </a:solidFill>
        <a:ln>
          <a:noFill/>
        </a:ln>
      </a:spPr>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defPPr algn="ctr" rtl="0" eaLnBrk="1" fontAlgn="auto" hangingPunct="1">
          <a:lnSpc>
            <a:spcPct val="100000"/>
          </a:lnSpc>
          <a:spcBef>
            <a:spcPts val="300"/>
          </a:spcBef>
          <a:spcAft>
            <a:spcPts val="300"/>
          </a:spcAft>
          <a:defRPr sz="1400" b="0" i="0" u="none" baseline="0">
            <a:solidFill>
              <a:srgbClr val="FFFFFF"/>
            </a:solidFill>
            <a:cs typeface="Calibri" panose="020F050202020403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12700">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bwMode="gray">
        <a:noFill/>
        <a:ln w="12700">
          <a:noFill/>
        </a:ln>
      </a:spPr>
      <a:bodyPr vert="horz" wrap="square" lIns="0" tIns="0" rIns="0" bIns="0" rtlCol="0">
        <a:noAutofit/>
      </a:bodyPr>
      <a:lstStyle>
        <a:defPPr algn="l" defTabSz="914377" rtl="0" eaLnBrk="1" fontAlgn="auto" hangingPunct="1">
          <a:lnSpc>
            <a:spcPct val="100000"/>
          </a:lnSpc>
          <a:spcBef>
            <a:spcPts val="400"/>
          </a:spcBef>
          <a:spcAft>
            <a:spcPts val="400"/>
          </a:spcAft>
          <a:buNone/>
          <a:defRPr sz="1400" b="0" i="0" u="none" baseline="0" dirty="0" err="1" smtClean="0">
            <a:solidFill>
              <a:schemeClr val="tx2"/>
            </a:solidFill>
          </a:defRPr>
        </a:defPPr>
      </a:lstStyle>
    </a:txDef>
  </a:objectDefaults>
  <a:extraClrSchemeLst/>
  <a:extLst>
    <a:ext uri="{05A4C25C-085E-4340-85A3-A5531E510DB2}">
      <thm15:themeFamily xmlns:thm15="http://schemas.microsoft.com/office/thememl/2012/main" name="230213_Unterweisungsmaster.potx" id="{9E4A4A0A-9CE5-44C1-891A-5ACB62BC9D76}" vid="{335BF843-C8EE-419D-86E9-A11EBEAB2156}"/>
    </a:ext>
  </a:extLst>
</a:theme>
</file>

<file path=ppt/theme/theme2.xml><?xml version="1.0" encoding="utf-8"?>
<a:theme xmlns:a="http://schemas.openxmlformats.org/drawingml/2006/main" name="Larissa">
  <a:themeElements>
    <a:clrScheme name="ELEX 2">
      <a:dk1>
        <a:sysClr val="windowText" lastClr="000000"/>
      </a:dk1>
      <a:lt1>
        <a:sysClr val="window" lastClr="FFFFFF"/>
      </a:lt1>
      <a:dk2>
        <a:srgbClr val="273B46"/>
      </a:dk2>
      <a:lt2>
        <a:srgbClr val="CCCCCC"/>
      </a:lt2>
      <a:accent1>
        <a:srgbClr val="BBCE00"/>
      </a:accent1>
      <a:accent2>
        <a:srgbClr val="164193"/>
      </a:accent2>
      <a:accent3>
        <a:srgbClr val="273B46"/>
      </a:accent3>
      <a:accent4>
        <a:srgbClr val="7D8A90"/>
      </a:accent4>
      <a:accent5>
        <a:srgbClr val="00ADBC"/>
      </a:accent5>
      <a:accent6>
        <a:srgbClr val="444444"/>
      </a:accent6>
      <a:hlink>
        <a:srgbClr val="7D8A90"/>
      </a:hlink>
      <a:folHlink>
        <a:srgbClr val="CCD424"/>
      </a:folHlink>
    </a:clrScheme>
    <a:fontScheme name="ELEX">
      <a:majorFont>
        <a:latin typeface="Work Sans SemiBold"/>
        <a:ea typeface=""/>
        <a:cs typeface=""/>
      </a:majorFont>
      <a:minorFont>
        <a:latin typeface="Work san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ELEX 2">
      <a:dk1>
        <a:sysClr val="windowText" lastClr="000000"/>
      </a:dk1>
      <a:lt1>
        <a:sysClr val="window" lastClr="FFFFFF"/>
      </a:lt1>
      <a:dk2>
        <a:srgbClr val="273B46"/>
      </a:dk2>
      <a:lt2>
        <a:srgbClr val="CCCCCC"/>
      </a:lt2>
      <a:accent1>
        <a:srgbClr val="BBCE00"/>
      </a:accent1>
      <a:accent2>
        <a:srgbClr val="164193"/>
      </a:accent2>
      <a:accent3>
        <a:srgbClr val="273B46"/>
      </a:accent3>
      <a:accent4>
        <a:srgbClr val="7D8A90"/>
      </a:accent4>
      <a:accent5>
        <a:srgbClr val="00ADBC"/>
      </a:accent5>
      <a:accent6>
        <a:srgbClr val="444444"/>
      </a:accent6>
      <a:hlink>
        <a:srgbClr val="7D8A90"/>
      </a:hlink>
      <a:folHlink>
        <a:srgbClr val="CCD424"/>
      </a:folHlink>
    </a:clrScheme>
    <a:fontScheme name="ELEX SCHRIFT">
      <a:majorFont>
        <a:latin typeface="Work Sans SemiBold"/>
        <a:ea typeface=""/>
        <a:cs typeface=""/>
      </a:majorFont>
      <a:minorFont>
        <a:latin typeface="Work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5f3c0c8-cb47-4a26-91a1-a44bb4539247" xsi:nil="true"/>
    <lcf76f155ced4ddcb4097134ff3c332f xmlns="bbb3f655-f267-4a84-b742-532fbc77d0a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E9C0657C80C9EB42A8AE8AF1E32C18B5" ma:contentTypeVersion="16" ma:contentTypeDescription="Ein neues Dokument erstellen." ma:contentTypeScope="" ma:versionID="b48c60bcb5f7d428e64c16f8b40588dd">
  <xsd:schema xmlns:xsd="http://www.w3.org/2001/XMLSchema" xmlns:xs="http://www.w3.org/2001/XMLSchema" xmlns:p="http://schemas.microsoft.com/office/2006/metadata/properties" xmlns:ns2="bbb3f655-f267-4a84-b742-532fbc77d0ab" xmlns:ns3="f5f3c0c8-cb47-4a26-91a1-a44bb4539247" targetNamespace="http://schemas.microsoft.com/office/2006/metadata/properties" ma:root="true" ma:fieldsID="dfa5347d09fbae1c92fe6be18fe04650" ns2:_="" ns3:_="">
    <xsd:import namespace="bbb3f655-f267-4a84-b742-532fbc77d0ab"/>
    <xsd:import namespace="f5f3c0c8-cb47-4a26-91a1-a44bb453924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b3f655-f267-4a84-b742-532fbc77d0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0a4a64a0-82bc-48a6-9867-8208b236fb3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5f3c0c8-cb47-4a26-91a1-a44bb4539247" elementFormDefault="qualified">
    <xsd:import namespace="http://schemas.microsoft.com/office/2006/documentManagement/types"/>
    <xsd:import namespace="http://schemas.microsoft.com/office/infopath/2007/PartnerControls"/>
    <xsd:element name="SharedWithUsers" ma:index="1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Freigegeben für - Details" ma:internalName="SharedWithDetails" ma:readOnly="true">
      <xsd:simpleType>
        <xsd:restriction base="dms:Note">
          <xsd:maxLength value="255"/>
        </xsd:restriction>
      </xsd:simpleType>
    </xsd:element>
    <xsd:element name="TaxCatchAll" ma:index="23" nillable="true" ma:displayName="Taxonomy Catch All Column" ma:hidden="true" ma:list="{60bcdc34-3acf-42b1-abfa-b6ef944057a8}" ma:internalName="TaxCatchAll" ma:showField="CatchAllData" ma:web="f5f3c0c8-cb47-4a26-91a1-a44bb453924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9CB2B41-5664-4C59-9600-B8E994170EF9}">
  <ds:schemaRefs>
    <ds:schemaRef ds:uri="f5f3c0c8-cb47-4a26-91a1-a44bb4539247"/>
    <ds:schemaRef ds:uri="http://schemas.microsoft.com/office/2006/documentManagement/types"/>
    <ds:schemaRef ds:uri="http://purl.org/dc/dcmitype/"/>
    <ds:schemaRef ds:uri="http://purl.org/dc/elements/1.1/"/>
    <ds:schemaRef ds:uri="http://purl.org/dc/terms/"/>
    <ds:schemaRef ds:uri="http://schemas.openxmlformats.org/package/2006/metadata/core-properties"/>
    <ds:schemaRef ds:uri="http://schemas.microsoft.com/office/2006/metadata/properties"/>
    <ds:schemaRef ds:uri="http://schemas.microsoft.com/office/infopath/2007/PartnerControls"/>
    <ds:schemaRef ds:uri="http://www.w3.org/XML/1998/namespace"/>
    <ds:schemaRef ds:uri="bbb3f655-f267-4a84-b742-532fbc77d0ab"/>
  </ds:schemaRefs>
</ds:datastoreItem>
</file>

<file path=customXml/itemProps2.xml><?xml version="1.0" encoding="utf-8"?>
<ds:datastoreItem xmlns:ds="http://schemas.openxmlformats.org/officeDocument/2006/customXml" ds:itemID="{ECA98C29-184F-4581-BF23-E8C72B452FD7}">
  <ds:schemaRefs>
    <ds:schemaRef ds:uri="http://schemas.microsoft.com/sharepoint/v3/contenttype/forms"/>
  </ds:schemaRefs>
</ds:datastoreItem>
</file>

<file path=customXml/itemProps3.xml><?xml version="1.0" encoding="utf-8"?>
<ds:datastoreItem xmlns:ds="http://schemas.openxmlformats.org/officeDocument/2006/customXml" ds:itemID="{526B0DF8-31DD-4574-98DA-6D7F9B0419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bb3f655-f267-4a84-b742-532fbc77d0ab"/>
    <ds:schemaRef ds:uri="f5f3c0c8-cb47-4a26-91a1-a44bb45392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230213_Unterweisungsmaster</Template>
  <TotalTime>0</TotalTime>
  <Words>1000</Words>
  <Application>Microsoft Office PowerPoint</Application>
  <PresentationFormat>Breitbild</PresentationFormat>
  <Paragraphs>133</Paragraphs>
  <Slides>22</Slides>
  <Notes>14</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22</vt:i4>
      </vt:variant>
    </vt:vector>
  </HeadingPairs>
  <TitlesOfParts>
    <vt:vector size="28" baseType="lpstr">
      <vt:lpstr>Arial</vt:lpstr>
      <vt:lpstr>Calibri</vt:lpstr>
      <vt:lpstr>Courier New</vt:lpstr>
      <vt:lpstr>Symbol</vt:lpstr>
      <vt:lpstr>Wingdings</vt:lpstr>
      <vt:lpstr>TeachToProtect Unterweisung</vt:lpstr>
      <vt:lpstr>Lagerung von Gefahrstoffen</vt:lpstr>
      <vt:lpstr>Gefahrstoffe sicher lagern – vom Lager bis zum Einsatz</vt:lpstr>
      <vt:lpstr>Wann Stoffe zu GEfahrstoffen werden</vt:lpstr>
      <vt:lpstr>Welche Folgen falsche Lagerung haben kann</vt:lpstr>
      <vt:lpstr>Gefahrstoffe richtig einordnen</vt:lpstr>
      <vt:lpstr>Kennzeichnung eindeutig prüfen</vt:lpstr>
      <vt:lpstr>Sicherheitsdatenblatt und GESTIS gezielt nutzen</vt:lpstr>
      <vt:lpstr>Lagerungsrelevante Stoffeigenschaften erkennen</vt:lpstr>
      <vt:lpstr>Lagerbereiche sicher gestalten</vt:lpstr>
      <vt:lpstr>Den geeigneten Lagerbereich auswählen</vt:lpstr>
      <vt:lpstr>Unverträgliche Gefahrstoffe getrennt lagern</vt:lpstr>
      <vt:lpstr>Geeignete Lagerbehälter verwenden</vt:lpstr>
      <vt:lpstr>Schränke, Regale und Auffangwannen richtig nutzen</vt:lpstr>
      <vt:lpstr>Lagerbedingungen und Ordnung sicherstellen</vt:lpstr>
      <vt:lpstr>Sicher lagern auch Während des Einsatzes</vt:lpstr>
      <vt:lpstr>Nur die benötigte Menge bereitstellen</vt:lpstr>
      <vt:lpstr>Arbeitsbehälter sicher verwenden</vt:lpstr>
      <vt:lpstr>Restmengen und Abfälle sicher zurückführen</vt:lpstr>
      <vt:lpstr>Abschlussübung</vt:lpstr>
      <vt:lpstr>Finde die gefährlichen Schwachstellen</vt:lpstr>
      <vt:lpstr>Abschlussbotschaft</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Unterweisung für neue Mitarbeitende (Erstunterweisung)</dc:title>
  <dc:creator>werner</dc:creator>
  <cp:lastModifiedBy>web</cp:lastModifiedBy>
  <cp:revision>55</cp:revision>
  <dcterms:created xsi:type="dcterms:W3CDTF">2023-02-14T12:25:38Z</dcterms:created>
  <dcterms:modified xsi:type="dcterms:W3CDTF">2026-07-30T16:32:58Z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0x010100E9C0657C80C9EB42A8AE8AF1E32C18B5</vt:lpwstr>
  </property>
</Properties>
</file>