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36" r:id="rId4"/>
  </p:sldMasterIdLst>
  <p:notesMasterIdLst>
    <p:notesMasterId r:id="rId23"/>
  </p:notesMasterIdLst>
  <p:handoutMasterIdLst>
    <p:handoutMasterId r:id="rId24"/>
  </p:handoutMasterIdLst>
  <p:sldIdLst>
    <p:sldId id="283" r:id="rId5"/>
    <p:sldId id="261" r:id="rId6"/>
    <p:sldId id="286" r:id="rId7"/>
    <p:sldId id="431" r:id="rId8"/>
    <p:sldId id="432" r:id="rId9"/>
    <p:sldId id="290" r:id="rId10"/>
    <p:sldId id="433" r:id="rId11"/>
    <p:sldId id="434" r:id="rId12"/>
    <p:sldId id="435" r:id="rId13"/>
    <p:sldId id="292" r:id="rId14"/>
    <p:sldId id="436" r:id="rId15"/>
    <p:sldId id="437" r:id="rId16"/>
    <p:sldId id="438" r:id="rId17"/>
    <p:sldId id="295" r:id="rId18"/>
    <p:sldId id="439" r:id="rId19"/>
    <p:sldId id="440" r:id="rId20"/>
    <p:sldId id="418" r:id="rId21"/>
    <p:sldId id="419" r:id="rId22"/>
  </p:sldIdLst>
  <p:sldSz cx="12192000" cy="6858000"/>
  <p:notesSz cx="6794500" cy="9931400"/>
  <p:custDataLst>
    <p:tags r:id="rId25"/>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97610E-4638-2A9B-349B-F4878BC3E837}" name="LaK - Laura Knieps" initials="LLK" userId="S::lak@vnr.de::3a391a98-baeb-49d0-80d1-22986b3e471e" providerId="AD"/>
  <p188:author id="{5486334C-391F-48E3-F06F-A7566D422A79}" name="CC - Chand Chopra" initials="CCC" userId="S::cc@vnr.de::147050ee-f902-4a1c-a393-8ccdd2b31d6c" providerId="AD"/>
  <p188:author id="{0F30A8DE-C86E-289F-CD99-B16889FB7B5B}" name="haensch" initials="h" userId="S::haensch@slide-by-slide.de::a4c30ba3-0820-471f-bd41-8445325b93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D74A"/>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54000" autoAdjust="0"/>
  </p:normalViewPr>
  <p:slideViewPr>
    <p:cSldViewPr snapToGrid="0" snapToObjects="1" showGuides="1">
      <p:cViewPr varScale="1">
        <p:scale>
          <a:sx n="78" d="100"/>
          <a:sy n="78" d="100"/>
        </p:scale>
        <p:origin x="82" y="298"/>
      </p:cViewPr>
      <p:guideLst/>
    </p:cSldViewPr>
  </p:slideViewPr>
  <p:outlineViewPr>
    <p:cViewPr>
      <p:scale>
        <a:sx n="33" d="100"/>
        <a:sy n="33" d="100"/>
      </p:scale>
      <p:origin x="0" y="0"/>
    </p:cViewPr>
  </p:outlineViewPr>
  <p:notesTextViewPr>
    <p:cViewPr>
      <p:scale>
        <a:sx n="300" d="100"/>
        <a:sy n="300" d="100"/>
      </p:scale>
      <p:origin x="0" y="0"/>
    </p:cViewPr>
  </p:notesTextViewPr>
  <p:sorterViewPr>
    <p:cViewPr>
      <p:scale>
        <a:sx n="100" d="100"/>
        <a:sy n="100" d="100"/>
      </p:scale>
      <p:origin x="0" y="-2466"/>
    </p:cViewPr>
  </p:sorterViewPr>
  <p:notesViewPr>
    <p:cSldViewPr snapToGrid="0" snapToObjects="1" showGuides="1">
      <p:cViewPr>
        <p:scale>
          <a:sx n="100" d="100"/>
          <a:sy n="100" d="100"/>
        </p:scale>
        <p:origin x="5202" y="72"/>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1FF007F-9A31-1C8D-26A2-299343CA4BD4}"/>
              </a:ext>
            </a:extLst>
          </p:cNvPr>
          <p:cNvSpPr>
            <a:spLocks noGrp="1"/>
          </p:cNvSpPr>
          <p:nvPr>
            <p:ph type="hdr" sz="quarter"/>
          </p:nvPr>
        </p:nvSpPr>
        <p:spPr>
          <a:xfrm>
            <a:off x="293912" y="249237"/>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3" name="Datumsplatzhalter 2">
            <a:extLst>
              <a:ext uri="{FF2B5EF4-FFF2-40B4-BE49-F238E27FC236}">
                <a16:creationId xmlns:a16="http://schemas.microsoft.com/office/drawing/2014/main" id="{461A67CE-6973-2649-58C0-57107DB6ED77}"/>
              </a:ext>
            </a:extLst>
          </p:cNvPr>
          <p:cNvSpPr>
            <a:spLocks noGrp="1"/>
          </p:cNvSpPr>
          <p:nvPr>
            <p:ph type="dt" sz="quarter" idx="1"/>
          </p:nvPr>
        </p:nvSpPr>
        <p:spPr>
          <a:xfrm>
            <a:off x="5634945" y="249238"/>
            <a:ext cx="865642" cy="216000"/>
          </a:xfrm>
          <a:prstGeom prst="rect">
            <a:avLst/>
          </a:prstGeom>
        </p:spPr>
        <p:txBody>
          <a:bodyPr vert="horz" lIns="0" tIns="0" rIns="0" bIns="0" rtlCol="0"/>
          <a:lstStyle>
            <a:lvl1pPr algn="r">
              <a:defRPr sz="1200"/>
            </a:lvl1pPr>
          </a:lstStyle>
          <a:p>
            <a:fld id="{24A3EB9D-E37B-49D2-B390-382B67A6FFBE}" type="datetimeFigureOut">
              <a:rPr lang="de-DE" sz="1000" smtClean="0">
                <a:latin typeface="Calibri" panose="020F0502020204030204" pitchFamily="34" charset="0"/>
              </a:rPr>
              <a:t>15.07.2026</a:t>
            </a:fld>
            <a:endParaRPr lang="de-DE" sz="1000" dirty="0">
              <a:latin typeface="Calibri" panose="020F0502020204030204" pitchFamily="34" charset="0"/>
            </a:endParaRPr>
          </a:p>
        </p:txBody>
      </p:sp>
      <p:sp>
        <p:nvSpPr>
          <p:cNvPr id="4" name="Fußzeilenplatzhalter 3">
            <a:extLst>
              <a:ext uri="{FF2B5EF4-FFF2-40B4-BE49-F238E27FC236}">
                <a16:creationId xmlns:a16="http://schemas.microsoft.com/office/drawing/2014/main" id="{6F5743C2-7DCE-FB97-B83D-C28FC48CA83F}"/>
              </a:ext>
            </a:extLst>
          </p:cNvPr>
          <p:cNvSpPr>
            <a:spLocks noGrp="1"/>
          </p:cNvSpPr>
          <p:nvPr>
            <p:ph type="ftr" sz="quarter" idx="2"/>
          </p:nvPr>
        </p:nvSpPr>
        <p:spPr>
          <a:xfrm>
            <a:off x="293912" y="9574163"/>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5" name="Foliennummernplatzhalter 4">
            <a:extLst>
              <a:ext uri="{FF2B5EF4-FFF2-40B4-BE49-F238E27FC236}">
                <a16:creationId xmlns:a16="http://schemas.microsoft.com/office/drawing/2014/main" id="{B871ABCB-A82A-BCDE-6C38-56D2CA651F7F}"/>
              </a:ext>
            </a:extLst>
          </p:cNvPr>
          <p:cNvSpPr>
            <a:spLocks noGrp="1"/>
          </p:cNvSpPr>
          <p:nvPr>
            <p:ph type="sldNum" sz="quarter" idx="3"/>
          </p:nvPr>
        </p:nvSpPr>
        <p:spPr>
          <a:xfrm>
            <a:off x="5634945" y="9574163"/>
            <a:ext cx="865642" cy="216000"/>
          </a:xfrm>
          <a:prstGeom prst="rect">
            <a:avLst/>
          </a:prstGeom>
        </p:spPr>
        <p:txBody>
          <a:bodyPr vert="horz" lIns="0" tIns="0" rIns="0" bIns="0" rtlCol="0"/>
          <a:lstStyle>
            <a:lvl1pPr algn="r">
              <a:defRPr sz="1200"/>
            </a:lvl1pPr>
          </a:lstStyle>
          <a:p>
            <a:fld id="{23B3F954-2E40-4F65-99BB-5AFB41D0662E}" type="slidenum">
              <a:rPr lang="de-DE" sz="1000">
                <a:latin typeface="Calibri" panose="020F0502020204030204" pitchFamily="34" charset="0"/>
              </a:rPr>
              <a:pPr/>
              <a:t>‹Nr.›</a:t>
            </a:fld>
            <a:endParaRPr lang="de-DE" sz="1000" dirty="0">
              <a:latin typeface="Calibri" panose="020F0502020204030204" pitchFamily="34" charset="0"/>
            </a:endParaRPr>
          </a:p>
        </p:txBody>
      </p:sp>
    </p:spTree>
    <p:extLst>
      <p:ext uri="{BB962C8B-B14F-4D97-AF65-F5344CB8AC3E}">
        <p14:creationId xmlns:p14="http://schemas.microsoft.com/office/powerpoint/2010/main" val="241835339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8" userDrawn="1">
          <p15:clr>
            <a:srgbClr val="F26B43"/>
          </p15:clr>
        </p15:guide>
        <p15:guide id="2" pos="21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umsplatzhalter 2"/>
          <p:cNvSpPr>
            <a:spLocks noGrp="1"/>
          </p:cNvSpPr>
          <p:nvPr>
            <p:ph type="dt" idx="1"/>
          </p:nvPr>
        </p:nvSpPr>
        <p:spPr>
          <a:xfrm>
            <a:off x="4819372" y="9607400"/>
            <a:ext cx="805682" cy="180000"/>
          </a:xfrm>
          <a:prstGeom prst="rect">
            <a:avLst/>
          </a:prstGeom>
        </p:spPr>
        <p:txBody>
          <a:bodyPr vert="horz" lIns="0" tIns="0" rIns="0" bIns="0" rtlCol="0" anchor="t"/>
          <a:lstStyle>
            <a:lvl1pPr>
              <a:defRPr lang="de-DE" sz="800" smtClean="0">
                <a:latin typeface="Calibri" panose="020F0502020204030204" pitchFamily="34" charset="0"/>
              </a:defRPr>
            </a:lvl1pPr>
          </a:lstStyle>
          <a:p>
            <a:pPr algn="r"/>
            <a:fld id="{A1AD77FE-8F84-4A87-92EF-BC4AC8F66A00}" type="datetimeFigureOut">
              <a:rPr lang="de-DE" smtClean="0"/>
              <a:pPr algn="r"/>
              <a:t>15.07.2026</a:t>
            </a:fld>
            <a:endParaRPr lang="de-DE" dirty="0"/>
          </a:p>
        </p:txBody>
      </p:sp>
      <p:sp>
        <p:nvSpPr>
          <p:cNvPr id="4" name="Folienbildplatzhalter 3"/>
          <p:cNvSpPr>
            <a:spLocks noGrp="1" noRot="1" noChangeAspect="1"/>
          </p:cNvSpPr>
          <p:nvPr>
            <p:ph type="sldImg" idx="2"/>
          </p:nvPr>
        </p:nvSpPr>
        <p:spPr>
          <a:xfrm>
            <a:off x="344488" y="422275"/>
            <a:ext cx="6127750" cy="3448050"/>
          </a:xfrm>
          <a:prstGeom prst="rect">
            <a:avLst/>
          </a:prstGeom>
          <a:noFill/>
          <a:ln w="9525">
            <a:solidFill>
              <a:schemeClr val="bg2">
                <a:lumMod val="90000"/>
              </a:schemeClr>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344488" y="4101981"/>
            <a:ext cx="6127750" cy="5373616"/>
          </a:xfrm>
          <a:prstGeom prst="rect">
            <a:avLst/>
          </a:prstGeom>
        </p:spPr>
        <p:txBody>
          <a:bodyPr vert="horz" lIns="0" tIns="0" rIns="0" bIns="14400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343741" y="9607400"/>
            <a:ext cx="4475631" cy="180000"/>
          </a:xfrm>
          <a:prstGeom prst="rect">
            <a:avLst/>
          </a:prstGeom>
        </p:spPr>
        <p:txBody>
          <a:bodyPr vert="horz" lIns="0" tIns="0" rIns="0" bIns="0" rtlCol="0" anchor="t"/>
          <a:lstStyle>
            <a:lvl1pPr algn="l">
              <a:defRPr sz="800">
                <a:latin typeface="Calibri" panose="020F0502020204030204" pitchFamily="34" charset="0"/>
              </a:defRPr>
            </a:lvl1pPr>
          </a:lstStyle>
          <a:p>
            <a:endParaRPr lang="de-DE" dirty="0"/>
          </a:p>
        </p:txBody>
      </p:sp>
      <p:sp>
        <p:nvSpPr>
          <p:cNvPr id="8" name="Foliennummernplatzhalter 7"/>
          <p:cNvSpPr>
            <a:spLocks noGrp="1"/>
          </p:cNvSpPr>
          <p:nvPr>
            <p:ph type="sldNum" sz="quarter" idx="5"/>
          </p:nvPr>
        </p:nvSpPr>
        <p:spPr>
          <a:xfrm>
            <a:off x="5695617" y="9607400"/>
            <a:ext cx="755142" cy="180000"/>
          </a:xfrm>
          <a:prstGeom prst="rect">
            <a:avLst/>
          </a:prstGeom>
        </p:spPr>
        <p:txBody>
          <a:bodyPr vert="horz" lIns="0" tIns="0" rIns="0" bIns="0" rtlCol="0" anchor="t"/>
          <a:lstStyle>
            <a:lvl1pPr algn="r">
              <a:defRPr sz="800">
                <a:latin typeface="Calibri" panose="020F0502020204030204" pitchFamily="34" charset="0"/>
              </a:defRPr>
            </a:lvl1pPr>
          </a:lstStyle>
          <a:p>
            <a:fld id="{88BA857F-B322-4AED-9654-8EF2BFAE5986}" type="slidenum">
              <a:rPr lang="de-DE" smtClean="0"/>
              <a:pPr/>
              <a:t>‹Nr.›</a:t>
            </a:fld>
            <a:endParaRPr lang="de-DE" dirty="0"/>
          </a:p>
        </p:txBody>
      </p:sp>
    </p:spTree>
    <p:extLst>
      <p:ext uri="{BB962C8B-B14F-4D97-AF65-F5344CB8AC3E}">
        <p14:creationId xmlns:p14="http://schemas.microsoft.com/office/powerpoint/2010/main" val="1840952788"/>
      </p:ext>
    </p:extLst>
  </p:cSld>
  <p:clrMap bg1="lt1" tx1="dk1" bg2="lt2" tx2="dk2" accent1="accent1" accent2="accent2" accent3="accent3" accent4="accent4" accent5="accent5" accent6="accent6" hlink="hlink" folHlink="folHlink"/>
  <p:notesStyle>
    <a:lvl1pPr marL="0" indent="0" algn="l" defTabSz="914400" rtl="0" eaLnBrk="1" latinLnBrk="0" hangingPunct="1">
      <a:buClr>
        <a:schemeClr val="accent1"/>
      </a:buClr>
      <a:buFont typeface="Wingdings" panose="05000000000000000000" pitchFamily="2" charset="2"/>
      <a:buNone/>
      <a:tabLst>
        <a:tab pos="177800" algn="l"/>
        <a:tab pos="360363" algn="l"/>
      </a:tabLst>
      <a:defRPr sz="1100" kern="1200">
        <a:solidFill>
          <a:schemeClr val="tx1"/>
        </a:solidFill>
        <a:latin typeface="Calibri" panose="020F0502020204030204" pitchFamily="34" charset="0"/>
        <a:ea typeface="+mn-ea"/>
        <a:cs typeface="+mn-cs"/>
      </a:defRPr>
    </a:lvl1pPr>
    <a:lvl2pPr marL="216000" indent="-216000" algn="l" defTabSz="914400" rtl="0" eaLnBrk="1" latinLnBrk="0" hangingPunct="1">
      <a:spcBef>
        <a:spcPts val="400"/>
      </a:spcBef>
      <a:spcAft>
        <a:spcPts val="400"/>
      </a:spcAft>
      <a:buClr>
        <a:schemeClr val="accent1"/>
      </a:buClr>
      <a:buFontTx/>
      <a:buBlip>
        <a:blip r:embed="rId2">
          <a:extLst>
            <a:ext uri="{96DAC541-7B7A-43D3-8B79-37D633B846F1}">
              <asvg:svgBlip xmlns:asvg="http://schemas.microsoft.com/office/drawing/2016/SVG/main" r:embed="rId3"/>
            </a:ext>
          </a:extLst>
        </a:blip>
      </a:buBlip>
      <a:tabLst>
        <a:tab pos="177800" algn="l"/>
        <a:tab pos="360363" algn="l"/>
      </a:tabLst>
      <a:defRPr sz="1100" kern="1200">
        <a:solidFill>
          <a:schemeClr val="tx1"/>
        </a:solidFill>
        <a:latin typeface="Calibri" panose="020F0502020204030204" pitchFamily="34" charset="0"/>
        <a:ea typeface="+mn-ea"/>
        <a:cs typeface="+mn-cs"/>
      </a:defRPr>
    </a:lvl2pPr>
    <a:lvl3pPr marL="432000" indent="-216000" algn="l" defTabSz="914400" rtl="0" eaLnBrk="1" latinLnBrk="0" hangingPunct="1">
      <a:spcBef>
        <a:spcPts val="400"/>
      </a:spcBef>
      <a:spcAft>
        <a:spcPts val="400"/>
      </a:spcAft>
      <a:buClr>
        <a:schemeClr val="accent1"/>
      </a:buClr>
      <a:buFont typeface="Symbol" panose="05050102010706020507" pitchFamily="18" charset="2"/>
      <a:buChar char="-"/>
      <a:tabLst>
        <a:tab pos="177800" algn="l"/>
        <a:tab pos="360363" algn="l"/>
      </a:tabLst>
      <a:defRPr sz="1100" kern="1200">
        <a:solidFill>
          <a:schemeClr val="tx1"/>
        </a:solidFill>
        <a:latin typeface="Calibri" panose="020F0502020204030204" pitchFamily="34" charset="0"/>
        <a:ea typeface="+mn-ea"/>
        <a:cs typeface="+mn-cs"/>
      </a:defRPr>
    </a:lvl3pPr>
    <a:lvl4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100" b="0" kern="1200">
        <a:solidFill>
          <a:schemeClr val="tx1"/>
        </a:solidFill>
        <a:latin typeface="Calibri" panose="020F0502020204030204" pitchFamily="34" charset="0"/>
        <a:ea typeface="+mn-ea"/>
        <a:cs typeface="+mn-cs"/>
      </a:defRPr>
    </a:lvl4pPr>
    <a:lvl5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200" kern="1200" cap="all" baseline="0">
        <a:solidFill>
          <a:schemeClr val="accent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80746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35489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92483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62455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09995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9401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3261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24838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04798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01513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817597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hel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8" y="2638697"/>
            <a:ext cx="5075258" cy="2215591"/>
          </a:xfrm>
          <a:noFill/>
        </p:spPr>
        <p:txBody>
          <a:bodyPr lIns="0" tIns="0" rIns="0" bIns="0" anchor="b"/>
          <a:lstStyle>
            <a:lvl1pPr>
              <a:defRPr sz="3600" b="0">
                <a:solidFill>
                  <a:schemeClr val="accent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959436"/>
            <a:ext cx="5075260" cy="354834"/>
          </a:xfrm>
        </p:spPr>
        <p:txBody>
          <a:bodyPr lIns="0" tIns="0" rIns="0" bIns="0" anchor="t"/>
          <a:lstStyle>
            <a:lvl1pPr>
              <a:defRPr sz="1800" b="0">
                <a:solidFill>
                  <a:schemeClr val="accent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4" name="Gruppieren 13">
            <a:extLst>
              <a:ext uri="{FF2B5EF4-FFF2-40B4-BE49-F238E27FC236}">
                <a16:creationId xmlns:a16="http://schemas.microsoft.com/office/drawing/2014/main" id="{FB173046-A4C0-A2F0-2BF2-DD9612604784}"/>
              </a:ext>
            </a:extLst>
          </p:cNvPr>
          <p:cNvGrpSpPr/>
          <p:nvPr userDrawn="1"/>
        </p:nvGrpSpPr>
        <p:grpSpPr>
          <a:xfrm>
            <a:off x="6489041" y="1619177"/>
            <a:ext cx="4814640" cy="3663128"/>
            <a:chOff x="6489041" y="1619177"/>
            <a:chExt cx="4814640" cy="3663128"/>
          </a:xfrm>
        </p:grpSpPr>
        <p:pic>
          <p:nvPicPr>
            <p:cNvPr id="15" name="Picture 2" descr="ELEX">
              <a:extLst>
                <a:ext uri="{FF2B5EF4-FFF2-40B4-BE49-F238E27FC236}">
                  <a16:creationId xmlns:a16="http://schemas.microsoft.com/office/drawing/2014/main" id="{3BD87CAB-0DDF-25D7-7081-2BFB7F29B585}"/>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a:extLst>
                <a:ext uri="{FF2B5EF4-FFF2-40B4-BE49-F238E27FC236}">
                  <a16:creationId xmlns:a16="http://schemas.microsoft.com/office/drawing/2014/main" id="{77FD8DDD-27A7-1AA5-111F-168D6DD78B4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174311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dunk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7" y="2342945"/>
            <a:ext cx="5075258" cy="2215591"/>
          </a:xfrm>
          <a:noFill/>
        </p:spPr>
        <p:txBody>
          <a:bodyPr lIns="0" tIns="0" rIns="0" bIns="0" anchor="b"/>
          <a:lstStyle>
            <a:lvl1pPr>
              <a:defRPr sz="3600" b="0">
                <a:solidFill>
                  <a:schemeClr val="bg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663685"/>
            <a:ext cx="5075260" cy="354834"/>
          </a:xfrm>
        </p:spPr>
        <p:txBody>
          <a:bodyPr lIns="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0" name="Gruppieren 9">
            <a:extLst>
              <a:ext uri="{FF2B5EF4-FFF2-40B4-BE49-F238E27FC236}">
                <a16:creationId xmlns:a16="http://schemas.microsoft.com/office/drawing/2014/main" id="{558EEDCF-2AA8-D387-F0C0-0E0B6676E9EF}"/>
              </a:ext>
            </a:extLst>
          </p:cNvPr>
          <p:cNvGrpSpPr/>
          <p:nvPr userDrawn="1"/>
        </p:nvGrpSpPr>
        <p:grpSpPr>
          <a:xfrm>
            <a:off x="6489041" y="1619177"/>
            <a:ext cx="4814640" cy="3663128"/>
            <a:chOff x="6489041" y="1619177"/>
            <a:chExt cx="4814640" cy="3663128"/>
          </a:xfrm>
        </p:grpSpPr>
        <p:pic>
          <p:nvPicPr>
            <p:cNvPr id="6" name="Picture 2" descr="ELEX">
              <a:extLst>
                <a:ext uri="{FF2B5EF4-FFF2-40B4-BE49-F238E27FC236}">
                  <a16:creationId xmlns:a16="http://schemas.microsoft.com/office/drawing/2014/main" id="{0863E7CD-4BA9-8599-A32E-A567A91C076D}"/>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9" name="Grafik 8">
              <a:extLst>
                <a:ext uri="{FF2B5EF4-FFF2-40B4-BE49-F238E27FC236}">
                  <a16:creationId xmlns:a16="http://schemas.microsoft.com/office/drawing/2014/main" id="{34E2D74F-4C33-FDB9-76CC-3A15202C3E31}"/>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3371250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für Fotos">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6B134BF7-ABF4-4412-A4F4-0A3424E5488B}"/>
              </a:ext>
            </a:extLst>
          </p:cNvPr>
          <p:cNvSpPr>
            <a:spLocks noGrp="1"/>
          </p:cNvSpPr>
          <p:nvPr>
            <p:ph type="pic" sz="quarter" idx="23" hasCustomPrompt="1"/>
          </p:nvPr>
        </p:nvSpPr>
        <p:spPr bwMode="gray">
          <a:xfrm>
            <a:off x="6089072" y="1600200"/>
            <a:ext cx="6102927" cy="4826549"/>
          </a:xfrm>
          <a:pattFill prst="ltUpDiag">
            <a:fgClr>
              <a:schemeClr val="bg2"/>
            </a:fgClr>
            <a:bgClr>
              <a:schemeClr val="bg1"/>
            </a:bgClr>
          </a:pattFill>
        </p:spPr>
        <p:txBody>
          <a:bodyPr tIns="108000" anchor="t"/>
          <a:lstStyle>
            <a:lvl1pPr marL="0" marR="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latin typeface="Calibri" panose="020F0502020204030204" pitchFamily="34" charset="0"/>
              </a:defRPr>
            </a:lvl1pPr>
          </a:lstStyle>
          <a:p>
            <a:pPr marL="0" marR="0" lvl="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pPr>
            <a:r>
              <a:rPr lang="de-DE" dirty="0"/>
              <a:t>Platzhalter anklicken und über Einfügen </a:t>
            </a:r>
            <a:r>
              <a:rPr lang="de-DE" dirty="0">
                <a:sym typeface="Wingdings" panose="05000000000000000000" pitchFamily="2" charset="2"/>
              </a:rPr>
              <a:t>-&gt; </a:t>
            </a:r>
            <a:r>
              <a:rPr lang="de-DE" dirty="0"/>
              <a:t>Bilder  gewünschtes Bild wählen oder aus der Zwischenablage einfügen</a:t>
            </a:r>
          </a:p>
          <a:p>
            <a:endParaRPr lang="de-DE" dirty="0"/>
          </a:p>
        </p:txBody>
      </p:sp>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338" y="1600199"/>
            <a:ext cx="6094412" cy="4826550"/>
          </a:xfrm>
          <a:solidFill>
            <a:schemeClr val="accent1"/>
          </a:solidFill>
        </p:spPr>
        <p:txBody>
          <a:bodyPr lIns="576000" tIns="864000" rIns="324000" bIns="2160000" anchor="b"/>
          <a:lstStyle>
            <a:lvl1pPr>
              <a:defRPr sz="3600" b="0">
                <a:solidFill>
                  <a:schemeClr val="bg1"/>
                </a:solidFill>
                <a:latin typeface="Calibri" panose="020F0502020204030204" pitchFamily="34" charset="0"/>
              </a:defRPr>
            </a:lvl1pPr>
          </a:lstStyle>
          <a:p>
            <a:r>
              <a:rPr lang="de-DE" dirty="0"/>
              <a:t>Mastertitelformat bearbeiten</a:t>
            </a:r>
          </a:p>
        </p:txBody>
      </p:sp>
      <p:sp>
        <p:nvSpPr>
          <p:cNvPr id="21" name="Textplatzhalter 3">
            <a:extLst>
              <a:ext uri="{FF2B5EF4-FFF2-40B4-BE49-F238E27FC236}">
                <a16:creationId xmlns:a16="http://schemas.microsoft.com/office/drawing/2014/main" id="{F99BC253-5520-A73E-F7D2-715FD7BED55D}"/>
              </a:ext>
            </a:extLst>
          </p:cNvPr>
          <p:cNvSpPr>
            <a:spLocks noGrp="1"/>
          </p:cNvSpPr>
          <p:nvPr>
            <p:ph type="body" sz="quarter" idx="24" hasCustomPrompt="1"/>
          </p:nvPr>
        </p:nvSpPr>
        <p:spPr>
          <a:xfrm>
            <a:off x="0" y="4893334"/>
            <a:ext cx="5288096" cy="747301"/>
          </a:xfrm>
        </p:spPr>
        <p:txBody>
          <a:bodyPr lIns="57600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pic>
        <p:nvPicPr>
          <p:cNvPr id="3" name="Grafik 2">
            <a:extLst>
              <a:ext uri="{FF2B5EF4-FFF2-40B4-BE49-F238E27FC236}">
                <a16:creationId xmlns:a16="http://schemas.microsoft.com/office/drawing/2014/main" id="{4435B929-240F-4A2A-B76F-9EA407C3ED75}"/>
              </a:ext>
            </a:extLst>
          </p:cNvPr>
          <p:cNvPicPr>
            <a:picLocks noChangeAspect="1"/>
          </p:cNvPicPr>
          <p:nvPr userDrawn="1"/>
        </p:nvPicPr>
        <p:blipFill>
          <a:blip r:embed="rId3"/>
          <a:stretch>
            <a:fillRect/>
          </a:stretch>
        </p:blipFill>
        <p:spPr>
          <a:xfrm>
            <a:off x="7193985" y="246116"/>
            <a:ext cx="4419983" cy="1255885"/>
          </a:xfrm>
          <a:prstGeom prst="rect">
            <a:avLst/>
          </a:prstGeom>
        </p:spPr>
      </p:pic>
    </p:spTree>
    <p:custDataLst>
      <p:tags r:id="rId1"/>
    </p:custDataLst>
    <p:extLst>
      <p:ext uri="{BB962C8B-B14F-4D97-AF65-F5344CB8AC3E}">
        <p14:creationId xmlns:p14="http://schemas.microsoft.com/office/powerpoint/2010/main" val="116463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pit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hasCustomPrompt="1"/>
          </p:nvPr>
        </p:nvSpPr>
        <p:spPr bwMode="gray">
          <a:xfrm>
            <a:off x="858713" y="3684220"/>
            <a:ext cx="5571988" cy="2400087"/>
          </a:xfrm>
        </p:spPr>
        <p:txBody>
          <a:bodyPr/>
          <a:lstStyle>
            <a:lvl1pPr>
              <a:lnSpc>
                <a:spcPct val="100000"/>
              </a:lnSpc>
              <a:defRPr sz="4000" b="0">
                <a:solidFill>
                  <a:schemeClr val="bg1"/>
                </a:solidFill>
                <a:latin typeface="Calibri" panose="020F0502020204030204" pitchFamily="34" charset="0"/>
              </a:defRPr>
            </a:lvl1pPr>
          </a:lstStyle>
          <a:p>
            <a:r>
              <a:rPr lang="de-DE" dirty="0"/>
              <a:t>KAPITELTITEL</a:t>
            </a:r>
          </a:p>
        </p:txBody>
      </p:sp>
      <p:sp>
        <p:nvSpPr>
          <p:cNvPr id="5" name="Textplatzhalter 3">
            <a:extLst>
              <a:ext uri="{FF2B5EF4-FFF2-40B4-BE49-F238E27FC236}">
                <a16:creationId xmlns:a16="http://schemas.microsoft.com/office/drawing/2014/main" id="{1AF021C7-E21F-F960-FBE2-7F689AE25FB2}"/>
              </a:ext>
            </a:extLst>
          </p:cNvPr>
          <p:cNvSpPr>
            <a:spLocks noGrp="1"/>
          </p:cNvSpPr>
          <p:nvPr>
            <p:ph type="body" sz="quarter" idx="18" hasCustomPrompt="1"/>
          </p:nvPr>
        </p:nvSpPr>
        <p:spPr>
          <a:xfrm>
            <a:off x="0" y="1795351"/>
            <a:ext cx="3157666" cy="2432618"/>
          </a:xfrm>
        </p:spPr>
        <p:txBody>
          <a:bodyPr wrap="none"/>
          <a:lstStyle>
            <a:lvl1pPr marL="0" indent="0" algn="ctr">
              <a:spcBef>
                <a:spcPts val="0"/>
              </a:spcBef>
              <a:spcAft>
                <a:spcPts val="0"/>
              </a:spcAft>
              <a:buFont typeface="Arial" panose="020B0604020202020204" pitchFamily="34" charset="0"/>
              <a:buNone/>
              <a:defRPr sz="18000" b="1">
                <a:solidFill>
                  <a:schemeClr val="bg1">
                    <a:alpha val="40000"/>
                  </a:schemeClr>
                </a:solidFill>
                <a:latin typeface="+mj-lt"/>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a:t>NR</a:t>
            </a:r>
          </a:p>
        </p:txBody>
      </p:sp>
      <p:sp>
        <p:nvSpPr>
          <p:cNvPr id="7" name="Fußzeilenplatzhalter 6"/>
          <p:cNvSpPr>
            <a:spLocks noGrp="1"/>
          </p:cNvSpPr>
          <p:nvPr>
            <p:ph type="ftr" sz="quarter" idx="15"/>
          </p:nvPr>
        </p:nvSpPr>
        <p:spPr>
          <a:xfrm>
            <a:off x="858713" y="7010137"/>
            <a:ext cx="9468000" cy="181500"/>
          </a:xfrm>
        </p:spPr>
        <p:txBody>
          <a:bodyPr/>
          <a:lstStyle>
            <a:lvl1pPr>
              <a:defRPr>
                <a:solidFill>
                  <a:schemeClr val="accent6"/>
                </a:solidFill>
                <a:latin typeface="Calibri" panose="020F0502020204030204" pitchFamily="34" charset="0"/>
              </a:defRPr>
            </a:lvl1pPr>
          </a:lstStyle>
          <a:p>
            <a:endParaRPr lang="de-DE" dirty="0"/>
          </a:p>
        </p:txBody>
      </p:sp>
      <p:sp>
        <p:nvSpPr>
          <p:cNvPr id="8" name="Foliennummernplatzhalter 7"/>
          <p:cNvSpPr>
            <a:spLocks noGrp="1"/>
          </p:cNvSpPr>
          <p:nvPr>
            <p:ph type="sldNum" sz="quarter" idx="16"/>
          </p:nvPr>
        </p:nvSpPr>
        <p:spPr>
          <a:xfrm>
            <a:off x="527052" y="7010663"/>
            <a:ext cx="234947" cy="181500"/>
          </a:xfrm>
        </p:spPr>
        <p:txBody>
          <a:bodyPr/>
          <a:lstStyle>
            <a:lvl1pPr>
              <a:defRPr>
                <a:solidFill>
                  <a:schemeClr val="accent6"/>
                </a:solidFill>
                <a:latin typeface="Calibri" panose="020F0502020204030204" pitchFamily="34" charset="0"/>
              </a:defRPr>
            </a:lvl1p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212314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45837"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193595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2-spalti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5497513"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Inhaltsplatzhalter 6">
            <a:extLst>
              <a:ext uri="{FF2B5EF4-FFF2-40B4-BE49-F238E27FC236}">
                <a16:creationId xmlns:a16="http://schemas.microsoft.com/office/drawing/2014/main" id="{A454B215-1514-AD0D-7171-82392DCEE9F4}"/>
              </a:ext>
            </a:extLst>
          </p:cNvPr>
          <p:cNvSpPr>
            <a:spLocks noGrp="1"/>
          </p:cNvSpPr>
          <p:nvPr>
            <p:ph sz="quarter" idx="22"/>
          </p:nvPr>
        </p:nvSpPr>
        <p:spPr>
          <a:xfrm>
            <a:off x="6170613" y="1601093"/>
            <a:ext cx="5494338" cy="4495434"/>
          </a:xfrm>
        </p:spPr>
        <p:txBody>
          <a:bodyPr/>
          <a:lstStyle>
            <a:lvl1pPr marL="360000" indent="-360000">
              <a:spcBef>
                <a:spcPts val="400"/>
              </a:spcBef>
              <a:spcAft>
                <a:spcPts val="400"/>
              </a:spcAft>
              <a:buClr>
                <a:schemeClr val="accent1"/>
              </a:buClr>
              <a:buSzPct val="110000"/>
              <a:buFont typeface="+mj-lt"/>
              <a:buAutoNum type="arabicPeriod"/>
              <a:defRPr lang="de-DE" sz="2400" kern="1200" dirty="0">
                <a:solidFill>
                  <a:schemeClr val="tx2"/>
                </a:solidFill>
                <a:latin typeface="+mj-lt"/>
                <a:ea typeface="+mn-ea"/>
                <a:cs typeface="+mn-cs"/>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Tree>
    <p:custDataLst>
      <p:tags r:id="rId1"/>
    </p:custDataLst>
    <p:extLst>
      <p:ext uri="{BB962C8B-B14F-4D97-AF65-F5344CB8AC3E}">
        <p14:creationId xmlns:p14="http://schemas.microsoft.com/office/powerpoint/2010/main" val="245506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37900"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 name="Fußzeilenplatzhalter 1">
            <a:extLst>
              <a:ext uri="{FF2B5EF4-FFF2-40B4-BE49-F238E27FC236}">
                <a16:creationId xmlns:a16="http://schemas.microsoft.com/office/drawing/2014/main" id="{A4036754-9547-2BC3-41C0-AB5A8868F2B0}"/>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CC88642E-7935-AC07-EBCE-4A81536F07AA}"/>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Textplatzhalter 3">
            <a:extLst>
              <a:ext uri="{FF2B5EF4-FFF2-40B4-BE49-F238E27FC236}">
                <a16:creationId xmlns:a16="http://schemas.microsoft.com/office/drawing/2014/main" id="{59299A02-BB7A-D23A-5899-109A6081A5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2282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spaltig">
    <p:spTree>
      <p:nvGrpSpPr>
        <p:cNvPr id="1" name=""/>
        <p:cNvGrpSpPr/>
        <p:nvPr/>
      </p:nvGrpSpPr>
      <p:grpSpPr>
        <a:xfrm>
          <a:off x="0" y="0"/>
          <a:ext cx="0" cy="0"/>
          <a:chOff x="0" y="0"/>
          <a:chExt cx="0" cy="0"/>
        </a:xfrm>
      </p:grpSpPr>
      <p:sp>
        <p:nvSpPr>
          <p:cNvPr id="5" name="Inhaltsplatzhalter 4"/>
          <p:cNvSpPr>
            <a:spLocks noGrp="1"/>
          </p:cNvSpPr>
          <p:nvPr>
            <p:ph sz="quarter" idx="22"/>
          </p:nvPr>
        </p:nvSpPr>
        <p:spPr>
          <a:xfrm>
            <a:off x="527051" y="1601093"/>
            <a:ext cx="5497513" cy="4495434"/>
          </a:xfrm>
        </p:spPr>
        <p:txBody>
          <a:bodyPr/>
          <a:lstStyle>
            <a:lvl1pPr>
              <a:defRPr>
                <a:latin typeface="Calibri" panose="020F0502020204030204" pitchFamily="34" charset="0"/>
              </a:defRPr>
            </a:lvl1pPr>
            <a:lvl2pPr marL="342900" indent="-342900">
              <a:buFont typeface="Arial" panose="020B0604020202020204" pitchFamily="34" charset="0"/>
              <a:buChar char="•"/>
              <a:defRPr>
                <a:latin typeface="Calibri" panose="020F0502020204030204" pitchFamily="34" charset="0"/>
              </a:defRPr>
            </a:lvl2pPr>
            <a:lvl3pPr marL="702900" indent="-342900">
              <a:buFont typeface="Courier New" panose="02070309020205020404" pitchFamily="49" charset="0"/>
              <a:buChar char="o"/>
              <a:defRPr>
                <a:latin typeface="Calibri" panose="020F0502020204030204" pitchFamily="34" charset="0"/>
              </a:defRPr>
            </a:lvl3pPr>
            <a:lvl4pPr>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Inhaltsplatzhalter 6"/>
          <p:cNvSpPr>
            <a:spLocks noGrp="1"/>
          </p:cNvSpPr>
          <p:nvPr>
            <p:ph sz="quarter" idx="23"/>
          </p:nvPr>
        </p:nvSpPr>
        <p:spPr>
          <a:xfrm>
            <a:off x="6170613" y="1601093"/>
            <a:ext cx="549433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6C91AFC-8CEE-EE9C-D5C0-D30DC35D3E9B}"/>
              </a:ext>
            </a:extLst>
          </p:cNvPr>
          <p:cNvSpPr>
            <a:spLocks noGrp="1"/>
          </p:cNvSpPr>
          <p:nvPr>
            <p:ph type="ftr" sz="quarter" idx="24"/>
          </p:nvPr>
        </p:nvSpPr>
        <p:spPr/>
        <p:txBody>
          <a:bodyPr/>
          <a:lstStyle/>
          <a:p>
            <a:endParaRPr lang="de-DE" dirty="0"/>
          </a:p>
        </p:txBody>
      </p:sp>
      <p:sp>
        <p:nvSpPr>
          <p:cNvPr id="4" name="Foliennummernplatzhalter 3">
            <a:extLst>
              <a:ext uri="{FF2B5EF4-FFF2-40B4-BE49-F238E27FC236}">
                <a16:creationId xmlns:a16="http://schemas.microsoft.com/office/drawing/2014/main" id="{BABC7537-D59B-DF73-4230-C5D58D50A62A}"/>
              </a:ext>
            </a:extLst>
          </p:cNvPr>
          <p:cNvSpPr>
            <a:spLocks noGrp="1"/>
          </p:cNvSpPr>
          <p:nvPr>
            <p:ph type="sldNum" sz="quarter" idx="25"/>
          </p:nvPr>
        </p:nvSpPr>
        <p:spPr/>
        <p:txBody>
          <a:bodyPr/>
          <a:lstStyle/>
          <a:p>
            <a:fld id="{521AE3AC-DDCA-45D4-9B2A-A2DBEA872607}" type="slidenum">
              <a:rPr lang="de-DE" smtClean="0"/>
              <a:pPr/>
              <a:t>‹Nr.›</a:t>
            </a:fld>
            <a:endParaRPr lang="de-DE" dirty="0"/>
          </a:p>
        </p:txBody>
      </p:sp>
      <p:sp>
        <p:nvSpPr>
          <p:cNvPr id="6" name="Titel 5">
            <a:extLst>
              <a:ext uri="{FF2B5EF4-FFF2-40B4-BE49-F238E27FC236}">
                <a16:creationId xmlns:a16="http://schemas.microsoft.com/office/drawing/2014/main" id="{1141E905-8F9A-BAAC-3E16-D4726366CFE8}"/>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A634B820-6669-DBBB-494F-24B4FA1D49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83100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spalti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25600" y="673200"/>
            <a:ext cx="9121320" cy="360000"/>
          </a:xfrm>
        </p:spPr>
        <p:txBody>
          <a:bodyPr/>
          <a:lstStyle/>
          <a:p>
            <a:r>
              <a:rPr lang="de-DE"/>
              <a:t>Mastertitelformat bearbeiten</a:t>
            </a:r>
            <a:endParaRPr lang="en-US" dirty="0"/>
          </a:p>
        </p:txBody>
      </p:sp>
      <p:sp>
        <p:nvSpPr>
          <p:cNvPr id="5" name="Inhaltsplatzhalter 4"/>
          <p:cNvSpPr>
            <a:spLocks noGrp="1"/>
          </p:cNvSpPr>
          <p:nvPr>
            <p:ph sz="quarter" idx="22"/>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6"/>
          <p:cNvSpPr>
            <a:spLocks noGrp="1"/>
          </p:cNvSpPr>
          <p:nvPr>
            <p:ph sz="quarter" idx="23"/>
          </p:nvPr>
        </p:nvSpPr>
        <p:spPr>
          <a:xfrm>
            <a:off x="4287368"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6">
            <a:extLst>
              <a:ext uri="{FF2B5EF4-FFF2-40B4-BE49-F238E27FC236}">
                <a16:creationId xmlns:a16="http://schemas.microsoft.com/office/drawing/2014/main" id="{CE5084D5-8143-2CA6-3DB8-167DAABC7EC1}"/>
              </a:ext>
            </a:extLst>
          </p:cNvPr>
          <p:cNvSpPr>
            <a:spLocks noGrp="1"/>
          </p:cNvSpPr>
          <p:nvPr>
            <p:ph sz="quarter" idx="24"/>
          </p:nvPr>
        </p:nvSpPr>
        <p:spPr>
          <a:xfrm>
            <a:off x="8047685"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50A5E0F-559C-4B16-AF46-20611BDE03F4}"/>
              </a:ext>
            </a:extLst>
          </p:cNvPr>
          <p:cNvSpPr>
            <a:spLocks noGrp="1"/>
          </p:cNvSpPr>
          <p:nvPr>
            <p:ph type="ftr" sz="quarter" idx="25"/>
          </p:nvPr>
        </p:nvSpPr>
        <p:spPr/>
        <p:txBody>
          <a:bodyPr/>
          <a:lstStyle/>
          <a:p>
            <a:endParaRPr lang="de-DE" dirty="0"/>
          </a:p>
        </p:txBody>
      </p:sp>
      <p:sp>
        <p:nvSpPr>
          <p:cNvPr id="4" name="Foliennummernplatzhalter 3">
            <a:extLst>
              <a:ext uri="{FF2B5EF4-FFF2-40B4-BE49-F238E27FC236}">
                <a16:creationId xmlns:a16="http://schemas.microsoft.com/office/drawing/2014/main" id="{4FA2E1F2-A102-68A5-85DD-71AFD325FC2B}"/>
              </a:ext>
            </a:extLst>
          </p:cNvPr>
          <p:cNvSpPr>
            <a:spLocks noGrp="1"/>
          </p:cNvSpPr>
          <p:nvPr>
            <p:ph type="sldNum" sz="quarter" idx="26"/>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16772743-4F2C-5CEF-F250-4B835CF19B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2382881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5" name="Fußzeilenplatzhalter 4">
            <a:extLst>
              <a:ext uri="{FF2B5EF4-FFF2-40B4-BE49-F238E27FC236}">
                <a16:creationId xmlns:a16="http://schemas.microsoft.com/office/drawing/2014/main" id="{02AD2240-79DD-4C34-5057-2213900DC979}"/>
              </a:ext>
            </a:extLst>
          </p:cNvPr>
          <p:cNvSpPr>
            <a:spLocks noGrp="1"/>
          </p:cNvSpPr>
          <p:nvPr>
            <p:ph type="ftr" sz="quarter" idx="19"/>
          </p:nvPr>
        </p:nvSpPr>
        <p:spPr/>
        <p:txBody>
          <a:bodyPr/>
          <a:lstStyle/>
          <a:p>
            <a:endParaRPr lang="de-DE" dirty="0"/>
          </a:p>
        </p:txBody>
      </p:sp>
      <p:sp>
        <p:nvSpPr>
          <p:cNvPr id="7" name="Foliennummernplatzhalter 6">
            <a:extLst>
              <a:ext uri="{FF2B5EF4-FFF2-40B4-BE49-F238E27FC236}">
                <a16:creationId xmlns:a16="http://schemas.microsoft.com/office/drawing/2014/main" id="{1A0E8A7F-2813-7047-2C0B-EDF32E7ECACD}"/>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20581965-BA22-C04B-4A09-7F3D92DEB3ED}"/>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44060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5C201934-728B-1776-A787-63257B67BC62}"/>
              </a:ext>
            </a:extLst>
          </p:cNvPr>
          <p:cNvSpPr>
            <a:spLocks noGrp="1"/>
          </p:cNvSpPr>
          <p:nvPr>
            <p:ph type="ftr" sz="quarter" idx="10"/>
          </p:nvPr>
        </p:nvSpPr>
        <p:spPr/>
        <p:txBody>
          <a:bodyPr/>
          <a:lstStyle>
            <a:lvl1pPr>
              <a:defRPr>
                <a:latin typeface="Calibri" panose="020F0502020204030204" pitchFamily="34" charset="0"/>
              </a:defRPr>
            </a:lvl1pPr>
          </a:lstStyle>
          <a:p>
            <a:endParaRPr lang="de-DE" dirty="0"/>
          </a:p>
        </p:txBody>
      </p:sp>
      <p:sp>
        <p:nvSpPr>
          <p:cNvPr id="8" name="Foliennummernplatzhalter 7">
            <a:extLst>
              <a:ext uri="{FF2B5EF4-FFF2-40B4-BE49-F238E27FC236}">
                <a16:creationId xmlns:a16="http://schemas.microsoft.com/office/drawing/2014/main" id="{6F887E32-D2F0-D414-A2C8-B97B39D77EB0}"/>
              </a:ext>
            </a:extLst>
          </p:cNvPr>
          <p:cNvSpPr>
            <a:spLocks noGrp="1"/>
          </p:cNvSpPr>
          <p:nvPr>
            <p:ph type="sldNum" sz="quarter" idx="11"/>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Tree>
    <p:extLst>
      <p:ext uri="{BB962C8B-B14F-4D97-AF65-F5344CB8AC3E}">
        <p14:creationId xmlns:p14="http://schemas.microsoft.com/office/powerpoint/2010/main" val="1887783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nhalt &amp; Bild (1:1)">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084A3A7-0B05-D557-3924-DDAA5D49A19C}"/>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630B9B4-3EF7-7197-F043-0B53DDEFCF4F}"/>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C6A42084-E00D-AE32-E971-71BA2F3BD311}"/>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3"/>
            <a:ext cx="5575302" cy="4507608"/>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2AC035B0-021C-A451-E2DE-CD992872C93E}"/>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DF7F6E28-B765-7E87-D083-844C58BBC276}"/>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78F299C-07BB-CD27-BEE4-E1AE50C9AB3C}"/>
              </a:ext>
            </a:extLst>
          </p:cNvPr>
          <p:cNvSpPr>
            <a:spLocks noGrp="1"/>
          </p:cNvSpPr>
          <p:nvPr>
            <p:ph type="title"/>
          </p:nvPr>
        </p:nvSpPr>
        <p:spPr>
          <a:xfrm>
            <a:off x="525600" y="673200"/>
            <a:ext cx="9121320" cy="360000"/>
          </a:xfrm>
        </p:spPr>
        <p:txBody>
          <a:bodyPr/>
          <a:lstStyle/>
          <a:p>
            <a:r>
              <a:rPr lang="de-DE"/>
              <a:t>Mastertitelformat bearbeiten</a:t>
            </a:r>
          </a:p>
        </p:txBody>
      </p:sp>
      <p:sp>
        <p:nvSpPr>
          <p:cNvPr id="12" name="Textplatzhalter 3">
            <a:extLst>
              <a:ext uri="{FF2B5EF4-FFF2-40B4-BE49-F238E27FC236}">
                <a16:creationId xmlns:a16="http://schemas.microsoft.com/office/drawing/2014/main" id="{3D87E8AA-A28B-4177-7715-54C776DF3A7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ED203F91-3959-8D20-6FE0-D29636BA3A04}"/>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1373587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nhalt &amp; 2 Bilder (1:1)">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3FBE3152-E0FB-692D-3D97-677427BBE99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42241A1-58CE-B3C1-C62F-370957C70E4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F80104EE-20CD-22F1-C3A5-6EFABE3D69DB}"/>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el 1">
            <a:extLst>
              <a:ext uri="{FF2B5EF4-FFF2-40B4-BE49-F238E27FC236}">
                <a16:creationId xmlns:a16="http://schemas.microsoft.com/office/drawing/2014/main" id="{521E93EA-7263-6027-6F99-621C9757B7A2}"/>
              </a:ext>
            </a:extLst>
          </p:cNvPr>
          <p:cNvSpPr>
            <a:spLocks noGrp="1"/>
          </p:cNvSpPr>
          <p:nvPr>
            <p:ph type="title"/>
          </p:nvPr>
        </p:nvSpPr>
        <p:spPr>
          <a:xfrm>
            <a:off x="525600" y="673200"/>
            <a:ext cx="9121320" cy="360000"/>
          </a:xfrm>
        </p:spPr>
        <p:txBody>
          <a:bodyPr/>
          <a:lstStyle/>
          <a:p>
            <a:r>
              <a:rPr lang="de-DE"/>
              <a:t>Mastertitelformat bearbeiten</a:t>
            </a: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2"/>
            <a:ext cx="5575303"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6097588" y="3926894"/>
            <a:ext cx="5575303"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8574D2C6-2435-6D82-D8C1-B49FBD518D59}"/>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E2659293-10D1-6DE4-AA2C-8797E76E8BFC}"/>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14" name="Textplatzhalter 3">
            <a:extLst>
              <a:ext uri="{FF2B5EF4-FFF2-40B4-BE49-F238E27FC236}">
                <a16:creationId xmlns:a16="http://schemas.microsoft.com/office/drawing/2014/main" id="{2001CFAA-892C-F5BC-7935-6B9528E6100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1B02C6C0-9DB3-2C47-CFD2-00358E825532}"/>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3083224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ild ganzseitig mit Tite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0" y="0"/>
            <a:ext cx="12192000" cy="6858000"/>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3" name="Fußzeilenplatzhalter 2">
            <a:extLst>
              <a:ext uri="{FF2B5EF4-FFF2-40B4-BE49-F238E27FC236}">
                <a16:creationId xmlns:a16="http://schemas.microsoft.com/office/drawing/2014/main" id="{8DCCD4C4-7231-F9E6-1E5D-1D202F91AC77}"/>
              </a:ext>
            </a:extLst>
          </p:cNvPr>
          <p:cNvSpPr>
            <a:spLocks noGrp="1"/>
          </p:cNvSpPr>
          <p:nvPr>
            <p:ph type="ftr" sz="quarter" idx="19"/>
          </p:nvPr>
        </p:nvSpPr>
        <p:spPr>
          <a:xfrm>
            <a:off x="858713" y="7048237"/>
            <a:ext cx="9468000" cy="181500"/>
          </a:xfrm>
        </p:spPr>
        <p:txBody>
          <a:bodyPr/>
          <a:lstStyle/>
          <a:p>
            <a:endParaRPr lang="de-DE" dirty="0"/>
          </a:p>
        </p:txBody>
      </p:sp>
      <p:sp>
        <p:nvSpPr>
          <p:cNvPr id="4" name="Foliennummernplatzhalter 3">
            <a:extLst>
              <a:ext uri="{FF2B5EF4-FFF2-40B4-BE49-F238E27FC236}">
                <a16:creationId xmlns:a16="http://schemas.microsoft.com/office/drawing/2014/main" id="{2BE1D6DC-B8B3-8251-D268-A6521864EFE9}"/>
              </a:ext>
            </a:extLst>
          </p:cNvPr>
          <p:cNvSpPr>
            <a:spLocks noGrp="1"/>
          </p:cNvSpPr>
          <p:nvPr>
            <p:ph type="sldNum" sz="quarter" idx="20"/>
          </p:nvPr>
        </p:nvSpPr>
        <p:spPr>
          <a:xfrm>
            <a:off x="527052" y="7048763"/>
            <a:ext cx="234947" cy="181500"/>
          </a:xfrm>
        </p:spPr>
        <p:txBody>
          <a:bodyPr/>
          <a:lstStyle/>
          <a:p>
            <a:fld id="{521AE3AC-DDCA-45D4-9B2A-A2DBEA872607}" type="slidenum">
              <a:rPr lang="de-DE" smtClean="0"/>
              <a:pPr/>
              <a:t>‹Nr.›</a:t>
            </a:fld>
            <a:endParaRPr lang="de-DE" dirty="0"/>
          </a:p>
        </p:txBody>
      </p:sp>
      <p:sp>
        <p:nvSpPr>
          <p:cNvPr id="7" name="Titel 6">
            <a:extLst>
              <a:ext uri="{FF2B5EF4-FFF2-40B4-BE49-F238E27FC236}">
                <a16:creationId xmlns:a16="http://schemas.microsoft.com/office/drawing/2014/main" id="{006FA47B-1791-5EF0-6C28-BE2CFA41B343}"/>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DB15314C-DA28-645D-E910-37D6CEE57CD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6" name="Textplatzhalter 5">
            <a:extLst>
              <a:ext uri="{FF2B5EF4-FFF2-40B4-BE49-F238E27FC236}">
                <a16:creationId xmlns:a16="http://schemas.microsoft.com/office/drawing/2014/main" id="{027FA583-D737-6F2E-F9A1-B9FD3C8226D0}"/>
              </a:ext>
            </a:extLst>
          </p:cNvPr>
          <p:cNvSpPr>
            <a:spLocks noGrp="1"/>
          </p:cNvSpPr>
          <p:nvPr>
            <p:ph type="body" sz="quarter" idx="21" hasCustomPrompt="1"/>
          </p:nvPr>
        </p:nvSpPr>
        <p:spPr>
          <a:xfrm>
            <a:off x="6346479" y="4254160"/>
            <a:ext cx="5326409" cy="1398808"/>
          </a:xfrm>
          <a:solidFill>
            <a:schemeClr val="bg1"/>
          </a:solidFill>
        </p:spPr>
        <p:txBody>
          <a:bodyPr lIns="180000" tIns="144000" rIns="180000" bIns="144000">
            <a:spAutoFit/>
          </a:bodyPr>
          <a:lstStyle>
            <a:lvl1pPr>
              <a:defRPr/>
            </a:lvl1pPr>
          </a:lstStyle>
          <a:p>
            <a:pPr lvl="0"/>
            <a:r>
              <a:rPr lang="de-DE" dirty="0"/>
              <a:t>Textfeld bei Bedarf verschieben und umfärben. Textfeld passt sich automatisch der Textlänge an.</a:t>
            </a:r>
          </a:p>
        </p:txBody>
      </p:sp>
    </p:spTree>
    <p:custDataLst>
      <p:tags r:id="rId1"/>
    </p:custDataLst>
    <p:extLst>
      <p:ext uri="{BB962C8B-B14F-4D97-AF65-F5344CB8AC3E}">
        <p14:creationId xmlns:p14="http://schemas.microsoft.com/office/powerpoint/2010/main" val="2084612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 Bilder mit Tex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8A77AC48-DD29-B246-14D3-F3F8D47E477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C00D4436-D0DE-87DC-AC4C-526B201566EB}"/>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0" name="Freihandform: Form 9">
            <a:extLst>
              <a:ext uri="{FF2B5EF4-FFF2-40B4-BE49-F238E27FC236}">
                <a16:creationId xmlns:a16="http://schemas.microsoft.com/office/drawing/2014/main" id="{5B67782C-3D66-4D72-4E16-E887C402CD0F}"/>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2135486"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7" name="Textplatzhalter 6">
            <a:extLst>
              <a:ext uri="{FF2B5EF4-FFF2-40B4-BE49-F238E27FC236}">
                <a16:creationId xmlns:a16="http://schemas.microsoft.com/office/drawing/2014/main" id="{D217D266-8661-A106-96AC-2A2048406CF7}"/>
              </a:ext>
            </a:extLst>
          </p:cNvPr>
          <p:cNvSpPr>
            <a:spLocks noGrp="1"/>
          </p:cNvSpPr>
          <p:nvPr>
            <p:ph type="body" sz="quarter" idx="26"/>
          </p:nvPr>
        </p:nvSpPr>
        <p:spPr>
          <a:xfrm>
            <a:off x="527054" y="1601092"/>
            <a:ext cx="1608432" cy="2181803"/>
          </a:xfrm>
          <a:solidFill>
            <a:schemeClr val="accent1"/>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Clr>
                <a:schemeClr val="bg1"/>
              </a:buClr>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1" name="Bildplatzhalter 7">
            <a:extLst>
              <a:ext uri="{FF2B5EF4-FFF2-40B4-BE49-F238E27FC236}">
                <a16:creationId xmlns:a16="http://schemas.microsoft.com/office/drawing/2014/main" id="{58C76991-19F1-A1D6-4617-FDA9C2230412}"/>
              </a:ext>
            </a:extLst>
          </p:cNvPr>
          <p:cNvSpPr>
            <a:spLocks noGrp="1"/>
          </p:cNvSpPr>
          <p:nvPr>
            <p:ph type="pic" sz="quarter" idx="27"/>
          </p:nvPr>
        </p:nvSpPr>
        <p:spPr bwMode="gray">
          <a:xfrm>
            <a:off x="7779675"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7" name="Textplatzhalter 6">
            <a:extLst>
              <a:ext uri="{FF2B5EF4-FFF2-40B4-BE49-F238E27FC236}">
                <a16:creationId xmlns:a16="http://schemas.microsoft.com/office/drawing/2014/main" id="{61DF95C7-73C8-0324-13A9-043B20134269}"/>
              </a:ext>
            </a:extLst>
          </p:cNvPr>
          <p:cNvSpPr>
            <a:spLocks noGrp="1"/>
          </p:cNvSpPr>
          <p:nvPr>
            <p:ph type="body" sz="quarter" idx="29"/>
          </p:nvPr>
        </p:nvSpPr>
        <p:spPr>
          <a:xfrm>
            <a:off x="6171243" y="1601092"/>
            <a:ext cx="1608432" cy="2181803"/>
          </a:xfrm>
          <a:solidFill>
            <a:schemeClr val="accent5"/>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2135486"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5" name="Textplatzhalter 6">
            <a:extLst>
              <a:ext uri="{FF2B5EF4-FFF2-40B4-BE49-F238E27FC236}">
                <a16:creationId xmlns:a16="http://schemas.microsoft.com/office/drawing/2014/main" id="{099C31DC-465B-1ACE-2142-9DA949EBCB04}"/>
              </a:ext>
            </a:extLst>
          </p:cNvPr>
          <p:cNvSpPr>
            <a:spLocks noGrp="1"/>
          </p:cNvSpPr>
          <p:nvPr>
            <p:ph type="body" sz="quarter" idx="32"/>
          </p:nvPr>
        </p:nvSpPr>
        <p:spPr>
          <a:xfrm>
            <a:off x="527054" y="3926894"/>
            <a:ext cx="1608432" cy="2181803"/>
          </a:xfrm>
          <a:solidFill>
            <a:schemeClr val="accent2"/>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3" name="Bildplatzhalter 7">
            <a:extLst>
              <a:ext uri="{FF2B5EF4-FFF2-40B4-BE49-F238E27FC236}">
                <a16:creationId xmlns:a16="http://schemas.microsoft.com/office/drawing/2014/main" id="{ADA2CB67-EF9E-2669-310C-F98E9316E9D1}"/>
              </a:ext>
            </a:extLst>
          </p:cNvPr>
          <p:cNvSpPr>
            <a:spLocks noGrp="1"/>
          </p:cNvSpPr>
          <p:nvPr>
            <p:ph type="pic" sz="quarter" idx="28"/>
          </p:nvPr>
        </p:nvSpPr>
        <p:spPr bwMode="gray">
          <a:xfrm>
            <a:off x="7779675"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9" name="Textplatzhalter 6">
            <a:extLst>
              <a:ext uri="{FF2B5EF4-FFF2-40B4-BE49-F238E27FC236}">
                <a16:creationId xmlns:a16="http://schemas.microsoft.com/office/drawing/2014/main" id="{58AB6580-B2DF-723A-D67C-1C23A240C166}"/>
              </a:ext>
            </a:extLst>
          </p:cNvPr>
          <p:cNvSpPr>
            <a:spLocks noGrp="1"/>
          </p:cNvSpPr>
          <p:nvPr>
            <p:ph type="body" sz="quarter" idx="31"/>
          </p:nvPr>
        </p:nvSpPr>
        <p:spPr>
          <a:xfrm>
            <a:off x="6171243" y="3926894"/>
            <a:ext cx="1608432" cy="2181803"/>
          </a:xfrm>
          <a:solidFill>
            <a:schemeClr val="tx2"/>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3" name="Fußzeilenplatzhalter 2">
            <a:extLst>
              <a:ext uri="{FF2B5EF4-FFF2-40B4-BE49-F238E27FC236}">
                <a16:creationId xmlns:a16="http://schemas.microsoft.com/office/drawing/2014/main" id="{3F43E315-E283-F4C6-4C44-7305F19F15D0}"/>
              </a:ext>
            </a:extLst>
          </p:cNvPr>
          <p:cNvSpPr>
            <a:spLocks noGrp="1"/>
          </p:cNvSpPr>
          <p:nvPr>
            <p:ph type="ftr" sz="quarter" idx="33"/>
          </p:nvPr>
        </p:nvSpPr>
        <p:spPr/>
        <p:txBody>
          <a:bodyPr/>
          <a:lstStyle>
            <a:lvl1pPr>
              <a:defRPr>
                <a:latin typeface="Calibri" panose="020F0502020204030204" pitchFamily="34" charset="0"/>
              </a:defRPr>
            </a:lvl1pPr>
          </a:lstStyle>
          <a:p>
            <a:endParaRPr lang="de-DE" dirty="0"/>
          </a:p>
        </p:txBody>
      </p:sp>
      <p:sp>
        <p:nvSpPr>
          <p:cNvPr id="4" name="Foliennummernplatzhalter 3">
            <a:extLst>
              <a:ext uri="{FF2B5EF4-FFF2-40B4-BE49-F238E27FC236}">
                <a16:creationId xmlns:a16="http://schemas.microsoft.com/office/drawing/2014/main" id="{9E36B89A-916A-E677-D4E3-3A3D536E4CC7}"/>
              </a:ext>
            </a:extLst>
          </p:cNvPr>
          <p:cNvSpPr>
            <a:spLocks noGrp="1"/>
          </p:cNvSpPr>
          <p:nvPr>
            <p:ph type="sldNum" sz="quarter" idx="34"/>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859FA6F-07FD-7236-E46C-D2619535B5E1}"/>
              </a:ext>
            </a:extLst>
          </p:cNvPr>
          <p:cNvSpPr>
            <a:spLocks noGrp="1"/>
          </p:cNvSpPr>
          <p:nvPr>
            <p:ph type="title"/>
          </p:nvPr>
        </p:nvSpPr>
        <p:spPr>
          <a:xfrm>
            <a:off x="525600" y="673200"/>
            <a:ext cx="9121320" cy="360000"/>
          </a:xfrm>
        </p:spPr>
        <p:txBody>
          <a:bodyPr/>
          <a:lstStyle/>
          <a:p>
            <a:r>
              <a:rPr lang="de-DE"/>
              <a:t>Mastertitelformat bearbeiten</a:t>
            </a:r>
          </a:p>
        </p:txBody>
      </p:sp>
      <p:sp>
        <p:nvSpPr>
          <p:cNvPr id="18" name="Textplatzhalter 3">
            <a:extLst>
              <a:ext uri="{FF2B5EF4-FFF2-40B4-BE49-F238E27FC236}">
                <a16:creationId xmlns:a16="http://schemas.microsoft.com/office/drawing/2014/main" id="{AD63DB6A-D247-9AB1-BFB3-048AA85E61C8}"/>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4" name="Grafik 13">
            <a:extLst>
              <a:ext uri="{FF2B5EF4-FFF2-40B4-BE49-F238E27FC236}">
                <a16:creationId xmlns:a16="http://schemas.microsoft.com/office/drawing/2014/main" id="{B2D71400-D560-FDDA-D11E-BB24367B71D1}"/>
              </a:ext>
            </a:extLst>
          </p:cNvPr>
          <p:cNvPicPr>
            <a:picLocks noChangeAspect="1"/>
          </p:cNvPicPr>
          <p:nvPr userDrawn="1"/>
        </p:nvPicPr>
        <p:blipFill>
          <a:blip r:embed="rId5"/>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1237855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halt &amp; Bild (Screensho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0A0A137-A4E3-8FFA-C03B-F75961127BCD}"/>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5" name="Freihandform: Form 4">
            <a:extLst>
              <a:ext uri="{FF2B5EF4-FFF2-40B4-BE49-F238E27FC236}">
                <a16:creationId xmlns:a16="http://schemas.microsoft.com/office/drawing/2014/main" id="{4E059E21-A6F6-AB1A-8F84-31FBC60BC62E}"/>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2" name="Freihandform: Form 11">
            <a:extLst>
              <a:ext uri="{FF2B5EF4-FFF2-40B4-BE49-F238E27FC236}">
                <a16:creationId xmlns:a16="http://schemas.microsoft.com/office/drawing/2014/main" id="{A9866CBA-5F21-ECC2-674C-D20FF6BDF059}"/>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1" y="1601093"/>
            <a:ext cx="2795823" cy="4507608"/>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noChangeAspect="1"/>
          </p:cNvSpPr>
          <p:nvPr>
            <p:ph type="pic" sz="quarter" idx="13"/>
          </p:nvPr>
        </p:nvSpPr>
        <p:spPr bwMode="gray">
          <a:xfrm>
            <a:off x="3640271" y="1601094"/>
            <a:ext cx="8013522" cy="4507606"/>
          </a:xfrm>
          <a:pattFill prst="ltUpDiag">
            <a:fgClr>
              <a:schemeClr val="bg2"/>
            </a:fgClr>
            <a:bgClr>
              <a:schemeClr val="bg1"/>
            </a:bgClr>
          </a:pattFill>
          <a:ln w="9525">
            <a:solidFill>
              <a:schemeClr val="bg2"/>
            </a:solidFill>
          </a:ln>
          <a:effectLst>
            <a:outerShdw blurRad="50800" dist="12700" dir="2700000" algn="tl" rotWithShape="0">
              <a:prstClr val="black">
                <a:alpha val="40000"/>
              </a:prstClr>
            </a:outerShdw>
          </a:effectLst>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EEDAA497-91E8-6ADE-F478-BDD8045094A5}"/>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FD90A9BD-4B5F-CA77-D699-3F7AF7E5A66E}"/>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9" name="Titel 8">
            <a:extLst>
              <a:ext uri="{FF2B5EF4-FFF2-40B4-BE49-F238E27FC236}">
                <a16:creationId xmlns:a16="http://schemas.microsoft.com/office/drawing/2014/main" id="{EF1D150D-801F-B08A-C2D1-8CFA58AE63BA}"/>
              </a:ext>
            </a:extLst>
          </p:cNvPr>
          <p:cNvSpPr>
            <a:spLocks noGrp="1"/>
          </p:cNvSpPr>
          <p:nvPr>
            <p:ph type="title"/>
          </p:nvPr>
        </p:nvSpPr>
        <p:spPr>
          <a:xfrm>
            <a:off x="525600" y="673200"/>
            <a:ext cx="9121320" cy="360000"/>
          </a:xfrm>
        </p:spPr>
        <p:txBody>
          <a:bodyPr/>
          <a:lstStyle/>
          <a:p>
            <a:r>
              <a:rPr lang="de-DE"/>
              <a:t>Mastertitelformat bearbeiten</a:t>
            </a:r>
          </a:p>
        </p:txBody>
      </p:sp>
      <p:sp>
        <p:nvSpPr>
          <p:cNvPr id="13" name="Textplatzhalter 3">
            <a:extLst>
              <a:ext uri="{FF2B5EF4-FFF2-40B4-BE49-F238E27FC236}">
                <a16:creationId xmlns:a16="http://schemas.microsoft.com/office/drawing/2014/main" id="{0E820EBC-2572-3973-7CE2-B6C435E5918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FAF4FE65-BD17-C68B-C5EF-33FA20DF88BF}"/>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117754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ockup PC Screen">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3165031"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2724620" y="1593045"/>
            <a:ext cx="6742760" cy="5127180"/>
          </a:xfrm>
          <a:prstGeom prst="rect">
            <a:avLst/>
          </a:prstGeom>
        </p:spPr>
      </p:pic>
      <p:sp>
        <p:nvSpPr>
          <p:cNvPr id="4" name="Bildplatzhalter 3"/>
          <p:cNvSpPr>
            <a:spLocks noGrp="1"/>
          </p:cNvSpPr>
          <p:nvPr>
            <p:ph type="pic" sz="quarter" idx="17" hasCustomPrompt="1"/>
          </p:nvPr>
        </p:nvSpPr>
        <p:spPr>
          <a:xfrm>
            <a:off x="3205729"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7" name="Fußzeilenplatzhalter 6">
            <a:extLst>
              <a:ext uri="{FF2B5EF4-FFF2-40B4-BE49-F238E27FC236}">
                <a16:creationId xmlns:a16="http://schemas.microsoft.com/office/drawing/2014/main" id="{11E2735A-4CDE-931D-E0DD-5B8318D5F820}"/>
              </a:ext>
            </a:extLst>
          </p:cNvPr>
          <p:cNvSpPr>
            <a:spLocks noGrp="1"/>
          </p:cNvSpPr>
          <p:nvPr>
            <p:ph type="ftr" sz="quarter" idx="19"/>
          </p:nvPr>
        </p:nvSpPr>
        <p:spPr>
          <a:xfrm>
            <a:off x="527052" y="6980764"/>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9A53EEA5-114B-4202-0A0F-EA7E1B607DB2}"/>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3FA4A2BE-CFF2-F408-0514-C2BF8F0DCD7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59544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ockup PC Screen recht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5664742"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5224331" y="1593045"/>
            <a:ext cx="6742760" cy="5127180"/>
          </a:xfrm>
          <a:prstGeom prst="rect">
            <a:avLst/>
          </a:prstGeom>
        </p:spPr>
      </p:pic>
      <p:sp>
        <p:nvSpPr>
          <p:cNvPr id="4" name="Bildplatzhalter 3"/>
          <p:cNvSpPr>
            <a:spLocks noGrp="1"/>
          </p:cNvSpPr>
          <p:nvPr>
            <p:ph type="pic" sz="quarter" idx="17" hasCustomPrompt="1"/>
          </p:nvPr>
        </p:nvSpPr>
        <p:spPr>
          <a:xfrm>
            <a:off x="5705440"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8" name="Inhaltsplatzhalter 7">
            <a:extLst>
              <a:ext uri="{FF2B5EF4-FFF2-40B4-BE49-F238E27FC236}">
                <a16:creationId xmlns:a16="http://schemas.microsoft.com/office/drawing/2014/main" id="{44DE14EB-C7E4-1410-E634-F4F7F7B84971}"/>
              </a:ext>
            </a:extLst>
          </p:cNvPr>
          <p:cNvSpPr>
            <a:spLocks noGrp="1"/>
          </p:cNvSpPr>
          <p:nvPr>
            <p:ph sz="quarter" idx="21"/>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ußzeilenplatzhalter 6">
            <a:extLst>
              <a:ext uri="{FF2B5EF4-FFF2-40B4-BE49-F238E27FC236}">
                <a16:creationId xmlns:a16="http://schemas.microsoft.com/office/drawing/2014/main" id="{0021134D-036A-A23C-BDCE-38CD86C8AEFC}"/>
              </a:ext>
            </a:extLst>
          </p:cNvPr>
          <p:cNvSpPr>
            <a:spLocks noGrp="1"/>
          </p:cNvSpPr>
          <p:nvPr>
            <p:ph type="ftr" sz="quarter" idx="22"/>
          </p:nvPr>
        </p:nvSpPr>
        <p:spPr>
          <a:xfrm>
            <a:off x="527052" y="6978709"/>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B478B15E-A009-0007-1F10-E90ACACBC26C}"/>
              </a:ext>
            </a:extLst>
          </p:cNvPr>
          <p:cNvSpPr>
            <a:spLocks noGrp="1"/>
          </p:cNvSpPr>
          <p:nvPr>
            <p:ph type="sldNum" sz="quarter" idx="23"/>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71F93AA3-05D3-B284-0761-7775D64234E6}"/>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24857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rminvereinbarung">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80"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grpSp>
        <p:nvGrpSpPr>
          <p:cNvPr id="5" name="Grafik 5" descr="Tageskalender Silhouette">
            <a:extLst>
              <a:ext uri="{FF2B5EF4-FFF2-40B4-BE49-F238E27FC236}">
                <a16:creationId xmlns:a16="http://schemas.microsoft.com/office/drawing/2014/main" id="{1809C280-03C5-C364-1A4C-436F74B7E8A8}"/>
              </a:ext>
            </a:extLst>
          </p:cNvPr>
          <p:cNvGrpSpPr/>
          <p:nvPr userDrawn="1"/>
        </p:nvGrpSpPr>
        <p:grpSpPr>
          <a:xfrm>
            <a:off x="7067712" y="3132904"/>
            <a:ext cx="2959629" cy="2959629"/>
            <a:chOff x="8432535" y="2772780"/>
            <a:chExt cx="2959629" cy="2959629"/>
          </a:xfrm>
          <a:solidFill>
            <a:schemeClr val="accent1">
              <a:alpha val="20000"/>
            </a:schemeClr>
          </a:solidFill>
        </p:grpSpPr>
        <p:sp>
          <p:nvSpPr>
            <p:cNvPr id="6" name="Freihandform: Form 5">
              <a:extLst>
                <a:ext uri="{FF2B5EF4-FFF2-40B4-BE49-F238E27FC236}">
                  <a16:creationId xmlns:a16="http://schemas.microsoft.com/office/drawing/2014/main" id="{3F22ECFE-0436-FB11-2798-CE017404ED53}"/>
                </a:ext>
              </a:extLst>
            </p:cNvPr>
            <p:cNvSpPr/>
            <p:nvPr/>
          </p:nvSpPr>
          <p:spPr>
            <a:xfrm>
              <a:off x="8432535" y="2772780"/>
              <a:ext cx="2959629" cy="2959629"/>
            </a:xfrm>
            <a:custGeom>
              <a:avLst/>
              <a:gdLst>
                <a:gd name="connsiteX0" fmla="*/ 2350294 w 2959629"/>
                <a:gd name="connsiteY0" fmla="*/ 261144 h 2959629"/>
                <a:gd name="connsiteX1" fmla="*/ 2350294 w 2959629"/>
                <a:gd name="connsiteY1" fmla="*/ 43524 h 2959629"/>
                <a:gd name="connsiteX2" fmla="*/ 2306770 w 2959629"/>
                <a:gd name="connsiteY2" fmla="*/ 0 h 2959629"/>
                <a:gd name="connsiteX3" fmla="*/ 2263246 w 2959629"/>
                <a:gd name="connsiteY3" fmla="*/ 43524 h 2959629"/>
                <a:gd name="connsiteX4" fmla="*/ 2263246 w 2959629"/>
                <a:gd name="connsiteY4" fmla="*/ 261144 h 2959629"/>
                <a:gd name="connsiteX5" fmla="*/ 696383 w 2959629"/>
                <a:gd name="connsiteY5" fmla="*/ 261144 h 2959629"/>
                <a:gd name="connsiteX6" fmla="*/ 696383 w 2959629"/>
                <a:gd name="connsiteY6" fmla="*/ 43524 h 2959629"/>
                <a:gd name="connsiteX7" fmla="*/ 652859 w 2959629"/>
                <a:gd name="connsiteY7" fmla="*/ 0 h 2959629"/>
                <a:gd name="connsiteX8" fmla="*/ 609335 w 2959629"/>
                <a:gd name="connsiteY8" fmla="*/ 43524 h 2959629"/>
                <a:gd name="connsiteX9" fmla="*/ 609335 w 2959629"/>
                <a:gd name="connsiteY9" fmla="*/ 261144 h 2959629"/>
                <a:gd name="connsiteX10" fmla="*/ 0 w 2959629"/>
                <a:gd name="connsiteY10" fmla="*/ 261144 h 2959629"/>
                <a:gd name="connsiteX11" fmla="*/ 0 w 2959629"/>
                <a:gd name="connsiteY11" fmla="*/ 2959629 h 2959629"/>
                <a:gd name="connsiteX12" fmla="*/ 2959629 w 2959629"/>
                <a:gd name="connsiteY12" fmla="*/ 2959629 h 2959629"/>
                <a:gd name="connsiteX13" fmla="*/ 2959629 w 2959629"/>
                <a:gd name="connsiteY13" fmla="*/ 261144 h 2959629"/>
                <a:gd name="connsiteX14" fmla="*/ 2872581 w 2959629"/>
                <a:gd name="connsiteY14" fmla="*/ 2872581 h 2959629"/>
                <a:gd name="connsiteX15" fmla="*/ 87048 w 2959629"/>
                <a:gd name="connsiteY15" fmla="*/ 2872581 h 2959629"/>
                <a:gd name="connsiteX16" fmla="*/ 87048 w 2959629"/>
                <a:gd name="connsiteY16" fmla="*/ 957527 h 2959629"/>
                <a:gd name="connsiteX17" fmla="*/ 2872581 w 2959629"/>
                <a:gd name="connsiteY17" fmla="*/ 957527 h 2959629"/>
                <a:gd name="connsiteX18" fmla="*/ 87048 w 2959629"/>
                <a:gd name="connsiteY18" fmla="*/ 870479 h 2959629"/>
                <a:gd name="connsiteX19" fmla="*/ 87048 w 2959629"/>
                <a:gd name="connsiteY19" fmla="*/ 348192 h 2959629"/>
                <a:gd name="connsiteX20" fmla="*/ 609335 w 2959629"/>
                <a:gd name="connsiteY20" fmla="*/ 348192 h 2959629"/>
                <a:gd name="connsiteX21" fmla="*/ 609335 w 2959629"/>
                <a:gd name="connsiteY21" fmla="*/ 522288 h 2959629"/>
                <a:gd name="connsiteX22" fmla="*/ 652859 w 2959629"/>
                <a:gd name="connsiteY22" fmla="*/ 565811 h 2959629"/>
                <a:gd name="connsiteX23" fmla="*/ 696383 w 2959629"/>
                <a:gd name="connsiteY23" fmla="*/ 522288 h 2959629"/>
                <a:gd name="connsiteX24" fmla="*/ 696383 w 2959629"/>
                <a:gd name="connsiteY24" fmla="*/ 348192 h 2959629"/>
                <a:gd name="connsiteX25" fmla="*/ 2263246 w 2959629"/>
                <a:gd name="connsiteY25" fmla="*/ 348192 h 2959629"/>
                <a:gd name="connsiteX26" fmla="*/ 2263246 w 2959629"/>
                <a:gd name="connsiteY26" fmla="*/ 522288 h 2959629"/>
                <a:gd name="connsiteX27" fmla="*/ 2306770 w 2959629"/>
                <a:gd name="connsiteY27" fmla="*/ 565811 h 2959629"/>
                <a:gd name="connsiteX28" fmla="*/ 2350294 w 2959629"/>
                <a:gd name="connsiteY28" fmla="*/ 522288 h 2959629"/>
                <a:gd name="connsiteX29" fmla="*/ 2350294 w 2959629"/>
                <a:gd name="connsiteY29" fmla="*/ 348192 h 2959629"/>
                <a:gd name="connsiteX30" fmla="*/ 2872581 w 2959629"/>
                <a:gd name="connsiteY30" fmla="*/ 348192 h 2959629"/>
                <a:gd name="connsiteX31" fmla="*/ 2872581 w 2959629"/>
                <a:gd name="connsiteY31" fmla="*/ 870479 h 295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59629" h="2959629">
                  <a:moveTo>
                    <a:pt x="2350294" y="261144"/>
                  </a:moveTo>
                  <a:lnTo>
                    <a:pt x="2350294" y="43524"/>
                  </a:lnTo>
                  <a:cubicBezTo>
                    <a:pt x="2350294" y="19486"/>
                    <a:pt x="2330808" y="0"/>
                    <a:pt x="2306770" y="0"/>
                  </a:cubicBezTo>
                  <a:cubicBezTo>
                    <a:pt x="2282732" y="0"/>
                    <a:pt x="2263246" y="19486"/>
                    <a:pt x="2263246" y="43524"/>
                  </a:cubicBezTo>
                  <a:lnTo>
                    <a:pt x="2263246" y="261144"/>
                  </a:lnTo>
                  <a:lnTo>
                    <a:pt x="696383" y="261144"/>
                  </a:lnTo>
                  <a:lnTo>
                    <a:pt x="696383" y="43524"/>
                  </a:lnTo>
                  <a:cubicBezTo>
                    <a:pt x="696383" y="19486"/>
                    <a:pt x="676898" y="0"/>
                    <a:pt x="652859" y="0"/>
                  </a:cubicBezTo>
                  <a:cubicBezTo>
                    <a:pt x="628821" y="0"/>
                    <a:pt x="609335" y="19486"/>
                    <a:pt x="609335" y="43524"/>
                  </a:cubicBezTo>
                  <a:lnTo>
                    <a:pt x="609335" y="261144"/>
                  </a:lnTo>
                  <a:lnTo>
                    <a:pt x="0" y="261144"/>
                  </a:lnTo>
                  <a:lnTo>
                    <a:pt x="0" y="2959629"/>
                  </a:lnTo>
                  <a:lnTo>
                    <a:pt x="2959629" y="2959629"/>
                  </a:lnTo>
                  <a:lnTo>
                    <a:pt x="2959629" y="261144"/>
                  </a:lnTo>
                  <a:close/>
                  <a:moveTo>
                    <a:pt x="2872581" y="2872581"/>
                  </a:moveTo>
                  <a:lnTo>
                    <a:pt x="87048" y="2872581"/>
                  </a:lnTo>
                  <a:lnTo>
                    <a:pt x="87048" y="957527"/>
                  </a:lnTo>
                  <a:lnTo>
                    <a:pt x="2872581" y="957527"/>
                  </a:lnTo>
                  <a:close/>
                  <a:moveTo>
                    <a:pt x="87048" y="870479"/>
                  </a:moveTo>
                  <a:lnTo>
                    <a:pt x="87048" y="348192"/>
                  </a:lnTo>
                  <a:lnTo>
                    <a:pt x="609335" y="348192"/>
                  </a:lnTo>
                  <a:lnTo>
                    <a:pt x="609335" y="522288"/>
                  </a:lnTo>
                  <a:cubicBezTo>
                    <a:pt x="609335" y="546326"/>
                    <a:pt x="628821" y="565811"/>
                    <a:pt x="652859" y="565811"/>
                  </a:cubicBezTo>
                  <a:cubicBezTo>
                    <a:pt x="676898" y="565811"/>
                    <a:pt x="696383" y="546326"/>
                    <a:pt x="696383" y="522288"/>
                  </a:cubicBezTo>
                  <a:lnTo>
                    <a:pt x="696383" y="348192"/>
                  </a:lnTo>
                  <a:lnTo>
                    <a:pt x="2263246" y="348192"/>
                  </a:lnTo>
                  <a:lnTo>
                    <a:pt x="2263246" y="522288"/>
                  </a:lnTo>
                  <a:cubicBezTo>
                    <a:pt x="2263246" y="546326"/>
                    <a:pt x="2282732" y="565811"/>
                    <a:pt x="2306770" y="565811"/>
                  </a:cubicBezTo>
                  <a:cubicBezTo>
                    <a:pt x="2330808" y="565811"/>
                    <a:pt x="2350294" y="546326"/>
                    <a:pt x="2350294" y="522288"/>
                  </a:cubicBezTo>
                  <a:lnTo>
                    <a:pt x="2350294" y="348192"/>
                  </a:lnTo>
                  <a:lnTo>
                    <a:pt x="2872581" y="348192"/>
                  </a:lnTo>
                  <a:lnTo>
                    <a:pt x="2872581" y="870479"/>
                  </a:lnTo>
                  <a:close/>
                </a:path>
              </a:pathLst>
            </a:custGeom>
            <a:grpFill/>
            <a:ln w="43458"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8E3E43B6-A8B4-FC63-5398-FDA22D7EA178}"/>
                </a:ext>
              </a:extLst>
            </p:cNvPr>
            <p:cNvSpPr/>
            <p:nvPr/>
          </p:nvSpPr>
          <p:spPr>
            <a:xfrm>
              <a:off x="8780727" y="3991451"/>
              <a:ext cx="2263245" cy="1392766"/>
            </a:xfrm>
            <a:custGeom>
              <a:avLst/>
              <a:gdLst>
                <a:gd name="connsiteX0" fmla="*/ 826955 w 2263245"/>
                <a:gd name="connsiteY0" fmla="*/ 1392767 h 1392766"/>
                <a:gd name="connsiteX1" fmla="*/ 2263246 w 2263245"/>
                <a:gd name="connsiteY1" fmla="*/ 1392767 h 1392766"/>
                <a:gd name="connsiteX2" fmla="*/ 2263246 w 2263245"/>
                <a:gd name="connsiteY2" fmla="*/ 0 h 1392766"/>
                <a:gd name="connsiteX3" fmla="*/ 0 w 2263245"/>
                <a:gd name="connsiteY3" fmla="*/ 0 h 1392766"/>
                <a:gd name="connsiteX4" fmla="*/ 0 w 2263245"/>
                <a:gd name="connsiteY4" fmla="*/ 1392767 h 1392766"/>
                <a:gd name="connsiteX5" fmla="*/ 826955 w 2263245"/>
                <a:gd name="connsiteY5" fmla="*/ 1392767 h 1392766"/>
                <a:gd name="connsiteX6" fmla="*/ 826955 w 2263245"/>
                <a:gd name="connsiteY6" fmla="*/ 1305719 h 1392766"/>
                <a:gd name="connsiteX7" fmla="*/ 826955 w 2263245"/>
                <a:gd name="connsiteY7" fmla="*/ 957527 h 1392766"/>
                <a:gd name="connsiteX8" fmla="*/ 1436291 w 2263245"/>
                <a:gd name="connsiteY8" fmla="*/ 957527 h 1392766"/>
                <a:gd name="connsiteX9" fmla="*/ 1436291 w 2263245"/>
                <a:gd name="connsiteY9" fmla="*/ 1305719 h 1392766"/>
                <a:gd name="connsiteX10" fmla="*/ 826955 w 2263245"/>
                <a:gd name="connsiteY10" fmla="*/ 522288 h 1392766"/>
                <a:gd name="connsiteX11" fmla="*/ 1436291 w 2263245"/>
                <a:gd name="connsiteY11" fmla="*/ 522288 h 1392766"/>
                <a:gd name="connsiteX12" fmla="*/ 1436291 w 2263245"/>
                <a:gd name="connsiteY12" fmla="*/ 870479 h 1392766"/>
                <a:gd name="connsiteX13" fmla="*/ 826955 w 2263245"/>
                <a:gd name="connsiteY13" fmla="*/ 870479 h 1392766"/>
                <a:gd name="connsiteX14" fmla="*/ 739907 w 2263245"/>
                <a:gd name="connsiteY14" fmla="*/ 870479 h 1392766"/>
                <a:gd name="connsiteX15" fmla="*/ 87048 w 2263245"/>
                <a:gd name="connsiteY15" fmla="*/ 870479 h 1392766"/>
                <a:gd name="connsiteX16" fmla="*/ 87048 w 2263245"/>
                <a:gd name="connsiteY16" fmla="*/ 522288 h 1392766"/>
                <a:gd name="connsiteX17" fmla="*/ 739907 w 2263245"/>
                <a:gd name="connsiteY17" fmla="*/ 522288 h 1392766"/>
                <a:gd name="connsiteX18" fmla="*/ 1523339 w 2263245"/>
                <a:gd name="connsiteY18" fmla="*/ 522288 h 1392766"/>
                <a:gd name="connsiteX19" fmla="*/ 2176198 w 2263245"/>
                <a:gd name="connsiteY19" fmla="*/ 522288 h 1392766"/>
                <a:gd name="connsiteX20" fmla="*/ 2176198 w 2263245"/>
                <a:gd name="connsiteY20" fmla="*/ 870479 h 1392766"/>
                <a:gd name="connsiteX21" fmla="*/ 1523339 w 2263245"/>
                <a:gd name="connsiteY21" fmla="*/ 870479 h 1392766"/>
                <a:gd name="connsiteX22" fmla="*/ 1523339 w 2263245"/>
                <a:gd name="connsiteY22" fmla="*/ 1305719 h 1392766"/>
                <a:gd name="connsiteX23" fmla="*/ 1523339 w 2263245"/>
                <a:gd name="connsiteY23" fmla="*/ 957527 h 1392766"/>
                <a:gd name="connsiteX24" fmla="*/ 2176198 w 2263245"/>
                <a:gd name="connsiteY24" fmla="*/ 957527 h 1392766"/>
                <a:gd name="connsiteX25" fmla="*/ 2176198 w 2263245"/>
                <a:gd name="connsiteY25" fmla="*/ 1305719 h 1392766"/>
                <a:gd name="connsiteX26" fmla="*/ 2176198 w 2263245"/>
                <a:gd name="connsiteY26" fmla="*/ 87048 h 1392766"/>
                <a:gd name="connsiteX27" fmla="*/ 2176198 w 2263245"/>
                <a:gd name="connsiteY27" fmla="*/ 435240 h 1392766"/>
                <a:gd name="connsiteX28" fmla="*/ 1523339 w 2263245"/>
                <a:gd name="connsiteY28" fmla="*/ 435240 h 1392766"/>
                <a:gd name="connsiteX29" fmla="*/ 1523339 w 2263245"/>
                <a:gd name="connsiteY29" fmla="*/ 87048 h 1392766"/>
                <a:gd name="connsiteX30" fmla="*/ 1436291 w 2263245"/>
                <a:gd name="connsiteY30" fmla="*/ 87048 h 1392766"/>
                <a:gd name="connsiteX31" fmla="*/ 1436291 w 2263245"/>
                <a:gd name="connsiteY31" fmla="*/ 435240 h 1392766"/>
                <a:gd name="connsiteX32" fmla="*/ 826955 w 2263245"/>
                <a:gd name="connsiteY32" fmla="*/ 435240 h 1392766"/>
                <a:gd name="connsiteX33" fmla="*/ 826955 w 2263245"/>
                <a:gd name="connsiteY33" fmla="*/ 87048 h 1392766"/>
                <a:gd name="connsiteX34" fmla="*/ 739907 w 2263245"/>
                <a:gd name="connsiteY34" fmla="*/ 87048 h 1392766"/>
                <a:gd name="connsiteX35" fmla="*/ 739907 w 2263245"/>
                <a:gd name="connsiteY35" fmla="*/ 435240 h 1392766"/>
                <a:gd name="connsiteX36" fmla="*/ 87048 w 2263245"/>
                <a:gd name="connsiteY36" fmla="*/ 435240 h 1392766"/>
                <a:gd name="connsiteX37" fmla="*/ 87048 w 2263245"/>
                <a:gd name="connsiteY37" fmla="*/ 87048 h 1392766"/>
                <a:gd name="connsiteX38" fmla="*/ 87048 w 2263245"/>
                <a:gd name="connsiteY38" fmla="*/ 1305719 h 1392766"/>
                <a:gd name="connsiteX39" fmla="*/ 87048 w 2263245"/>
                <a:gd name="connsiteY39" fmla="*/ 957527 h 1392766"/>
                <a:gd name="connsiteX40" fmla="*/ 739907 w 2263245"/>
                <a:gd name="connsiteY40" fmla="*/ 957527 h 1392766"/>
                <a:gd name="connsiteX41" fmla="*/ 739907 w 2263245"/>
                <a:gd name="connsiteY41" fmla="*/ 1305719 h 13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263245" h="1392766">
                  <a:moveTo>
                    <a:pt x="826955" y="1392767"/>
                  </a:moveTo>
                  <a:lnTo>
                    <a:pt x="2263246" y="1392767"/>
                  </a:lnTo>
                  <a:lnTo>
                    <a:pt x="2263246" y="0"/>
                  </a:lnTo>
                  <a:lnTo>
                    <a:pt x="0" y="0"/>
                  </a:lnTo>
                  <a:lnTo>
                    <a:pt x="0" y="1392767"/>
                  </a:lnTo>
                  <a:lnTo>
                    <a:pt x="826955" y="1392767"/>
                  </a:lnTo>
                  <a:close/>
                  <a:moveTo>
                    <a:pt x="826955" y="1305719"/>
                  </a:moveTo>
                  <a:lnTo>
                    <a:pt x="826955" y="957527"/>
                  </a:lnTo>
                  <a:lnTo>
                    <a:pt x="1436291" y="957527"/>
                  </a:lnTo>
                  <a:lnTo>
                    <a:pt x="1436291" y="1305719"/>
                  </a:lnTo>
                  <a:close/>
                  <a:moveTo>
                    <a:pt x="826955" y="522288"/>
                  </a:moveTo>
                  <a:lnTo>
                    <a:pt x="1436291" y="522288"/>
                  </a:lnTo>
                  <a:lnTo>
                    <a:pt x="1436291" y="870479"/>
                  </a:lnTo>
                  <a:lnTo>
                    <a:pt x="826955" y="870479"/>
                  </a:lnTo>
                  <a:close/>
                  <a:moveTo>
                    <a:pt x="739907" y="870479"/>
                  </a:moveTo>
                  <a:lnTo>
                    <a:pt x="87048" y="870479"/>
                  </a:lnTo>
                  <a:lnTo>
                    <a:pt x="87048" y="522288"/>
                  </a:lnTo>
                  <a:lnTo>
                    <a:pt x="739907" y="522288"/>
                  </a:lnTo>
                  <a:close/>
                  <a:moveTo>
                    <a:pt x="1523339" y="522288"/>
                  </a:moveTo>
                  <a:lnTo>
                    <a:pt x="2176198" y="522288"/>
                  </a:lnTo>
                  <a:lnTo>
                    <a:pt x="2176198" y="870479"/>
                  </a:lnTo>
                  <a:lnTo>
                    <a:pt x="1523339" y="870479"/>
                  </a:lnTo>
                  <a:close/>
                  <a:moveTo>
                    <a:pt x="1523339" y="1305719"/>
                  </a:moveTo>
                  <a:lnTo>
                    <a:pt x="1523339" y="957527"/>
                  </a:lnTo>
                  <a:lnTo>
                    <a:pt x="2176198" y="957527"/>
                  </a:lnTo>
                  <a:lnTo>
                    <a:pt x="2176198" y="1305719"/>
                  </a:lnTo>
                  <a:close/>
                  <a:moveTo>
                    <a:pt x="2176198" y="87048"/>
                  </a:moveTo>
                  <a:lnTo>
                    <a:pt x="2176198" y="435240"/>
                  </a:lnTo>
                  <a:lnTo>
                    <a:pt x="1523339" y="435240"/>
                  </a:lnTo>
                  <a:lnTo>
                    <a:pt x="1523339" y="87048"/>
                  </a:lnTo>
                  <a:close/>
                  <a:moveTo>
                    <a:pt x="1436291" y="87048"/>
                  </a:moveTo>
                  <a:lnTo>
                    <a:pt x="1436291" y="435240"/>
                  </a:lnTo>
                  <a:lnTo>
                    <a:pt x="826955" y="435240"/>
                  </a:lnTo>
                  <a:lnTo>
                    <a:pt x="826955" y="87048"/>
                  </a:lnTo>
                  <a:close/>
                  <a:moveTo>
                    <a:pt x="739907" y="87048"/>
                  </a:moveTo>
                  <a:lnTo>
                    <a:pt x="739907" y="435240"/>
                  </a:lnTo>
                  <a:lnTo>
                    <a:pt x="87048" y="435240"/>
                  </a:lnTo>
                  <a:lnTo>
                    <a:pt x="87048" y="87048"/>
                  </a:lnTo>
                  <a:close/>
                  <a:moveTo>
                    <a:pt x="87048" y="1305719"/>
                  </a:moveTo>
                  <a:lnTo>
                    <a:pt x="87048" y="957527"/>
                  </a:lnTo>
                  <a:lnTo>
                    <a:pt x="739907" y="957527"/>
                  </a:lnTo>
                  <a:lnTo>
                    <a:pt x="739907" y="1305719"/>
                  </a:lnTo>
                  <a:close/>
                </a:path>
              </a:pathLst>
            </a:custGeom>
            <a:grpFill/>
            <a:ln w="43458" cap="flat">
              <a:noFill/>
              <a:prstDash val="solid"/>
              <a:miter/>
            </a:ln>
          </p:spPr>
          <p:txBody>
            <a:bodyPr rtlCol="0" anchor="ctr"/>
            <a:lstStyle/>
            <a:p>
              <a:endParaRPr lang="de-DE"/>
            </a:p>
          </p:txBody>
        </p:sp>
      </p:grpSp>
      <p:sp>
        <p:nvSpPr>
          <p:cNvPr id="4" name="Textplatzhalter 3">
            <a:extLst>
              <a:ext uri="{FF2B5EF4-FFF2-40B4-BE49-F238E27FC236}">
                <a16:creationId xmlns:a16="http://schemas.microsoft.com/office/drawing/2014/main" id="{E7AAAED3-6F5D-6120-B16A-A7B308AF72C7}"/>
              </a:ext>
            </a:extLst>
          </p:cNvPr>
          <p:cNvSpPr>
            <a:spLocks noGrp="1"/>
          </p:cNvSpPr>
          <p:nvPr>
            <p:ph type="body" sz="quarter" idx="25"/>
          </p:nvPr>
        </p:nvSpPr>
        <p:spPr>
          <a:xfrm>
            <a:off x="3238500" y="2154212"/>
            <a:ext cx="7605714" cy="3938321"/>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2" name="Titel 21">
            <a:extLst>
              <a:ext uri="{FF2B5EF4-FFF2-40B4-BE49-F238E27FC236}">
                <a16:creationId xmlns:a16="http://schemas.microsoft.com/office/drawing/2014/main" id="{6E9BA24C-6398-9B26-22B9-89498CAE083A}"/>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Fußzeilenplatzhalter 1">
            <a:extLst>
              <a:ext uri="{FF2B5EF4-FFF2-40B4-BE49-F238E27FC236}">
                <a16:creationId xmlns:a16="http://schemas.microsoft.com/office/drawing/2014/main" id="{1076D684-3F07-AE58-C8C3-CC76BC9BB2CA}"/>
              </a:ext>
            </a:extLst>
          </p:cNvPr>
          <p:cNvSpPr>
            <a:spLocks noGrp="1"/>
          </p:cNvSpPr>
          <p:nvPr>
            <p:ph type="ftr" sz="quarter" idx="26"/>
          </p:nvPr>
        </p:nvSpPr>
        <p:spPr/>
        <p:txBody>
          <a:bodyPr/>
          <a:lstStyle/>
          <a:p>
            <a:endParaRPr lang="de-DE" dirty="0"/>
          </a:p>
        </p:txBody>
      </p:sp>
      <p:sp>
        <p:nvSpPr>
          <p:cNvPr id="3" name="Foliennummernplatzhalter 2">
            <a:extLst>
              <a:ext uri="{FF2B5EF4-FFF2-40B4-BE49-F238E27FC236}">
                <a16:creationId xmlns:a16="http://schemas.microsoft.com/office/drawing/2014/main" id="{082D1E16-5276-67CE-517A-59A33EA3FAE5}"/>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7" name="Textplatzhalter 3">
            <a:extLst>
              <a:ext uri="{FF2B5EF4-FFF2-40B4-BE49-F238E27FC236}">
                <a16:creationId xmlns:a16="http://schemas.microsoft.com/office/drawing/2014/main" id="{A49893D3-E9AF-1ADF-3B29-4567CB47A63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151548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takt hel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79"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27" name="Name Placeholder">
            <a:extLst>
              <a:ext uri="{FF2B5EF4-FFF2-40B4-BE49-F238E27FC236}">
                <a16:creationId xmlns:a16="http://schemas.microsoft.com/office/drawing/2014/main" id="{E69C6222-64D2-3CDE-8B12-FA76E69FF925}"/>
              </a:ext>
            </a:extLst>
          </p:cNvPr>
          <p:cNvSpPr>
            <a:spLocks noGrp="1"/>
          </p:cNvSpPr>
          <p:nvPr>
            <p:ph type="body" sz="quarter" idx="14" hasCustomPrompt="1"/>
          </p:nvPr>
        </p:nvSpPr>
        <p:spPr>
          <a:xfrm>
            <a:off x="3619935" y="2719579"/>
            <a:ext cx="3600450" cy="360000"/>
          </a:xfrm>
        </p:spPr>
        <p:txBody>
          <a:bodyPr/>
          <a:lstStyle>
            <a:lvl1pPr marL="0" indent="0">
              <a:buFontTx/>
              <a:buNone/>
              <a:defRPr b="1">
                <a:solidFill>
                  <a:schemeClr val="tx2"/>
                </a:solidFill>
                <a:latin typeface="Calibri" panose="020F0502020204030204" pitchFamily="34" charset="0"/>
              </a:defRPr>
            </a:lvl1pPr>
          </a:lstStyle>
          <a:p>
            <a:pPr lvl="0"/>
            <a:r>
              <a:rPr lang="en-US" noProof="0" dirty="0" err="1"/>
              <a:t>Vorname</a:t>
            </a:r>
            <a:r>
              <a:rPr lang="en-US" noProof="0" dirty="0"/>
              <a:t> </a:t>
            </a:r>
            <a:r>
              <a:rPr lang="en-US" noProof="0" dirty="0" err="1"/>
              <a:t>Nachname</a:t>
            </a:r>
            <a:endParaRPr lang="en-US" noProof="0" dirty="0"/>
          </a:p>
        </p:txBody>
      </p:sp>
      <p:sp>
        <p:nvSpPr>
          <p:cNvPr id="28" name="Job Title Placeholder">
            <a:extLst>
              <a:ext uri="{FF2B5EF4-FFF2-40B4-BE49-F238E27FC236}">
                <a16:creationId xmlns:a16="http://schemas.microsoft.com/office/drawing/2014/main" id="{F4B8F31D-3CEE-DE0E-1B6A-BA1C68E6E8A6}"/>
              </a:ext>
            </a:extLst>
          </p:cNvPr>
          <p:cNvSpPr>
            <a:spLocks noGrp="1"/>
          </p:cNvSpPr>
          <p:nvPr>
            <p:ph type="body" sz="quarter" idx="15" hasCustomPrompt="1"/>
          </p:nvPr>
        </p:nvSpPr>
        <p:spPr>
          <a:xfrm>
            <a:off x="3619935" y="3097161"/>
            <a:ext cx="3600450" cy="252000"/>
          </a:xfrm>
        </p:spPr>
        <p:txBody>
          <a:bodyPr>
            <a:noAutofit/>
          </a:bodyPr>
          <a:lstStyle>
            <a:lvl1pPr marL="0" indent="0">
              <a:buFontTx/>
              <a:buNone/>
              <a:defRPr sz="1400">
                <a:solidFill>
                  <a:schemeClr val="tx2"/>
                </a:solidFill>
                <a:latin typeface="Calibri" panose="020F0502020204030204" pitchFamily="34" charset="0"/>
              </a:defRPr>
            </a:lvl1pPr>
          </a:lstStyle>
          <a:p>
            <a:pPr lvl="0"/>
            <a:r>
              <a:rPr lang="en-US" noProof="0" dirty="0" err="1"/>
              <a:t>Stellenbezeichnung</a:t>
            </a:r>
            <a:endParaRPr lang="en-US" noProof="0" dirty="0"/>
          </a:p>
        </p:txBody>
      </p:sp>
      <p:sp>
        <p:nvSpPr>
          <p:cNvPr id="29" name="Phone Text">
            <a:extLst>
              <a:ext uri="{FF2B5EF4-FFF2-40B4-BE49-F238E27FC236}">
                <a16:creationId xmlns:a16="http://schemas.microsoft.com/office/drawing/2014/main" id="{E6C75DC2-C3BB-7379-9F21-CA3DAC970140}"/>
              </a:ext>
            </a:extLst>
          </p:cNvPr>
          <p:cNvSpPr txBox="1"/>
          <p:nvPr userDrawn="1"/>
        </p:nvSpPr>
        <p:spPr>
          <a:xfrm>
            <a:off x="3620369" y="3582592"/>
            <a:ext cx="751210" cy="215444"/>
          </a:xfrm>
          <a:prstGeom prst="rect">
            <a:avLst/>
          </a:prstGeom>
          <a:noFill/>
        </p:spPr>
        <p:txBody>
          <a:bodyPr wrap="square" lIns="0" tIns="0" rIns="0" bIns="0" rtlCol="0" anchor="ctr">
            <a:spAutoFit/>
          </a:bodyPr>
          <a:lstStyle/>
          <a:p>
            <a:pPr algn="l"/>
            <a:r>
              <a:rPr lang="en-US" sz="1400" b="0" noProof="0" dirty="0">
                <a:solidFill>
                  <a:schemeClr val="tx2"/>
                </a:solidFill>
                <a:latin typeface="Calibri" panose="020F0502020204030204" pitchFamily="34" charset="0"/>
              </a:rPr>
              <a:t>Telefon</a:t>
            </a:r>
          </a:p>
        </p:txBody>
      </p:sp>
      <p:sp>
        <p:nvSpPr>
          <p:cNvPr id="30" name="Phone Placeholder">
            <a:extLst>
              <a:ext uri="{FF2B5EF4-FFF2-40B4-BE49-F238E27FC236}">
                <a16:creationId xmlns:a16="http://schemas.microsoft.com/office/drawing/2014/main" id="{A4DA6751-AA7B-F56F-9B56-A28840005016}"/>
              </a:ext>
            </a:extLst>
          </p:cNvPr>
          <p:cNvSpPr>
            <a:spLocks noGrp="1"/>
          </p:cNvSpPr>
          <p:nvPr>
            <p:ph type="body" sz="quarter" idx="16" hasCustomPrompt="1"/>
          </p:nvPr>
        </p:nvSpPr>
        <p:spPr>
          <a:xfrm>
            <a:off x="4439161" y="3534645"/>
            <a:ext cx="2987948" cy="288000"/>
          </a:xfrm>
        </p:spPr>
        <p:txBody>
          <a:bodyPr anchor="ctr">
            <a:noAutofit/>
          </a:bodyPr>
          <a:lstStyle>
            <a:lvl1pPr marL="0" indent="0">
              <a:buFontTx/>
              <a:buNone/>
              <a:defRPr sz="1400">
                <a:solidFill>
                  <a:schemeClr val="tx2"/>
                </a:solidFill>
                <a:latin typeface="Calibri" panose="020F0502020204030204" pitchFamily="34" charset="0"/>
              </a:defRPr>
            </a:lvl1pPr>
          </a:lstStyle>
          <a:p>
            <a:pPr lvl="0"/>
            <a:r>
              <a:rPr lang="en-US" noProof="0" dirty="0"/>
              <a:t>+49 000 0000 000</a:t>
            </a:r>
          </a:p>
        </p:txBody>
      </p:sp>
      <p:sp>
        <p:nvSpPr>
          <p:cNvPr id="31" name="Mobile Text">
            <a:extLst>
              <a:ext uri="{FF2B5EF4-FFF2-40B4-BE49-F238E27FC236}">
                <a16:creationId xmlns:a16="http://schemas.microsoft.com/office/drawing/2014/main" id="{0CCF2B53-7D22-F26E-5134-77D776364BE9}"/>
              </a:ext>
            </a:extLst>
          </p:cNvPr>
          <p:cNvSpPr txBox="1"/>
          <p:nvPr userDrawn="1"/>
        </p:nvSpPr>
        <p:spPr>
          <a:xfrm>
            <a:off x="3620369" y="3871055"/>
            <a:ext cx="751210" cy="215444"/>
          </a:xfrm>
          <a:prstGeom prst="rect">
            <a:avLst/>
          </a:prstGeom>
          <a:noFill/>
        </p:spPr>
        <p:txBody>
          <a:bodyPr wrap="square" lIns="0" tIns="0" rIns="0" bIns="0" rtlCol="0" anchor="ctr">
            <a:spAutoFit/>
          </a:bodyPr>
          <a:lstStyle/>
          <a:p>
            <a:pPr algn="l">
              <a:spcBef>
                <a:spcPts val="0"/>
              </a:spcBef>
              <a:spcAft>
                <a:spcPts val="0"/>
              </a:spcAft>
            </a:pPr>
            <a:r>
              <a:rPr lang="en-US" sz="1400" b="0" noProof="0" dirty="0">
                <a:solidFill>
                  <a:schemeClr val="tx2"/>
                </a:solidFill>
                <a:latin typeface="Calibri" panose="020F0502020204030204" pitchFamily="34" charset="0"/>
              </a:rPr>
              <a:t>E-Mail</a:t>
            </a:r>
          </a:p>
        </p:txBody>
      </p:sp>
      <p:sp>
        <p:nvSpPr>
          <p:cNvPr id="33" name="E-Mail Placeholder">
            <a:extLst>
              <a:ext uri="{FF2B5EF4-FFF2-40B4-BE49-F238E27FC236}">
                <a16:creationId xmlns:a16="http://schemas.microsoft.com/office/drawing/2014/main" id="{CBF8A921-D7E0-3BAB-9784-7CBB42F0AA7F}"/>
              </a:ext>
            </a:extLst>
          </p:cNvPr>
          <p:cNvSpPr>
            <a:spLocks noGrp="1"/>
          </p:cNvSpPr>
          <p:nvPr>
            <p:ph type="body" sz="quarter" idx="25" hasCustomPrompt="1"/>
          </p:nvPr>
        </p:nvSpPr>
        <p:spPr>
          <a:xfrm>
            <a:off x="4445515" y="3871055"/>
            <a:ext cx="3600450" cy="252000"/>
          </a:xfrm>
        </p:spPr>
        <p:txBody>
          <a:bodyPr>
            <a:noAutofit/>
          </a:bodyPr>
          <a:lstStyle>
            <a:lvl1pPr marL="0" indent="0">
              <a:spcBef>
                <a:spcPts val="0"/>
              </a:spcBef>
              <a:spcAft>
                <a:spcPts val="0"/>
              </a:spcAft>
              <a:buFontTx/>
              <a:buNone/>
              <a:defRPr sz="1400">
                <a:solidFill>
                  <a:schemeClr val="tx2"/>
                </a:solidFill>
                <a:latin typeface="Calibri" panose="020F0502020204030204" pitchFamily="34" charset="0"/>
              </a:defRPr>
            </a:lvl1pPr>
          </a:lstStyle>
          <a:p>
            <a:pPr lvl="0"/>
            <a:r>
              <a:rPr lang="en-US" noProof="0" dirty="0" err="1"/>
              <a:t>Mailadresse</a:t>
            </a:r>
            <a:r>
              <a:rPr lang="en-US" noProof="0" dirty="0"/>
              <a:t> </a:t>
            </a:r>
            <a:r>
              <a:rPr lang="en-US" noProof="0" dirty="0" err="1"/>
              <a:t>eintragen</a:t>
            </a:r>
            <a:endParaRPr lang="en-US" noProof="0" dirty="0"/>
          </a:p>
        </p:txBody>
      </p:sp>
      <p:sp>
        <p:nvSpPr>
          <p:cNvPr id="34" name="Website Text">
            <a:extLst>
              <a:ext uri="{FF2B5EF4-FFF2-40B4-BE49-F238E27FC236}">
                <a16:creationId xmlns:a16="http://schemas.microsoft.com/office/drawing/2014/main" id="{C2770BF0-1967-6BA9-444D-FEA46AA287AC}"/>
              </a:ext>
            </a:extLst>
          </p:cNvPr>
          <p:cNvSpPr txBox="1"/>
          <p:nvPr userDrawn="1"/>
        </p:nvSpPr>
        <p:spPr>
          <a:xfrm>
            <a:off x="3620369" y="4538768"/>
            <a:ext cx="3600016" cy="215444"/>
          </a:xfrm>
          <a:prstGeom prst="rect">
            <a:avLst/>
          </a:prstGeom>
          <a:noFill/>
        </p:spPr>
        <p:txBody>
          <a:bodyPr wrap="square" lIns="0" tIns="0" rIns="0" bIns="0" rtlCol="0">
            <a:spAutoFit/>
          </a:bodyPr>
          <a:lstStyle/>
          <a:p>
            <a:pPr algn="l"/>
            <a:r>
              <a:rPr lang="en-US" sz="1400" b="1" noProof="0" dirty="0">
                <a:solidFill>
                  <a:schemeClr val="tx2"/>
                </a:solidFill>
                <a:latin typeface="Calibri" panose="020F0502020204030204" pitchFamily="34" charset="0"/>
              </a:rPr>
              <a:t>www.teachtoprotect.de</a:t>
            </a:r>
          </a:p>
        </p:txBody>
      </p:sp>
      <p:sp>
        <p:nvSpPr>
          <p:cNvPr id="9" name="Titel 8">
            <a:extLst>
              <a:ext uri="{FF2B5EF4-FFF2-40B4-BE49-F238E27FC236}">
                <a16:creationId xmlns:a16="http://schemas.microsoft.com/office/drawing/2014/main" id="{85DDF275-DC5D-E077-AD90-F0FF5BD85D83}"/>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2" name="Fußzeilenplatzhalter 1">
            <a:extLst>
              <a:ext uri="{FF2B5EF4-FFF2-40B4-BE49-F238E27FC236}">
                <a16:creationId xmlns:a16="http://schemas.microsoft.com/office/drawing/2014/main" id="{58F45E2B-1987-CFEF-7213-FA89652C40D0}"/>
              </a:ext>
            </a:extLst>
          </p:cNvPr>
          <p:cNvSpPr>
            <a:spLocks noGrp="1"/>
          </p:cNvSpPr>
          <p:nvPr>
            <p:ph type="ftr" sz="quarter" idx="26"/>
          </p:nvPr>
        </p:nvSpPr>
        <p:spPr/>
        <p:txBody>
          <a:bodyPr/>
          <a:lstStyle/>
          <a:p>
            <a:endParaRPr lang="de-DE" dirty="0"/>
          </a:p>
        </p:txBody>
      </p:sp>
      <p:sp>
        <p:nvSpPr>
          <p:cNvPr id="5" name="Foliennummernplatzhalter 4">
            <a:extLst>
              <a:ext uri="{FF2B5EF4-FFF2-40B4-BE49-F238E27FC236}">
                <a16:creationId xmlns:a16="http://schemas.microsoft.com/office/drawing/2014/main" id="{C91B7634-6143-6E2D-8C0B-2DB274F680B9}"/>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C569D226-E5FE-34DC-B135-E785D4099BA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54657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chlussfolie">
    <p:bg>
      <p:bgPr>
        <a:solidFill>
          <a:schemeClr val="accent1"/>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9304D8A6-D743-B71A-9BE0-BA195ED89556}"/>
              </a:ext>
            </a:extLst>
          </p:cNvPr>
          <p:cNvSpPr>
            <a:spLocks noGrp="1"/>
          </p:cNvSpPr>
          <p:nvPr>
            <p:ph type="ftr" sz="quarter" idx="10"/>
          </p:nvPr>
        </p:nvSpPr>
        <p:spPr>
          <a:xfrm>
            <a:off x="858713" y="6981774"/>
            <a:ext cx="9468000" cy="181500"/>
          </a:xfrm>
        </p:spPr>
        <p:txBody>
          <a:bodyPr/>
          <a:lstStyle>
            <a:lvl1pPr>
              <a:defRPr>
                <a:latin typeface="Calibri" panose="020F0502020204030204" pitchFamily="34" charset="0"/>
              </a:defRPr>
            </a:lvl1pPr>
          </a:lstStyle>
          <a:p>
            <a:endParaRPr lang="de-DE" dirty="0"/>
          </a:p>
        </p:txBody>
      </p:sp>
      <p:sp>
        <p:nvSpPr>
          <p:cNvPr id="5" name="Foliennummernplatzhalter 4">
            <a:extLst>
              <a:ext uri="{FF2B5EF4-FFF2-40B4-BE49-F238E27FC236}">
                <a16:creationId xmlns:a16="http://schemas.microsoft.com/office/drawing/2014/main" id="{457A756D-F73F-E3F7-86E9-13AB8EEF0199}"/>
              </a:ext>
            </a:extLst>
          </p:cNvPr>
          <p:cNvSpPr>
            <a:spLocks noGrp="1"/>
          </p:cNvSpPr>
          <p:nvPr>
            <p:ph type="sldNum" sz="quarter" idx="11"/>
          </p:nvPr>
        </p:nvSpPr>
        <p:spPr>
          <a:xfrm>
            <a:off x="527053" y="6981774"/>
            <a:ext cx="234947" cy="181500"/>
          </a:xfrm>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3" name="Titel 1">
            <a:extLst>
              <a:ext uri="{FF2B5EF4-FFF2-40B4-BE49-F238E27FC236}">
                <a16:creationId xmlns:a16="http://schemas.microsoft.com/office/drawing/2014/main" id="{766E7F99-2A92-6318-6F60-D1C3481ADB03}"/>
              </a:ext>
            </a:extLst>
          </p:cNvPr>
          <p:cNvSpPr>
            <a:spLocks noGrp="1"/>
          </p:cNvSpPr>
          <p:nvPr>
            <p:ph type="title" hasCustomPrompt="1"/>
          </p:nvPr>
        </p:nvSpPr>
        <p:spPr bwMode="gray">
          <a:xfrm>
            <a:off x="525600" y="1936857"/>
            <a:ext cx="5176700" cy="1631843"/>
          </a:xfrm>
        </p:spPr>
        <p:txBody>
          <a:bodyPr anchor="b"/>
          <a:lstStyle>
            <a:lvl1pPr>
              <a:lnSpc>
                <a:spcPct val="100000"/>
              </a:lnSpc>
              <a:defRPr sz="4000" b="0">
                <a:solidFill>
                  <a:schemeClr val="bg1"/>
                </a:solidFill>
                <a:latin typeface="Calibri" panose="020F0502020204030204" pitchFamily="34" charset="0"/>
              </a:defRPr>
            </a:lvl1pPr>
          </a:lstStyle>
          <a:p>
            <a:r>
              <a:rPr lang="de-DE" dirty="0"/>
              <a:t>Abschlussbotschaft hier einfügen</a:t>
            </a:r>
          </a:p>
        </p:txBody>
      </p:sp>
      <p:sp>
        <p:nvSpPr>
          <p:cNvPr id="10" name="Untertitel 6">
            <a:extLst>
              <a:ext uri="{FF2B5EF4-FFF2-40B4-BE49-F238E27FC236}">
                <a16:creationId xmlns:a16="http://schemas.microsoft.com/office/drawing/2014/main" id="{3EC48A66-829D-F817-D24F-A1C608C1452E}"/>
              </a:ext>
            </a:extLst>
          </p:cNvPr>
          <p:cNvSpPr txBox="1">
            <a:spLocks/>
          </p:cNvSpPr>
          <p:nvPr userDrawn="1"/>
        </p:nvSpPr>
        <p:spPr>
          <a:xfrm>
            <a:off x="527053" y="5843094"/>
            <a:ext cx="4248472" cy="303706"/>
          </a:xfrm>
          <a:prstGeom prst="rect">
            <a:avLst/>
          </a:prstGeom>
        </p:spPr>
        <p:txBody>
          <a:bodyPr lIns="0" tIns="0" rIns="0" bIns="0"/>
          <a:lstStyle>
            <a:lvl1pPr marL="216000" indent="-216000" algn="l" defTabSz="914400" rtl="0" eaLnBrk="1" latinLnBrk="0" hangingPunct="1">
              <a:spcBef>
                <a:spcPts val="600"/>
              </a:spcBef>
              <a:buFont typeface="Wingdings" panose="05000000000000000000" pitchFamily="2" charset="2"/>
              <a:buChar char="§"/>
              <a:tabLst/>
              <a:defRPr sz="2000" kern="1200">
                <a:solidFill>
                  <a:schemeClr val="accent1"/>
                </a:solidFill>
                <a:latin typeface="+mn-lt"/>
                <a:ea typeface="+mn-ea"/>
                <a:cs typeface="+mn-cs"/>
              </a:defRPr>
            </a:lvl1pPr>
            <a:lvl2pPr marL="432000" indent="-216000" algn="l" defTabSz="914400" rtl="0" eaLnBrk="1" latinLnBrk="0" hangingPunct="1">
              <a:spcBef>
                <a:spcPts val="300"/>
              </a:spcBef>
              <a:buFont typeface="Arial" panose="020B0604020202020204" pitchFamily="34" charset="0"/>
              <a:buChar char="•"/>
              <a:defRPr sz="2000" kern="1200">
                <a:solidFill>
                  <a:schemeClr val="accent1"/>
                </a:solidFill>
                <a:latin typeface="+mn-lt"/>
                <a:ea typeface="+mn-ea"/>
                <a:cs typeface="+mn-cs"/>
              </a:defRPr>
            </a:lvl2pPr>
            <a:lvl3pPr marL="648000" indent="-216000" algn="l" defTabSz="914400" rtl="0" eaLnBrk="1" latinLnBrk="0" hangingPunct="1">
              <a:spcBef>
                <a:spcPts val="0"/>
              </a:spcBef>
              <a:buFont typeface="Symbol" panose="05050102010706020507" pitchFamily="18" charset="2"/>
              <a:buChar char="-"/>
              <a:defRPr sz="1800" kern="1200">
                <a:solidFill>
                  <a:schemeClr val="accent1"/>
                </a:solidFill>
                <a:latin typeface="+mn-lt"/>
                <a:ea typeface="+mn-ea"/>
                <a:cs typeface="+mn-cs"/>
              </a:defRPr>
            </a:lvl3pPr>
            <a:lvl4pPr marL="1076325" indent="-2698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de-DE" dirty="0">
                <a:solidFill>
                  <a:schemeClr val="bg1"/>
                </a:solidFill>
              </a:rPr>
              <a:t>Sie haben Fragen zur Unterweisung?</a:t>
            </a:r>
          </a:p>
        </p:txBody>
      </p:sp>
      <p:sp>
        <p:nvSpPr>
          <p:cNvPr id="12" name="Name Placeholder">
            <a:extLst>
              <a:ext uri="{FF2B5EF4-FFF2-40B4-BE49-F238E27FC236}">
                <a16:creationId xmlns:a16="http://schemas.microsoft.com/office/drawing/2014/main" id="{FC18604A-11AF-6FEF-2C8A-73B057EED6E8}"/>
              </a:ext>
            </a:extLst>
          </p:cNvPr>
          <p:cNvSpPr>
            <a:spLocks noGrp="1"/>
          </p:cNvSpPr>
          <p:nvPr>
            <p:ph type="body" sz="quarter" idx="14" hasCustomPrompt="1"/>
          </p:nvPr>
        </p:nvSpPr>
        <p:spPr>
          <a:xfrm>
            <a:off x="5228236" y="5750678"/>
            <a:ext cx="2984700"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Kontaktdaten</a:t>
            </a:r>
            <a:r>
              <a:rPr lang="en-US" noProof="0" dirty="0"/>
              <a:t> </a:t>
            </a:r>
            <a:r>
              <a:rPr lang="en-US" noProof="0" dirty="0" err="1"/>
              <a:t>hier</a:t>
            </a:r>
            <a:r>
              <a:rPr lang="en-US" noProof="0" dirty="0"/>
              <a:t> </a:t>
            </a:r>
            <a:r>
              <a:rPr lang="en-US" noProof="0" dirty="0" err="1"/>
              <a:t>eintragen</a:t>
            </a:r>
            <a:endParaRPr lang="en-US" noProof="0" dirty="0"/>
          </a:p>
        </p:txBody>
      </p:sp>
      <p:sp>
        <p:nvSpPr>
          <p:cNvPr id="14" name="Textplatzhalter 13">
            <a:extLst>
              <a:ext uri="{FF2B5EF4-FFF2-40B4-BE49-F238E27FC236}">
                <a16:creationId xmlns:a16="http://schemas.microsoft.com/office/drawing/2014/main" id="{5CC23B73-D1BB-240F-C5F7-C6FDE827D196}"/>
              </a:ext>
            </a:extLst>
          </p:cNvPr>
          <p:cNvSpPr>
            <a:spLocks noGrp="1"/>
          </p:cNvSpPr>
          <p:nvPr>
            <p:ph type="body" sz="quarter" idx="15" hasCustomPrompt="1"/>
          </p:nvPr>
        </p:nvSpPr>
        <p:spPr>
          <a:xfrm>
            <a:off x="527050" y="6229351"/>
            <a:ext cx="4298950" cy="330200"/>
          </a:xfrm>
        </p:spPr>
        <p:txBody>
          <a:bodyPr lIns="0" tIns="0" rIns="0" bIns="0"/>
          <a:lstStyle>
            <a:lvl1pPr>
              <a:defRPr lang="de-DE" sz="2000" dirty="0">
                <a:solidFill>
                  <a:schemeClr val="bg1"/>
                </a:solidFill>
              </a:defRPr>
            </a:lvl1pPr>
          </a:lstStyle>
          <a:p>
            <a:pPr lvl="0" defTabSz="914400">
              <a:spcBef>
                <a:spcPts val="0"/>
              </a:spcBef>
              <a:buFont typeface="Wingdings" panose="05000000000000000000" pitchFamily="2" charset="2"/>
              <a:buNone/>
              <a:tabLst/>
            </a:pPr>
            <a:r>
              <a:rPr lang="de-DE" dirty="0"/>
              <a:t>Mailadresse hier eintragen</a:t>
            </a:r>
          </a:p>
        </p:txBody>
      </p:sp>
      <p:sp>
        <p:nvSpPr>
          <p:cNvPr id="15" name="Name Placeholder">
            <a:extLst>
              <a:ext uri="{FF2B5EF4-FFF2-40B4-BE49-F238E27FC236}">
                <a16:creationId xmlns:a16="http://schemas.microsoft.com/office/drawing/2014/main" id="{E501F8FF-D67C-F9E8-EC5A-956E1BE2B520}"/>
              </a:ext>
            </a:extLst>
          </p:cNvPr>
          <p:cNvSpPr>
            <a:spLocks noGrp="1"/>
          </p:cNvSpPr>
          <p:nvPr>
            <p:ph type="body" sz="quarter" idx="16" hasCustomPrompt="1"/>
          </p:nvPr>
        </p:nvSpPr>
        <p:spPr>
          <a:xfrm>
            <a:off x="5806693" y="5965503"/>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Adresse</a:t>
            </a:r>
            <a:r>
              <a:rPr lang="en-US" noProof="0" dirty="0"/>
              <a:t> </a:t>
            </a:r>
            <a:r>
              <a:rPr lang="en-US" noProof="0" dirty="0" err="1"/>
              <a:t>hier</a:t>
            </a:r>
            <a:r>
              <a:rPr lang="en-US" noProof="0" dirty="0"/>
              <a:t> </a:t>
            </a:r>
            <a:r>
              <a:rPr lang="en-US" noProof="0" dirty="0" err="1"/>
              <a:t>eintragen</a:t>
            </a:r>
            <a:endParaRPr lang="en-US" noProof="0" dirty="0"/>
          </a:p>
        </p:txBody>
      </p:sp>
      <p:sp>
        <p:nvSpPr>
          <p:cNvPr id="16" name="Name Placeholder">
            <a:extLst>
              <a:ext uri="{FF2B5EF4-FFF2-40B4-BE49-F238E27FC236}">
                <a16:creationId xmlns:a16="http://schemas.microsoft.com/office/drawing/2014/main" id="{AABE0740-D847-325C-6A3B-0565A4D68681}"/>
              </a:ext>
            </a:extLst>
          </p:cNvPr>
          <p:cNvSpPr>
            <a:spLocks noGrp="1"/>
          </p:cNvSpPr>
          <p:nvPr>
            <p:ph type="body" sz="quarter" idx="17" hasCustomPrompt="1"/>
          </p:nvPr>
        </p:nvSpPr>
        <p:spPr>
          <a:xfrm>
            <a:off x="5806693" y="6180328"/>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Telefonnummer</a:t>
            </a:r>
            <a:r>
              <a:rPr lang="en-US" noProof="0" dirty="0"/>
              <a:t> </a:t>
            </a:r>
            <a:r>
              <a:rPr lang="en-US" noProof="0" dirty="0" err="1"/>
              <a:t>hier</a:t>
            </a:r>
            <a:r>
              <a:rPr lang="en-US" noProof="0" dirty="0"/>
              <a:t> </a:t>
            </a:r>
            <a:r>
              <a:rPr lang="en-US" noProof="0" dirty="0" err="1"/>
              <a:t>eintragen</a:t>
            </a:r>
            <a:endParaRPr lang="en-US" noProof="0" dirty="0"/>
          </a:p>
        </p:txBody>
      </p:sp>
      <p:sp>
        <p:nvSpPr>
          <p:cNvPr id="17" name="Name Placeholder">
            <a:extLst>
              <a:ext uri="{FF2B5EF4-FFF2-40B4-BE49-F238E27FC236}">
                <a16:creationId xmlns:a16="http://schemas.microsoft.com/office/drawing/2014/main" id="{E25CFD99-7004-36BB-F088-058CEC647D0A}"/>
              </a:ext>
            </a:extLst>
          </p:cNvPr>
          <p:cNvSpPr>
            <a:spLocks noGrp="1"/>
          </p:cNvSpPr>
          <p:nvPr>
            <p:ph type="body" sz="quarter" idx="18" hasCustomPrompt="1"/>
          </p:nvPr>
        </p:nvSpPr>
        <p:spPr>
          <a:xfrm>
            <a:off x="5806693" y="6395152"/>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Faxnummer</a:t>
            </a:r>
            <a:r>
              <a:rPr lang="en-US" noProof="0" dirty="0"/>
              <a:t> </a:t>
            </a:r>
            <a:r>
              <a:rPr lang="en-US" noProof="0" dirty="0" err="1"/>
              <a:t>hier</a:t>
            </a:r>
            <a:r>
              <a:rPr lang="en-US" noProof="0" dirty="0"/>
              <a:t> </a:t>
            </a:r>
            <a:r>
              <a:rPr lang="en-US" noProof="0" dirty="0" err="1"/>
              <a:t>eintragen</a:t>
            </a:r>
            <a:endParaRPr lang="en-US" noProof="0" dirty="0"/>
          </a:p>
        </p:txBody>
      </p:sp>
      <p:sp>
        <p:nvSpPr>
          <p:cNvPr id="18" name="Textfeld 17">
            <a:extLst>
              <a:ext uri="{FF2B5EF4-FFF2-40B4-BE49-F238E27FC236}">
                <a16:creationId xmlns:a16="http://schemas.microsoft.com/office/drawing/2014/main" id="{E15A64C0-B59D-2E2F-DE77-E7DA494B7F7C}"/>
              </a:ext>
            </a:extLst>
          </p:cNvPr>
          <p:cNvSpPr txBox="1"/>
          <p:nvPr userDrawn="1"/>
        </p:nvSpPr>
        <p:spPr bwMode="gray">
          <a:xfrm>
            <a:off x="5228236" y="596550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Adresse:</a:t>
            </a:r>
          </a:p>
        </p:txBody>
      </p:sp>
      <p:sp>
        <p:nvSpPr>
          <p:cNvPr id="19" name="Textfeld 18">
            <a:extLst>
              <a:ext uri="{FF2B5EF4-FFF2-40B4-BE49-F238E27FC236}">
                <a16:creationId xmlns:a16="http://schemas.microsoft.com/office/drawing/2014/main" id="{30273B2F-A686-D687-D069-5D519B3CED89}"/>
              </a:ext>
            </a:extLst>
          </p:cNvPr>
          <p:cNvSpPr txBox="1"/>
          <p:nvPr userDrawn="1"/>
        </p:nvSpPr>
        <p:spPr bwMode="gray">
          <a:xfrm>
            <a:off x="5228236" y="618386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Tel.:</a:t>
            </a:r>
          </a:p>
        </p:txBody>
      </p:sp>
      <p:sp>
        <p:nvSpPr>
          <p:cNvPr id="20" name="Textfeld 19">
            <a:extLst>
              <a:ext uri="{FF2B5EF4-FFF2-40B4-BE49-F238E27FC236}">
                <a16:creationId xmlns:a16="http://schemas.microsoft.com/office/drawing/2014/main" id="{7DB65432-1856-15EF-0E0C-061CF8F22433}"/>
              </a:ext>
            </a:extLst>
          </p:cNvPr>
          <p:cNvSpPr txBox="1"/>
          <p:nvPr userDrawn="1"/>
        </p:nvSpPr>
        <p:spPr bwMode="gray">
          <a:xfrm>
            <a:off x="5228236" y="6398687"/>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Fax:</a:t>
            </a:r>
          </a:p>
        </p:txBody>
      </p:sp>
    </p:spTree>
    <p:extLst>
      <p:ext uri="{BB962C8B-B14F-4D97-AF65-F5344CB8AC3E}">
        <p14:creationId xmlns:p14="http://schemas.microsoft.com/office/powerpoint/2010/main" val="2900288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EC40EB5-E79F-DD21-5FB1-C9FF5082621C}"/>
              </a:ext>
            </a:extLst>
          </p:cNvPr>
          <p:cNvSpPr txBox="1">
            <a:spLocks/>
          </p:cNvSpPr>
          <p:nvPr userDrawn="1"/>
        </p:nvSpPr>
        <p:spPr bwMode="gray">
          <a:xfrm>
            <a:off x="525600" y="673200"/>
            <a:ext cx="9121320" cy="360001"/>
          </a:xfrm>
          <a:prstGeom prst="rect">
            <a:avLst/>
          </a:prstGeom>
        </p:spPr>
        <p:txBody>
          <a:bodyPr vert="horz" lIns="0" tIns="0" rIns="0" bIns="0" rtlCol="0" anchor="t" anchorCtr="0">
            <a:noAutofit/>
          </a:bodyPr>
          <a:lstStyle>
            <a:lvl1pPr defTabSz="914377">
              <a:lnSpc>
                <a:spcPct val="90000"/>
              </a:lnSpc>
              <a:spcBef>
                <a:spcPct val="0"/>
              </a:spcBef>
              <a:buNone/>
              <a:defRPr sz="2400" b="0" cap="all" baseline="0">
                <a:solidFill>
                  <a:schemeClr val="tx2"/>
                </a:solidFill>
                <a:latin typeface="+mj-lt"/>
                <a:ea typeface="+mj-ea"/>
                <a:cs typeface="+mj-cs"/>
              </a:defRPr>
            </a:lvl1pPr>
          </a:lstStyle>
          <a:p>
            <a:pPr lvl="0"/>
            <a:r>
              <a:rPr lang="de-DE" dirty="0"/>
              <a:t>Disclaimer</a:t>
            </a:r>
          </a:p>
        </p:txBody>
      </p:sp>
      <p:sp>
        <p:nvSpPr>
          <p:cNvPr id="3" name="Fußzeilenplatzhalter 2">
            <a:extLst>
              <a:ext uri="{FF2B5EF4-FFF2-40B4-BE49-F238E27FC236}">
                <a16:creationId xmlns:a16="http://schemas.microsoft.com/office/drawing/2014/main" id="{BD6DB46E-FD75-FFAB-8FCC-3764084F616A}"/>
              </a:ext>
            </a:extLst>
          </p:cNvPr>
          <p:cNvSpPr>
            <a:spLocks noGrp="1"/>
          </p:cNvSpPr>
          <p:nvPr>
            <p:ph type="ftr" sz="quarter" idx="10"/>
          </p:nvPr>
        </p:nvSpPr>
        <p:spPr/>
        <p:txBody>
          <a:bodyPr/>
          <a:lstStyle/>
          <a:p>
            <a:endParaRPr lang="de-DE" dirty="0"/>
          </a:p>
        </p:txBody>
      </p:sp>
      <p:sp>
        <p:nvSpPr>
          <p:cNvPr id="4" name="Foliennummernplatzhalter 3">
            <a:extLst>
              <a:ext uri="{FF2B5EF4-FFF2-40B4-BE49-F238E27FC236}">
                <a16:creationId xmlns:a16="http://schemas.microsoft.com/office/drawing/2014/main" id="{47F97A3C-FBCF-2707-8B6C-8C60DEAAD070}"/>
              </a:ext>
            </a:extLst>
          </p:cNvPr>
          <p:cNvSpPr>
            <a:spLocks noGrp="1"/>
          </p:cNvSpPr>
          <p:nvPr>
            <p:ph type="sldNum" sz="quarter" idx="11"/>
          </p:nvPr>
        </p:nvSpPr>
        <p:spPr/>
        <p:txBody>
          <a:bodyPr/>
          <a:lstStyle/>
          <a:p>
            <a:fld id="{521AE3AC-DDCA-45D4-9B2A-A2DBEA872607}" type="slidenum">
              <a:rPr lang="de-DE" smtClean="0"/>
              <a:pPr/>
              <a:t>‹Nr.›</a:t>
            </a:fld>
            <a:endParaRPr lang="de-DE" dirty="0"/>
          </a:p>
        </p:txBody>
      </p:sp>
      <p:sp>
        <p:nvSpPr>
          <p:cNvPr id="2" name="Textfeld 1">
            <a:extLst>
              <a:ext uri="{FF2B5EF4-FFF2-40B4-BE49-F238E27FC236}">
                <a16:creationId xmlns:a16="http://schemas.microsoft.com/office/drawing/2014/main" id="{FCCD0E53-2E3C-83A3-332C-A1EE033105EF}"/>
              </a:ext>
            </a:extLst>
          </p:cNvPr>
          <p:cNvSpPr txBox="1"/>
          <p:nvPr userDrawn="1"/>
        </p:nvSpPr>
        <p:spPr>
          <a:xfrm>
            <a:off x="527052" y="4472381"/>
            <a:ext cx="11145835" cy="1620444"/>
          </a:xfrm>
          <a:prstGeom prst="rect">
            <a:avLst/>
          </a:prstGeom>
          <a:noFill/>
          <a:ln>
            <a:noFill/>
          </a:ln>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nSpc>
                <a:spcPct val="90000"/>
              </a:lnSpc>
              <a:spcBef>
                <a:spcPts val="0"/>
              </a:spcBef>
            </a:pPr>
            <a:r>
              <a:rPr lang="de-CH" sz="900" b="0" u="none" dirty="0">
                <a:solidFill>
                  <a:schemeClr val="tx2"/>
                </a:solidFill>
                <a:latin typeface="+mn-lt"/>
                <a:ea typeface="+mn-ea"/>
                <a:cs typeface="+mn-cs"/>
              </a:rPr>
              <a:t>Bildnachweis: </a:t>
            </a:r>
          </a:p>
          <a:p>
            <a:pPr>
              <a:lnSpc>
                <a:spcPct val="90000"/>
              </a:lnSpc>
              <a:spcBef>
                <a:spcPts val="0"/>
              </a:spcBef>
            </a:pPr>
            <a:r>
              <a:rPr lang="de-CH" sz="900" dirty="0">
                <a:solidFill>
                  <a:schemeClr val="tx2"/>
                </a:solidFill>
                <a:latin typeface="+mn-lt"/>
                <a:ea typeface="+mn-ea"/>
                <a:cs typeface="+mn-cs"/>
              </a:rPr>
              <a:t>Sofern nicht anders angegeben, Pixabay.com mit freier kommerzieller Nutzung ohne Nennung des Fotografen</a:t>
            </a:r>
          </a:p>
          <a:p>
            <a:pPr>
              <a:lnSpc>
                <a:spcPct val="90000"/>
              </a:lnSpc>
              <a:spcBef>
                <a:spcPts val="0"/>
              </a:spcBef>
            </a:pPr>
            <a:endParaRPr lang="de-CH" sz="900" b="1" u="sng"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Urheberrecht:</a:t>
            </a:r>
          </a:p>
          <a:p>
            <a:pPr>
              <a:lnSpc>
                <a:spcPct val="90000"/>
              </a:lnSpc>
              <a:spcBef>
                <a:spcPts val="0"/>
              </a:spcBef>
            </a:pPr>
            <a:r>
              <a:rPr lang="de-CH" sz="900" dirty="0">
                <a:solidFill>
                  <a:schemeClr val="tx2"/>
                </a:solidFill>
                <a:latin typeface="+mn-lt"/>
                <a:ea typeface="+mn-ea"/>
                <a:cs typeface="+mn-cs"/>
              </a:rPr>
              <a:t>Nachdruck, Vervielfältigung, (Weiter)-Bearbeitung – auch auszugsweise – und / oder Weiterleitung an Dritte ist urheberrechtlich nicht gestattet.</a:t>
            </a:r>
            <a:r>
              <a:rPr lang="de-DE" sz="900" dirty="0">
                <a:solidFill>
                  <a:schemeClr val="tx2"/>
                </a:solidFill>
                <a:latin typeface="+mn-lt"/>
                <a:ea typeface="+mn-ea"/>
                <a:cs typeface="+mn-cs"/>
              </a:rPr>
              <a:t> Nachdruck, Vervielfältigung, (Weiter)-Bearbeitung – auch auszugsweise – und / oder Weiterleitung an Dritte ist urheberrechtlich nicht gestattet. </a:t>
            </a:r>
            <a:endParaRPr lang="de-CH" sz="900" dirty="0">
              <a:solidFill>
                <a:schemeClr val="tx2"/>
              </a:solidFill>
              <a:latin typeface="+mn-lt"/>
              <a:ea typeface="+mn-ea"/>
              <a:cs typeface="+mn-cs"/>
            </a:endParaRPr>
          </a:p>
          <a:p>
            <a:pPr>
              <a:lnSpc>
                <a:spcPct val="90000"/>
              </a:lnSpc>
              <a:spcBef>
                <a:spcPts val="0"/>
              </a:spcBef>
            </a:pPr>
            <a:endParaRPr lang="de-CH" sz="900"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Haftungsausschluss:</a:t>
            </a:r>
          </a:p>
          <a:p>
            <a:pPr>
              <a:lnSpc>
                <a:spcPct val="90000"/>
              </a:lnSpc>
              <a:spcBef>
                <a:spcPts val="0"/>
              </a:spcBef>
            </a:pPr>
            <a:r>
              <a:rPr lang="de-DE" sz="900" dirty="0">
                <a:solidFill>
                  <a:schemeClr val="tx2"/>
                </a:solidFill>
                <a:latin typeface="+mn-lt"/>
                <a:ea typeface="+mn-ea"/>
                <a:cs typeface="+mn-cs"/>
              </a:rPr>
              <a:t>Die im Rahmen dieser Präsentation zur Verfügung gestellten Informationen können naturgemäß weder allumfassend noch auf die speziellen Bedürfnisse eines bestimmten Einzelfalls zugeschnitten sein. Sie begründen daher keine Beratung bzw. andere Form rechtsverbindlicher Auskunft. Diese Präsentation beruht auf dem Rechtsstand zum Zeitpunkt des Datums dieser Präsentation und gibt unsere Interpretation der relevanten gesetzlichen Bestimmungen und die hierzu ergangene Rechtsprechung wieder. Im Zeitablauf treten Änderungen bei Gesetzen, der Interpretation von Rechtsquellen sowie in der Rechtsprechung ein. Derartige Änderungen können eine Fortschreibung dieser Präsentation erforderlich machen. Wir weisen ausdrücklich darauf hin, dass wir ohne gesonderten Auftrag nicht verpflichtet sind, diese Präsentation aufgrund einer Änderung der zugrunde liegenden Fakten bzw. Annahmen oder Änderungen in der Gesetzgebung oder Rechtsprechung zu überprüfen und gegebenenfalls fortzuschreiben.</a:t>
            </a:r>
            <a:endParaRPr lang="de-CH" sz="400" dirty="0">
              <a:solidFill>
                <a:schemeClr val="tx2"/>
              </a:solidFill>
              <a:latin typeface="+mn-lt"/>
            </a:endParaRPr>
          </a:p>
        </p:txBody>
      </p:sp>
    </p:spTree>
    <p:extLst>
      <p:ext uri="{BB962C8B-B14F-4D97-AF65-F5344CB8AC3E}">
        <p14:creationId xmlns:p14="http://schemas.microsoft.com/office/powerpoint/2010/main" val="1523100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13D55251-FCD2-098F-C711-80A025A5E87A}"/>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pic>
        <p:nvPicPr>
          <p:cNvPr id="7" name="Grafik 6">
            <a:extLst>
              <a:ext uri="{FF2B5EF4-FFF2-40B4-BE49-F238E27FC236}">
                <a16:creationId xmlns:a16="http://schemas.microsoft.com/office/drawing/2014/main" id="{3FCCF094-3B00-E116-643D-AB56DC9D9867}"/>
              </a:ext>
            </a:extLst>
          </p:cNvPr>
          <p:cNvPicPr>
            <a:picLocks noChangeAspect="1"/>
          </p:cNvPicPr>
          <p:nvPr userDrawn="1"/>
        </p:nvPicPr>
        <p:blipFill>
          <a:blip r:embed="rId26">
            <a:alphaModFix/>
          </a:blip>
          <a:stretch>
            <a:fillRect/>
          </a:stretch>
        </p:blipFill>
        <p:spPr>
          <a:xfrm>
            <a:off x="5261058" y="248478"/>
            <a:ext cx="7022263" cy="6858000"/>
          </a:xfrm>
          <a:prstGeom prst="rect">
            <a:avLst/>
          </a:prstGeom>
        </p:spPr>
      </p:pic>
      <p:sp>
        <p:nvSpPr>
          <p:cNvPr id="14" name="Freihandform: Form 13">
            <a:extLst>
              <a:ext uri="{FF2B5EF4-FFF2-40B4-BE49-F238E27FC236}">
                <a16:creationId xmlns:a16="http://schemas.microsoft.com/office/drawing/2014/main" id="{A591A36D-AC9D-096F-A586-ED2A6A4899A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le Placeholder 1"/>
          <p:cNvSpPr>
            <a:spLocks noGrp="1"/>
          </p:cNvSpPr>
          <p:nvPr>
            <p:ph type="title"/>
          </p:nvPr>
        </p:nvSpPr>
        <p:spPr bwMode="gray">
          <a:xfrm>
            <a:off x="525600" y="673200"/>
            <a:ext cx="9121320" cy="360000"/>
          </a:xfrm>
          <a:prstGeom prst="rect">
            <a:avLst/>
          </a:prstGeom>
        </p:spPr>
        <p:txBody>
          <a:bodyPr vert="horz" lIns="0" tIns="0" rIns="0" bIns="0" rtlCol="0" anchor="t" anchorCtr="0">
            <a:noAutofit/>
          </a:bodyPr>
          <a:lstStyle/>
          <a:p>
            <a:pPr lvl="0"/>
            <a:endParaRPr lang="de-DE" dirty="0"/>
          </a:p>
        </p:txBody>
      </p:sp>
      <p:sp>
        <p:nvSpPr>
          <p:cNvPr id="3" name="Text Placeholder 2"/>
          <p:cNvSpPr>
            <a:spLocks noGrp="1"/>
          </p:cNvSpPr>
          <p:nvPr>
            <p:ph type="body" idx="1"/>
          </p:nvPr>
        </p:nvSpPr>
        <p:spPr bwMode="gray">
          <a:xfrm>
            <a:off x="527052" y="1601093"/>
            <a:ext cx="11137900" cy="4495434"/>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a:p>
            <a:pPr lvl="3"/>
            <a:r>
              <a:rPr lang="de-DE" dirty="0"/>
              <a:t>     Vierte Ebene</a:t>
            </a:r>
          </a:p>
          <a:p>
            <a:pPr lvl="4"/>
            <a:r>
              <a:rPr lang="de-DE" dirty="0"/>
              <a:t>Fünfte Ebene</a:t>
            </a:r>
          </a:p>
          <a:p>
            <a:pPr lvl="5"/>
            <a:r>
              <a:rPr lang="de-DE" dirty="0"/>
              <a:t>Sechste Ebene</a:t>
            </a:r>
          </a:p>
          <a:p>
            <a:pPr lvl="6"/>
            <a:r>
              <a:rPr lang="de-DE" dirty="0"/>
              <a:t>siebte Ebene</a:t>
            </a:r>
          </a:p>
          <a:p>
            <a:pPr lvl="7"/>
            <a:r>
              <a:rPr lang="de-DE" dirty="0"/>
              <a:t>Achte Ebene</a:t>
            </a:r>
          </a:p>
        </p:txBody>
      </p:sp>
      <p:sp>
        <p:nvSpPr>
          <p:cNvPr id="5" name="Footer Placeholder 4"/>
          <p:cNvSpPr>
            <a:spLocks noGrp="1"/>
          </p:cNvSpPr>
          <p:nvPr>
            <p:ph type="ftr" sz="quarter" idx="3"/>
          </p:nvPr>
        </p:nvSpPr>
        <p:spPr bwMode="gray">
          <a:xfrm>
            <a:off x="1800225" y="6525202"/>
            <a:ext cx="8194827" cy="181500"/>
          </a:xfrm>
          <a:prstGeom prst="rect">
            <a:avLst/>
          </a:prstGeom>
          <a:noFill/>
        </p:spPr>
        <p:txBody>
          <a:bodyPr vert="horz" lIns="0" tIns="0" rIns="0" bIns="0" rtlCol="0" anchor="ctr"/>
          <a:lstStyle>
            <a:lvl1pPr algn="l">
              <a:defRPr sz="1000">
                <a:solidFill>
                  <a:schemeClr val="bg1"/>
                </a:solidFill>
                <a:latin typeface="Calibri" panose="020F0502020204030204" pitchFamily="34" charset="0"/>
              </a:defRPr>
            </a:lvl1pPr>
          </a:lstStyle>
          <a:p>
            <a:endParaRPr lang="de-DE" dirty="0"/>
          </a:p>
        </p:txBody>
      </p:sp>
      <p:sp>
        <p:nvSpPr>
          <p:cNvPr id="12" name="Freihandform: Form 11">
            <a:extLst>
              <a:ext uri="{FF2B5EF4-FFF2-40B4-BE49-F238E27FC236}">
                <a16:creationId xmlns:a16="http://schemas.microsoft.com/office/drawing/2014/main" id="{3276C4E7-2150-9115-C80C-C154CE7C98F4}"/>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6" name="Slide Number Placeholder 5"/>
          <p:cNvSpPr>
            <a:spLocks noGrp="1"/>
          </p:cNvSpPr>
          <p:nvPr>
            <p:ph type="sldNum" sz="quarter" idx="4"/>
          </p:nvPr>
        </p:nvSpPr>
        <p:spPr bwMode="gray">
          <a:xfrm>
            <a:off x="11672888" y="6525203"/>
            <a:ext cx="322052" cy="181500"/>
          </a:xfrm>
          <a:prstGeom prst="rect">
            <a:avLst/>
          </a:prstGeom>
          <a:noFill/>
        </p:spPr>
        <p:txBody>
          <a:bodyPr vert="horz" lIns="0" tIns="0" rIns="0" bIns="0" rtlCol="0" anchor="ctr"/>
          <a:lstStyle>
            <a:lvl1pPr algn="l">
              <a:defRPr sz="1100">
                <a:solidFill>
                  <a:schemeClr val="bg1"/>
                </a:solidFill>
                <a:latin typeface="Calibri" panose="020F0502020204030204" pitchFamily="34" charset="0"/>
              </a:defRPr>
            </a:lvl1pPr>
          </a:lstStyle>
          <a:p>
            <a:fld id="{521AE3AC-DDCA-45D4-9B2A-A2DBEA872607}" type="slidenum">
              <a:rPr lang="de-DE" smtClean="0"/>
              <a:pPr/>
              <a:t>‹Nr.›</a:t>
            </a:fld>
            <a:endParaRPr lang="de-DE" dirty="0"/>
          </a:p>
        </p:txBody>
      </p:sp>
      <p:sp>
        <p:nvSpPr>
          <p:cNvPr id="10" name="empower - DO NOT DELETE!!!" hidden="1">
            <a:extLst>
              <a:ext uri="{FF2B5EF4-FFF2-40B4-BE49-F238E27FC236}">
                <a16:creationId xmlns:a16="http://schemas.microsoft.com/office/drawing/2014/main" id="{07F6F746-2D84-BA82-F1D5-8408966C1429}"/>
              </a:ext>
            </a:extLst>
          </p:cNvPr>
          <p:cNvSpPr/>
          <p:nvPr userDrawn="1">
            <p:custDataLst>
              <p:tags r:id="rId25"/>
            </p:custDataLst>
          </p:nvPr>
        </p:nvSpPr>
        <p:spPr bwMode="gray">
          <a:xfrm>
            <a:off x="0" y="0"/>
            <a:ext cx="0" cy="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pic>
        <p:nvPicPr>
          <p:cNvPr id="11" name="Grafik 10">
            <a:extLst>
              <a:ext uri="{FF2B5EF4-FFF2-40B4-BE49-F238E27FC236}">
                <a16:creationId xmlns:a16="http://schemas.microsoft.com/office/drawing/2014/main" id="{A7F91329-B9B0-919E-87EF-75806ADF58E2}"/>
              </a:ext>
            </a:extLst>
          </p:cNvPr>
          <p:cNvPicPr>
            <a:picLocks noChangeAspect="1"/>
          </p:cNvPicPr>
          <p:nvPr userDrawn="1"/>
        </p:nvPicPr>
        <p:blipFill>
          <a:blip r:embed="rId27"/>
          <a:stretch>
            <a:fillRect/>
          </a:stretch>
        </p:blipFill>
        <p:spPr>
          <a:xfrm>
            <a:off x="9809018" y="565599"/>
            <a:ext cx="1978556" cy="562183"/>
          </a:xfrm>
          <a:prstGeom prst="rect">
            <a:avLst/>
          </a:prstGeom>
        </p:spPr>
      </p:pic>
    </p:spTree>
    <p:custDataLst>
      <p:tags r:id="rId24"/>
    </p:custDataLst>
    <p:extLst>
      <p:ext uri="{BB962C8B-B14F-4D97-AF65-F5344CB8AC3E}">
        <p14:creationId xmlns:p14="http://schemas.microsoft.com/office/powerpoint/2010/main" val="1396210884"/>
      </p:ext>
    </p:extLst>
  </p:cSld>
  <p:clrMap bg1="lt1" tx1="dk1" bg2="lt2" tx2="dk2" accent1="accent1" accent2="accent2" accent3="accent3" accent4="accent4" accent5="accent5" accent6="accent6" hlink="hlink" folHlink="folHlink"/>
  <p:sldLayoutIdLst>
    <p:sldLayoutId id="2147483862" r:id="rId1"/>
    <p:sldLayoutId id="2147483857" r:id="rId2"/>
    <p:sldLayoutId id="2147483861" r:id="rId3"/>
    <p:sldLayoutId id="2147483864" r:id="rId4"/>
    <p:sldLayoutId id="2147483873" r:id="rId5"/>
    <p:sldLayoutId id="2147483875" r:id="rId6"/>
    <p:sldLayoutId id="2147483838" r:id="rId7"/>
    <p:sldLayoutId id="2147483839" r:id="rId8"/>
    <p:sldLayoutId id="2147483859" r:id="rId9"/>
    <p:sldLayoutId id="2147483841" r:id="rId10"/>
    <p:sldLayoutId id="2147483842" r:id="rId11"/>
    <p:sldLayoutId id="2147483844" r:id="rId12"/>
    <p:sldLayoutId id="2147483845" r:id="rId13"/>
    <p:sldLayoutId id="2147483870" r:id="rId14"/>
    <p:sldLayoutId id="2147483863" r:id="rId15"/>
    <p:sldLayoutId id="2147483869" r:id="rId16"/>
    <p:sldLayoutId id="2147483852" r:id="rId17"/>
    <p:sldLayoutId id="2147483872" r:id="rId18"/>
    <p:sldLayoutId id="2147483871" r:id="rId19"/>
    <p:sldLayoutId id="2147483865" r:id="rId20"/>
    <p:sldLayoutId id="2147483858" r:id="rId21"/>
    <p:sldLayoutId id="2147483874"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2600" b="0" kern="1200" cap="all" baseline="0">
          <a:solidFill>
            <a:schemeClr val="tx2"/>
          </a:solidFill>
          <a:latin typeface="+mj-lt"/>
          <a:ea typeface="+mj-ea"/>
          <a:cs typeface="+mj-cs"/>
        </a:defRPr>
      </a:lvl1pPr>
    </p:titleStyle>
    <p:bodyStyle>
      <a:lvl1pPr marL="0" indent="0" algn="l" defTabSz="914377" rtl="0" eaLnBrk="1" latinLnBrk="0" hangingPunct="1">
        <a:lnSpc>
          <a:spcPct val="100000"/>
        </a:lnSpc>
        <a:spcBef>
          <a:spcPts val="400"/>
        </a:spcBef>
        <a:spcAft>
          <a:spcPts val="400"/>
        </a:spcAft>
        <a:buFont typeface="Arial" panose="020B0604020202020204" pitchFamily="34" charset="0"/>
        <a:buChar char="​"/>
        <a:defRPr sz="2400" kern="1200">
          <a:solidFill>
            <a:schemeClr val="tx2"/>
          </a:solidFill>
          <a:latin typeface="+mn-lt"/>
          <a:ea typeface="+mn-ea"/>
          <a:cs typeface="+mn-cs"/>
        </a:defRPr>
      </a:lvl1pPr>
      <a:lvl2pPr marL="360000" indent="-360000" algn="l" defTabSz="914377" rtl="0" eaLnBrk="1" latinLnBrk="0" hangingPunct="1">
        <a:lnSpc>
          <a:spcPct val="100000"/>
        </a:lnSpc>
        <a:spcBef>
          <a:spcPts val="400"/>
        </a:spcBef>
        <a:spcAft>
          <a:spcPts val="400"/>
        </a:spcAft>
        <a:buClr>
          <a:schemeClr val="accent1"/>
        </a:buClr>
        <a:buSzPct val="115000"/>
        <a:buFont typeface="Symbol" panose="05050102010706020507" pitchFamily="18" charset="2"/>
        <a:buChar char="-"/>
        <a:defRPr sz="2400" kern="1200">
          <a:solidFill>
            <a:schemeClr val="tx2"/>
          </a:solidFill>
          <a:latin typeface="+mn-lt"/>
          <a:ea typeface="+mn-ea"/>
          <a:cs typeface="+mn-cs"/>
        </a:defRPr>
      </a:lvl2pPr>
      <a:lvl3pPr marL="720000" indent="-360000" algn="l" defTabSz="914377" rtl="0" eaLnBrk="1" latinLnBrk="0" hangingPunct="1">
        <a:lnSpc>
          <a:spcPct val="100000"/>
        </a:lnSpc>
        <a:spcBef>
          <a:spcPts val="0"/>
        </a:spcBef>
        <a:spcAft>
          <a:spcPts val="400"/>
        </a:spcAft>
        <a:buClr>
          <a:schemeClr val="accent1"/>
        </a:buClr>
        <a:buFont typeface="Symbol" panose="05050102010706020507" pitchFamily="18" charset="2"/>
        <a:buChar char="-"/>
        <a:defRPr sz="2400" kern="1200">
          <a:solidFill>
            <a:schemeClr val="tx2"/>
          </a:solidFill>
          <a:latin typeface="+mn-lt"/>
          <a:ea typeface="+mn-ea"/>
          <a:cs typeface="+mn-cs"/>
        </a:defRPr>
      </a:lvl3pPr>
      <a:lvl4pPr marL="0" indent="0" algn="l" defTabSz="914377" rtl="0" eaLnBrk="1" latinLnBrk="0" hangingPunct="1">
        <a:lnSpc>
          <a:spcPct val="100000"/>
        </a:lnSpc>
        <a:spcBef>
          <a:spcPts val="0"/>
        </a:spcBef>
        <a:spcAft>
          <a:spcPts val="400"/>
        </a:spcAft>
        <a:buClr>
          <a:schemeClr val="accent1"/>
        </a:buClr>
        <a:buFontTx/>
        <a:buNone/>
        <a:defRPr sz="2400" kern="1200">
          <a:solidFill>
            <a:schemeClr val="tx2"/>
          </a:solidFill>
          <a:latin typeface="+mn-lt"/>
          <a:ea typeface="+mn-ea"/>
          <a:cs typeface="+mn-cs"/>
        </a:defRPr>
      </a:lvl4pPr>
      <a:lvl5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a:solidFill>
            <a:schemeClr val="tx2"/>
          </a:solidFill>
          <a:latin typeface="+mn-lt"/>
          <a:ea typeface="+mn-ea"/>
          <a:cs typeface="+mn-cs"/>
        </a:defRPr>
      </a:lvl5pPr>
      <a:lvl6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1"/>
          </a:solidFill>
          <a:latin typeface="+mn-lt"/>
          <a:ea typeface="+mn-ea"/>
          <a:cs typeface="+mn-cs"/>
        </a:defRPr>
      </a:lvl6pPr>
      <a:lvl7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2"/>
          </a:solidFill>
          <a:latin typeface="+mn-lt"/>
          <a:ea typeface="+mn-ea"/>
          <a:cs typeface="+mn-cs"/>
        </a:defRPr>
      </a:lvl7pPr>
      <a:lvl8pPr marL="0" indent="0" algn="l" defTabSz="914377" rtl="0" eaLnBrk="1" latinLnBrk="0" hangingPunct="1">
        <a:lnSpc>
          <a:spcPct val="100000"/>
        </a:lnSpc>
        <a:spcBef>
          <a:spcPts val="400"/>
        </a:spcBef>
        <a:spcAft>
          <a:spcPts val="400"/>
        </a:spcAft>
        <a:buFont typeface="Arial" panose="020B0604020202020204" pitchFamily="34" charset="0"/>
        <a:buNone/>
        <a:defRPr sz="1400" b="0" kern="1200" cap="none" baseline="0">
          <a:solidFill>
            <a:schemeClr val="tx2"/>
          </a:solidFill>
          <a:latin typeface="+mn-lt"/>
          <a:ea typeface="+mn-ea"/>
          <a:cs typeface="+mn-cs"/>
        </a:defRPr>
      </a:lvl8pPr>
      <a:lvl9pPr marL="0" indent="0" algn="l" defTabSz="914377" rtl="0" eaLnBrk="1" latinLnBrk="0" hangingPunct="1">
        <a:lnSpc>
          <a:spcPct val="100000"/>
        </a:lnSpc>
        <a:spcBef>
          <a:spcPts val="400"/>
        </a:spcBef>
        <a:spcAft>
          <a:spcPts val="400"/>
        </a:spcAft>
        <a:buFont typeface="Arial" panose="020B0604020202020204" pitchFamily="34" charset="0"/>
        <a:buNone/>
        <a:defRPr sz="1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 userDrawn="1">
          <p15:clr>
            <a:srgbClr val="F26B43"/>
          </p15:clr>
        </p15:guide>
        <p15:guide id="2" pos="325" userDrawn="1">
          <p15:clr>
            <a:srgbClr val="F26B43"/>
          </p15:clr>
        </p15:guide>
        <p15:guide id="3" pos="7353" userDrawn="1">
          <p15:clr>
            <a:srgbClr val="F26B43"/>
          </p15:clr>
        </p15:guide>
        <p15:guide id="11" orient="horz" pos="1003" userDrawn="1">
          <p15:clr>
            <a:srgbClr val="F26B43"/>
          </p15:clr>
        </p15:guide>
        <p15:guide id="16" orient="horz" pos="3838" userDrawn="1">
          <p15:clr>
            <a:srgbClr val="F26B43"/>
          </p15:clr>
        </p15:guide>
        <p15:guide id="18" pos="384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platzhalter 10">
            <a:extLst>
              <a:ext uri="{FF2B5EF4-FFF2-40B4-BE49-F238E27FC236}">
                <a16:creationId xmlns:a16="http://schemas.microsoft.com/office/drawing/2014/main" id="{76CC98E9-B15A-07EB-FD76-4BF641D1755C}"/>
              </a:ext>
            </a:extLst>
          </p:cNvPr>
          <p:cNvPicPr>
            <a:picLocks noGrp="1" noChangeAspect="1"/>
          </p:cNvPicPr>
          <p:nvPr>
            <p:ph type="pic" sz="quarter" idx="23"/>
          </p:nvPr>
        </p:nvPicPr>
        <p:blipFill rotWithShape="1">
          <a:blip r:embed="rId2"/>
          <a:srcRect t="9689" b="7207"/>
          <a:stretch/>
        </p:blipFill>
        <p:spPr>
          <a:xfrm>
            <a:off x="6001722" y="1600198"/>
            <a:ext cx="6190278" cy="4826551"/>
          </a:xfrm>
        </p:spPr>
      </p:pic>
      <p:sp>
        <p:nvSpPr>
          <p:cNvPr id="2" name="Titel 1">
            <a:extLst>
              <a:ext uri="{FF2B5EF4-FFF2-40B4-BE49-F238E27FC236}">
                <a16:creationId xmlns:a16="http://schemas.microsoft.com/office/drawing/2014/main" id="{ACDEB69D-B67C-CB5E-3499-B4F8AA2512CB}"/>
              </a:ext>
            </a:extLst>
          </p:cNvPr>
          <p:cNvSpPr>
            <a:spLocks noGrp="1"/>
          </p:cNvSpPr>
          <p:nvPr>
            <p:ph type="title"/>
          </p:nvPr>
        </p:nvSpPr>
        <p:spPr/>
        <p:txBody>
          <a:bodyPr/>
          <a:lstStyle/>
          <a:p>
            <a:r>
              <a:rPr lang="de-DE" dirty="0"/>
              <a:t>Ex-Schutz </a:t>
            </a:r>
            <a:br>
              <a:rPr lang="de-DE" dirty="0"/>
            </a:br>
            <a:r>
              <a:rPr lang="de-DE" dirty="0"/>
              <a:t>(Gase und Dämpfe)</a:t>
            </a:r>
          </a:p>
        </p:txBody>
      </p:sp>
      <p:sp>
        <p:nvSpPr>
          <p:cNvPr id="3" name="Textplatzhalter 2">
            <a:extLst>
              <a:ext uri="{FF2B5EF4-FFF2-40B4-BE49-F238E27FC236}">
                <a16:creationId xmlns:a16="http://schemas.microsoft.com/office/drawing/2014/main" id="{5CF8A4CF-9E6B-5F48-BD94-108DB7700393}"/>
              </a:ext>
            </a:extLst>
          </p:cNvPr>
          <p:cNvSpPr>
            <a:spLocks noGrp="1"/>
          </p:cNvSpPr>
          <p:nvPr>
            <p:ph type="body" sz="quarter" idx="24"/>
          </p:nvPr>
        </p:nvSpPr>
        <p:spPr/>
        <p:txBody>
          <a:bodyPr/>
          <a:lstStyle/>
          <a:p>
            <a:r>
              <a:rPr lang="de-DE" dirty="0" err="1"/>
              <a:t>Referent:in</a:t>
            </a:r>
            <a:r>
              <a:rPr lang="de-DE" dirty="0"/>
              <a:t>, Ort</a:t>
            </a:r>
          </a:p>
          <a:p>
            <a:pPr>
              <a:buNone/>
            </a:pPr>
            <a:endParaRPr lang="de-DE" dirty="0"/>
          </a:p>
        </p:txBody>
      </p:sp>
    </p:spTree>
    <p:extLst>
      <p:ext uri="{BB962C8B-B14F-4D97-AF65-F5344CB8AC3E}">
        <p14:creationId xmlns:p14="http://schemas.microsoft.com/office/powerpoint/2010/main" val="3562218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a:buClr>
                <a:schemeClr val="accent1"/>
              </a:buClr>
              <a:buNone/>
            </a:pPr>
            <a:r>
              <a:rPr lang="de-DE" dirty="0"/>
              <a:t>Brennbare Gase und Dämpfe können …</a:t>
            </a:r>
          </a:p>
          <a:p>
            <a:pPr marL="342900" indent="-342900">
              <a:buClr>
                <a:schemeClr val="accent1"/>
              </a:buClr>
              <a:buFont typeface="Wingdings" panose="05000000000000000000" pitchFamily="2" charset="2"/>
              <a:buChar char="§"/>
            </a:pPr>
            <a:r>
              <a:rPr lang="de-DE" dirty="0"/>
              <a:t>unbemerkt austreten,</a:t>
            </a:r>
          </a:p>
          <a:p>
            <a:pPr marL="342900" indent="-342900">
              <a:buClr>
                <a:schemeClr val="accent1"/>
              </a:buClr>
              <a:buFont typeface="Wingdings" panose="05000000000000000000" pitchFamily="2" charset="2"/>
              <a:buChar char="§"/>
            </a:pPr>
            <a:r>
              <a:rPr lang="de-DE" dirty="0"/>
              <a:t>sich mit der Raumluft vermischen,</a:t>
            </a:r>
          </a:p>
          <a:p>
            <a:pPr marL="342900" indent="-342900">
              <a:buClr>
                <a:schemeClr val="accent1"/>
              </a:buClr>
              <a:buFont typeface="Wingdings" panose="05000000000000000000" pitchFamily="2" charset="2"/>
              <a:buChar char="§"/>
            </a:pPr>
            <a:r>
              <a:rPr lang="de-DE" dirty="0"/>
              <a:t>von der Austrittsstelle wegströmen,</a:t>
            </a:r>
          </a:p>
          <a:p>
            <a:pPr marL="342900" indent="-342900">
              <a:buClr>
                <a:schemeClr val="accent1"/>
              </a:buClr>
              <a:buFont typeface="Wingdings" panose="05000000000000000000" pitchFamily="2" charset="2"/>
              <a:buChar char="§"/>
            </a:pPr>
            <a:r>
              <a:rPr lang="de-DE" dirty="0"/>
              <a:t>durch einen einzigen Funken entzündet werden.</a:t>
            </a:r>
          </a:p>
          <a:p>
            <a:pPr>
              <a:buClr>
                <a:schemeClr val="accent1"/>
              </a:buClr>
              <a:buNone/>
            </a:pPr>
            <a:r>
              <a:rPr lang="de-DE" dirty="0"/>
              <a:t>Explosionsgefahr ist häufig nicht sichtbar.</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2</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Wann wird die Luft zur Gefahr?</a:t>
            </a:r>
          </a:p>
        </p:txBody>
      </p:sp>
    </p:spTree>
    <p:extLst>
      <p:ext uri="{BB962C8B-B14F-4D97-AF65-F5344CB8AC3E}">
        <p14:creationId xmlns:p14="http://schemas.microsoft.com/office/powerpoint/2010/main" val="162497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60895E-EBF4-31D1-9102-967A5260C854}"/>
              </a:ext>
            </a:extLst>
          </p:cNvPr>
          <p:cNvSpPr>
            <a:spLocks noGrp="1"/>
          </p:cNvSpPr>
          <p:nvPr>
            <p:ph type="title"/>
          </p:nvPr>
        </p:nvSpPr>
        <p:spPr/>
        <p:txBody>
          <a:bodyPr/>
          <a:lstStyle/>
          <a:p>
            <a:r>
              <a:rPr lang="de-DE" dirty="0"/>
              <a:t>Wie können gas- und Dampfexplosionen entstehen?</a:t>
            </a:r>
          </a:p>
        </p:txBody>
      </p:sp>
      <p:sp>
        <p:nvSpPr>
          <p:cNvPr id="3" name="Textplatzhalter 2">
            <a:extLst>
              <a:ext uri="{FF2B5EF4-FFF2-40B4-BE49-F238E27FC236}">
                <a16:creationId xmlns:a16="http://schemas.microsoft.com/office/drawing/2014/main" id="{D4967346-8A46-85BA-E134-E8BC0D59FD0C}"/>
              </a:ext>
            </a:extLst>
          </p:cNvPr>
          <p:cNvSpPr>
            <a:spLocks noGrp="1"/>
          </p:cNvSpPr>
          <p:nvPr>
            <p:ph type="body" sz="quarter" idx="18"/>
          </p:nvPr>
        </p:nvSpPr>
        <p:spPr/>
        <p:txBody>
          <a:bodyPr/>
          <a:lstStyle/>
          <a:p>
            <a:r>
              <a:rPr lang="de-DE" dirty="0"/>
              <a:t>01</a:t>
            </a:r>
          </a:p>
        </p:txBody>
      </p:sp>
      <p:sp>
        <p:nvSpPr>
          <p:cNvPr id="4" name="Fußzeilenplatzhalter 3">
            <a:extLst>
              <a:ext uri="{FF2B5EF4-FFF2-40B4-BE49-F238E27FC236}">
                <a16:creationId xmlns:a16="http://schemas.microsoft.com/office/drawing/2014/main" id="{8E481874-85AC-5F6F-2883-741426745B99}"/>
              </a:ext>
            </a:extLst>
          </p:cNvPr>
          <p:cNvSpPr>
            <a:spLocks noGrp="1"/>
          </p:cNvSpPr>
          <p:nvPr>
            <p:ph type="ftr" sz="quarter" idx="15"/>
          </p:nvPr>
        </p:nvSpPr>
        <p:spPr/>
        <p:txBody>
          <a:bodyPr/>
          <a:lstStyle/>
          <a:p>
            <a:endParaRPr lang="de-DE" dirty="0"/>
          </a:p>
        </p:txBody>
      </p:sp>
      <p:sp>
        <p:nvSpPr>
          <p:cNvPr id="5" name="Foliennummernplatzhalter 4">
            <a:extLst>
              <a:ext uri="{FF2B5EF4-FFF2-40B4-BE49-F238E27FC236}">
                <a16:creationId xmlns:a16="http://schemas.microsoft.com/office/drawing/2014/main" id="{34702B48-59C3-FEB3-BADF-BE9630E5393A}"/>
              </a:ext>
            </a:extLst>
          </p:cNvPr>
          <p:cNvSpPr>
            <a:spLocks noGrp="1"/>
          </p:cNvSpPr>
          <p:nvPr>
            <p:ph type="sldNum" sz="quarter" idx="16"/>
          </p:nvPr>
        </p:nvSpPr>
        <p:spPr/>
        <p:txBody>
          <a:bodyPr/>
          <a:lstStyle/>
          <a:p>
            <a:fld id="{521AE3AC-DDCA-45D4-9B2A-A2DBEA872607}" type="slidenum">
              <a:rPr lang="de-DE" smtClean="0"/>
              <a:pPr/>
              <a:t>3</a:t>
            </a:fld>
            <a:endParaRPr lang="de-DE" dirty="0"/>
          </a:p>
        </p:txBody>
      </p:sp>
    </p:spTree>
    <p:extLst>
      <p:ext uri="{BB962C8B-B14F-4D97-AF65-F5344CB8AC3E}">
        <p14:creationId xmlns:p14="http://schemas.microsoft.com/office/powerpoint/2010/main" val="41917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a:buClr>
                <a:schemeClr val="accent1"/>
              </a:buClr>
              <a:buNone/>
            </a:pPr>
            <a:r>
              <a:rPr lang="de-DE" dirty="0"/>
              <a:t>Gase können austreten, Dämpfe durch Verdunsten brennbarer Flüssigkeiten entstehen.</a:t>
            </a:r>
          </a:p>
          <a:p>
            <a:pPr>
              <a:buClr>
                <a:schemeClr val="accent1"/>
              </a:buClr>
              <a:buNone/>
            </a:pPr>
            <a:r>
              <a:rPr lang="de-DE" dirty="0"/>
              <a:t>Eine Gas- oder Dampfexplosion ist dann möglich, wenn:</a:t>
            </a:r>
          </a:p>
          <a:p>
            <a:pPr marL="342900" indent="-342900">
              <a:buClr>
                <a:schemeClr val="accent1"/>
              </a:buClr>
              <a:buFont typeface="Wingdings" panose="05000000000000000000" pitchFamily="2" charset="2"/>
              <a:buChar char="§"/>
            </a:pPr>
            <a:r>
              <a:rPr lang="de-DE" dirty="0"/>
              <a:t>brennbares Gas oder brennbarer Dampf,</a:t>
            </a:r>
          </a:p>
          <a:p>
            <a:pPr marL="342900" indent="-342900">
              <a:buClr>
                <a:schemeClr val="accent1"/>
              </a:buClr>
              <a:buFont typeface="Wingdings" panose="05000000000000000000" pitchFamily="2" charset="2"/>
              <a:buChar char="§"/>
            </a:pPr>
            <a:r>
              <a:rPr lang="de-DE" dirty="0"/>
              <a:t>ein zündfähiges Gemisch mit Luft,</a:t>
            </a:r>
          </a:p>
          <a:p>
            <a:pPr marL="342900" indent="-342900">
              <a:buClr>
                <a:schemeClr val="accent1"/>
              </a:buClr>
              <a:buFont typeface="Wingdings" panose="05000000000000000000" pitchFamily="2" charset="2"/>
              <a:buChar char="§"/>
            </a:pPr>
            <a:r>
              <a:rPr lang="de-DE" dirty="0"/>
              <a:t>eine wirksame Zündquelle</a:t>
            </a:r>
          </a:p>
          <a:p>
            <a:pPr>
              <a:buClr>
                <a:schemeClr val="accent1"/>
              </a:buClr>
              <a:buNone/>
            </a:pPr>
            <a:r>
              <a:rPr lang="de-DE" dirty="0"/>
              <a:t>gleichzeitig vorhanden sind.</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4</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Drei Bedingungen müssen zusammentreffen</a:t>
            </a:r>
          </a:p>
        </p:txBody>
      </p:sp>
    </p:spTree>
    <p:extLst>
      <p:ext uri="{BB962C8B-B14F-4D97-AF65-F5344CB8AC3E}">
        <p14:creationId xmlns:p14="http://schemas.microsoft.com/office/powerpoint/2010/main" val="76640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a:buClr>
                <a:schemeClr val="accent1"/>
              </a:buClr>
              <a:buNone/>
            </a:pPr>
            <a:r>
              <a:rPr lang="de-DE" dirty="0"/>
              <a:t>Mögliche Zündquellen:</a:t>
            </a:r>
          </a:p>
          <a:p>
            <a:pPr marL="342900" indent="-342900">
              <a:buClr>
                <a:schemeClr val="accent1"/>
              </a:buClr>
              <a:buFont typeface="Wingdings" panose="05000000000000000000" pitchFamily="2" charset="2"/>
              <a:buChar char="§"/>
            </a:pPr>
            <a:r>
              <a:rPr lang="de-DE" dirty="0"/>
              <a:t>Flammen, Glut und heiße Oberflächen,</a:t>
            </a:r>
          </a:p>
          <a:p>
            <a:pPr marL="342900" indent="-342900">
              <a:buClr>
                <a:schemeClr val="accent1"/>
              </a:buClr>
              <a:buFont typeface="Wingdings" panose="05000000000000000000" pitchFamily="2" charset="2"/>
              <a:buChar char="§"/>
            </a:pPr>
            <a:r>
              <a:rPr lang="de-DE" dirty="0"/>
              <a:t>elektrische oder mechanische Funken,</a:t>
            </a:r>
          </a:p>
          <a:p>
            <a:pPr marL="342900" indent="-342900">
              <a:buClr>
                <a:schemeClr val="accent1"/>
              </a:buClr>
              <a:buFont typeface="Wingdings" panose="05000000000000000000" pitchFamily="2" charset="2"/>
              <a:buChar char="§"/>
            </a:pPr>
            <a:r>
              <a:rPr lang="de-DE" dirty="0"/>
              <a:t>Schweiß-, Trenn- und Schleifarbeiten,</a:t>
            </a:r>
          </a:p>
          <a:p>
            <a:pPr marL="342900" indent="-342900">
              <a:buClr>
                <a:schemeClr val="accent1"/>
              </a:buClr>
              <a:buFont typeface="Wingdings" panose="05000000000000000000" pitchFamily="2" charset="2"/>
              <a:buChar char="§"/>
            </a:pPr>
            <a:r>
              <a:rPr lang="de-DE" dirty="0"/>
              <a:t>elektrostatische Entladungen.</a:t>
            </a:r>
          </a:p>
          <a:p>
            <a:pPr>
              <a:buClr>
                <a:schemeClr val="accent1"/>
              </a:buClr>
              <a:buNone/>
            </a:pPr>
            <a:r>
              <a:rPr lang="de-DE" dirty="0"/>
              <a:t>Elektrostatische Aufladung kann beispielsweise beim Umfüllen, beim Strömen durch Schläuche oder durch Reibung entstehen.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5</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Ein Funke kann genügen</a:t>
            </a:r>
          </a:p>
        </p:txBody>
      </p:sp>
    </p:spTree>
    <p:extLst>
      <p:ext uri="{BB962C8B-B14F-4D97-AF65-F5344CB8AC3E}">
        <p14:creationId xmlns:p14="http://schemas.microsoft.com/office/powerpoint/2010/main" val="114078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CC8B5F4-40D8-9380-080D-D3B5B70CD388}"/>
              </a:ext>
            </a:extLst>
          </p:cNvPr>
          <p:cNvSpPr>
            <a:spLocks noGrp="1"/>
          </p:cNvSpPr>
          <p:nvPr>
            <p:ph type="title"/>
          </p:nvPr>
        </p:nvSpPr>
        <p:spPr/>
        <p:txBody>
          <a:bodyPr/>
          <a:lstStyle/>
          <a:p>
            <a:r>
              <a:rPr lang="de-DE" dirty="0"/>
              <a:t>Wo können diese Bedingungen auftreten?</a:t>
            </a:r>
          </a:p>
        </p:txBody>
      </p:sp>
      <p:sp>
        <p:nvSpPr>
          <p:cNvPr id="7" name="Textplatzhalter 6">
            <a:extLst>
              <a:ext uri="{FF2B5EF4-FFF2-40B4-BE49-F238E27FC236}">
                <a16:creationId xmlns:a16="http://schemas.microsoft.com/office/drawing/2014/main" id="{BF2D558A-AD6E-8115-ECC8-A4ED207CB4FB}"/>
              </a:ext>
            </a:extLst>
          </p:cNvPr>
          <p:cNvSpPr>
            <a:spLocks noGrp="1"/>
          </p:cNvSpPr>
          <p:nvPr>
            <p:ph type="body" sz="quarter" idx="18"/>
          </p:nvPr>
        </p:nvSpPr>
        <p:spPr/>
        <p:txBody>
          <a:bodyPr/>
          <a:lstStyle/>
          <a:p>
            <a:r>
              <a:rPr lang="de-DE" dirty="0"/>
              <a:t>02</a:t>
            </a:r>
          </a:p>
        </p:txBody>
      </p:sp>
      <p:sp>
        <p:nvSpPr>
          <p:cNvPr id="3" name="Fußzeilenplatzhalter 2">
            <a:extLst>
              <a:ext uri="{FF2B5EF4-FFF2-40B4-BE49-F238E27FC236}">
                <a16:creationId xmlns:a16="http://schemas.microsoft.com/office/drawing/2014/main" id="{DC2FDFDD-E883-2BA3-4D81-D57189A55692}"/>
              </a:ext>
            </a:extLst>
          </p:cNvPr>
          <p:cNvSpPr>
            <a:spLocks noGrp="1"/>
          </p:cNvSpPr>
          <p:nvPr>
            <p:ph type="ftr" sz="quarter" idx="15"/>
          </p:nvPr>
        </p:nvSpPr>
        <p:spPr/>
        <p:txBody>
          <a:bodyPr/>
          <a:lstStyle/>
          <a:p>
            <a:endParaRPr lang="de-DE" dirty="0"/>
          </a:p>
        </p:txBody>
      </p:sp>
      <p:sp>
        <p:nvSpPr>
          <p:cNvPr id="4" name="Foliennummernplatzhalter 3">
            <a:extLst>
              <a:ext uri="{FF2B5EF4-FFF2-40B4-BE49-F238E27FC236}">
                <a16:creationId xmlns:a16="http://schemas.microsoft.com/office/drawing/2014/main" id="{A716B704-D24A-E0C8-F3F2-7C3155A9C4DF}"/>
              </a:ext>
            </a:extLst>
          </p:cNvPr>
          <p:cNvSpPr>
            <a:spLocks noGrp="1"/>
          </p:cNvSpPr>
          <p:nvPr>
            <p:ph type="sldNum" sz="quarter" idx="16"/>
          </p:nvPr>
        </p:nvSpPr>
        <p:spPr/>
        <p:txBody>
          <a:bodyPr/>
          <a:lstStyle/>
          <a:p>
            <a:fld id="{521AE3AC-DDCA-45D4-9B2A-A2DBEA872607}" type="slidenum">
              <a:rPr lang="de-DE" smtClean="0"/>
              <a:pPr/>
              <a:t>6</a:t>
            </a:fld>
            <a:endParaRPr lang="de-DE" dirty="0"/>
          </a:p>
        </p:txBody>
      </p:sp>
    </p:spTree>
    <p:extLst>
      <p:ext uri="{BB962C8B-B14F-4D97-AF65-F5344CB8AC3E}">
        <p14:creationId xmlns:p14="http://schemas.microsoft.com/office/powerpoint/2010/main" val="3035053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a:buClr>
                <a:schemeClr val="accent1"/>
              </a:buClr>
              <a:buNone/>
            </a:pPr>
            <a:r>
              <a:rPr lang="de-DE" dirty="0"/>
              <a:t>Bei normalen Tätigkeiten:</a:t>
            </a:r>
          </a:p>
          <a:p>
            <a:pPr marL="342900" indent="-342900">
              <a:buClr>
                <a:schemeClr val="accent1"/>
              </a:buClr>
              <a:buFont typeface="Wingdings" panose="05000000000000000000" pitchFamily="2" charset="2"/>
              <a:buChar char="§"/>
            </a:pPr>
            <a:r>
              <a:rPr lang="de-DE" dirty="0"/>
              <a:t>Öffnen und Umfüllen,</a:t>
            </a:r>
          </a:p>
          <a:p>
            <a:pPr marL="342900" indent="-342900">
              <a:buClr>
                <a:schemeClr val="accent1"/>
              </a:buClr>
              <a:buFont typeface="Wingdings" panose="05000000000000000000" pitchFamily="2" charset="2"/>
              <a:buChar char="§"/>
            </a:pPr>
            <a:r>
              <a:rPr lang="de-DE" dirty="0"/>
              <a:t>Reinigen und Entfetten,</a:t>
            </a:r>
          </a:p>
          <a:p>
            <a:pPr marL="342900" indent="-342900">
              <a:buClr>
                <a:schemeClr val="accent1"/>
              </a:buClr>
              <a:buFont typeface="Wingdings" panose="05000000000000000000" pitchFamily="2" charset="2"/>
              <a:buChar char="§"/>
            </a:pPr>
            <a:r>
              <a:rPr lang="de-DE" dirty="0"/>
              <a:t>Lackieren, Kleben oder Trocknen.</a:t>
            </a:r>
          </a:p>
          <a:p>
            <a:pPr>
              <a:buClr>
                <a:schemeClr val="accent1"/>
              </a:buClr>
              <a:buNone/>
            </a:pPr>
            <a:r>
              <a:rPr lang="de-DE" dirty="0"/>
              <a:t>Bei Abweichungen:</a:t>
            </a:r>
          </a:p>
          <a:p>
            <a:pPr marL="342900" indent="-342900">
              <a:buClr>
                <a:schemeClr val="accent1"/>
              </a:buClr>
              <a:buFont typeface="Wingdings" panose="05000000000000000000" pitchFamily="2" charset="2"/>
              <a:buChar char="§"/>
            </a:pPr>
            <a:r>
              <a:rPr lang="de-DE" dirty="0"/>
              <a:t>undichte Leitungen oder Kupplungen,</a:t>
            </a:r>
          </a:p>
          <a:p>
            <a:pPr marL="342900" indent="-342900">
              <a:buClr>
                <a:schemeClr val="accent1"/>
              </a:buClr>
              <a:buFont typeface="Wingdings" panose="05000000000000000000" pitchFamily="2" charset="2"/>
              <a:buChar char="§"/>
            </a:pPr>
            <a:r>
              <a:rPr lang="de-DE" dirty="0"/>
              <a:t>beschädigte Schläuche,</a:t>
            </a:r>
          </a:p>
          <a:p>
            <a:pPr marL="342900" indent="-342900">
              <a:buClr>
                <a:schemeClr val="accent1"/>
              </a:buClr>
              <a:buFont typeface="Wingdings" panose="05000000000000000000" pitchFamily="2" charset="2"/>
              <a:buChar char="§"/>
            </a:pPr>
            <a:r>
              <a:rPr lang="de-DE" dirty="0"/>
              <a:t>offene Ventile,</a:t>
            </a:r>
          </a:p>
          <a:p>
            <a:pPr marL="342900" indent="-342900">
              <a:buClr>
                <a:schemeClr val="accent1"/>
              </a:buClr>
              <a:buFont typeface="Wingdings" panose="05000000000000000000" pitchFamily="2" charset="2"/>
              <a:buChar char="§"/>
            </a:pPr>
            <a:r>
              <a:rPr lang="de-DE" dirty="0"/>
              <a:t>ausgefallene Absaugung.</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7</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Freisetzung – geplant oder unerwartet</a:t>
            </a:r>
          </a:p>
        </p:txBody>
      </p:sp>
    </p:spTree>
    <p:extLst>
      <p:ext uri="{BB962C8B-B14F-4D97-AF65-F5344CB8AC3E}">
        <p14:creationId xmlns:p14="http://schemas.microsoft.com/office/powerpoint/2010/main" val="362883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a:buClr>
                <a:schemeClr val="accent1"/>
              </a:buClr>
              <a:buNone/>
            </a:pPr>
            <a:r>
              <a:rPr lang="de-DE" dirty="0"/>
              <a:t>Die Ausbreitung wird beeinflusst durch:</a:t>
            </a:r>
          </a:p>
          <a:p>
            <a:pPr marL="342900" indent="-342900">
              <a:buClr>
                <a:schemeClr val="accent1"/>
              </a:buClr>
              <a:buFont typeface="Wingdings" panose="05000000000000000000" pitchFamily="2" charset="2"/>
              <a:buChar char="§"/>
            </a:pPr>
            <a:r>
              <a:rPr lang="de-DE" dirty="0"/>
              <a:t>Luftströmungen,</a:t>
            </a:r>
          </a:p>
          <a:p>
            <a:pPr marL="342900" indent="-342900">
              <a:buClr>
                <a:schemeClr val="accent1"/>
              </a:buClr>
              <a:buFont typeface="Wingdings" panose="05000000000000000000" pitchFamily="2" charset="2"/>
              <a:buChar char="§"/>
            </a:pPr>
            <a:r>
              <a:rPr lang="de-DE" dirty="0"/>
              <a:t>Lüftung und Absaugung,</a:t>
            </a:r>
          </a:p>
          <a:p>
            <a:pPr marL="342900" indent="-342900">
              <a:buClr>
                <a:schemeClr val="accent1"/>
              </a:buClr>
              <a:buFont typeface="Wingdings" panose="05000000000000000000" pitchFamily="2" charset="2"/>
              <a:buChar char="§"/>
            </a:pPr>
            <a:r>
              <a:rPr lang="de-DE" dirty="0"/>
              <a:t>Türen, Öffnungen und Kanäle,</a:t>
            </a:r>
          </a:p>
          <a:p>
            <a:pPr marL="342900" indent="-342900">
              <a:buClr>
                <a:schemeClr val="accent1"/>
              </a:buClr>
              <a:buFont typeface="Wingdings" panose="05000000000000000000" pitchFamily="2" charset="2"/>
              <a:buChar char="§"/>
            </a:pPr>
            <a:r>
              <a:rPr lang="de-DE" dirty="0"/>
              <a:t>Schächte, Gruben und andere Vertiefungen.</a:t>
            </a:r>
          </a:p>
          <a:p>
            <a:pPr>
              <a:buClr>
                <a:schemeClr val="accent1"/>
              </a:buClr>
              <a:buNone/>
            </a:pPr>
            <a:r>
              <a:rPr lang="de-DE" dirty="0"/>
              <a:t>Auch benachbarte oder tiefer liegende Bereiche können betroffen sein.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8</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Die Gefahr bleibt nicht an der Quelle</a:t>
            </a:r>
          </a:p>
        </p:txBody>
      </p:sp>
    </p:spTree>
    <p:extLst>
      <p:ext uri="{BB962C8B-B14F-4D97-AF65-F5344CB8AC3E}">
        <p14:creationId xmlns:p14="http://schemas.microsoft.com/office/powerpoint/2010/main" val="2029389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599" y="1601093"/>
            <a:ext cx="7379535"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Zone 0: Explosionsfähige Atmosphäre ständig, häufig oder über lange Zeit.</a:t>
            </a:r>
          </a:p>
          <a:p>
            <a:pPr marL="342900" indent="-342900">
              <a:buClr>
                <a:schemeClr val="accent1"/>
              </a:buClr>
              <a:buFont typeface="Wingdings" panose="05000000000000000000" pitchFamily="2" charset="2"/>
              <a:buChar char="§"/>
            </a:pPr>
            <a:r>
              <a:rPr lang="de-DE" dirty="0"/>
              <a:t>Zone 1: Explosionsfähige Atmosphäre im Normalbetrieb gelegentlich.</a:t>
            </a:r>
          </a:p>
          <a:p>
            <a:pPr marL="342900" indent="-342900">
              <a:buClr>
                <a:schemeClr val="accent1"/>
              </a:buClr>
              <a:buFont typeface="Wingdings" panose="05000000000000000000" pitchFamily="2" charset="2"/>
              <a:buChar char="§"/>
            </a:pPr>
            <a:r>
              <a:rPr lang="de-DE" dirty="0"/>
              <a:t>Zone 2: Explosionsfähige Atmosphäre normalerweise nicht oder nur kurzzeitig.</a:t>
            </a:r>
          </a:p>
          <a:p>
            <a:pPr>
              <a:buClr>
                <a:schemeClr val="accent1"/>
              </a:buClr>
              <a:buNone/>
            </a:pPr>
            <a:r>
              <a:rPr lang="de-DE" dirty="0"/>
              <a:t>Die Zone bestimmt, welche Geräte und Arbeitsmittel eingesetzt werden dürfen.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8280000" y="1800000"/>
            <a:ext cx="2880000" cy="288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Ex-Zonen kennzeichnen die Wahrscheinlichkeit</a:t>
            </a:r>
          </a:p>
        </p:txBody>
      </p:sp>
    </p:spTree>
    <p:extLst>
      <p:ext uri="{BB962C8B-B14F-4D97-AF65-F5344CB8AC3E}">
        <p14:creationId xmlns:p14="http://schemas.microsoft.com/office/powerpoint/2010/main" val="103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786DA4F-9019-8F3F-BC21-9CAEE15CDE5F}"/>
              </a:ext>
            </a:extLst>
          </p:cNvPr>
          <p:cNvSpPr>
            <a:spLocks noGrp="1"/>
          </p:cNvSpPr>
          <p:nvPr>
            <p:ph type="title"/>
          </p:nvPr>
        </p:nvSpPr>
        <p:spPr>
          <a:xfrm>
            <a:off x="858713" y="3684220"/>
            <a:ext cx="6733324" cy="2400087"/>
          </a:xfrm>
        </p:spPr>
        <p:txBody>
          <a:bodyPr/>
          <a:lstStyle/>
          <a:p>
            <a:r>
              <a:rPr lang="de-DE" dirty="0"/>
              <a:t>Wie können wir die Gefahr verhindern?</a:t>
            </a:r>
          </a:p>
        </p:txBody>
      </p:sp>
      <p:sp>
        <p:nvSpPr>
          <p:cNvPr id="7" name="Textplatzhalter 6">
            <a:extLst>
              <a:ext uri="{FF2B5EF4-FFF2-40B4-BE49-F238E27FC236}">
                <a16:creationId xmlns:a16="http://schemas.microsoft.com/office/drawing/2014/main" id="{D97C8F1C-99F3-A332-5633-1AA15E1E13C9}"/>
              </a:ext>
            </a:extLst>
          </p:cNvPr>
          <p:cNvSpPr>
            <a:spLocks noGrp="1"/>
          </p:cNvSpPr>
          <p:nvPr>
            <p:ph type="body" sz="quarter" idx="18"/>
          </p:nvPr>
        </p:nvSpPr>
        <p:spPr/>
        <p:txBody>
          <a:bodyPr/>
          <a:lstStyle/>
          <a:p>
            <a:r>
              <a:rPr lang="de-DE" dirty="0"/>
              <a:t>03</a:t>
            </a:r>
          </a:p>
        </p:txBody>
      </p:sp>
      <p:sp>
        <p:nvSpPr>
          <p:cNvPr id="3" name="Fußzeilenplatzhalter 2">
            <a:extLst>
              <a:ext uri="{FF2B5EF4-FFF2-40B4-BE49-F238E27FC236}">
                <a16:creationId xmlns:a16="http://schemas.microsoft.com/office/drawing/2014/main" id="{04E87C83-C65E-DA6A-B455-BC963B94556E}"/>
              </a:ext>
            </a:extLst>
          </p:cNvPr>
          <p:cNvSpPr>
            <a:spLocks noGrp="1"/>
          </p:cNvSpPr>
          <p:nvPr>
            <p:ph type="ftr" sz="quarter" idx="15"/>
          </p:nvPr>
        </p:nvSpPr>
        <p:spPr/>
        <p:txBody>
          <a:bodyPr/>
          <a:lstStyle/>
          <a:p>
            <a:endParaRPr lang="de-DE" dirty="0"/>
          </a:p>
        </p:txBody>
      </p:sp>
      <p:sp>
        <p:nvSpPr>
          <p:cNvPr id="4" name="Foliennummernplatzhalter 3">
            <a:extLst>
              <a:ext uri="{FF2B5EF4-FFF2-40B4-BE49-F238E27FC236}">
                <a16:creationId xmlns:a16="http://schemas.microsoft.com/office/drawing/2014/main" id="{EA94AF49-F675-B8CD-6C12-0EE329FD4CD2}"/>
              </a:ext>
            </a:extLst>
          </p:cNvPr>
          <p:cNvSpPr>
            <a:spLocks noGrp="1"/>
          </p:cNvSpPr>
          <p:nvPr>
            <p:ph type="sldNum" sz="quarter" idx="16"/>
          </p:nvPr>
        </p:nvSpPr>
        <p:spPr/>
        <p:txBody>
          <a:bodyPr/>
          <a:lstStyle/>
          <a:p>
            <a:fld id="{521AE3AC-DDCA-45D4-9B2A-A2DBEA872607}" type="slidenum">
              <a:rPr lang="de-DE" smtClean="0"/>
              <a:pPr/>
              <a:t>10</a:t>
            </a:fld>
            <a:endParaRPr lang="de-DE" dirty="0"/>
          </a:p>
        </p:txBody>
      </p:sp>
    </p:spTree>
    <p:extLst>
      <p:ext uri="{BB962C8B-B14F-4D97-AF65-F5344CB8AC3E}">
        <p14:creationId xmlns:p14="http://schemas.microsoft.com/office/powerpoint/2010/main" val="445148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b="1" dirty="0">
                <a:solidFill>
                  <a:srgbClr val="0070C0"/>
                </a:solidFill>
              </a:rPr>
              <a:t>S</a:t>
            </a:r>
            <a:r>
              <a:rPr lang="de-DE" dirty="0"/>
              <a:t>ubstitution:</a:t>
            </a:r>
            <a:r>
              <a:rPr lang="de-DE" b="1" dirty="0">
                <a:solidFill>
                  <a:srgbClr val="0070C0"/>
                </a:solidFill>
              </a:rPr>
              <a:t> </a:t>
            </a:r>
            <a:r>
              <a:rPr lang="de-DE" dirty="0"/>
              <a:t>Stoffe oder Verfahren ersetzen.</a:t>
            </a:r>
          </a:p>
          <a:p>
            <a:pPr marL="342900" indent="-342900">
              <a:buClr>
                <a:schemeClr val="accent1"/>
              </a:buClr>
              <a:buFont typeface="Wingdings" panose="05000000000000000000" pitchFamily="2" charset="2"/>
              <a:buChar char="§"/>
            </a:pPr>
            <a:r>
              <a:rPr lang="de-DE" b="1" dirty="0">
                <a:solidFill>
                  <a:srgbClr val="0070C0"/>
                </a:solidFill>
              </a:rPr>
              <a:t>T</a:t>
            </a:r>
            <a:r>
              <a:rPr lang="de-DE" dirty="0"/>
              <a:t>echnische Maßnahmen:</a:t>
            </a:r>
            <a:r>
              <a:rPr lang="de-DE" b="1" dirty="0">
                <a:solidFill>
                  <a:srgbClr val="0070C0"/>
                </a:solidFill>
              </a:rPr>
              <a:t> </a:t>
            </a:r>
            <a:r>
              <a:rPr lang="de-DE" dirty="0"/>
              <a:t>Freisetzung, Ansammlung oder Zündung verhindern.</a:t>
            </a:r>
          </a:p>
          <a:p>
            <a:pPr marL="342900" indent="-342900">
              <a:buClr>
                <a:schemeClr val="accent1"/>
              </a:buClr>
              <a:buFont typeface="Wingdings" panose="05000000000000000000" pitchFamily="2" charset="2"/>
              <a:buChar char="§"/>
            </a:pPr>
            <a:r>
              <a:rPr lang="de-DE" b="1" dirty="0">
                <a:solidFill>
                  <a:srgbClr val="0070C0"/>
                </a:solidFill>
              </a:rPr>
              <a:t>O</a:t>
            </a:r>
            <a:r>
              <a:rPr lang="de-DE" dirty="0"/>
              <a:t>rganisatorische Maßnahmen: Abläufe, Prüfungen und Zuständigkeiten festlegen.</a:t>
            </a:r>
          </a:p>
          <a:p>
            <a:pPr marL="342900" indent="-342900">
              <a:buClr>
                <a:schemeClr val="accent1"/>
              </a:buClr>
              <a:buFont typeface="Wingdings" panose="05000000000000000000" pitchFamily="2" charset="2"/>
              <a:buChar char="§"/>
            </a:pPr>
            <a:r>
              <a:rPr lang="de-DE" b="1" dirty="0">
                <a:solidFill>
                  <a:srgbClr val="0070C0"/>
                </a:solidFill>
              </a:rPr>
              <a:t>P</a:t>
            </a:r>
            <a:r>
              <a:rPr lang="de-DE" dirty="0"/>
              <a:t>ersönliche Maßnahmen: Vorgeschriebene Ausrüstung und Verhaltensregeln beachten.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11</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Schutzmaßnahmen nach dem </a:t>
            </a:r>
            <a:r>
              <a:rPr lang="de-DE" dirty="0" err="1"/>
              <a:t>STOP</a:t>
            </a:r>
            <a:r>
              <a:rPr lang="de-DE" dirty="0"/>
              <a:t>-Prinzip</a:t>
            </a:r>
          </a:p>
        </p:txBody>
      </p:sp>
    </p:spTree>
    <p:extLst>
      <p:ext uri="{BB962C8B-B14F-4D97-AF65-F5344CB8AC3E}">
        <p14:creationId xmlns:p14="http://schemas.microsoft.com/office/powerpoint/2010/main" val="112144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a:buClr>
                <a:schemeClr val="accent1"/>
              </a:buClr>
              <a:buNone/>
            </a:pPr>
            <a:r>
              <a:rPr lang="de-DE" dirty="0"/>
              <a:t>Substitution:</a:t>
            </a:r>
          </a:p>
          <a:p>
            <a:pPr marL="342900" indent="-342900">
              <a:buClr>
                <a:schemeClr val="accent1"/>
              </a:buClr>
              <a:buFont typeface="Wingdings" panose="05000000000000000000" pitchFamily="2" charset="2"/>
              <a:buChar char="§"/>
            </a:pPr>
            <a:r>
              <a:rPr lang="de-DE" dirty="0"/>
              <a:t>nicht brennbare oder weniger flüchtige Stoffe verwenden</a:t>
            </a:r>
          </a:p>
          <a:p>
            <a:pPr>
              <a:buClr>
                <a:schemeClr val="accent1"/>
              </a:buClr>
              <a:buNone/>
            </a:pPr>
            <a:r>
              <a:rPr lang="de-DE" dirty="0"/>
              <a:t>Technische Maßnahmen:</a:t>
            </a:r>
          </a:p>
          <a:p>
            <a:pPr marL="342900" indent="-342900">
              <a:buClr>
                <a:schemeClr val="accent1"/>
              </a:buClr>
              <a:buFont typeface="Wingdings" panose="05000000000000000000" pitchFamily="2" charset="2"/>
              <a:buChar char="§"/>
            </a:pPr>
            <a:r>
              <a:rPr lang="de-DE" dirty="0"/>
              <a:t>geschlossene Systeme einsetzen,</a:t>
            </a:r>
          </a:p>
          <a:p>
            <a:pPr marL="342900" indent="-342900">
              <a:buClr>
                <a:schemeClr val="accent1"/>
              </a:buClr>
              <a:buFont typeface="Wingdings" panose="05000000000000000000" pitchFamily="2" charset="2"/>
              <a:buChar char="§"/>
            </a:pPr>
            <a:r>
              <a:rPr lang="de-DE" dirty="0"/>
              <a:t>wirksam absaugen und lüften,</a:t>
            </a:r>
          </a:p>
          <a:p>
            <a:pPr marL="342900" indent="-342900">
              <a:buClr>
                <a:schemeClr val="accent1"/>
              </a:buClr>
              <a:buFont typeface="Wingdings" panose="05000000000000000000" pitchFamily="2" charset="2"/>
              <a:buChar char="§"/>
            </a:pPr>
            <a:r>
              <a:rPr lang="de-DE" dirty="0"/>
              <a:t>leitfähige Teile erden,</a:t>
            </a:r>
          </a:p>
          <a:p>
            <a:pPr marL="342900" indent="-342900">
              <a:buClr>
                <a:schemeClr val="accent1"/>
              </a:buClr>
              <a:buFont typeface="Wingdings" panose="05000000000000000000" pitchFamily="2" charset="2"/>
              <a:buChar char="§"/>
            </a:pPr>
            <a:r>
              <a:rPr lang="de-DE" dirty="0"/>
              <a:t>geeignete Ex-Geräte verwenden.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rotWithShape="1">
          <a:blip r:embed="rId3"/>
          <a:srcRect l="5348" r="15286"/>
          <a:stretch/>
        </p:blipFill>
        <p:spPr>
          <a:xfrm>
            <a:off x="7482348" y="1620000"/>
            <a:ext cx="419054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12</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S und T – Die Gefahr an der Quelle beherrschen</a:t>
            </a:r>
          </a:p>
        </p:txBody>
      </p:sp>
    </p:spTree>
    <p:extLst>
      <p:ext uri="{BB962C8B-B14F-4D97-AF65-F5344CB8AC3E}">
        <p14:creationId xmlns:p14="http://schemas.microsoft.com/office/powerpoint/2010/main" val="2918492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a:buClr>
                <a:schemeClr val="accent1"/>
              </a:buClr>
              <a:buNone/>
            </a:pPr>
            <a:r>
              <a:rPr lang="de-DE" dirty="0"/>
              <a:t>Organisatorisch:</a:t>
            </a:r>
          </a:p>
          <a:p>
            <a:pPr marL="342900" indent="-342900">
              <a:lnSpc>
                <a:spcPct val="110000"/>
              </a:lnSpc>
              <a:buClr>
                <a:schemeClr val="accent1"/>
              </a:buClr>
              <a:buFont typeface="Wingdings" panose="05000000000000000000" pitchFamily="2" charset="2"/>
              <a:buChar char="§"/>
            </a:pPr>
            <a:r>
              <a:rPr lang="de-DE" dirty="0"/>
              <a:t>Zutritt und Arbeitsfreigaben regeln</a:t>
            </a:r>
          </a:p>
          <a:p>
            <a:pPr marL="342900" indent="-342900">
              <a:lnSpc>
                <a:spcPct val="110000"/>
              </a:lnSpc>
              <a:buClr>
                <a:schemeClr val="accent1"/>
              </a:buClr>
              <a:buFont typeface="Wingdings" panose="05000000000000000000" pitchFamily="2" charset="2"/>
              <a:buChar char="§"/>
            </a:pPr>
            <a:r>
              <a:rPr lang="de-DE" dirty="0"/>
              <a:t>Anlagen prüfen und warten</a:t>
            </a:r>
          </a:p>
          <a:p>
            <a:pPr marL="342900" indent="-342900">
              <a:lnSpc>
                <a:spcPct val="110000"/>
              </a:lnSpc>
              <a:buClr>
                <a:schemeClr val="accent1"/>
              </a:buClr>
              <a:buFont typeface="Wingdings" panose="05000000000000000000" pitchFamily="2" charset="2"/>
              <a:buChar char="§"/>
            </a:pPr>
            <a:r>
              <a:rPr lang="de-DE" dirty="0"/>
              <a:t>Störungen sofort melden</a:t>
            </a:r>
          </a:p>
          <a:p>
            <a:pPr marL="342900" indent="-342900">
              <a:lnSpc>
                <a:spcPct val="110000"/>
              </a:lnSpc>
              <a:buClr>
                <a:schemeClr val="accent1"/>
              </a:buClr>
              <a:buFont typeface="Wingdings" panose="05000000000000000000" pitchFamily="2" charset="2"/>
              <a:buChar char="§"/>
            </a:pPr>
            <a:r>
              <a:rPr lang="de-DE" dirty="0"/>
              <a:t>Fremdfirmen und Sonderarbeiten einbeziehen</a:t>
            </a:r>
          </a:p>
          <a:p>
            <a:pPr>
              <a:buClr>
                <a:schemeClr val="accent1"/>
              </a:buClr>
              <a:buNone/>
            </a:pPr>
            <a:r>
              <a:rPr lang="de-DE" dirty="0"/>
              <a:t>Persönlich:</a:t>
            </a:r>
          </a:p>
          <a:p>
            <a:pPr marL="342900" indent="-342900">
              <a:lnSpc>
                <a:spcPct val="110000"/>
              </a:lnSpc>
              <a:buClr>
                <a:schemeClr val="accent1"/>
              </a:buClr>
              <a:buFont typeface="Wingdings" panose="05000000000000000000" pitchFamily="2" charset="2"/>
              <a:buChar char="§"/>
            </a:pPr>
            <a:r>
              <a:rPr lang="de-DE" dirty="0"/>
              <a:t>vorgeschriebene Kleidung und Schuhe tragen</a:t>
            </a:r>
          </a:p>
          <a:p>
            <a:pPr marL="342900" indent="-342900">
              <a:lnSpc>
                <a:spcPct val="110000"/>
              </a:lnSpc>
              <a:buClr>
                <a:schemeClr val="accent1"/>
              </a:buClr>
              <a:buFont typeface="Wingdings" panose="05000000000000000000" pitchFamily="2" charset="2"/>
              <a:buChar char="§"/>
            </a:pPr>
            <a:r>
              <a:rPr lang="de-DE" dirty="0"/>
              <a:t>PSA einsetzen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13</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O und P – Abläufe sicher gestalten</a:t>
            </a:r>
          </a:p>
        </p:txBody>
      </p:sp>
    </p:spTree>
    <p:extLst>
      <p:ext uri="{BB962C8B-B14F-4D97-AF65-F5344CB8AC3E}">
        <p14:creationId xmlns:p14="http://schemas.microsoft.com/office/powerpoint/2010/main" val="334149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DC06C25-C784-4450-2446-6A082F24EA6A}"/>
              </a:ext>
            </a:extLst>
          </p:cNvPr>
          <p:cNvSpPr>
            <a:spLocks noGrp="1"/>
          </p:cNvSpPr>
          <p:nvPr>
            <p:ph type="title"/>
          </p:nvPr>
        </p:nvSpPr>
        <p:spPr>
          <a:xfrm>
            <a:off x="858713" y="3684220"/>
            <a:ext cx="6716546" cy="2400087"/>
          </a:xfrm>
        </p:spPr>
        <p:txBody>
          <a:bodyPr/>
          <a:lstStyle/>
          <a:p>
            <a:r>
              <a:rPr lang="de-DE" dirty="0"/>
              <a:t>Auch außerhalb von Ex-zonen drohen gefahren</a:t>
            </a:r>
          </a:p>
        </p:txBody>
      </p:sp>
      <p:sp>
        <p:nvSpPr>
          <p:cNvPr id="9" name="Textplatzhalter 8">
            <a:extLst>
              <a:ext uri="{FF2B5EF4-FFF2-40B4-BE49-F238E27FC236}">
                <a16:creationId xmlns:a16="http://schemas.microsoft.com/office/drawing/2014/main" id="{A7BE7FD5-B95C-10E6-9145-770C831349A6}"/>
              </a:ext>
            </a:extLst>
          </p:cNvPr>
          <p:cNvSpPr>
            <a:spLocks noGrp="1"/>
          </p:cNvSpPr>
          <p:nvPr>
            <p:ph type="body" sz="quarter" idx="18"/>
          </p:nvPr>
        </p:nvSpPr>
        <p:spPr/>
        <p:txBody>
          <a:bodyPr/>
          <a:lstStyle/>
          <a:p>
            <a:r>
              <a:rPr lang="de-DE" dirty="0"/>
              <a:t>04</a:t>
            </a:r>
          </a:p>
        </p:txBody>
      </p:sp>
      <p:sp>
        <p:nvSpPr>
          <p:cNvPr id="4" name="Fußzeilenplatzhalter 3">
            <a:extLst>
              <a:ext uri="{FF2B5EF4-FFF2-40B4-BE49-F238E27FC236}">
                <a16:creationId xmlns:a16="http://schemas.microsoft.com/office/drawing/2014/main" id="{3FE39FD9-50ED-B7B4-278D-0F34C66B0A7E}"/>
              </a:ext>
            </a:extLst>
          </p:cNvPr>
          <p:cNvSpPr>
            <a:spLocks noGrp="1"/>
          </p:cNvSpPr>
          <p:nvPr>
            <p:ph type="ftr" sz="quarter" idx="15"/>
          </p:nvPr>
        </p:nvSpPr>
        <p:spPr/>
        <p:txBody>
          <a:bodyPr/>
          <a:lstStyle/>
          <a:p>
            <a:endParaRPr lang="de-DE" dirty="0"/>
          </a:p>
        </p:txBody>
      </p:sp>
      <p:sp>
        <p:nvSpPr>
          <p:cNvPr id="5" name="Foliennummernplatzhalter 4">
            <a:extLst>
              <a:ext uri="{FF2B5EF4-FFF2-40B4-BE49-F238E27FC236}">
                <a16:creationId xmlns:a16="http://schemas.microsoft.com/office/drawing/2014/main" id="{69AD6ADD-1A2F-CF80-172F-B4071DC28565}"/>
              </a:ext>
            </a:extLst>
          </p:cNvPr>
          <p:cNvSpPr>
            <a:spLocks noGrp="1"/>
          </p:cNvSpPr>
          <p:nvPr>
            <p:ph type="sldNum" sz="quarter" idx="16"/>
          </p:nvPr>
        </p:nvSpPr>
        <p:spPr/>
        <p:txBody>
          <a:bodyPr/>
          <a:lstStyle/>
          <a:p>
            <a:fld id="{521AE3AC-DDCA-45D4-9B2A-A2DBEA872607}" type="slidenum">
              <a:rPr lang="de-DE" smtClean="0"/>
              <a:pPr/>
              <a:t>14</a:t>
            </a:fld>
            <a:endParaRPr lang="de-DE" dirty="0"/>
          </a:p>
        </p:txBody>
      </p:sp>
    </p:spTree>
    <p:extLst>
      <p:ext uri="{BB962C8B-B14F-4D97-AF65-F5344CB8AC3E}">
        <p14:creationId xmlns:p14="http://schemas.microsoft.com/office/powerpoint/2010/main" val="162266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lnSpcReduction="10000"/>
          </a:bodyPr>
          <a:lstStyle/>
          <a:p>
            <a:pPr>
              <a:lnSpc>
                <a:spcPct val="110000"/>
              </a:lnSpc>
              <a:buClr>
                <a:schemeClr val="accent1"/>
              </a:buClr>
              <a:buNone/>
            </a:pPr>
            <a:r>
              <a:rPr lang="de-DE" dirty="0"/>
              <a:t>Auch außerhalb gekennzeichneter Ex-Zonen kann eine gefährliche Atmosphäre entstehen, beispielsweise durch:</a:t>
            </a:r>
          </a:p>
          <a:p>
            <a:pPr marL="342900" indent="-342900">
              <a:lnSpc>
                <a:spcPct val="110000"/>
              </a:lnSpc>
              <a:buClr>
                <a:schemeClr val="accent1"/>
              </a:buClr>
              <a:buFont typeface="Wingdings" panose="05000000000000000000" pitchFamily="2" charset="2"/>
              <a:buChar char="§"/>
            </a:pPr>
            <a:r>
              <a:rPr lang="de-DE" dirty="0"/>
              <a:t>Leckagen oder verschüttete Flüssigkeiten</a:t>
            </a:r>
          </a:p>
          <a:p>
            <a:pPr marL="342900" indent="-342900">
              <a:lnSpc>
                <a:spcPct val="110000"/>
              </a:lnSpc>
              <a:buClr>
                <a:schemeClr val="accent1"/>
              </a:buClr>
              <a:buFont typeface="Wingdings" panose="05000000000000000000" pitchFamily="2" charset="2"/>
              <a:buChar char="§"/>
            </a:pPr>
            <a:r>
              <a:rPr lang="de-DE" dirty="0"/>
              <a:t>Ausfall von Lüftung oder Absaugung</a:t>
            </a:r>
          </a:p>
          <a:p>
            <a:pPr marL="342900" indent="-342900">
              <a:lnSpc>
                <a:spcPct val="110000"/>
              </a:lnSpc>
              <a:buClr>
                <a:schemeClr val="accent1"/>
              </a:buClr>
              <a:buFont typeface="Wingdings" panose="05000000000000000000" pitchFamily="2" charset="2"/>
              <a:buChar char="§"/>
            </a:pPr>
            <a:r>
              <a:rPr lang="de-DE" dirty="0"/>
              <a:t>Reinigungs- und Wartungsarbeiten</a:t>
            </a:r>
          </a:p>
          <a:p>
            <a:pPr marL="342900" indent="-342900">
              <a:lnSpc>
                <a:spcPct val="110000"/>
              </a:lnSpc>
              <a:buClr>
                <a:schemeClr val="accent1"/>
              </a:buClr>
              <a:buFont typeface="Wingdings" panose="05000000000000000000" pitchFamily="2" charset="2"/>
              <a:buChar char="§"/>
            </a:pPr>
            <a:r>
              <a:rPr lang="de-DE" dirty="0"/>
              <a:t>vorübergehend eingesetzte Stoffe</a:t>
            </a:r>
          </a:p>
          <a:p>
            <a:pPr marL="342900" indent="-342900">
              <a:lnSpc>
                <a:spcPct val="110000"/>
              </a:lnSpc>
              <a:buClr>
                <a:schemeClr val="accent1"/>
              </a:buClr>
              <a:buFont typeface="Wingdings" panose="05000000000000000000" pitchFamily="2" charset="2"/>
              <a:buChar char="§"/>
            </a:pPr>
            <a:r>
              <a:rPr lang="de-DE" dirty="0"/>
              <a:t>Ausbreitung aus einem Nachbarbereich</a:t>
            </a:r>
          </a:p>
          <a:p>
            <a:pPr>
              <a:lnSpc>
                <a:spcPct val="110000"/>
              </a:lnSpc>
              <a:buClr>
                <a:schemeClr val="accent1"/>
              </a:buClr>
              <a:buNone/>
            </a:pPr>
            <a:r>
              <a:rPr lang="de-DE" dirty="0"/>
              <a:t>Die Zoneneinteilung beschreibt den vorgesehenen Betrieb – nicht jede Abweichung.</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15</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Ex-Gefahr kann dynamisch entstehen</a:t>
            </a:r>
          </a:p>
        </p:txBody>
      </p:sp>
    </p:spTree>
    <p:extLst>
      <p:ext uri="{BB962C8B-B14F-4D97-AF65-F5344CB8AC3E}">
        <p14:creationId xmlns:p14="http://schemas.microsoft.com/office/powerpoint/2010/main" val="326150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marL="342900" indent="-342900">
              <a:lnSpc>
                <a:spcPct val="110000"/>
              </a:lnSpc>
              <a:buClr>
                <a:schemeClr val="accent1"/>
              </a:buClr>
              <a:buFont typeface="Wingdings" panose="05000000000000000000" pitchFamily="2" charset="2"/>
              <a:buChar char="§"/>
            </a:pPr>
            <a:r>
              <a:rPr lang="de-DE" dirty="0"/>
              <a:t>Freisetzungen vermeiden oder begrenzen</a:t>
            </a:r>
          </a:p>
          <a:p>
            <a:pPr marL="342900" indent="-342900">
              <a:lnSpc>
                <a:spcPct val="110000"/>
              </a:lnSpc>
              <a:buClr>
                <a:schemeClr val="accent1"/>
              </a:buClr>
              <a:buFont typeface="Wingdings" panose="05000000000000000000" pitchFamily="2" charset="2"/>
              <a:buChar char="§"/>
            </a:pPr>
            <a:r>
              <a:rPr lang="de-DE" dirty="0"/>
              <a:t>Ausbreitung und Ansammlung verhindern</a:t>
            </a:r>
          </a:p>
          <a:p>
            <a:pPr marL="342900" indent="-342900">
              <a:lnSpc>
                <a:spcPct val="110000"/>
              </a:lnSpc>
              <a:buClr>
                <a:schemeClr val="accent1"/>
              </a:buClr>
              <a:buFont typeface="Wingdings" panose="05000000000000000000" pitchFamily="2" charset="2"/>
              <a:buChar char="§"/>
            </a:pPr>
            <a:r>
              <a:rPr lang="de-DE" dirty="0"/>
              <a:t>Wirksame Zündquellen ausschließen</a:t>
            </a:r>
          </a:p>
          <a:p>
            <a:pPr marL="342900" indent="-342900">
              <a:lnSpc>
                <a:spcPct val="110000"/>
              </a:lnSpc>
              <a:buClr>
                <a:schemeClr val="accent1"/>
              </a:buClr>
              <a:buFont typeface="Wingdings" panose="05000000000000000000" pitchFamily="2" charset="2"/>
              <a:buChar char="§"/>
            </a:pPr>
            <a:r>
              <a:rPr lang="de-DE" dirty="0"/>
              <a:t>Abweichungen sofort erkennen</a:t>
            </a:r>
          </a:p>
          <a:p>
            <a:pPr marL="342900" indent="-342900">
              <a:lnSpc>
                <a:spcPct val="110000"/>
              </a:lnSpc>
              <a:buClr>
                <a:schemeClr val="accent1"/>
              </a:buClr>
              <a:buFont typeface="Wingdings" panose="05000000000000000000" pitchFamily="2" charset="2"/>
              <a:buChar char="§"/>
            </a:pPr>
            <a:r>
              <a:rPr lang="de-DE" dirty="0"/>
              <a:t>Arbeit unterbrechen und melden</a:t>
            </a:r>
          </a:p>
          <a:p>
            <a:pPr>
              <a:lnSpc>
                <a:spcPct val="110000"/>
              </a:lnSpc>
              <a:buClr>
                <a:schemeClr val="accent1"/>
              </a:buClr>
              <a:buNone/>
            </a:pPr>
            <a:r>
              <a:rPr lang="de-DE" dirty="0"/>
              <a:t>Sicher ist ein Bereich nur, wenn die vorgesehenen Schutzmaßnahmen unter den tatsächlichen Arbeitsbedingungen wirksam sind.</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16</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Explosionsgefahren konsequent beherrschen</a:t>
            </a:r>
          </a:p>
        </p:txBody>
      </p:sp>
    </p:spTree>
    <p:extLst>
      <p:ext uri="{BB962C8B-B14F-4D97-AF65-F5344CB8AC3E}">
        <p14:creationId xmlns:p14="http://schemas.microsoft.com/office/powerpoint/2010/main" val="233786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0FFEB452-E37D-6D08-AAF2-EACDB9B2238C}"/>
              </a:ext>
            </a:extLst>
          </p:cNvPr>
          <p:cNvSpPr>
            <a:spLocks noGrp="1"/>
          </p:cNvSpPr>
          <p:nvPr>
            <p:ph type="ftr" sz="quarter" idx="10"/>
          </p:nvPr>
        </p:nvSpPr>
        <p:spPr/>
        <p:txBody>
          <a:bodyPr/>
          <a:lstStyle/>
          <a:p>
            <a:endParaRPr lang="de-DE" dirty="0"/>
          </a:p>
        </p:txBody>
      </p:sp>
      <p:sp>
        <p:nvSpPr>
          <p:cNvPr id="3" name="Foliennummernplatzhalter 2">
            <a:extLst>
              <a:ext uri="{FF2B5EF4-FFF2-40B4-BE49-F238E27FC236}">
                <a16:creationId xmlns:a16="http://schemas.microsoft.com/office/drawing/2014/main" id="{BD26CA3E-7B53-9191-AEFE-11E2DD72B1E3}"/>
              </a:ext>
            </a:extLst>
          </p:cNvPr>
          <p:cNvSpPr>
            <a:spLocks noGrp="1"/>
          </p:cNvSpPr>
          <p:nvPr>
            <p:ph type="sldNum" sz="quarter" idx="11"/>
          </p:nvPr>
        </p:nvSpPr>
        <p:spPr/>
        <p:txBody>
          <a:bodyPr/>
          <a:lstStyle/>
          <a:p>
            <a:fld id="{521AE3AC-DDCA-45D4-9B2A-A2DBEA872607}" type="slidenum">
              <a:rPr lang="de-DE" smtClean="0"/>
              <a:pPr/>
              <a:t>17</a:t>
            </a:fld>
            <a:endParaRPr lang="de-DE" dirty="0"/>
          </a:p>
        </p:txBody>
      </p:sp>
      <p:sp>
        <p:nvSpPr>
          <p:cNvPr id="4" name="Titel 3">
            <a:extLst>
              <a:ext uri="{FF2B5EF4-FFF2-40B4-BE49-F238E27FC236}">
                <a16:creationId xmlns:a16="http://schemas.microsoft.com/office/drawing/2014/main" id="{7C1A438C-2AC3-AAB7-3B6D-187116AB939E}"/>
              </a:ext>
            </a:extLst>
          </p:cNvPr>
          <p:cNvSpPr>
            <a:spLocks noGrp="1"/>
          </p:cNvSpPr>
          <p:nvPr>
            <p:ph type="title"/>
          </p:nvPr>
        </p:nvSpPr>
        <p:spPr/>
        <p:txBody>
          <a:bodyPr/>
          <a:lstStyle/>
          <a:p>
            <a:r>
              <a:rPr lang="de-DE" dirty="0"/>
              <a:t>Abschlussbotschaft</a:t>
            </a:r>
          </a:p>
        </p:txBody>
      </p:sp>
      <p:sp>
        <p:nvSpPr>
          <p:cNvPr id="9" name="Textplatzhalter 8">
            <a:extLst>
              <a:ext uri="{FF2B5EF4-FFF2-40B4-BE49-F238E27FC236}">
                <a16:creationId xmlns:a16="http://schemas.microsoft.com/office/drawing/2014/main" id="{7C8F508D-AB64-1A70-35B4-B36899132296}"/>
              </a:ext>
            </a:extLst>
          </p:cNvPr>
          <p:cNvSpPr>
            <a:spLocks noGrp="1"/>
          </p:cNvSpPr>
          <p:nvPr>
            <p:ph type="body" sz="quarter" idx="14"/>
          </p:nvPr>
        </p:nvSpPr>
        <p:spPr/>
        <p:txBody>
          <a:bodyPr/>
          <a:lstStyle/>
          <a:p>
            <a:endParaRPr lang="de-DE"/>
          </a:p>
        </p:txBody>
      </p:sp>
      <p:sp>
        <p:nvSpPr>
          <p:cNvPr id="10" name="Textplatzhalter 9">
            <a:extLst>
              <a:ext uri="{FF2B5EF4-FFF2-40B4-BE49-F238E27FC236}">
                <a16:creationId xmlns:a16="http://schemas.microsoft.com/office/drawing/2014/main" id="{4C37757F-6D69-2DE8-2790-A626711BC4B4}"/>
              </a:ext>
            </a:extLst>
          </p:cNvPr>
          <p:cNvSpPr>
            <a:spLocks noGrp="1"/>
          </p:cNvSpPr>
          <p:nvPr>
            <p:ph type="body" sz="quarter" idx="15"/>
          </p:nvPr>
        </p:nvSpPr>
        <p:spPr/>
        <p:txBody>
          <a:bodyPr/>
          <a:lstStyle/>
          <a:p>
            <a:endParaRPr lang="de-DE"/>
          </a:p>
        </p:txBody>
      </p:sp>
      <p:sp>
        <p:nvSpPr>
          <p:cNvPr id="11" name="Textplatzhalter 10">
            <a:extLst>
              <a:ext uri="{FF2B5EF4-FFF2-40B4-BE49-F238E27FC236}">
                <a16:creationId xmlns:a16="http://schemas.microsoft.com/office/drawing/2014/main" id="{14793A16-A156-FA03-C108-0065B83584D9}"/>
              </a:ext>
            </a:extLst>
          </p:cNvPr>
          <p:cNvSpPr>
            <a:spLocks noGrp="1"/>
          </p:cNvSpPr>
          <p:nvPr>
            <p:ph type="body" sz="quarter" idx="16"/>
          </p:nvPr>
        </p:nvSpPr>
        <p:spPr/>
        <p:txBody>
          <a:bodyPr/>
          <a:lstStyle/>
          <a:p>
            <a:endParaRPr lang="de-DE"/>
          </a:p>
        </p:txBody>
      </p:sp>
      <p:sp>
        <p:nvSpPr>
          <p:cNvPr id="12" name="Textplatzhalter 11">
            <a:extLst>
              <a:ext uri="{FF2B5EF4-FFF2-40B4-BE49-F238E27FC236}">
                <a16:creationId xmlns:a16="http://schemas.microsoft.com/office/drawing/2014/main" id="{B7C65C34-FF9E-CE84-3741-407DD7E481DA}"/>
              </a:ext>
            </a:extLst>
          </p:cNvPr>
          <p:cNvSpPr>
            <a:spLocks noGrp="1"/>
          </p:cNvSpPr>
          <p:nvPr>
            <p:ph type="body" sz="quarter" idx="17"/>
          </p:nvPr>
        </p:nvSpPr>
        <p:spPr/>
        <p:txBody>
          <a:bodyPr/>
          <a:lstStyle/>
          <a:p>
            <a:endParaRPr lang="de-DE"/>
          </a:p>
        </p:txBody>
      </p:sp>
      <p:sp>
        <p:nvSpPr>
          <p:cNvPr id="13" name="Textplatzhalter 12">
            <a:extLst>
              <a:ext uri="{FF2B5EF4-FFF2-40B4-BE49-F238E27FC236}">
                <a16:creationId xmlns:a16="http://schemas.microsoft.com/office/drawing/2014/main" id="{FA4D805B-3DF1-6AF2-2ABE-D8035C53DD41}"/>
              </a:ext>
            </a:extLst>
          </p:cNvPr>
          <p:cNvSpPr>
            <a:spLocks noGrp="1"/>
          </p:cNvSpPr>
          <p:nvPr>
            <p:ph type="body" sz="quarter" idx="18"/>
          </p:nvPr>
        </p:nvSpPr>
        <p:spPr/>
        <p:txBody>
          <a:bodyPr/>
          <a:lstStyle/>
          <a:p>
            <a:endParaRPr lang="de-DE"/>
          </a:p>
        </p:txBody>
      </p:sp>
    </p:spTree>
    <p:extLst>
      <p:ext uri="{BB962C8B-B14F-4D97-AF65-F5344CB8AC3E}">
        <p14:creationId xmlns:p14="http://schemas.microsoft.com/office/powerpoint/2010/main" val="2183761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6DF5B54-3D21-9E2F-9A0A-9B493DAC5F6A}"/>
              </a:ext>
            </a:extLst>
          </p:cNvPr>
          <p:cNvSpPr>
            <a:spLocks noGrp="1"/>
          </p:cNvSpPr>
          <p:nvPr>
            <p:ph type="ftr" sz="quarter" idx="10"/>
          </p:nvPr>
        </p:nvSpPr>
        <p:spPr/>
        <p:txBody>
          <a:bodyPr/>
          <a:lstStyle/>
          <a:p>
            <a:endParaRPr lang="de-DE" dirty="0"/>
          </a:p>
        </p:txBody>
      </p:sp>
      <p:sp>
        <p:nvSpPr>
          <p:cNvPr id="3" name="Foliennummernplatzhalter 2">
            <a:extLst>
              <a:ext uri="{FF2B5EF4-FFF2-40B4-BE49-F238E27FC236}">
                <a16:creationId xmlns:a16="http://schemas.microsoft.com/office/drawing/2014/main" id="{D9985A31-B788-63D5-106A-D1EC268108C7}"/>
              </a:ext>
            </a:extLst>
          </p:cNvPr>
          <p:cNvSpPr>
            <a:spLocks noGrp="1"/>
          </p:cNvSpPr>
          <p:nvPr>
            <p:ph type="sldNum" sz="quarter" idx="11"/>
          </p:nvPr>
        </p:nvSpPr>
        <p:spPr/>
        <p:txBody>
          <a:bodyPr/>
          <a:lstStyle/>
          <a:p>
            <a:fld id="{521AE3AC-DDCA-45D4-9B2A-A2DBEA872607}" type="slidenum">
              <a:rPr lang="de-DE" smtClean="0"/>
              <a:pPr/>
              <a:t>18</a:t>
            </a:fld>
            <a:endParaRPr lang="de-DE" dirty="0"/>
          </a:p>
        </p:txBody>
      </p:sp>
    </p:spTree>
    <p:extLst>
      <p:ext uri="{BB962C8B-B14F-4D97-AF65-F5344CB8AC3E}">
        <p14:creationId xmlns:p14="http://schemas.microsoft.com/office/powerpoint/2010/main" val="417967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IO_CHANGETRACKING" val="true"/>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MIO_HDS" val="True"/>
  <p:tag name="MIO_UPDATE" val="True"/>
  <p:tag name="MIO_FALLBACK_LAYOUT" val="6"/>
  <p:tag name="MIO_SHOW_DATE" val="False"/>
  <p:tag name="MIO_SHOW_FOOTER" val="False"/>
  <p:tag name="MIO_SHOW_PAGENUMBER" val="False"/>
  <p:tag name="MIO_AVOID_BLANK_LAYOUT" val="True"/>
  <p:tag name="MIO_CD_LAYOUT_VALID_AREA" val="False"/>
  <p:tag name="MIO_NUMBER_OF_VALID_LAYOUTS" val="21"/>
  <p:tag name="MIO_EKGUID" val="d78cf25b-398c-4e7d-be6f-bc2ca9092c8f"/>
  <p:tag name="MIO_VERSION" val="07.11.2022 10:48:56"/>
  <p:tag name="MIO_LASTDOWNLOADED" val="07.11.2022 10:48:56"/>
  <p:tag name="MIO_DBID" val="25C89224-3BD0-4DAE-9699-6AD9CAF4AB96"/>
  <p:tag name="MIO_OBJECTNAME" val="TeachToProtect Master"/>
  <p:tag name="MIO_LASTEDITORNAME" val="Tatjana Hänsch"/>
  <p:tag name="MIO_SKIPVERSION" val="01.01.0001 00:00:00"/>
  <p:tag name="MIO_CDID" val="44516e57-4c74-411b-bee8-275ec7414433"/>
  <p:tag name="MIO_PRESI_FIRST_SLIDENUMBER"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eachToProtect Unterweisung">
  <a:themeElements>
    <a:clrScheme name="T2P">
      <a:dk1>
        <a:srgbClr val="000000"/>
      </a:dk1>
      <a:lt1>
        <a:sysClr val="window" lastClr="FFFFFF"/>
      </a:lt1>
      <a:dk2>
        <a:srgbClr val="5F5F5F"/>
      </a:dk2>
      <a:lt2>
        <a:srgbClr val="CCCCCC"/>
      </a:lt2>
      <a:accent1>
        <a:srgbClr val="008CE2"/>
      </a:accent1>
      <a:accent2>
        <a:srgbClr val="FF5F1F"/>
      </a:accent2>
      <a:accent3>
        <a:srgbClr val="BBD74A"/>
      </a:accent3>
      <a:accent4>
        <a:srgbClr val="444444"/>
      </a:accent4>
      <a:accent5>
        <a:srgbClr val="7D8A90"/>
      </a:accent5>
      <a:accent6>
        <a:srgbClr val="A5A5A5"/>
      </a:accent6>
      <a:hlink>
        <a:srgbClr val="A5A5A5"/>
      </a:hlink>
      <a:folHlink>
        <a:srgbClr val="008CE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a:no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rtl="0" eaLnBrk="1" fontAlgn="auto" hangingPunct="1">
          <a:lnSpc>
            <a:spcPct val="100000"/>
          </a:lnSpc>
          <a:spcBef>
            <a:spcPts val="300"/>
          </a:spcBef>
          <a:spcAft>
            <a:spcPts val="300"/>
          </a:spcAft>
          <a:defRPr sz="1400" b="0" i="0" u="none" baseline="0">
            <a:solidFill>
              <a:srgbClr val="FFFFFF"/>
            </a:solidFill>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ln w="12700">
          <a:noFill/>
        </a:ln>
      </a:spPr>
      <a:bodyPr vert="horz" wrap="square" lIns="0" tIns="0" rIns="0" bIns="0" rtlCol="0">
        <a:noAutofit/>
      </a:bodyPr>
      <a:lstStyle>
        <a:defPPr algn="l" defTabSz="914377" rtl="0" eaLnBrk="1" fontAlgn="auto" hangingPunct="1">
          <a:lnSpc>
            <a:spcPct val="100000"/>
          </a:lnSpc>
          <a:spcBef>
            <a:spcPts val="400"/>
          </a:spcBef>
          <a:spcAft>
            <a:spcPts val="400"/>
          </a:spcAft>
          <a:buNone/>
          <a:defRPr sz="1400" b="0" i="0" u="none" baseline="0" dirty="0" err="1" smtClean="0">
            <a:solidFill>
              <a:schemeClr val="tx2"/>
            </a:solidFill>
          </a:defRPr>
        </a:defPPr>
      </a:lstStyle>
    </a:txDef>
  </a:objectDefaults>
  <a:extraClrSchemeLst/>
  <a:extLst>
    <a:ext uri="{05A4C25C-085E-4340-85A3-A5531E510DB2}">
      <thm15:themeFamily xmlns:thm15="http://schemas.microsoft.com/office/thememl/2012/main" name="230213_Unterweisungsmaster.potx" id="{9E4A4A0A-9CE5-44C1-891A-5ACB62BC9D76}" vid="{335BF843-C8EE-419D-86E9-A11EBEAB2156}"/>
    </a:ext>
  </a:extLst>
</a:theme>
</file>

<file path=ppt/theme/theme2.xml><?xml version="1.0" encoding="utf-8"?>
<a:theme xmlns:a="http://schemas.openxmlformats.org/drawingml/2006/main" name="Larissa">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a:majorFont>
        <a:latin typeface="Work Sans SemiBold"/>
        <a:ea typeface=""/>
        <a:cs typeface=""/>
      </a:majorFont>
      <a:minorFont>
        <a:latin typeface="Work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SCHRIFT">
      <a:majorFont>
        <a:latin typeface="Work Sans Semi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9C0657C80C9EB42A8AE8AF1E32C18B5" ma:contentTypeVersion="16" ma:contentTypeDescription="Ein neues Dokument erstellen." ma:contentTypeScope="" ma:versionID="b48c60bcb5f7d428e64c16f8b40588dd">
  <xsd:schema xmlns:xsd="http://www.w3.org/2001/XMLSchema" xmlns:xs="http://www.w3.org/2001/XMLSchema" xmlns:p="http://schemas.microsoft.com/office/2006/metadata/properties" xmlns:ns2="bbb3f655-f267-4a84-b742-532fbc77d0ab" xmlns:ns3="f5f3c0c8-cb47-4a26-91a1-a44bb4539247" targetNamespace="http://schemas.microsoft.com/office/2006/metadata/properties" ma:root="true" ma:fieldsID="dfa5347d09fbae1c92fe6be18fe04650" ns2:_="" ns3:_="">
    <xsd:import namespace="bbb3f655-f267-4a84-b742-532fbc77d0ab"/>
    <xsd:import namespace="f5f3c0c8-cb47-4a26-91a1-a44bb45392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b3f655-f267-4a84-b742-532fbc77d0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0a4a64a0-82bc-48a6-9867-8208b236fb3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5f3c0c8-cb47-4a26-91a1-a44bb4539247"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60bcdc34-3acf-42b1-abfa-b6ef944057a8}" ma:internalName="TaxCatchAll" ma:showField="CatchAllData" ma:web="f5f3c0c8-cb47-4a26-91a1-a44bb45392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5f3c0c8-cb47-4a26-91a1-a44bb4539247" xsi:nil="true"/>
    <lcf76f155ced4ddcb4097134ff3c332f xmlns="bbb3f655-f267-4a84-b742-532fbc77d0a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26B0DF8-31DD-4574-98DA-6D7F9B0419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b3f655-f267-4a84-b742-532fbc77d0ab"/>
    <ds:schemaRef ds:uri="f5f3c0c8-cb47-4a26-91a1-a44bb45392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A98C29-184F-4581-BF23-E8C72B452FD7}">
  <ds:schemaRefs>
    <ds:schemaRef ds:uri="http://schemas.microsoft.com/sharepoint/v3/contenttype/forms"/>
  </ds:schemaRefs>
</ds:datastoreItem>
</file>

<file path=customXml/itemProps3.xml><?xml version="1.0" encoding="utf-8"?>
<ds:datastoreItem xmlns:ds="http://schemas.openxmlformats.org/officeDocument/2006/customXml" ds:itemID="{09CB2B41-5664-4C59-9600-B8E994170EF9}">
  <ds:schemaRefs>
    <ds:schemaRef ds:uri="http://www.w3.org/XML/1998/namespace"/>
    <ds:schemaRef ds:uri="http://purl.org/dc/terms/"/>
    <ds:schemaRef ds:uri="http://purl.org/dc/dcmitype/"/>
    <ds:schemaRef ds:uri="http://schemas.microsoft.com/office/2006/documentManagement/types"/>
    <ds:schemaRef ds:uri="http://schemas.microsoft.com/office/2006/metadata/properties"/>
    <ds:schemaRef ds:uri="f5f3c0c8-cb47-4a26-91a1-a44bb4539247"/>
    <ds:schemaRef ds:uri="http://purl.org/dc/elements/1.1/"/>
    <ds:schemaRef ds:uri="http://schemas.microsoft.com/office/infopath/2007/PartnerControls"/>
    <ds:schemaRef ds:uri="http://schemas.openxmlformats.org/package/2006/metadata/core-properties"/>
    <ds:schemaRef ds:uri="bbb3f655-f267-4a84-b742-532fbc77d0ab"/>
  </ds:schemaRefs>
</ds:datastoreItem>
</file>

<file path=docProps/app.xml><?xml version="1.0" encoding="utf-8"?>
<Properties xmlns="http://schemas.openxmlformats.org/officeDocument/2006/extended-properties" xmlns:vt="http://schemas.openxmlformats.org/officeDocument/2006/docPropsVTypes">
  <Template>230213_Unterweisungsmaster</Template>
  <TotalTime>0</TotalTime>
  <Words>527</Words>
  <Application>Microsoft Office PowerPoint</Application>
  <PresentationFormat>Breitbild</PresentationFormat>
  <Paragraphs>119</Paragraphs>
  <Slides>18</Slides>
  <Notes>11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18</vt:i4>
      </vt:variant>
    </vt:vector>
  </HeadingPairs>
  <TitlesOfParts>
    <vt:vector size="24" baseType="lpstr">
      <vt:lpstr>Arial</vt:lpstr>
      <vt:lpstr>Calibri</vt:lpstr>
      <vt:lpstr>Courier New</vt:lpstr>
      <vt:lpstr>Symbol</vt:lpstr>
      <vt:lpstr>Wingdings</vt:lpstr>
      <vt:lpstr>TeachToProtect Unterweisung</vt:lpstr>
      <vt:lpstr>Ex-Schutz  (Gase und Dämpfe)</vt:lpstr>
      <vt:lpstr>Wann wird die Luft zur Gefahr?</vt:lpstr>
      <vt:lpstr>Wie können gas- und Dampfexplosionen entstehen?</vt:lpstr>
      <vt:lpstr>Drei Bedingungen müssen zusammentreffen</vt:lpstr>
      <vt:lpstr>Ein Funke kann genügen</vt:lpstr>
      <vt:lpstr>Wo können diese Bedingungen auftreten?</vt:lpstr>
      <vt:lpstr>Freisetzung – geplant oder unerwartet</vt:lpstr>
      <vt:lpstr>Die Gefahr bleibt nicht an der Quelle</vt:lpstr>
      <vt:lpstr>Ex-Zonen kennzeichnen die Wahrscheinlichkeit</vt:lpstr>
      <vt:lpstr>Wie können wir die Gefahr verhindern?</vt:lpstr>
      <vt:lpstr>Schutzmaßnahmen nach dem STOP-Prinzip</vt:lpstr>
      <vt:lpstr>S und T – Die Gefahr an der Quelle beherrschen</vt:lpstr>
      <vt:lpstr>O und P – Abläufe sicher gestalten</vt:lpstr>
      <vt:lpstr>Auch außerhalb von Ex-zonen drohen gefahren</vt:lpstr>
      <vt:lpstr>Ex-Gefahr kann dynamisch entstehen</vt:lpstr>
      <vt:lpstr>Explosionsgefahren konsequent beherrschen</vt:lpstr>
      <vt:lpstr>Abschlussbotschaft</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Unterweisung für neue Mitarbeitende (Erstunterweisung)</dc:title>
  <dc:creator>werner</dc:creator>
  <cp:lastModifiedBy>web</cp:lastModifiedBy>
  <cp:revision>38</cp:revision>
  <dcterms:created xsi:type="dcterms:W3CDTF">2023-02-14T12:25:38Z</dcterms:created>
  <dcterms:modified xsi:type="dcterms:W3CDTF">2026-07-15T17:29:09Z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0x010100E9C0657C80C9EB42A8AE8AF1E32C18B5</vt:lpwstr>
  </property>
</Properties>
</file>