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876" r:id="rId4"/>
  </p:sldMasterIdLst>
  <p:notesMasterIdLst>
    <p:notesMasterId r:id="rId21"/>
  </p:notesMasterIdLst>
  <p:handoutMasterIdLst>
    <p:handoutMasterId r:id="rId22"/>
  </p:handoutMasterIdLst>
  <p:sldIdLst>
    <p:sldId id="256"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60" r:id="rId19"/>
    <p:sldId id="259" r:id="rId20"/>
  </p:sldIdLst>
  <p:sldSz cx="12192000" cy="6858000"/>
  <p:notesSz cx="6794500" cy="9931400"/>
  <p:custDataLst>
    <p:tags r:id="rId23"/>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128" userDrawn="1">
          <p15:clr>
            <a:srgbClr val="A4A3A4"/>
          </p15:clr>
        </p15:guide>
        <p15:guide id="2" pos="2140"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897610E-4638-2A9B-349B-F4878BC3E837}" name="LaK - Laura Knieps" initials="LLK" userId="S::lak@vnr.de::3a391a98-baeb-49d0-80d1-22986b3e471e" providerId="AD"/>
  <p188:author id="{5486334C-391F-48E3-F06F-A7566D422A79}" name="CC - Chand Chopra" initials="CCC" userId="S::cc@vnr.de::147050ee-f902-4a1c-a393-8ccdd2b31d6c" providerId="AD"/>
  <p188:author id="{0F30A8DE-C86E-289F-CD99-B16889FB7B5B}" name="haensch" initials="h" userId="S::haensch@slide-by-slide.de::a4c30ba3-0820-471f-bd41-8445325b936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BD74A"/>
  </p:clrMru>
  <p:extLst>
    <p:ext uri="{E76CE94A-603C-4142-B9EB-6D1370010A27}">
      <p14:discardImageEditData xmlns:p14="http://schemas.microsoft.com/office/powerpoint/2010/main" val="0"/>
    </p:ext>
    <p:ext uri="{D31A062A-798A-4329-ABDD-BBA856620510}">
      <p14:defaultImageDpi xmlns:p14="http://schemas.microsoft.com/office/powerpoint/2010/main" val="33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98EC4F-71E5-409F-ABE1-5AA5EE9FC60B}" v="2" dt="2025-02-16T08:38:45.363"/>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945" autoAdjust="0"/>
    <p:restoredTop sz="96201" autoAdjust="0"/>
  </p:normalViewPr>
  <p:slideViewPr>
    <p:cSldViewPr snapToGrid="0" snapToObjects="1" showGuides="1">
      <p:cViewPr varScale="1">
        <p:scale>
          <a:sx n="84" d="100"/>
          <a:sy n="84" d="100"/>
        </p:scale>
        <p:origin x="120" y="82"/>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2466"/>
    </p:cViewPr>
  </p:sorterViewPr>
  <p:notesViewPr>
    <p:cSldViewPr snapToGrid="0" snapToObjects="1" showGuides="1">
      <p:cViewPr>
        <p:scale>
          <a:sx n="100" d="100"/>
          <a:sy n="100" d="100"/>
        </p:scale>
        <p:origin x="5202" y="72"/>
      </p:cViewPr>
      <p:guideLst>
        <p:guide orient="horz" pos="3128"/>
        <p:guide pos="214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gs" Target="tags/tag1.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hanna Tschirpke" userId="301241ab745d8141" providerId="LiveId" clId="{7A98EC4F-71E5-409F-ABE1-5AA5EE9FC60B}"/>
    <pc:docChg chg="undo custSel modSld delMainMaster">
      <pc:chgData name="Johanna Tschirpke" userId="301241ab745d8141" providerId="LiveId" clId="{7A98EC4F-71E5-409F-ABE1-5AA5EE9FC60B}" dt="2025-02-16T08:40:43.212" v="37" actId="700"/>
      <pc:docMkLst>
        <pc:docMk/>
      </pc:docMkLst>
      <pc:sldChg chg="addSp delSp modSp mod modClrScheme chgLayout">
        <pc:chgData name="Johanna Tschirpke" userId="301241ab745d8141" providerId="LiveId" clId="{7A98EC4F-71E5-409F-ABE1-5AA5EE9FC60B}" dt="2025-02-16T08:38:47.161" v="3" actId="962"/>
        <pc:sldMkLst>
          <pc:docMk/>
          <pc:sldMk cId="3336388269" sldId="256"/>
        </pc:sldMkLst>
        <pc:spChg chg="mod ord">
          <ac:chgData name="Johanna Tschirpke" userId="301241ab745d8141" providerId="LiveId" clId="{7A98EC4F-71E5-409F-ABE1-5AA5EE9FC60B}" dt="2025-02-16T08:38:36.784" v="0" actId="700"/>
          <ac:spMkLst>
            <pc:docMk/>
            <pc:sldMk cId="3336388269" sldId="256"/>
            <ac:spMk id="2" creationId="{89ADA0E5-B71A-EFF3-6626-9DC27E0686D0}"/>
          </ac:spMkLst>
        </pc:spChg>
        <pc:spChg chg="del mod ord">
          <ac:chgData name="Johanna Tschirpke" userId="301241ab745d8141" providerId="LiveId" clId="{7A98EC4F-71E5-409F-ABE1-5AA5EE9FC60B}" dt="2025-02-16T08:38:36.784" v="0" actId="700"/>
          <ac:spMkLst>
            <pc:docMk/>
            <pc:sldMk cId="3336388269" sldId="256"/>
            <ac:spMk id="3" creationId="{1F093D80-52B9-D4B5-5A6F-6B3E9B37C88B}"/>
          </ac:spMkLst>
        </pc:spChg>
        <pc:spChg chg="add del mod ord">
          <ac:chgData name="Johanna Tschirpke" userId="301241ab745d8141" providerId="LiveId" clId="{7A98EC4F-71E5-409F-ABE1-5AA5EE9FC60B}" dt="2025-02-16T08:38:45.363" v="1" actId="931"/>
          <ac:spMkLst>
            <pc:docMk/>
            <pc:sldMk cId="3336388269" sldId="256"/>
            <ac:spMk id="4" creationId="{E60030D2-92A4-38E1-859D-5B4CB5303EFD}"/>
          </ac:spMkLst>
        </pc:spChg>
        <pc:spChg chg="add mod ord">
          <ac:chgData name="Johanna Tschirpke" userId="301241ab745d8141" providerId="LiveId" clId="{7A98EC4F-71E5-409F-ABE1-5AA5EE9FC60B}" dt="2025-02-16T08:38:36.784" v="0" actId="700"/>
          <ac:spMkLst>
            <pc:docMk/>
            <pc:sldMk cId="3336388269" sldId="256"/>
            <ac:spMk id="5" creationId="{B1F47EA0-B6EC-4A50-4A63-A8A7EE71CA91}"/>
          </ac:spMkLst>
        </pc:spChg>
        <pc:picChg chg="add mod">
          <ac:chgData name="Johanna Tschirpke" userId="301241ab745d8141" providerId="LiveId" clId="{7A98EC4F-71E5-409F-ABE1-5AA5EE9FC60B}" dt="2025-02-16T08:38:47.161" v="3" actId="962"/>
          <ac:picMkLst>
            <pc:docMk/>
            <pc:sldMk cId="3336388269" sldId="256"/>
            <ac:picMk id="7" creationId="{AF0C9E98-DE7A-9A19-BE90-19D1FC839C28}"/>
          </ac:picMkLst>
        </pc:picChg>
      </pc:sldChg>
      <pc:sldChg chg="modSp mod modClrScheme chgLayout">
        <pc:chgData name="Johanna Tschirpke" userId="301241ab745d8141" providerId="LiveId" clId="{7A98EC4F-71E5-409F-ABE1-5AA5EE9FC60B}" dt="2025-02-16T08:40:43.212" v="37" actId="700"/>
        <pc:sldMkLst>
          <pc:docMk/>
          <pc:sldMk cId="1871986487" sldId="259"/>
        </pc:sldMkLst>
        <pc:spChg chg="mod ord">
          <ac:chgData name="Johanna Tschirpke" userId="301241ab745d8141" providerId="LiveId" clId="{7A98EC4F-71E5-409F-ABE1-5AA5EE9FC60B}" dt="2025-02-16T08:40:43.212" v="37" actId="700"/>
          <ac:spMkLst>
            <pc:docMk/>
            <pc:sldMk cId="1871986487" sldId="259"/>
            <ac:spMk id="2" creationId="{4655BD53-A3A5-A248-AC71-D064E801D39F}"/>
          </ac:spMkLst>
        </pc:spChg>
        <pc:spChg chg="mod ord">
          <ac:chgData name="Johanna Tschirpke" userId="301241ab745d8141" providerId="LiveId" clId="{7A98EC4F-71E5-409F-ABE1-5AA5EE9FC60B}" dt="2025-02-16T08:40:43.212" v="37" actId="700"/>
          <ac:spMkLst>
            <pc:docMk/>
            <pc:sldMk cId="1871986487" sldId="259"/>
            <ac:spMk id="3" creationId="{FA456910-3457-65AE-2ADB-F3B74EE7B67B}"/>
          </ac:spMkLst>
        </pc:spChg>
      </pc:sldChg>
      <pc:sldChg chg="addSp delSp modSp mod modClrScheme chgLayout">
        <pc:chgData name="Johanna Tschirpke" userId="301241ab745d8141" providerId="LiveId" clId="{7A98EC4F-71E5-409F-ABE1-5AA5EE9FC60B}" dt="2025-02-16T08:40:38.730" v="36" actId="700"/>
        <pc:sldMkLst>
          <pc:docMk/>
          <pc:sldMk cId="1097356030" sldId="260"/>
        </pc:sldMkLst>
        <pc:spChg chg="add mod ord">
          <ac:chgData name="Johanna Tschirpke" userId="301241ab745d8141" providerId="LiveId" clId="{7A98EC4F-71E5-409F-ABE1-5AA5EE9FC60B}" dt="2025-02-16T08:40:38.730" v="36" actId="700"/>
          <ac:spMkLst>
            <pc:docMk/>
            <pc:sldMk cId="1097356030" sldId="260"/>
            <ac:spMk id="2" creationId="{CA65F0FC-5A6C-3373-6FAB-5734873E82FB}"/>
          </ac:spMkLst>
        </pc:spChg>
        <pc:spChg chg="add mod ord">
          <ac:chgData name="Johanna Tschirpke" userId="301241ab745d8141" providerId="LiveId" clId="{7A98EC4F-71E5-409F-ABE1-5AA5EE9FC60B}" dt="2025-02-16T08:40:38.730" v="36" actId="700"/>
          <ac:spMkLst>
            <pc:docMk/>
            <pc:sldMk cId="1097356030" sldId="260"/>
            <ac:spMk id="3" creationId="{41E79C3F-0E5E-713D-1CEE-810CF45CEEDE}"/>
          </ac:spMkLst>
        </pc:spChg>
        <pc:spChg chg="mod ord">
          <ac:chgData name="Johanna Tschirpke" userId="301241ab745d8141" providerId="LiveId" clId="{7A98EC4F-71E5-409F-ABE1-5AA5EE9FC60B}" dt="2025-02-16T08:40:38.730" v="36" actId="700"/>
          <ac:spMkLst>
            <pc:docMk/>
            <pc:sldMk cId="1097356030" sldId="260"/>
            <ac:spMk id="4" creationId="{810758E5-ECBB-B458-04E3-014D84A95129}"/>
          </ac:spMkLst>
        </pc:spChg>
        <pc:spChg chg="mod ord">
          <ac:chgData name="Johanna Tschirpke" userId="301241ab745d8141" providerId="LiveId" clId="{7A98EC4F-71E5-409F-ABE1-5AA5EE9FC60B}" dt="2025-02-16T08:40:38.730" v="36" actId="700"/>
          <ac:spMkLst>
            <pc:docMk/>
            <pc:sldMk cId="1097356030" sldId="260"/>
            <ac:spMk id="5" creationId="{D9FAD564-D287-E60E-7600-642C685522A8}"/>
          </ac:spMkLst>
        </pc:spChg>
        <pc:spChg chg="add mod ord">
          <ac:chgData name="Johanna Tschirpke" userId="301241ab745d8141" providerId="LiveId" clId="{7A98EC4F-71E5-409F-ABE1-5AA5EE9FC60B}" dt="2025-02-16T08:40:38.730" v="36" actId="700"/>
          <ac:spMkLst>
            <pc:docMk/>
            <pc:sldMk cId="1097356030" sldId="260"/>
            <ac:spMk id="6" creationId="{6F3638D7-C7ED-468E-21CF-6AA429767D70}"/>
          </ac:spMkLst>
        </pc:spChg>
        <pc:spChg chg="mod ord">
          <ac:chgData name="Johanna Tschirpke" userId="301241ab745d8141" providerId="LiveId" clId="{7A98EC4F-71E5-409F-ABE1-5AA5EE9FC60B}" dt="2025-02-16T08:40:38.730" v="36" actId="700"/>
          <ac:spMkLst>
            <pc:docMk/>
            <pc:sldMk cId="1097356030" sldId="260"/>
            <ac:spMk id="7" creationId="{F8148914-6939-9243-C5C4-A887EB51DC56}"/>
          </ac:spMkLst>
        </pc:spChg>
        <pc:spChg chg="del mod ord">
          <ac:chgData name="Johanna Tschirpke" userId="301241ab745d8141" providerId="LiveId" clId="{7A98EC4F-71E5-409F-ABE1-5AA5EE9FC60B}" dt="2025-02-16T08:40:38.730" v="36" actId="700"/>
          <ac:spMkLst>
            <pc:docMk/>
            <pc:sldMk cId="1097356030" sldId="260"/>
            <ac:spMk id="8" creationId="{907C863B-9829-9CD1-3365-20A9BE0998C3}"/>
          </ac:spMkLst>
        </pc:spChg>
        <pc:spChg chg="del mod ord">
          <ac:chgData name="Johanna Tschirpke" userId="301241ab745d8141" providerId="LiveId" clId="{7A98EC4F-71E5-409F-ABE1-5AA5EE9FC60B}" dt="2025-02-16T08:40:38.730" v="36" actId="700"/>
          <ac:spMkLst>
            <pc:docMk/>
            <pc:sldMk cId="1097356030" sldId="260"/>
            <ac:spMk id="9" creationId="{44260E7C-B49B-1422-6577-8A53F8CDEBC4}"/>
          </ac:spMkLst>
        </pc:spChg>
        <pc:spChg chg="del mod ord">
          <ac:chgData name="Johanna Tschirpke" userId="301241ab745d8141" providerId="LiveId" clId="{7A98EC4F-71E5-409F-ABE1-5AA5EE9FC60B}" dt="2025-02-16T08:40:38.730" v="36" actId="700"/>
          <ac:spMkLst>
            <pc:docMk/>
            <pc:sldMk cId="1097356030" sldId="260"/>
            <ac:spMk id="10" creationId="{60E19EA4-E474-52FD-F52E-64C6A755EDAD}"/>
          </ac:spMkLst>
        </pc:spChg>
        <pc:spChg chg="del mod ord">
          <ac:chgData name="Johanna Tschirpke" userId="301241ab745d8141" providerId="LiveId" clId="{7A98EC4F-71E5-409F-ABE1-5AA5EE9FC60B}" dt="2025-02-16T08:40:38.730" v="36" actId="700"/>
          <ac:spMkLst>
            <pc:docMk/>
            <pc:sldMk cId="1097356030" sldId="260"/>
            <ac:spMk id="11" creationId="{925CB4FA-9038-7496-3982-8F3DF9D9D524}"/>
          </ac:spMkLst>
        </pc:spChg>
        <pc:spChg chg="del mod ord">
          <ac:chgData name="Johanna Tschirpke" userId="301241ab745d8141" providerId="LiveId" clId="{7A98EC4F-71E5-409F-ABE1-5AA5EE9FC60B}" dt="2025-02-16T08:40:38.730" v="36" actId="700"/>
          <ac:spMkLst>
            <pc:docMk/>
            <pc:sldMk cId="1097356030" sldId="260"/>
            <ac:spMk id="12" creationId="{92994CA6-0D6C-A96D-7DD0-3520E1E67D7A}"/>
          </ac:spMkLst>
        </pc:spChg>
        <pc:spChg chg="add mod ord">
          <ac:chgData name="Johanna Tschirpke" userId="301241ab745d8141" providerId="LiveId" clId="{7A98EC4F-71E5-409F-ABE1-5AA5EE9FC60B}" dt="2025-02-16T08:40:38.730" v="36" actId="700"/>
          <ac:spMkLst>
            <pc:docMk/>
            <pc:sldMk cId="1097356030" sldId="260"/>
            <ac:spMk id="13" creationId="{BFAD7D7F-B4BF-4DAE-9918-7095B5E11243}"/>
          </ac:spMkLst>
        </pc:spChg>
        <pc:spChg chg="add mod ord">
          <ac:chgData name="Johanna Tschirpke" userId="301241ab745d8141" providerId="LiveId" clId="{7A98EC4F-71E5-409F-ABE1-5AA5EE9FC60B}" dt="2025-02-16T08:40:38.730" v="36" actId="700"/>
          <ac:spMkLst>
            <pc:docMk/>
            <pc:sldMk cId="1097356030" sldId="260"/>
            <ac:spMk id="14" creationId="{AC0F1B45-81F1-9621-7D4D-E3BEAC275E5B}"/>
          </ac:spMkLst>
        </pc:spChg>
      </pc:sldChg>
      <pc:sldChg chg="addSp delSp modSp mod modClrScheme chgLayout">
        <pc:chgData name="Johanna Tschirpke" userId="301241ab745d8141" providerId="LiveId" clId="{7A98EC4F-71E5-409F-ABE1-5AA5EE9FC60B}" dt="2025-02-16T08:39:11.266" v="12" actId="1076"/>
        <pc:sldMkLst>
          <pc:docMk/>
          <pc:sldMk cId="1624977944" sldId="261"/>
        </pc:sldMkLst>
        <pc:spChg chg="mod ord">
          <ac:chgData name="Johanna Tschirpke" userId="301241ab745d8141" providerId="LiveId" clId="{7A98EC4F-71E5-409F-ABE1-5AA5EE9FC60B}" dt="2025-02-16T08:38:59.281" v="5" actId="26606"/>
          <ac:spMkLst>
            <pc:docMk/>
            <pc:sldMk cId="1624977944" sldId="261"/>
            <ac:spMk id="2" creationId="{0280B0A1-32CB-9D91-9F79-8DA07CA0CDB3}"/>
          </ac:spMkLst>
        </pc:spChg>
        <pc:spChg chg="add del mod ord">
          <ac:chgData name="Johanna Tschirpke" userId="301241ab745d8141" providerId="LiveId" clId="{7A98EC4F-71E5-409F-ABE1-5AA5EE9FC60B}" dt="2025-02-16T08:38:59.281" v="5" actId="26606"/>
          <ac:spMkLst>
            <pc:docMk/>
            <pc:sldMk cId="1624977944" sldId="261"/>
            <ac:spMk id="3" creationId="{B6A650B0-917C-A9BA-2525-74231EB7E3D0}"/>
          </ac:spMkLst>
        </pc:spChg>
        <pc:spChg chg="del mod ord">
          <ac:chgData name="Johanna Tschirpke" userId="301241ab745d8141" providerId="LiveId" clId="{7A98EC4F-71E5-409F-ABE1-5AA5EE9FC60B}" dt="2025-02-16T08:38:59.281" v="5" actId="26606"/>
          <ac:spMkLst>
            <pc:docMk/>
            <pc:sldMk cId="1624977944" sldId="261"/>
            <ac:spMk id="4" creationId="{A9E3FCDD-FBD4-E9F2-8F2E-F0F33CDC7112}"/>
          </ac:spMkLst>
        </pc:spChg>
        <pc:spChg chg="mod ord">
          <ac:chgData name="Johanna Tschirpke" userId="301241ab745d8141" providerId="LiveId" clId="{7A98EC4F-71E5-409F-ABE1-5AA5EE9FC60B}" dt="2025-02-16T08:38:59.281" v="5" actId="26606"/>
          <ac:spMkLst>
            <pc:docMk/>
            <pc:sldMk cId="1624977944" sldId="261"/>
            <ac:spMk id="5" creationId="{E1F57CE1-0342-8B3D-B185-79F3A3E588FD}"/>
          </ac:spMkLst>
        </pc:spChg>
        <pc:spChg chg="mod ord">
          <ac:chgData name="Johanna Tschirpke" userId="301241ab745d8141" providerId="LiveId" clId="{7A98EC4F-71E5-409F-ABE1-5AA5EE9FC60B}" dt="2025-02-16T08:38:59.281" v="5" actId="26606"/>
          <ac:spMkLst>
            <pc:docMk/>
            <pc:sldMk cId="1624977944" sldId="261"/>
            <ac:spMk id="6" creationId="{79F18B7D-A57D-C11C-A1C3-9322E22429D6}"/>
          </ac:spMkLst>
        </pc:spChg>
        <pc:spChg chg="del mod ord">
          <ac:chgData name="Johanna Tschirpke" userId="301241ab745d8141" providerId="LiveId" clId="{7A98EC4F-71E5-409F-ABE1-5AA5EE9FC60B}" dt="2025-02-16T08:38:52.865" v="4" actId="700"/>
          <ac:spMkLst>
            <pc:docMk/>
            <pc:sldMk cId="1624977944" sldId="261"/>
            <ac:spMk id="7" creationId="{B6A7AAAD-0D02-9909-195D-24E7DF8C560B}"/>
          </ac:spMkLst>
        </pc:spChg>
        <pc:spChg chg="mod">
          <ac:chgData name="Johanna Tschirpke" userId="301241ab745d8141" providerId="LiveId" clId="{7A98EC4F-71E5-409F-ABE1-5AA5EE9FC60B}" dt="2025-02-16T08:39:11.266" v="12" actId="1076"/>
          <ac:spMkLst>
            <pc:docMk/>
            <pc:sldMk cId="1624977944" sldId="261"/>
            <ac:spMk id="9" creationId="{093C2A08-0507-881F-89A7-C909A620E5F9}"/>
          </ac:spMkLst>
        </pc:spChg>
        <pc:spChg chg="add mod">
          <ac:chgData name="Johanna Tschirpke" userId="301241ab745d8141" providerId="LiveId" clId="{7A98EC4F-71E5-409F-ABE1-5AA5EE9FC60B}" dt="2025-02-16T08:38:59.281" v="5" actId="26606"/>
          <ac:spMkLst>
            <pc:docMk/>
            <pc:sldMk cId="1624977944" sldId="261"/>
            <ac:spMk id="14" creationId="{80A8C85B-9EEF-3C58-B2C8-DF05DECE77A4}"/>
          </ac:spMkLst>
        </pc:spChg>
        <pc:picChg chg="mod">
          <ac:chgData name="Johanna Tschirpke" userId="301241ab745d8141" providerId="LiveId" clId="{7A98EC4F-71E5-409F-ABE1-5AA5EE9FC60B}" dt="2025-02-16T08:38:59.281" v="5" actId="26606"/>
          <ac:picMkLst>
            <pc:docMk/>
            <pc:sldMk cId="1624977944" sldId="261"/>
            <ac:picMk id="8" creationId="{793F0D27-383B-6DE7-15C3-5E0E9A256E2C}"/>
          </ac:picMkLst>
        </pc:picChg>
      </pc:sldChg>
      <pc:sldChg chg="addSp delSp modSp mod modClrScheme chgLayout">
        <pc:chgData name="Johanna Tschirpke" userId="301241ab745d8141" providerId="LiveId" clId="{7A98EC4F-71E5-409F-ABE1-5AA5EE9FC60B}" dt="2025-02-16T08:39:15.025" v="13" actId="700"/>
        <pc:sldMkLst>
          <pc:docMk/>
          <pc:sldMk cId="698461817" sldId="262"/>
        </pc:sldMkLst>
        <pc:spChg chg="mod ord">
          <ac:chgData name="Johanna Tschirpke" userId="301241ab745d8141" providerId="LiveId" clId="{7A98EC4F-71E5-409F-ABE1-5AA5EE9FC60B}" dt="2025-02-16T08:39:15.025" v="13" actId="700"/>
          <ac:spMkLst>
            <pc:docMk/>
            <pc:sldMk cId="698461817" sldId="262"/>
            <ac:spMk id="2" creationId="{41D86D30-AAE8-C3B9-91E2-934FEB8504D5}"/>
          </ac:spMkLst>
        </pc:spChg>
        <pc:spChg chg="mod ord">
          <ac:chgData name="Johanna Tschirpke" userId="301241ab745d8141" providerId="LiveId" clId="{7A98EC4F-71E5-409F-ABE1-5AA5EE9FC60B}" dt="2025-02-16T08:39:15.025" v="13" actId="700"/>
          <ac:spMkLst>
            <pc:docMk/>
            <pc:sldMk cId="698461817" sldId="262"/>
            <ac:spMk id="3" creationId="{632EA7C0-3FD8-589C-B469-530657D906B0}"/>
          </ac:spMkLst>
        </pc:spChg>
        <pc:spChg chg="mod ord">
          <ac:chgData name="Johanna Tschirpke" userId="301241ab745d8141" providerId="LiveId" clId="{7A98EC4F-71E5-409F-ABE1-5AA5EE9FC60B}" dt="2025-02-16T08:39:15.025" v="13" actId="700"/>
          <ac:spMkLst>
            <pc:docMk/>
            <pc:sldMk cId="698461817" sldId="262"/>
            <ac:spMk id="4" creationId="{3925D874-6F79-B90E-2270-5A1825FB18F7}"/>
          </ac:spMkLst>
        </pc:spChg>
        <pc:spChg chg="mod ord">
          <ac:chgData name="Johanna Tschirpke" userId="301241ab745d8141" providerId="LiveId" clId="{7A98EC4F-71E5-409F-ABE1-5AA5EE9FC60B}" dt="2025-02-16T08:39:15.025" v="13" actId="700"/>
          <ac:spMkLst>
            <pc:docMk/>
            <pc:sldMk cId="698461817" sldId="262"/>
            <ac:spMk id="5" creationId="{1DE8CB46-8848-0C70-3514-59301C3BA46E}"/>
          </ac:spMkLst>
        </pc:spChg>
        <pc:spChg chg="del mod ord">
          <ac:chgData name="Johanna Tschirpke" userId="301241ab745d8141" providerId="LiveId" clId="{7A98EC4F-71E5-409F-ABE1-5AA5EE9FC60B}" dt="2025-02-16T08:39:15.025" v="13" actId="700"/>
          <ac:spMkLst>
            <pc:docMk/>
            <pc:sldMk cId="698461817" sldId="262"/>
            <ac:spMk id="6" creationId="{F0C3F50A-DD78-C20E-A886-097A2FD801C0}"/>
          </ac:spMkLst>
        </pc:spChg>
        <pc:spChg chg="add mod ord">
          <ac:chgData name="Johanna Tschirpke" userId="301241ab745d8141" providerId="LiveId" clId="{7A98EC4F-71E5-409F-ABE1-5AA5EE9FC60B}" dt="2025-02-16T08:39:15.025" v="13" actId="700"/>
          <ac:spMkLst>
            <pc:docMk/>
            <pc:sldMk cId="698461817" sldId="262"/>
            <ac:spMk id="7" creationId="{490EC8E2-A2D5-EAE2-EA92-6242E3C096C4}"/>
          </ac:spMkLst>
        </pc:spChg>
      </pc:sldChg>
      <pc:sldChg chg="addSp delSp modSp mod modClrScheme chgLayout">
        <pc:chgData name="Johanna Tschirpke" userId="301241ab745d8141" providerId="LiveId" clId="{7A98EC4F-71E5-409F-ABE1-5AA5EE9FC60B}" dt="2025-02-16T08:39:19.701" v="14" actId="700"/>
        <pc:sldMkLst>
          <pc:docMk/>
          <pc:sldMk cId="983756058" sldId="263"/>
        </pc:sldMkLst>
        <pc:spChg chg="mod ord">
          <ac:chgData name="Johanna Tschirpke" userId="301241ab745d8141" providerId="LiveId" clId="{7A98EC4F-71E5-409F-ABE1-5AA5EE9FC60B}" dt="2025-02-16T08:39:19.701" v="14" actId="700"/>
          <ac:spMkLst>
            <pc:docMk/>
            <pc:sldMk cId="983756058" sldId="263"/>
            <ac:spMk id="2" creationId="{D5D2DD12-2F6F-3E5A-EE0F-8503843A40A2}"/>
          </ac:spMkLst>
        </pc:spChg>
        <pc:spChg chg="add mod ord">
          <ac:chgData name="Johanna Tschirpke" userId="301241ab745d8141" providerId="LiveId" clId="{7A98EC4F-71E5-409F-ABE1-5AA5EE9FC60B}" dt="2025-02-16T08:39:19.701" v="14" actId="700"/>
          <ac:spMkLst>
            <pc:docMk/>
            <pc:sldMk cId="983756058" sldId="263"/>
            <ac:spMk id="3" creationId="{0FF93EF5-15C5-9080-81DF-7DB3BCCF5444}"/>
          </ac:spMkLst>
        </pc:spChg>
        <pc:spChg chg="mod ord">
          <ac:chgData name="Johanna Tschirpke" userId="301241ab745d8141" providerId="LiveId" clId="{7A98EC4F-71E5-409F-ABE1-5AA5EE9FC60B}" dt="2025-02-16T08:39:19.701" v="14" actId="700"/>
          <ac:spMkLst>
            <pc:docMk/>
            <pc:sldMk cId="983756058" sldId="263"/>
            <ac:spMk id="4" creationId="{482C76BD-2988-3341-17C8-97A83ADDFF8E}"/>
          </ac:spMkLst>
        </pc:spChg>
        <pc:spChg chg="mod ord">
          <ac:chgData name="Johanna Tschirpke" userId="301241ab745d8141" providerId="LiveId" clId="{7A98EC4F-71E5-409F-ABE1-5AA5EE9FC60B}" dt="2025-02-16T08:39:19.701" v="14" actId="700"/>
          <ac:spMkLst>
            <pc:docMk/>
            <pc:sldMk cId="983756058" sldId="263"/>
            <ac:spMk id="5" creationId="{B2C868BB-26C8-A990-ED5B-3B9AEA320372}"/>
          </ac:spMkLst>
        </pc:spChg>
        <pc:spChg chg="mod ord">
          <ac:chgData name="Johanna Tschirpke" userId="301241ab745d8141" providerId="LiveId" clId="{7A98EC4F-71E5-409F-ABE1-5AA5EE9FC60B}" dt="2025-02-16T08:39:19.701" v="14" actId="700"/>
          <ac:spMkLst>
            <pc:docMk/>
            <pc:sldMk cId="983756058" sldId="263"/>
            <ac:spMk id="6" creationId="{DAF929A0-2E3E-E184-4903-B430F0EF3AFB}"/>
          </ac:spMkLst>
        </pc:spChg>
        <pc:spChg chg="del mod ord">
          <ac:chgData name="Johanna Tschirpke" userId="301241ab745d8141" providerId="LiveId" clId="{7A98EC4F-71E5-409F-ABE1-5AA5EE9FC60B}" dt="2025-02-16T08:39:19.701" v="14" actId="700"/>
          <ac:spMkLst>
            <pc:docMk/>
            <pc:sldMk cId="983756058" sldId="263"/>
            <ac:spMk id="7" creationId="{75FA49BF-850B-3E88-F2ED-0DBD6BC1E1E3}"/>
          </ac:spMkLst>
        </pc:spChg>
      </pc:sldChg>
      <pc:sldChg chg="addSp delSp modSp mod modClrScheme chgLayout">
        <pc:chgData name="Johanna Tschirpke" userId="301241ab745d8141" providerId="LiveId" clId="{7A98EC4F-71E5-409F-ABE1-5AA5EE9FC60B}" dt="2025-02-16T08:39:25.061" v="15" actId="700"/>
        <pc:sldMkLst>
          <pc:docMk/>
          <pc:sldMk cId="531510562" sldId="264"/>
        </pc:sldMkLst>
        <pc:spChg chg="mod ord">
          <ac:chgData name="Johanna Tschirpke" userId="301241ab745d8141" providerId="LiveId" clId="{7A98EC4F-71E5-409F-ABE1-5AA5EE9FC60B}" dt="2025-02-16T08:39:25.061" v="15" actId="700"/>
          <ac:spMkLst>
            <pc:docMk/>
            <pc:sldMk cId="531510562" sldId="264"/>
            <ac:spMk id="2" creationId="{FEFAF541-412E-E6D8-FF45-7E1325DF7564}"/>
          </ac:spMkLst>
        </pc:spChg>
        <pc:spChg chg="mod ord">
          <ac:chgData name="Johanna Tschirpke" userId="301241ab745d8141" providerId="LiveId" clId="{7A98EC4F-71E5-409F-ABE1-5AA5EE9FC60B}" dt="2025-02-16T08:39:25.061" v="15" actId="700"/>
          <ac:spMkLst>
            <pc:docMk/>
            <pc:sldMk cId="531510562" sldId="264"/>
            <ac:spMk id="3" creationId="{8A418F40-7FF1-BEEA-22B6-5F0B2C5778C3}"/>
          </ac:spMkLst>
        </pc:spChg>
        <pc:spChg chg="mod ord">
          <ac:chgData name="Johanna Tschirpke" userId="301241ab745d8141" providerId="LiveId" clId="{7A98EC4F-71E5-409F-ABE1-5AA5EE9FC60B}" dt="2025-02-16T08:39:25.061" v="15" actId="700"/>
          <ac:spMkLst>
            <pc:docMk/>
            <pc:sldMk cId="531510562" sldId="264"/>
            <ac:spMk id="4" creationId="{9C4C447E-0438-A4B4-B1C1-32C7E8CC54C3}"/>
          </ac:spMkLst>
        </pc:spChg>
        <pc:spChg chg="mod ord">
          <ac:chgData name="Johanna Tschirpke" userId="301241ab745d8141" providerId="LiveId" clId="{7A98EC4F-71E5-409F-ABE1-5AA5EE9FC60B}" dt="2025-02-16T08:39:25.061" v="15" actId="700"/>
          <ac:spMkLst>
            <pc:docMk/>
            <pc:sldMk cId="531510562" sldId="264"/>
            <ac:spMk id="5" creationId="{A4B8AFA5-BD37-9419-7442-C054B26A7537}"/>
          </ac:spMkLst>
        </pc:spChg>
        <pc:spChg chg="del mod ord">
          <ac:chgData name="Johanna Tschirpke" userId="301241ab745d8141" providerId="LiveId" clId="{7A98EC4F-71E5-409F-ABE1-5AA5EE9FC60B}" dt="2025-02-16T08:39:25.061" v="15" actId="700"/>
          <ac:spMkLst>
            <pc:docMk/>
            <pc:sldMk cId="531510562" sldId="264"/>
            <ac:spMk id="6" creationId="{1791C1CE-997B-D52B-03B0-9CC7854B2C8B}"/>
          </ac:spMkLst>
        </pc:spChg>
        <pc:spChg chg="add mod ord">
          <ac:chgData name="Johanna Tschirpke" userId="301241ab745d8141" providerId="LiveId" clId="{7A98EC4F-71E5-409F-ABE1-5AA5EE9FC60B}" dt="2025-02-16T08:39:25.061" v="15" actId="700"/>
          <ac:spMkLst>
            <pc:docMk/>
            <pc:sldMk cId="531510562" sldId="264"/>
            <ac:spMk id="7" creationId="{C1FB0C3E-2F8C-AF4D-B433-9C4792F90A21}"/>
          </ac:spMkLst>
        </pc:spChg>
      </pc:sldChg>
      <pc:sldChg chg="addSp delSp modSp mod modClrScheme chgLayout">
        <pc:chgData name="Johanna Tschirpke" userId="301241ab745d8141" providerId="LiveId" clId="{7A98EC4F-71E5-409F-ABE1-5AA5EE9FC60B}" dt="2025-02-16T08:39:46.825" v="26" actId="1076"/>
        <pc:sldMkLst>
          <pc:docMk/>
          <pc:sldMk cId="2891785487" sldId="265"/>
        </pc:sldMkLst>
        <pc:spChg chg="mod ord">
          <ac:chgData name="Johanna Tschirpke" userId="301241ab745d8141" providerId="LiveId" clId="{7A98EC4F-71E5-409F-ABE1-5AA5EE9FC60B}" dt="2025-02-16T08:39:31.891" v="17" actId="26606"/>
          <ac:spMkLst>
            <pc:docMk/>
            <pc:sldMk cId="2891785487" sldId="265"/>
            <ac:spMk id="2" creationId="{1FD390C1-0423-2C2F-2F8A-60CEFADD9AE6}"/>
          </ac:spMkLst>
        </pc:spChg>
        <pc:spChg chg="add del mod ord">
          <ac:chgData name="Johanna Tschirpke" userId="301241ab745d8141" providerId="LiveId" clId="{7A98EC4F-71E5-409F-ABE1-5AA5EE9FC60B}" dt="2025-02-16T08:39:31.891" v="17" actId="26606"/>
          <ac:spMkLst>
            <pc:docMk/>
            <pc:sldMk cId="2891785487" sldId="265"/>
            <ac:spMk id="3" creationId="{6E84716B-EE02-4F07-48A5-17CD7958C36E}"/>
          </ac:spMkLst>
        </pc:spChg>
        <pc:spChg chg="del mod ord">
          <ac:chgData name="Johanna Tschirpke" userId="301241ab745d8141" providerId="LiveId" clId="{7A98EC4F-71E5-409F-ABE1-5AA5EE9FC60B}" dt="2025-02-16T08:39:31.891" v="17" actId="26606"/>
          <ac:spMkLst>
            <pc:docMk/>
            <pc:sldMk cId="2891785487" sldId="265"/>
            <ac:spMk id="4" creationId="{70549E69-BAFB-612B-C1B9-EC4E1E535FAB}"/>
          </ac:spMkLst>
        </pc:spChg>
        <pc:spChg chg="mod ord">
          <ac:chgData name="Johanna Tschirpke" userId="301241ab745d8141" providerId="LiveId" clId="{7A98EC4F-71E5-409F-ABE1-5AA5EE9FC60B}" dt="2025-02-16T08:39:31.891" v="17" actId="26606"/>
          <ac:spMkLst>
            <pc:docMk/>
            <pc:sldMk cId="2891785487" sldId="265"/>
            <ac:spMk id="5" creationId="{82585C4E-CE13-E72D-CBE1-E17DF2775854}"/>
          </ac:spMkLst>
        </pc:spChg>
        <pc:spChg chg="mod ord">
          <ac:chgData name="Johanna Tschirpke" userId="301241ab745d8141" providerId="LiveId" clId="{7A98EC4F-71E5-409F-ABE1-5AA5EE9FC60B}" dt="2025-02-16T08:39:31.891" v="17" actId="26606"/>
          <ac:spMkLst>
            <pc:docMk/>
            <pc:sldMk cId="2891785487" sldId="265"/>
            <ac:spMk id="6" creationId="{52754FAB-2672-6F26-CC15-848E163645E7}"/>
          </ac:spMkLst>
        </pc:spChg>
        <pc:spChg chg="del mod ord">
          <ac:chgData name="Johanna Tschirpke" userId="301241ab745d8141" providerId="LiveId" clId="{7A98EC4F-71E5-409F-ABE1-5AA5EE9FC60B}" dt="2025-02-16T08:39:28.906" v="16" actId="700"/>
          <ac:spMkLst>
            <pc:docMk/>
            <pc:sldMk cId="2891785487" sldId="265"/>
            <ac:spMk id="7" creationId="{15796A9F-3C93-382E-2DBE-D3D1052CD5C8}"/>
          </ac:spMkLst>
        </pc:spChg>
        <pc:spChg chg="mod">
          <ac:chgData name="Johanna Tschirpke" userId="301241ab745d8141" providerId="LiveId" clId="{7A98EC4F-71E5-409F-ABE1-5AA5EE9FC60B}" dt="2025-02-16T08:39:46.825" v="26" actId="1076"/>
          <ac:spMkLst>
            <pc:docMk/>
            <pc:sldMk cId="2891785487" sldId="265"/>
            <ac:spMk id="9" creationId="{3F89E410-86B5-E54D-6211-5FFBB6B40795}"/>
          </ac:spMkLst>
        </pc:spChg>
        <pc:spChg chg="add mod">
          <ac:chgData name="Johanna Tschirpke" userId="301241ab745d8141" providerId="LiveId" clId="{7A98EC4F-71E5-409F-ABE1-5AA5EE9FC60B}" dt="2025-02-16T08:39:31.891" v="17" actId="26606"/>
          <ac:spMkLst>
            <pc:docMk/>
            <pc:sldMk cId="2891785487" sldId="265"/>
            <ac:spMk id="14" creationId="{24358024-9B9B-D2A9-7970-0D7EC382ED80}"/>
          </ac:spMkLst>
        </pc:spChg>
        <pc:picChg chg="mod">
          <ac:chgData name="Johanna Tschirpke" userId="301241ab745d8141" providerId="LiveId" clId="{7A98EC4F-71E5-409F-ABE1-5AA5EE9FC60B}" dt="2025-02-16T08:39:42.467" v="25" actId="1076"/>
          <ac:picMkLst>
            <pc:docMk/>
            <pc:sldMk cId="2891785487" sldId="265"/>
            <ac:picMk id="8" creationId="{62F38BFE-BB1D-A5B1-E5B7-3BE4669EC34C}"/>
          </ac:picMkLst>
        </pc:picChg>
      </pc:sldChg>
      <pc:sldChg chg="addSp delSp modSp mod modClrScheme chgLayout">
        <pc:chgData name="Johanna Tschirpke" userId="301241ab745d8141" providerId="LiveId" clId="{7A98EC4F-71E5-409F-ABE1-5AA5EE9FC60B}" dt="2025-02-16T08:39:59.086" v="30" actId="1076"/>
        <pc:sldMkLst>
          <pc:docMk/>
          <pc:sldMk cId="2436932948" sldId="266"/>
        </pc:sldMkLst>
        <pc:spChg chg="mod ord">
          <ac:chgData name="Johanna Tschirpke" userId="301241ab745d8141" providerId="LiveId" clId="{7A98EC4F-71E5-409F-ABE1-5AA5EE9FC60B}" dt="2025-02-16T08:39:55.560" v="29" actId="14100"/>
          <ac:spMkLst>
            <pc:docMk/>
            <pc:sldMk cId="2436932948" sldId="266"/>
            <ac:spMk id="2" creationId="{AE8CBABE-2E64-2791-FDA8-C9D222232503}"/>
          </ac:spMkLst>
        </pc:spChg>
        <pc:spChg chg="add mod ord">
          <ac:chgData name="Johanna Tschirpke" userId="301241ab745d8141" providerId="LiveId" clId="{7A98EC4F-71E5-409F-ABE1-5AA5EE9FC60B}" dt="2025-02-16T08:39:50.126" v="27" actId="700"/>
          <ac:spMkLst>
            <pc:docMk/>
            <pc:sldMk cId="2436932948" sldId="266"/>
            <ac:spMk id="3" creationId="{A72D2A4A-C425-826B-9BC6-94A449DD8C48}"/>
          </ac:spMkLst>
        </pc:spChg>
        <pc:spChg chg="mod ord">
          <ac:chgData name="Johanna Tschirpke" userId="301241ab745d8141" providerId="LiveId" clId="{7A98EC4F-71E5-409F-ABE1-5AA5EE9FC60B}" dt="2025-02-16T08:39:50.126" v="27" actId="700"/>
          <ac:spMkLst>
            <pc:docMk/>
            <pc:sldMk cId="2436932948" sldId="266"/>
            <ac:spMk id="4" creationId="{87CA0BF6-FCF2-7BA3-7F19-3C94EDA459F6}"/>
          </ac:spMkLst>
        </pc:spChg>
        <pc:spChg chg="mod ord">
          <ac:chgData name="Johanna Tschirpke" userId="301241ab745d8141" providerId="LiveId" clId="{7A98EC4F-71E5-409F-ABE1-5AA5EE9FC60B}" dt="2025-02-16T08:39:50.126" v="27" actId="700"/>
          <ac:spMkLst>
            <pc:docMk/>
            <pc:sldMk cId="2436932948" sldId="266"/>
            <ac:spMk id="5" creationId="{F6266B74-76CF-3866-5208-ED22DB60EBBB}"/>
          </ac:spMkLst>
        </pc:spChg>
        <pc:spChg chg="mod ord">
          <ac:chgData name="Johanna Tschirpke" userId="301241ab745d8141" providerId="LiveId" clId="{7A98EC4F-71E5-409F-ABE1-5AA5EE9FC60B}" dt="2025-02-16T08:39:50.126" v="27" actId="700"/>
          <ac:spMkLst>
            <pc:docMk/>
            <pc:sldMk cId="2436932948" sldId="266"/>
            <ac:spMk id="6" creationId="{E8BF20E8-7387-2B26-F68F-04BECD98452E}"/>
          </ac:spMkLst>
        </pc:spChg>
        <pc:spChg chg="del mod ord">
          <ac:chgData name="Johanna Tschirpke" userId="301241ab745d8141" providerId="LiveId" clId="{7A98EC4F-71E5-409F-ABE1-5AA5EE9FC60B}" dt="2025-02-16T08:39:50.126" v="27" actId="700"/>
          <ac:spMkLst>
            <pc:docMk/>
            <pc:sldMk cId="2436932948" sldId="266"/>
            <ac:spMk id="7" creationId="{0B100061-74E5-448C-9326-D6FA2862F122}"/>
          </ac:spMkLst>
        </pc:spChg>
        <pc:picChg chg="mod">
          <ac:chgData name="Johanna Tschirpke" userId="301241ab745d8141" providerId="LiveId" clId="{7A98EC4F-71E5-409F-ABE1-5AA5EE9FC60B}" dt="2025-02-16T08:39:59.086" v="30" actId="1076"/>
          <ac:picMkLst>
            <pc:docMk/>
            <pc:sldMk cId="2436932948" sldId="266"/>
            <ac:picMk id="8" creationId="{B153A98F-1848-AFB5-1A92-C2671C83B0D7}"/>
          </ac:picMkLst>
        </pc:picChg>
      </pc:sldChg>
      <pc:sldChg chg="addSp delSp modSp mod modClrScheme chgLayout">
        <pc:chgData name="Johanna Tschirpke" userId="301241ab745d8141" providerId="LiveId" clId="{7A98EC4F-71E5-409F-ABE1-5AA5EE9FC60B}" dt="2025-02-16T08:40:04.022" v="31" actId="700"/>
        <pc:sldMkLst>
          <pc:docMk/>
          <pc:sldMk cId="1852055119" sldId="267"/>
        </pc:sldMkLst>
        <pc:spChg chg="mod ord">
          <ac:chgData name="Johanna Tschirpke" userId="301241ab745d8141" providerId="LiveId" clId="{7A98EC4F-71E5-409F-ABE1-5AA5EE9FC60B}" dt="2025-02-16T08:40:04.022" v="31" actId="700"/>
          <ac:spMkLst>
            <pc:docMk/>
            <pc:sldMk cId="1852055119" sldId="267"/>
            <ac:spMk id="2" creationId="{278385F3-291A-B59C-902A-F27F1FAE5D0A}"/>
          </ac:spMkLst>
        </pc:spChg>
        <pc:spChg chg="add mod ord">
          <ac:chgData name="Johanna Tschirpke" userId="301241ab745d8141" providerId="LiveId" clId="{7A98EC4F-71E5-409F-ABE1-5AA5EE9FC60B}" dt="2025-02-16T08:40:04.022" v="31" actId="700"/>
          <ac:spMkLst>
            <pc:docMk/>
            <pc:sldMk cId="1852055119" sldId="267"/>
            <ac:spMk id="3" creationId="{B11FC05E-1E04-FC30-F3AC-954B28FBBBE2}"/>
          </ac:spMkLst>
        </pc:spChg>
        <pc:spChg chg="mod ord">
          <ac:chgData name="Johanna Tschirpke" userId="301241ab745d8141" providerId="LiveId" clId="{7A98EC4F-71E5-409F-ABE1-5AA5EE9FC60B}" dt="2025-02-16T08:40:04.022" v="31" actId="700"/>
          <ac:spMkLst>
            <pc:docMk/>
            <pc:sldMk cId="1852055119" sldId="267"/>
            <ac:spMk id="4" creationId="{0295DC4B-F0C4-00DE-40F3-70D5EFA088A3}"/>
          </ac:spMkLst>
        </pc:spChg>
        <pc:spChg chg="mod ord">
          <ac:chgData name="Johanna Tschirpke" userId="301241ab745d8141" providerId="LiveId" clId="{7A98EC4F-71E5-409F-ABE1-5AA5EE9FC60B}" dt="2025-02-16T08:40:04.022" v="31" actId="700"/>
          <ac:spMkLst>
            <pc:docMk/>
            <pc:sldMk cId="1852055119" sldId="267"/>
            <ac:spMk id="5" creationId="{0424FAC4-F344-F259-2205-DD3B9DE104E8}"/>
          </ac:spMkLst>
        </pc:spChg>
        <pc:spChg chg="mod ord">
          <ac:chgData name="Johanna Tschirpke" userId="301241ab745d8141" providerId="LiveId" clId="{7A98EC4F-71E5-409F-ABE1-5AA5EE9FC60B}" dt="2025-02-16T08:40:04.022" v="31" actId="700"/>
          <ac:spMkLst>
            <pc:docMk/>
            <pc:sldMk cId="1852055119" sldId="267"/>
            <ac:spMk id="6" creationId="{E26D4F87-4259-BF4F-417D-A3A2C85101F5}"/>
          </ac:spMkLst>
        </pc:spChg>
        <pc:spChg chg="del mod ord">
          <ac:chgData name="Johanna Tschirpke" userId="301241ab745d8141" providerId="LiveId" clId="{7A98EC4F-71E5-409F-ABE1-5AA5EE9FC60B}" dt="2025-02-16T08:40:04.022" v="31" actId="700"/>
          <ac:spMkLst>
            <pc:docMk/>
            <pc:sldMk cId="1852055119" sldId="267"/>
            <ac:spMk id="7" creationId="{A33A126E-002D-49B3-14D6-04C270267CF4}"/>
          </ac:spMkLst>
        </pc:spChg>
      </pc:sldChg>
      <pc:sldChg chg="addSp delSp modSp mod modClrScheme chgLayout">
        <pc:chgData name="Johanna Tschirpke" userId="301241ab745d8141" providerId="LiveId" clId="{7A98EC4F-71E5-409F-ABE1-5AA5EE9FC60B}" dt="2025-02-16T08:40:18.880" v="32" actId="700"/>
        <pc:sldMkLst>
          <pc:docMk/>
          <pc:sldMk cId="325030284" sldId="268"/>
        </pc:sldMkLst>
        <pc:spChg chg="mod ord">
          <ac:chgData name="Johanna Tschirpke" userId="301241ab745d8141" providerId="LiveId" clId="{7A98EC4F-71E5-409F-ABE1-5AA5EE9FC60B}" dt="2025-02-16T08:40:18.880" v="32" actId="700"/>
          <ac:spMkLst>
            <pc:docMk/>
            <pc:sldMk cId="325030284" sldId="268"/>
            <ac:spMk id="2" creationId="{2E6091C3-3F95-31F1-63B2-E4820A7EE05A}"/>
          </ac:spMkLst>
        </pc:spChg>
        <pc:spChg chg="add mod ord">
          <ac:chgData name="Johanna Tschirpke" userId="301241ab745d8141" providerId="LiveId" clId="{7A98EC4F-71E5-409F-ABE1-5AA5EE9FC60B}" dt="2025-02-16T08:40:18.880" v="32" actId="700"/>
          <ac:spMkLst>
            <pc:docMk/>
            <pc:sldMk cId="325030284" sldId="268"/>
            <ac:spMk id="3" creationId="{F1667407-79C5-170B-DF05-C80E57FE6E6A}"/>
          </ac:spMkLst>
        </pc:spChg>
        <pc:spChg chg="mod ord">
          <ac:chgData name="Johanna Tschirpke" userId="301241ab745d8141" providerId="LiveId" clId="{7A98EC4F-71E5-409F-ABE1-5AA5EE9FC60B}" dt="2025-02-16T08:40:18.880" v="32" actId="700"/>
          <ac:spMkLst>
            <pc:docMk/>
            <pc:sldMk cId="325030284" sldId="268"/>
            <ac:spMk id="4" creationId="{DF4F1B33-E49E-F34E-3B8A-1FAEF9519CEC}"/>
          </ac:spMkLst>
        </pc:spChg>
        <pc:spChg chg="mod ord">
          <ac:chgData name="Johanna Tschirpke" userId="301241ab745d8141" providerId="LiveId" clId="{7A98EC4F-71E5-409F-ABE1-5AA5EE9FC60B}" dt="2025-02-16T08:40:18.880" v="32" actId="700"/>
          <ac:spMkLst>
            <pc:docMk/>
            <pc:sldMk cId="325030284" sldId="268"/>
            <ac:spMk id="5" creationId="{07546871-C111-30A3-7536-90A275D8379E}"/>
          </ac:spMkLst>
        </pc:spChg>
        <pc:spChg chg="mod ord">
          <ac:chgData name="Johanna Tschirpke" userId="301241ab745d8141" providerId="LiveId" clId="{7A98EC4F-71E5-409F-ABE1-5AA5EE9FC60B}" dt="2025-02-16T08:40:18.880" v="32" actId="700"/>
          <ac:spMkLst>
            <pc:docMk/>
            <pc:sldMk cId="325030284" sldId="268"/>
            <ac:spMk id="6" creationId="{BDA73F30-8896-EB43-0153-E974F360E562}"/>
          </ac:spMkLst>
        </pc:spChg>
        <pc:spChg chg="del mod ord">
          <ac:chgData name="Johanna Tschirpke" userId="301241ab745d8141" providerId="LiveId" clId="{7A98EC4F-71E5-409F-ABE1-5AA5EE9FC60B}" dt="2025-02-16T08:40:18.880" v="32" actId="700"/>
          <ac:spMkLst>
            <pc:docMk/>
            <pc:sldMk cId="325030284" sldId="268"/>
            <ac:spMk id="7" creationId="{36B3C0E6-C69C-BB04-DD76-B0663F76CEF0}"/>
          </ac:spMkLst>
        </pc:spChg>
      </pc:sldChg>
      <pc:sldChg chg="addSp delSp modSp mod modClrScheme chgLayout">
        <pc:chgData name="Johanna Tschirpke" userId="301241ab745d8141" providerId="LiveId" clId="{7A98EC4F-71E5-409F-ABE1-5AA5EE9FC60B}" dt="2025-02-16T08:40:25.306" v="33" actId="700"/>
        <pc:sldMkLst>
          <pc:docMk/>
          <pc:sldMk cId="3590287630" sldId="269"/>
        </pc:sldMkLst>
        <pc:spChg chg="mod ord">
          <ac:chgData name="Johanna Tschirpke" userId="301241ab745d8141" providerId="LiveId" clId="{7A98EC4F-71E5-409F-ABE1-5AA5EE9FC60B}" dt="2025-02-16T08:40:25.306" v="33" actId="700"/>
          <ac:spMkLst>
            <pc:docMk/>
            <pc:sldMk cId="3590287630" sldId="269"/>
            <ac:spMk id="2" creationId="{2B8A26DF-13D8-1321-3D38-553C59764020}"/>
          </ac:spMkLst>
        </pc:spChg>
        <pc:spChg chg="mod ord">
          <ac:chgData name="Johanna Tschirpke" userId="301241ab745d8141" providerId="LiveId" clId="{7A98EC4F-71E5-409F-ABE1-5AA5EE9FC60B}" dt="2025-02-16T08:40:25.306" v="33" actId="700"/>
          <ac:spMkLst>
            <pc:docMk/>
            <pc:sldMk cId="3590287630" sldId="269"/>
            <ac:spMk id="3" creationId="{59B22900-2D63-8BCD-C972-060CED3D98D8}"/>
          </ac:spMkLst>
        </pc:spChg>
        <pc:spChg chg="mod ord">
          <ac:chgData name="Johanna Tschirpke" userId="301241ab745d8141" providerId="LiveId" clId="{7A98EC4F-71E5-409F-ABE1-5AA5EE9FC60B}" dt="2025-02-16T08:40:25.306" v="33" actId="700"/>
          <ac:spMkLst>
            <pc:docMk/>
            <pc:sldMk cId="3590287630" sldId="269"/>
            <ac:spMk id="4" creationId="{77835B52-A1E8-E5E6-9607-26F8B7DC5719}"/>
          </ac:spMkLst>
        </pc:spChg>
        <pc:spChg chg="mod ord">
          <ac:chgData name="Johanna Tschirpke" userId="301241ab745d8141" providerId="LiveId" clId="{7A98EC4F-71E5-409F-ABE1-5AA5EE9FC60B}" dt="2025-02-16T08:40:25.306" v="33" actId="700"/>
          <ac:spMkLst>
            <pc:docMk/>
            <pc:sldMk cId="3590287630" sldId="269"/>
            <ac:spMk id="5" creationId="{E48FB485-A135-FD27-6EEF-E093CF0DDC9F}"/>
          </ac:spMkLst>
        </pc:spChg>
        <pc:spChg chg="del mod ord">
          <ac:chgData name="Johanna Tschirpke" userId="301241ab745d8141" providerId="LiveId" clId="{7A98EC4F-71E5-409F-ABE1-5AA5EE9FC60B}" dt="2025-02-16T08:40:25.306" v="33" actId="700"/>
          <ac:spMkLst>
            <pc:docMk/>
            <pc:sldMk cId="3590287630" sldId="269"/>
            <ac:spMk id="6" creationId="{569D7B66-951E-5830-EA7E-67793707DB88}"/>
          </ac:spMkLst>
        </pc:spChg>
        <pc:spChg chg="add mod ord">
          <ac:chgData name="Johanna Tschirpke" userId="301241ab745d8141" providerId="LiveId" clId="{7A98EC4F-71E5-409F-ABE1-5AA5EE9FC60B}" dt="2025-02-16T08:40:25.306" v="33" actId="700"/>
          <ac:spMkLst>
            <pc:docMk/>
            <pc:sldMk cId="3590287630" sldId="269"/>
            <ac:spMk id="7" creationId="{A33D4DDB-918E-9B91-0600-D5A0B2D2814C}"/>
          </ac:spMkLst>
        </pc:spChg>
      </pc:sldChg>
      <pc:sldChg chg="addSp delSp modSp mod modClrScheme chgLayout">
        <pc:chgData name="Johanna Tschirpke" userId="301241ab745d8141" providerId="LiveId" clId="{7A98EC4F-71E5-409F-ABE1-5AA5EE9FC60B}" dt="2025-02-16T08:40:30.015" v="34" actId="700"/>
        <pc:sldMkLst>
          <pc:docMk/>
          <pc:sldMk cId="3202210854" sldId="270"/>
        </pc:sldMkLst>
        <pc:spChg chg="mod ord">
          <ac:chgData name="Johanna Tschirpke" userId="301241ab745d8141" providerId="LiveId" clId="{7A98EC4F-71E5-409F-ABE1-5AA5EE9FC60B}" dt="2025-02-16T08:40:30.015" v="34" actId="700"/>
          <ac:spMkLst>
            <pc:docMk/>
            <pc:sldMk cId="3202210854" sldId="270"/>
            <ac:spMk id="2" creationId="{68BA4CB6-3B8E-91B5-E47E-DCEC8A5A67F8}"/>
          </ac:spMkLst>
        </pc:spChg>
        <pc:spChg chg="mod ord">
          <ac:chgData name="Johanna Tschirpke" userId="301241ab745d8141" providerId="LiveId" clId="{7A98EC4F-71E5-409F-ABE1-5AA5EE9FC60B}" dt="2025-02-16T08:40:30.015" v="34" actId="700"/>
          <ac:spMkLst>
            <pc:docMk/>
            <pc:sldMk cId="3202210854" sldId="270"/>
            <ac:spMk id="3" creationId="{35C2D64B-754E-6937-A012-9ECC38005889}"/>
          </ac:spMkLst>
        </pc:spChg>
        <pc:spChg chg="mod ord">
          <ac:chgData name="Johanna Tschirpke" userId="301241ab745d8141" providerId="LiveId" clId="{7A98EC4F-71E5-409F-ABE1-5AA5EE9FC60B}" dt="2025-02-16T08:40:30.015" v="34" actId="700"/>
          <ac:spMkLst>
            <pc:docMk/>
            <pc:sldMk cId="3202210854" sldId="270"/>
            <ac:spMk id="4" creationId="{4F52E826-7902-CA73-DEAB-0C02B4D6EBA9}"/>
          </ac:spMkLst>
        </pc:spChg>
        <pc:spChg chg="mod ord">
          <ac:chgData name="Johanna Tschirpke" userId="301241ab745d8141" providerId="LiveId" clId="{7A98EC4F-71E5-409F-ABE1-5AA5EE9FC60B}" dt="2025-02-16T08:40:30.015" v="34" actId="700"/>
          <ac:spMkLst>
            <pc:docMk/>
            <pc:sldMk cId="3202210854" sldId="270"/>
            <ac:spMk id="5" creationId="{21C08B46-DD80-0C93-1ABB-1C57EC249A78}"/>
          </ac:spMkLst>
        </pc:spChg>
        <pc:spChg chg="del mod ord">
          <ac:chgData name="Johanna Tschirpke" userId="301241ab745d8141" providerId="LiveId" clId="{7A98EC4F-71E5-409F-ABE1-5AA5EE9FC60B}" dt="2025-02-16T08:40:30.015" v="34" actId="700"/>
          <ac:spMkLst>
            <pc:docMk/>
            <pc:sldMk cId="3202210854" sldId="270"/>
            <ac:spMk id="6" creationId="{A9D4573C-5217-7549-40CA-35DDC10A92FD}"/>
          </ac:spMkLst>
        </pc:spChg>
        <pc:spChg chg="add mod ord">
          <ac:chgData name="Johanna Tschirpke" userId="301241ab745d8141" providerId="LiveId" clId="{7A98EC4F-71E5-409F-ABE1-5AA5EE9FC60B}" dt="2025-02-16T08:40:30.015" v="34" actId="700"/>
          <ac:spMkLst>
            <pc:docMk/>
            <pc:sldMk cId="3202210854" sldId="270"/>
            <ac:spMk id="7" creationId="{B5562B87-66C2-0CAA-DF16-B3943168F002}"/>
          </ac:spMkLst>
        </pc:spChg>
      </pc:sldChg>
      <pc:sldChg chg="addSp delSp modSp mod modClrScheme chgLayout">
        <pc:chgData name="Johanna Tschirpke" userId="301241ab745d8141" providerId="LiveId" clId="{7A98EC4F-71E5-409F-ABE1-5AA5EE9FC60B}" dt="2025-02-16T08:40:33.721" v="35" actId="700"/>
        <pc:sldMkLst>
          <pc:docMk/>
          <pc:sldMk cId="2774475098" sldId="271"/>
        </pc:sldMkLst>
        <pc:spChg chg="mod ord">
          <ac:chgData name="Johanna Tschirpke" userId="301241ab745d8141" providerId="LiveId" clId="{7A98EC4F-71E5-409F-ABE1-5AA5EE9FC60B}" dt="2025-02-16T08:40:33.721" v="35" actId="700"/>
          <ac:spMkLst>
            <pc:docMk/>
            <pc:sldMk cId="2774475098" sldId="271"/>
            <ac:spMk id="2" creationId="{27AE4654-11B7-CBFA-FFFC-A70B018A2D21}"/>
          </ac:spMkLst>
        </pc:spChg>
        <pc:spChg chg="add mod ord">
          <ac:chgData name="Johanna Tschirpke" userId="301241ab745d8141" providerId="LiveId" clId="{7A98EC4F-71E5-409F-ABE1-5AA5EE9FC60B}" dt="2025-02-16T08:40:33.721" v="35" actId="700"/>
          <ac:spMkLst>
            <pc:docMk/>
            <pc:sldMk cId="2774475098" sldId="271"/>
            <ac:spMk id="3" creationId="{F68EE906-1804-EEAD-1639-43093CB08E71}"/>
          </ac:spMkLst>
        </pc:spChg>
        <pc:spChg chg="mod ord">
          <ac:chgData name="Johanna Tschirpke" userId="301241ab745d8141" providerId="LiveId" clId="{7A98EC4F-71E5-409F-ABE1-5AA5EE9FC60B}" dt="2025-02-16T08:40:33.721" v="35" actId="700"/>
          <ac:spMkLst>
            <pc:docMk/>
            <pc:sldMk cId="2774475098" sldId="271"/>
            <ac:spMk id="4" creationId="{4D0C7D16-66FC-D946-EBD1-AF36F390D9EC}"/>
          </ac:spMkLst>
        </pc:spChg>
        <pc:spChg chg="mod ord">
          <ac:chgData name="Johanna Tschirpke" userId="301241ab745d8141" providerId="LiveId" clId="{7A98EC4F-71E5-409F-ABE1-5AA5EE9FC60B}" dt="2025-02-16T08:40:33.721" v="35" actId="700"/>
          <ac:spMkLst>
            <pc:docMk/>
            <pc:sldMk cId="2774475098" sldId="271"/>
            <ac:spMk id="5" creationId="{281C47A7-0313-6A9A-93AD-DF562A89AF66}"/>
          </ac:spMkLst>
        </pc:spChg>
        <pc:spChg chg="mod ord">
          <ac:chgData name="Johanna Tschirpke" userId="301241ab745d8141" providerId="LiveId" clId="{7A98EC4F-71E5-409F-ABE1-5AA5EE9FC60B}" dt="2025-02-16T08:40:33.721" v="35" actId="700"/>
          <ac:spMkLst>
            <pc:docMk/>
            <pc:sldMk cId="2774475098" sldId="271"/>
            <ac:spMk id="6" creationId="{E82646AA-1E62-C384-9E86-4EA4253B5D09}"/>
          </ac:spMkLst>
        </pc:spChg>
        <pc:spChg chg="del mod ord">
          <ac:chgData name="Johanna Tschirpke" userId="301241ab745d8141" providerId="LiveId" clId="{7A98EC4F-71E5-409F-ABE1-5AA5EE9FC60B}" dt="2025-02-16T08:40:33.721" v="35" actId="700"/>
          <ac:spMkLst>
            <pc:docMk/>
            <pc:sldMk cId="2774475098" sldId="271"/>
            <ac:spMk id="7" creationId="{207D3FF6-47AB-3AF4-39BA-F094052E4EB2}"/>
          </ac:spMkLst>
        </pc:spChg>
      </pc:sldChg>
      <pc:sldMasterChg chg="del delSldLayout">
        <pc:chgData name="Johanna Tschirpke" userId="301241ab745d8141" providerId="LiveId" clId="{7A98EC4F-71E5-409F-ABE1-5AA5EE9FC60B}" dt="2025-02-16T08:40:43.212" v="37" actId="700"/>
        <pc:sldMasterMkLst>
          <pc:docMk/>
          <pc:sldMasterMk cId="1396210884" sldId="2147483836"/>
        </pc:sldMasterMkLst>
        <pc:sldLayoutChg chg="del">
          <pc:chgData name="Johanna Tschirpke" userId="301241ab745d8141" providerId="LiveId" clId="{7A98EC4F-71E5-409F-ABE1-5AA5EE9FC60B}" dt="2025-02-16T08:40:43.212" v="37" actId="700"/>
          <pc:sldLayoutMkLst>
            <pc:docMk/>
            <pc:sldMasterMk cId="1396210884" sldId="2147483836"/>
            <pc:sldLayoutMk cId="122822420" sldId="2147483838"/>
          </pc:sldLayoutMkLst>
        </pc:sldLayoutChg>
        <pc:sldLayoutChg chg="del">
          <pc:chgData name="Johanna Tschirpke" userId="301241ab745d8141" providerId="LiveId" clId="{7A98EC4F-71E5-409F-ABE1-5AA5EE9FC60B}" dt="2025-02-16T08:40:43.212" v="37" actId="700"/>
          <pc:sldLayoutMkLst>
            <pc:docMk/>
            <pc:sldMasterMk cId="1396210884" sldId="2147483836"/>
            <pc:sldLayoutMk cId="831001136" sldId="2147483839"/>
          </pc:sldLayoutMkLst>
        </pc:sldLayoutChg>
        <pc:sldLayoutChg chg="del">
          <pc:chgData name="Johanna Tschirpke" userId="301241ab745d8141" providerId="LiveId" clId="{7A98EC4F-71E5-409F-ABE1-5AA5EE9FC60B}" dt="2025-02-16T08:40:43.212" v="37" actId="700"/>
          <pc:sldLayoutMkLst>
            <pc:docMk/>
            <pc:sldMasterMk cId="1396210884" sldId="2147483836"/>
            <pc:sldLayoutMk cId="440609224" sldId="2147483841"/>
          </pc:sldLayoutMkLst>
        </pc:sldLayoutChg>
        <pc:sldLayoutChg chg="del">
          <pc:chgData name="Johanna Tschirpke" userId="301241ab745d8141" providerId="LiveId" clId="{7A98EC4F-71E5-409F-ABE1-5AA5EE9FC60B}" dt="2025-02-16T08:40:43.212" v="37" actId="700"/>
          <pc:sldLayoutMkLst>
            <pc:docMk/>
            <pc:sldMasterMk cId="1396210884" sldId="2147483836"/>
            <pc:sldLayoutMk cId="1887783574" sldId="2147483842"/>
          </pc:sldLayoutMkLst>
        </pc:sldLayoutChg>
        <pc:sldLayoutChg chg="del">
          <pc:chgData name="Johanna Tschirpke" userId="301241ab745d8141" providerId="LiveId" clId="{7A98EC4F-71E5-409F-ABE1-5AA5EE9FC60B}" dt="2025-02-16T08:40:43.212" v="37" actId="700"/>
          <pc:sldLayoutMkLst>
            <pc:docMk/>
            <pc:sldMasterMk cId="1396210884" sldId="2147483836"/>
            <pc:sldLayoutMk cId="1373587661" sldId="2147483844"/>
          </pc:sldLayoutMkLst>
        </pc:sldLayoutChg>
        <pc:sldLayoutChg chg="del">
          <pc:chgData name="Johanna Tschirpke" userId="301241ab745d8141" providerId="LiveId" clId="{7A98EC4F-71E5-409F-ABE1-5AA5EE9FC60B}" dt="2025-02-16T08:40:43.212" v="37" actId="700"/>
          <pc:sldLayoutMkLst>
            <pc:docMk/>
            <pc:sldMasterMk cId="1396210884" sldId="2147483836"/>
            <pc:sldLayoutMk cId="3083224777" sldId="2147483845"/>
          </pc:sldLayoutMkLst>
        </pc:sldLayoutChg>
        <pc:sldLayoutChg chg="del">
          <pc:chgData name="Johanna Tschirpke" userId="301241ab745d8141" providerId="LiveId" clId="{7A98EC4F-71E5-409F-ABE1-5AA5EE9FC60B}" dt="2025-02-16T08:40:43.212" v="37" actId="700"/>
          <pc:sldLayoutMkLst>
            <pc:docMk/>
            <pc:sldMasterMk cId="1396210884" sldId="2147483836"/>
            <pc:sldLayoutMk cId="595445346" sldId="2147483852"/>
          </pc:sldLayoutMkLst>
        </pc:sldLayoutChg>
        <pc:sldLayoutChg chg="del">
          <pc:chgData name="Johanna Tschirpke" userId="301241ab745d8141" providerId="LiveId" clId="{7A98EC4F-71E5-409F-ABE1-5AA5EE9FC60B}" dt="2025-02-16T08:40:43.212" v="37" actId="700"/>
          <pc:sldLayoutMkLst>
            <pc:docMk/>
            <pc:sldMasterMk cId="1396210884" sldId="2147483836"/>
            <pc:sldLayoutMk cId="3371250924" sldId="2147483857"/>
          </pc:sldLayoutMkLst>
        </pc:sldLayoutChg>
        <pc:sldLayoutChg chg="del">
          <pc:chgData name="Johanna Tschirpke" userId="301241ab745d8141" providerId="LiveId" clId="{7A98EC4F-71E5-409F-ABE1-5AA5EE9FC60B}" dt="2025-02-16T08:40:43.212" v="37" actId="700"/>
          <pc:sldLayoutMkLst>
            <pc:docMk/>
            <pc:sldMasterMk cId="1396210884" sldId="2147483836"/>
            <pc:sldLayoutMk cId="2900288936" sldId="2147483858"/>
          </pc:sldLayoutMkLst>
        </pc:sldLayoutChg>
        <pc:sldLayoutChg chg="del">
          <pc:chgData name="Johanna Tschirpke" userId="301241ab745d8141" providerId="LiveId" clId="{7A98EC4F-71E5-409F-ABE1-5AA5EE9FC60B}" dt="2025-02-16T08:40:43.212" v="37" actId="700"/>
          <pc:sldLayoutMkLst>
            <pc:docMk/>
            <pc:sldMasterMk cId="1396210884" sldId="2147483836"/>
            <pc:sldLayoutMk cId="2382881503" sldId="2147483859"/>
          </pc:sldLayoutMkLst>
        </pc:sldLayoutChg>
        <pc:sldLayoutChg chg="del">
          <pc:chgData name="Johanna Tschirpke" userId="301241ab745d8141" providerId="LiveId" clId="{7A98EC4F-71E5-409F-ABE1-5AA5EE9FC60B}" dt="2025-02-16T08:40:43.212" v="37" actId="700"/>
          <pc:sldLayoutMkLst>
            <pc:docMk/>
            <pc:sldMasterMk cId="1396210884" sldId="2147483836"/>
            <pc:sldLayoutMk cId="1164637775" sldId="2147483861"/>
          </pc:sldLayoutMkLst>
        </pc:sldLayoutChg>
        <pc:sldLayoutChg chg="del">
          <pc:chgData name="Johanna Tschirpke" userId="301241ab745d8141" providerId="LiveId" clId="{7A98EC4F-71E5-409F-ABE1-5AA5EE9FC60B}" dt="2025-02-16T08:40:43.212" v="37" actId="700"/>
          <pc:sldLayoutMkLst>
            <pc:docMk/>
            <pc:sldMasterMk cId="1396210884" sldId="2147483836"/>
            <pc:sldLayoutMk cId="1743119684" sldId="2147483862"/>
          </pc:sldLayoutMkLst>
        </pc:sldLayoutChg>
        <pc:sldLayoutChg chg="del">
          <pc:chgData name="Johanna Tschirpke" userId="301241ab745d8141" providerId="LiveId" clId="{7A98EC4F-71E5-409F-ABE1-5AA5EE9FC60B}" dt="2025-02-16T08:40:43.212" v="37" actId="700"/>
          <pc:sldLayoutMkLst>
            <pc:docMk/>
            <pc:sldMasterMk cId="1396210884" sldId="2147483836"/>
            <pc:sldLayoutMk cId="1237855059" sldId="2147483863"/>
          </pc:sldLayoutMkLst>
        </pc:sldLayoutChg>
        <pc:sldLayoutChg chg="del">
          <pc:chgData name="Johanna Tschirpke" userId="301241ab745d8141" providerId="LiveId" clId="{7A98EC4F-71E5-409F-ABE1-5AA5EE9FC60B}" dt="2025-02-16T08:40:43.212" v="37" actId="700"/>
          <pc:sldLayoutMkLst>
            <pc:docMk/>
            <pc:sldMasterMk cId="1396210884" sldId="2147483836"/>
            <pc:sldLayoutMk cId="2123147712" sldId="2147483864"/>
          </pc:sldLayoutMkLst>
        </pc:sldLayoutChg>
        <pc:sldLayoutChg chg="del">
          <pc:chgData name="Johanna Tschirpke" userId="301241ab745d8141" providerId="LiveId" clId="{7A98EC4F-71E5-409F-ABE1-5AA5EE9FC60B}" dt="2025-02-16T08:40:43.212" v="37" actId="700"/>
          <pc:sldLayoutMkLst>
            <pc:docMk/>
            <pc:sldMasterMk cId="1396210884" sldId="2147483836"/>
            <pc:sldLayoutMk cId="1546575208" sldId="2147483865"/>
          </pc:sldLayoutMkLst>
        </pc:sldLayoutChg>
        <pc:sldLayoutChg chg="del">
          <pc:chgData name="Johanna Tschirpke" userId="301241ab745d8141" providerId="LiveId" clId="{7A98EC4F-71E5-409F-ABE1-5AA5EE9FC60B}" dt="2025-02-16T08:40:43.212" v="37" actId="700"/>
          <pc:sldLayoutMkLst>
            <pc:docMk/>
            <pc:sldMasterMk cId="1396210884" sldId="2147483836"/>
            <pc:sldLayoutMk cId="1177547803" sldId="2147483869"/>
          </pc:sldLayoutMkLst>
        </pc:sldLayoutChg>
        <pc:sldLayoutChg chg="del">
          <pc:chgData name="Johanna Tschirpke" userId="301241ab745d8141" providerId="LiveId" clId="{7A98EC4F-71E5-409F-ABE1-5AA5EE9FC60B}" dt="2025-02-16T08:40:43.212" v="37" actId="700"/>
          <pc:sldLayoutMkLst>
            <pc:docMk/>
            <pc:sldMasterMk cId="1396210884" sldId="2147483836"/>
            <pc:sldLayoutMk cId="2084612989" sldId="2147483870"/>
          </pc:sldLayoutMkLst>
        </pc:sldLayoutChg>
        <pc:sldLayoutChg chg="del">
          <pc:chgData name="Johanna Tschirpke" userId="301241ab745d8141" providerId="LiveId" clId="{7A98EC4F-71E5-409F-ABE1-5AA5EE9FC60B}" dt="2025-02-16T08:40:43.212" v="37" actId="700"/>
          <pc:sldLayoutMkLst>
            <pc:docMk/>
            <pc:sldMasterMk cId="1396210884" sldId="2147483836"/>
            <pc:sldLayoutMk cId="1151548995" sldId="2147483871"/>
          </pc:sldLayoutMkLst>
        </pc:sldLayoutChg>
        <pc:sldLayoutChg chg="del">
          <pc:chgData name="Johanna Tschirpke" userId="301241ab745d8141" providerId="LiveId" clId="{7A98EC4F-71E5-409F-ABE1-5AA5EE9FC60B}" dt="2025-02-16T08:40:43.212" v="37" actId="700"/>
          <pc:sldLayoutMkLst>
            <pc:docMk/>
            <pc:sldMasterMk cId="1396210884" sldId="2147483836"/>
            <pc:sldLayoutMk cId="1248574517" sldId="2147483872"/>
          </pc:sldLayoutMkLst>
        </pc:sldLayoutChg>
        <pc:sldLayoutChg chg="del">
          <pc:chgData name="Johanna Tschirpke" userId="301241ab745d8141" providerId="LiveId" clId="{7A98EC4F-71E5-409F-ABE1-5AA5EE9FC60B}" dt="2025-02-16T08:40:43.212" v="37" actId="700"/>
          <pc:sldLayoutMkLst>
            <pc:docMk/>
            <pc:sldMasterMk cId="1396210884" sldId="2147483836"/>
            <pc:sldLayoutMk cId="1935950635" sldId="2147483873"/>
          </pc:sldLayoutMkLst>
        </pc:sldLayoutChg>
        <pc:sldLayoutChg chg="del">
          <pc:chgData name="Johanna Tschirpke" userId="301241ab745d8141" providerId="LiveId" clId="{7A98EC4F-71E5-409F-ABE1-5AA5EE9FC60B}" dt="2025-02-16T08:40:43.212" v="37" actId="700"/>
          <pc:sldLayoutMkLst>
            <pc:docMk/>
            <pc:sldMasterMk cId="1396210884" sldId="2147483836"/>
            <pc:sldLayoutMk cId="1523100279" sldId="2147483874"/>
          </pc:sldLayoutMkLst>
        </pc:sldLayoutChg>
        <pc:sldLayoutChg chg="del">
          <pc:chgData name="Johanna Tschirpke" userId="301241ab745d8141" providerId="LiveId" clId="{7A98EC4F-71E5-409F-ABE1-5AA5EE9FC60B}" dt="2025-02-16T08:40:43.212" v="37" actId="700"/>
          <pc:sldLayoutMkLst>
            <pc:docMk/>
            <pc:sldMasterMk cId="1396210884" sldId="2147483836"/>
            <pc:sldLayoutMk cId="2455064561" sldId="2147483875"/>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A1FF007F-9A31-1C8D-26A2-299343CA4BD4}"/>
              </a:ext>
            </a:extLst>
          </p:cNvPr>
          <p:cNvSpPr>
            <a:spLocks noGrp="1"/>
          </p:cNvSpPr>
          <p:nvPr>
            <p:ph type="hdr" sz="quarter"/>
          </p:nvPr>
        </p:nvSpPr>
        <p:spPr>
          <a:xfrm>
            <a:off x="293912" y="249237"/>
            <a:ext cx="4968000" cy="216000"/>
          </a:xfrm>
          <a:prstGeom prst="rect">
            <a:avLst/>
          </a:prstGeom>
        </p:spPr>
        <p:txBody>
          <a:bodyPr vert="horz" lIns="0" tIns="0" rIns="0" bIns="0" rtlCol="0"/>
          <a:lstStyle>
            <a:lvl1pPr algn="l">
              <a:defRPr sz="1200"/>
            </a:lvl1pPr>
          </a:lstStyle>
          <a:p>
            <a:endParaRPr lang="de-DE" sz="1000" dirty="0">
              <a:latin typeface="Calibri" panose="020F0502020204030204" pitchFamily="34" charset="0"/>
            </a:endParaRPr>
          </a:p>
        </p:txBody>
      </p:sp>
      <p:sp>
        <p:nvSpPr>
          <p:cNvPr id="3" name="Datumsplatzhalter 2">
            <a:extLst>
              <a:ext uri="{FF2B5EF4-FFF2-40B4-BE49-F238E27FC236}">
                <a16:creationId xmlns:a16="http://schemas.microsoft.com/office/drawing/2014/main" id="{461A67CE-6973-2649-58C0-57107DB6ED77}"/>
              </a:ext>
            </a:extLst>
          </p:cNvPr>
          <p:cNvSpPr>
            <a:spLocks noGrp="1"/>
          </p:cNvSpPr>
          <p:nvPr>
            <p:ph type="dt" sz="quarter" idx="1"/>
          </p:nvPr>
        </p:nvSpPr>
        <p:spPr>
          <a:xfrm>
            <a:off x="5634945" y="249238"/>
            <a:ext cx="865642" cy="216000"/>
          </a:xfrm>
          <a:prstGeom prst="rect">
            <a:avLst/>
          </a:prstGeom>
        </p:spPr>
        <p:txBody>
          <a:bodyPr vert="horz" lIns="0" tIns="0" rIns="0" bIns="0" rtlCol="0"/>
          <a:lstStyle>
            <a:lvl1pPr algn="r">
              <a:defRPr sz="1200"/>
            </a:lvl1pPr>
          </a:lstStyle>
          <a:p>
            <a:fld id="{24A3EB9D-E37B-49D2-B390-382B67A6FFBE}" type="datetimeFigureOut">
              <a:rPr lang="de-DE" sz="1000" smtClean="0">
                <a:latin typeface="Calibri" panose="020F0502020204030204" pitchFamily="34" charset="0"/>
              </a:rPr>
              <a:t>22.05.2026</a:t>
            </a:fld>
            <a:endParaRPr lang="de-DE" sz="1000" dirty="0">
              <a:latin typeface="Calibri" panose="020F0502020204030204" pitchFamily="34" charset="0"/>
            </a:endParaRPr>
          </a:p>
        </p:txBody>
      </p:sp>
      <p:sp>
        <p:nvSpPr>
          <p:cNvPr id="4" name="Fußzeilenplatzhalter 3">
            <a:extLst>
              <a:ext uri="{FF2B5EF4-FFF2-40B4-BE49-F238E27FC236}">
                <a16:creationId xmlns:a16="http://schemas.microsoft.com/office/drawing/2014/main" id="{6F5743C2-7DCE-FB97-B83D-C28FC48CA83F}"/>
              </a:ext>
            </a:extLst>
          </p:cNvPr>
          <p:cNvSpPr>
            <a:spLocks noGrp="1"/>
          </p:cNvSpPr>
          <p:nvPr>
            <p:ph type="ftr" sz="quarter" idx="2"/>
          </p:nvPr>
        </p:nvSpPr>
        <p:spPr>
          <a:xfrm>
            <a:off x="293912" y="9574163"/>
            <a:ext cx="4968000" cy="216000"/>
          </a:xfrm>
          <a:prstGeom prst="rect">
            <a:avLst/>
          </a:prstGeom>
        </p:spPr>
        <p:txBody>
          <a:bodyPr vert="horz" lIns="0" tIns="0" rIns="0" bIns="0" rtlCol="0"/>
          <a:lstStyle>
            <a:lvl1pPr algn="l">
              <a:defRPr sz="1200"/>
            </a:lvl1pPr>
          </a:lstStyle>
          <a:p>
            <a:endParaRPr lang="de-DE" sz="1000" dirty="0">
              <a:latin typeface="Calibri" panose="020F0502020204030204" pitchFamily="34" charset="0"/>
            </a:endParaRPr>
          </a:p>
        </p:txBody>
      </p:sp>
      <p:sp>
        <p:nvSpPr>
          <p:cNvPr id="5" name="Foliennummernplatzhalter 4">
            <a:extLst>
              <a:ext uri="{FF2B5EF4-FFF2-40B4-BE49-F238E27FC236}">
                <a16:creationId xmlns:a16="http://schemas.microsoft.com/office/drawing/2014/main" id="{B871ABCB-A82A-BCDE-6C38-56D2CA651F7F}"/>
              </a:ext>
            </a:extLst>
          </p:cNvPr>
          <p:cNvSpPr>
            <a:spLocks noGrp="1"/>
          </p:cNvSpPr>
          <p:nvPr>
            <p:ph type="sldNum" sz="quarter" idx="3"/>
          </p:nvPr>
        </p:nvSpPr>
        <p:spPr>
          <a:xfrm>
            <a:off x="5634945" y="9574163"/>
            <a:ext cx="865642" cy="216000"/>
          </a:xfrm>
          <a:prstGeom prst="rect">
            <a:avLst/>
          </a:prstGeom>
        </p:spPr>
        <p:txBody>
          <a:bodyPr vert="horz" lIns="0" tIns="0" rIns="0" bIns="0" rtlCol="0"/>
          <a:lstStyle>
            <a:lvl1pPr algn="r">
              <a:defRPr sz="1200"/>
            </a:lvl1pPr>
          </a:lstStyle>
          <a:p>
            <a:fld id="{23B3F954-2E40-4F65-99BB-5AFB41D0662E}" type="slidenum">
              <a:rPr lang="de-DE" sz="1000">
                <a:latin typeface="Calibri" panose="020F0502020204030204" pitchFamily="34" charset="0"/>
              </a:rPr>
              <a:pPr/>
              <a:t>‹Nr.›</a:t>
            </a:fld>
            <a:endParaRPr lang="de-DE" sz="1000" dirty="0">
              <a:latin typeface="Calibri" panose="020F0502020204030204" pitchFamily="34" charset="0"/>
            </a:endParaRPr>
          </a:p>
        </p:txBody>
      </p:sp>
    </p:spTree>
    <p:extLst>
      <p:ext uri="{BB962C8B-B14F-4D97-AF65-F5344CB8AC3E}">
        <p14:creationId xmlns:p14="http://schemas.microsoft.com/office/powerpoint/2010/main" val="2418353390"/>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128" userDrawn="1">
          <p15:clr>
            <a:srgbClr val="F26B43"/>
          </p15:clr>
        </p15:guide>
        <p15:guide id="2" pos="214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umsplatzhalter 2"/>
          <p:cNvSpPr>
            <a:spLocks noGrp="1"/>
          </p:cNvSpPr>
          <p:nvPr>
            <p:ph type="dt" idx="1"/>
          </p:nvPr>
        </p:nvSpPr>
        <p:spPr>
          <a:xfrm>
            <a:off x="4819372" y="9607400"/>
            <a:ext cx="805682" cy="180000"/>
          </a:xfrm>
          <a:prstGeom prst="rect">
            <a:avLst/>
          </a:prstGeom>
        </p:spPr>
        <p:txBody>
          <a:bodyPr vert="horz" lIns="0" tIns="0" rIns="0" bIns="0" rtlCol="0" anchor="t"/>
          <a:lstStyle>
            <a:lvl1pPr>
              <a:defRPr lang="de-DE" sz="800" smtClean="0">
                <a:latin typeface="Calibri" panose="020F0502020204030204" pitchFamily="34" charset="0"/>
              </a:defRPr>
            </a:lvl1pPr>
          </a:lstStyle>
          <a:p>
            <a:pPr algn="r"/>
            <a:fld id="{A1AD77FE-8F84-4A87-92EF-BC4AC8F66A00}" type="datetimeFigureOut">
              <a:rPr lang="de-DE" smtClean="0"/>
              <a:pPr algn="r"/>
              <a:t>22.05.2026</a:t>
            </a:fld>
            <a:endParaRPr lang="de-DE" dirty="0"/>
          </a:p>
        </p:txBody>
      </p:sp>
      <p:sp>
        <p:nvSpPr>
          <p:cNvPr id="4" name="Folienbildplatzhalter 3"/>
          <p:cNvSpPr>
            <a:spLocks noGrp="1" noRot="1" noChangeAspect="1"/>
          </p:cNvSpPr>
          <p:nvPr>
            <p:ph type="sldImg" idx="2"/>
          </p:nvPr>
        </p:nvSpPr>
        <p:spPr>
          <a:xfrm>
            <a:off x="344488" y="422275"/>
            <a:ext cx="6127750" cy="3448050"/>
          </a:xfrm>
          <a:prstGeom prst="rect">
            <a:avLst/>
          </a:prstGeom>
          <a:noFill/>
          <a:ln w="9525">
            <a:solidFill>
              <a:schemeClr val="bg2">
                <a:lumMod val="90000"/>
              </a:schemeClr>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344488" y="4101981"/>
            <a:ext cx="6127750" cy="5373616"/>
          </a:xfrm>
          <a:prstGeom prst="rect">
            <a:avLst/>
          </a:prstGeom>
        </p:spPr>
        <p:txBody>
          <a:bodyPr vert="horz" lIns="0" tIns="0" rIns="0" bIns="144000" rtlCol="0"/>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ußzeilenplatzhalter 5"/>
          <p:cNvSpPr>
            <a:spLocks noGrp="1"/>
          </p:cNvSpPr>
          <p:nvPr>
            <p:ph type="ftr" sz="quarter" idx="4"/>
          </p:nvPr>
        </p:nvSpPr>
        <p:spPr>
          <a:xfrm>
            <a:off x="343741" y="9607400"/>
            <a:ext cx="4475631" cy="180000"/>
          </a:xfrm>
          <a:prstGeom prst="rect">
            <a:avLst/>
          </a:prstGeom>
        </p:spPr>
        <p:txBody>
          <a:bodyPr vert="horz" lIns="0" tIns="0" rIns="0" bIns="0" rtlCol="0" anchor="t"/>
          <a:lstStyle>
            <a:lvl1pPr algn="l">
              <a:defRPr sz="800">
                <a:latin typeface="Calibri" panose="020F0502020204030204" pitchFamily="34" charset="0"/>
              </a:defRPr>
            </a:lvl1pPr>
          </a:lstStyle>
          <a:p>
            <a:endParaRPr lang="de-DE" dirty="0"/>
          </a:p>
        </p:txBody>
      </p:sp>
      <p:sp>
        <p:nvSpPr>
          <p:cNvPr id="8" name="Foliennummernplatzhalter 7"/>
          <p:cNvSpPr>
            <a:spLocks noGrp="1"/>
          </p:cNvSpPr>
          <p:nvPr>
            <p:ph type="sldNum" sz="quarter" idx="5"/>
          </p:nvPr>
        </p:nvSpPr>
        <p:spPr>
          <a:xfrm>
            <a:off x="5695617" y="9607400"/>
            <a:ext cx="755142" cy="180000"/>
          </a:xfrm>
          <a:prstGeom prst="rect">
            <a:avLst/>
          </a:prstGeom>
        </p:spPr>
        <p:txBody>
          <a:bodyPr vert="horz" lIns="0" tIns="0" rIns="0" bIns="0" rtlCol="0" anchor="t"/>
          <a:lstStyle>
            <a:lvl1pPr algn="r">
              <a:defRPr sz="800">
                <a:latin typeface="Calibri" panose="020F0502020204030204" pitchFamily="34" charset="0"/>
              </a:defRPr>
            </a:lvl1pPr>
          </a:lstStyle>
          <a:p>
            <a:fld id="{88BA857F-B322-4AED-9654-8EF2BFAE5986}" type="slidenum">
              <a:rPr lang="de-DE" smtClean="0"/>
              <a:pPr/>
              <a:t>‹Nr.›</a:t>
            </a:fld>
            <a:endParaRPr lang="de-DE" dirty="0"/>
          </a:p>
        </p:txBody>
      </p:sp>
    </p:spTree>
    <p:extLst>
      <p:ext uri="{BB962C8B-B14F-4D97-AF65-F5344CB8AC3E}">
        <p14:creationId xmlns:p14="http://schemas.microsoft.com/office/powerpoint/2010/main" val="1840952788"/>
      </p:ext>
    </p:extLst>
  </p:cSld>
  <p:clrMap bg1="lt1" tx1="dk1" bg2="lt2" tx2="dk2" accent1="accent1" accent2="accent2" accent3="accent3" accent4="accent4" accent5="accent5" accent6="accent6" hlink="hlink" folHlink="folHlink"/>
  <p:notesStyle>
    <a:lvl1pPr marL="0" indent="0" algn="l" defTabSz="914400" rtl="0" eaLnBrk="1" latinLnBrk="0" hangingPunct="1">
      <a:buClr>
        <a:schemeClr val="accent1"/>
      </a:buClr>
      <a:buFont typeface="Wingdings" panose="05000000000000000000" pitchFamily="2" charset="2"/>
      <a:buNone/>
      <a:tabLst>
        <a:tab pos="177800" algn="l"/>
        <a:tab pos="360363" algn="l"/>
      </a:tabLst>
      <a:defRPr sz="1100" kern="1200">
        <a:solidFill>
          <a:schemeClr val="tx1"/>
        </a:solidFill>
        <a:latin typeface="Calibri" panose="020F0502020204030204" pitchFamily="34" charset="0"/>
        <a:ea typeface="+mn-ea"/>
        <a:cs typeface="+mn-cs"/>
      </a:defRPr>
    </a:lvl1pPr>
    <a:lvl2pPr marL="216000" indent="-216000" algn="l" defTabSz="914400" rtl="0" eaLnBrk="1" latinLnBrk="0" hangingPunct="1">
      <a:spcBef>
        <a:spcPts val="400"/>
      </a:spcBef>
      <a:spcAft>
        <a:spcPts val="400"/>
      </a:spcAft>
      <a:buClr>
        <a:schemeClr val="accent1"/>
      </a:buClr>
      <a:buFontTx/>
      <a:buBlip>
        <a:blip r:embed="rId2">
          <a:extLst>
            <a:ext uri="{96DAC541-7B7A-43D3-8B79-37D633B846F1}">
              <asvg:svgBlip xmlns:asvg="http://schemas.microsoft.com/office/drawing/2016/SVG/main" r:embed="rId3"/>
            </a:ext>
          </a:extLst>
        </a:blip>
      </a:buBlip>
      <a:tabLst>
        <a:tab pos="177800" algn="l"/>
        <a:tab pos="360363" algn="l"/>
      </a:tabLst>
      <a:defRPr sz="1100" kern="1200">
        <a:solidFill>
          <a:schemeClr val="tx1"/>
        </a:solidFill>
        <a:latin typeface="Calibri" panose="020F0502020204030204" pitchFamily="34" charset="0"/>
        <a:ea typeface="+mn-ea"/>
        <a:cs typeface="+mn-cs"/>
      </a:defRPr>
    </a:lvl2pPr>
    <a:lvl3pPr marL="432000" indent="-216000" algn="l" defTabSz="914400" rtl="0" eaLnBrk="1" latinLnBrk="0" hangingPunct="1">
      <a:spcBef>
        <a:spcPts val="400"/>
      </a:spcBef>
      <a:spcAft>
        <a:spcPts val="400"/>
      </a:spcAft>
      <a:buClr>
        <a:schemeClr val="accent1"/>
      </a:buClr>
      <a:buFont typeface="Symbol" panose="05050102010706020507" pitchFamily="18" charset="2"/>
      <a:buChar char="-"/>
      <a:tabLst>
        <a:tab pos="177800" algn="l"/>
        <a:tab pos="360363" algn="l"/>
      </a:tabLst>
      <a:defRPr sz="1100" kern="1200">
        <a:solidFill>
          <a:schemeClr val="tx1"/>
        </a:solidFill>
        <a:latin typeface="Calibri" panose="020F0502020204030204" pitchFamily="34" charset="0"/>
        <a:ea typeface="+mn-ea"/>
        <a:cs typeface="+mn-cs"/>
      </a:defRPr>
    </a:lvl3pPr>
    <a:lvl4pPr marL="0" indent="0" algn="l" defTabSz="914400" rtl="0" eaLnBrk="1" latinLnBrk="0" hangingPunct="1">
      <a:spcBef>
        <a:spcPts val="400"/>
      </a:spcBef>
      <a:spcAft>
        <a:spcPts val="400"/>
      </a:spcAft>
      <a:buClr>
        <a:schemeClr val="accent1"/>
      </a:buClr>
      <a:buFont typeface="Symbol" panose="05050102010706020507" pitchFamily="18" charset="2"/>
      <a:buNone/>
      <a:tabLst>
        <a:tab pos="177800" algn="l"/>
        <a:tab pos="360363" algn="l"/>
      </a:tabLst>
      <a:defRPr sz="1100" b="0" kern="1200">
        <a:solidFill>
          <a:schemeClr val="tx1"/>
        </a:solidFill>
        <a:latin typeface="Calibri" panose="020F0502020204030204" pitchFamily="34" charset="0"/>
        <a:ea typeface="+mn-ea"/>
        <a:cs typeface="+mn-cs"/>
      </a:defRPr>
    </a:lvl4pPr>
    <a:lvl5pPr marL="0" indent="0" algn="l" defTabSz="914400" rtl="0" eaLnBrk="1" latinLnBrk="0" hangingPunct="1">
      <a:spcBef>
        <a:spcPts val="400"/>
      </a:spcBef>
      <a:spcAft>
        <a:spcPts val="400"/>
      </a:spcAft>
      <a:buClr>
        <a:schemeClr val="accent1"/>
      </a:buClr>
      <a:buFont typeface="Symbol" panose="05050102010706020507" pitchFamily="18" charset="2"/>
      <a:buNone/>
      <a:tabLst>
        <a:tab pos="177800" algn="l"/>
        <a:tab pos="360363" algn="l"/>
      </a:tabLst>
      <a:defRPr sz="1200" kern="1200" cap="all" baseline="0">
        <a:solidFill>
          <a:schemeClr val="accent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88BA857F-B322-4AED-9654-8EF2BFAE5986}" type="slidenum">
              <a:rPr lang="de-DE" smtClean="0"/>
              <a:pPr/>
              <a:t>2</a:t>
            </a:fld>
            <a:endParaRPr lang="de-DE" dirty="0"/>
          </a:p>
        </p:txBody>
      </p:sp>
    </p:spTree>
    <p:extLst>
      <p:ext uri="{BB962C8B-B14F-4D97-AF65-F5344CB8AC3E}">
        <p14:creationId xmlns:p14="http://schemas.microsoft.com/office/powerpoint/2010/main" val="12807468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88BA857F-B322-4AED-9654-8EF2BFAE5986}" type="slidenum">
              <a:rPr lang="de-DE" smtClean="0"/>
              <a:pPr/>
              <a:t>3</a:t>
            </a:fld>
            <a:endParaRPr lang="de-DE" dirty="0"/>
          </a:p>
        </p:txBody>
      </p:sp>
    </p:spTree>
    <p:extLst>
      <p:ext uri="{BB962C8B-B14F-4D97-AF65-F5344CB8AC3E}">
        <p14:creationId xmlns:p14="http://schemas.microsoft.com/office/powerpoint/2010/main" val="41801273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88BA857F-B322-4AED-9654-8EF2BFAE5986}" type="slidenum">
              <a:rPr lang="de-DE" smtClean="0"/>
              <a:pPr/>
              <a:t>4</a:t>
            </a:fld>
            <a:endParaRPr lang="de-DE" dirty="0"/>
          </a:p>
        </p:txBody>
      </p:sp>
    </p:spTree>
    <p:extLst>
      <p:ext uri="{BB962C8B-B14F-4D97-AF65-F5344CB8AC3E}">
        <p14:creationId xmlns:p14="http://schemas.microsoft.com/office/powerpoint/2010/main" val="6397653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88BA857F-B322-4AED-9654-8EF2BFAE5986}" type="slidenum">
              <a:rPr lang="de-DE" smtClean="0"/>
              <a:pPr/>
              <a:t>6</a:t>
            </a:fld>
            <a:endParaRPr lang="de-DE" dirty="0"/>
          </a:p>
        </p:txBody>
      </p:sp>
    </p:spTree>
    <p:extLst>
      <p:ext uri="{BB962C8B-B14F-4D97-AF65-F5344CB8AC3E}">
        <p14:creationId xmlns:p14="http://schemas.microsoft.com/office/powerpoint/2010/main" val="33690395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88BA857F-B322-4AED-9654-8EF2BFAE5986}" type="slidenum">
              <a:rPr lang="de-DE" smtClean="0"/>
              <a:pPr/>
              <a:t>7</a:t>
            </a:fld>
            <a:endParaRPr lang="de-DE" dirty="0"/>
          </a:p>
        </p:txBody>
      </p:sp>
    </p:spTree>
    <p:extLst>
      <p:ext uri="{BB962C8B-B14F-4D97-AF65-F5344CB8AC3E}">
        <p14:creationId xmlns:p14="http://schemas.microsoft.com/office/powerpoint/2010/main" val="21434024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88BA857F-B322-4AED-9654-8EF2BFAE5986}" type="slidenum">
              <a:rPr lang="de-DE" smtClean="0"/>
              <a:pPr/>
              <a:t>9</a:t>
            </a:fld>
            <a:endParaRPr lang="de-DE" dirty="0"/>
          </a:p>
        </p:txBody>
      </p:sp>
    </p:spTree>
    <p:extLst>
      <p:ext uri="{BB962C8B-B14F-4D97-AF65-F5344CB8AC3E}">
        <p14:creationId xmlns:p14="http://schemas.microsoft.com/office/powerpoint/2010/main" val="7805512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5.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15.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6.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ags" Target="../tags/tag17.xml"/><Relationship Id="rId5" Type="http://schemas.openxmlformats.org/officeDocument/2006/relationships/image" Target="../media/image2.png"/><Relationship Id="rId4" Type="http://schemas.openxmlformats.org/officeDocument/2006/relationships/image" Target="../media/image6.sv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18.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19.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20.xml"/></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1.xml"/></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 hel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6072B8-2C89-4272-82C0-3891EF1FA5F0}"/>
              </a:ext>
            </a:extLst>
          </p:cNvPr>
          <p:cNvSpPr>
            <a:spLocks noGrp="1"/>
          </p:cNvSpPr>
          <p:nvPr>
            <p:ph type="title"/>
          </p:nvPr>
        </p:nvSpPr>
        <p:spPr>
          <a:xfrm>
            <a:off x="523878" y="2638697"/>
            <a:ext cx="5075258" cy="2215591"/>
          </a:xfrm>
          <a:noFill/>
        </p:spPr>
        <p:txBody>
          <a:bodyPr lIns="0" tIns="0" rIns="0" bIns="0" anchor="b"/>
          <a:lstStyle>
            <a:lvl1pPr>
              <a:defRPr sz="3600" b="0">
                <a:solidFill>
                  <a:schemeClr val="accent1"/>
                </a:solidFill>
              </a:defRPr>
            </a:lvl1pPr>
          </a:lstStyle>
          <a:p>
            <a:r>
              <a:rPr lang="de-DE"/>
              <a:t>Mastertitelformat bearbeiten</a:t>
            </a:r>
            <a:endParaRPr lang="de-DE" dirty="0"/>
          </a:p>
        </p:txBody>
      </p:sp>
      <p:sp>
        <p:nvSpPr>
          <p:cNvPr id="4" name="Textplatzhalter 3">
            <a:extLst>
              <a:ext uri="{FF2B5EF4-FFF2-40B4-BE49-F238E27FC236}">
                <a16:creationId xmlns:a16="http://schemas.microsoft.com/office/drawing/2014/main" id="{AEF8D7F9-E87D-41FA-81A8-9628104F69A9}"/>
              </a:ext>
            </a:extLst>
          </p:cNvPr>
          <p:cNvSpPr>
            <a:spLocks noGrp="1"/>
          </p:cNvSpPr>
          <p:nvPr>
            <p:ph type="body" sz="quarter" idx="24" hasCustomPrompt="1"/>
          </p:nvPr>
        </p:nvSpPr>
        <p:spPr>
          <a:xfrm>
            <a:off x="523874" y="4959436"/>
            <a:ext cx="5075260" cy="354834"/>
          </a:xfrm>
        </p:spPr>
        <p:txBody>
          <a:bodyPr lIns="0" tIns="0" rIns="0" bIns="0" anchor="t"/>
          <a:lstStyle>
            <a:lvl1pPr>
              <a:defRPr sz="1800" b="0">
                <a:solidFill>
                  <a:schemeClr val="accent1"/>
                </a:solidFill>
                <a:latin typeface="Calibri" panose="020F0502020204030204" pitchFamily="34" charset="0"/>
              </a:defRPr>
            </a:lvl1pPr>
            <a:lvl2pPr marL="0" indent="0">
              <a:buNone/>
              <a:defRPr sz="2000" b="1">
                <a:solidFill>
                  <a:schemeClr val="accent1"/>
                </a:solidFill>
              </a:defRPr>
            </a:lvl2pPr>
            <a:lvl3pPr marL="239994" indent="0">
              <a:buNone/>
              <a:defRPr sz="2000" b="1">
                <a:solidFill>
                  <a:schemeClr val="accent1"/>
                </a:solidFill>
              </a:defRPr>
            </a:lvl3pPr>
            <a:lvl4pPr marL="479988" indent="0">
              <a:buNone/>
              <a:defRPr sz="2000" b="1">
                <a:solidFill>
                  <a:schemeClr val="accent1"/>
                </a:solidFill>
              </a:defRPr>
            </a:lvl4pPr>
            <a:lvl5pPr marL="0" indent="0">
              <a:buFont typeface="Arial" panose="020B0604020202020204" pitchFamily="34" charset="0"/>
              <a:buNone/>
              <a:defRPr sz="2000" b="1">
                <a:solidFill>
                  <a:schemeClr val="accent1"/>
                </a:solidFill>
              </a:defRPr>
            </a:lvl5pPr>
          </a:lstStyle>
          <a:p>
            <a:pPr lvl="0"/>
            <a:r>
              <a:rPr lang="de-DE" dirty="0" err="1"/>
              <a:t>Referent:in</a:t>
            </a:r>
            <a:r>
              <a:rPr lang="de-DE" dirty="0"/>
              <a:t>/Datum</a:t>
            </a:r>
          </a:p>
        </p:txBody>
      </p:sp>
      <p:grpSp>
        <p:nvGrpSpPr>
          <p:cNvPr id="14" name="Gruppieren 13">
            <a:extLst>
              <a:ext uri="{FF2B5EF4-FFF2-40B4-BE49-F238E27FC236}">
                <a16:creationId xmlns:a16="http://schemas.microsoft.com/office/drawing/2014/main" id="{FB173046-A4C0-A2F0-2BF2-DD9612604784}"/>
              </a:ext>
            </a:extLst>
          </p:cNvPr>
          <p:cNvGrpSpPr/>
          <p:nvPr userDrawn="1"/>
        </p:nvGrpSpPr>
        <p:grpSpPr>
          <a:xfrm>
            <a:off x="6489041" y="1619177"/>
            <a:ext cx="4814640" cy="3663128"/>
            <a:chOff x="6489041" y="1619177"/>
            <a:chExt cx="4814640" cy="3663128"/>
          </a:xfrm>
        </p:grpSpPr>
        <p:pic>
          <p:nvPicPr>
            <p:cNvPr id="15" name="Picture 2" descr="ELEX">
              <a:extLst>
                <a:ext uri="{FF2B5EF4-FFF2-40B4-BE49-F238E27FC236}">
                  <a16:creationId xmlns:a16="http://schemas.microsoft.com/office/drawing/2014/main" id="{3BD87CAB-0DDF-25D7-7081-2BFB7F29B585}"/>
                </a:ext>
              </a:extLst>
            </p:cNvPr>
            <p:cNvPicPr>
              <a:picLocks noChangeAspect="1" noChangeArrowheads="1"/>
            </p:cNvPicPr>
            <p:nvPr userDrawn="1"/>
          </p:nvPicPr>
          <p:blipFill>
            <a:blip r:embed="rId3" cstate="print">
              <a:extLst>
                <a:ext uri="{28A0092B-C50C-407E-A947-70E740481C1C}">
                  <a14:useLocalDpi xmlns:a14="http://schemas.microsoft.com/office/drawing/2010/main"/>
                </a:ext>
              </a:extLst>
            </a:blip>
            <a:srcRect/>
            <a:stretch>
              <a:fillRect/>
            </a:stretch>
          </p:blipFill>
          <p:spPr bwMode="auto">
            <a:xfrm>
              <a:off x="6489041" y="1619177"/>
              <a:ext cx="4814640" cy="3663128"/>
            </a:xfrm>
            <a:prstGeom prst="rect">
              <a:avLst/>
            </a:prstGeom>
            <a:noFill/>
            <a:extLst>
              <a:ext uri="{909E8E84-426E-40DD-AFC4-6F175D3DCCD1}">
                <a14:hiddenFill xmlns:a14="http://schemas.microsoft.com/office/drawing/2010/main">
                  <a:solidFill>
                    <a:srgbClr val="FFFFFF"/>
                  </a:solidFill>
                </a14:hiddenFill>
              </a:ext>
            </a:extLst>
          </p:spPr>
        </p:pic>
        <p:pic>
          <p:nvPicPr>
            <p:cNvPr id="16" name="Grafik 15">
              <a:extLst>
                <a:ext uri="{FF2B5EF4-FFF2-40B4-BE49-F238E27FC236}">
                  <a16:creationId xmlns:a16="http://schemas.microsoft.com/office/drawing/2014/main" id="{77FD8DDD-27A7-1AA5-111F-168D6DD78B40}"/>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6846639" y="1765297"/>
              <a:ext cx="4103696" cy="2349501"/>
            </a:xfrm>
            <a:prstGeom prst="rect">
              <a:avLst/>
            </a:prstGeom>
          </p:spPr>
        </p:pic>
      </p:grpSp>
    </p:spTree>
    <p:custDataLst>
      <p:tags r:id="rId1"/>
    </p:custDataLst>
    <p:extLst>
      <p:ext uri="{BB962C8B-B14F-4D97-AF65-F5344CB8AC3E}">
        <p14:creationId xmlns:p14="http://schemas.microsoft.com/office/powerpoint/2010/main" val="88047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 dunkel">
    <p:bg>
      <p:bgPr>
        <a:solidFill>
          <a:schemeClr val="accent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6072B8-2C89-4272-82C0-3891EF1FA5F0}"/>
              </a:ext>
            </a:extLst>
          </p:cNvPr>
          <p:cNvSpPr>
            <a:spLocks noGrp="1"/>
          </p:cNvSpPr>
          <p:nvPr>
            <p:ph type="title"/>
          </p:nvPr>
        </p:nvSpPr>
        <p:spPr>
          <a:xfrm>
            <a:off x="523877" y="2342945"/>
            <a:ext cx="5075258" cy="2215591"/>
          </a:xfrm>
          <a:noFill/>
        </p:spPr>
        <p:txBody>
          <a:bodyPr lIns="0" tIns="0" rIns="0" bIns="0" anchor="b"/>
          <a:lstStyle>
            <a:lvl1pPr>
              <a:defRPr sz="3600" b="0">
                <a:solidFill>
                  <a:schemeClr val="bg1"/>
                </a:solidFill>
              </a:defRPr>
            </a:lvl1pPr>
          </a:lstStyle>
          <a:p>
            <a:r>
              <a:rPr lang="de-DE"/>
              <a:t>Mastertitelformat bearbeiten</a:t>
            </a:r>
            <a:endParaRPr lang="de-DE" dirty="0"/>
          </a:p>
        </p:txBody>
      </p:sp>
      <p:sp>
        <p:nvSpPr>
          <p:cNvPr id="4" name="Textplatzhalter 3">
            <a:extLst>
              <a:ext uri="{FF2B5EF4-FFF2-40B4-BE49-F238E27FC236}">
                <a16:creationId xmlns:a16="http://schemas.microsoft.com/office/drawing/2014/main" id="{AEF8D7F9-E87D-41FA-81A8-9628104F69A9}"/>
              </a:ext>
            </a:extLst>
          </p:cNvPr>
          <p:cNvSpPr>
            <a:spLocks noGrp="1"/>
          </p:cNvSpPr>
          <p:nvPr>
            <p:ph type="body" sz="quarter" idx="24" hasCustomPrompt="1"/>
          </p:nvPr>
        </p:nvSpPr>
        <p:spPr>
          <a:xfrm>
            <a:off x="523874" y="4663685"/>
            <a:ext cx="5075260" cy="354834"/>
          </a:xfrm>
        </p:spPr>
        <p:txBody>
          <a:bodyPr lIns="0" tIns="0" rIns="0" bIns="0" anchor="t"/>
          <a:lstStyle>
            <a:lvl1pPr>
              <a:defRPr sz="1800" b="0">
                <a:solidFill>
                  <a:schemeClr val="bg1"/>
                </a:solidFill>
                <a:latin typeface="Calibri" panose="020F0502020204030204" pitchFamily="34" charset="0"/>
              </a:defRPr>
            </a:lvl1pPr>
            <a:lvl2pPr marL="0" indent="0">
              <a:buNone/>
              <a:defRPr sz="2000" b="1">
                <a:solidFill>
                  <a:schemeClr val="accent1"/>
                </a:solidFill>
              </a:defRPr>
            </a:lvl2pPr>
            <a:lvl3pPr marL="239994" indent="0">
              <a:buNone/>
              <a:defRPr sz="2000" b="1">
                <a:solidFill>
                  <a:schemeClr val="accent1"/>
                </a:solidFill>
              </a:defRPr>
            </a:lvl3pPr>
            <a:lvl4pPr marL="479988" indent="0">
              <a:buNone/>
              <a:defRPr sz="2000" b="1">
                <a:solidFill>
                  <a:schemeClr val="accent1"/>
                </a:solidFill>
              </a:defRPr>
            </a:lvl4pPr>
            <a:lvl5pPr marL="0" indent="0">
              <a:buFont typeface="Arial" panose="020B0604020202020204" pitchFamily="34" charset="0"/>
              <a:buNone/>
              <a:defRPr sz="2000" b="1">
                <a:solidFill>
                  <a:schemeClr val="accent1"/>
                </a:solidFill>
              </a:defRPr>
            </a:lvl5pPr>
          </a:lstStyle>
          <a:p>
            <a:pPr lvl="0"/>
            <a:r>
              <a:rPr lang="de-DE" dirty="0" err="1"/>
              <a:t>Referent:in</a:t>
            </a:r>
            <a:r>
              <a:rPr lang="de-DE" dirty="0"/>
              <a:t>/Datum</a:t>
            </a:r>
          </a:p>
        </p:txBody>
      </p:sp>
      <p:grpSp>
        <p:nvGrpSpPr>
          <p:cNvPr id="10" name="Gruppieren 9">
            <a:extLst>
              <a:ext uri="{FF2B5EF4-FFF2-40B4-BE49-F238E27FC236}">
                <a16:creationId xmlns:a16="http://schemas.microsoft.com/office/drawing/2014/main" id="{558EEDCF-2AA8-D387-F0C0-0E0B6676E9EF}"/>
              </a:ext>
            </a:extLst>
          </p:cNvPr>
          <p:cNvGrpSpPr/>
          <p:nvPr userDrawn="1"/>
        </p:nvGrpSpPr>
        <p:grpSpPr>
          <a:xfrm>
            <a:off x="6489041" y="1619177"/>
            <a:ext cx="4814640" cy="3663128"/>
            <a:chOff x="6489041" y="1619177"/>
            <a:chExt cx="4814640" cy="3663128"/>
          </a:xfrm>
        </p:grpSpPr>
        <p:pic>
          <p:nvPicPr>
            <p:cNvPr id="6" name="Picture 2" descr="ELEX">
              <a:extLst>
                <a:ext uri="{FF2B5EF4-FFF2-40B4-BE49-F238E27FC236}">
                  <a16:creationId xmlns:a16="http://schemas.microsoft.com/office/drawing/2014/main" id="{0863E7CD-4BA9-8599-A32E-A567A91C076D}"/>
                </a:ext>
              </a:extLst>
            </p:cNvPr>
            <p:cNvPicPr>
              <a:picLocks noChangeAspect="1" noChangeArrowheads="1"/>
            </p:cNvPicPr>
            <p:nvPr userDrawn="1"/>
          </p:nvPicPr>
          <p:blipFill>
            <a:blip r:embed="rId3" cstate="print">
              <a:extLst>
                <a:ext uri="{28A0092B-C50C-407E-A947-70E740481C1C}">
                  <a14:useLocalDpi xmlns:a14="http://schemas.microsoft.com/office/drawing/2010/main"/>
                </a:ext>
              </a:extLst>
            </a:blip>
            <a:srcRect/>
            <a:stretch>
              <a:fillRect/>
            </a:stretch>
          </p:blipFill>
          <p:spPr bwMode="auto">
            <a:xfrm>
              <a:off x="6489041" y="1619177"/>
              <a:ext cx="4814640" cy="3663128"/>
            </a:xfrm>
            <a:prstGeom prst="rect">
              <a:avLst/>
            </a:prstGeom>
            <a:noFill/>
            <a:extLst>
              <a:ext uri="{909E8E84-426E-40DD-AFC4-6F175D3DCCD1}">
                <a14:hiddenFill xmlns:a14="http://schemas.microsoft.com/office/drawing/2010/main">
                  <a:solidFill>
                    <a:srgbClr val="FFFFFF"/>
                  </a:solidFill>
                </a14:hiddenFill>
              </a:ext>
            </a:extLst>
          </p:spPr>
        </p:pic>
        <p:pic>
          <p:nvPicPr>
            <p:cNvPr id="9" name="Grafik 8">
              <a:extLst>
                <a:ext uri="{FF2B5EF4-FFF2-40B4-BE49-F238E27FC236}">
                  <a16:creationId xmlns:a16="http://schemas.microsoft.com/office/drawing/2014/main" id="{34E2D74F-4C33-FDB9-76CC-3A15202C3E31}"/>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6846639" y="1765297"/>
              <a:ext cx="4103696" cy="2349501"/>
            </a:xfrm>
            <a:prstGeom prst="rect">
              <a:avLst/>
            </a:prstGeom>
          </p:spPr>
        </p:pic>
      </p:grpSp>
    </p:spTree>
    <p:custDataLst>
      <p:tags r:id="rId1"/>
    </p:custDataLst>
    <p:extLst>
      <p:ext uri="{BB962C8B-B14F-4D97-AF65-F5344CB8AC3E}">
        <p14:creationId xmlns:p14="http://schemas.microsoft.com/office/powerpoint/2010/main" val="2805455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el für Fotos">
    <p:spTree>
      <p:nvGrpSpPr>
        <p:cNvPr id="1" name=""/>
        <p:cNvGrpSpPr/>
        <p:nvPr/>
      </p:nvGrpSpPr>
      <p:grpSpPr>
        <a:xfrm>
          <a:off x="0" y="0"/>
          <a:ext cx="0" cy="0"/>
          <a:chOff x="0" y="0"/>
          <a:chExt cx="0" cy="0"/>
        </a:xfrm>
      </p:grpSpPr>
      <p:sp>
        <p:nvSpPr>
          <p:cNvPr id="5" name="Bildplatzhalter 4">
            <a:extLst>
              <a:ext uri="{FF2B5EF4-FFF2-40B4-BE49-F238E27FC236}">
                <a16:creationId xmlns:a16="http://schemas.microsoft.com/office/drawing/2014/main" id="{6B134BF7-ABF4-4412-A4F4-0A3424E5488B}"/>
              </a:ext>
            </a:extLst>
          </p:cNvPr>
          <p:cNvSpPr>
            <a:spLocks noGrp="1"/>
          </p:cNvSpPr>
          <p:nvPr>
            <p:ph type="pic" sz="quarter" idx="23" hasCustomPrompt="1"/>
          </p:nvPr>
        </p:nvSpPr>
        <p:spPr bwMode="gray">
          <a:xfrm>
            <a:off x="6089072" y="1600200"/>
            <a:ext cx="6102927" cy="4826549"/>
          </a:xfrm>
          <a:pattFill prst="ltUpDiag">
            <a:fgClr>
              <a:schemeClr val="bg2"/>
            </a:fgClr>
            <a:bgClr>
              <a:schemeClr val="bg1"/>
            </a:bgClr>
          </a:pattFill>
        </p:spPr>
        <p:txBody>
          <a:bodyPr tIns="108000" anchor="t"/>
          <a:lstStyle>
            <a:lvl1pPr marL="0" marR="0" indent="0" algn="ctr" defTabSz="914377" rtl="0" eaLnBrk="1" fontAlgn="auto" latinLnBrk="0" hangingPunct="1">
              <a:lnSpc>
                <a:spcPct val="100000"/>
              </a:lnSpc>
              <a:spcBef>
                <a:spcPts val="400"/>
              </a:spcBef>
              <a:spcAft>
                <a:spcPts val="400"/>
              </a:spcAft>
              <a:buClrTx/>
              <a:buSzTx/>
              <a:buFont typeface="Arial" panose="020B0604020202020204" pitchFamily="34" charset="0"/>
              <a:buNone/>
              <a:tabLst/>
              <a:defRPr>
                <a:latin typeface="Calibri" panose="020F0502020204030204" pitchFamily="34" charset="0"/>
              </a:defRPr>
            </a:lvl1pPr>
          </a:lstStyle>
          <a:p>
            <a:pPr marL="0" marR="0" lvl="0" indent="0" algn="ctr" defTabSz="914377" rtl="0" eaLnBrk="1" fontAlgn="auto" latinLnBrk="0" hangingPunct="1">
              <a:lnSpc>
                <a:spcPct val="100000"/>
              </a:lnSpc>
              <a:spcBef>
                <a:spcPts val="400"/>
              </a:spcBef>
              <a:spcAft>
                <a:spcPts val="400"/>
              </a:spcAft>
              <a:buClrTx/>
              <a:buSzTx/>
              <a:buFont typeface="Arial" panose="020B0604020202020204" pitchFamily="34" charset="0"/>
              <a:buNone/>
              <a:tabLst/>
              <a:defRPr/>
            </a:pPr>
            <a:r>
              <a:rPr lang="de-DE" dirty="0"/>
              <a:t>Platzhalter anklicken und über Einfügen </a:t>
            </a:r>
            <a:r>
              <a:rPr lang="de-DE" dirty="0">
                <a:sym typeface="Wingdings" panose="05000000000000000000" pitchFamily="2" charset="2"/>
              </a:rPr>
              <a:t>-&gt; </a:t>
            </a:r>
            <a:r>
              <a:rPr lang="de-DE" dirty="0"/>
              <a:t>Bilder  gewünschtes Bild wählen oder aus der Zwischenablage einfügen</a:t>
            </a:r>
          </a:p>
          <a:p>
            <a:endParaRPr lang="de-DE" dirty="0"/>
          </a:p>
        </p:txBody>
      </p:sp>
      <p:sp>
        <p:nvSpPr>
          <p:cNvPr id="2" name="Titel 1">
            <a:extLst>
              <a:ext uri="{FF2B5EF4-FFF2-40B4-BE49-F238E27FC236}">
                <a16:creationId xmlns:a16="http://schemas.microsoft.com/office/drawing/2014/main" id="{5B6072B8-2C89-4272-82C0-3891EF1FA5F0}"/>
              </a:ext>
            </a:extLst>
          </p:cNvPr>
          <p:cNvSpPr>
            <a:spLocks noGrp="1"/>
          </p:cNvSpPr>
          <p:nvPr>
            <p:ph type="title"/>
          </p:nvPr>
        </p:nvSpPr>
        <p:spPr>
          <a:xfrm>
            <a:off x="-5338" y="1600199"/>
            <a:ext cx="6094412" cy="4826550"/>
          </a:xfrm>
          <a:solidFill>
            <a:schemeClr val="accent1"/>
          </a:solidFill>
        </p:spPr>
        <p:txBody>
          <a:bodyPr lIns="576000" tIns="864000" rIns="324000" bIns="2160000" anchor="b"/>
          <a:lstStyle>
            <a:lvl1pPr>
              <a:defRPr sz="3600" b="0">
                <a:solidFill>
                  <a:schemeClr val="bg1"/>
                </a:solidFill>
                <a:latin typeface="Calibri" panose="020F0502020204030204" pitchFamily="34" charset="0"/>
              </a:defRPr>
            </a:lvl1pPr>
          </a:lstStyle>
          <a:p>
            <a:r>
              <a:rPr lang="de-DE"/>
              <a:t>Mastertitelformat bearbeiten</a:t>
            </a:r>
            <a:endParaRPr lang="de-DE" dirty="0"/>
          </a:p>
        </p:txBody>
      </p:sp>
      <p:sp>
        <p:nvSpPr>
          <p:cNvPr id="21" name="Textplatzhalter 3">
            <a:extLst>
              <a:ext uri="{FF2B5EF4-FFF2-40B4-BE49-F238E27FC236}">
                <a16:creationId xmlns:a16="http://schemas.microsoft.com/office/drawing/2014/main" id="{F99BC253-5520-A73E-F7D2-715FD7BED55D}"/>
              </a:ext>
            </a:extLst>
          </p:cNvPr>
          <p:cNvSpPr>
            <a:spLocks noGrp="1"/>
          </p:cNvSpPr>
          <p:nvPr>
            <p:ph type="body" sz="quarter" idx="24" hasCustomPrompt="1"/>
          </p:nvPr>
        </p:nvSpPr>
        <p:spPr>
          <a:xfrm>
            <a:off x="0" y="4893334"/>
            <a:ext cx="5288096" cy="747301"/>
          </a:xfrm>
        </p:spPr>
        <p:txBody>
          <a:bodyPr lIns="576000" tIns="0" rIns="0" bIns="0" anchor="t"/>
          <a:lstStyle>
            <a:lvl1pPr>
              <a:defRPr sz="1800" b="0">
                <a:solidFill>
                  <a:schemeClr val="bg1"/>
                </a:solidFill>
                <a:latin typeface="Calibri" panose="020F0502020204030204" pitchFamily="34" charset="0"/>
              </a:defRPr>
            </a:lvl1pPr>
            <a:lvl2pPr marL="0" indent="0">
              <a:buNone/>
              <a:defRPr sz="2000" b="1">
                <a:solidFill>
                  <a:schemeClr val="accent1"/>
                </a:solidFill>
              </a:defRPr>
            </a:lvl2pPr>
            <a:lvl3pPr marL="239994" indent="0">
              <a:buNone/>
              <a:defRPr sz="2000" b="1">
                <a:solidFill>
                  <a:schemeClr val="accent1"/>
                </a:solidFill>
              </a:defRPr>
            </a:lvl3pPr>
            <a:lvl4pPr marL="479988" indent="0">
              <a:buNone/>
              <a:defRPr sz="2000" b="1">
                <a:solidFill>
                  <a:schemeClr val="accent1"/>
                </a:solidFill>
              </a:defRPr>
            </a:lvl4pPr>
            <a:lvl5pPr marL="0" indent="0">
              <a:buFont typeface="Arial" panose="020B0604020202020204" pitchFamily="34" charset="0"/>
              <a:buNone/>
              <a:defRPr sz="2000" b="1">
                <a:solidFill>
                  <a:schemeClr val="accent1"/>
                </a:solidFill>
              </a:defRPr>
            </a:lvl5pPr>
          </a:lstStyle>
          <a:p>
            <a:pPr lvl="0"/>
            <a:r>
              <a:rPr lang="de-DE" dirty="0" err="1"/>
              <a:t>Referent:in</a:t>
            </a:r>
            <a:r>
              <a:rPr lang="de-DE" dirty="0"/>
              <a:t>/Datum</a:t>
            </a:r>
          </a:p>
        </p:txBody>
      </p:sp>
      <p:pic>
        <p:nvPicPr>
          <p:cNvPr id="3" name="Grafik 2">
            <a:extLst>
              <a:ext uri="{FF2B5EF4-FFF2-40B4-BE49-F238E27FC236}">
                <a16:creationId xmlns:a16="http://schemas.microsoft.com/office/drawing/2014/main" id="{4435B929-240F-4A2A-B76F-9EA407C3ED75}"/>
              </a:ext>
            </a:extLst>
          </p:cNvPr>
          <p:cNvPicPr>
            <a:picLocks noChangeAspect="1"/>
          </p:cNvPicPr>
          <p:nvPr userDrawn="1"/>
        </p:nvPicPr>
        <p:blipFill>
          <a:blip r:embed="rId3"/>
          <a:stretch>
            <a:fillRect/>
          </a:stretch>
        </p:blipFill>
        <p:spPr>
          <a:xfrm>
            <a:off x="7193985" y="246116"/>
            <a:ext cx="4419983" cy="1255885"/>
          </a:xfrm>
          <a:prstGeom prst="rect">
            <a:avLst/>
          </a:prstGeom>
        </p:spPr>
      </p:pic>
    </p:spTree>
    <p:custDataLst>
      <p:tags r:id="rId1"/>
    </p:custDataLst>
    <p:extLst>
      <p:ext uri="{BB962C8B-B14F-4D97-AF65-F5344CB8AC3E}">
        <p14:creationId xmlns:p14="http://schemas.microsoft.com/office/powerpoint/2010/main" val="3252271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Kapitel">
    <p:bg>
      <p:bgPr>
        <a:solidFill>
          <a:schemeClr val="accent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024CB5-5B39-473A-9328-DC965D29B519}"/>
              </a:ext>
            </a:extLst>
          </p:cNvPr>
          <p:cNvSpPr>
            <a:spLocks noGrp="1"/>
          </p:cNvSpPr>
          <p:nvPr>
            <p:ph type="title" hasCustomPrompt="1"/>
          </p:nvPr>
        </p:nvSpPr>
        <p:spPr bwMode="gray">
          <a:xfrm>
            <a:off x="858713" y="3684220"/>
            <a:ext cx="5571988" cy="2400087"/>
          </a:xfrm>
        </p:spPr>
        <p:txBody>
          <a:bodyPr/>
          <a:lstStyle>
            <a:lvl1pPr>
              <a:lnSpc>
                <a:spcPct val="100000"/>
              </a:lnSpc>
              <a:defRPr sz="4000" b="0">
                <a:solidFill>
                  <a:schemeClr val="bg1"/>
                </a:solidFill>
                <a:latin typeface="Calibri" panose="020F0502020204030204" pitchFamily="34" charset="0"/>
              </a:defRPr>
            </a:lvl1pPr>
          </a:lstStyle>
          <a:p>
            <a:r>
              <a:rPr lang="de-DE" dirty="0"/>
              <a:t>KAPITELTITEL</a:t>
            </a:r>
          </a:p>
        </p:txBody>
      </p:sp>
      <p:sp>
        <p:nvSpPr>
          <p:cNvPr id="5" name="Textplatzhalter 3">
            <a:extLst>
              <a:ext uri="{FF2B5EF4-FFF2-40B4-BE49-F238E27FC236}">
                <a16:creationId xmlns:a16="http://schemas.microsoft.com/office/drawing/2014/main" id="{1AF021C7-E21F-F960-FBE2-7F689AE25FB2}"/>
              </a:ext>
            </a:extLst>
          </p:cNvPr>
          <p:cNvSpPr>
            <a:spLocks noGrp="1"/>
          </p:cNvSpPr>
          <p:nvPr>
            <p:ph type="body" sz="quarter" idx="18" hasCustomPrompt="1"/>
          </p:nvPr>
        </p:nvSpPr>
        <p:spPr>
          <a:xfrm>
            <a:off x="0" y="1795351"/>
            <a:ext cx="3157666" cy="2432618"/>
          </a:xfrm>
        </p:spPr>
        <p:txBody>
          <a:bodyPr wrap="none"/>
          <a:lstStyle>
            <a:lvl1pPr marL="0" indent="0" algn="ctr">
              <a:spcBef>
                <a:spcPts val="0"/>
              </a:spcBef>
              <a:spcAft>
                <a:spcPts val="0"/>
              </a:spcAft>
              <a:buFont typeface="Arial" panose="020B0604020202020204" pitchFamily="34" charset="0"/>
              <a:buNone/>
              <a:defRPr sz="18000" b="1">
                <a:solidFill>
                  <a:schemeClr val="bg1">
                    <a:alpha val="40000"/>
                  </a:schemeClr>
                </a:solidFill>
                <a:latin typeface="+mj-lt"/>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a:t>NR</a:t>
            </a:r>
          </a:p>
        </p:txBody>
      </p:sp>
      <p:sp>
        <p:nvSpPr>
          <p:cNvPr id="7" name="Fußzeilenplatzhalter 6"/>
          <p:cNvSpPr>
            <a:spLocks noGrp="1"/>
          </p:cNvSpPr>
          <p:nvPr>
            <p:ph type="ftr" sz="quarter" idx="15"/>
          </p:nvPr>
        </p:nvSpPr>
        <p:spPr>
          <a:xfrm>
            <a:off x="858713" y="7010137"/>
            <a:ext cx="9468000" cy="181500"/>
          </a:xfrm>
        </p:spPr>
        <p:txBody>
          <a:bodyPr/>
          <a:lstStyle>
            <a:lvl1pPr>
              <a:defRPr>
                <a:solidFill>
                  <a:schemeClr val="accent6"/>
                </a:solidFill>
                <a:latin typeface="Calibri" panose="020F0502020204030204" pitchFamily="34" charset="0"/>
              </a:defRPr>
            </a:lvl1pPr>
          </a:lstStyle>
          <a:p>
            <a:endParaRPr lang="de-DE" dirty="0"/>
          </a:p>
        </p:txBody>
      </p:sp>
      <p:sp>
        <p:nvSpPr>
          <p:cNvPr id="8" name="Foliennummernplatzhalter 7"/>
          <p:cNvSpPr>
            <a:spLocks noGrp="1"/>
          </p:cNvSpPr>
          <p:nvPr>
            <p:ph type="sldNum" sz="quarter" idx="16"/>
          </p:nvPr>
        </p:nvSpPr>
        <p:spPr>
          <a:xfrm>
            <a:off x="527052" y="7010663"/>
            <a:ext cx="234947" cy="181500"/>
          </a:xfrm>
        </p:spPr>
        <p:txBody>
          <a:bodyPr/>
          <a:lstStyle>
            <a:lvl1pPr>
              <a:defRPr>
                <a:solidFill>
                  <a:schemeClr val="accent6"/>
                </a:solidFill>
                <a:latin typeface="Calibri" panose="020F0502020204030204" pitchFamily="34" charset="0"/>
              </a:defRPr>
            </a:lvl1pPr>
          </a:lstStyle>
          <a:p>
            <a:fld id="{521AE3AC-DDCA-45D4-9B2A-A2DBEA872607}" type="slidenum">
              <a:rPr lang="de-DE" smtClean="0"/>
              <a:pPr/>
              <a:t>‹Nr.›</a:t>
            </a:fld>
            <a:endParaRPr lang="de-DE" dirty="0"/>
          </a:p>
        </p:txBody>
      </p:sp>
    </p:spTree>
    <p:custDataLst>
      <p:tags r:id="rId1"/>
    </p:custDataLst>
    <p:extLst>
      <p:ext uri="{BB962C8B-B14F-4D97-AF65-F5344CB8AC3E}">
        <p14:creationId xmlns:p14="http://schemas.microsoft.com/office/powerpoint/2010/main" val="2094436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9011ADA1-4856-7E23-9645-19D873181D9D}"/>
              </a:ext>
            </a:extLst>
          </p:cNvPr>
          <p:cNvSpPr>
            <a:spLocks noGrp="1"/>
          </p:cNvSpPr>
          <p:nvPr>
            <p:ph type="title"/>
          </p:nvPr>
        </p:nvSpPr>
        <p:spPr/>
        <p:txBody>
          <a:bodyPr/>
          <a:lstStyle/>
          <a:p>
            <a:r>
              <a:rPr lang="de-DE"/>
              <a:t>Mastertitelformat bearbeiten</a:t>
            </a:r>
          </a:p>
        </p:txBody>
      </p:sp>
      <p:sp>
        <p:nvSpPr>
          <p:cNvPr id="4" name="Textplatzhalter 3">
            <a:extLst>
              <a:ext uri="{FF2B5EF4-FFF2-40B4-BE49-F238E27FC236}">
                <a16:creationId xmlns:a16="http://schemas.microsoft.com/office/drawing/2014/main" id="{BEE64445-44EB-617C-26A4-15E365FEBCCB}"/>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sp>
        <p:nvSpPr>
          <p:cNvPr id="7" name="Inhaltsplatzhalter 6">
            <a:extLst>
              <a:ext uri="{FF2B5EF4-FFF2-40B4-BE49-F238E27FC236}">
                <a16:creationId xmlns:a16="http://schemas.microsoft.com/office/drawing/2014/main" id="{BF253DA0-C99F-CCE2-8376-62B4FD1BC01C}"/>
              </a:ext>
            </a:extLst>
          </p:cNvPr>
          <p:cNvSpPr>
            <a:spLocks noGrp="1"/>
          </p:cNvSpPr>
          <p:nvPr>
            <p:ph sz="quarter" idx="19"/>
          </p:nvPr>
        </p:nvSpPr>
        <p:spPr>
          <a:xfrm>
            <a:off x="527051" y="1601093"/>
            <a:ext cx="11145837" cy="4495434"/>
          </a:xfrm>
        </p:spPr>
        <p:txBody>
          <a:bodyPr/>
          <a:lstStyle>
            <a:lvl1pPr marL="360000" indent="-360000">
              <a:spcBef>
                <a:spcPts val="400"/>
              </a:spcBef>
              <a:spcAft>
                <a:spcPts val="400"/>
              </a:spcAft>
              <a:buClr>
                <a:schemeClr val="accent1"/>
              </a:buClr>
              <a:buSzPct val="110000"/>
              <a:buFont typeface="+mj-lt"/>
              <a:buAutoNum type="arabicPeriod"/>
              <a:defRPr sz="2400">
                <a:latin typeface="+mj-lt"/>
              </a:defRPr>
            </a:lvl1pPr>
            <a:lvl2pPr marL="720000" indent="-360000">
              <a:buFont typeface="+mj-lt"/>
              <a:buAutoNum type="romanUcPeriod"/>
              <a:defRPr sz="2400">
                <a:latin typeface="Calibri" panose="020F0502020204030204" pitchFamily="34" charset="0"/>
              </a:defRPr>
            </a:lvl2pPr>
            <a:lvl3pPr marL="720000" indent="0">
              <a:spcBef>
                <a:spcPts val="400"/>
              </a:spcBef>
              <a:buSzPct val="115000"/>
              <a:buFontTx/>
              <a:buNone/>
              <a:defRPr>
                <a:latin typeface="Calibri" panose="020F0502020204030204" pitchFamily="34" charset="0"/>
              </a:defRPr>
            </a:lvl3pPr>
            <a:lvl4pPr marL="1080000">
              <a:defRPr>
                <a:latin typeface="Calibri" panose="020F0502020204030204" pitchFamily="34" charset="0"/>
              </a:defRPr>
            </a:lvl4pPr>
          </a:lstStyle>
          <a:p>
            <a:pPr lvl="0"/>
            <a:r>
              <a:rPr lang="de-DE" dirty="0"/>
              <a:t>Mastertextformat bearbeiten</a:t>
            </a:r>
          </a:p>
          <a:p>
            <a:pPr lvl="1"/>
            <a:r>
              <a:rPr lang="de-DE" dirty="0"/>
              <a:t>Zweite Ebene</a:t>
            </a:r>
          </a:p>
          <a:p>
            <a:pPr lvl="2"/>
            <a:r>
              <a:rPr lang="de-DE" dirty="0"/>
              <a:t>Dritte Ebene</a:t>
            </a:r>
          </a:p>
          <a:p>
            <a:pPr lvl="2"/>
            <a:r>
              <a:rPr lang="de-DE" dirty="0"/>
              <a:t>Vierte Ebene</a:t>
            </a:r>
          </a:p>
          <a:p>
            <a:pPr lvl="4"/>
            <a:r>
              <a:rPr lang="de-DE" dirty="0"/>
              <a:t>Fünfte Ebene</a:t>
            </a:r>
          </a:p>
        </p:txBody>
      </p:sp>
      <p:sp>
        <p:nvSpPr>
          <p:cNvPr id="2" name="Fußzeilenplatzhalter 1">
            <a:extLst>
              <a:ext uri="{FF2B5EF4-FFF2-40B4-BE49-F238E27FC236}">
                <a16:creationId xmlns:a16="http://schemas.microsoft.com/office/drawing/2014/main" id="{891D148B-F938-9030-1D14-F3EB1C3F0DDD}"/>
              </a:ext>
            </a:extLst>
          </p:cNvPr>
          <p:cNvSpPr>
            <a:spLocks noGrp="1"/>
          </p:cNvSpPr>
          <p:nvPr>
            <p:ph type="ftr" sz="quarter" idx="20"/>
          </p:nvPr>
        </p:nvSpPr>
        <p:spPr/>
        <p:txBody>
          <a:bodyPr/>
          <a:lstStyle/>
          <a:p>
            <a:endParaRPr lang="de-DE" dirty="0"/>
          </a:p>
        </p:txBody>
      </p:sp>
      <p:sp>
        <p:nvSpPr>
          <p:cNvPr id="3" name="Foliennummernplatzhalter 2">
            <a:extLst>
              <a:ext uri="{FF2B5EF4-FFF2-40B4-BE49-F238E27FC236}">
                <a16:creationId xmlns:a16="http://schemas.microsoft.com/office/drawing/2014/main" id="{A13C5806-5DE8-50FC-95F8-FEFB7921692E}"/>
              </a:ext>
            </a:extLst>
          </p:cNvPr>
          <p:cNvSpPr>
            <a:spLocks noGrp="1"/>
          </p:cNvSpPr>
          <p:nvPr>
            <p:ph type="sldNum" sz="quarter" idx="21"/>
          </p:nvPr>
        </p:nvSpPr>
        <p:spPr/>
        <p:txBody>
          <a:bodyPr/>
          <a:lstStyle/>
          <a:p>
            <a:fld id="{521AE3AC-DDCA-45D4-9B2A-A2DBEA872607}" type="slidenum">
              <a:rPr lang="de-DE" smtClean="0"/>
              <a:pPr/>
              <a:t>‹Nr.›</a:t>
            </a:fld>
            <a:endParaRPr lang="de-DE" dirty="0"/>
          </a:p>
        </p:txBody>
      </p:sp>
    </p:spTree>
    <p:custDataLst>
      <p:tags r:id="rId1"/>
    </p:custDataLst>
    <p:extLst>
      <p:ext uri="{BB962C8B-B14F-4D97-AF65-F5344CB8AC3E}">
        <p14:creationId xmlns:p14="http://schemas.microsoft.com/office/powerpoint/2010/main" val="4185703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genda 2-spalti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9011ADA1-4856-7E23-9645-19D873181D9D}"/>
              </a:ext>
            </a:extLst>
          </p:cNvPr>
          <p:cNvSpPr>
            <a:spLocks noGrp="1"/>
          </p:cNvSpPr>
          <p:nvPr>
            <p:ph type="title"/>
          </p:nvPr>
        </p:nvSpPr>
        <p:spPr/>
        <p:txBody>
          <a:bodyPr/>
          <a:lstStyle/>
          <a:p>
            <a:r>
              <a:rPr lang="de-DE"/>
              <a:t>Mastertitelformat bearbeiten</a:t>
            </a:r>
          </a:p>
        </p:txBody>
      </p:sp>
      <p:sp>
        <p:nvSpPr>
          <p:cNvPr id="4" name="Textplatzhalter 3">
            <a:extLst>
              <a:ext uri="{FF2B5EF4-FFF2-40B4-BE49-F238E27FC236}">
                <a16:creationId xmlns:a16="http://schemas.microsoft.com/office/drawing/2014/main" id="{BEE64445-44EB-617C-26A4-15E365FEBCCB}"/>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sp>
        <p:nvSpPr>
          <p:cNvPr id="7" name="Inhaltsplatzhalter 6">
            <a:extLst>
              <a:ext uri="{FF2B5EF4-FFF2-40B4-BE49-F238E27FC236}">
                <a16:creationId xmlns:a16="http://schemas.microsoft.com/office/drawing/2014/main" id="{BF253DA0-C99F-CCE2-8376-62B4FD1BC01C}"/>
              </a:ext>
            </a:extLst>
          </p:cNvPr>
          <p:cNvSpPr>
            <a:spLocks noGrp="1"/>
          </p:cNvSpPr>
          <p:nvPr>
            <p:ph sz="quarter" idx="19"/>
          </p:nvPr>
        </p:nvSpPr>
        <p:spPr>
          <a:xfrm>
            <a:off x="527051" y="1601093"/>
            <a:ext cx="5497513" cy="4495434"/>
          </a:xfrm>
        </p:spPr>
        <p:txBody>
          <a:bodyPr/>
          <a:lstStyle>
            <a:lvl1pPr marL="360000" indent="-360000">
              <a:spcBef>
                <a:spcPts val="400"/>
              </a:spcBef>
              <a:spcAft>
                <a:spcPts val="400"/>
              </a:spcAft>
              <a:buClr>
                <a:schemeClr val="accent1"/>
              </a:buClr>
              <a:buSzPct val="110000"/>
              <a:buFont typeface="+mj-lt"/>
              <a:buAutoNum type="arabicPeriod"/>
              <a:defRPr sz="2400">
                <a:latin typeface="+mj-lt"/>
              </a:defRPr>
            </a:lvl1pPr>
            <a:lvl2pPr marL="720000" indent="-360000">
              <a:buFont typeface="+mj-lt"/>
              <a:buAutoNum type="romanUcPeriod"/>
              <a:defRPr sz="2400">
                <a:latin typeface="Calibri" panose="020F0502020204030204" pitchFamily="34" charset="0"/>
              </a:defRPr>
            </a:lvl2pPr>
            <a:lvl3pPr marL="720000" indent="0">
              <a:spcBef>
                <a:spcPts val="400"/>
              </a:spcBef>
              <a:buSzPct val="115000"/>
              <a:buFontTx/>
              <a:buNone/>
              <a:defRPr>
                <a:latin typeface="Calibri" panose="020F0502020204030204" pitchFamily="34" charset="0"/>
              </a:defRPr>
            </a:lvl3pPr>
            <a:lvl4pPr marL="1080000">
              <a:defRPr>
                <a:latin typeface="Calibri" panose="020F0502020204030204" pitchFamily="34" charset="0"/>
              </a:defRPr>
            </a:lvl4pPr>
          </a:lstStyle>
          <a:p>
            <a:pPr lvl="0"/>
            <a:r>
              <a:rPr lang="de-DE" dirty="0"/>
              <a:t>Mastertextformat bearbeiten</a:t>
            </a:r>
          </a:p>
          <a:p>
            <a:pPr lvl="1"/>
            <a:r>
              <a:rPr lang="de-DE" dirty="0"/>
              <a:t>Zweite Ebene</a:t>
            </a:r>
          </a:p>
          <a:p>
            <a:pPr lvl="2"/>
            <a:r>
              <a:rPr lang="de-DE" dirty="0"/>
              <a:t>Dritte Ebene</a:t>
            </a:r>
          </a:p>
          <a:p>
            <a:pPr lvl="2"/>
            <a:r>
              <a:rPr lang="de-DE" dirty="0"/>
              <a:t>Vierte Ebene</a:t>
            </a:r>
          </a:p>
          <a:p>
            <a:pPr lvl="4"/>
            <a:r>
              <a:rPr lang="de-DE" dirty="0"/>
              <a:t>Fünfte Ebene</a:t>
            </a:r>
          </a:p>
        </p:txBody>
      </p:sp>
      <p:sp>
        <p:nvSpPr>
          <p:cNvPr id="2" name="Fußzeilenplatzhalter 1">
            <a:extLst>
              <a:ext uri="{FF2B5EF4-FFF2-40B4-BE49-F238E27FC236}">
                <a16:creationId xmlns:a16="http://schemas.microsoft.com/office/drawing/2014/main" id="{891D148B-F938-9030-1D14-F3EB1C3F0DDD}"/>
              </a:ext>
            </a:extLst>
          </p:cNvPr>
          <p:cNvSpPr>
            <a:spLocks noGrp="1"/>
          </p:cNvSpPr>
          <p:nvPr>
            <p:ph type="ftr" sz="quarter" idx="20"/>
          </p:nvPr>
        </p:nvSpPr>
        <p:spPr/>
        <p:txBody>
          <a:bodyPr/>
          <a:lstStyle/>
          <a:p>
            <a:endParaRPr lang="de-DE" dirty="0"/>
          </a:p>
        </p:txBody>
      </p:sp>
      <p:sp>
        <p:nvSpPr>
          <p:cNvPr id="3" name="Foliennummernplatzhalter 2">
            <a:extLst>
              <a:ext uri="{FF2B5EF4-FFF2-40B4-BE49-F238E27FC236}">
                <a16:creationId xmlns:a16="http://schemas.microsoft.com/office/drawing/2014/main" id="{A13C5806-5DE8-50FC-95F8-FEFB7921692E}"/>
              </a:ext>
            </a:extLst>
          </p:cNvPr>
          <p:cNvSpPr>
            <a:spLocks noGrp="1"/>
          </p:cNvSpPr>
          <p:nvPr>
            <p:ph type="sldNum" sz="quarter" idx="21"/>
          </p:nvPr>
        </p:nvSpPr>
        <p:spPr/>
        <p:txBody>
          <a:bodyPr/>
          <a:lstStyle/>
          <a:p>
            <a:fld id="{521AE3AC-DDCA-45D4-9B2A-A2DBEA872607}" type="slidenum">
              <a:rPr lang="de-DE" smtClean="0"/>
              <a:pPr/>
              <a:t>‹Nr.›</a:t>
            </a:fld>
            <a:endParaRPr lang="de-DE" dirty="0"/>
          </a:p>
        </p:txBody>
      </p:sp>
      <p:sp>
        <p:nvSpPr>
          <p:cNvPr id="5" name="Inhaltsplatzhalter 6">
            <a:extLst>
              <a:ext uri="{FF2B5EF4-FFF2-40B4-BE49-F238E27FC236}">
                <a16:creationId xmlns:a16="http://schemas.microsoft.com/office/drawing/2014/main" id="{A454B215-1514-AD0D-7171-82392DCEE9F4}"/>
              </a:ext>
            </a:extLst>
          </p:cNvPr>
          <p:cNvSpPr>
            <a:spLocks noGrp="1"/>
          </p:cNvSpPr>
          <p:nvPr>
            <p:ph sz="quarter" idx="22"/>
          </p:nvPr>
        </p:nvSpPr>
        <p:spPr>
          <a:xfrm>
            <a:off x="6170613" y="1601093"/>
            <a:ext cx="5494338" cy="4495434"/>
          </a:xfrm>
        </p:spPr>
        <p:txBody>
          <a:bodyPr/>
          <a:lstStyle>
            <a:lvl1pPr marL="360000" indent="-360000">
              <a:spcBef>
                <a:spcPts val="400"/>
              </a:spcBef>
              <a:spcAft>
                <a:spcPts val="400"/>
              </a:spcAft>
              <a:buClr>
                <a:schemeClr val="accent1"/>
              </a:buClr>
              <a:buSzPct val="110000"/>
              <a:buFont typeface="+mj-lt"/>
              <a:buAutoNum type="arabicPeriod"/>
              <a:defRPr lang="de-DE" sz="2400" kern="1200" dirty="0">
                <a:solidFill>
                  <a:schemeClr val="tx2"/>
                </a:solidFill>
                <a:latin typeface="+mj-lt"/>
                <a:ea typeface="+mn-ea"/>
                <a:cs typeface="+mn-cs"/>
              </a:defRPr>
            </a:lvl1pPr>
            <a:lvl2pPr marL="720000" indent="-360000">
              <a:buFont typeface="+mj-lt"/>
              <a:buAutoNum type="romanUcPeriod"/>
              <a:defRPr sz="2400">
                <a:latin typeface="Calibri" panose="020F0502020204030204" pitchFamily="34" charset="0"/>
              </a:defRPr>
            </a:lvl2pPr>
            <a:lvl3pPr marL="720000" indent="0">
              <a:spcBef>
                <a:spcPts val="400"/>
              </a:spcBef>
              <a:buSzPct val="115000"/>
              <a:buFontTx/>
              <a:buNone/>
              <a:defRPr>
                <a:latin typeface="Calibri" panose="020F0502020204030204" pitchFamily="34" charset="0"/>
              </a:defRPr>
            </a:lvl3pPr>
            <a:lvl4pPr marL="1080000">
              <a:defRPr>
                <a:latin typeface="Calibri" panose="020F0502020204030204" pitchFamily="34" charset="0"/>
              </a:defRPr>
            </a:lvl4pPr>
          </a:lstStyle>
          <a:p>
            <a:pPr lvl="0"/>
            <a:r>
              <a:rPr lang="de-DE" dirty="0"/>
              <a:t>Mastertextformat bearbeiten</a:t>
            </a:r>
          </a:p>
          <a:p>
            <a:pPr lvl="1"/>
            <a:r>
              <a:rPr lang="de-DE" dirty="0"/>
              <a:t>Zweite Ebene</a:t>
            </a:r>
          </a:p>
          <a:p>
            <a:pPr lvl="2"/>
            <a:r>
              <a:rPr lang="de-DE" dirty="0"/>
              <a:t>Dritte Ebene</a:t>
            </a:r>
          </a:p>
          <a:p>
            <a:pPr lvl="2"/>
            <a:r>
              <a:rPr lang="de-DE" dirty="0"/>
              <a:t>Vierte Ebene</a:t>
            </a:r>
          </a:p>
          <a:p>
            <a:pPr lvl="4"/>
            <a:r>
              <a:rPr lang="de-DE" dirty="0"/>
              <a:t>Fünfte Ebene</a:t>
            </a:r>
          </a:p>
        </p:txBody>
      </p:sp>
    </p:spTree>
    <p:custDataLst>
      <p:tags r:id="rId1"/>
    </p:custDataLst>
    <p:extLst>
      <p:ext uri="{BB962C8B-B14F-4D97-AF65-F5344CB8AC3E}">
        <p14:creationId xmlns:p14="http://schemas.microsoft.com/office/powerpoint/2010/main" val="461951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9011ADA1-4856-7E23-9645-19D873181D9D}"/>
              </a:ext>
            </a:extLst>
          </p:cNvPr>
          <p:cNvSpPr>
            <a:spLocks noGrp="1"/>
          </p:cNvSpPr>
          <p:nvPr>
            <p:ph type="title"/>
          </p:nvPr>
        </p:nvSpPr>
        <p:spPr>
          <a:xfrm>
            <a:off x="525600" y="673200"/>
            <a:ext cx="9121320" cy="360000"/>
          </a:xfrm>
        </p:spPr>
        <p:txBody>
          <a:bodyPr/>
          <a:lstStyle/>
          <a:p>
            <a:r>
              <a:rPr lang="de-DE"/>
              <a:t>Mastertitelformat bearbeiten</a:t>
            </a:r>
            <a:endParaRPr lang="de-DE" dirty="0"/>
          </a:p>
        </p:txBody>
      </p:sp>
      <p:sp>
        <p:nvSpPr>
          <p:cNvPr id="7" name="Inhaltsplatzhalter 6">
            <a:extLst>
              <a:ext uri="{FF2B5EF4-FFF2-40B4-BE49-F238E27FC236}">
                <a16:creationId xmlns:a16="http://schemas.microsoft.com/office/drawing/2014/main" id="{BF253DA0-C99F-CCE2-8376-62B4FD1BC01C}"/>
              </a:ext>
            </a:extLst>
          </p:cNvPr>
          <p:cNvSpPr>
            <a:spLocks noGrp="1"/>
          </p:cNvSpPr>
          <p:nvPr>
            <p:ph sz="quarter" idx="19"/>
          </p:nvPr>
        </p:nvSpPr>
        <p:spPr>
          <a:xfrm>
            <a:off x="527051" y="1601093"/>
            <a:ext cx="11137900" cy="4495434"/>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2" name="Fußzeilenplatzhalter 1">
            <a:extLst>
              <a:ext uri="{FF2B5EF4-FFF2-40B4-BE49-F238E27FC236}">
                <a16:creationId xmlns:a16="http://schemas.microsoft.com/office/drawing/2014/main" id="{A4036754-9547-2BC3-41C0-AB5A8868F2B0}"/>
              </a:ext>
            </a:extLst>
          </p:cNvPr>
          <p:cNvSpPr>
            <a:spLocks noGrp="1"/>
          </p:cNvSpPr>
          <p:nvPr>
            <p:ph type="ftr" sz="quarter" idx="20"/>
          </p:nvPr>
        </p:nvSpPr>
        <p:spPr/>
        <p:txBody>
          <a:bodyPr/>
          <a:lstStyle/>
          <a:p>
            <a:endParaRPr lang="de-DE" dirty="0"/>
          </a:p>
        </p:txBody>
      </p:sp>
      <p:sp>
        <p:nvSpPr>
          <p:cNvPr id="3" name="Foliennummernplatzhalter 2">
            <a:extLst>
              <a:ext uri="{FF2B5EF4-FFF2-40B4-BE49-F238E27FC236}">
                <a16:creationId xmlns:a16="http://schemas.microsoft.com/office/drawing/2014/main" id="{CC88642E-7935-AC07-EBCE-4A81536F07AA}"/>
              </a:ext>
            </a:extLst>
          </p:cNvPr>
          <p:cNvSpPr>
            <a:spLocks noGrp="1"/>
          </p:cNvSpPr>
          <p:nvPr>
            <p:ph type="sldNum" sz="quarter" idx="21"/>
          </p:nvPr>
        </p:nvSpPr>
        <p:spPr/>
        <p:txBody>
          <a:bodyPr/>
          <a:lstStyle/>
          <a:p>
            <a:fld id="{521AE3AC-DDCA-45D4-9B2A-A2DBEA872607}" type="slidenum">
              <a:rPr lang="de-DE" smtClean="0"/>
              <a:pPr/>
              <a:t>‹Nr.›</a:t>
            </a:fld>
            <a:endParaRPr lang="de-DE" dirty="0"/>
          </a:p>
        </p:txBody>
      </p:sp>
      <p:sp>
        <p:nvSpPr>
          <p:cNvPr id="5" name="Textplatzhalter 3">
            <a:extLst>
              <a:ext uri="{FF2B5EF4-FFF2-40B4-BE49-F238E27FC236}">
                <a16:creationId xmlns:a16="http://schemas.microsoft.com/office/drawing/2014/main" id="{59299A02-BB7A-D23A-5899-109A6081A58A}"/>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spTree>
    <p:custDataLst>
      <p:tags r:id="rId1"/>
    </p:custDataLst>
    <p:extLst>
      <p:ext uri="{BB962C8B-B14F-4D97-AF65-F5344CB8AC3E}">
        <p14:creationId xmlns:p14="http://schemas.microsoft.com/office/powerpoint/2010/main" val="1677496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spaltig">
    <p:spTree>
      <p:nvGrpSpPr>
        <p:cNvPr id="1" name=""/>
        <p:cNvGrpSpPr/>
        <p:nvPr/>
      </p:nvGrpSpPr>
      <p:grpSpPr>
        <a:xfrm>
          <a:off x="0" y="0"/>
          <a:ext cx="0" cy="0"/>
          <a:chOff x="0" y="0"/>
          <a:chExt cx="0" cy="0"/>
        </a:xfrm>
      </p:grpSpPr>
      <p:sp>
        <p:nvSpPr>
          <p:cNvPr id="5" name="Inhaltsplatzhalter 4"/>
          <p:cNvSpPr>
            <a:spLocks noGrp="1"/>
          </p:cNvSpPr>
          <p:nvPr>
            <p:ph sz="quarter" idx="22"/>
          </p:nvPr>
        </p:nvSpPr>
        <p:spPr>
          <a:xfrm>
            <a:off x="527051" y="1601093"/>
            <a:ext cx="5497513" cy="4495434"/>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7" name="Inhaltsplatzhalter 6"/>
          <p:cNvSpPr>
            <a:spLocks noGrp="1"/>
          </p:cNvSpPr>
          <p:nvPr>
            <p:ph sz="quarter" idx="23"/>
          </p:nvPr>
        </p:nvSpPr>
        <p:spPr>
          <a:xfrm>
            <a:off x="6170613" y="1601093"/>
            <a:ext cx="5494337" cy="4495434"/>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3" name="Fußzeilenplatzhalter 2">
            <a:extLst>
              <a:ext uri="{FF2B5EF4-FFF2-40B4-BE49-F238E27FC236}">
                <a16:creationId xmlns:a16="http://schemas.microsoft.com/office/drawing/2014/main" id="{16C91AFC-8CEE-EE9C-D5C0-D30DC35D3E9B}"/>
              </a:ext>
            </a:extLst>
          </p:cNvPr>
          <p:cNvSpPr>
            <a:spLocks noGrp="1"/>
          </p:cNvSpPr>
          <p:nvPr>
            <p:ph type="ftr" sz="quarter" idx="24"/>
          </p:nvPr>
        </p:nvSpPr>
        <p:spPr/>
        <p:txBody>
          <a:bodyPr/>
          <a:lstStyle/>
          <a:p>
            <a:endParaRPr lang="de-DE" dirty="0"/>
          </a:p>
        </p:txBody>
      </p:sp>
      <p:sp>
        <p:nvSpPr>
          <p:cNvPr id="4" name="Foliennummernplatzhalter 3">
            <a:extLst>
              <a:ext uri="{FF2B5EF4-FFF2-40B4-BE49-F238E27FC236}">
                <a16:creationId xmlns:a16="http://schemas.microsoft.com/office/drawing/2014/main" id="{BABC7537-D59B-DF73-4230-C5D58D50A62A}"/>
              </a:ext>
            </a:extLst>
          </p:cNvPr>
          <p:cNvSpPr>
            <a:spLocks noGrp="1"/>
          </p:cNvSpPr>
          <p:nvPr>
            <p:ph type="sldNum" sz="quarter" idx="25"/>
          </p:nvPr>
        </p:nvSpPr>
        <p:spPr/>
        <p:txBody>
          <a:bodyPr/>
          <a:lstStyle/>
          <a:p>
            <a:fld id="{521AE3AC-DDCA-45D4-9B2A-A2DBEA872607}" type="slidenum">
              <a:rPr lang="de-DE" smtClean="0"/>
              <a:pPr/>
              <a:t>‹Nr.›</a:t>
            </a:fld>
            <a:endParaRPr lang="de-DE" dirty="0"/>
          </a:p>
        </p:txBody>
      </p:sp>
      <p:sp>
        <p:nvSpPr>
          <p:cNvPr id="6" name="Titel 5">
            <a:extLst>
              <a:ext uri="{FF2B5EF4-FFF2-40B4-BE49-F238E27FC236}">
                <a16:creationId xmlns:a16="http://schemas.microsoft.com/office/drawing/2014/main" id="{1141E905-8F9A-BAAC-3E16-D4726366CFE8}"/>
              </a:ext>
            </a:extLst>
          </p:cNvPr>
          <p:cNvSpPr>
            <a:spLocks noGrp="1"/>
          </p:cNvSpPr>
          <p:nvPr>
            <p:ph type="title"/>
          </p:nvPr>
        </p:nvSpPr>
        <p:spPr>
          <a:xfrm>
            <a:off x="525600" y="673200"/>
            <a:ext cx="9121320" cy="360000"/>
          </a:xfrm>
        </p:spPr>
        <p:txBody>
          <a:bodyPr/>
          <a:lstStyle/>
          <a:p>
            <a:r>
              <a:rPr lang="de-DE"/>
              <a:t>Mastertitelformat bearbeiten</a:t>
            </a:r>
          </a:p>
        </p:txBody>
      </p:sp>
      <p:sp>
        <p:nvSpPr>
          <p:cNvPr id="2" name="Textplatzhalter 3">
            <a:extLst>
              <a:ext uri="{FF2B5EF4-FFF2-40B4-BE49-F238E27FC236}">
                <a16:creationId xmlns:a16="http://schemas.microsoft.com/office/drawing/2014/main" id="{A634B820-6669-DBBB-494F-24B4FA1D498A}"/>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spTree>
    <p:custDataLst>
      <p:tags r:id="rId1"/>
    </p:custDataLst>
    <p:extLst>
      <p:ext uri="{BB962C8B-B14F-4D97-AF65-F5344CB8AC3E}">
        <p14:creationId xmlns:p14="http://schemas.microsoft.com/office/powerpoint/2010/main" val="2308923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spalti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25600" y="673200"/>
            <a:ext cx="9121320" cy="360000"/>
          </a:xfrm>
        </p:spPr>
        <p:txBody>
          <a:bodyPr/>
          <a:lstStyle/>
          <a:p>
            <a:r>
              <a:rPr lang="de-DE"/>
              <a:t>Mastertitelformat bearbeiten</a:t>
            </a:r>
            <a:endParaRPr lang="en-US" dirty="0"/>
          </a:p>
        </p:txBody>
      </p:sp>
      <p:sp>
        <p:nvSpPr>
          <p:cNvPr id="5" name="Inhaltsplatzhalter 4"/>
          <p:cNvSpPr>
            <a:spLocks noGrp="1"/>
          </p:cNvSpPr>
          <p:nvPr>
            <p:ph sz="quarter" idx="22"/>
          </p:nvPr>
        </p:nvSpPr>
        <p:spPr>
          <a:xfrm>
            <a:off x="527053" y="1601093"/>
            <a:ext cx="3616315" cy="4495434"/>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7" name="Inhaltsplatzhalter 6"/>
          <p:cNvSpPr>
            <a:spLocks noGrp="1"/>
          </p:cNvSpPr>
          <p:nvPr>
            <p:ph sz="quarter" idx="23"/>
          </p:nvPr>
        </p:nvSpPr>
        <p:spPr>
          <a:xfrm>
            <a:off x="4287368" y="1601093"/>
            <a:ext cx="3616317" cy="4495434"/>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8" name="Inhaltsplatzhalter 6">
            <a:extLst>
              <a:ext uri="{FF2B5EF4-FFF2-40B4-BE49-F238E27FC236}">
                <a16:creationId xmlns:a16="http://schemas.microsoft.com/office/drawing/2014/main" id="{CE5084D5-8143-2CA6-3DB8-167DAABC7EC1}"/>
              </a:ext>
            </a:extLst>
          </p:cNvPr>
          <p:cNvSpPr>
            <a:spLocks noGrp="1"/>
          </p:cNvSpPr>
          <p:nvPr>
            <p:ph sz="quarter" idx="24"/>
          </p:nvPr>
        </p:nvSpPr>
        <p:spPr>
          <a:xfrm>
            <a:off x="8047685" y="1601093"/>
            <a:ext cx="3616317" cy="4495434"/>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3" name="Fußzeilenplatzhalter 2">
            <a:extLst>
              <a:ext uri="{FF2B5EF4-FFF2-40B4-BE49-F238E27FC236}">
                <a16:creationId xmlns:a16="http://schemas.microsoft.com/office/drawing/2014/main" id="{150A5E0F-559C-4B16-AF46-20611BDE03F4}"/>
              </a:ext>
            </a:extLst>
          </p:cNvPr>
          <p:cNvSpPr>
            <a:spLocks noGrp="1"/>
          </p:cNvSpPr>
          <p:nvPr>
            <p:ph type="ftr" sz="quarter" idx="25"/>
          </p:nvPr>
        </p:nvSpPr>
        <p:spPr/>
        <p:txBody>
          <a:bodyPr/>
          <a:lstStyle/>
          <a:p>
            <a:endParaRPr lang="de-DE" dirty="0"/>
          </a:p>
        </p:txBody>
      </p:sp>
      <p:sp>
        <p:nvSpPr>
          <p:cNvPr id="4" name="Foliennummernplatzhalter 3">
            <a:extLst>
              <a:ext uri="{FF2B5EF4-FFF2-40B4-BE49-F238E27FC236}">
                <a16:creationId xmlns:a16="http://schemas.microsoft.com/office/drawing/2014/main" id="{4FA2E1F2-A102-68A5-85DD-71AFD325FC2B}"/>
              </a:ext>
            </a:extLst>
          </p:cNvPr>
          <p:cNvSpPr>
            <a:spLocks noGrp="1"/>
          </p:cNvSpPr>
          <p:nvPr>
            <p:ph type="sldNum" sz="quarter" idx="26"/>
          </p:nvPr>
        </p:nvSpPr>
        <p:spPr/>
        <p:txBody>
          <a:bodyPr/>
          <a:lstStyle/>
          <a:p>
            <a:fld id="{521AE3AC-DDCA-45D4-9B2A-A2DBEA872607}" type="slidenum">
              <a:rPr lang="de-DE" smtClean="0"/>
              <a:pPr/>
              <a:t>‹Nr.›</a:t>
            </a:fld>
            <a:endParaRPr lang="de-DE" dirty="0"/>
          </a:p>
        </p:txBody>
      </p:sp>
      <p:sp>
        <p:nvSpPr>
          <p:cNvPr id="6" name="Textplatzhalter 3">
            <a:extLst>
              <a:ext uri="{FF2B5EF4-FFF2-40B4-BE49-F238E27FC236}">
                <a16:creationId xmlns:a16="http://schemas.microsoft.com/office/drawing/2014/main" id="{16772743-4F2C-5CEF-F250-4B835CF19BCB}"/>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spTree>
    <p:custDataLst>
      <p:tags r:id="rId1"/>
    </p:custDataLst>
    <p:extLst>
      <p:ext uri="{BB962C8B-B14F-4D97-AF65-F5344CB8AC3E}">
        <p14:creationId xmlns:p14="http://schemas.microsoft.com/office/powerpoint/2010/main" val="1938828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024CB5-5B39-473A-9328-DC965D29B519}"/>
              </a:ext>
            </a:extLst>
          </p:cNvPr>
          <p:cNvSpPr>
            <a:spLocks noGrp="1"/>
          </p:cNvSpPr>
          <p:nvPr>
            <p:ph type="title"/>
          </p:nvPr>
        </p:nvSpPr>
        <p:spPr bwMode="gray">
          <a:xfrm>
            <a:off x="525600" y="673200"/>
            <a:ext cx="9121320" cy="360000"/>
          </a:xfrm>
        </p:spPr>
        <p:txBody>
          <a:bodyPr/>
          <a:lstStyle/>
          <a:p>
            <a:r>
              <a:rPr lang="de-DE"/>
              <a:t>Mastertitelformat bearbeiten</a:t>
            </a:r>
            <a:endParaRPr lang="de-DE" dirty="0"/>
          </a:p>
        </p:txBody>
      </p:sp>
      <p:sp>
        <p:nvSpPr>
          <p:cNvPr id="5" name="Fußzeilenplatzhalter 4">
            <a:extLst>
              <a:ext uri="{FF2B5EF4-FFF2-40B4-BE49-F238E27FC236}">
                <a16:creationId xmlns:a16="http://schemas.microsoft.com/office/drawing/2014/main" id="{02AD2240-79DD-4C34-5057-2213900DC979}"/>
              </a:ext>
            </a:extLst>
          </p:cNvPr>
          <p:cNvSpPr>
            <a:spLocks noGrp="1"/>
          </p:cNvSpPr>
          <p:nvPr>
            <p:ph type="ftr" sz="quarter" idx="19"/>
          </p:nvPr>
        </p:nvSpPr>
        <p:spPr/>
        <p:txBody>
          <a:bodyPr/>
          <a:lstStyle/>
          <a:p>
            <a:endParaRPr lang="de-DE" dirty="0"/>
          </a:p>
        </p:txBody>
      </p:sp>
      <p:sp>
        <p:nvSpPr>
          <p:cNvPr id="7" name="Foliennummernplatzhalter 6">
            <a:extLst>
              <a:ext uri="{FF2B5EF4-FFF2-40B4-BE49-F238E27FC236}">
                <a16:creationId xmlns:a16="http://schemas.microsoft.com/office/drawing/2014/main" id="{1A0E8A7F-2813-7047-2C0B-EDF32E7ECACD}"/>
              </a:ext>
            </a:extLst>
          </p:cNvPr>
          <p:cNvSpPr>
            <a:spLocks noGrp="1"/>
          </p:cNvSpPr>
          <p:nvPr>
            <p:ph type="sldNum" sz="quarter" idx="20"/>
          </p:nvPr>
        </p:nvSpPr>
        <p:spPr/>
        <p:txBody>
          <a:bodyPr/>
          <a:lstStyle/>
          <a:p>
            <a:fld id="{521AE3AC-DDCA-45D4-9B2A-A2DBEA872607}" type="slidenum">
              <a:rPr lang="de-DE" smtClean="0"/>
              <a:pPr/>
              <a:t>‹Nr.›</a:t>
            </a:fld>
            <a:endParaRPr lang="de-DE" dirty="0"/>
          </a:p>
        </p:txBody>
      </p:sp>
      <p:sp>
        <p:nvSpPr>
          <p:cNvPr id="3" name="Textplatzhalter 3">
            <a:extLst>
              <a:ext uri="{FF2B5EF4-FFF2-40B4-BE49-F238E27FC236}">
                <a16:creationId xmlns:a16="http://schemas.microsoft.com/office/drawing/2014/main" id="{20581965-BA22-C04B-4A09-7F3D92DEB3ED}"/>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spTree>
    <p:custDataLst>
      <p:tags r:id="rId1"/>
    </p:custDataLst>
    <p:extLst>
      <p:ext uri="{BB962C8B-B14F-4D97-AF65-F5344CB8AC3E}">
        <p14:creationId xmlns:p14="http://schemas.microsoft.com/office/powerpoint/2010/main" val="3961661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eer">
    <p:spTree>
      <p:nvGrpSpPr>
        <p:cNvPr id="1" name=""/>
        <p:cNvGrpSpPr/>
        <p:nvPr/>
      </p:nvGrpSpPr>
      <p:grpSpPr>
        <a:xfrm>
          <a:off x="0" y="0"/>
          <a:ext cx="0" cy="0"/>
          <a:chOff x="0" y="0"/>
          <a:chExt cx="0" cy="0"/>
        </a:xfrm>
      </p:grpSpPr>
      <p:sp>
        <p:nvSpPr>
          <p:cNvPr id="7" name="Fußzeilenplatzhalter 6">
            <a:extLst>
              <a:ext uri="{FF2B5EF4-FFF2-40B4-BE49-F238E27FC236}">
                <a16:creationId xmlns:a16="http://schemas.microsoft.com/office/drawing/2014/main" id="{5C201934-728B-1776-A787-63257B67BC62}"/>
              </a:ext>
            </a:extLst>
          </p:cNvPr>
          <p:cNvSpPr>
            <a:spLocks noGrp="1"/>
          </p:cNvSpPr>
          <p:nvPr>
            <p:ph type="ftr" sz="quarter" idx="10"/>
          </p:nvPr>
        </p:nvSpPr>
        <p:spPr/>
        <p:txBody>
          <a:bodyPr/>
          <a:lstStyle>
            <a:lvl1pPr>
              <a:defRPr>
                <a:latin typeface="Calibri" panose="020F0502020204030204" pitchFamily="34" charset="0"/>
              </a:defRPr>
            </a:lvl1pPr>
          </a:lstStyle>
          <a:p>
            <a:endParaRPr lang="de-DE" dirty="0"/>
          </a:p>
        </p:txBody>
      </p:sp>
      <p:sp>
        <p:nvSpPr>
          <p:cNvPr id="8" name="Foliennummernplatzhalter 7">
            <a:extLst>
              <a:ext uri="{FF2B5EF4-FFF2-40B4-BE49-F238E27FC236}">
                <a16:creationId xmlns:a16="http://schemas.microsoft.com/office/drawing/2014/main" id="{6F887E32-D2F0-D414-A2C8-B97B39D77EB0}"/>
              </a:ext>
            </a:extLst>
          </p:cNvPr>
          <p:cNvSpPr>
            <a:spLocks noGrp="1"/>
          </p:cNvSpPr>
          <p:nvPr>
            <p:ph type="sldNum" sz="quarter" idx="11"/>
          </p:nvPr>
        </p:nvSpPr>
        <p:spPr/>
        <p:txBody>
          <a:bodyPr/>
          <a:lstStyle>
            <a:lvl1pPr>
              <a:defRPr>
                <a:latin typeface="Calibri" panose="020F0502020204030204" pitchFamily="34" charset="0"/>
              </a:defRPr>
            </a:lvl1pPr>
          </a:lstStyle>
          <a:p>
            <a:fld id="{521AE3AC-DDCA-45D4-9B2A-A2DBEA872607}" type="slidenum">
              <a:rPr lang="de-DE" smtClean="0"/>
              <a:pPr/>
              <a:t>‹Nr.›</a:t>
            </a:fld>
            <a:endParaRPr lang="de-DE" dirty="0"/>
          </a:p>
        </p:txBody>
      </p:sp>
    </p:spTree>
    <p:extLst>
      <p:ext uri="{BB962C8B-B14F-4D97-AF65-F5344CB8AC3E}">
        <p14:creationId xmlns:p14="http://schemas.microsoft.com/office/powerpoint/2010/main" val="1090682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Inhalt &amp; Bild (1:1)">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4084A3A7-0B05-D557-3924-DDAA5D49A19C}"/>
              </a:ext>
            </a:extLst>
          </p:cNvPr>
          <p:cNvSpPr/>
          <p:nvPr userDrawn="1"/>
        </p:nvSpPr>
        <p:spPr bwMode="gray">
          <a:xfrm>
            <a:off x="515938" y="398989"/>
            <a:ext cx="11149014" cy="36000"/>
          </a:xfrm>
          <a:prstGeom prst="rect">
            <a:avLst/>
          </a:prstGeom>
          <a:gradFill flip="none" rotWithShape="1">
            <a:gsLst>
              <a:gs pos="0">
                <a:schemeClr val="accent1"/>
              </a:gs>
              <a:gs pos="100000">
                <a:schemeClr val="accent1">
                  <a:lumMod val="20000"/>
                  <a:lumOff val="8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dirty="0">
              <a:solidFill>
                <a:srgbClr val="FFFFFF"/>
              </a:solidFill>
              <a:latin typeface="Calibri" panose="020F0502020204030204" pitchFamily="34" charset="0"/>
            </a:endParaRPr>
          </a:p>
        </p:txBody>
      </p:sp>
      <p:sp>
        <p:nvSpPr>
          <p:cNvPr id="6" name="Freihandform: Form 5">
            <a:extLst>
              <a:ext uri="{FF2B5EF4-FFF2-40B4-BE49-F238E27FC236}">
                <a16:creationId xmlns:a16="http://schemas.microsoft.com/office/drawing/2014/main" id="{A630B9B4-3EF7-7197-F043-0B53DDEFCF4F}"/>
              </a:ext>
            </a:extLst>
          </p:cNvPr>
          <p:cNvSpPr/>
          <p:nvPr userDrawn="1"/>
        </p:nvSpPr>
        <p:spPr bwMode="gray">
          <a:xfrm flipH="1">
            <a:off x="0" y="6373907"/>
            <a:ext cx="11220449" cy="484093"/>
          </a:xfrm>
          <a:custGeom>
            <a:avLst/>
            <a:gdLst>
              <a:gd name="connsiteX0" fmla="*/ 11220449 w 11220449"/>
              <a:gd name="connsiteY0" fmla="*/ 0 h 484093"/>
              <a:gd name="connsiteX1" fmla="*/ 121023 w 11220449"/>
              <a:gd name="connsiteY1" fmla="*/ 0 h 484093"/>
              <a:gd name="connsiteX2" fmla="*/ 0 w 11220449"/>
              <a:gd name="connsiteY2" fmla="*/ 484093 h 484093"/>
              <a:gd name="connsiteX3" fmla="*/ 11220449 w 11220449"/>
              <a:gd name="connsiteY3" fmla="*/ 484093 h 484093"/>
            </a:gdLst>
            <a:ahLst/>
            <a:cxnLst>
              <a:cxn ang="0">
                <a:pos x="connsiteX0" y="connsiteY0"/>
              </a:cxn>
              <a:cxn ang="0">
                <a:pos x="connsiteX1" y="connsiteY1"/>
              </a:cxn>
              <a:cxn ang="0">
                <a:pos x="connsiteX2" y="connsiteY2"/>
              </a:cxn>
              <a:cxn ang="0">
                <a:pos x="connsiteX3" y="connsiteY3"/>
              </a:cxn>
            </a:cxnLst>
            <a:rect l="l" t="t" r="r" b="b"/>
            <a:pathLst>
              <a:path w="11220449" h="484093">
                <a:moveTo>
                  <a:pt x="11220449" y="0"/>
                </a:moveTo>
                <a:lnTo>
                  <a:pt x="121023" y="0"/>
                </a:lnTo>
                <a:lnTo>
                  <a:pt x="0" y="484093"/>
                </a:lnTo>
                <a:lnTo>
                  <a:pt x="11220449" y="48409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a:solidFill>
                <a:srgbClr val="FFFFFF"/>
              </a:solidFill>
              <a:cs typeface="Calibri" panose="020F0502020204030204" pitchFamily="34" charset="0"/>
            </a:endParaRPr>
          </a:p>
        </p:txBody>
      </p:sp>
      <p:sp>
        <p:nvSpPr>
          <p:cNvPr id="11" name="Freihandform: Form 10">
            <a:extLst>
              <a:ext uri="{FF2B5EF4-FFF2-40B4-BE49-F238E27FC236}">
                <a16:creationId xmlns:a16="http://schemas.microsoft.com/office/drawing/2014/main" id="{C6A42084-E00D-AE32-E971-71BA2F3BD311}"/>
              </a:ext>
            </a:extLst>
          </p:cNvPr>
          <p:cNvSpPr/>
          <p:nvPr userDrawn="1"/>
        </p:nvSpPr>
        <p:spPr bwMode="gray">
          <a:xfrm flipH="1">
            <a:off x="11220448" y="6373907"/>
            <a:ext cx="971552" cy="484093"/>
          </a:xfrm>
          <a:custGeom>
            <a:avLst/>
            <a:gdLst>
              <a:gd name="connsiteX0" fmla="*/ 971552 w 971552"/>
              <a:gd name="connsiteY0" fmla="*/ 0 h 484093"/>
              <a:gd name="connsiteX1" fmla="*/ 0 w 971552"/>
              <a:gd name="connsiteY1" fmla="*/ 0 h 484093"/>
              <a:gd name="connsiteX2" fmla="*/ 0 w 971552"/>
              <a:gd name="connsiteY2" fmla="*/ 484093 h 484093"/>
              <a:gd name="connsiteX3" fmla="*/ 850529 w 971552"/>
              <a:gd name="connsiteY3" fmla="*/ 484093 h 484093"/>
            </a:gdLst>
            <a:ahLst/>
            <a:cxnLst>
              <a:cxn ang="0">
                <a:pos x="connsiteX0" y="connsiteY0"/>
              </a:cxn>
              <a:cxn ang="0">
                <a:pos x="connsiteX1" y="connsiteY1"/>
              </a:cxn>
              <a:cxn ang="0">
                <a:pos x="connsiteX2" y="connsiteY2"/>
              </a:cxn>
              <a:cxn ang="0">
                <a:pos x="connsiteX3" y="connsiteY3"/>
              </a:cxn>
            </a:cxnLst>
            <a:rect l="l" t="t" r="r" b="b"/>
            <a:pathLst>
              <a:path w="971552" h="484093">
                <a:moveTo>
                  <a:pt x="971552" y="0"/>
                </a:moveTo>
                <a:lnTo>
                  <a:pt x="0" y="0"/>
                </a:lnTo>
                <a:lnTo>
                  <a:pt x="0" y="484093"/>
                </a:lnTo>
                <a:lnTo>
                  <a:pt x="850529" y="484093"/>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a:solidFill>
                <a:srgbClr val="FFFFFF"/>
              </a:solidFill>
              <a:cs typeface="Calibri" panose="020F0502020204030204" pitchFamily="34" charset="0"/>
            </a:endParaRPr>
          </a:p>
        </p:txBody>
      </p:sp>
      <p:sp>
        <p:nvSpPr>
          <p:cNvPr id="3" name="Content Placeholder 2"/>
          <p:cNvSpPr>
            <a:spLocks noGrp="1"/>
          </p:cNvSpPr>
          <p:nvPr>
            <p:ph idx="1"/>
          </p:nvPr>
        </p:nvSpPr>
        <p:spPr bwMode="gray">
          <a:xfrm>
            <a:off x="525600" y="1601093"/>
            <a:ext cx="5394163" cy="4495434"/>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8" name="Bildplatzhalter 7">
            <a:extLst>
              <a:ext uri="{FF2B5EF4-FFF2-40B4-BE49-F238E27FC236}">
                <a16:creationId xmlns:a16="http://schemas.microsoft.com/office/drawing/2014/main" id="{636A129C-6CCA-49D1-A43E-2B186D3EAB58}"/>
              </a:ext>
            </a:extLst>
          </p:cNvPr>
          <p:cNvSpPr>
            <a:spLocks noGrp="1"/>
          </p:cNvSpPr>
          <p:nvPr>
            <p:ph type="pic" sz="quarter" idx="13"/>
          </p:nvPr>
        </p:nvSpPr>
        <p:spPr bwMode="gray">
          <a:xfrm>
            <a:off x="6097588" y="1601093"/>
            <a:ext cx="5575302" cy="4507608"/>
          </a:xfrm>
          <a:pattFill prst="ltUpDiag">
            <a:fgClr>
              <a:schemeClr val="bg2"/>
            </a:fgClr>
            <a:bgClr>
              <a:schemeClr val="bg1"/>
            </a:bgClr>
          </a:pattFill>
        </p:spPr>
        <p:txBody>
          <a:bodyPr anchor="ctr"/>
          <a:lstStyle>
            <a:lvl1pPr algn="ctr">
              <a:defRPr>
                <a:latin typeface="Calibri" panose="020F0502020204030204" pitchFamily="34" charset="0"/>
              </a:defRPr>
            </a:lvl1pPr>
          </a:lstStyle>
          <a:p>
            <a:r>
              <a:rPr lang="de-DE"/>
              <a:t>Bild durch Klicken auf Symbol hinzufügen</a:t>
            </a:r>
            <a:endParaRPr lang="de-DE" dirty="0"/>
          </a:p>
        </p:txBody>
      </p:sp>
      <p:sp>
        <p:nvSpPr>
          <p:cNvPr id="4" name="Fußzeilenplatzhalter 3">
            <a:extLst>
              <a:ext uri="{FF2B5EF4-FFF2-40B4-BE49-F238E27FC236}">
                <a16:creationId xmlns:a16="http://schemas.microsoft.com/office/drawing/2014/main" id="{2AC035B0-021C-A451-E2DE-CD992872C93E}"/>
              </a:ext>
            </a:extLst>
          </p:cNvPr>
          <p:cNvSpPr>
            <a:spLocks noGrp="1"/>
          </p:cNvSpPr>
          <p:nvPr>
            <p:ph type="ftr" sz="quarter" idx="19"/>
          </p:nvPr>
        </p:nvSpPr>
        <p:spPr/>
        <p:txBody>
          <a:bodyPr/>
          <a:lstStyle>
            <a:lvl1pPr>
              <a:defRPr>
                <a:latin typeface="Calibri" panose="020F0502020204030204" pitchFamily="34" charset="0"/>
              </a:defRPr>
            </a:lvl1pPr>
          </a:lstStyle>
          <a:p>
            <a:endParaRPr lang="de-DE" dirty="0"/>
          </a:p>
        </p:txBody>
      </p:sp>
      <p:sp>
        <p:nvSpPr>
          <p:cNvPr id="7" name="Foliennummernplatzhalter 6">
            <a:extLst>
              <a:ext uri="{FF2B5EF4-FFF2-40B4-BE49-F238E27FC236}">
                <a16:creationId xmlns:a16="http://schemas.microsoft.com/office/drawing/2014/main" id="{DF7F6E28-B765-7E87-D083-844C58BBC276}"/>
              </a:ext>
            </a:extLst>
          </p:cNvPr>
          <p:cNvSpPr>
            <a:spLocks noGrp="1"/>
          </p:cNvSpPr>
          <p:nvPr>
            <p:ph type="sldNum" sz="quarter" idx="20"/>
          </p:nvPr>
        </p:nvSpPr>
        <p:spPr/>
        <p:txBody>
          <a:bodyPr/>
          <a:lstStyle>
            <a:lvl1pPr>
              <a:defRPr>
                <a:latin typeface="Calibri" panose="020F0502020204030204" pitchFamily="34" charset="0"/>
              </a:defRPr>
            </a:lvl1pPr>
          </a:lstStyle>
          <a:p>
            <a:fld id="{521AE3AC-DDCA-45D4-9B2A-A2DBEA872607}" type="slidenum">
              <a:rPr lang="de-DE" smtClean="0"/>
              <a:pPr/>
              <a:t>‹Nr.›</a:t>
            </a:fld>
            <a:endParaRPr lang="de-DE" dirty="0"/>
          </a:p>
        </p:txBody>
      </p:sp>
      <p:sp>
        <p:nvSpPr>
          <p:cNvPr id="5" name="Titel 4">
            <a:extLst>
              <a:ext uri="{FF2B5EF4-FFF2-40B4-BE49-F238E27FC236}">
                <a16:creationId xmlns:a16="http://schemas.microsoft.com/office/drawing/2014/main" id="{078F299C-07BB-CD27-BEE4-E1AE50C9AB3C}"/>
              </a:ext>
            </a:extLst>
          </p:cNvPr>
          <p:cNvSpPr>
            <a:spLocks noGrp="1"/>
          </p:cNvSpPr>
          <p:nvPr>
            <p:ph type="title"/>
          </p:nvPr>
        </p:nvSpPr>
        <p:spPr>
          <a:xfrm>
            <a:off x="525600" y="673200"/>
            <a:ext cx="9121320" cy="360000"/>
          </a:xfrm>
        </p:spPr>
        <p:txBody>
          <a:bodyPr/>
          <a:lstStyle/>
          <a:p>
            <a:r>
              <a:rPr lang="de-DE"/>
              <a:t>Mastertitelformat bearbeiten</a:t>
            </a:r>
          </a:p>
        </p:txBody>
      </p:sp>
      <p:sp>
        <p:nvSpPr>
          <p:cNvPr id="12" name="Textplatzhalter 3">
            <a:extLst>
              <a:ext uri="{FF2B5EF4-FFF2-40B4-BE49-F238E27FC236}">
                <a16:creationId xmlns:a16="http://schemas.microsoft.com/office/drawing/2014/main" id="{3D87E8AA-A28B-4177-7715-54C776DF3A7A}"/>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pic>
        <p:nvPicPr>
          <p:cNvPr id="10" name="Grafik 9">
            <a:extLst>
              <a:ext uri="{FF2B5EF4-FFF2-40B4-BE49-F238E27FC236}">
                <a16:creationId xmlns:a16="http://schemas.microsoft.com/office/drawing/2014/main" id="{ED203F91-3959-8D20-6FE0-D29636BA3A04}"/>
              </a:ext>
            </a:extLst>
          </p:cNvPr>
          <p:cNvPicPr>
            <a:picLocks noChangeAspect="1"/>
          </p:cNvPicPr>
          <p:nvPr userDrawn="1"/>
        </p:nvPicPr>
        <p:blipFill>
          <a:blip r:embed="rId3"/>
          <a:stretch>
            <a:fillRect/>
          </a:stretch>
        </p:blipFill>
        <p:spPr>
          <a:xfrm>
            <a:off x="9809018" y="565599"/>
            <a:ext cx="1978556" cy="562183"/>
          </a:xfrm>
          <a:prstGeom prst="rect">
            <a:avLst/>
          </a:prstGeom>
        </p:spPr>
      </p:pic>
    </p:spTree>
    <p:custDataLst>
      <p:tags r:id="rId1"/>
    </p:custDataLst>
    <p:extLst>
      <p:ext uri="{BB962C8B-B14F-4D97-AF65-F5344CB8AC3E}">
        <p14:creationId xmlns:p14="http://schemas.microsoft.com/office/powerpoint/2010/main" val="3511232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Inhalt &amp; 2 Bilder (1:1)">
    <p:spTree>
      <p:nvGrpSpPr>
        <p:cNvPr id="1" name=""/>
        <p:cNvGrpSpPr/>
        <p:nvPr/>
      </p:nvGrpSpPr>
      <p:grpSpPr>
        <a:xfrm>
          <a:off x="0" y="0"/>
          <a:ext cx="0" cy="0"/>
          <a:chOff x="0" y="0"/>
          <a:chExt cx="0" cy="0"/>
        </a:xfrm>
      </p:grpSpPr>
      <p:sp>
        <p:nvSpPr>
          <p:cNvPr id="5" name="Rechteck 4">
            <a:extLst>
              <a:ext uri="{FF2B5EF4-FFF2-40B4-BE49-F238E27FC236}">
                <a16:creationId xmlns:a16="http://schemas.microsoft.com/office/drawing/2014/main" id="{3FBE3152-E0FB-692D-3D97-677427BBE99E}"/>
              </a:ext>
            </a:extLst>
          </p:cNvPr>
          <p:cNvSpPr/>
          <p:nvPr userDrawn="1"/>
        </p:nvSpPr>
        <p:spPr bwMode="gray">
          <a:xfrm>
            <a:off x="515938" y="398989"/>
            <a:ext cx="11149014" cy="36000"/>
          </a:xfrm>
          <a:prstGeom prst="rect">
            <a:avLst/>
          </a:prstGeom>
          <a:gradFill flip="none" rotWithShape="1">
            <a:gsLst>
              <a:gs pos="0">
                <a:schemeClr val="accent1"/>
              </a:gs>
              <a:gs pos="100000">
                <a:schemeClr val="accent1">
                  <a:lumMod val="20000"/>
                  <a:lumOff val="8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dirty="0">
              <a:solidFill>
                <a:srgbClr val="FFFFFF"/>
              </a:solidFill>
              <a:latin typeface="Calibri" panose="020F0502020204030204" pitchFamily="34" charset="0"/>
            </a:endParaRPr>
          </a:p>
        </p:txBody>
      </p:sp>
      <p:sp>
        <p:nvSpPr>
          <p:cNvPr id="6" name="Freihandform: Form 5">
            <a:extLst>
              <a:ext uri="{FF2B5EF4-FFF2-40B4-BE49-F238E27FC236}">
                <a16:creationId xmlns:a16="http://schemas.microsoft.com/office/drawing/2014/main" id="{A42241A1-58CE-B3C1-C62F-370957C70E4D}"/>
              </a:ext>
            </a:extLst>
          </p:cNvPr>
          <p:cNvSpPr/>
          <p:nvPr userDrawn="1"/>
        </p:nvSpPr>
        <p:spPr bwMode="gray">
          <a:xfrm flipH="1">
            <a:off x="0" y="6373907"/>
            <a:ext cx="11220449" cy="484093"/>
          </a:xfrm>
          <a:custGeom>
            <a:avLst/>
            <a:gdLst>
              <a:gd name="connsiteX0" fmla="*/ 11220449 w 11220449"/>
              <a:gd name="connsiteY0" fmla="*/ 0 h 484093"/>
              <a:gd name="connsiteX1" fmla="*/ 121023 w 11220449"/>
              <a:gd name="connsiteY1" fmla="*/ 0 h 484093"/>
              <a:gd name="connsiteX2" fmla="*/ 0 w 11220449"/>
              <a:gd name="connsiteY2" fmla="*/ 484093 h 484093"/>
              <a:gd name="connsiteX3" fmla="*/ 11220449 w 11220449"/>
              <a:gd name="connsiteY3" fmla="*/ 484093 h 484093"/>
            </a:gdLst>
            <a:ahLst/>
            <a:cxnLst>
              <a:cxn ang="0">
                <a:pos x="connsiteX0" y="connsiteY0"/>
              </a:cxn>
              <a:cxn ang="0">
                <a:pos x="connsiteX1" y="connsiteY1"/>
              </a:cxn>
              <a:cxn ang="0">
                <a:pos x="connsiteX2" y="connsiteY2"/>
              </a:cxn>
              <a:cxn ang="0">
                <a:pos x="connsiteX3" y="connsiteY3"/>
              </a:cxn>
            </a:cxnLst>
            <a:rect l="l" t="t" r="r" b="b"/>
            <a:pathLst>
              <a:path w="11220449" h="484093">
                <a:moveTo>
                  <a:pt x="11220449" y="0"/>
                </a:moveTo>
                <a:lnTo>
                  <a:pt x="121023" y="0"/>
                </a:lnTo>
                <a:lnTo>
                  <a:pt x="0" y="484093"/>
                </a:lnTo>
                <a:lnTo>
                  <a:pt x="11220449" y="48409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a:solidFill>
                <a:srgbClr val="FFFFFF"/>
              </a:solidFill>
              <a:cs typeface="Calibri" panose="020F0502020204030204" pitchFamily="34" charset="0"/>
            </a:endParaRPr>
          </a:p>
        </p:txBody>
      </p:sp>
      <p:sp>
        <p:nvSpPr>
          <p:cNvPr id="11" name="Freihandform: Form 10">
            <a:extLst>
              <a:ext uri="{FF2B5EF4-FFF2-40B4-BE49-F238E27FC236}">
                <a16:creationId xmlns:a16="http://schemas.microsoft.com/office/drawing/2014/main" id="{F80104EE-20CD-22F1-C3A5-6EFABE3D69DB}"/>
              </a:ext>
            </a:extLst>
          </p:cNvPr>
          <p:cNvSpPr/>
          <p:nvPr userDrawn="1"/>
        </p:nvSpPr>
        <p:spPr bwMode="gray">
          <a:xfrm flipH="1">
            <a:off x="11220448" y="6373907"/>
            <a:ext cx="971552" cy="484093"/>
          </a:xfrm>
          <a:custGeom>
            <a:avLst/>
            <a:gdLst>
              <a:gd name="connsiteX0" fmla="*/ 971552 w 971552"/>
              <a:gd name="connsiteY0" fmla="*/ 0 h 484093"/>
              <a:gd name="connsiteX1" fmla="*/ 0 w 971552"/>
              <a:gd name="connsiteY1" fmla="*/ 0 h 484093"/>
              <a:gd name="connsiteX2" fmla="*/ 0 w 971552"/>
              <a:gd name="connsiteY2" fmla="*/ 484093 h 484093"/>
              <a:gd name="connsiteX3" fmla="*/ 850529 w 971552"/>
              <a:gd name="connsiteY3" fmla="*/ 484093 h 484093"/>
            </a:gdLst>
            <a:ahLst/>
            <a:cxnLst>
              <a:cxn ang="0">
                <a:pos x="connsiteX0" y="connsiteY0"/>
              </a:cxn>
              <a:cxn ang="0">
                <a:pos x="connsiteX1" y="connsiteY1"/>
              </a:cxn>
              <a:cxn ang="0">
                <a:pos x="connsiteX2" y="connsiteY2"/>
              </a:cxn>
              <a:cxn ang="0">
                <a:pos x="connsiteX3" y="connsiteY3"/>
              </a:cxn>
            </a:cxnLst>
            <a:rect l="l" t="t" r="r" b="b"/>
            <a:pathLst>
              <a:path w="971552" h="484093">
                <a:moveTo>
                  <a:pt x="971552" y="0"/>
                </a:moveTo>
                <a:lnTo>
                  <a:pt x="0" y="0"/>
                </a:lnTo>
                <a:lnTo>
                  <a:pt x="0" y="484093"/>
                </a:lnTo>
                <a:lnTo>
                  <a:pt x="850529" y="484093"/>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a:solidFill>
                <a:srgbClr val="FFFFFF"/>
              </a:solidFill>
              <a:cs typeface="Calibri" panose="020F0502020204030204" pitchFamily="34" charset="0"/>
            </a:endParaRPr>
          </a:p>
        </p:txBody>
      </p:sp>
      <p:sp>
        <p:nvSpPr>
          <p:cNvPr id="2" name="Titel 1">
            <a:extLst>
              <a:ext uri="{FF2B5EF4-FFF2-40B4-BE49-F238E27FC236}">
                <a16:creationId xmlns:a16="http://schemas.microsoft.com/office/drawing/2014/main" id="{521E93EA-7263-6027-6F99-621C9757B7A2}"/>
              </a:ext>
            </a:extLst>
          </p:cNvPr>
          <p:cNvSpPr>
            <a:spLocks noGrp="1"/>
          </p:cNvSpPr>
          <p:nvPr>
            <p:ph type="title"/>
          </p:nvPr>
        </p:nvSpPr>
        <p:spPr>
          <a:xfrm>
            <a:off x="525600" y="673200"/>
            <a:ext cx="9121320" cy="360000"/>
          </a:xfrm>
        </p:spPr>
        <p:txBody>
          <a:bodyPr/>
          <a:lstStyle/>
          <a:p>
            <a:r>
              <a:rPr lang="de-DE"/>
              <a:t>Mastertitelformat bearbeiten</a:t>
            </a:r>
          </a:p>
        </p:txBody>
      </p:sp>
      <p:sp>
        <p:nvSpPr>
          <p:cNvPr id="3" name="Content Placeholder 2"/>
          <p:cNvSpPr>
            <a:spLocks noGrp="1"/>
          </p:cNvSpPr>
          <p:nvPr>
            <p:ph idx="1"/>
          </p:nvPr>
        </p:nvSpPr>
        <p:spPr bwMode="gray">
          <a:xfrm>
            <a:off x="525600" y="1601093"/>
            <a:ext cx="5394163" cy="4495434"/>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8" name="Bildplatzhalter 7">
            <a:extLst>
              <a:ext uri="{FF2B5EF4-FFF2-40B4-BE49-F238E27FC236}">
                <a16:creationId xmlns:a16="http://schemas.microsoft.com/office/drawing/2014/main" id="{636A129C-6CCA-49D1-A43E-2B186D3EAB58}"/>
              </a:ext>
            </a:extLst>
          </p:cNvPr>
          <p:cNvSpPr>
            <a:spLocks noGrp="1"/>
          </p:cNvSpPr>
          <p:nvPr>
            <p:ph type="pic" sz="quarter" idx="13"/>
          </p:nvPr>
        </p:nvSpPr>
        <p:spPr bwMode="gray">
          <a:xfrm>
            <a:off x="6097588" y="1601092"/>
            <a:ext cx="5575303" cy="2181803"/>
          </a:xfrm>
          <a:pattFill prst="ltUpDiag">
            <a:fgClr>
              <a:schemeClr val="bg2"/>
            </a:fgClr>
            <a:bgClr>
              <a:schemeClr val="bg1"/>
            </a:bgClr>
          </a:pattFill>
        </p:spPr>
        <p:txBody>
          <a:bodyPr anchor="ctr"/>
          <a:lstStyle>
            <a:lvl1pPr algn="ctr">
              <a:defRPr>
                <a:latin typeface="Calibri" panose="020F0502020204030204" pitchFamily="34" charset="0"/>
              </a:defRPr>
            </a:lvl1pPr>
          </a:lstStyle>
          <a:p>
            <a:r>
              <a:rPr lang="de-DE"/>
              <a:t>Bild durch Klicken auf Symbol hinzufügen</a:t>
            </a:r>
            <a:endParaRPr lang="de-DE" dirty="0"/>
          </a:p>
        </p:txBody>
      </p:sp>
      <p:sp>
        <p:nvSpPr>
          <p:cNvPr id="12" name="Bildplatzhalter 7">
            <a:extLst>
              <a:ext uri="{FF2B5EF4-FFF2-40B4-BE49-F238E27FC236}">
                <a16:creationId xmlns:a16="http://schemas.microsoft.com/office/drawing/2014/main" id="{92B33BCC-1E92-4D34-9321-FA90CF8DB11E}"/>
              </a:ext>
            </a:extLst>
          </p:cNvPr>
          <p:cNvSpPr>
            <a:spLocks noGrp="1"/>
          </p:cNvSpPr>
          <p:nvPr>
            <p:ph type="pic" sz="quarter" idx="17"/>
          </p:nvPr>
        </p:nvSpPr>
        <p:spPr bwMode="gray">
          <a:xfrm>
            <a:off x="6097588" y="3926894"/>
            <a:ext cx="5575303" cy="2169632"/>
          </a:xfrm>
          <a:pattFill prst="ltUpDiag">
            <a:fgClr>
              <a:schemeClr val="bg2"/>
            </a:fgClr>
            <a:bgClr>
              <a:schemeClr val="bg1"/>
            </a:bgClr>
          </a:pattFill>
        </p:spPr>
        <p:txBody>
          <a:bodyPr anchor="ctr"/>
          <a:lstStyle>
            <a:lvl1pPr algn="ctr">
              <a:defRPr>
                <a:latin typeface="Calibri" panose="020F0502020204030204" pitchFamily="34" charset="0"/>
              </a:defRPr>
            </a:lvl1pPr>
          </a:lstStyle>
          <a:p>
            <a:r>
              <a:rPr lang="de-DE"/>
              <a:t>Bild durch Klicken auf Symbol hinzufügen</a:t>
            </a:r>
            <a:endParaRPr lang="de-DE" dirty="0"/>
          </a:p>
        </p:txBody>
      </p:sp>
      <p:sp>
        <p:nvSpPr>
          <p:cNvPr id="4" name="Fußzeilenplatzhalter 3">
            <a:extLst>
              <a:ext uri="{FF2B5EF4-FFF2-40B4-BE49-F238E27FC236}">
                <a16:creationId xmlns:a16="http://schemas.microsoft.com/office/drawing/2014/main" id="{8574D2C6-2435-6D82-D8C1-B49FBD518D59}"/>
              </a:ext>
            </a:extLst>
          </p:cNvPr>
          <p:cNvSpPr>
            <a:spLocks noGrp="1"/>
          </p:cNvSpPr>
          <p:nvPr>
            <p:ph type="ftr" sz="quarter" idx="19"/>
          </p:nvPr>
        </p:nvSpPr>
        <p:spPr/>
        <p:txBody>
          <a:bodyPr/>
          <a:lstStyle>
            <a:lvl1pPr>
              <a:defRPr>
                <a:latin typeface="Calibri" panose="020F0502020204030204" pitchFamily="34" charset="0"/>
              </a:defRPr>
            </a:lvl1pPr>
          </a:lstStyle>
          <a:p>
            <a:endParaRPr lang="de-DE" dirty="0"/>
          </a:p>
        </p:txBody>
      </p:sp>
      <p:sp>
        <p:nvSpPr>
          <p:cNvPr id="7" name="Foliennummernplatzhalter 6">
            <a:extLst>
              <a:ext uri="{FF2B5EF4-FFF2-40B4-BE49-F238E27FC236}">
                <a16:creationId xmlns:a16="http://schemas.microsoft.com/office/drawing/2014/main" id="{E2659293-10D1-6DE4-AA2C-8797E76E8BFC}"/>
              </a:ext>
            </a:extLst>
          </p:cNvPr>
          <p:cNvSpPr>
            <a:spLocks noGrp="1"/>
          </p:cNvSpPr>
          <p:nvPr>
            <p:ph type="sldNum" sz="quarter" idx="20"/>
          </p:nvPr>
        </p:nvSpPr>
        <p:spPr/>
        <p:txBody>
          <a:bodyPr/>
          <a:lstStyle>
            <a:lvl1pPr>
              <a:defRPr>
                <a:latin typeface="Calibri" panose="020F0502020204030204" pitchFamily="34" charset="0"/>
              </a:defRPr>
            </a:lvl1pPr>
          </a:lstStyle>
          <a:p>
            <a:fld id="{521AE3AC-DDCA-45D4-9B2A-A2DBEA872607}" type="slidenum">
              <a:rPr lang="de-DE" smtClean="0"/>
              <a:pPr/>
              <a:t>‹Nr.›</a:t>
            </a:fld>
            <a:endParaRPr lang="de-DE" dirty="0"/>
          </a:p>
        </p:txBody>
      </p:sp>
      <p:sp>
        <p:nvSpPr>
          <p:cNvPr id="14" name="Textplatzhalter 3">
            <a:extLst>
              <a:ext uri="{FF2B5EF4-FFF2-40B4-BE49-F238E27FC236}">
                <a16:creationId xmlns:a16="http://schemas.microsoft.com/office/drawing/2014/main" id="{2001CFAA-892C-F5BC-7935-6B9528E6100B}"/>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pic>
        <p:nvPicPr>
          <p:cNvPr id="10" name="Grafik 9">
            <a:extLst>
              <a:ext uri="{FF2B5EF4-FFF2-40B4-BE49-F238E27FC236}">
                <a16:creationId xmlns:a16="http://schemas.microsoft.com/office/drawing/2014/main" id="{1B02C6C0-9DB3-2C47-CFD2-00358E825532}"/>
              </a:ext>
            </a:extLst>
          </p:cNvPr>
          <p:cNvPicPr>
            <a:picLocks noChangeAspect="1"/>
          </p:cNvPicPr>
          <p:nvPr userDrawn="1"/>
        </p:nvPicPr>
        <p:blipFill>
          <a:blip r:embed="rId3"/>
          <a:stretch>
            <a:fillRect/>
          </a:stretch>
        </p:blipFill>
        <p:spPr>
          <a:xfrm>
            <a:off x="9809018" y="565599"/>
            <a:ext cx="1978556" cy="562183"/>
          </a:xfrm>
          <a:prstGeom prst="rect">
            <a:avLst/>
          </a:prstGeom>
        </p:spPr>
      </p:pic>
    </p:spTree>
    <p:custDataLst>
      <p:tags r:id="rId1"/>
    </p:custDataLst>
    <p:extLst>
      <p:ext uri="{BB962C8B-B14F-4D97-AF65-F5344CB8AC3E}">
        <p14:creationId xmlns:p14="http://schemas.microsoft.com/office/powerpoint/2010/main" val="2571340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Bild ganzseitig mit Titel">
    <p:spTree>
      <p:nvGrpSpPr>
        <p:cNvPr id="1" name=""/>
        <p:cNvGrpSpPr/>
        <p:nvPr/>
      </p:nvGrpSpPr>
      <p:grpSpPr>
        <a:xfrm>
          <a:off x="0" y="0"/>
          <a:ext cx="0" cy="0"/>
          <a:chOff x="0" y="0"/>
          <a:chExt cx="0" cy="0"/>
        </a:xfrm>
      </p:grpSpPr>
      <p:sp>
        <p:nvSpPr>
          <p:cNvPr id="8" name="Bildplatzhalter 7">
            <a:extLst>
              <a:ext uri="{FF2B5EF4-FFF2-40B4-BE49-F238E27FC236}">
                <a16:creationId xmlns:a16="http://schemas.microsoft.com/office/drawing/2014/main" id="{636A129C-6CCA-49D1-A43E-2B186D3EAB58}"/>
              </a:ext>
            </a:extLst>
          </p:cNvPr>
          <p:cNvSpPr>
            <a:spLocks noGrp="1"/>
          </p:cNvSpPr>
          <p:nvPr>
            <p:ph type="pic" sz="quarter" idx="13"/>
          </p:nvPr>
        </p:nvSpPr>
        <p:spPr bwMode="gray">
          <a:xfrm>
            <a:off x="0" y="0"/>
            <a:ext cx="12192000" cy="6858000"/>
          </a:xfrm>
          <a:pattFill prst="ltUpDiag">
            <a:fgClr>
              <a:schemeClr val="bg2"/>
            </a:fgClr>
            <a:bgClr>
              <a:schemeClr val="bg1"/>
            </a:bgClr>
          </a:pattFill>
        </p:spPr>
        <p:txBody>
          <a:bodyPr anchor="ctr"/>
          <a:lstStyle>
            <a:lvl1pPr algn="ctr">
              <a:defRPr>
                <a:latin typeface="Calibri" panose="020F0502020204030204" pitchFamily="34" charset="0"/>
              </a:defRPr>
            </a:lvl1pPr>
          </a:lstStyle>
          <a:p>
            <a:r>
              <a:rPr lang="de-DE"/>
              <a:t>Bild durch Klicken auf Symbol hinzufügen</a:t>
            </a:r>
            <a:endParaRPr lang="de-DE" dirty="0"/>
          </a:p>
        </p:txBody>
      </p:sp>
      <p:sp>
        <p:nvSpPr>
          <p:cNvPr id="3" name="Fußzeilenplatzhalter 2">
            <a:extLst>
              <a:ext uri="{FF2B5EF4-FFF2-40B4-BE49-F238E27FC236}">
                <a16:creationId xmlns:a16="http://schemas.microsoft.com/office/drawing/2014/main" id="{8DCCD4C4-7231-F9E6-1E5D-1D202F91AC77}"/>
              </a:ext>
            </a:extLst>
          </p:cNvPr>
          <p:cNvSpPr>
            <a:spLocks noGrp="1"/>
          </p:cNvSpPr>
          <p:nvPr>
            <p:ph type="ftr" sz="quarter" idx="19"/>
          </p:nvPr>
        </p:nvSpPr>
        <p:spPr>
          <a:xfrm>
            <a:off x="858713" y="7048237"/>
            <a:ext cx="9468000" cy="181500"/>
          </a:xfrm>
        </p:spPr>
        <p:txBody>
          <a:bodyPr/>
          <a:lstStyle/>
          <a:p>
            <a:endParaRPr lang="de-DE" dirty="0"/>
          </a:p>
        </p:txBody>
      </p:sp>
      <p:sp>
        <p:nvSpPr>
          <p:cNvPr id="4" name="Foliennummernplatzhalter 3">
            <a:extLst>
              <a:ext uri="{FF2B5EF4-FFF2-40B4-BE49-F238E27FC236}">
                <a16:creationId xmlns:a16="http://schemas.microsoft.com/office/drawing/2014/main" id="{2BE1D6DC-B8B3-8251-D268-A6521864EFE9}"/>
              </a:ext>
            </a:extLst>
          </p:cNvPr>
          <p:cNvSpPr>
            <a:spLocks noGrp="1"/>
          </p:cNvSpPr>
          <p:nvPr>
            <p:ph type="sldNum" sz="quarter" idx="20"/>
          </p:nvPr>
        </p:nvSpPr>
        <p:spPr>
          <a:xfrm>
            <a:off x="527052" y="7048763"/>
            <a:ext cx="234947" cy="181500"/>
          </a:xfrm>
        </p:spPr>
        <p:txBody>
          <a:bodyPr/>
          <a:lstStyle/>
          <a:p>
            <a:fld id="{521AE3AC-DDCA-45D4-9B2A-A2DBEA872607}" type="slidenum">
              <a:rPr lang="de-DE" smtClean="0"/>
              <a:pPr/>
              <a:t>‹Nr.›</a:t>
            </a:fld>
            <a:endParaRPr lang="de-DE" dirty="0"/>
          </a:p>
        </p:txBody>
      </p:sp>
      <p:sp>
        <p:nvSpPr>
          <p:cNvPr id="7" name="Titel 6">
            <a:extLst>
              <a:ext uri="{FF2B5EF4-FFF2-40B4-BE49-F238E27FC236}">
                <a16:creationId xmlns:a16="http://schemas.microsoft.com/office/drawing/2014/main" id="{006FA47B-1791-5EF0-6C28-BE2CFA41B343}"/>
              </a:ext>
            </a:extLst>
          </p:cNvPr>
          <p:cNvSpPr>
            <a:spLocks noGrp="1"/>
          </p:cNvSpPr>
          <p:nvPr>
            <p:ph type="title"/>
          </p:nvPr>
        </p:nvSpPr>
        <p:spPr>
          <a:xfrm>
            <a:off x="525600" y="673200"/>
            <a:ext cx="9121320" cy="360000"/>
          </a:xfrm>
        </p:spPr>
        <p:txBody>
          <a:bodyPr/>
          <a:lstStyle/>
          <a:p>
            <a:r>
              <a:rPr lang="de-DE"/>
              <a:t>Mastertitelformat bearbeiten</a:t>
            </a:r>
          </a:p>
        </p:txBody>
      </p:sp>
      <p:sp>
        <p:nvSpPr>
          <p:cNvPr id="2" name="Textplatzhalter 3">
            <a:extLst>
              <a:ext uri="{FF2B5EF4-FFF2-40B4-BE49-F238E27FC236}">
                <a16:creationId xmlns:a16="http://schemas.microsoft.com/office/drawing/2014/main" id="{DB15314C-DA28-645D-E910-37D6CEE57CDA}"/>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sp>
        <p:nvSpPr>
          <p:cNvPr id="6" name="Textplatzhalter 5">
            <a:extLst>
              <a:ext uri="{FF2B5EF4-FFF2-40B4-BE49-F238E27FC236}">
                <a16:creationId xmlns:a16="http://schemas.microsoft.com/office/drawing/2014/main" id="{027FA583-D737-6F2E-F9A1-B9FD3C8226D0}"/>
              </a:ext>
            </a:extLst>
          </p:cNvPr>
          <p:cNvSpPr>
            <a:spLocks noGrp="1"/>
          </p:cNvSpPr>
          <p:nvPr>
            <p:ph type="body" sz="quarter" idx="21" hasCustomPrompt="1"/>
          </p:nvPr>
        </p:nvSpPr>
        <p:spPr>
          <a:xfrm>
            <a:off x="6346479" y="4254160"/>
            <a:ext cx="5326409" cy="1398808"/>
          </a:xfrm>
          <a:solidFill>
            <a:schemeClr val="bg1"/>
          </a:solidFill>
        </p:spPr>
        <p:txBody>
          <a:bodyPr lIns="180000" tIns="144000" rIns="180000" bIns="144000">
            <a:spAutoFit/>
          </a:bodyPr>
          <a:lstStyle>
            <a:lvl1pPr>
              <a:defRPr/>
            </a:lvl1pPr>
          </a:lstStyle>
          <a:p>
            <a:pPr lvl="0"/>
            <a:r>
              <a:rPr lang="de-DE" dirty="0"/>
              <a:t>Textfeld bei Bedarf verschieben und umfärben. Textfeld passt sich automatisch der Textlänge an.</a:t>
            </a:r>
          </a:p>
        </p:txBody>
      </p:sp>
    </p:spTree>
    <p:custDataLst>
      <p:tags r:id="rId1"/>
    </p:custDataLst>
    <p:extLst>
      <p:ext uri="{BB962C8B-B14F-4D97-AF65-F5344CB8AC3E}">
        <p14:creationId xmlns:p14="http://schemas.microsoft.com/office/powerpoint/2010/main" val="601734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4 Bilder mit Text">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8A77AC48-DD29-B246-14D3-F3F8D47E477E}"/>
              </a:ext>
            </a:extLst>
          </p:cNvPr>
          <p:cNvSpPr/>
          <p:nvPr userDrawn="1"/>
        </p:nvSpPr>
        <p:spPr bwMode="gray">
          <a:xfrm>
            <a:off x="515938" y="398989"/>
            <a:ext cx="11149014" cy="36000"/>
          </a:xfrm>
          <a:prstGeom prst="rect">
            <a:avLst/>
          </a:prstGeom>
          <a:gradFill flip="none" rotWithShape="1">
            <a:gsLst>
              <a:gs pos="0">
                <a:schemeClr val="accent1"/>
              </a:gs>
              <a:gs pos="100000">
                <a:schemeClr val="accent1">
                  <a:lumMod val="20000"/>
                  <a:lumOff val="8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dirty="0">
              <a:solidFill>
                <a:srgbClr val="FFFFFF"/>
              </a:solidFill>
              <a:latin typeface="Calibri" panose="020F0502020204030204" pitchFamily="34" charset="0"/>
            </a:endParaRPr>
          </a:p>
        </p:txBody>
      </p:sp>
      <p:sp>
        <p:nvSpPr>
          <p:cNvPr id="6" name="Freihandform: Form 5">
            <a:extLst>
              <a:ext uri="{FF2B5EF4-FFF2-40B4-BE49-F238E27FC236}">
                <a16:creationId xmlns:a16="http://schemas.microsoft.com/office/drawing/2014/main" id="{C00D4436-D0DE-87DC-AC4C-526B201566EB}"/>
              </a:ext>
            </a:extLst>
          </p:cNvPr>
          <p:cNvSpPr/>
          <p:nvPr userDrawn="1"/>
        </p:nvSpPr>
        <p:spPr bwMode="gray">
          <a:xfrm flipH="1">
            <a:off x="0" y="6373907"/>
            <a:ext cx="11220449" cy="484093"/>
          </a:xfrm>
          <a:custGeom>
            <a:avLst/>
            <a:gdLst>
              <a:gd name="connsiteX0" fmla="*/ 11220449 w 11220449"/>
              <a:gd name="connsiteY0" fmla="*/ 0 h 484093"/>
              <a:gd name="connsiteX1" fmla="*/ 121023 w 11220449"/>
              <a:gd name="connsiteY1" fmla="*/ 0 h 484093"/>
              <a:gd name="connsiteX2" fmla="*/ 0 w 11220449"/>
              <a:gd name="connsiteY2" fmla="*/ 484093 h 484093"/>
              <a:gd name="connsiteX3" fmla="*/ 11220449 w 11220449"/>
              <a:gd name="connsiteY3" fmla="*/ 484093 h 484093"/>
            </a:gdLst>
            <a:ahLst/>
            <a:cxnLst>
              <a:cxn ang="0">
                <a:pos x="connsiteX0" y="connsiteY0"/>
              </a:cxn>
              <a:cxn ang="0">
                <a:pos x="connsiteX1" y="connsiteY1"/>
              </a:cxn>
              <a:cxn ang="0">
                <a:pos x="connsiteX2" y="connsiteY2"/>
              </a:cxn>
              <a:cxn ang="0">
                <a:pos x="connsiteX3" y="connsiteY3"/>
              </a:cxn>
            </a:cxnLst>
            <a:rect l="l" t="t" r="r" b="b"/>
            <a:pathLst>
              <a:path w="11220449" h="484093">
                <a:moveTo>
                  <a:pt x="11220449" y="0"/>
                </a:moveTo>
                <a:lnTo>
                  <a:pt x="121023" y="0"/>
                </a:lnTo>
                <a:lnTo>
                  <a:pt x="0" y="484093"/>
                </a:lnTo>
                <a:lnTo>
                  <a:pt x="11220449" y="48409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a:solidFill>
                <a:srgbClr val="FFFFFF"/>
              </a:solidFill>
              <a:cs typeface="Calibri" panose="020F0502020204030204" pitchFamily="34" charset="0"/>
            </a:endParaRPr>
          </a:p>
        </p:txBody>
      </p:sp>
      <p:sp>
        <p:nvSpPr>
          <p:cNvPr id="10" name="Freihandform: Form 9">
            <a:extLst>
              <a:ext uri="{FF2B5EF4-FFF2-40B4-BE49-F238E27FC236}">
                <a16:creationId xmlns:a16="http://schemas.microsoft.com/office/drawing/2014/main" id="{5B67782C-3D66-4D72-4E16-E887C402CD0F}"/>
              </a:ext>
            </a:extLst>
          </p:cNvPr>
          <p:cNvSpPr/>
          <p:nvPr userDrawn="1"/>
        </p:nvSpPr>
        <p:spPr bwMode="gray">
          <a:xfrm flipH="1">
            <a:off x="11220448" y="6373907"/>
            <a:ext cx="971552" cy="484093"/>
          </a:xfrm>
          <a:custGeom>
            <a:avLst/>
            <a:gdLst>
              <a:gd name="connsiteX0" fmla="*/ 971552 w 971552"/>
              <a:gd name="connsiteY0" fmla="*/ 0 h 484093"/>
              <a:gd name="connsiteX1" fmla="*/ 0 w 971552"/>
              <a:gd name="connsiteY1" fmla="*/ 0 h 484093"/>
              <a:gd name="connsiteX2" fmla="*/ 0 w 971552"/>
              <a:gd name="connsiteY2" fmla="*/ 484093 h 484093"/>
              <a:gd name="connsiteX3" fmla="*/ 850529 w 971552"/>
              <a:gd name="connsiteY3" fmla="*/ 484093 h 484093"/>
            </a:gdLst>
            <a:ahLst/>
            <a:cxnLst>
              <a:cxn ang="0">
                <a:pos x="connsiteX0" y="connsiteY0"/>
              </a:cxn>
              <a:cxn ang="0">
                <a:pos x="connsiteX1" y="connsiteY1"/>
              </a:cxn>
              <a:cxn ang="0">
                <a:pos x="connsiteX2" y="connsiteY2"/>
              </a:cxn>
              <a:cxn ang="0">
                <a:pos x="connsiteX3" y="connsiteY3"/>
              </a:cxn>
            </a:cxnLst>
            <a:rect l="l" t="t" r="r" b="b"/>
            <a:pathLst>
              <a:path w="971552" h="484093">
                <a:moveTo>
                  <a:pt x="971552" y="0"/>
                </a:moveTo>
                <a:lnTo>
                  <a:pt x="0" y="0"/>
                </a:lnTo>
                <a:lnTo>
                  <a:pt x="0" y="484093"/>
                </a:lnTo>
                <a:lnTo>
                  <a:pt x="850529" y="484093"/>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a:solidFill>
                <a:srgbClr val="FFFFFF"/>
              </a:solidFill>
              <a:cs typeface="Calibri" panose="020F0502020204030204" pitchFamily="34" charset="0"/>
            </a:endParaRPr>
          </a:p>
        </p:txBody>
      </p:sp>
      <p:sp>
        <p:nvSpPr>
          <p:cNvPr id="8" name="Bildplatzhalter 7">
            <a:extLst>
              <a:ext uri="{FF2B5EF4-FFF2-40B4-BE49-F238E27FC236}">
                <a16:creationId xmlns:a16="http://schemas.microsoft.com/office/drawing/2014/main" id="{636A129C-6CCA-49D1-A43E-2B186D3EAB58}"/>
              </a:ext>
            </a:extLst>
          </p:cNvPr>
          <p:cNvSpPr>
            <a:spLocks noGrp="1"/>
          </p:cNvSpPr>
          <p:nvPr>
            <p:ph type="pic" sz="quarter" idx="13"/>
          </p:nvPr>
        </p:nvSpPr>
        <p:spPr bwMode="gray">
          <a:xfrm>
            <a:off x="2135486" y="1601092"/>
            <a:ext cx="3893212" cy="2181803"/>
          </a:xfrm>
          <a:pattFill prst="ltUpDiag">
            <a:fgClr>
              <a:schemeClr val="bg2"/>
            </a:fgClr>
            <a:bgClr>
              <a:schemeClr val="bg1"/>
            </a:bgClr>
          </a:pattFill>
        </p:spPr>
        <p:txBody>
          <a:bodyPr anchor="ctr"/>
          <a:lstStyle>
            <a:lvl1pPr algn="ctr">
              <a:defRPr>
                <a:latin typeface="Calibri" panose="020F0502020204030204" pitchFamily="34" charset="0"/>
              </a:defRPr>
            </a:lvl1pPr>
          </a:lstStyle>
          <a:p>
            <a:r>
              <a:rPr lang="de-DE"/>
              <a:t>Bild durch Klicken auf Symbol hinzufügen</a:t>
            </a:r>
            <a:endParaRPr lang="de-DE" dirty="0"/>
          </a:p>
        </p:txBody>
      </p:sp>
      <p:sp>
        <p:nvSpPr>
          <p:cNvPr id="7" name="Textplatzhalter 6">
            <a:extLst>
              <a:ext uri="{FF2B5EF4-FFF2-40B4-BE49-F238E27FC236}">
                <a16:creationId xmlns:a16="http://schemas.microsoft.com/office/drawing/2014/main" id="{D217D266-8661-A106-96AC-2A2048406CF7}"/>
              </a:ext>
            </a:extLst>
          </p:cNvPr>
          <p:cNvSpPr>
            <a:spLocks noGrp="1"/>
          </p:cNvSpPr>
          <p:nvPr>
            <p:ph type="body" sz="quarter" idx="26"/>
          </p:nvPr>
        </p:nvSpPr>
        <p:spPr>
          <a:xfrm>
            <a:off x="527054" y="1601092"/>
            <a:ext cx="1608432" cy="2181803"/>
          </a:xfrm>
          <a:solidFill>
            <a:schemeClr val="accent1"/>
          </a:solidFill>
        </p:spPr>
        <p:txBody>
          <a:bodyPr lIns="180000" tIns="72000" rIns="72000" bIns="72000"/>
          <a:lstStyle>
            <a:lvl1pPr>
              <a:lnSpc>
                <a:spcPct val="90000"/>
              </a:lnSpc>
              <a:spcBef>
                <a:spcPts val="0"/>
              </a:spcBef>
              <a:defRPr sz="1000" b="0">
                <a:solidFill>
                  <a:schemeClr val="bg1"/>
                </a:solidFill>
                <a:latin typeface="+mj-lt"/>
              </a:defRPr>
            </a:lvl1pPr>
            <a:lvl2pPr marL="0" indent="0">
              <a:lnSpc>
                <a:spcPct val="90000"/>
              </a:lnSpc>
              <a:spcBef>
                <a:spcPts val="0"/>
              </a:spcBef>
              <a:buClr>
                <a:schemeClr val="bg1"/>
              </a:buClr>
              <a:buSzPct val="110000"/>
              <a:buFontTx/>
              <a:buNone/>
              <a:defRPr sz="1000">
                <a:solidFill>
                  <a:schemeClr val="bg1"/>
                </a:solidFill>
                <a:latin typeface="Calibri" panose="020F0502020204030204" pitchFamily="34" charset="0"/>
              </a:defRPr>
            </a:lvl2pPr>
            <a:lvl3pPr marL="0" indent="0">
              <a:lnSpc>
                <a:spcPct val="90000"/>
              </a:lnSpc>
              <a:spcBef>
                <a:spcPts val="0"/>
              </a:spcBef>
              <a:buFontTx/>
              <a:buNone/>
              <a:defRPr sz="1000">
                <a:solidFill>
                  <a:schemeClr val="bg1"/>
                </a:solidFill>
                <a:latin typeface="Calibri" panose="020F0502020204030204" pitchFamily="34" charset="0"/>
              </a:defRPr>
            </a:lvl3pPr>
            <a:lvl4pPr marL="0" indent="0">
              <a:lnSpc>
                <a:spcPct val="90000"/>
              </a:lnSpc>
              <a:spcBef>
                <a:spcPts val="0"/>
              </a:spcBef>
              <a:buNone/>
              <a:defRPr sz="1000" b="0">
                <a:solidFill>
                  <a:schemeClr val="bg1"/>
                </a:solidFill>
              </a:defRPr>
            </a:lvl4pPr>
            <a:lvl5pPr>
              <a:lnSpc>
                <a:spcPct val="90000"/>
              </a:lnSpc>
              <a:spcBef>
                <a:spcPts val="0"/>
              </a:spcBef>
              <a:defRPr sz="1000"/>
            </a:lvl5pPr>
          </a:lstStyle>
          <a:p>
            <a:pPr lvl="0"/>
            <a:r>
              <a:rPr lang="de-DE" dirty="0"/>
              <a:t>Mastertextformat bearbeiten</a:t>
            </a:r>
          </a:p>
          <a:p>
            <a:pPr lvl="1"/>
            <a:r>
              <a:rPr lang="de-DE" dirty="0"/>
              <a:t>Zweite Ebene</a:t>
            </a:r>
          </a:p>
          <a:p>
            <a:pPr lvl="2"/>
            <a:r>
              <a:rPr lang="de-DE" dirty="0"/>
              <a:t>Dritte Ebene</a:t>
            </a:r>
          </a:p>
        </p:txBody>
      </p:sp>
      <p:sp>
        <p:nvSpPr>
          <p:cNvPr id="11" name="Bildplatzhalter 7">
            <a:extLst>
              <a:ext uri="{FF2B5EF4-FFF2-40B4-BE49-F238E27FC236}">
                <a16:creationId xmlns:a16="http://schemas.microsoft.com/office/drawing/2014/main" id="{58C76991-19F1-A1D6-4617-FDA9C2230412}"/>
              </a:ext>
            </a:extLst>
          </p:cNvPr>
          <p:cNvSpPr>
            <a:spLocks noGrp="1"/>
          </p:cNvSpPr>
          <p:nvPr>
            <p:ph type="pic" sz="quarter" idx="27"/>
          </p:nvPr>
        </p:nvSpPr>
        <p:spPr bwMode="gray">
          <a:xfrm>
            <a:off x="7779675" y="1601092"/>
            <a:ext cx="3893212" cy="2181803"/>
          </a:xfrm>
          <a:pattFill prst="ltUpDiag">
            <a:fgClr>
              <a:schemeClr val="bg2"/>
            </a:fgClr>
            <a:bgClr>
              <a:schemeClr val="bg1"/>
            </a:bgClr>
          </a:pattFill>
        </p:spPr>
        <p:txBody>
          <a:bodyPr anchor="ctr"/>
          <a:lstStyle>
            <a:lvl1pPr algn="ctr">
              <a:defRPr>
                <a:latin typeface="Calibri" panose="020F0502020204030204" pitchFamily="34" charset="0"/>
              </a:defRPr>
            </a:lvl1pPr>
          </a:lstStyle>
          <a:p>
            <a:r>
              <a:rPr lang="de-DE"/>
              <a:t>Bild durch Klicken auf Symbol hinzufügen</a:t>
            </a:r>
            <a:endParaRPr lang="de-DE" dirty="0"/>
          </a:p>
        </p:txBody>
      </p:sp>
      <p:sp>
        <p:nvSpPr>
          <p:cNvPr id="17" name="Textplatzhalter 6">
            <a:extLst>
              <a:ext uri="{FF2B5EF4-FFF2-40B4-BE49-F238E27FC236}">
                <a16:creationId xmlns:a16="http://schemas.microsoft.com/office/drawing/2014/main" id="{61DF95C7-73C8-0324-13A9-043B20134269}"/>
              </a:ext>
            </a:extLst>
          </p:cNvPr>
          <p:cNvSpPr>
            <a:spLocks noGrp="1"/>
          </p:cNvSpPr>
          <p:nvPr>
            <p:ph type="body" sz="quarter" idx="29"/>
          </p:nvPr>
        </p:nvSpPr>
        <p:spPr>
          <a:xfrm>
            <a:off x="6171243" y="1601092"/>
            <a:ext cx="1608432" cy="2181803"/>
          </a:xfrm>
          <a:solidFill>
            <a:schemeClr val="accent5"/>
          </a:solidFill>
        </p:spPr>
        <p:txBody>
          <a:bodyPr lIns="180000" tIns="72000" rIns="72000" bIns="72000"/>
          <a:lstStyle>
            <a:lvl1pPr marL="0" indent="0">
              <a:lnSpc>
                <a:spcPct val="90000"/>
              </a:lnSpc>
              <a:spcBef>
                <a:spcPts val="0"/>
              </a:spcBef>
              <a:defRPr lang="de-DE" sz="1000" b="0" kern="1200">
                <a:solidFill>
                  <a:schemeClr val="bg1"/>
                </a:solidFill>
                <a:latin typeface="+mj-lt"/>
                <a:ea typeface="+mn-ea"/>
                <a:cs typeface="+mn-cs"/>
              </a:defRPr>
            </a:lvl1pPr>
            <a:lvl2pPr marL="144000" indent="-144000">
              <a:lnSpc>
                <a:spcPct val="90000"/>
              </a:lnSpc>
              <a:spcBef>
                <a:spcPts val="0"/>
              </a:spcBef>
              <a:buSzPct val="110000"/>
              <a:buFontTx/>
              <a:buBlip>
                <a:blip r:embed="rId3">
                  <a:extLst>
                    <a:ext uri="{96DAC541-7B7A-43D3-8B79-37D633B846F1}">
                      <asvg:svgBlip xmlns:asvg="http://schemas.microsoft.com/office/drawing/2016/SVG/main" r:embed="rId4"/>
                    </a:ext>
                  </a:extLst>
                </a:blip>
              </a:buBlip>
              <a:defRPr sz="1000">
                <a:solidFill>
                  <a:schemeClr val="bg1"/>
                </a:solidFill>
                <a:latin typeface="Calibri" panose="020F0502020204030204" pitchFamily="34" charset="0"/>
              </a:defRPr>
            </a:lvl2pPr>
            <a:lvl3pPr marL="0" indent="0">
              <a:lnSpc>
                <a:spcPct val="90000"/>
              </a:lnSpc>
              <a:spcBef>
                <a:spcPts val="0"/>
              </a:spcBef>
              <a:buFontTx/>
              <a:buNone/>
              <a:defRPr sz="1000">
                <a:solidFill>
                  <a:schemeClr val="bg1"/>
                </a:solidFill>
                <a:latin typeface="Calibri" panose="020F0502020204030204" pitchFamily="34" charset="0"/>
              </a:defRPr>
            </a:lvl3pPr>
            <a:lvl4pPr marL="0" indent="0">
              <a:lnSpc>
                <a:spcPct val="90000"/>
              </a:lnSpc>
              <a:spcBef>
                <a:spcPts val="0"/>
              </a:spcBef>
              <a:buNone/>
              <a:defRPr sz="1000" b="0">
                <a:solidFill>
                  <a:schemeClr val="bg1"/>
                </a:solidFill>
              </a:defRPr>
            </a:lvl4pPr>
            <a:lvl5pPr>
              <a:lnSpc>
                <a:spcPct val="90000"/>
              </a:lnSpc>
              <a:spcBef>
                <a:spcPts val="0"/>
              </a:spcBef>
              <a:defRPr sz="1000"/>
            </a:lvl5pPr>
          </a:lstStyle>
          <a:p>
            <a:pPr marL="27450" lvl="0" indent="-27450" algn="l" defTabSz="914377" rtl="0" eaLnBrk="1" latinLnBrk="0" hangingPunct="1">
              <a:lnSpc>
                <a:spcPct val="90000"/>
              </a:lnSpc>
              <a:spcBef>
                <a:spcPts val="0"/>
              </a:spcBef>
              <a:spcAft>
                <a:spcPts val="400"/>
              </a:spcAft>
              <a:buFont typeface="Arial" panose="020B0604020202020204" pitchFamily="34" charset="0"/>
              <a:buChar char="​"/>
            </a:pPr>
            <a:r>
              <a:rPr lang="de-DE"/>
              <a:t>Mastertextformat bearbeiten</a:t>
            </a:r>
          </a:p>
          <a:p>
            <a:pPr marL="27450" lvl="1" indent="-27450" algn="l" defTabSz="914377" rtl="0" eaLnBrk="1" latinLnBrk="0" hangingPunct="1">
              <a:lnSpc>
                <a:spcPct val="90000"/>
              </a:lnSpc>
              <a:spcBef>
                <a:spcPts val="0"/>
              </a:spcBef>
              <a:spcAft>
                <a:spcPts val="400"/>
              </a:spcAft>
              <a:buFont typeface="Arial" panose="020B0604020202020204" pitchFamily="34" charset="0"/>
              <a:buChar char="​"/>
            </a:pPr>
            <a:r>
              <a:rPr lang="de-DE"/>
              <a:t>Zweite Ebene</a:t>
            </a:r>
          </a:p>
          <a:p>
            <a:pPr marL="27450" lvl="2" indent="-27450" algn="l" defTabSz="914377" rtl="0" eaLnBrk="1" latinLnBrk="0" hangingPunct="1">
              <a:lnSpc>
                <a:spcPct val="90000"/>
              </a:lnSpc>
              <a:spcBef>
                <a:spcPts val="0"/>
              </a:spcBef>
              <a:spcAft>
                <a:spcPts val="400"/>
              </a:spcAft>
              <a:buFont typeface="Arial" panose="020B0604020202020204" pitchFamily="34" charset="0"/>
              <a:buChar char="​"/>
            </a:pPr>
            <a:r>
              <a:rPr lang="de-DE"/>
              <a:t>Dritte Ebene</a:t>
            </a:r>
          </a:p>
        </p:txBody>
      </p:sp>
      <p:sp>
        <p:nvSpPr>
          <p:cNvPr id="12" name="Bildplatzhalter 7">
            <a:extLst>
              <a:ext uri="{FF2B5EF4-FFF2-40B4-BE49-F238E27FC236}">
                <a16:creationId xmlns:a16="http://schemas.microsoft.com/office/drawing/2014/main" id="{92B33BCC-1E92-4D34-9321-FA90CF8DB11E}"/>
              </a:ext>
            </a:extLst>
          </p:cNvPr>
          <p:cNvSpPr>
            <a:spLocks noGrp="1"/>
          </p:cNvSpPr>
          <p:nvPr>
            <p:ph type="pic" sz="quarter" idx="17"/>
          </p:nvPr>
        </p:nvSpPr>
        <p:spPr bwMode="gray">
          <a:xfrm>
            <a:off x="2135486" y="3926894"/>
            <a:ext cx="3893212" cy="2169632"/>
          </a:xfrm>
          <a:pattFill prst="ltUpDiag">
            <a:fgClr>
              <a:schemeClr val="bg2"/>
            </a:fgClr>
            <a:bgClr>
              <a:schemeClr val="bg1"/>
            </a:bgClr>
          </a:pattFill>
        </p:spPr>
        <p:txBody>
          <a:bodyPr anchor="ctr"/>
          <a:lstStyle>
            <a:lvl1pPr algn="ctr">
              <a:defRPr>
                <a:latin typeface="Calibri" panose="020F0502020204030204" pitchFamily="34" charset="0"/>
              </a:defRPr>
            </a:lvl1pPr>
          </a:lstStyle>
          <a:p>
            <a:r>
              <a:rPr lang="de-DE"/>
              <a:t>Bild durch Klicken auf Symbol hinzufügen</a:t>
            </a:r>
            <a:endParaRPr lang="de-DE" dirty="0"/>
          </a:p>
        </p:txBody>
      </p:sp>
      <p:sp>
        <p:nvSpPr>
          <p:cNvPr id="15" name="Textplatzhalter 6">
            <a:extLst>
              <a:ext uri="{FF2B5EF4-FFF2-40B4-BE49-F238E27FC236}">
                <a16:creationId xmlns:a16="http://schemas.microsoft.com/office/drawing/2014/main" id="{099C31DC-465B-1ACE-2142-9DA949EBCB04}"/>
              </a:ext>
            </a:extLst>
          </p:cNvPr>
          <p:cNvSpPr>
            <a:spLocks noGrp="1"/>
          </p:cNvSpPr>
          <p:nvPr>
            <p:ph type="body" sz="quarter" idx="32"/>
          </p:nvPr>
        </p:nvSpPr>
        <p:spPr>
          <a:xfrm>
            <a:off x="527054" y="3926894"/>
            <a:ext cx="1608432" cy="2181803"/>
          </a:xfrm>
          <a:solidFill>
            <a:schemeClr val="accent2"/>
          </a:solidFill>
        </p:spPr>
        <p:txBody>
          <a:bodyPr lIns="180000" tIns="72000" rIns="72000" bIns="72000"/>
          <a:lstStyle>
            <a:lvl1pPr>
              <a:lnSpc>
                <a:spcPct val="90000"/>
              </a:lnSpc>
              <a:spcBef>
                <a:spcPts val="0"/>
              </a:spcBef>
              <a:defRPr sz="1000" b="0">
                <a:solidFill>
                  <a:schemeClr val="bg1"/>
                </a:solidFill>
                <a:latin typeface="+mj-lt"/>
              </a:defRPr>
            </a:lvl1pPr>
            <a:lvl2pPr marL="0" indent="0">
              <a:lnSpc>
                <a:spcPct val="90000"/>
              </a:lnSpc>
              <a:spcBef>
                <a:spcPts val="0"/>
              </a:spcBef>
              <a:buSzPct val="110000"/>
              <a:buFontTx/>
              <a:buNone/>
              <a:defRPr sz="1000">
                <a:solidFill>
                  <a:schemeClr val="bg1"/>
                </a:solidFill>
                <a:latin typeface="Calibri" panose="020F0502020204030204" pitchFamily="34" charset="0"/>
              </a:defRPr>
            </a:lvl2pPr>
            <a:lvl3pPr marL="0" indent="0">
              <a:lnSpc>
                <a:spcPct val="90000"/>
              </a:lnSpc>
              <a:spcBef>
                <a:spcPts val="0"/>
              </a:spcBef>
              <a:buFontTx/>
              <a:buNone/>
              <a:defRPr sz="1000">
                <a:solidFill>
                  <a:schemeClr val="bg1"/>
                </a:solidFill>
                <a:latin typeface="Calibri" panose="020F0502020204030204" pitchFamily="34" charset="0"/>
              </a:defRPr>
            </a:lvl3pPr>
            <a:lvl4pPr marL="0" indent="0">
              <a:lnSpc>
                <a:spcPct val="90000"/>
              </a:lnSpc>
              <a:spcBef>
                <a:spcPts val="0"/>
              </a:spcBef>
              <a:buNone/>
              <a:defRPr sz="1000" b="0">
                <a:solidFill>
                  <a:schemeClr val="bg1"/>
                </a:solidFill>
              </a:defRPr>
            </a:lvl4pPr>
            <a:lvl5pPr>
              <a:lnSpc>
                <a:spcPct val="90000"/>
              </a:lnSpc>
              <a:spcBef>
                <a:spcPts val="0"/>
              </a:spcBef>
              <a:defRPr sz="1000"/>
            </a:lvl5pPr>
          </a:lstStyle>
          <a:p>
            <a:pPr lvl="0"/>
            <a:r>
              <a:rPr lang="de-DE" dirty="0"/>
              <a:t>Mastertextformat bearbeiten</a:t>
            </a:r>
          </a:p>
          <a:p>
            <a:pPr lvl="1"/>
            <a:r>
              <a:rPr lang="de-DE" dirty="0"/>
              <a:t>Zweite Ebene</a:t>
            </a:r>
          </a:p>
          <a:p>
            <a:pPr lvl="2"/>
            <a:r>
              <a:rPr lang="de-DE" dirty="0"/>
              <a:t>Dritte Ebene</a:t>
            </a:r>
          </a:p>
        </p:txBody>
      </p:sp>
      <p:sp>
        <p:nvSpPr>
          <p:cNvPr id="13" name="Bildplatzhalter 7">
            <a:extLst>
              <a:ext uri="{FF2B5EF4-FFF2-40B4-BE49-F238E27FC236}">
                <a16:creationId xmlns:a16="http://schemas.microsoft.com/office/drawing/2014/main" id="{ADA2CB67-EF9E-2669-310C-F98E9316E9D1}"/>
              </a:ext>
            </a:extLst>
          </p:cNvPr>
          <p:cNvSpPr>
            <a:spLocks noGrp="1"/>
          </p:cNvSpPr>
          <p:nvPr>
            <p:ph type="pic" sz="quarter" idx="28"/>
          </p:nvPr>
        </p:nvSpPr>
        <p:spPr bwMode="gray">
          <a:xfrm>
            <a:off x="7779675" y="3926894"/>
            <a:ext cx="3893212" cy="2169632"/>
          </a:xfrm>
          <a:pattFill prst="ltUpDiag">
            <a:fgClr>
              <a:schemeClr val="bg2"/>
            </a:fgClr>
            <a:bgClr>
              <a:schemeClr val="bg1"/>
            </a:bgClr>
          </a:pattFill>
        </p:spPr>
        <p:txBody>
          <a:bodyPr anchor="ctr"/>
          <a:lstStyle>
            <a:lvl1pPr algn="ctr">
              <a:defRPr>
                <a:latin typeface="Calibri" panose="020F0502020204030204" pitchFamily="34" charset="0"/>
              </a:defRPr>
            </a:lvl1pPr>
          </a:lstStyle>
          <a:p>
            <a:r>
              <a:rPr lang="de-DE"/>
              <a:t>Bild durch Klicken auf Symbol hinzufügen</a:t>
            </a:r>
            <a:endParaRPr lang="de-DE" dirty="0"/>
          </a:p>
        </p:txBody>
      </p:sp>
      <p:sp>
        <p:nvSpPr>
          <p:cNvPr id="19" name="Textplatzhalter 6">
            <a:extLst>
              <a:ext uri="{FF2B5EF4-FFF2-40B4-BE49-F238E27FC236}">
                <a16:creationId xmlns:a16="http://schemas.microsoft.com/office/drawing/2014/main" id="{58AB6580-B2DF-723A-D67C-1C23A240C166}"/>
              </a:ext>
            </a:extLst>
          </p:cNvPr>
          <p:cNvSpPr>
            <a:spLocks noGrp="1"/>
          </p:cNvSpPr>
          <p:nvPr>
            <p:ph type="body" sz="quarter" idx="31"/>
          </p:nvPr>
        </p:nvSpPr>
        <p:spPr>
          <a:xfrm>
            <a:off x="6171243" y="3926894"/>
            <a:ext cx="1608432" cy="2181803"/>
          </a:xfrm>
          <a:solidFill>
            <a:schemeClr val="tx2"/>
          </a:solidFill>
        </p:spPr>
        <p:txBody>
          <a:bodyPr lIns="180000" tIns="72000" rIns="72000" bIns="72000"/>
          <a:lstStyle>
            <a:lvl1pPr marL="0" indent="0">
              <a:lnSpc>
                <a:spcPct val="90000"/>
              </a:lnSpc>
              <a:spcBef>
                <a:spcPts val="0"/>
              </a:spcBef>
              <a:defRPr lang="de-DE" sz="1000" b="0" kern="1200">
                <a:solidFill>
                  <a:schemeClr val="bg1"/>
                </a:solidFill>
                <a:latin typeface="+mj-lt"/>
                <a:ea typeface="+mn-ea"/>
                <a:cs typeface="+mn-cs"/>
              </a:defRPr>
            </a:lvl1pPr>
            <a:lvl2pPr marL="144000" indent="-144000">
              <a:lnSpc>
                <a:spcPct val="90000"/>
              </a:lnSpc>
              <a:spcBef>
                <a:spcPts val="0"/>
              </a:spcBef>
              <a:buSzPct val="110000"/>
              <a:buFontTx/>
              <a:buBlip>
                <a:blip r:embed="rId3">
                  <a:extLst>
                    <a:ext uri="{96DAC541-7B7A-43D3-8B79-37D633B846F1}">
                      <asvg:svgBlip xmlns:asvg="http://schemas.microsoft.com/office/drawing/2016/SVG/main" r:embed="rId4"/>
                    </a:ext>
                  </a:extLst>
                </a:blip>
              </a:buBlip>
              <a:defRPr sz="1000">
                <a:solidFill>
                  <a:schemeClr val="bg1"/>
                </a:solidFill>
                <a:latin typeface="Calibri" panose="020F0502020204030204" pitchFamily="34" charset="0"/>
              </a:defRPr>
            </a:lvl2pPr>
            <a:lvl3pPr marL="0" indent="0">
              <a:lnSpc>
                <a:spcPct val="90000"/>
              </a:lnSpc>
              <a:spcBef>
                <a:spcPts val="0"/>
              </a:spcBef>
              <a:buFontTx/>
              <a:buNone/>
              <a:defRPr sz="1000">
                <a:solidFill>
                  <a:schemeClr val="bg1"/>
                </a:solidFill>
                <a:latin typeface="Calibri" panose="020F0502020204030204" pitchFamily="34" charset="0"/>
              </a:defRPr>
            </a:lvl3pPr>
            <a:lvl4pPr marL="0" indent="0">
              <a:lnSpc>
                <a:spcPct val="90000"/>
              </a:lnSpc>
              <a:spcBef>
                <a:spcPts val="0"/>
              </a:spcBef>
              <a:buNone/>
              <a:defRPr sz="1000" b="0">
                <a:solidFill>
                  <a:schemeClr val="bg1"/>
                </a:solidFill>
              </a:defRPr>
            </a:lvl4pPr>
            <a:lvl5pPr>
              <a:lnSpc>
                <a:spcPct val="90000"/>
              </a:lnSpc>
              <a:spcBef>
                <a:spcPts val="0"/>
              </a:spcBef>
              <a:defRPr sz="1000"/>
            </a:lvl5pPr>
          </a:lstStyle>
          <a:p>
            <a:pPr marL="27450" lvl="0" indent="-27450" algn="l" defTabSz="914377" rtl="0" eaLnBrk="1" latinLnBrk="0" hangingPunct="1">
              <a:lnSpc>
                <a:spcPct val="90000"/>
              </a:lnSpc>
              <a:spcBef>
                <a:spcPts val="0"/>
              </a:spcBef>
              <a:spcAft>
                <a:spcPts val="400"/>
              </a:spcAft>
              <a:buFont typeface="Arial" panose="020B0604020202020204" pitchFamily="34" charset="0"/>
              <a:buChar char="​"/>
            </a:pPr>
            <a:r>
              <a:rPr lang="de-DE"/>
              <a:t>Mastertextformat bearbeiten</a:t>
            </a:r>
          </a:p>
          <a:p>
            <a:pPr marL="27450" lvl="1" indent="-27450" algn="l" defTabSz="914377" rtl="0" eaLnBrk="1" latinLnBrk="0" hangingPunct="1">
              <a:lnSpc>
                <a:spcPct val="90000"/>
              </a:lnSpc>
              <a:spcBef>
                <a:spcPts val="0"/>
              </a:spcBef>
              <a:spcAft>
                <a:spcPts val="400"/>
              </a:spcAft>
              <a:buFont typeface="Arial" panose="020B0604020202020204" pitchFamily="34" charset="0"/>
              <a:buChar char="​"/>
            </a:pPr>
            <a:r>
              <a:rPr lang="de-DE"/>
              <a:t>Zweite Ebene</a:t>
            </a:r>
          </a:p>
          <a:p>
            <a:pPr marL="27450" lvl="2" indent="-27450" algn="l" defTabSz="914377" rtl="0" eaLnBrk="1" latinLnBrk="0" hangingPunct="1">
              <a:lnSpc>
                <a:spcPct val="90000"/>
              </a:lnSpc>
              <a:spcBef>
                <a:spcPts val="0"/>
              </a:spcBef>
              <a:spcAft>
                <a:spcPts val="400"/>
              </a:spcAft>
              <a:buFont typeface="Arial" panose="020B0604020202020204" pitchFamily="34" charset="0"/>
              <a:buChar char="​"/>
            </a:pPr>
            <a:r>
              <a:rPr lang="de-DE"/>
              <a:t>Dritte Ebene</a:t>
            </a:r>
          </a:p>
        </p:txBody>
      </p:sp>
      <p:sp>
        <p:nvSpPr>
          <p:cNvPr id="3" name="Fußzeilenplatzhalter 2">
            <a:extLst>
              <a:ext uri="{FF2B5EF4-FFF2-40B4-BE49-F238E27FC236}">
                <a16:creationId xmlns:a16="http://schemas.microsoft.com/office/drawing/2014/main" id="{3F43E315-E283-F4C6-4C44-7305F19F15D0}"/>
              </a:ext>
            </a:extLst>
          </p:cNvPr>
          <p:cNvSpPr>
            <a:spLocks noGrp="1"/>
          </p:cNvSpPr>
          <p:nvPr>
            <p:ph type="ftr" sz="quarter" idx="33"/>
          </p:nvPr>
        </p:nvSpPr>
        <p:spPr/>
        <p:txBody>
          <a:bodyPr/>
          <a:lstStyle>
            <a:lvl1pPr>
              <a:defRPr>
                <a:latin typeface="Calibri" panose="020F0502020204030204" pitchFamily="34" charset="0"/>
              </a:defRPr>
            </a:lvl1pPr>
          </a:lstStyle>
          <a:p>
            <a:endParaRPr lang="de-DE" dirty="0"/>
          </a:p>
        </p:txBody>
      </p:sp>
      <p:sp>
        <p:nvSpPr>
          <p:cNvPr id="4" name="Foliennummernplatzhalter 3">
            <a:extLst>
              <a:ext uri="{FF2B5EF4-FFF2-40B4-BE49-F238E27FC236}">
                <a16:creationId xmlns:a16="http://schemas.microsoft.com/office/drawing/2014/main" id="{9E36B89A-916A-E677-D4E3-3A3D536E4CC7}"/>
              </a:ext>
            </a:extLst>
          </p:cNvPr>
          <p:cNvSpPr>
            <a:spLocks noGrp="1"/>
          </p:cNvSpPr>
          <p:nvPr>
            <p:ph type="sldNum" sz="quarter" idx="34"/>
          </p:nvPr>
        </p:nvSpPr>
        <p:spPr/>
        <p:txBody>
          <a:bodyPr/>
          <a:lstStyle>
            <a:lvl1pPr>
              <a:defRPr>
                <a:latin typeface="Calibri" panose="020F0502020204030204" pitchFamily="34" charset="0"/>
              </a:defRPr>
            </a:lvl1pPr>
          </a:lstStyle>
          <a:p>
            <a:fld id="{521AE3AC-DDCA-45D4-9B2A-A2DBEA872607}" type="slidenum">
              <a:rPr lang="de-DE" smtClean="0"/>
              <a:pPr/>
              <a:t>‹Nr.›</a:t>
            </a:fld>
            <a:endParaRPr lang="de-DE" dirty="0"/>
          </a:p>
        </p:txBody>
      </p:sp>
      <p:sp>
        <p:nvSpPr>
          <p:cNvPr id="5" name="Titel 4">
            <a:extLst>
              <a:ext uri="{FF2B5EF4-FFF2-40B4-BE49-F238E27FC236}">
                <a16:creationId xmlns:a16="http://schemas.microsoft.com/office/drawing/2014/main" id="{0859FA6F-07FD-7236-E46C-D2619535B5E1}"/>
              </a:ext>
            </a:extLst>
          </p:cNvPr>
          <p:cNvSpPr>
            <a:spLocks noGrp="1"/>
          </p:cNvSpPr>
          <p:nvPr>
            <p:ph type="title"/>
          </p:nvPr>
        </p:nvSpPr>
        <p:spPr>
          <a:xfrm>
            <a:off x="525600" y="673200"/>
            <a:ext cx="9121320" cy="360000"/>
          </a:xfrm>
        </p:spPr>
        <p:txBody>
          <a:bodyPr/>
          <a:lstStyle/>
          <a:p>
            <a:r>
              <a:rPr lang="de-DE"/>
              <a:t>Mastertitelformat bearbeiten</a:t>
            </a:r>
          </a:p>
        </p:txBody>
      </p:sp>
      <p:sp>
        <p:nvSpPr>
          <p:cNvPr id="18" name="Textplatzhalter 3">
            <a:extLst>
              <a:ext uri="{FF2B5EF4-FFF2-40B4-BE49-F238E27FC236}">
                <a16:creationId xmlns:a16="http://schemas.microsoft.com/office/drawing/2014/main" id="{AD63DB6A-D247-9AB1-BFB3-048AA85E61C8}"/>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pic>
        <p:nvPicPr>
          <p:cNvPr id="14" name="Grafik 13">
            <a:extLst>
              <a:ext uri="{FF2B5EF4-FFF2-40B4-BE49-F238E27FC236}">
                <a16:creationId xmlns:a16="http://schemas.microsoft.com/office/drawing/2014/main" id="{B2D71400-D560-FDDA-D11E-BB24367B71D1}"/>
              </a:ext>
            </a:extLst>
          </p:cNvPr>
          <p:cNvPicPr>
            <a:picLocks noChangeAspect="1"/>
          </p:cNvPicPr>
          <p:nvPr userDrawn="1"/>
        </p:nvPicPr>
        <p:blipFill>
          <a:blip r:embed="rId5"/>
          <a:stretch>
            <a:fillRect/>
          </a:stretch>
        </p:blipFill>
        <p:spPr>
          <a:xfrm>
            <a:off x="9809018" y="565599"/>
            <a:ext cx="1978556" cy="562183"/>
          </a:xfrm>
          <a:prstGeom prst="rect">
            <a:avLst/>
          </a:prstGeom>
        </p:spPr>
      </p:pic>
    </p:spTree>
    <p:custDataLst>
      <p:tags r:id="rId1"/>
    </p:custDataLst>
    <p:extLst>
      <p:ext uri="{BB962C8B-B14F-4D97-AF65-F5344CB8AC3E}">
        <p14:creationId xmlns:p14="http://schemas.microsoft.com/office/powerpoint/2010/main" val="1580479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Inhalt &amp; Bild (Screenshot)">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B0A0A137-A4E3-8FFA-C03B-F75961127BCD}"/>
              </a:ext>
            </a:extLst>
          </p:cNvPr>
          <p:cNvSpPr/>
          <p:nvPr userDrawn="1"/>
        </p:nvSpPr>
        <p:spPr bwMode="gray">
          <a:xfrm>
            <a:off x="515938" y="398989"/>
            <a:ext cx="11149014" cy="36000"/>
          </a:xfrm>
          <a:prstGeom prst="rect">
            <a:avLst/>
          </a:prstGeom>
          <a:gradFill flip="none" rotWithShape="1">
            <a:gsLst>
              <a:gs pos="0">
                <a:schemeClr val="accent1"/>
              </a:gs>
              <a:gs pos="100000">
                <a:schemeClr val="accent1">
                  <a:lumMod val="20000"/>
                  <a:lumOff val="8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dirty="0">
              <a:solidFill>
                <a:srgbClr val="FFFFFF"/>
              </a:solidFill>
              <a:latin typeface="Calibri" panose="020F0502020204030204" pitchFamily="34" charset="0"/>
            </a:endParaRPr>
          </a:p>
        </p:txBody>
      </p:sp>
      <p:sp>
        <p:nvSpPr>
          <p:cNvPr id="5" name="Freihandform: Form 4">
            <a:extLst>
              <a:ext uri="{FF2B5EF4-FFF2-40B4-BE49-F238E27FC236}">
                <a16:creationId xmlns:a16="http://schemas.microsoft.com/office/drawing/2014/main" id="{4E059E21-A6F6-AB1A-8F84-31FBC60BC62E}"/>
              </a:ext>
            </a:extLst>
          </p:cNvPr>
          <p:cNvSpPr/>
          <p:nvPr userDrawn="1"/>
        </p:nvSpPr>
        <p:spPr bwMode="gray">
          <a:xfrm flipH="1">
            <a:off x="0" y="6373907"/>
            <a:ext cx="11220449" cy="484093"/>
          </a:xfrm>
          <a:custGeom>
            <a:avLst/>
            <a:gdLst>
              <a:gd name="connsiteX0" fmla="*/ 11220449 w 11220449"/>
              <a:gd name="connsiteY0" fmla="*/ 0 h 484093"/>
              <a:gd name="connsiteX1" fmla="*/ 121023 w 11220449"/>
              <a:gd name="connsiteY1" fmla="*/ 0 h 484093"/>
              <a:gd name="connsiteX2" fmla="*/ 0 w 11220449"/>
              <a:gd name="connsiteY2" fmla="*/ 484093 h 484093"/>
              <a:gd name="connsiteX3" fmla="*/ 11220449 w 11220449"/>
              <a:gd name="connsiteY3" fmla="*/ 484093 h 484093"/>
            </a:gdLst>
            <a:ahLst/>
            <a:cxnLst>
              <a:cxn ang="0">
                <a:pos x="connsiteX0" y="connsiteY0"/>
              </a:cxn>
              <a:cxn ang="0">
                <a:pos x="connsiteX1" y="connsiteY1"/>
              </a:cxn>
              <a:cxn ang="0">
                <a:pos x="connsiteX2" y="connsiteY2"/>
              </a:cxn>
              <a:cxn ang="0">
                <a:pos x="connsiteX3" y="connsiteY3"/>
              </a:cxn>
            </a:cxnLst>
            <a:rect l="l" t="t" r="r" b="b"/>
            <a:pathLst>
              <a:path w="11220449" h="484093">
                <a:moveTo>
                  <a:pt x="11220449" y="0"/>
                </a:moveTo>
                <a:lnTo>
                  <a:pt x="121023" y="0"/>
                </a:lnTo>
                <a:lnTo>
                  <a:pt x="0" y="484093"/>
                </a:lnTo>
                <a:lnTo>
                  <a:pt x="11220449" y="48409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a:solidFill>
                <a:srgbClr val="FFFFFF"/>
              </a:solidFill>
              <a:cs typeface="Calibri" panose="020F0502020204030204" pitchFamily="34" charset="0"/>
            </a:endParaRPr>
          </a:p>
        </p:txBody>
      </p:sp>
      <p:sp>
        <p:nvSpPr>
          <p:cNvPr id="12" name="Freihandform: Form 11">
            <a:extLst>
              <a:ext uri="{FF2B5EF4-FFF2-40B4-BE49-F238E27FC236}">
                <a16:creationId xmlns:a16="http://schemas.microsoft.com/office/drawing/2014/main" id="{A9866CBA-5F21-ECC2-674C-D20FF6BDF059}"/>
              </a:ext>
            </a:extLst>
          </p:cNvPr>
          <p:cNvSpPr/>
          <p:nvPr userDrawn="1"/>
        </p:nvSpPr>
        <p:spPr bwMode="gray">
          <a:xfrm flipH="1">
            <a:off x="11220448" y="6373907"/>
            <a:ext cx="971552" cy="484093"/>
          </a:xfrm>
          <a:custGeom>
            <a:avLst/>
            <a:gdLst>
              <a:gd name="connsiteX0" fmla="*/ 971552 w 971552"/>
              <a:gd name="connsiteY0" fmla="*/ 0 h 484093"/>
              <a:gd name="connsiteX1" fmla="*/ 0 w 971552"/>
              <a:gd name="connsiteY1" fmla="*/ 0 h 484093"/>
              <a:gd name="connsiteX2" fmla="*/ 0 w 971552"/>
              <a:gd name="connsiteY2" fmla="*/ 484093 h 484093"/>
              <a:gd name="connsiteX3" fmla="*/ 850529 w 971552"/>
              <a:gd name="connsiteY3" fmla="*/ 484093 h 484093"/>
            </a:gdLst>
            <a:ahLst/>
            <a:cxnLst>
              <a:cxn ang="0">
                <a:pos x="connsiteX0" y="connsiteY0"/>
              </a:cxn>
              <a:cxn ang="0">
                <a:pos x="connsiteX1" y="connsiteY1"/>
              </a:cxn>
              <a:cxn ang="0">
                <a:pos x="connsiteX2" y="connsiteY2"/>
              </a:cxn>
              <a:cxn ang="0">
                <a:pos x="connsiteX3" y="connsiteY3"/>
              </a:cxn>
            </a:cxnLst>
            <a:rect l="l" t="t" r="r" b="b"/>
            <a:pathLst>
              <a:path w="971552" h="484093">
                <a:moveTo>
                  <a:pt x="971552" y="0"/>
                </a:moveTo>
                <a:lnTo>
                  <a:pt x="0" y="0"/>
                </a:lnTo>
                <a:lnTo>
                  <a:pt x="0" y="484093"/>
                </a:lnTo>
                <a:lnTo>
                  <a:pt x="850529" y="484093"/>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a:solidFill>
                <a:srgbClr val="FFFFFF"/>
              </a:solidFill>
              <a:cs typeface="Calibri" panose="020F0502020204030204" pitchFamily="34" charset="0"/>
            </a:endParaRPr>
          </a:p>
        </p:txBody>
      </p:sp>
      <p:sp>
        <p:nvSpPr>
          <p:cNvPr id="3" name="Content Placeholder 2"/>
          <p:cNvSpPr>
            <a:spLocks noGrp="1"/>
          </p:cNvSpPr>
          <p:nvPr>
            <p:ph idx="1"/>
          </p:nvPr>
        </p:nvSpPr>
        <p:spPr bwMode="gray">
          <a:xfrm>
            <a:off x="525601" y="1601093"/>
            <a:ext cx="2795823" cy="4507608"/>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8" name="Bildplatzhalter 7">
            <a:extLst>
              <a:ext uri="{FF2B5EF4-FFF2-40B4-BE49-F238E27FC236}">
                <a16:creationId xmlns:a16="http://schemas.microsoft.com/office/drawing/2014/main" id="{636A129C-6CCA-49D1-A43E-2B186D3EAB58}"/>
              </a:ext>
            </a:extLst>
          </p:cNvPr>
          <p:cNvSpPr>
            <a:spLocks noGrp="1" noChangeAspect="1"/>
          </p:cNvSpPr>
          <p:nvPr>
            <p:ph type="pic" sz="quarter" idx="13"/>
          </p:nvPr>
        </p:nvSpPr>
        <p:spPr bwMode="gray">
          <a:xfrm>
            <a:off x="3640271" y="1601094"/>
            <a:ext cx="8013522" cy="4507606"/>
          </a:xfrm>
          <a:pattFill prst="ltUpDiag">
            <a:fgClr>
              <a:schemeClr val="bg2"/>
            </a:fgClr>
            <a:bgClr>
              <a:schemeClr val="bg1"/>
            </a:bgClr>
          </a:pattFill>
          <a:ln w="9525">
            <a:solidFill>
              <a:schemeClr val="bg2"/>
            </a:solidFill>
          </a:ln>
          <a:effectLst>
            <a:outerShdw blurRad="50800" dist="12700" dir="2700000" algn="tl" rotWithShape="0">
              <a:prstClr val="black">
                <a:alpha val="40000"/>
              </a:prstClr>
            </a:outerShdw>
          </a:effectLst>
        </p:spPr>
        <p:txBody>
          <a:bodyPr anchor="ctr"/>
          <a:lstStyle>
            <a:lvl1pPr algn="ctr">
              <a:defRPr>
                <a:latin typeface="Calibri" panose="020F0502020204030204" pitchFamily="34" charset="0"/>
              </a:defRPr>
            </a:lvl1pPr>
          </a:lstStyle>
          <a:p>
            <a:r>
              <a:rPr lang="de-DE"/>
              <a:t>Bild durch Klicken auf Symbol hinzufügen</a:t>
            </a:r>
            <a:endParaRPr lang="de-DE" dirty="0"/>
          </a:p>
        </p:txBody>
      </p:sp>
      <p:sp>
        <p:nvSpPr>
          <p:cNvPr id="4" name="Fußzeilenplatzhalter 3">
            <a:extLst>
              <a:ext uri="{FF2B5EF4-FFF2-40B4-BE49-F238E27FC236}">
                <a16:creationId xmlns:a16="http://schemas.microsoft.com/office/drawing/2014/main" id="{EEDAA497-91E8-6ADE-F478-BDD8045094A5}"/>
              </a:ext>
            </a:extLst>
          </p:cNvPr>
          <p:cNvSpPr>
            <a:spLocks noGrp="1"/>
          </p:cNvSpPr>
          <p:nvPr>
            <p:ph type="ftr" sz="quarter" idx="19"/>
          </p:nvPr>
        </p:nvSpPr>
        <p:spPr/>
        <p:txBody>
          <a:bodyPr/>
          <a:lstStyle>
            <a:lvl1pPr>
              <a:defRPr>
                <a:latin typeface="Calibri" panose="020F0502020204030204" pitchFamily="34" charset="0"/>
              </a:defRPr>
            </a:lvl1pPr>
          </a:lstStyle>
          <a:p>
            <a:endParaRPr lang="de-DE" dirty="0"/>
          </a:p>
        </p:txBody>
      </p:sp>
      <p:sp>
        <p:nvSpPr>
          <p:cNvPr id="7" name="Foliennummernplatzhalter 6">
            <a:extLst>
              <a:ext uri="{FF2B5EF4-FFF2-40B4-BE49-F238E27FC236}">
                <a16:creationId xmlns:a16="http://schemas.microsoft.com/office/drawing/2014/main" id="{FD90A9BD-4B5F-CA77-D699-3F7AF7E5A66E}"/>
              </a:ext>
            </a:extLst>
          </p:cNvPr>
          <p:cNvSpPr>
            <a:spLocks noGrp="1"/>
          </p:cNvSpPr>
          <p:nvPr>
            <p:ph type="sldNum" sz="quarter" idx="20"/>
          </p:nvPr>
        </p:nvSpPr>
        <p:spPr/>
        <p:txBody>
          <a:bodyPr/>
          <a:lstStyle>
            <a:lvl1pPr>
              <a:defRPr>
                <a:latin typeface="Calibri" panose="020F0502020204030204" pitchFamily="34" charset="0"/>
              </a:defRPr>
            </a:lvl1pPr>
          </a:lstStyle>
          <a:p>
            <a:fld id="{521AE3AC-DDCA-45D4-9B2A-A2DBEA872607}" type="slidenum">
              <a:rPr lang="de-DE" smtClean="0"/>
              <a:pPr/>
              <a:t>‹Nr.›</a:t>
            </a:fld>
            <a:endParaRPr lang="de-DE" dirty="0"/>
          </a:p>
        </p:txBody>
      </p:sp>
      <p:sp>
        <p:nvSpPr>
          <p:cNvPr id="9" name="Titel 8">
            <a:extLst>
              <a:ext uri="{FF2B5EF4-FFF2-40B4-BE49-F238E27FC236}">
                <a16:creationId xmlns:a16="http://schemas.microsoft.com/office/drawing/2014/main" id="{EF1D150D-801F-B08A-C2D1-8CFA58AE63BA}"/>
              </a:ext>
            </a:extLst>
          </p:cNvPr>
          <p:cNvSpPr>
            <a:spLocks noGrp="1"/>
          </p:cNvSpPr>
          <p:nvPr>
            <p:ph type="title"/>
          </p:nvPr>
        </p:nvSpPr>
        <p:spPr>
          <a:xfrm>
            <a:off x="525600" y="673200"/>
            <a:ext cx="9121320" cy="360000"/>
          </a:xfrm>
        </p:spPr>
        <p:txBody>
          <a:bodyPr/>
          <a:lstStyle/>
          <a:p>
            <a:r>
              <a:rPr lang="de-DE"/>
              <a:t>Mastertitelformat bearbeiten</a:t>
            </a:r>
          </a:p>
        </p:txBody>
      </p:sp>
      <p:sp>
        <p:nvSpPr>
          <p:cNvPr id="13" name="Textplatzhalter 3">
            <a:extLst>
              <a:ext uri="{FF2B5EF4-FFF2-40B4-BE49-F238E27FC236}">
                <a16:creationId xmlns:a16="http://schemas.microsoft.com/office/drawing/2014/main" id="{0E820EBC-2572-3973-7CE2-B6C435E59187}"/>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pic>
        <p:nvPicPr>
          <p:cNvPr id="10" name="Grafik 9">
            <a:extLst>
              <a:ext uri="{FF2B5EF4-FFF2-40B4-BE49-F238E27FC236}">
                <a16:creationId xmlns:a16="http://schemas.microsoft.com/office/drawing/2014/main" id="{FAF4FE65-BD17-C68B-C5EF-33FA20DF88BF}"/>
              </a:ext>
            </a:extLst>
          </p:cNvPr>
          <p:cNvPicPr>
            <a:picLocks noChangeAspect="1"/>
          </p:cNvPicPr>
          <p:nvPr userDrawn="1"/>
        </p:nvPicPr>
        <p:blipFill>
          <a:blip r:embed="rId3"/>
          <a:stretch>
            <a:fillRect/>
          </a:stretch>
        </p:blipFill>
        <p:spPr>
          <a:xfrm>
            <a:off x="9809018" y="565599"/>
            <a:ext cx="1978556" cy="562183"/>
          </a:xfrm>
          <a:prstGeom prst="rect">
            <a:avLst/>
          </a:prstGeom>
        </p:spPr>
      </p:pic>
    </p:spTree>
    <p:custDataLst>
      <p:tags r:id="rId1"/>
    </p:custDataLst>
    <p:extLst>
      <p:ext uri="{BB962C8B-B14F-4D97-AF65-F5344CB8AC3E}">
        <p14:creationId xmlns:p14="http://schemas.microsoft.com/office/powerpoint/2010/main" val="3453140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Mockup PC Screen">
    <p:spTree>
      <p:nvGrpSpPr>
        <p:cNvPr id="1" name=""/>
        <p:cNvGrpSpPr/>
        <p:nvPr/>
      </p:nvGrpSpPr>
      <p:grpSpPr>
        <a:xfrm>
          <a:off x="0" y="0"/>
          <a:ext cx="0" cy="0"/>
          <a:chOff x="0" y="0"/>
          <a:chExt cx="0" cy="0"/>
        </a:xfrm>
      </p:grpSpPr>
      <p:sp>
        <p:nvSpPr>
          <p:cNvPr id="5" name="Rechteck 4">
            <a:extLst>
              <a:ext uri="{FF2B5EF4-FFF2-40B4-BE49-F238E27FC236}">
                <a16:creationId xmlns:a16="http://schemas.microsoft.com/office/drawing/2014/main" id="{B9ECE4A9-ACCE-758D-7041-48726B68BCC6}"/>
              </a:ext>
            </a:extLst>
          </p:cNvPr>
          <p:cNvSpPr/>
          <p:nvPr userDrawn="1"/>
        </p:nvSpPr>
        <p:spPr bwMode="gray">
          <a:xfrm>
            <a:off x="3165031" y="1695450"/>
            <a:ext cx="5861938" cy="34671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dirty="0">
              <a:solidFill>
                <a:srgbClr val="FFFFFF"/>
              </a:solidFill>
              <a:latin typeface="Calibri" panose="020F0502020204030204" pitchFamily="34" charset="0"/>
              <a:cs typeface="Calibri" panose="020F0502020204030204" pitchFamily="34" charset="0"/>
            </a:endParaRPr>
          </a:p>
        </p:txBody>
      </p:sp>
      <p:pic>
        <p:nvPicPr>
          <p:cNvPr id="3" name="Grafik 2">
            <a:extLst>
              <a:ext uri="{FF2B5EF4-FFF2-40B4-BE49-F238E27FC236}">
                <a16:creationId xmlns:a16="http://schemas.microsoft.com/office/drawing/2014/main" id="{B3291CBB-9583-004F-B85E-215C2ABF767D}"/>
              </a:ext>
            </a:extLst>
          </p:cNvPr>
          <p:cNvPicPr>
            <a:picLocks noChangeAspect="1"/>
          </p:cNvPicPr>
          <p:nvPr userDrawn="1"/>
        </p:nvPicPr>
        <p:blipFill>
          <a:blip r:embed="rId3"/>
          <a:stretch>
            <a:fillRect/>
          </a:stretch>
        </p:blipFill>
        <p:spPr>
          <a:xfrm>
            <a:off x="2724620" y="1593045"/>
            <a:ext cx="6742760" cy="5127180"/>
          </a:xfrm>
          <a:prstGeom prst="rect">
            <a:avLst/>
          </a:prstGeom>
        </p:spPr>
      </p:pic>
      <p:sp>
        <p:nvSpPr>
          <p:cNvPr id="4" name="Bildplatzhalter 3"/>
          <p:cNvSpPr>
            <a:spLocks noGrp="1"/>
          </p:cNvSpPr>
          <p:nvPr>
            <p:ph type="pic" sz="quarter" idx="17" hasCustomPrompt="1"/>
          </p:nvPr>
        </p:nvSpPr>
        <p:spPr>
          <a:xfrm>
            <a:off x="3205729" y="1778729"/>
            <a:ext cx="5780543" cy="3300542"/>
          </a:xfrm>
          <a:pattFill prst="ltUpDiag">
            <a:fgClr>
              <a:schemeClr val="bg2"/>
            </a:fgClr>
            <a:bgClr>
              <a:schemeClr val="bg1"/>
            </a:bgClr>
          </a:pattFill>
        </p:spPr>
        <p:txBody>
          <a:bodyPr vert="horz" lIns="0" tIns="0" rIns="0" bIns="0" rtlCol="0" anchor="ctr">
            <a:noAutofit/>
          </a:bodyPr>
          <a:lstStyle>
            <a:lvl1pPr algn="ctr">
              <a:defRPr lang="de-DE">
                <a:latin typeface="Calibri" panose="020F0502020204030204" pitchFamily="34" charset="0"/>
              </a:defRPr>
            </a:lvl1pPr>
          </a:lstStyle>
          <a:p>
            <a:r>
              <a:rPr lang="de-DE" dirty="0"/>
              <a:t>Screenshot einfügen</a:t>
            </a:r>
          </a:p>
        </p:txBody>
      </p:sp>
      <p:sp>
        <p:nvSpPr>
          <p:cNvPr id="2" name="Titel 1">
            <a:extLst>
              <a:ext uri="{FF2B5EF4-FFF2-40B4-BE49-F238E27FC236}">
                <a16:creationId xmlns:a16="http://schemas.microsoft.com/office/drawing/2014/main" id="{71024CB5-5B39-473A-9328-DC965D29B519}"/>
              </a:ext>
            </a:extLst>
          </p:cNvPr>
          <p:cNvSpPr>
            <a:spLocks noGrp="1"/>
          </p:cNvSpPr>
          <p:nvPr>
            <p:ph type="title"/>
          </p:nvPr>
        </p:nvSpPr>
        <p:spPr bwMode="gray">
          <a:xfrm>
            <a:off x="525600" y="673200"/>
            <a:ext cx="9121320" cy="360000"/>
          </a:xfrm>
        </p:spPr>
        <p:txBody>
          <a:bodyPr/>
          <a:lstStyle/>
          <a:p>
            <a:r>
              <a:rPr lang="de-DE"/>
              <a:t>Mastertitelformat bearbeiten</a:t>
            </a:r>
            <a:endParaRPr lang="de-DE" dirty="0"/>
          </a:p>
        </p:txBody>
      </p:sp>
      <p:sp>
        <p:nvSpPr>
          <p:cNvPr id="7" name="Fußzeilenplatzhalter 6">
            <a:extLst>
              <a:ext uri="{FF2B5EF4-FFF2-40B4-BE49-F238E27FC236}">
                <a16:creationId xmlns:a16="http://schemas.microsoft.com/office/drawing/2014/main" id="{11E2735A-4CDE-931D-E0DD-5B8318D5F820}"/>
              </a:ext>
            </a:extLst>
          </p:cNvPr>
          <p:cNvSpPr>
            <a:spLocks noGrp="1"/>
          </p:cNvSpPr>
          <p:nvPr>
            <p:ph type="ftr" sz="quarter" idx="19"/>
          </p:nvPr>
        </p:nvSpPr>
        <p:spPr>
          <a:xfrm>
            <a:off x="527052" y="6980764"/>
            <a:ext cx="9468000" cy="181500"/>
          </a:xfrm>
        </p:spPr>
        <p:txBody>
          <a:bodyPr/>
          <a:lstStyle/>
          <a:p>
            <a:endParaRPr lang="de-DE" dirty="0"/>
          </a:p>
        </p:txBody>
      </p:sp>
      <p:sp>
        <p:nvSpPr>
          <p:cNvPr id="11" name="Foliennummernplatzhalter 10">
            <a:extLst>
              <a:ext uri="{FF2B5EF4-FFF2-40B4-BE49-F238E27FC236}">
                <a16:creationId xmlns:a16="http://schemas.microsoft.com/office/drawing/2014/main" id="{9A53EEA5-114B-4202-0A0F-EA7E1B607DB2}"/>
              </a:ext>
            </a:extLst>
          </p:cNvPr>
          <p:cNvSpPr>
            <a:spLocks noGrp="1"/>
          </p:cNvSpPr>
          <p:nvPr>
            <p:ph type="sldNum" sz="quarter" idx="20"/>
          </p:nvPr>
        </p:nvSpPr>
        <p:spPr/>
        <p:txBody>
          <a:bodyPr/>
          <a:lstStyle/>
          <a:p>
            <a:fld id="{521AE3AC-DDCA-45D4-9B2A-A2DBEA872607}" type="slidenum">
              <a:rPr lang="de-DE" smtClean="0"/>
              <a:pPr/>
              <a:t>‹Nr.›</a:t>
            </a:fld>
            <a:endParaRPr lang="de-DE" dirty="0"/>
          </a:p>
        </p:txBody>
      </p:sp>
      <p:sp>
        <p:nvSpPr>
          <p:cNvPr id="6" name="Textplatzhalter 3">
            <a:extLst>
              <a:ext uri="{FF2B5EF4-FFF2-40B4-BE49-F238E27FC236}">
                <a16:creationId xmlns:a16="http://schemas.microsoft.com/office/drawing/2014/main" id="{3FA4A2BE-CFF2-F408-0514-C2BF8F0DCD7F}"/>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spTree>
    <p:custDataLst>
      <p:tags r:id="rId1"/>
    </p:custDataLst>
    <p:extLst>
      <p:ext uri="{BB962C8B-B14F-4D97-AF65-F5344CB8AC3E}">
        <p14:creationId xmlns:p14="http://schemas.microsoft.com/office/powerpoint/2010/main" val="147750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Mockup PC Screen rechts">
    <p:spTree>
      <p:nvGrpSpPr>
        <p:cNvPr id="1" name=""/>
        <p:cNvGrpSpPr/>
        <p:nvPr/>
      </p:nvGrpSpPr>
      <p:grpSpPr>
        <a:xfrm>
          <a:off x="0" y="0"/>
          <a:ext cx="0" cy="0"/>
          <a:chOff x="0" y="0"/>
          <a:chExt cx="0" cy="0"/>
        </a:xfrm>
      </p:grpSpPr>
      <p:sp>
        <p:nvSpPr>
          <p:cNvPr id="5" name="Rechteck 4">
            <a:extLst>
              <a:ext uri="{FF2B5EF4-FFF2-40B4-BE49-F238E27FC236}">
                <a16:creationId xmlns:a16="http://schemas.microsoft.com/office/drawing/2014/main" id="{B9ECE4A9-ACCE-758D-7041-48726B68BCC6}"/>
              </a:ext>
            </a:extLst>
          </p:cNvPr>
          <p:cNvSpPr/>
          <p:nvPr userDrawn="1"/>
        </p:nvSpPr>
        <p:spPr bwMode="gray">
          <a:xfrm>
            <a:off x="5664742" y="1695450"/>
            <a:ext cx="5861938" cy="34671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dirty="0">
              <a:solidFill>
                <a:srgbClr val="FFFFFF"/>
              </a:solidFill>
              <a:latin typeface="Calibri" panose="020F0502020204030204" pitchFamily="34" charset="0"/>
              <a:cs typeface="Calibri" panose="020F0502020204030204" pitchFamily="34" charset="0"/>
            </a:endParaRPr>
          </a:p>
        </p:txBody>
      </p:sp>
      <p:pic>
        <p:nvPicPr>
          <p:cNvPr id="3" name="Grafik 2">
            <a:extLst>
              <a:ext uri="{FF2B5EF4-FFF2-40B4-BE49-F238E27FC236}">
                <a16:creationId xmlns:a16="http://schemas.microsoft.com/office/drawing/2014/main" id="{B3291CBB-9583-004F-B85E-215C2ABF767D}"/>
              </a:ext>
            </a:extLst>
          </p:cNvPr>
          <p:cNvPicPr>
            <a:picLocks noChangeAspect="1"/>
          </p:cNvPicPr>
          <p:nvPr userDrawn="1"/>
        </p:nvPicPr>
        <p:blipFill>
          <a:blip r:embed="rId3"/>
          <a:stretch>
            <a:fillRect/>
          </a:stretch>
        </p:blipFill>
        <p:spPr>
          <a:xfrm>
            <a:off x="5224331" y="1593045"/>
            <a:ext cx="6742760" cy="5127180"/>
          </a:xfrm>
          <a:prstGeom prst="rect">
            <a:avLst/>
          </a:prstGeom>
        </p:spPr>
      </p:pic>
      <p:sp>
        <p:nvSpPr>
          <p:cNvPr id="4" name="Bildplatzhalter 3"/>
          <p:cNvSpPr>
            <a:spLocks noGrp="1"/>
          </p:cNvSpPr>
          <p:nvPr>
            <p:ph type="pic" sz="quarter" idx="17" hasCustomPrompt="1"/>
          </p:nvPr>
        </p:nvSpPr>
        <p:spPr>
          <a:xfrm>
            <a:off x="5705440" y="1778729"/>
            <a:ext cx="5780543" cy="3300542"/>
          </a:xfrm>
          <a:pattFill prst="ltUpDiag">
            <a:fgClr>
              <a:schemeClr val="bg2"/>
            </a:fgClr>
            <a:bgClr>
              <a:schemeClr val="bg1"/>
            </a:bgClr>
          </a:pattFill>
        </p:spPr>
        <p:txBody>
          <a:bodyPr vert="horz" lIns="0" tIns="0" rIns="0" bIns="0" rtlCol="0" anchor="ctr">
            <a:noAutofit/>
          </a:bodyPr>
          <a:lstStyle>
            <a:lvl1pPr algn="ctr">
              <a:defRPr lang="de-DE">
                <a:latin typeface="Calibri" panose="020F0502020204030204" pitchFamily="34" charset="0"/>
              </a:defRPr>
            </a:lvl1pPr>
          </a:lstStyle>
          <a:p>
            <a:r>
              <a:rPr lang="de-DE" dirty="0"/>
              <a:t>Screenshot einfügen</a:t>
            </a:r>
          </a:p>
        </p:txBody>
      </p:sp>
      <p:sp>
        <p:nvSpPr>
          <p:cNvPr id="2" name="Titel 1">
            <a:extLst>
              <a:ext uri="{FF2B5EF4-FFF2-40B4-BE49-F238E27FC236}">
                <a16:creationId xmlns:a16="http://schemas.microsoft.com/office/drawing/2014/main" id="{71024CB5-5B39-473A-9328-DC965D29B519}"/>
              </a:ext>
            </a:extLst>
          </p:cNvPr>
          <p:cNvSpPr>
            <a:spLocks noGrp="1"/>
          </p:cNvSpPr>
          <p:nvPr>
            <p:ph type="title"/>
          </p:nvPr>
        </p:nvSpPr>
        <p:spPr bwMode="gray">
          <a:xfrm>
            <a:off x="525600" y="673200"/>
            <a:ext cx="9121320" cy="360000"/>
          </a:xfrm>
        </p:spPr>
        <p:txBody>
          <a:bodyPr/>
          <a:lstStyle/>
          <a:p>
            <a:r>
              <a:rPr lang="de-DE"/>
              <a:t>Mastertitelformat bearbeiten</a:t>
            </a:r>
            <a:endParaRPr lang="de-DE" dirty="0"/>
          </a:p>
        </p:txBody>
      </p:sp>
      <p:sp>
        <p:nvSpPr>
          <p:cNvPr id="8" name="Inhaltsplatzhalter 7">
            <a:extLst>
              <a:ext uri="{FF2B5EF4-FFF2-40B4-BE49-F238E27FC236}">
                <a16:creationId xmlns:a16="http://schemas.microsoft.com/office/drawing/2014/main" id="{44DE14EB-C7E4-1410-E634-F4F7F7B84971}"/>
              </a:ext>
            </a:extLst>
          </p:cNvPr>
          <p:cNvSpPr>
            <a:spLocks noGrp="1"/>
          </p:cNvSpPr>
          <p:nvPr>
            <p:ph sz="quarter" idx="21"/>
          </p:nvPr>
        </p:nvSpPr>
        <p:spPr>
          <a:xfrm>
            <a:off x="527053" y="1601093"/>
            <a:ext cx="3616315" cy="4495434"/>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7" name="Fußzeilenplatzhalter 6">
            <a:extLst>
              <a:ext uri="{FF2B5EF4-FFF2-40B4-BE49-F238E27FC236}">
                <a16:creationId xmlns:a16="http://schemas.microsoft.com/office/drawing/2014/main" id="{0021134D-036A-A23C-BDCE-38CD86C8AEFC}"/>
              </a:ext>
            </a:extLst>
          </p:cNvPr>
          <p:cNvSpPr>
            <a:spLocks noGrp="1"/>
          </p:cNvSpPr>
          <p:nvPr>
            <p:ph type="ftr" sz="quarter" idx="22"/>
          </p:nvPr>
        </p:nvSpPr>
        <p:spPr>
          <a:xfrm>
            <a:off x="527052" y="6978709"/>
            <a:ext cx="9468000" cy="181500"/>
          </a:xfrm>
        </p:spPr>
        <p:txBody>
          <a:bodyPr/>
          <a:lstStyle/>
          <a:p>
            <a:endParaRPr lang="de-DE" dirty="0"/>
          </a:p>
        </p:txBody>
      </p:sp>
      <p:sp>
        <p:nvSpPr>
          <p:cNvPr id="11" name="Foliennummernplatzhalter 10">
            <a:extLst>
              <a:ext uri="{FF2B5EF4-FFF2-40B4-BE49-F238E27FC236}">
                <a16:creationId xmlns:a16="http://schemas.microsoft.com/office/drawing/2014/main" id="{B478B15E-A009-0007-1F10-E90ACACBC26C}"/>
              </a:ext>
            </a:extLst>
          </p:cNvPr>
          <p:cNvSpPr>
            <a:spLocks noGrp="1"/>
          </p:cNvSpPr>
          <p:nvPr>
            <p:ph type="sldNum" sz="quarter" idx="23"/>
          </p:nvPr>
        </p:nvSpPr>
        <p:spPr/>
        <p:txBody>
          <a:bodyPr/>
          <a:lstStyle/>
          <a:p>
            <a:fld id="{521AE3AC-DDCA-45D4-9B2A-A2DBEA872607}" type="slidenum">
              <a:rPr lang="de-DE" smtClean="0"/>
              <a:pPr/>
              <a:t>‹Nr.›</a:t>
            </a:fld>
            <a:endParaRPr lang="de-DE" dirty="0"/>
          </a:p>
        </p:txBody>
      </p:sp>
      <p:sp>
        <p:nvSpPr>
          <p:cNvPr id="6" name="Textplatzhalter 3">
            <a:extLst>
              <a:ext uri="{FF2B5EF4-FFF2-40B4-BE49-F238E27FC236}">
                <a16:creationId xmlns:a16="http://schemas.microsoft.com/office/drawing/2014/main" id="{71F93AA3-05D3-B284-0761-7775D64234E6}"/>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spTree>
    <p:custDataLst>
      <p:tags r:id="rId1"/>
    </p:custDataLst>
    <p:extLst>
      <p:ext uri="{BB962C8B-B14F-4D97-AF65-F5344CB8AC3E}">
        <p14:creationId xmlns:p14="http://schemas.microsoft.com/office/powerpoint/2010/main" val="1186089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rminvereinbarung">
    <p:spTree>
      <p:nvGrpSpPr>
        <p:cNvPr id="1" name=""/>
        <p:cNvGrpSpPr/>
        <p:nvPr/>
      </p:nvGrpSpPr>
      <p:grpSpPr>
        <a:xfrm>
          <a:off x="0" y="0"/>
          <a:ext cx="0" cy="0"/>
          <a:chOff x="0" y="0"/>
          <a:chExt cx="0" cy="0"/>
        </a:xfrm>
      </p:grpSpPr>
      <p:sp>
        <p:nvSpPr>
          <p:cNvPr id="8" name="Bildplatzhalter 7">
            <a:extLst>
              <a:ext uri="{FF2B5EF4-FFF2-40B4-BE49-F238E27FC236}">
                <a16:creationId xmlns:a16="http://schemas.microsoft.com/office/drawing/2014/main" id="{636A129C-6CCA-49D1-A43E-2B186D3EAB58}"/>
              </a:ext>
            </a:extLst>
          </p:cNvPr>
          <p:cNvSpPr>
            <a:spLocks noGrp="1"/>
          </p:cNvSpPr>
          <p:nvPr>
            <p:ph type="pic" sz="quarter" idx="13"/>
          </p:nvPr>
        </p:nvSpPr>
        <p:spPr bwMode="gray">
          <a:xfrm>
            <a:off x="525600" y="2127118"/>
            <a:ext cx="2133580" cy="2576669"/>
          </a:xfrm>
          <a:pattFill prst="ltUpDiag">
            <a:fgClr>
              <a:schemeClr val="bg2"/>
            </a:fgClr>
            <a:bgClr>
              <a:schemeClr val="bg1"/>
            </a:bgClr>
          </a:pattFill>
        </p:spPr>
        <p:txBody>
          <a:bodyPr anchor="ctr"/>
          <a:lstStyle>
            <a:lvl1pPr algn="ctr">
              <a:defRPr>
                <a:latin typeface="Calibri" panose="020F0502020204030204" pitchFamily="34" charset="0"/>
              </a:defRPr>
            </a:lvl1pPr>
          </a:lstStyle>
          <a:p>
            <a:r>
              <a:rPr lang="de-DE"/>
              <a:t>Bild durch Klicken auf Symbol hinzufügen</a:t>
            </a:r>
            <a:endParaRPr lang="de-DE" dirty="0"/>
          </a:p>
        </p:txBody>
      </p:sp>
      <p:grpSp>
        <p:nvGrpSpPr>
          <p:cNvPr id="5" name="Grafik 5" descr="Tageskalender Silhouette">
            <a:extLst>
              <a:ext uri="{FF2B5EF4-FFF2-40B4-BE49-F238E27FC236}">
                <a16:creationId xmlns:a16="http://schemas.microsoft.com/office/drawing/2014/main" id="{1809C280-03C5-C364-1A4C-436F74B7E8A8}"/>
              </a:ext>
            </a:extLst>
          </p:cNvPr>
          <p:cNvGrpSpPr/>
          <p:nvPr userDrawn="1"/>
        </p:nvGrpSpPr>
        <p:grpSpPr>
          <a:xfrm>
            <a:off x="7067712" y="3132904"/>
            <a:ext cx="2959629" cy="2959629"/>
            <a:chOff x="8432535" y="2772780"/>
            <a:chExt cx="2959629" cy="2959629"/>
          </a:xfrm>
          <a:solidFill>
            <a:schemeClr val="accent1">
              <a:alpha val="20000"/>
            </a:schemeClr>
          </a:solidFill>
        </p:grpSpPr>
        <p:sp>
          <p:nvSpPr>
            <p:cNvPr id="6" name="Freihandform: Form 5">
              <a:extLst>
                <a:ext uri="{FF2B5EF4-FFF2-40B4-BE49-F238E27FC236}">
                  <a16:creationId xmlns:a16="http://schemas.microsoft.com/office/drawing/2014/main" id="{3F22ECFE-0436-FB11-2798-CE017404ED53}"/>
                </a:ext>
              </a:extLst>
            </p:cNvPr>
            <p:cNvSpPr/>
            <p:nvPr/>
          </p:nvSpPr>
          <p:spPr>
            <a:xfrm>
              <a:off x="8432535" y="2772780"/>
              <a:ext cx="2959629" cy="2959629"/>
            </a:xfrm>
            <a:custGeom>
              <a:avLst/>
              <a:gdLst>
                <a:gd name="connsiteX0" fmla="*/ 2350294 w 2959629"/>
                <a:gd name="connsiteY0" fmla="*/ 261144 h 2959629"/>
                <a:gd name="connsiteX1" fmla="*/ 2350294 w 2959629"/>
                <a:gd name="connsiteY1" fmla="*/ 43524 h 2959629"/>
                <a:gd name="connsiteX2" fmla="*/ 2306770 w 2959629"/>
                <a:gd name="connsiteY2" fmla="*/ 0 h 2959629"/>
                <a:gd name="connsiteX3" fmla="*/ 2263246 w 2959629"/>
                <a:gd name="connsiteY3" fmla="*/ 43524 h 2959629"/>
                <a:gd name="connsiteX4" fmla="*/ 2263246 w 2959629"/>
                <a:gd name="connsiteY4" fmla="*/ 261144 h 2959629"/>
                <a:gd name="connsiteX5" fmla="*/ 696383 w 2959629"/>
                <a:gd name="connsiteY5" fmla="*/ 261144 h 2959629"/>
                <a:gd name="connsiteX6" fmla="*/ 696383 w 2959629"/>
                <a:gd name="connsiteY6" fmla="*/ 43524 h 2959629"/>
                <a:gd name="connsiteX7" fmla="*/ 652859 w 2959629"/>
                <a:gd name="connsiteY7" fmla="*/ 0 h 2959629"/>
                <a:gd name="connsiteX8" fmla="*/ 609335 w 2959629"/>
                <a:gd name="connsiteY8" fmla="*/ 43524 h 2959629"/>
                <a:gd name="connsiteX9" fmla="*/ 609335 w 2959629"/>
                <a:gd name="connsiteY9" fmla="*/ 261144 h 2959629"/>
                <a:gd name="connsiteX10" fmla="*/ 0 w 2959629"/>
                <a:gd name="connsiteY10" fmla="*/ 261144 h 2959629"/>
                <a:gd name="connsiteX11" fmla="*/ 0 w 2959629"/>
                <a:gd name="connsiteY11" fmla="*/ 2959629 h 2959629"/>
                <a:gd name="connsiteX12" fmla="*/ 2959629 w 2959629"/>
                <a:gd name="connsiteY12" fmla="*/ 2959629 h 2959629"/>
                <a:gd name="connsiteX13" fmla="*/ 2959629 w 2959629"/>
                <a:gd name="connsiteY13" fmla="*/ 261144 h 2959629"/>
                <a:gd name="connsiteX14" fmla="*/ 2872581 w 2959629"/>
                <a:gd name="connsiteY14" fmla="*/ 2872581 h 2959629"/>
                <a:gd name="connsiteX15" fmla="*/ 87048 w 2959629"/>
                <a:gd name="connsiteY15" fmla="*/ 2872581 h 2959629"/>
                <a:gd name="connsiteX16" fmla="*/ 87048 w 2959629"/>
                <a:gd name="connsiteY16" fmla="*/ 957527 h 2959629"/>
                <a:gd name="connsiteX17" fmla="*/ 2872581 w 2959629"/>
                <a:gd name="connsiteY17" fmla="*/ 957527 h 2959629"/>
                <a:gd name="connsiteX18" fmla="*/ 87048 w 2959629"/>
                <a:gd name="connsiteY18" fmla="*/ 870479 h 2959629"/>
                <a:gd name="connsiteX19" fmla="*/ 87048 w 2959629"/>
                <a:gd name="connsiteY19" fmla="*/ 348192 h 2959629"/>
                <a:gd name="connsiteX20" fmla="*/ 609335 w 2959629"/>
                <a:gd name="connsiteY20" fmla="*/ 348192 h 2959629"/>
                <a:gd name="connsiteX21" fmla="*/ 609335 w 2959629"/>
                <a:gd name="connsiteY21" fmla="*/ 522288 h 2959629"/>
                <a:gd name="connsiteX22" fmla="*/ 652859 w 2959629"/>
                <a:gd name="connsiteY22" fmla="*/ 565811 h 2959629"/>
                <a:gd name="connsiteX23" fmla="*/ 696383 w 2959629"/>
                <a:gd name="connsiteY23" fmla="*/ 522288 h 2959629"/>
                <a:gd name="connsiteX24" fmla="*/ 696383 w 2959629"/>
                <a:gd name="connsiteY24" fmla="*/ 348192 h 2959629"/>
                <a:gd name="connsiteX25" fmla="*/ 2263246 w 2959629"/>
                <a:gd name="connsiteY25" fmla="*/ 348192 h 2959629"/>
                <a:gd name="connsiteX26" fmla="*/ 2263246 w 2959629"/>
                <a:gd name="connsiteY26" fmla="*/ 522288 h 2959629"/>
                <a:gd name="connsiteX27" fmla="*/ 2306770 w 2959629"/>
                <a:gd name="connsiteY27" fmla="*/ 565811 h 2959629"/>
                <a:gd name="connsiteX28" fmla="*/ 2350294 w 2959629"/>
                <a:gd name="connsiteY28" fmla="*/ 522288 h 2959629"/>
                <a:gd name="connsiteX29" fmla="*/ 2350294 w 2959629"/>
                <a:gd name="connsiteY29" fmla="*/ 348192 h 2959629"/>
                <a:gd name="connsiteX30" fmla="*/ 2872581 w 2959629"/>
                <a:gd name="connsiteY30" fmla="*/ 348192 h 2959629"/>
                <a:gd name="connsiteX31" fmla="*/ 2872581 w 2959629"/>
                <a:gd name="connsiteY31" fmla="*/ 870479 h 2959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959629" h="2959629">
                  <a:moveTo>
                    <a:pt x="2350294" y="261144"/>
                  </a:moveTo>
                  <a:lnTo>
                    <a:pt x="2350294" y="43524"/>
                  </a:lnTo>
                  <a:cubicBezTo>
                    <a:pt x="2350294" y="19486"/>
                    <a:pt x="2330808" y="0"/>
                    <a:pt x="2306770" y="0"/>
                  </a:cubicBezTo>
                  <a:cubicBezTo>
                    <a:pt x="2282732" y="0"/>
                    <a:pt x="2263246" y="19486"/>
                    <a:pt x="2263246" y="43524"/>
                  </a:cubicBezTo>
                  <a:lnTo>
                    <a:pt x="2263246" y="261144"/>
                  </a:lnTo>
                  <a:lnTo>
                    <a:pt x="696383" y="261144"/>
                  </a:lnTo>
                  <a:lnTo>
                    <a:pt x="696383" y="43524"/>
                  </a:lnTo>
                  <a:cubicBezTo>
                    <a:pt x="696383" y="19486"/>
                    <a:pt x="676898" y="0"/>
                    <a:pt x="652859" y="0"/>
                  </a:cubicBezTo>
                  <a:cubicBezTo>
                    <a:pt x="628821" y="0"/>
                    <a:pt x="609335" y="19486"/>
                    <a:pt x="609335" y="43524"/>
                  </a:cubicBezTo>
                  <a:lnTo>
                    <a:pt x="609335" y="261144"/>
                  </a:lnTo>
                  <a:lnTo>
                    <a:pt x="0" y="261144"/>
                  </a:lnTo>
                  <a:lnTo>
                    <a:pt x="0" y="2959629"/>
                  </a:lnTo>
                  <a:lnTo>
                    <a:pt x="2959629" y="2959629"/>
                  </a:lnTo>
                  <a:lnTo>
                    <a:pt x="2959629" y="261144"/>
                  </a:lnTo>
                  <a:close/>
                  <a:moveTo>
                    <a:pt x="2872581" y="2872581"/>
                  </a:moveTo>
                  <a:lnTo>
                    <a:pt x="87048" y="2872581"/>
                  </a:lnTo>
                  <a:lnTo>
                    <a:pt x="87048" y="957527"/>
                  </a:lnTo>
                  <a:lnTo>
                    <a:pt x="2872581" y="957527"/>
                  </a:lnTo>
                  <a:close/>
                  <a:moveTo>
                    <a:pt x="87048" y="870479"/>
                  </a:moveTo>
                  <a:lnTo>
                    <a:pt x="87048" y="348192"/>
                  </a:lnTo>
                  <a:lnTo>
                    <a:pt x="609335" y="348192"/>
                  </a:lnTo>
                  <a:lnTo>
                    <a:pt x="609335" y="522288"/>
                  </a:lnTo>
                  <a:cubicBezTo>
                    <a:pt x="609335" y="546326"/>
                    <a:pt x="628821" y="565811"/>
                    <a:pt x="652859" y="565811"/>
                  </a:cubicBezTo>
                  <a:cubicBezTo>
                    <a:pt x="676898" y="565811"/>
                    <a:pt x="696383" y="546326"/>
                    <a:pt x="696383" y="522288"/>
                  </a:cubicBezTo>
                  <a:lnTo>
                    <a:pt x="696383" y="348192"/>
                  </a:lnTo>
                  <a:lnTo>
                    <a:pt x="2263246" y="348192"/>
                  </a:lnTo>
                  <a:lnTo>
                    <a:pt x="2263246" y="522288"/>
                  </a:lnTo>
                  <a:cubicBezTo>
                    <a:pt x="2263246" y="546326"/>
                    <a:pt x="2282732" y="565811"/>
                    <a:pt x="2306770" y="565811"/>
                  </a:cubicBezTo>
                  <a:cubicBezTo>
                    <a:pt x="2330808" y="565811"/>
                    <a:pt x="2350294" y="546326"/>
                    <a:pt x="2350294" y="522288"/>
                  </a:cubicBezTo>
                  <a:lnTo>
                    <a:pt x="2350294" y="348192"/>
                  </a:lnTo>
                  <a:lnTo>
                    <a:pt x="2872581" y="348192"/>
                  </a:lnTo>
                  <a:lnTo>
                    <a:pt x="2872581" y="870479"/>
                  </a:lnTo>
                  <a:close/>
                </a:path>
              </a:pathLst>
            </a:custGeom>
            <a:grpFill/>
            <a:ln w="43458" cap="flat">
              <a:noFill/>
              <a:prstDash val="solid"/>
              <a:miter/>
            </a:ln>
          </p:spPr>
          <p:txBody>
            <a:bodyPr rtlCol="0" anchor="ctr"/>
            <a:lstStyle/>
            <a:p>
              <a:endParaRPr lang="de-DE"/>
            </a:p>
          </p:txBody>
        </p:sp>
        <p:sp>
          <p:nvSpPr>
            <p:cNvPr id="10" name="Freihandform: Form 9">
              <a:extLst>
                <a:ext uri="{FF2B5EF4-FFF2-40B4-BE49-F238E27FC236}">
                  <a16:creationId xmlns:a16="http://schemas.microsoft.com/office/drawing/2014/main" id="{8E3E43B6-A8B4-FC63-5398-FDA22D7EA178}"/>
                </a:ext>
              </a:extLst>
            </p:cNvPr>
            <p:cNvSpPr/>
            <p:nvPr/>
          </p:nvSpPr>
          <p:spPr>
            <a:xfrm>
              <a:off x="8780727" y="3991451"/>
              <a:ext cx="2263245" cy="1392766"/>
            </a:xfrm>
            <a:custGeom>
              <a:avLst/>
              <a:gdLst>
                <a:gd name="connsiteX0" fmla="*/ 826955 w 2263245"/>
                <a:gd name="connsiteY0" fmla="*/ 1392767 h 1392766"/>
                <a:gd name="connsiteX1" fmla="*/ 2263246 w 2263245"/>
                <a:gd name="connsiteY1" fmla="*/ 1392767 h 1392766"/>
                <a:gd name="connsiteX2" fmla="*/ 2263246 w 2263245"/>
                <a:gd name="connsiteY2" fmla="*/ 0 h 1392766"/>
                <a:gd name="connsiteX3" fmla="*/ 0 w 2263245"/>
                <a:gd name="connsiteY3" fmla="*/ 0 h 1392766"/>
                <a:gd name="connsiteX4" fmla="*/ 0 w 2263245"/>
                <a:gd name="connsiteY4" fmla="*/ 1392767 h 1392766"/>
                <a:gd name="connsiteX5" fmla="*/ 826955 w 2263245"/>
                <a:gd name="connsiteY5" fmla="*/ 1392767 h 1392766"/>
                <a:gd name="connsiteX6" fmla="*/ 826955 w 2263245"/>
                <a:gd name="connsiteY6" fmla="*/ 1305719 h 1392766"/>
                <a:gd name="connsiteX7" fmla="*/ 826955 w 2263245"/>
                <a:gd name="connsiteY7" fmla="*/ 957527 h 1392766"/>
                <a:gd name="connsiteX8" fmla="*/ 1436291 w 2263245"/>
                <a:gd name="connsiteY8" fmla="*/ 957527 h 1392766"/>
                <a:gd name="connsiteX9" fmla="*/ 1436291 w 2263245"/>
                <a:gd name="connsiteY9" fmla="*/ 1305719 h 1392766"/>
                <a:gd name="connsiteX10" fmla="*/ 826955 w 2263245"/>
                <a:gd name="connsiteY10" fmla="*/ 522288 h 1392766"/>
                <a:gd name="connsiteX11" fmla="*/ 1436291 w 2263245"/>
                <a:gd name="connsiteY11" fmla="*/ 522288 h 1392766"/>
                <a:gd name="connsiteX12" fmla="*/ 1436291 w 2263245"/>
                <a:gd name="connsiteY12" fmla="*/ 870479 h 1392766"/>
                <a:gd name="connsiteX13" fmla="*/ 826955 w 2263245"/>
                <a:gd name="connsiteY13" fmla="*/ 870479 h 1392766"/>
                <a:gd name="connsiteX14" fmla="*/ 739907 w 2263245"/>
                <a:gd name="connsiteY14" fmla="*/ 870479 h 1392766"/>
                <a:gd name="connsiteX15" fmla="*/ 87048 w 2263245"/>
                <a:gd name="connsiteY15" fmla="*/ 870479 h 1392766"/>
                <a:gd name="connsiteX16" fmla="*/ 87048 w 2263245"/>
                <a:gd name="connsiteY16" fmla="*/ 522288 h 1392766"/>
                <a:gd name="connsiteX17" fmla="*/ 739907 w 2263245"/>
                <a:gd name="connsiteY17" fmla="*/ 522288 h 1392766"/>
                <a:gd name="connsiteX18" fmla="*/ 1523339 w 2263245"/>
                <a:gd name="connsiteY18" fmla="*/ 522288 h 1392766"/>
                <a:gd name="connsiteX19" fmla="*/ 2176198 w 2263245"/>
                <a:gd name="connsiteY19" fmla="*/ 522288 h 1392766"/>
                <a:gd name="connsiteX20" fmla="*/ 2176198 w 2263245"/>
                <a:gd name="connsiteY20" fmla="*/ 870479 h 1392766"/>
                <a:gd name="connsiteX21" fmla="*/ 1523339 w 2263245"/>
                <a:gd name="connsiteY21" fmla="*/ 870479 h 1392766"/>
                <a:gd name="connsiteX22" fmla="*/ 1523339 w 2263245"/>
                <a:gd name="connsiteY22" fmla="*/ 1305719 h 1392766"/>
                <a:gd name="connsiteX23" fmla="*/ 1523339 w 2263245"/>
                <a:gd name="connsiteY23" fmla="*/ 957527 h 1392766"/>
                <a:gd name="connsiteX24" fmla="*/ 2176198 w 2263245"/>
                <a:gd name="connsiteY24" fmla="*/ 957527 h 1392766"/>
                <a:gd name="connsiteX25" fmla="*/ 2176198 w 2263245"/>
                <a:gd name="connsiteY25" fmla="*/ 1305719 h 1392766"/>
                <a:gd name="connsiteX26" fmla="*/ 2176198 w 2263245"/>
                <a:gd name="connsiteY26" fmla="*/ 87048 h 1392766"/>
                <a:gd name="connsiteX27" fmla="*/ 2176198 w 2263245"/>
                <a:gd name="connsiteY27" fmla="*/ 435240 h 1392766"/>
                <a:gd name="connsiteX28" fmla="*/ 1523339 w 2263245"/>
                <a:gd name="connsiteY28" fmla="*/ 435240 h 1392766"/>
                <a:gd name="connsiteX29" fmla="*/ 1523339 w 2263245"/>
                <a:gd name="connsiteY29" fmla="*/ 87048 h 1392766"/>
                <a:gd name="connsiteX30" fmla="*/ 1436291 w 2263245"/>
                <a:gd name="connsiteY30" fmla="*/ 87048 h 1392766"/>
                <a:gd name="connsiteX31" fmla="*/ 1436291 w 2263245"/>
                <a:gd name="connsiteY31" fmla="*/ 435240 h 1392766"/>
                <a:gd name="connsiteX32" fmla="*/ 826955 w 2263245"/>
                <a:gd name="connsiteY32" fmla="*/ 435240 h 1392766"/>
                <a:gd name="connsiteX33" fmla="*/ 826955 w 2263245"/>
                <a:gd name="connsiteY33" fmla="*/ 87048 h 1392766"/>
                <a:gd name="connsiteX34" fmla="*/ 739907 w 2263245"/>
                <a:gd name="connsiteY34" fmla="*/ 87048 h 1392766"/>
                <a:gd name="connsiteX35" fmla="*/ 739907 w 2263245"/>
                <a:gd name="connsiteY35" fmla="*/ 435240 h 1392766"/>
                <a:gd name="connsiteX36" fmla="*/ 87048 w 2263245"/>
                <a:gd name="connsiteY36" fmla="*/ 435240 h 1392766"/>
                <a:gd name="connsiteX37" fmla="*/ 87048 w 2263245"/>
                <a:gd name="connsiteY37" fmla="*/ 87048 h 1392766"/>
                <a:gd name="connsiteX38" fmla="*/ 87048 w 2263245"/>
                <a:gd name="connsiteY38" fmla="*/ 1305719 h 1392766"/>
                <a:gd name="connsiteX39" fmla="*/ 87048 w 2263245"/>
                <a:gd name="connsiteY39" fmla="*/ 957527 h 1392766"/>
                <a:gd name="connsiteX40" fmla="*/ 739907 w 2263245"/>
                <a:gd name="connsiteY40" fmla="*/ 957527 h 1392766"/>
                <a:gd name="connsiteX41" fmla="*/ 739907 w 2263245"/>
                <a:gd name="connsiteY41" fmla="*/ 1305719 h 1392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2263245" h="1392766">
                  <a:moveTo>
                    <a:pt x="826955" y="1392767"/>
                  </a:moveTo>
                  <a:lnTo>
                    <a:pt x="2263246" y="1392767"/>
                  </a:lnTo>
                  <a:lnTo>
                    <a:pt x="2263246" y="0"/>
                  </a:lnTo>
                  <a:lnTo>
                    <a:pt x="0" y="0"/>
                  </a:lnTo>
                  <a:lnTo>
                    <a:pt x="0" y="1392767"/>
                  </a:lnTo>
                  <a:lnTo>
                    <a:pt x="826955" y="1392767"/>
                  </a:lnTo>
                  <a:close/>
                  <a:moveTo>
                    <a:pt x="826955" y="1305719"/>
                  </a:moveTo>
                  <a:lnTo>
                    <a:pt x="826955" y="957527"/>
                  </a:lnTo>
                  <a:lnTo>
                    <a:pt x="1436291" y="957527"/>
                  </a:lnTo>
                  <a:lnTo>
                    <a:pt x="1436291" y="1305719"/>
                  </a:lnTo>
                  <a:close/>
                  <a:moveTo>
                    <a:pt x="826955" y="522288"/>
                  </a:moveTo>
                  <a:lnTo>
                    <a:pt x="1436291" y="522288"/>
                  </a:lnTo>
                  <a:lnTo>
                    <a:pt x="1436291" y="870479"/>
                  </a:lnTo>
                  <a:lnTo>
                    <a:pt x="826955" y="870479"/>
                  </a:lnTo>
                  <a:close/>
                  <a:moveTo>
                    <a:pt x="739907" y="870479"/>
                  </a:moveTo>
                  <a:lnTo>
                    <a:pt x="87048" y="870479"/>
                  </a:lnTo>
                  <a:lnTo>
                    <a:pt x="87048" y="522288"/>
                  </a:lnTo>
                  <a:lnTo>
                    <a:pt x="739907" y="522288"/>
                  </a:lnTo>
                  <a:close/>
                  <a:moveTo>
                    <a:pt x="1523339" y="522288"/>
                  </a:moveTo>
                  <a:lnTo>
                    <a:pt x="2176198" y="522288"/>
                  </a:lnTo>
                  <a:lnTo>
                    <a:pt x="2176198" y="870479"/>
                  </a:lnTo>
                  <a:lnTo>
                    <a:pt x="1523339" y="870479"/>
                  </a:lnTo>
                  <a:close/>
                  <a:moveTo>
                    <a:pt x="1523339" y="1305719"/>
                  </a:moveTo>
                  <a:lnTo>
                    <a:pt x="1523339" y="957527"/>
                  </a:lnTo>
                  <a:lnTo>
                    <a:pt x="2176198" y="957527"/>
                  </a:lnTo>
                  <a:lnTo>
                    <a:pt x="2176198" y="1305719"/>
                  </a:lnTo>
                  <a:close/>
                  <a:moveTo>
                    <a:pt x="2176198" y="87048"/>
                  </a:moveTo>
                  <a:lnTo>
                    <a:pt x="2176198" y="435240"/>
                  </a:lnTo>
                  <a:lnTo>
                    <a:pt x="1523339" y="435240"/>
                  </a:lnTo>
                  <a:lnTo>
                    <a:pt x="1523339" y="87048"/>
                  </a:lnTo>
                  <a:close/>
                  <a:moveTo>
                    <a:pt x="1436291" y="87048"/>
                  </a:moveTo>
                  <a:lnTo>
                    <a:pt x="1436291" y="435240"/>
                  </a:lnTo>
                  <a:lnTo>
                    <a:pt x="826955" y="435240"/>
                  </a:lnTo>
                  <a:lnTo>
                    <a:pt x="826955" y="87048"/>
                  </a:lnTo>
                  <a:close/>
                  <a:moveTo>
                    <a:pt x="739907" y="87048"/>
                  </a:moveTo>
                  <a:lnTo>
                    <a:pt x="739907" y="435240"/>
                  </a:lnTo>
                  <a:lnTo>
                    <a:pt x="87048" y="435240"/>
                  </a:lnTo>
                  <a:lnTo>
                    <a:pt x="87048" y="87048"/>
                  </a:lnTo>
                  <a:close/>
                  <a:moveTo>
                    <a:pt x="87048" y="1305719"/>
                  </a:moveTo>
                  <a:lnTo>
                    <a:pt x="87048" y="957527"/>
                  </a:lnTo>
                  <a:lnTo>
                    <a:pt x="739907" y="957527"/>
                  </a:lnTo>
                  <a:lnTo>
                    <a:pt x="739907" y="1305719"/>
                  </a:lnTo>
                  <a:close/>
                </a:path>
              </a:pathLst>
            </a:custGeom>
            <a:grpFill/>
            <a:ln w="43458" cap="flat">
              <a:noFill/>
              <a:prstDash val="solid"/>
              <a:miter/>
            </a:ln>
          </p:spPr>
          <p:txBody>
            <a:bodyPr rtlCol="0" anchor="ctr"/>
            <a:lstStyle/>
            <a:p>
              <a:endParaRPr lang="de-DE"/>
            </a:p>
          </p:txBody>
        </p:sp>
      </p:grpSp>
      <p:sp>
        <p:nvSpPr>
          <p:cNvPr id="4" name="Textplatzhalter 3">
            <a:extLst>
              <a:ext uri="{FF2B5EF4-FFF2-40B4-BE49-F238E27FC236}">
                <a16:creationId xmlns:a16="http://schemas.microsoft.com/office/drawing/2014/main" id="{E7AAAED3-6F5D-6120-B16A-A7B308AF72C7}"/>
              </a:ext>
            </a:extLst>
          </p:cNvPr>
          <p:cNvSpPr>
            <a:spLocks noGrp="1"/>
          </p:cNvSpPr>
          <p:nvPr>
            <p:ph type="body" sz="quarter" idx="25"/>
          </p:nvPr>
        </p:nvSpPr>
        <p:spPr>
          <a:xfrm>
            <a:off x="3238500" y="2154212"/>
            <a:ext cx="7605714" cy="3938321"/>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22" name="Titel 21">
            <a:extLst>
              <a:ext uri="{FF2B5EF4-FFF2-40B4-BE49-F238E27FC236}">
                <a16:creationId xmlns:a16="http://schemas.microsoft.com/office/drawing/2014/main" id="{6E9BA24C-6398-9B26-22B9-89498CAE083A}"/>
              </a:ext>
            </a:extLst>
          </p:cNvPr>
          <p:cNvSpPr>
            <a:spLocks noGrp="1"/>
          </p:cNvSpPr>
          <p:nvPr>
            <p:ph type="title"/>
          </p:nvPr>
        </p:nvSpPr>
        <p:spPr>
          <a:xfrm>
            <a:off x="525600" y="673200"/>
            <a:ext cx="9121320" cy="360000"/>
          </a:xfrm>
        </p:spPr>
        <p:txBody>
          <a:bodyPr/>
          <a:lstStyle/>
          <a:p>
            <a:r>
              <a:rPr lang="de-DE"/>
              <a:t>Mastertitelformat bearbeiten</a:t>
            </a:r>
          </a:p>
        </p:txBody>
      </p:sp>
      <p:sp>
        <p:nvSpPr>
          <p:cNvPr id="2" name="Fußzeilenplatzhalter 1">
            <a:extLst>
              <a:ext uri="{FF2B5EF4-FFF2-40B4-BE49-F238E27FC236}">
                <a16:creationId xmlns:a16="http://schemas.microsoft.com/office/drawing/2014/main" id="{1076D684-3F07-AE58-C8C3-CC76BC9BB2CA}"/>
              </a:ext>
            </a:extLst>
          </p:cNvPr>
          <p:cNvSpPr>
            <a:spLocks noGrp="1"/>
          </p:cNvSpPr>
          <p:nvPr>
            <p:ph type="ftr" sz="quarter" idx="26"/>
          </p:nvPr>
        </p:nvSpPr>
        <p:spPr/>
        <p:txBody>
          <a:bodyPr/>
          <a:lstStyle/>
          <a:p>
            <a:endParaRPr lang="de-DE" dirty="0"/>
          </a:p>
        </p:txBody>
      </p:sp>
      <p:sp>
        <p:nvSpPr>
          <p:cNvPr id="3" name="Foliennummernplatzhalter 2">
            <a:extLst>
              <a:ext uri="{FF2B5EF4-FFF2-40B4-BE49-F238E27FC236}">
                <a16:creationId xmlns:a16="http://schemas.microsoft.com/office/drawing/2014/main" id="{082D1E16-5276-67CE-517A-59A33EA3FAE5}"/>
              </a:ext>
            </a:extLst>
          </p:cNvPr>
          <p:cNvSpPr>
            <a:spLocks noGrp="1"/>
          </p:cNvSpPr>
          <p:nvPr>
            <p:ph type="sldNum" sz="quarter" idx="27"/>
          </p:nvPr>
        </p:nvSpPr>
        <p:spPr/>
        <p:txBody>
          <a:bodyPr/>
          <a:lstStyle/>
          <a:p>
            <a:fld id="{521AE3AC-DDCA-45D4-9B2A-A2DBEA872607}" type="slidenum">
              <a:rPr lang="de-DE" smtClean="0"/>
              <a:pPr/>
              <a:t>‹Nr.›</a:t>
            </a:fld>
            <a:endParaRPr lang="de-DE" dirty="0"/>
          </a:p>
        </p:txBody>
      </p:sp>
      <p:sp>
        <p:nvSpPr>
          <p:cNvPr id="7" name="Textplatzhalter 3">
            <a:extLst>
              <a:ext uri="{FF2B5EF4-FFF2-40B4-BE49-F238E27FC236}">
                <a16:creationId xmlns:a16="http://schemas.microsoft.com/office/drawing/2014/main" id="{A49893D3-E9AF-1ADF-3B29-4567CB47A637}"/>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spTree>
    <p:custDataLst>
      <p:tags r:id="rId1"/>
    </p:custDataLst>
    <p:extLst>
      <p:ext uri="{BB962C8B-B14F-4D97-AF65-F5344CB8AC3E}">
        <p14:creationId xmlns:p14="http://schemas.microsoft.com/office/powerpoint/2010/main" val="2961697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Kontakt hell">
    <p:spTree>
      <p:nvGrpSpPr>
        <p:cNvPr id="1" name=""/>
        <p:cNvGrpSpPr/>
        <p:nvPr/>
      </p:nvGrpSpPr>
      <p:grpSpPr>
        <a:xfrm>
          <a:off x="0" y="0"/>
          <a:ext cx="0" cy="0"/>
          <a:chOff x="0" y="0"/>
          <a:chExt cx="0" cy="0"/>
        </a:xfrm>
      </p:grpSpPr>
      <p:sp>
        <p:nvSpPr>
          <p:cNvPr id="8" name="Bildplatzhalter 7">
            <a:extLst>
              <a:ext uri="{FF2B5EF4-FFF2-40B4-BE49-F238E27FC236}">
                <a16:creationId xmlns:a16="http://schemas.microsoft.com/office/drawing/2014/main" id="{636A129C-6CCA-49D1-A43E-2B186D3EAB58}"/>
              </a:ext>
            </a:extLst>
          </p:cNvPr>
          <p:cNvSpPr>
            <a:spLocks noGrp="1"/>
          </p:cNvSpPr>
          <p:nvPr>
            <p:ph type="pic" sz="quarter" idx="13"/>
          </p:nvPr>
        </p:nvSpPr>
        <p:spPr bwMode="gray">
          <a:xfrm>
            <a:off x="525600" y="2127118"/>
            <a:ext cx="2133579" cy="2576669"/>
          </a:xfrm>
          <a:pattFill prst="ltUpDiag">
            <a:fgClr>
              <a:schemeClr val="bg2"/>
            </a:fgClr>
            <a:bgClr>
              <a:schemeClr val="bg1"/>
            </a:bgClr>
          </a:pattFill>
        </p:spPr>
        <p:txBody>
          <a:bodyPr anchor="ctr"/>
          <a:lstStyle>
            <a:lvl1pPr algn="ctr">
              <a:defRPr>
                <a:latin typeface="Calibri" panose="020F0502020204030204" pitchFamily="34" charset="0"/>
              </a:defRPr>
            </a:lvl1pPr>
          </a:lstStyle>
          <a:p>
            <a:r>
              <a:rPr lang="de-DE"/>
              <a:t>Bild durch Klicken auf Symbol hinzufügen</a:t>
            </a:r>
            <a:endParaRPr lang="de-DE" dirty="0"/>
          </a:p>
        </p:txBody>
      </p:sp>
      <p:sp>
        <p:nvSpPr>
          <p:cNvPr id="27" name="Name Placeholder">
            <a:extLst>
              <a:ext uri="{FF2B5EF4-FFF2-40B4-BE49-F238E27FC236}">
                <a16:creationId xmlns:a16="http://schemas.microsoft.com/office/drawing/2014/main" id="{E69C6222-64D2-3CDE-8B12-FA76E69FF925}"/>
              </a:ext>
            </a:extLst>
          </p:cNvPr>
          <p:cNvSpPr>
            <a:spLocks noGrp="1"/>
          </p:cNvSpPr>
          <p:nvPr>
            <p:ph type="body" sz="quarter" idx="14" hasCustomPrompt="1"/>
          </p:nvPr>
        </p:nvSpPr>
        <p:spPr>
          <a:xfrm>
            <a:off x="3619935" y="2719579"/>
            <a:ext cx="3600450" cy="360000"/>
          </a:xfrm>
        </p:spPr>
        <p:txBody>
          <a:bodyPr/>
          <a:lstStyle>
            <a:lvl1pPr marL="0" indent="0">
              <a:buFontTx/>
              <a:buNone/>
              <a:defRPr b="1">
                <a:solidFill>
                  <a:schemeClr val="tx2"/>
                </a:solidFill>
                <a:latin typeface="Calibri" panose="020F0502020204030204" pitchFamily="34" charset="0"/>
              </a:defRPr>
            </a:lvl1pPr>
          </a:lstStyle>
          <a:p>
            <a:pPr lvl="0"/>
            <a:r>
              <a:rPr lang="en-US" noProof="0" dirty="0" err="1"/>
              <a:t>Vorname</a:t>
            </a:r>
            <a:r>
              <a:rPr lang="en-US" noProof="0" dirty="0"/>
              <a:t> </a:t>
            </a:r>
            <a:r>
              <a:rPr lang="en-US" noProof="0" dirty="0" err="1"/>
              <a:t>Nachname</a:t>
            </a:r>
            <a:endParaRPr lang="en-US" noProof="0" dirty="0"/>
          </a:p>
        </p:txBody>
      </p:sp>
      <p:sp>
        <p:nvSpPr>
          <p:cNvPr id="28" name="Job Title Placeholder">
            <a:extLst>
              <a:ext uri="{FF2B5EF4-FFF2-40B4-BE49-F238E27FC236}">
                <a16:creationId xmlns:a16="http://schemas.microsoft.com/office/drawing/2014/main" id="{F4B8F31D-3CEE-DE0E-1B6A-BA1C68E6E8A6}"/>
              </a:ext>
            </a:extLst>
          </p:cNvPr>
          <p:cNvSpPr>
            <a:spLocks noGrp="1"/>
          </p:cNvSpPr>
          <p:nvPr>
            <p:ph type="body" sz="quarter" idx="15" hasCustomPrompt="1"/>
          </p:nvPr>
        </p:nvSpPr>
        <p:spPr>
          <a:xfrm>
            <a:off x="3619935" y="3097161"/>
            <a:ext cx="3600450" cy="252000"/>
          </a:xfrm>
        </p:spPr>
        <p:txBody>
          <a:bodyPr>
            <a:noAutofit/>
          </a:bodyPr>
          <a:lstStyle>
            <a:lvl1pPr marL="0" indent="0">
              <a:buFontTx/>
              <a:buNone/>
              <a:defRPr sz="1400">
                <a:solidFill>
                  <a:schemeClr val="tx2"/>
                </a:solidFill>
                <a:latin typeface="Calibri" panose="020F0502020204030204" pitchFamily="34" charset="0"/>
              </a:defRPr>
            </a:lvl1pPr>
          </a:lstStyle>
          <a:p>
            <a:pPr lvl="0"/>
            <a:r>
              <a:rPr lang="en-US" noProof="0" dirty="0" err="1"/>
              <a:t>Stellenbezeichnung</a:t>
            </a:r>
            <a:endParaRPr lang="en-US" noProof="0" dirty="0"/>
          </a:p>
        </p:txBody>
      </p:sp>
      <p:sp>
        <p:nvSpPr>
          <p:cNvPr id="29" name="Phone Text">
            <a:extLst>
              <a:ext uri="{FF2B5EF4-FFF2-40B4-BE49-F238E27FC236}">
                <a16:creationId xmlns:a16="http://schemas.microsoft.com/office/drawing/2014/main" id="{E6C75DC2-C3BB-7379-9F21-CA3DAC970140}"/>
              </a:ext>
            </a:extLst>
          </p:cNvPr>
          <p:cNvSpPr txBox="1"/>
          <p:nvPr userDrawn="1"/>
        </p:nvSpPr>
        <p:spPr>
          <a:xfrm>
            <a:off x="3620369" y="3582592"/>
            <a:ext cx="751210" cy="215444"/>
          </a:xfrm>
          <a:prstGeom prst="rect">
            <a:avLst/>
          </a:prstGeom>
          <a:noFill/>
        </p:spPr>
        <p:txBody>
          <a:bodyPr wrap="square" lIns="0" tIns="0" rIns="0" bIns="0" rtlCol="0" anchor="ctr">
            <a:spAutoFit/>
          </a:bodyPr>
          <a:lstStyle/>
          <a:p>
            <a:pPr algn="l"/>
            <a:r>
              <a:rPr lang="en-US" sz="1400" b="0" noProof="0" dirty="0">
                <a:solidFill>
                  <a:schemeClr val="tx2"/>
                </a:solidFill>
                <a:latin typeface="Calibri" panose="020F0502020204030204" pitchFamily="34" charset="0"/>
              </a:rPr>
              <a:t>Telefon</a:t>
            </a:r>
          </a:p>
        </p:txBody>
      </p:sp>
      <p:sp>
        <p:nvSpPr>
          <p:cNvPr id="30" name="Phone Placeholder">
            <a:extLst>
              <a:ext uri="{FF2B5EF4-FFF2-40B4-BE49-F238E27FC236}">
                <a16:creationId xmlns:a16="http://schemas.microsoft.com/office/drawing/2014/main" id="{A4DA6751-AA7B-F56F-9B56-A28840005016}"/>
              </a:ext>
            </a:extLst>
          </p:cNvPr>
          <p:cNvSpPr>
            <a:spLocks noGrp="1"/>
          </p:cNvSpPr>
          <p:nvPr>
            <p:ph type="body" sz="quarter" idx="16" hasCustomPrompt="1"/>
          </p:nvPr>
        </p:nvSpPr>
        <p:spPr>
          <a:xfrm>
            <a:off x="4439161" y="3534645"/>
            <a:ext cx="2987948" cy="288000"/>
          </a:xfrm>
        </p:spPr>
        <p:txBody>
          <a:bodyPr anchor="ctr">
            <a:noAutofit/>
          </a:bodyPr>
          <a:lstStyle>
            <a:lvl1pPr marL="0" indent="0">
              <a:buFontTx/>
              <a:buNone/>
              <a:defRPr sz="1400">
                <a:solidFill>
                  <a:schemeClr val="tx2"/>
                </a:solidFill>
                <a:latin typeface="Calibri" panose="020F0502020204030204" pitchFamily="34" charset="0"/>
              </a:defRPr>
            </a:lvl1pPr>
          </a:lstStyle>
          <a:p>
            <a:pPr lvl="0"/>
            <a:r>
              <a:rPr lang="en-US" noProof="0" dirty="0"/>
              <a:t>+49 000 0000 000</a:t>
            </a:r>
          </a:p>
        </p:txBody>
      </p:sp>
      <p:sp>
        <p:nvSpPr>
          <p:cNvPr id="31" name="Mobile Text">
            <a:extLst>
              <a:ext uri="{FF2B5EF4-FFF2-40B4-BE49-F238E27FC236}">
                <a16:creationId xmlns:a16="http://schemas.microsoft.com/office/drawing/2014/main" id="{0CCF2B53-7D22-F26E-5134-77D776364BE9}"/>
              </a:ext>
            </a:extLst>
          </p:cNvPr>
          <p:cNvSpPr txBox="1"/>
          <p:nvPr userDrawn="1"/>
        </p:nvSpPr>
        <p:spPr>
          <a:xfrm>
            <a:off x="3620369" y="3871055"/>
            <a:ext cx="751210" cy="215444"/>
          </a:xfrm>
          <a:prstGeom prst="rect">
            <a:avLst/>
          </a:prstGeom>
          <a:noFill/>
        </p:spPr>
        <p:txBody>
          <a:bodyPr wrap="square" lIns="0" tIns="0" rIns="0" bIns="0" rtlCol="0" anchor="ctr">
            <a:spAutoFit/>
          </a:bodyPr>
          <a:lstStyle/>
          <a:p>
            <a:pPr algn="l">
              <a:spcBef>
                <a:spcPts val="0"/>
              </a:spcBef>
              <a:spcAft>
                <a:spcPts val="0"/>
              </a:spcAft>
            </a:pPr>
            <a:r>
              <a:rPr lang="en-US" sz="1400" b="0" noProof="0" dirty="0">
                <a:solidFill>
                  <a:schemeClr val="tx2"/>
                </a:solidFill>
                <a:latin typeface="Calibri" panose="020F0502020204030204" pitchFamily="34" charset="0"/>
              </a:rPr>
              <a:t>E-Mail</a:t>
            </a:r>
          </a:p>
        </p:txBody>
      </p:sp>
      <p:sp>
        <p:nvSpPr>
          <p:cNvPr id="33" name="E-Mail Placeholder">
            <a:extLst>
              <a:ext uri="{FF2B5EF4-FFF2-40B4-BE49-F238E27FC236}">
                <a16:creationId xmlns:a16="http://schemas.microsoft.com/office/drawing/2014/main" id="{CBF8A921-D7E0-3BAB-9784-7CBB42F0AA7F}"/>
              </a:ext>
            </a:extLst>
          </p:cNvPr>
          <p:cNvSpPr>
            <a:spLocks noGrp="1"/>
          </p:cNvSpPr>
          <p:nvPr>
            <p:ph type="body" sz="quarter" idx="25" hasCustomPrompt="1"/>
          </p:nvPr>
        </p:nvSpPr>
        <p:spPr>
          <a:xfrm>
            <a:off x="4445515" y="3871055"/>
            <a:ext cx="3600450" cy="252000"/>
          </a:xfrm>
        </p:spPr>
        <p:txBody>
          <a:bodyPr>
            <a:noAutofit/>
          </a:bodyPr>
          <a:lstStyle>
            <a:lvl1pPr marL="0" indent="0">
              <a:spcBef>
                <a:spcPts val="0"/>
              </a:spcBef>
              <a:spcAft>
                <a:spcPts val="0"/>
              </a:spcAft>
              <a:buFontTx/>
              <a:buNone/>
              <a:defRPr sz="1400">
                <a:solidFill>
                  <a:schemeClr val="tx2"/>
                </a:solidFill>
                <a:latin typeface="Calibri" panose="020F0502020204030204" pitchFamily="34" charset="0"/>
              </a:defRPr>
            </a:lvl1pPr>
          </a:lstStyle>
          <a:p>
            <a:pPr lvl="0"/>
            <a:r>
              <a:rPr lang="en-US" noProof="0" dirty="0" err="1"/>
              <a:t>Mailadresse</a:t>
            </a:r>
            <a:r>
              <a:rPr lang="en-US" noProof="0" dirty="0"/>
              <a:t> </a:t>
            </a:r>
            <a:r>
              <a:rPr lang="en-US" noProof="0" dirty="0" err="1"/>
              <a:t>eintragen</a:t>
            </a:r>
            <a:endParaRPr lang="en-US" noProof="0" dirty="0"/>
          </a:p>
        </p:txBody>
      </p:sp>
      <p:sp>
        <p:nvSpPr>
          <p:cNvPr id="34" name="Website Text">
            <a:extLst>
              <a:ext uri="{FF2B5EF4-FFF2-40B4-BE49-F238E27FC236}">
                <a16:creationId xmlns:a16="http://schemas.microsoft.com/office/drawing/2014/main" id="{C2770BF0-1967-6BA9-444D-FEA46AA287AC}"/>
              </a:ext>
            </a:extLst>
          </p:cNvPr>
          <p:cNvSpPr txBox="1"/>
          <p:nvPr userDrawn="1"/>
        </p:nvSpPr>
        <p:spPr>
          <a:xfrm>
            <a:off x="3620369" y="4538768"/>
            <a:ext cx="3600016" cy="215444"/>
          </a:xfrm>
          <a:prstGeom prst="rect">
            <a:avLst/>
          </a:prstGeom>
          <a:noFill/>
        </p:spPr>
        <p:txBody>
          <a:bodyPr wrap="square" lIns="0" tIns="0" rIns="0" bIns="0" rtlCol="0">
            <a:spAutoFit/>
          </a:bodyPr>
          <a:lstStyle/>
          <a:p>
            <a:pPr algn="l"/>
            <a:r>
              <a:rPr lang="en-US" sz="1400" b="1" noProof="0" dirty="0">
                <a:solidFill>
                  <a:schemeClr val="tx2"/>
                </a:solidFill>
                <a:latin typeface="Calibri" panose="020F0502020204030204" pitchFamily="34" charset="0"/>
              </a:rPr>
              <a:t>www.teachtoprotect.de</a:t>
            </a:r>
          </a:p>
        </p:txBody>
      </p:sp>
      <p:sp>
        <p:nvSpPr>
          <p:cNvPr id="9" name="Titel 8">
            <a:extLst>
              <a:ext uri="{FF2B5EF4-FFF2-40B4-BE49-F238E27FC236}">
                <a16:creationId xmlns:a16="http://schemas.microsoft.com/office/drawing/2014/main" id="{85DDF275-DC5D-E077-AD90-F0FF5BD85D83}"/>
              </a:ext>
            </a:extLst>
          </p:cNvPr>
          <p:cNvSpPr>
            <a:spLocks noGrp="1"/>
          </p:cNvSpPr>
          <p:nvPr>
            <p:ph type="title"/>
          </p:nvPr>
        </p:nvSpPr>
        <p:spPr>
          <a:xfrm>
            <a:off x="525600" y="673200"/>
            <a:ext cx="9121320" cy="360000"/>
          </a:xfrm>
        </p:spPr>
        <p:txBody>
          <a:bodyPr/>
          <a:lstStyle/>
          <a:p>
            <a:r>
              <a:rPr lang="de-DE"/>
              <a:t>Mastertitelformat bearbeiten</a:t>
            </a:r>
            <a:endParaRPr lang="de-DE" dirty="0"/>
          </a:p>
        </p:txBody>
      </p:sp>
      <p:sp>
        <p:nvSpPr>
          <p:cNvPr id="2" name="Fußzeilenplatzhalter 1">
            <a:extLst>
              <a:ext uri="{FF2B5EF4-FFF2-40B4-BE49-F238E27FC236}">
                <a16:creationId xmlns:a16="http://schemas.microsoft.com/office/drawing/2014/main" id="{58F45E2B-1987-CFEF-7213-FA89652C40D0}"/>
              </a:ext>
            </a:extLst>
          </p:cNvPr>
          <p:cNvSpPr>
            <a:spLocks noGrp="1"/>
          </p:cNvSpPr>
          <p:nvPr>
            <p:ph type="ftr" sz="quarter" idx="26"/>
          </p:nvPr>
        </p:nvSpPr>
        <p:spPr/>
        <p:txBody>
          <a:bodyPr/>
          <a:lstStyle/>
          <a:p>
            <a:endParaRPr lang="de-DE" dirty="0"/>
          </a:p>
        </p:txBody>
      </p:sp>
      <p:sp>
        <p:nvSpPr>
          <p:cNvPr id="5" name="Foliennummernplatzhalter 4">
            <a:extLst>
              <a:ext uri="{FF2B5EF4-FFF2-40B4-BE49-F238E27FC236}">
                <a16:creationId xmlns:a16="http://schemas.microsoft.com/office/drawing/2014/main" id="{C91B7634-6143-6E2D-8C0B-2DB274F680B9}"/>
              </a:ext>
            </a:extLst>
          </p:cNvPr>
          <p:cNvSpPr>
            <a:spLocks noGrp="1"/>
          </p:cNvSpPr>
          <p:nvPr>
            <p:ph type="sldNum" sz="quarter" idx="27"/>
          </p:nvPr>
        </p:nvSpPr>
        <p:spPr/>
        <p:txBody>
          <a:bodyPr/>
          <a:lstStyle/>
          <a:p>
            <a:fld id="{521AE3AC-DDCA-45D4-9B2A-A2DBEA872607}" type="slidenum">
              <a:rPr lang="de-DE" smtClean="0"/>
              <a:pPr/>
              <a:t>‹Nr.›</a:t>
            </a:fld>
            <a:endParaRPr lang="de-DE" dirty="0"/>
          </a:p>
        </p:txBody>
      </p:sp>
      <p:sp>
        <p:nvSpPr>
          <p:cNvPr id="3" name="Textplatzhalter 3">
            <a:extLst>
              <a:ext uri="{FF2B5EF4-FFF2-40B4-BE49-F238E27FC236}">
                <a16:creationId xmlns:a16="http://schemas.microsoft.com/office/drawing/2014/main" id="{C569D226-E5FE-34DC-B135-E785D4099BAF}"/>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spTree>
    <p:custDataLst>
      <p:tags r:id="rId1"/>
    </p:custDataLst>
    <p:extLst>
      <p:ext uri="{BB962C8B-B14F-4D97-AF65-F5344CB8AC3E}">
        <p14:creationId xmlns:p14="http://schemas.microsoft.com/office/powerpoint/2010/main" val="396871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Schlussfolie">
    <p:bg>
      <p:bgPr>
        <a:solidFill>
          <a:schemeClr val="accent1"/>
        </a:solidFill>
        <a:effectLst/>
      </p:bgPr>
    </p:bg>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9304D8A6-D743-B71A-9BE0-BA195ED89556}"/>
              </a:ext>
            </a:extLst>
          </p:cNvPr>
          <p:cNvSpPr>
            <a:spLocks noGrp="1"/>
          </p:cNvSpPr>
          <p:nvPr>
            <p:ph type="ftr" sz="quarter" idx="10"/>
          </p:nvPr>
        </p:nvSpPr>
        <p:spPr>
          <a:xfrm>
            <a:off x="858713" y="6981774"/>
            <a:ext cx="9468000" cy="181500"/>
          </a:xfrm>
        </p:spPr>
        <p:txBody>
          <a:bodyPr/>
          <a:lstStyle>
            <a:lvl1pPr>
              <a:defRPr>
                <a:latin typeface="Calibri" panose="020F0502020204030204" pitchFamily="34" charset="0"/>
              </a:defRPr>
            </a:lvl1pPr>
          </a:lstStyle>
          <a:p>
            <a:endParaRPr lang="de-DE" dirty="0"/>
          </a:p>
        </p:txBody>
      </p:sp>
      <p:sp>
        <p:nvSpPr>
          <p:cNvPr id="5" name="Foliennummernplatzhalter 4">
            <a:extLst>
              <a:ext uri="{FF2B5EF4-FFF2-40B4-BE49-F238E27FC236}">
                <a16:creationId xmlns:a16="http://schemas.microsoft.com/office/drawing/2014/main" id="{457A756D-F73F-E3F7-86E9-13AB8EEF0199}"/>
              </a:ext>
            </a:extLst>
          </p:cNvPr>
          <p:cNvSpPr>
            <a:spLocks noGrp="1"/>
          </p:cNvSpPr>
          <p:nvPr>
            <p:ph type="sldNum" sz="quarter" idx="11"/>
          </p:nvPr>
        </p:nvSpPr>
        <p:spPr>
          <a:xfrm>
            <a:off x="527053" y="6981774"/>
            <a:ext cx="234947" cy="181500"/>
          </a:xfrm>
        </p:spPr>
        <p:txBody>
          <a:bodyPr/>
          <a:lstStyle>
            <a:lvl1pPr>
              <a:defRPr>
                <a:latin typeface="Calibri" panose="020F0502020204030204" pitchFamily="34" charset="0"/>
              </a:defRPr>
            </a:lvl1pPr>
          </a:lstStyle>
          <a:p>
            <a:fld id="{521AE3AC-DDCA-45D4-9B2A-A2DBEA872607}" type="slidenum">
              <a:rPr lang="de-DE" smtClean="0"/>
              <a:pPr/>
              <a:t>‹Nr.›</a:t>
            </a:fld>
            <a:endParaRPr lang="de-DE" dirty="0"/>
          </a:p>
        </p:txBody>
      </p:sp>
      <p:sp>
        <p:nvSpPr>
          <p:cNvPr id="3" name="Titel 1">
            <a:extLst>
              <a:ext uri="{FF2B5EF4-FFF2-40B4-BE49-F238E27FC236}">
                <a16:creationId xmlns:a16="http://schemas.microsoft.com/office/drawing/2014/main" id="{766E7F99-2A92-6318-6F60-D1C3481ADB03}"/>
              </a:ext>
            </a:extLst>
          </p:cNvPr>
          <p:cNvSpPr>
            <a:spLocks noGrp="1"/>
          </p:cNvSpPr>
          <p:nvPr>
            <p:ph type="title" hasCustomPrompt="1"/>
          </p:nvPr>
        </p:nvSpPr>
        <p:spPr bwMode="gray">
          <a:xfrm>
            <a:off x="525600" y="1936857"/>
            <a:ext cx="5176700" cy="1631843"/>
          </a:xfrm>
        </p:spPr>
        <p:txBody>
          <a:bodyPr anchor="b"/>
          <a:lstStyle>
            <a:lvl1pPr>
              <a:lnSpc>
                <a:spcPct val="100000"/>
              </a:lnSpc>
              <a:defRPr sz="4000" b="0">
                <a:solidFill>
                  <a:schemeClr val="bg1"/>
                </a:solidFill>
                <a:latin typeface="Calibri" panose="020F0502020204030204" pitchFamily="34" charset="0"/>
              </a:defRPr>
            </a:lvl1pPr>
          </a:lstStyle>
          <a:p>
            <a:r>
              <a:rPr lang="de-DE" dirty="0"/>
              <a:t>Abschlussbotschaft hier einfügen</a:t>
            </a:r>
          </a:p>
        </p:txBody>
      </p:sp>
      <p:sp>
        <p:nvSpPr>
          <p:cNvPr id="10" name="Untertitel 6">
            <a:extLst>
              <a:ext uri="{FF2B5EF4-FFF2-40B4-BE49-F238E27FC236}">
                <a16:creationId xmlns:a16="http://schemas.microsoft.com/office/drawing/2014/main" id="{3EC48A66-829D-F817-D24F-A1C608C1452E}"/>
              </a:ext>
            </a:extLst>
          </p:cNvPr>
          <p:cNvSpPr txBox="1">
            <a:spLocks/>
          </p:cNvSpPr>
          <p:nvPr userDrawn="1"/>
        </p:nvSpPr>
        <p:spPr>
          <a:xfrm>
            <a:off x="527053" y="5843094"/>
            <a:ext cx="4248472" cy="303706"/>
          </a:xfrm>
          <a:prstGeom prst="rect">
            <a:avLst/>
          </a:prstGeom>
        </p:spPr>
        <p:txBody>
          <a:bodyPr lIns="0" tIns="0" rIns="0" bIns="0"/>
          <a:lstStyle>
            <a:lvl1pPr marL="216000" indent="-216000" algn="l" defTabSz="914400" rtl="0" eaLnBrk="1" latinLnBrk="0" hangingPunct="1">
              <a:spcBef>
                <a:spcPts val="600"/>
              </a:spcBef>
              <a:buFont typeface="Wingdings" panose="05000000000000000000" pitchFamily="2" charset="2"/>
              <a:buChar char="§"/>
              <a:tabLst/>
              <a:defRPr sz="2000" kern="1200">
                <a:solidFill>
                  <a:schemeClr val="accent1"/>
                </a:solidFill>
                <a:latin typeface="+mn-lt"/>
                <a:ea typeface="+mn-ea"/>
                <a:cs typeface="+mn-cs"/>
              </a:defRPr>
            </a:lvl1pPr>
            <a:lvl2pPr marL="432000" indent="-216000" algn="l" defTabSz="914400" rtl="0" eaLnBrk="1" latinLnBrk="0" hangingPunct="1">
              <a:spcBef>
                <a:spcPts val="300"/>
              </a:spcBef>
              <a:buFont typeface="Arial" panose="020B0604020202020204" pitchFamily="34" charset="0"/>
              <a:buChar char="•"/>
              <a:defRPr sz="2000" kern="1200">
                <a:solidFill>
                  <a:schemeClr val="accent1"/>
                </a:solidFill>
                <a:latin typeface="+mn-lt"/>
                <a:ea typeface="+mn-ea"/>
                <a:cs typeface="+mn-cs"/>
              </a:defRPr>
            </a:lvl2pPr>
            <a:lvl3pPr marL="648000" indent="-216000" algn="l" defTabSz="914400" rtl="0" eaLnBrk="1" latinLnBrk="0" hangingPunct="1">
              <a:spcBef>
                <a:spcPts val="0"/>
              </a:spcBef>
              <a:buFont typeface="Symbol" panose="05050102010706020507" pitchFamily="18" charset="2"/>
              <a:buChar char="-"/>
              <a:defRPr sz="1800" kern="1200">
                <a:solidFill>
                  <a:schemeClr val="accent1"/>
                </a:solidFill>
                <a:latin typeface="+mn-lt"/>
                <a:ea typeface="+mn-ea"/>
                <a:cs typeface="+mn-cs"/>
              </a:defRPr>
            </a:lvl3pPr>
            <a:lvl4pPr marL="1076325" indent="-269875" algn="l" defTabSz="914400" rtl="0" eaLnBrk="1" latinLnBrk="0" hangingPunct="1">
              <a:spcBef>
                <a:spcPct val="20000"/>
              </a:spcBef>
              <a:buFont typeface="Symbol" panose="05050102010706020507" pitchFamily="18" charset="2"/>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None/>
            </a:pPr>
            <a:r>
              <a:rPr lang="de-DE" dirty="0">
                <a:solidFill>
                  <a:schemeClr val="bg1"/>
                </a:solidFill>
              </a:rPr>
              <a:t>Sie haben Fragen zur Unterweisung?</a:t>
            </a:r>
          </a:p>
        </p:txBody>
      </p:sp>
      <p:sp>
        <p:nvSpPr>
          <p:cNvPr id="12" name="Name Placeholder">
            <a:extLst>
              <a:ext uri="{FF2B5EF4-FFF2-40B4-BE49-F238E27FC236}">
                <a16:creationId xmlns:a16="http://schemas.microsoft.com/office/drawing/2014/main" id="{FC18604A-11AF-6FEF-2C8A-73B057EED6E8}"/>
              </a:ext>
            </a:extLst>
          </p:cNvPr>
          <p:cNvSpPr>
            <a:spLocks noGrp="1"/>
          </p:cNvSpPr>
          <p:nvPr>
            <p:ph type="body" sz="quarter" idx="14" hasCustomPrompt="1"/>
          </p:nvPr>
        </p:nvSpPr>
        <p:spPr>
          <a:xfrm>
            <a:off x="5228236" y="5750678"/>
            <a:ext cx="2984700" cy="184832"/>
          </a:xfrm>
        </p:spPr>
        <p:txBody>
          <a:bodyPr anchor="ctr"/>
          <a:lstStyle>
            <a:lvl1pPr marL="0" indent="0">
              <a:buFontTx/>
              <a:buNone/>
              <a:defRPr sz="1200" b="1">
                <a:solidFill>
                  <a:schemeClr val="bg1"/>
                </a:solidFill>
                <a:latin typeface="Calibri" panose="020F0502020204030204" pitchFamily="34" charset="0"/>
              </a:defRPr>
            </a:lvl1pPr>
          </a:lstStyle>
          <a:p>
            <a:pPr lvl="0"/>
            <a:r>
              <a:rPr lang="en-US" noProof="0" dirty="0" err="1"/>
              <a:t>Kontaktdaten</a:t>
            </a:r>
            <a:r>
              <a:rPr lang="en-US" noProof="0" dirty="0"/>
              <a:t> </a:t>
            </a:r>
            <a:r>
              <a:rPr lang="en-US" noProof="0" dirty="0" err="1"/>
              <a:t>hier</a:t>
            </a:r>
            <a:r>
              <a:rPr lang="en-US" noProof="0" dirty="0"/>
              <a:t> </a:t>
            </a:r>
            <a:r>
              <a:rPr lang="en-US" noProof="0" dirty="0" err="1"/>
              <a:t>eintragen</a:t>
            </a:r>
            <a:endParaRPr lang="en-US" noProof="0" dirty="0"/>
          </a:p>
        </p:txBody>
      </p:sp>
      <p:sp>
        <p:nvSpPr>
          <p:cNvPr id="14" name="Textplatzhalter 13">
            <a:extLst>
              <a:ext uri="{FF2B5EF4-FFF2-40B4-BE49-F238E27FC236}">
                <a16:creationId xmlns:a16="http://schemas.microsoft.com/office/drawing/2014/main" id="{5CC23B73-D1BB-240F-C5F7-C6FDE827D196}"/>
              </a:ext>
            </a:extLst>
          </p:cNvPr>
          <p:cNvSpPr>
            <a:spLocks noGrp="1"/>
          </p:cNvSpPr>
          <p:nvPr>
            <p:ph type="body" sz="quarter" idx="15" hasCustomPrompt="1"/>
          </p:nvPr>
        </p:nvSpPr>
        <p:spPr>
          <a:xfrm>
            <a:off x="527050" y="6229351"/>
            <a:ext cx="4298950" cy="330200"/>
          </a:xfrm>
        </p:spPr>
        <p:txBody>
          <a:bodyPr lIns="0" tIns="0" rIns="0" bIns="0"/>
          <a:lstStyle>
            <a:lvl1pPr>
              <a:defRPr lang="de-DE" sz="2000" dirty="0">
                <a:solidFill>
                  <a:schemeClr val="bg1"/>
                </a:solidFill>
              </a:defRPr>
            </a:lvl1pPr>
          </a:lstStyle>
          <a:p>
            <a:pPr lvl="0" defTabSz="914400">
              <a:spcBef>
                <a:spcPts val="0"/>
              </a:spcBef>
              <a:buFont typeface="Wingdings" panose="05000000000000000000" pitchFamily="2" charset="2"/>
              <a:buNone/>
              <a:tabLst/>
            </a:pPr>
            <a:r>
              <a:rPr lang="de-DE" dirty="0"/>
              <a:t>Mailadresse hier eintragen</a:t>
            </a:r>
          </a:p>
        </p:txBody>
      </p:sp>
      <p:sp>
        <p:nvSpPr>
          <p:cNvPr id="15" name="Name Placeholder">
            <a:extLst>
              <a:ext uri="{FF2B5EF4-FFF2-40B4-BE49-F238E27FC236}">
                <a16:creationId xmlns:a16="http://schemas.microsoft.com/office/drawing/2014/main" id="{E501F8FF-D67C-F9E8-EC5A-956E1BE2B520}"/>
              </a:ext>
            </a:extLst>
          </p:cNvPr>
          <p:cNvSpPr>
            <a:spLocks noGrp="1"/>
          </p:cNvSpPr>
          <p:nvPr>
            <p:ph type="body" sz="quarter" idx="16" hasCustomPrompt="1"/>
          </p:nvPr>
        </p:nvSpPr>
        <p:spPr>
          <a:xfrm>
            <a:off x="5806693" y="5965503"/>
            <a:ext cx="2406242" cy="184832"/>
          </a:xfrm>
        </p:spPr>
        <p:txBody>
          <a:bodyPr anchor="ctr"/>
          <a:lstStyle>
            <a:lvl1pPr marL="0" indent="0">
              <a:buFontTx/>
              <a:buNone/>
              <a:defRPr sz="1200" b="1">
                <a:solidFill>
                  <a:schemeClr val="bg1"/>
                </a:solidFill>
                <a:latin typeface="Calibri" panose="020F0502020204030204" pitchFamily="34" charset="0"/>
              </a:defRPr>
            </a:lvl1pPr>
          </a:lstStyle>
          <a:p>
            <a:pPr lvl="0"/>
            <a:r>
              <a:rPr lang="en-US" noProof="0" dirty="0" err="1"/>
              <a:t>Adresse</a:t>
            </a:r>
            <a:r>
              <a:rPr lang="en-US" noProof="0" dirty="0"/>
              <a:t> </a:t>
            </a:r>
            <a:r>
              <a:rPr lang="en-US" noProof="0" dirty="0" err="1"/>
              <a:t>hier</a:t>
            </a:r>
            <a:r>
              <a:rPr lang="en-US" noProof="0" dirty="0"/>
              <a:t> </a:t>
            </a:r>
            <a:r>
              <a:rPr lang="en-US" noProof="0" dirty="0" err="1"/>
              <a:t>eintragen</a:t>
            </a:r>
            <a:endParaRPr lang="en-US" noProof="0" dirty="0"/>
          </a:p>
        </p:txBody>
      </p:sp>
      <p:sp>
        <p:nvSpPr>
          <p:cNvPr id="16" name="Name Placeholder">
            <a:extLst>
              <a:ext uri="{FF2B5EF4-FFF2-40B4-BE49-F238E27FC236}">
                <a16:creationId xmlns:a16="http://schemas.microsoft.com/office/drawing/2014/main" id="{AABE0740-D847-325C-6A3B-0565A4D68681}"/>
              </a:ext>
            </a:extLst>
          </p:cNvPr>
          <p:cNvSpPr>
            <a:spLocks noGrp="1"/>
          </p:cNvSpPr>
          <p:nvPr>
            <p:ph type="body" sz="quarter" idx="17" hasCustomPrompt="1"/>
          </p:nvPr>
        </p:nvSpPr>
        <p:spPr>
          <a:xfrm>
            <a:off x="5806693" y="6180328"/>
            <a:ext cx="2406242" cy="184832"/>
          </a:xfrm>
        </p:spPr>
        <p:txBody>
          <a:bodyPr anchor="ctr"/>
          <a:lstStyle>
            <a:lvl1pPr marL="0" indent="0">
              <a:buFontTx/>
              <a:buNone/>
              <a:defRPr sz="1200" b="1">
                <a:solidFill>
                  <a:schemeClr val="bg1"/>
                </a:solidFill>
                <a:latin typeface="Calibri" panose="020F0502020204030204" pitchFamily="34" charset="0"/>
              </a:defRPr>
            </a:lvl1pPr>
          </a:lstStyle>
          <a:p>
            <a:pPr lvl="0"/>
            <a:r>
              <a:rPr lang="en-US" noProof="0" dirty="0" err="1"/>
              <a:t>Telefonnummer</a:t>
            </a:r>
            <a:r>
              <a:rPr lang="en-US" noProof="0" dirty="0"/>
              <a:t> </a:t>
            </a:r>
            <a:r>
              <a:rPr lang="en-US" noProof="0" dirty="0" err="1"/>
              <a:t>hier</a:t>
            </a:r>
            <a:r>
              <a:rPr lang="en-US" noProof="0" dirty="0"/>
              <a:t> </a:t>
            </a:r>
            <a:r>
              <a:rPr lang="en-US" noProof="0" dirty="0" err="1"/>
              <a:t>eintragen</a:t>
            </a:r>
            <a:endParaRPr lang="en-US" noProof="0" dirty="0"/>
          </a:p>
        </p:txBody>
      </p:sp>
      <p:sp>
        <p:nvSpPr>
          <p:cNvPr id="17" name="Name Placeholder">
            <a:extLst>
              <a:ext uri="{FF2B5EF4-FFF2-40B4-BE49-F238E27FC236}">
                <a16:creationId xmlns:a16="http://schemas.microsoft.com/office/drawing/2014/main" id="{E25CFD99-7004-36BB-F088-058CEC647D0A}"/>
              </a:ext>
            </a:extLst>
          </p:cNvPr>
          <p:cNvSpPr>
            <a:spLocks noGrp="1"/>
          </p:cNvSpPr>
          <p:nvPr>
            <p:ph type="body" sz="quarter" idx="18" hasCustomPrompt="1"/>
          </p:nvPr>
        </p:nvSpPr>
        <p:spPr>
          <a:xfrm>
            <a:off x="5806693" y="6395152"/>
            <a:ext cx="2406242" cy="184832"/>
          </a:xfrm>
        </p:spPr>
        <p:txBody>
          <a:bodyPr anchor="ctr"/>
          <a:lstStyle>
            <a:lvl1pPr marL="0" indent="0">
              <a:buFontTx/>
              <a:buNone/>
              <a:defRPr sz="1200" b="1">
                <a:solidFill>
                  <a:schemeClr val="bg1"/>
                </a:solidFill>
                <a:latin typeface="Calibri" panose="020F0502020204030204" pitchFamily="34" charset="0"/>
              </a:defRPr>
            </a:lvl1pPr>
          </a:lstStyle>
          <a:p>
            <a:pPr lvl="0"/>
            <a:r>
              <a:rPr lang="en-US" noProof="0" dirty="0" err="1"/>
              <a:t>Faxnummer</a:t>
            </a:r>
            <a:r>
              <a:rPr lang="en-US" noProof="0" dirty="0"/>
              <a:t> </a:t>
            </a:r>
            <a:r>
              <a:rPr lang="en-US" noProof="0" dirty="0" err="1"/>
              <a:t>hier</a:t>
            </a:r>
            <a:r>
              <a:rPr lang="en-US" noProof="0" dirty="0"/>
              <a:t> </a:t>
            </a:r>
            <a:r>
              <a:rPr lang="en-US" noProof="0" dirty="0" err="1"/>
              <a:t>eintragen</a:t>
            </a:r>
            <a:endParaRPr lang="en-US" noProof="0" dirty="0"/>
          </a:p>
        </p:txBody>
      </p:sp>
      <p:sp>
        <p:nvSpPr>
          <p:cNvPr id="18" name="Textfeld 17">
            <a:extLst>
              <a:ext uri="{FF2B5EF4-FFF2-40B4-BE49-F238E27FC236}">
                <a16:creationId xmlns:a16="http://schemas.microsoft.com/office/drawing/2014/main" id="{E15A64C0-B59D-2E2F-DE77-E7DA494B7F7C}"/>
              </a:ext>
            </a:extLst>
          </p:cNvPr>
          <p:cNvSpPr txBox="1"/>
          <p:nvPr userDrawn="1"/>
        </p:nvSpPr>
        <p:spPr bwMode="gray">
          <a:xfrm>
            <a:off x="5228236" y="5965503"/>
            <a:ext cx="562964" cy="181297"/>
          </a:xfrm>
          <a:prstGeom prst="rect">
            <a:avLst/>
          </a:prstGeom>
        </p:spPr>
        <p:txBody>
          <a:bodyPr vert="horz" lIns="0" tIns="0" rIns="0" bIns="0" rtlCol="0" anchor="ctr">
            <a:noAutofit/>
          </a:bodyPr>
          <a:lstStyle>
            <a:lvl1pPr lvl="0" indent="0" defTabSz="914377">
              <a:lnSpc>
                <a:spcPct val="100000"/>
              </a:lnSpc>
              <a:spcBef>
                <a:spcPts val="400"/>
              </a:spcBef>
              <a:spcAft>
                <a:spcPts val="400"/>
              </a:spcAft>
              <a:buFontTx/>
              <a:buNone/>
              <a:defRPr sz="1200" b="1">
                <a:solidFill>
                  <a:schemeClr val="bg1"/>
                </a:solidFill>
                <a:latin typeface="Calibri" panose="020F0502020204030204" pitchFamily="34" charset="0"/>
              </a:defRPr>
            </a:lvl1pPr>
            <a:lvl2pPr marL="360000" indent="-360000" defTabSz="914377">
              <a:lnSpc>
                <a:spcPct val="100000"/>
              </a:lnSpc>
              <a:spcBef>
                <a:spcPts val="400"/>
              </a:spcBef>
              <a:spcAft>
                <a:spcPts val="400"/>
              </a:spcAft>
              <a:buClr>
                <a:schemeClr val="accent1"/>
              </a:buClr>
              <a:buSzPct val="115000"/>
              <a:buFont typeface="Symbol" panose="05050102010706020507" pitchFamily="18" charset="2"/>
              <a:buChar char="-"/>
              <a:defRPr sz="2400">
                <a:solidFill>
                  <a:schemeClr val="tx2"/>
                </a:solidFill>
              </a:defRPr>
            </a:lvl2pPr>
            <a:lvl3pPr marL="720000" indent="-360000" defTabSz="914377">
              <a:lnSpc>
                <a:spcPct val="100000"/>
              </a:lnSpc>
              <a:spcBef>
                <a:spcPts val="0"/>
              </a:spcBef>
              <a:spcAft>
                <a:spcPts val="400"/>
              </a:spcAft>
              <a:buClr>
                <a:schemeClr val="accent1"/>
              </a:buClr>
              <a:buFont typeface="Symbol" panose="05050102010706020507" pitchFamily="18" charset="2"/>
              <a:buChar char="-"/>
              <a:defRPr sz="2400">
                <a:solidFill>
                  <a:schemeClr val="tx2"/>
                </a:solidFill>
              </a:defRPr>
            </a:lvl3pPr>
            <a:lvl4pPr marL="360000" indent="-360000" defTabSz="914377">
              <a:lnSpc>
                <a:spcPct val="100000"/>
              </a:lnSpc>
              <a:spcBef>
                <a:spcPts val="0"/>
              </a:spcBef>
              <a:spcAft>
                <a:spcPts val="400"/>
              </a:spcAft>
              <a:buClr>
                <a:schemeClr val="accent1"/>
              </a:buClr>
              <a:buFontTx/>
              <a:buBlip>
                <a:blip r:embed="rId2">
                  <a:extLst>
                    <a:ext uri="{96DAC541-7B7A-43D3-8B79-37D633B846F1}">
                      <asvg:svgBlip xmlns:asvg="http://schemas.microsoft.com/office/drawing/2016/SVG/main" r:embed="rId3"/>
                    </a:ext>
                  </a:extLst>
                </a:blip>
              </a:buBlip>
              <a:defRPr sz="2400">
                <a:solidFill>
                  <a:schemeClr val="tx2"/>
                </a:solidFill>
              </a:defRPr>
            </a:lvl4pPr>
            <a:lvl5pPr marL="0" indent="0" defTabSz="914377">
              <a:lnSpc>
                <a:spcPct val="100000"/>
              </a:lnSpc>
              <a:spcBef>
                <a:spcPts val="400"/>
              </a:spcBef>
              <a:spcAft>
                <a:spcPts val="400"/>
              </a:spcAft>
              <a:buFont typeface="Arial" panose="020B0604020202020204" pitchFamily="34" charset="0"/>
              <a:buNone/>
              <a:defRPr sz="2400" b="1">
                <a:solidFill>
                  <a:schemeClr val="tx2"/>
                </a:solidFill>
              </a:defRPr>
            </a:lvl5pPr>
            <a:lvl6pPr marL="0" indent="0" defTabSz="914377">
              <a:lnSpc>
                <a:spcPct val="100000"/>
              </a:lnSpc>
              <a:spcBef>
                <a:spcPts val="400"/>
              </a:spcBef>
              <a:spcAft>
                <a:spcPts val="400"/>
              </a:spcAft>
              <a:buFont typeface="Arial" panose="020B0604020202020204" pitchFamily="34" charset="0"/>
              <a:buNone/>
              <a:defRPr sz="2400" b="1" cap="all" baseline="0">
                <a:solidFill>
                  <a:schemeClr val="accent1"/>
                </a:solidFill>
              </a:defRPr>
            </a:lvl6pPr>
            <a:lvl7pPr marL="0" indent="0" defTabSz="914377">
              <a:lnSpc>
                <a:spcPct val="100000"/>
              </a:lnSpc>
              <a:spcBef>
                <a:spcPts val="400"/>
              </a:spcBef>
              <a:spcAft>
                <a:spcPts val="400"/>
              </a:spcAft>
              <a:buFont typeface="Arial" panose="020B0604020202020204" pitchFamily="34" charset="0"/>
              <a:buNone/>
              <a:defRPr sz="2400" b="1" cap="all" baseline="0">
                <a:solidFill>
                  <a:schemeClr val="accent2"/>
                </a:solidFill>
              </a:defRPr>
            </a:lvl7pPr>
            <a:lvl8pPr marL="0" indent="0" defTabSz="914377">
              <a:lnSpc>
                <a:spcPct val="100000"/>
              </a:lnSpc>
              <a:spcBef>
                <a:spcPts val="400"/>
              </a:spcBef>
              <a:spcAft>
                <a:spcPts val="400"/>
              </a:spcAft>
              <a:buFont typeface="Arial" panose="020B0604020202020204" pitchFamily="34" charset="0"/>
              <a:buNone/>
              <a:defRPr sz="1400" b="0" cap="none" baseline="0">
                <a:solidFill>
                  <a:schemeClr val="tx2"/>
                </a:solidFill>
              </a:defRPr>
            </a:lvl8pPr>
            <a:lvl9pPr marL="0" indent="0" defTabSz="914377">
              <a:lnSpc>
                <a:spcPct val="100000"/>
              </a:lnSpc>
              <a:spcBef>
                <a:spcPts val="400"/>
              </a:spcBef>
              <a:spcAft>
                <a:spcPts val="400"/>
              </a:spcAft>
              <a:buFont typeface="Arial" panose="020B0604020202020204" pitchFamily="34" charset="0"/>
              <a:buNone/>
              <a:defRPr sz="1000"/>
            </a:lvl9pPr>
          </a:lstStyle>
          <a:p>
            <a:pPr lvl="0"/>
            <a:r>
              <a:rPr lang="de-DE" dirty="0"/>
              <a:t>Adresse:</a:t>
            </a:r>
          </a:p>
        </p:txBody>
      </p:sp>
      <p:sp>
        <p:nvSpPr>
          <p:cNvPr id="19" name="Textfeld 18">
            <a:extLst>
              <a:ext uri="{FF2B5EF4-FFF2-40B4-BE49-F238E27FC236}">
                <a16:creationId xmlns:a16="http://schemas.microsoft.com/office/drawing/2014/main" id="{30273B2F-A686-D687-D069-5D519B3CED89}"/>
              </a:ext>
            </a:extLst>
          </p:cNvPr>
          <p:cNvSpPr txBox="1"/>
          <p:nvPr userDrawn="1"/>
        </p:nvSpPr>
        <p:spPr bwMode="gray">
          <a:xfrm>
            <a:off x="5228236" y="6183863"/>
            <a:ext cx="562964" cy="181297"/>
          </a:xfrm>
          <a:prstGeom prst="rect">
            <a:avLst/>
          </a:prstGeom>
        </p:spPr>
        <p:txBody>
          <a:bodyPr vert="horz" lIns="0" tIns="0" rIns="0" bIns="0" rtlCol="0" anchor="ctr">
            <a:noAutofit/>
          </a:bodyPr>
          <a:lstStyle>
            <a:lvl1pPr lvl="0" indent="0" defTabSz="914377">
              <a:lnSpc>
                <a:spcPct val="100000"/>
              </a:lnSpc>
              <a:spcBef>
                <a:spcPts val="400"/>
              </a:spcBef>
              <a:spcAft>
                <a:spcPts val="400"/>
              </a:spcAft>
              <a:buFontTx/>
              <a:buNone/>
              <a:defRPr sz="1200" b="1">
                <a:solidFill>
                  <a:schemeClr val="bg1"/>
                </a:solidFill>
                <a:latin typeface="Calibri" panose="020F0502020204030204" pitchFamily="34" charset="0"/>
              </a:defRPr>
            </a:lvl1pPr>
            <a:lvl2pPr marL="360000" indent="-360000" defTabSz="914377">
              <a:lnSpc>
                <a:spcPct val="100000"/>
              </a:lnSpc>
              <a:spcBef>
                <a:spcPts val="400"/>
              </a:spcBef>
              <a:spcAft>
                <a:spcPts val="400"/>
              </a:spcAft>
              <a:buClr>
                <a:schemeClr val="accent1"/>
              </a:buClr>
              <a:buSzPct val="115000"/>
              <a:buFont typeface="Symbol" panose="05050102010706020507" pitchFamily="18" charset="2"/>
              <a:buChar char="-"/>
              <a:defRPr sz="2400">
                <a:solidFill>
                  <a:schemeClr val="tx2"/>
                </a:solidFill>
              </a:defRPr>
            </a:lvl2pPr>
            <a:lvl3pPr marL="720000" indent="-360000" defTabSz="914377">
              <a:lnSpc>
                <a:spcPct val="100000"/>
              </a:lnSpc>
              <a:spcBef>
                <a:spcPts val="0"/>
              </a:spcBef>
              <a:spcAft>
                <a:spcPts val="400"/>
              </a:spcAft>
              <a:buClr>
                <a:schemeClr val="accent1"/>
              </a:buClr>
              <a:buFont typeface="Symbol" panose="05050102010706020507" pitchFamily="18" charset="2"/>
              <a:buChar char="-"/>
              <a:defRPr sz="2400">
                <a:solidFill>
                  <a:schemeClr val="tx2"/>
                </a:solidFill>
              </a:defRPr>
            </a:lvl3pPr>
            <a:lvl4pPr marL="360000" indent="-360000" defTabSz="914377">
              <a:lnSpc>
                <a:spcPct val="100000"/>
              </a:lnSpc>
              <a:spcBef>
                <a:spcPts val="0"/>
              </a:spcBef>
              <a:spcAft>
                <a:spcPts val="400"/>
              </a:spcAft>
              <a:buClr>
                <a:schemeClr val="accent1"/>
              </a:buClr>
              <a:buFontTx/>
              <a:buBlip>
                <a:blip r:embed="rId2">
                  <a:extLst>
                    <a:ext uri="{96DAC541-7B7A-43D3-8B79-37D633B846F1}">
                      <asvg:svgBlip xmlns:asvg="http://schemas.microsoft.com/office/drawing/2016/SVG/main" r:embed="rId3"/>
                    </a:ext>
                  </a:extLst>
                </a:blip>
              </a:buBlip>
              <a:defRPr sz="2400">
                <a:solidFill>
                  <a:schemeClr val="tx2"/>
                </a:solidFill>
              </a:defRPr>
            </a:lvl4pPr>
            <a:lvl5pPr marL="0" indent="0" defTabSz="914377">
              <a:lnSpc>
                <a:spcPct val="100000"/>
              </a:lnSpc>
              <a:spcBef>
                <a:spcPts val="400"/>
              </a:spcBef>
              <a:spcAft>
                <a:spcPts val="400"/>
              </a:spcAft>
              <a:buFont typeface="Arial" panose="020B0604020202020204" pitchFamily="34" charset="0"/>
              <a:buNone/>
              <a:defRPr sz="2400" b="1">
                <a:solidFill>
                  <a:schemeClr val="tx2"/>
                </a:solidFill>
              </a:defRPr>
            </a:lvl5pPr>
            <a:lvl6pPr marL="0" indent="0" defTabSz="914377">
              <a:lnSpc>
                <a:spcPct val="100000"/>
              </a:lnSpc>
              <a:spcBef>
                <a:spcPts val="400"/>
              </a:spcBef>
              <a:spcAft>
                <a:spcPts val="400"/>
              </a:spcAft>
              <a:buFont typeface="Arial" panose="020B0604020202020204" pitchFamily="34" charset="0"/>
              <a:buNone/>
              <a:defRPr sz="2400" b="1" cap="all" baseline="0">
                <a:solidFill>
                  <a:schemeClr val="accent1"/>
                </a:solidFill>
              </a:defRPr>
            </a:lvl6pPr>
            <a:lvl7pPr marL="0" indent="0" defTabSz="914377">
              <a:lnSpc>
                <a:spcPct val="100000"/>
              </a:lnSpc>
              <a:spcBef>
                <a:spcPts val="400"/>
              </a:spcBef>
              <a:spcAft>
                <a:spcPts val="400"/>
              </a:spcAft>
              <a:buFont typeface="Arial" panose="020B0604020202020204" pitchFamily="34" charset="0"/>
              <a:buNone/>
              <a:defRPr sz="2400" b="1" cap="all" baseline="0">
                <a:solidFill>
                  <a:schemeClr val="accent2"/>
                </a:solidFill>
              </a:defRPr>
            </a:lvl7pPr>
            <a:lvl8pPr marL="0" indent="0" defTabSz="914377">
              <a:lnSpc>
                <a:spcPct val="100000"/>
              </a:lnSpc>
              <a:spcBef>
                <a:spcPts val="400"/>
              </a:spcBef>
              <a:spcAft>
                <a:spcPts val="400"/>
              </a:spcAft>
              <a:buFont typeface="Arial" panose="020B0604020202020204" pitchFamily="34" charset="0"/>
              <a:buNone/>
              <a:defRPr sz="1400" b="0" cap="none" baseline="0">
                <a:solidFill>
                  <a:schemeClr val="tx2"/>
                </a:solidFill>
              </a:defRPr>
            </a:lvl8pPr>
            <a:lvl9pPr marL="0" indent="0" defTabSz="914377">
              <a:lnSpc>
                <a:spcPct val="100000"/>
              </a:lnSpc>
              <a:spcBef>
                <a:spcPts val="400"/>
              </a:spcBef>
              <a:spcAft>
                <a:spcPts val="400"/>
              </a:spcAft>
              <a:buFont typeface="Arial" panose="020B0604020202020204" pitchFamily="34" charset="0"/>
              <a:buNone/>
              <a:defRPr sz="1000"/>
            </a:lvl9pPr>
          </a:lstStyle>
          <a:p>
            <a:pPr lvl="0"/>
            <a:r>
              <a:rPr lang="de-DE" dirty="0"/>
              <a:t>Tel.:</a:t>
            </a:r>
          </a:p>
        </p:txBody>
      </p:sp>
      <p:sp>
        <p:nvSpPr>
          <p:cNvPr id="20" name="Textfeld 19">
            <a:extLst>
              <a:ext uri="{FF2B5EF4-FFF2-40B4-BE49-F238E27FC236}">
                <a16:creationId xmlns:a16="http://schemas.microsoft.com/office/drawing/2014/main" id="{7DB65432-1856-15EF-0E0C-061CF8F22433}"/>
              </a:ext>
            </a:extLst>
          </p:cNvPr>
          <p:cNvSpPr txBox="1"/>
          <p:nvPr userDrawn="1"/>
        </p:nvSpPr>
        <p:spPr bwMode="gray">
          <a:xfrm>
            <a:off x="5228236" y="6398687"/>
            <a:ext cx="562964" cy="181297"/>
          </a:xfrm>
          <a:prstGeom prst="rect">
            <a:avLst/>
          </a:prstGeom>
        </p:spPr>
        <p:txBody>
          <a:bodyPr vert="horz" lIns="0" tIns="0" rIns="0" bIns="0" rtlCol="0" anchor="ctr">
            <a:noAutofit/>
          </a:bodyPr>
          <a:lstStyle>
            <a:lvl1pPr lvl="0" indent="0" defTabSz="914377">
              <a:lnSpc>
                <a:spcPct val="100000"/>
              </a:lnSpc>
              <a:spcBef>
                <a:spcPts val="400"/>
              </a:spcBef>
              <a:spcAft>
                <a:spcPts val="400"/>
              </a:spcAft>
              <a:buFontTx/>
              <a:buNone/>
              <a:defRPr sz="1200" b="1">
                <a:solidFill>
                  <a:schemeClr val="bg1"/>
                </a:solidFill>
                <a:latin typeface="Calibri" panose="020F0502020204030204" pitchFamily="34" charset="0"/>
              </a:defRPr>
            </a:lvl1pPr>
            <a:lvl2pPr marL="360000" indent="-360000" defTabSz="914377">
              <a:lnSpc>
                <a:spcPct val="100000"/>
              </a:lnSpc>
              <a:spcBef>
                <a:spcPts val="400"/>
              </a:spcBef>
              <a:spcAft>
                <a:spcPts val="400"/>
              </a:spcAft>
              <a:buClr>
                <a:schemeClr val="accent1"/>
              </a:buClr>
              <a:buSzPct val="115000"/>
              <a:buFont typeface="Symbol" panose="05050102010706020507" pitchFamily="18" charset="2"/>
              <a:buChar char="-"/>
              <a:defRPr sz="2400">
                <a:solidFill>
                  <a:schemeClr val="tx2"/>
                </a:solidFill>
              </a:defRPr>
            </a:lvl2pPr>
            <a:lvl3pPr marL="720000" indent="-360000" defTabSz="914377">
              <a:lnSpc>
                <a:spcPct val="100000"/>
              </a:lnSpc>
              <a:spcBef>
                <a:spcPts val="0"/>
              </a:spcBef>
              <a:spcAft>
                <a:spcPts val="400"/>
              </a:spcAft>
              <a:buClr>
                <a:schemeClr val="accent1"/>
              </a:buClr>
              <a:buFont typeface="Symbol" panose="05050102010706020507" pitchFamily="18" charset="2"/>
              <a:buChar char="-"/>
              <a:defRPr sz="2400">
                <a:solidFill>
                  <a:schemeClr val="tx2"/>
                </a:solidFill>
              </a:defRPr>
            </a:lvl3pPr>
            <a:lvl4pPr marL="360000" indent="-360000" defTabSz="914377">
              <a:lnSpc>
                <a:spcPct val="100000"/>
              </a:lnSpc>
              <a:spcBef>
                <a:spcPts val="0"/>
              </a:spcBef>
              <a:spcAft>
                <a:spcPts val="400"/>
              </a:spcAft>
              <a:buClr>
                <a:schemeClr val="accent1"/>
              </a:buClr>
              <a:buFontTx/>
              <a:buBlip>
                <a:blip r:embed="rId2">
                  <a:extLst>
                    <a:ext uri="{96DAC541-7B7A-43D3-8B79-37D633B846F1}">
                      <asvg:svgBlip xmlns:asvg="http://schemas.microsoft.com/office/drawing/2016/SVG/main" r:embed="rId3"/>
                    </a:ext>
                  </a:extLst>
                </a:blip>
              </a:buBlip>
              <a:defRPr sz="2400">
                <a:solidFill>
                  <a:schemeClr val="tx2"/>
                </a:solidFill>
              </a:defRPr>
            </a:lvl4pPr>
            <a:lvl5pPr marL="0" indent="0" defTabSz="914377">
              <a:lnSpc>
                <a:spcPct val="100000"/>
              </a:lnSpc>
              <a:spcBef>
                <a:spcPts val="400"/>
              </a:spcBef>
              <a:spcAft>
                <a:spcPts val="400"/>
              </a:spcAft>
              <a:buFont typeface="Arial" panose="020B0604020202020204" pitchFamily="34" charset="0"/>
              <a:buNone/>
              <a:defRPr sz="2400" b="1">
                <a:solidFill>
                  <a:schemeClr val="tx2"/>
                </a:solidFill>
              </a:defRPr>
            </a:lvl5pPr>
            <a:lvl6pPr marL="0" indent="0" defTabSz="914377">
              <a:lnSpc>
                <a:spcPct val="100000"/>
              </a:lnSpc>
              <a:spcBef>
                <a:spcPts val="400"/>
              </a:spcBef>
              <a:spcAft>
                <a:spcPts val="400"/>
              </a:spcAft>
              <a:buFont typeface="Arial" panose="020B0604020202020204" pitchFamily="34" charset="0"/>
              <a:buNone/>
              <a:defRPr sz="2400" b="1" cap="all" baseline="0">
                <a:solidFill>
                  <a:schemeClr val="accent1"/>
                </a:solidFill>
              </a:defRPr>
            </a:lvl6pPr>
            <a:lvl7pPr marL="0" indent="0" defTabSz="914377">
              <a:lnSpc>
                <a:spcPct val="100000"/>
              </a:lnSpc>
              <a:spcBef>
                <a:spcPts val="400"/>
              </a:spcBef>
              <a:spcAft>
                <a:spcPts val="400"/>
              </a:spcAft>
              <a:buFont typeface="Arial" panose="020B0604020202020204" pitchFamily="34" charset="0"/>
              <a:buNone/>
              <a:defRPr sz="2400" b="1" cap="all" baseline="0">
                <a:solidFill>
                  <a:schemeClr val="accent2"/>
                </a:solidFill>
              </a:defRPr>
            </a:lvl7pPr>
            <a:lvl8pPr marL="0" indent="0" defTabSz="914377">
              <a:lnSpc>
                <a:spcPct val="100000"/>
              </a:lnSpc>
              <a:spcBef>
                <a:spcPts val="400"/>
              </a:spcBef>
              <a:spcAft>
                <a:spcPts val="400"/>
              </a:spcAft>
              <a:buFont typeface="Arial" panose="020B0604020202020204" pitchFamily="34" charset="0"/>
              <a:buNone/>
              <a:defRPr sz="1400" b="0" cap="none" baseline="0">
                <a:solidFill>
                  <a:schemeClr val="tx2"/>
                </a:solidFill>
              </a:defRPr>
            </a:lvl8pPr>
            <a:lvl9pPr marL="0" indent="0" defTabSz="914377">
              <a:lnSpc>
                <a:spcPct val="100000"/>
              </a:lnSpc>
              <a:spcBef>
                <a:spcPts val="400"/>
              </a:spcBef>
              <a:spcAft>
                <a:spcPts val="400"/>
              </a:spcAft>
              <a:buFont typeface="Arial" panose="020B0604020202020204" pitchFamily="34" charset="0"/>
              <a:buNone/>
              <a:defRPr sz="1000"/>
            </a:lvl9pPr>
          </a:lstStyle>
          <a:p>
            <a:pPr lvl="0"/>
            <a:r>
              <a:rPr lang="de-DE" dirty="0"/>
              <a:t>Fax:</a:t>
            </a:r>
          </a:p>
        </p:txBody>
      </p:sp>
    </p:spTree>
    <p:extLst>
      <p:ext uri="{BB962C8B-B14F-4D97-AF65-F5344CB8AC3E}">
        <p14:creationId xmlns:p14="http://schemas.microsoft.com/office/powerpoint/2010/main" val="1071331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sclaimer">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2EC40EB5-E79F-DD21-5FB1-C9FF5082621C}"/>
              </a:ext>
            </a:extLst>
          </p:cNvPr>
          <p:cNvSpPr txBox="1">
            <a:spLocks/>
          </p:cNvSpPr>
          <p:nvPr userDrawn="1"/>
        </p:nvSpPr>
        <p:spPr bwMode="gray">
          <a:xfrm>
            <a:off x="525600" y="673200"/>
            <a:ext cx="9121320" cy="360001"/>
          </a:xfrm>
          <a:prstGeom prst="rect">
            <a:avLst/>
          </a:prstGeom>
        </p:spPr>
        <p:txBody>
          <a:bodyPr vert="horz" lIns="0" tIns="0" rIns="0" bIns="0" rtlCol="0" anchor="t" anchorCtr="0">
            <a:noAutofit/>
          </a:bodyPr>
          <a:lstStyle>
            <a:lvl1pPr defTabSz="914377">
              <a:lnSpc>
                <a:spcPct val="90000"/>
              </a:lnSpc>
              <a:spcBef>
                <a:spcPct val="0"/>
              </a:spcBef>
              <a:buNone/>
              <a:defRPr sz="2400" b="0" cap="all" baseline="0">
                <a:solidFill>
                  <a:schemeClr val="tx2"/>
                </a:solidFill>
                <a:latin typeface="+mj-lt"/>
                <a:ea typeface="+mj-ea"/>
                <a:cs typeface="+mj-cs"/>
              </a:defRPr>
            </a:lvl1pPr>
          </a:lstStyle>
          <a:p>
            <a:pPr lvl="0"/>
            <a:r>
              <a:rPr lang="de-DE" dirty="0"/>
              <a:t>Disclaimer</a:t>
            </a:r>
          </a:p>
        </p:txBody>
      </p:sp>
      <p:sp>
        <p:nvSpPr>
          <p:cNvPr id="3" name="Fußzeilenplatzhalter 2">
            <a:extLst>
              <a:ext uri="{FF2B5EF4-FFF2-40B4-BE49-F238E27FC236}">
                <a16:creationId xmlns:a16="http://schemas.microsoft.com/office/drawing/2014/main" id="{BD6DB46E-FD75-FFAB-8FCC-3764084F616A}"/>
              </a:ext>
            </a:extLst>
          </p:cNvPr>
          <p:cNvSpPr>
            <a:spLocks noGrp="1"/>
          </p:cNvSpPr>
          <p:nvPr>
            <p:ph type="ftr" sz="quarter" idx="10"/>
          </p:nvPr>
        </p:nvSpPr>
        <p:spPr/>
        <p:txBody>
          <a:bodyPr/>
          <a:lstStyle/>
          <a:p>
            <a:endParaRPr lang="de-DE" dirty="0"/>
          </a:p>
        </p:txBody>
      </p:sp>
      <p:sp>
        <p:nvSpPr>
          <p:cNvPr id="4" name="Foliennummernplatzhalter 3">
            <a:extLst>
              <a:ext uri="{FF2B5EF4-FFF2-40B4-BE49-F238E27FC236}">
                <a16:creationId xmlns:a16="http://schemas.microsoft.com/office/drawing/2014/main" id="{47F97A3C-FBCF-2707-8B6C-8C60DEAAD070}"/>
              </a:ext>
            </a:extLst>
          </p:cNvPr>
          <p:cNvSpPr>
            <a:spLocks noGrp="1"/>
          </p:cNvSpPr>
          <p:nvPr>
            <p:ph type="sldNum" sz="quarter" idx="11"/>
          </p:nvPr>
        </p:nvSpPr>
        <p:spPr/>
        <p:txBody>
          <a:bodyPr/>
          <a:lstStyle/>
          <a:p>
            <a:fld id="{521AE3AC-DDCA-45D4-9B2A-A2DBEA872607}" type="slidenum">
              <a:rPr lang="de-DE" smtClean="0"/>
              <a:pPr/>
              <a:t>‹Nr.›</a:t>
            </a:fld>
            <a:endParaRPr lang="de-DE" dirty="0"/>
          </a:p>
        </p:txBody>
      </p:sp>
      <p:sp>
        <p:nvSpPr>
          <p:cNvPr id="2" name="Textfeld 1">
            <a:extLst>
              <a:ext uri="{FF2B5EF4-FFF2-40B4-BE49-F238E27FC236}">
                <a16:creationId xmlns:a16="http://schemas.microsoft.com/office/drawing/2014/main" id="{FCCD0E53-2E3C-83A3-332C-A1EE033105EF}"/>
              </a:ext>
            </a:extLst>
          </p:cNvPr>
          <p:cNvSpPr txBox="1"/>
          <p:nvPr userDrawn="1"/>
        </p:nvSpPr>
        <p:spPr>
          <a:xfrm>
            <a:off x="527052" y="4472381"/>
            <a:ext cx="11145835" cy="1620444"/>
          </a:xfrm>
          <a:prstGeom prst="rect">
            <a:avLst/>
          </a:prstGeom>
          <a:noFill/>
          <a:ln>
            <a:noFill/>
          </a:ln>
        </p:spPr>
        <p:txBody>
          <a:bodyPr rot="0" spcFirstLastPara="0" vertOverflow="overflow" horzOverflow="overflow" vert="horz" wrap="square" lIns="0" tIns="0" rIns="0" bIns="0" numCol="1" spcCol="0" rtlCol="0" fromWordArt="0" anchor="b" anchorCtr="0" forceAA="0" compatLnSpc="1">
            <a:prstTxWarp prst="textNoShape">
              <a:avLst/>
            </a:prstTxWarp>
            <a:spAutoFit/>
          </a:bodyPr>
          <a:lstStyle/>
          <a:p>
            <a:pPr>
              <a:lnSpc>
                <a:spcPct val="90000"/>
              </a:lnSpc>
              <a:spcBef>
                <a:spcPts val="0"/>
              </a:spcBef>
            </a:pPr>
            <a:r>
              <a:rPr lang="de-CH" sz="900" b="0" u="none" dirty="0">
                <a:solidFill>
                  <a:schemeClr val="tx2"/>
                </a:solidFill>
                <a:latin typeface="+mn-lt"/>
                <a:ea typeface="+mn-ea"/>
                <a:cs typeface="+mn-cs"/>
              </a:rPr>
              <a:t>Bildnachweis: </a:t>
            </a:r>
          </a:p>
          <a:p>
            <a:pPr>
              <a:lnSpc>
                <a:spcPct val="90000"/>
              </a:lnSpc>
              <a:spcBef>
                <a:spcPts val="0"/>
              </a:spcBef>
            </a:pPr>
            <a:r>
              <a:rPr lang="de-CH" sz="900" dirty="0">
                <a:solidFill>
                  <a:schemeClr val="tx2"/>
                </a:solidFill>
                <a:latin typeface="+mn-lt"/>
                <a:ea typeface="+mn-ea"/>
                <a:cs typeface="+mn-cs"/>
              </a:rPr>
              <a:t>Sofern nicht anders angegeben, Pixabay.com mit freier kommerzieller Nutzung ohne Nennung des Fotografen</a:t>
            </a:r>
          </a:p>
          <a:p>
            <a:pPr>
              <a:lnSpc>
                <a:spcPct val="90000"/>
              </a:lnSpc>
              <a:spcBef>
                <a:spcPts val="0"/>
              </a:spcBef>
            </a:pPr>
            <a:endParaRPr lang="de-CH" sz="900" b="1" u="sng" dirty="0">
              <a:solidFill>
                <a:schemeClr val="tx2"/>
              </a:solidFill>
              <a:latin typeface="+mn-lt"/>
              <a:ea typeface="+mn-ea"/>
              <a:cs typeface="+mn-cs"/>
            </a:endParaRPr>
          </a:p>
          <a:p>
            <a:pPr marL="0" algn="l" defTabSz="914400" rtl="0" eaLnBrk="1" latinLnBrk="0" hangingPunct="1">
              <a:lnSpc>
                <a:spcPct val="90000"/>
              </a:lnSpc>
              <a:spcBef>
                <a:spcPts val="0"/>
              </a:spcBef>
            </a:pPr>
            <a:r>
              <a:rPr lang="de-CH" sz="900" b="0" u="none" kern="1200" dirty="0">
                <a:solidFill>
                  <a:schemeClr val="tx2"/>
                </a:solidFill>
                <a:latin typeface="+mn-lt"/>
                <a:ea typeface="+mn-ea"/>
                <a:cs typeface="+mn-cs"/>
              </a:rPr>
              <a:t>Urheberrecht:</a:t>
            </a:r>
          </a:p>
          <a:p>
            <a:pPr>
              <a:lnSpc>
                <a:spcPct val="90000"/>
              </a:lnSpc>
              <a:spcBef>
                <a:spcPts val="0"/>
              </a:spcBef>
            </a:pPr>
            <a:r>
              <a:rPr lang="de-CH" sz="900" dirty="0">
                <a:solidFill>
                  <a:schemeClr val="tx2"/>
                </a:solidFill>
                <a:latin typeface="+mn-lt"/>
                <a:ea typeface="+mn-ea"/>
                <a:cs typeface="+mn-cs"/>
              </a:rPr>
              <a:t>Nachdruck, Vervielfältigung, (Weiter)-Bearbeitung – auch auszugsweise – und / oder Weiterleitung an Dritte ist urheberrechtlich nicht gestattet.</a:t>
            </a:r>
            <a:r>
              <a:rPr lang="de-DE" sz="900" dirty="0">
                <a:solidFill>
                  <a:schemeClr val="tx2"/>
                </a:solidFill>
                <a:latin typeface="+mn-lt"/>
                <a:ea typeface="+mn-ea"/>
                <a:cs typeface="+mn-cs"/>
              </a:rPr>
              <a:t> Nachdruck, Vervielfältigung, (Weiter)-Bearbeitung – auch auszugsweise – und / oder Weiterleitung an Dritte ist urheberrechtlich nicht gestattet. </a:t>
            </a:r>
            <a:endParaRPr lang="de-CH" sz="900" dirty="0">
              <a:solidFill>
                <a:schemeClr val="tx2"/>
              </a:solidFill>
              <a:latin typeface="+mn-lt"/>
              <a:ea typeface="+mn-ea"/>
              <a:cs typeface="+mn-cs"/>
            </a:endParaRPr>
          </a:p>
          <a:p>
            <a:pPr>
              <a:lnSpc>
                <a:spcPct val="90000"/>
              </a:lnSpc>
              <a:spcBef>
                <a:spcPts val="0"/>
              </a:spcBef>
            </a:pPr>
            <a:endParaRPr lang="de-CH" sz="900" dirty="0">
              <a:solidFill>
                <a:schemeClr val="tx2"/>
              </a:solidFill>
              <a:latin typeface="+mn-lt"/>
              <a:ea typeface="+mn-ea"/>
              <a:cs typeface="+mn-cs"/>
            </a:endParaRPr>
          </a:p>
          <a:p>
            <a:pPr marL="0" algn="l" defTabSz="914400" rtl="0" eaLnBrk="1" latinLnBrk="0" hangingPunct="1">
              <a:lnSpc>
                <a:spcPct val="90000"/>
              </a:lnSpc>
              <a:spcBef>
                <a:spcPts val="0"/>
              </a:spcBef>
            </a:pPr>
            <a:r>
              <a:rPr lang="de-CH" sz="900" b="0" u="none" kern="1200" dirty="0">
                <a:solidFill>
                  <a:schemeClr val="tx2"/>
                </a:solidFill>
                <a:latin typeface="+mn-lt"/>
                <a:ea typeface="+mn-ea"/>
                <a:cs typeface="+mn-cs"/>
              </a:rPr>
              <a:t>Haftungsausschluss:</a:t>
            </a:r>
          </a:p>
          <a:p>
            <a:pPr>
              <a:lnSpc>
                <a:spcPct val="90000"/>
              </a:lnSpc>
              <a:spcBef>
                <a:spcPts val="0"/>
              </a:spcBef>
            </a:pPr>
            <a:r>
              <a:rPr lang="de-DE" sz="900" dirty="0">
                <a:solidFill>
                  <a:schemeClr val="tx2"/>
                </a:solidFill>
                <a:latin typeface="+mn-lt"/>
                <a:ea typeface="+mn-ea"/>
                <a:cs typeface="+mn-cs"/>
              </a:rPr>
              <a:t>Die im Rahmen dieser Präsentation zur Verfügung gestellten Informationen können naturgemäß weder allumfassend noch auf die speziellen Bedürfnisse eines bestimmten Einzelfalls zugeschnitten sein. Sie begründen daher keine Beratung bzw. andere Form rechtsverbindlicher Auskunft. Diese Präsentation beruht auf dem Rechtsstand zum Zeitpunkt des Datums dieser Präsentation und gibt unsere Interpretation der relevanten gesetzlichen Bestimmungen und die hierzu ergangene Rechtsprechung wieder. Im Zeitablauf treten Änderungen bei Gesetzen, der Interpretation von Rechtsquellen sowie in der Rechtsprechung ein. Derartige Änderungen können eine Fortschreibung dieser Präsentation erforderlich machen. Wir weisen ausdrücklich darauf hin, dass wir ohne gesonderten Auftrag nicht verpflichtet sind, diese Präsentation aufgrund einer Änderung der zugrunde liegenden Fakten bzw. Annahmen oder Änderungen in der Gesetzgebung oder Rechtsprechung zu überprüfen und gegebenenfalls fortzuschreiben.</a:t>
            </a:r>
            <a:endParaRPr lang="de-CH" sz="400" dirty="0">
              <a:solidFill>
                <a:schemeClr val="tx2"/>
              </a:solidFill>
              <a:latin typeface="+mn-lt"/>
            </a:endParaRPr>
          </a:p>
        </p:txBody>
      </p:sp>
    </p:spTree>
    <p:extLst>
      <p:ext uri="{BB962C8B-B14F-4D97-AF65-F5344CB8AC3E}">
        <p14:creationId xmlns:p14="http://schemas.microsoft.com/office/powerpoint/2010/main" val="529339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ags" Target="../tags/tag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ags" Target="../tags/tag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13D55251-FCD2-098F-C711-80A025A5E87A}"/>
              </a:ext>
            </a:extLst>
          </p:cNvPr>
          <p:cNvSpPr/>
          <p:nvPr userDrawn="1"/>
        </p:nvSpPr>
        <p:spPr bwMode="gray">
          <a:xfrm>
            <a:off x="515938" y="398989"/>
            <a:ext cx="11149014" cy="36000"/>
          </a:xfrm>
          <a:prstGeom prst="rect">
            <a:avLst/>
          </a:prstGeom>
          <a:gradFill flip="none" rotWithShape="1">
            <a:gsLst>
              <a:gs pos="0">
                <a:schemeClr val="accent1"/>
              </a:gs>
              <a:gs pos="100000">
                <a:schemeClr val="accent1">
                  <a:lumMod val="20000"/>
                  <a:lumOff val="8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dirty="0">
              <a:solidFill>
                <a:srgbClr val="FFFFFF"/>
              </a:solidFill>
              <a:latin typeface="Calibri" panose="020F0502020204030204" pitchFamily="34" charset="0"/>
            </a:endParaRPr>
          </a:p>
        </p:txBody>
      </p:sp>
      <p:pic>
        <p:nvPicPr>
          <p:cNvPr id="7" name="Grafik 6">
            <a:extLst>
              <a:ext uri="{FF2B5EF4-FFF2-40B4-BE49-F238E27FC236}">
                <a16:creationId xmlns:a16="http://schemas.microsoft.com/office/drawing/2014/main" id="{3FCCF094-3B00-E116-643D-AB56DC9D9867}"/>
              </a:ext>
            </a:extLst>
          </p:cNvPr>
          <p:cNvPicPr>
            <a:picLocks noChangeAspect="1"/>
          </p:cNvPicPr>
          <p:nvPr userDrawn="1"/>
        </p:nvPicPr>
        <p:blipFill>
          <a:blip r:embed="rId26">
            <a:alphaModFix/>
          </a:blip>
          <a:stretch>
            <a:fillRect/>
          </a:stretch>
        </p:blipFill>
        <p:spPr>
          <a:xfrm>
            <a:off x="5261058" y="248478"/>
            <a:ext cx="7022263" cy="6858000"/>
          </a:xfrm>
          <a:prstGeom prst="rect">
            <a:avLst/>
          </a:prstGeom>
        </p:spPr>
      </p:pic>
      <p:sp>
        <p:nvSpPr>
          <p:cNvPr id="14" name="Freihandform: Form 13">
            <a:extLst>
              <a:ext uri="{FF2B5EF4-FFF2-40B4-BE49-F238E27FC236}">
                <a16:creationId xmlns:a16="http://schemas.microsoft.com/office/drawing/2014/main" id="{A591A36D-AC9D-096F-A586-ED2A6A4899AD}"/>
              </a:ext>
            </a:extLst>
          </p:cNvPr>
          <p:cNvSpPr/>
          <p:nvPr userDrawn="1"/>
        </p:nvSpPr>
        <p:spPr bwMode="gray">
          <a:xfrm flipH="1">
            <a:off x="0" y="6373907"/>
            <a:ext cx="11220449" cy="484093"/>
          </a:xfrm>
          <a:custGeom>
            <a:avLst/>
            <a:gdLst>
              <a:gd name="connsiteX0" fmla="*/ 11220449 w 11220449"/>
              <a:gd name="connsiteY0" fmla="*/ 0 h 484093"/>
              <a:gd name="connsiteX1" fmla="*/ 121023 w 11220449"/>
              <a:gd name="connsiteY1" fmla="*/ 0 h 484093"/>
              <a:gd name="connsiteX2" fmla="*/ 0 w 11220449"/>
              <a:gd name="connsiteY2" fmla="*/ 484093 h 484093"/>
              <a:gd name="connsiteX3" fmla="*/ 11220449 w 11220449"/>
              <a:gd name="connsiteY3" fmla="*/ 484093 h 484093"/>
            </a:gdLst>
            <a:ahLst/>
            <a:cxnLst>
              <a:cxn ang="0">
                <a:pos x="connsiteX0" y="connsiteY0"/>
              </a:cxn>
              <a:cxn ang="0">
                <a:pos x="connsiteX1" y="connsiteY1"/>
              </a:cxn>
              <a:cxn ang="0">
                <a:pos x="connsiteX2" y="connsiteY2"/>
              </a:cxn>
              <a:cxn ang="0">
                <a:pos x="connsiteX3" y="connsiteY3"/>
              </a:cxn>
            </a:cxnLst>
            <a:rect l="l" t="t" r="r" b="b"/>
            <a:pathLst>
              <a:path w="11220449" h="484093">
                <a:moveTo>
                  <a:pt x="11220449" y="0"/>
                </a:moveTo>
                <a:lnTo>
                  <a:pt x="121023" y="0"/>
                </a:lnTo>
                <a:lnTo>
                  <a:pt x="0" y="484093"/>
                </a:lnTo>
                <a:lnTo>
                  <a:pt x="11220449" y="48409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a:solidFill>
                <a:srgbClr val="FFFFFF"/>
              </a:solidFill>
              <a:cs typeface="Calibri" panose="020F0502020204030204" pitchFamily="34" charset="0"/>
            </a:endParaRPr>
          </a:p>
        </p:txBody>
      </p:sp>
      <p:sp>
        <p:nvSpPr>
          <p:cNvPr id="2" name="Title Placeholder 1"/>
          <p:cNvSpPr>
            <a:spLocks noGrp="1"/>
          </p:cNvSpPr>
          <p:nvPr>
            <p:ph type="title"/>
          </p:nvPr>
        </p:nvSpPr>
        <p:spPr bwMode="gray">
          <a:xfrm>
            <a:off x="525600" y="673200"/>
            <a:ext cx="9121320" cy="360000"/>
          </a:xfrm>
          <a:prstGeom prst="rect">
            <a:avLst/>
          </a:prstGeom>
        </p:spPr>
        <p:txBody>
          <a:bodyPr vert="horz" lIns="0" tIns="0" rIns="0" bIns="0" rtlCol="0" anchor="t" anchorCtr="0">
            <a:noAutofit/>
          </a:bodyPr>
          <a:lstStyle/>
          <a:p>
            <a:pPr lvl="0"/>
            <a:endParaRPr lang="de-DE" dirty="0"/>
          </a:p>
        </p:txBody>
      </p:sp>
      <p:sp>
        <p:nvSpPr>
          <p:cNvPr id="3" name="Text Placeholder 2"/>
          <p:cNvSpPr>
            <a:spLocks noGrp="1"/>
          </p:cNvSpPr>
          <p:nvPr>
            <p:ph type="body" idx="1"/>
          </p:nvPr>
        </p:nvSpPr>
        <p:spPr bwMode="gray">
          <a:xfrm>
            <a:off x="527052" y="1601093"/>
            <a:ext cx="11137900" cy="4495434"/>
          </a:xfrm>
          <a:prstGeom prst="rect">
            <a:avLst/>
          </a:prstGeom>
        </p:spPr>
        <p:txBody>
          <a:bodyPr vert="horz" lIns="0" tIns="0" rIns="0" bIns="0" rtlCol="0">
            <a:noAutofit/>
          </a:bodyPr>
          <a:lstStyle/>
          <a:p>
            <a:pPr lvl="0"/>
            <a:r>
              <a:rPr lang="de-DE" dirty="0"/>
              <a:t>Textmasterformat bearbeiten</a:t>
            </a:r>
          </a:p>
          <a:p>
            <a:pPr lvl="1"/>
            <a:r>
              <a:rPr lang="de-DE" dirty="0"/>
              <a:t>Zweite Ebene</a:t>
            </a:r>
          </a:p>
          <a:p>
            <a:pPr lvl="2"/>
            <a:r>
              <a:rPr lang="de-DE" dirty="0"/>
              <a:t>Dritte Ebene</a:t>
            </a:r>
          </a:p>
          <a:p>
            <a:pPr lvl="3"/>
            <a:r>
              <a:rPr lang="de-DE" dirty="0"/>
              <a:t>     Vierte Ebene</a:t>
            </a:r>
          </a:p>
          <a:p>
            <a:pPr lvl="4"/>
            <a:r>
              <a:rPr lang="de-DE" dirty="0"/>
              <a:t>Fünfte Ebene</a:t>
            </a:r>
          </a:p>
          <a:p>
            <a:pPr lvl="5"/>
            <a:r>
              <a:rPr lang="de-DE" dirty="0"/>
              <a:t>Sechste Ebene</a:t>
            </a:r>
          </a:p>
          <a:p>
            <a:pPr lvl="6"/>
            <a:r>
              <a:rPr lang="de-DE" dirty="0"/>
              <a:t>siebte Ebene</a:t>
            </a:r>
          </a:p>
          <a:p>
            <a:pPr lvl="7"/>
            <a:r>
              <a:rPr lang="de-DE" dirty="0"/>
              <a:t>Achte Ebene</a:t>
            </a:r>
          </a:p>
        </p:txBody>
      </p:sp>
      <p:sp>
        <p:nvSpPr>
          <p:cNvPr id="5" name="Footer Placeholder 4"/>
          <p:cNvSpPr>
            <a:spLocks noGrp="1"/>
          </p:cNvSpPr>
          <p:nvPr>
            <p:ph type="ftr" sz="quarter" idx="3"/>
          </p:nvPr>
        </p:nvSpPr>
        <p:spPr bwMode="gray">
          <a:xfrm>
            <a:off x="1800225" y="6525202"/>
            <a:ext cx="8194827" cy="181500"/>
          </a:xfrm>
          <a:prstGeom prst="rect">
            <a:avLst/>
          </a:prstGeom>
          <a:noFill/>
        </p:spPr>
        <p:txBody>
          <a:bodyPr vert="horz" lIns="0" tIns="0" rIns="0" bIns="0" rtlCol="0" anchor="ctr"/>
          <a:lstStyle>
            <a:lvl1pPr algn="l">
              <a:defRPr sz="1000">
                <a:solidFill>
                  <a:schemeClr val="bg1"/>
                </a:solidFill>
                <a:latin typeface="Calibri" panose="020F0502020204030204" pitchFamily="34" charset="0"/>
              </a:defRPr>
            </a:lvl1pPr>
          </a:lstStyle>
          <a:p>
            <a:endParaRPr lang="de-DE" dirty="0"/>
          </a:p>
        </p:txBody>
      </p:sp>
      <p:sp>
        <p:nvSpPr>
          <p:cNvPr id="12" name="Freihandform: Form 11">
            <a:extLst>
              <a:ext uri="{FF2B5EF4-FFF2-40B4-BE49-F238E27FC236}">
                <a16:creationId xmlns:a16="http://schemas.microsoft.com/office/drawing/2014/main" id="{3276C4E7-2150-9115-C80C-C154CE7C98F4}"/>
              </a:ext>
            </a:extLst>
          </p:cNvPr>
          <p:cNvSpPr/>
          <p:nvPr userDrawn="1"/>
        </p:nvSpPr>
        <p:spPr bwMode="gray">
          <a:xfrm flipH="1">
            <a:off x="11220448" y="6373907"/>
            <a:ext cx="971552" cy="484093"/>
          </a:xfrm>
          <a:custGeom>
            <a:avLst/>
            <a:gdLst>
              <a:gd name="connsiteX0" fmla="*/ 971552 w 971552"/>
              <a:gd name="connsiteY0" fmla="*/ 0 h 484093"/>
              <a:gd name="connsiteX1" fmla="*/ 0 w 971552"/>
              <a:gd name="connsiteY1" fmla="*/ 0 h 484093"/>
              <a:gd name="connsiteX2" fmla="*/ 0 w 971552"/>
              <a:gd name="connsiteY2" fmla="*/ 484093 h 484093"/>
              <a:gd name="connsiteX3" fmla="*/ 850529 w 971552"/>
              <a:gd name="connsiteY3" fmla="*/ 484093 h 484093"/>
            </a:gdLst>
            <a:ahLst/>
            <a:cxnLst>
              <a:cxn ang="0">
                <a:pos x="connsiteX0" y="connsiteY0"/>
              </a:cxn>
              <a:cxn ang="0">
                <a:pos x="connsiteX1" y="connsiteY1"/>
              </a:cxn>
              <a:cxn ang="0">
                <a:pos x="connsiteX2" y="connsiteY2"/>
              </a:cxn>
              <a:cxn ang="0">
                <a:pos x="connsiteX3" y="connsiteY3"/>
              </a:cxn>
            </a:cxnLst>
            <a:rect l="l" t="t" r="r" b="b"/>
            <a:pathLst>
              <a:path w="971552" h="484093">
                <a:moveTo>
                  <a:pt x="971552" y="0"/>
                </a:moveTo>
                <a:lnTo>
                  <a:pt x="0" y="0"/>
                </a:lnTo>
                <a:lnTo>
                  <a:pt x="0" y="484093"/>
                </a:lnTo>
                <a:lnTo>
                  <a:pt x="850529" y="484093"/>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a:solidFill>
                <a:srgbClr val="FFFFFF"/>
              </a:solidFill>
              <a:cs typeface="Calibri" panose="020F0502020204030204" pitchFamily="34" charset="0"/>
            </a:endParaRPr>
          </a:p>
        </p:txBody>
      </p:sp>
      <p:sp>
        <p:nvSpPr>
          <p:cNvPr id="6" name="Slide Number Placeholder 5"/>
          <p:cNvSpPr>
            <a:spLocks noGrp="1"/>
          </p:cNvSpPr>
          <p:nvPr>
            <p:ph type="sldNum" sz="quarter" idx="4"/>
          </p:nvPr>
        </p:nvSpPr>
        <p:spPr bwMode="gray">
          <a:xfrm>
            <a:off x="11672888" y="6525203"/>
            <a:ext cx="322052" cy="181500"/>
          </a:xfrm>
          <a:prstGeom prst="rect">
            <a:avLst/>
          </a:prstGeom>
          <a:noFill/>
        </p:spPr>
        <p:txBody>
          <a:bodyPr vert="horz" lIns="0" tIns="0" rIns="0" bIns="0" rtlCol="0" anchor="ctr"/>
          <a:lstStyle>
            <a:lvl1pPr algn="l">
              <a:defRPr sz="1100">
                <a:solidFill>
                  <a:schemeClr val="bg1"/>
                </a:solidFill>
                <a:latin typeface="Calibri" panose="020F0502020204030204" pitchFamily="34" charset="0"/>
              </a:defRPr>
            </a:lvl1pPr>
          </a:lstStyle>
          <a:p>
            <a:fld id="{521AE3AC-DDCA-45D4-9B2A-A2DBEA872607}" type="slidenum">
              <a:rPr lang="de-DE" smtClean="0"/>
              <a:pPr/>
              <a:t>‹Nr.›</a:t>
            </a:fld>
            <a:endParaRPr lang="de-DE" dirty="0"/>
          </a:p>
        </p:txBody>
      </p:sp>
      <p:sp>
        <p:nvSpPr>
          <p:cNvPr id="10" name="empower - DO NOT DELETE!!!" hidden="1">
            <a:extLst>
              <a:ext uri="{FF2B5EF4-FFF2-40B4-BE49-F238E27FC236}">
                <a16:creationId xmlns:a16="http://schemas.microsoft.com/office/drawing/2014/main" id="{07F6F746-2D84-BA82-F1D5-8408966C1429}"/>
              </a:ext>
            </a:extLst>
          </p:cNvPr>
          <p:cNvSpPr/>
          <p:nvPr userDrawn="1">
            <p:custDataLst>
              <p:tags r:id="rId25"/>
            </p:custDataLst>
          </p:nvPr>
        </p:nvSpPr>
        <p:spPr bwMode="gray">
          <a:xfrm>
            <a:off x="0" y="0"/>
            <a:ext cx="0" cy="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a:solidFill>
                <a:srgbClr val="FFFFFF"/>
              </a:solidFill>
              <a:cs typeface="Calibri" panose="020F0502020204030204" pitchFamily="34" charset="0"/>
            </a:endParaRPr>
          </a:p>
        </p:txBody>
      </p:sp>
      <p:pic>
        <p:nvPicPr>
          <p:cNvPr id="11" name="Grafik 10">
            <a:extLst>
              <a:ext uri="{FF2B5EF4-FFF2-40B4-BE49-F238E27FC236}">
                <a16:creationId xmlns:a16="http://schemas.microsoft.com/office/drawing/2014/main" id="{A7F91329-B9B0-919E-87EF-75806ADF58E2}"/>
              </a:ext>
            </a:extLst>
          </p:cNvPr>
          <p:cNvPicPr>
            <a:picLocks noChangeAspect="1"/>
          </p:cNvPicPr>
          <p:nvPr userDrawn="1"/>
        </p:nvPicPr>
        <p:blipFill>
          <a:blip r:embed="rId27"/>
          <a:stretch>
            <a:fillRect/>
          </a:stretch>
        </p:blipFill>
        <p:spPr>
          <a:xfrm>
            <a:off x="9809018" y="565599"/>
            <a:ext cx="1978556" cy="562183"/>
          </a:xfrm>
          <a:prstGeom prst="rect">
            <a:avLst/>
          </a:prstGeom>
        </p:spPr>
      </p:pic>
    </p:spTree>
    <p:custDataLst>
      <p:tags r:id="rId24"/>
    </p:custDataLst>
    <p:extLst>
      <p:ext uri="{BB962C8B-B14F-4D97-AF65-F5344CB8AC3E}">
        <p14:creationId xmlns:p14="http://schemas.microsoft.com/office/powerpoint/2010/main" val="1306800464"/>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 id="2147483888" r:id="rId12"/>
    <p:sldLayoutId id="2147483889" r:id="rId13"/>
    <p:sldLayoutId id="2147483890" r:id="rId14"/>
    <p:sldLayoutId id="2147483891" r:id="rId15"/>
    <p:sldLayoutId id="2147483892" r:id="rId16"/>
    <p:sldLayoutId id="2147483893" r:id="rId17"/>
    <p:sldLayoutId id="2147483894" r:id="rId18"/>
    <p:sldLayoutId id="2147483895" r:id="rId19"/>
    <p:sldLayoutId id="2147483896" r:id="rId20"/>
    <p:sldLayoutId id="2147483897" r:id="rId21"/>
    <p:sldLayoutId id="2147483898" r:id="rId2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377" rtl="0" eaLnBrk="1" latinLnBrk="0" hangingPunct="1">
        <a:lnSpc>
          <a:spcPct val="90000"/>
        </a:lnSpc>
        <a:spcBef>
          <a:spcPct val="0"/>
        </a:spcBef>
        <a:buNone/>
        <a:defRPr sz="2600" b="0" kern="1200" cap="all" baseline="0">
          <a:solidFill>
            <a:schemeClr val="tx2"/>
          </a:solidFill>
          <a:latin typeface="+mj-lt"/>
          <a:ea typeface="+mj-ea"/>
          <a:cs typeface="+mj-cs"/>
        </a:defRPr>
      </a:lvl1pPr>
    </p:titleStyle>
    <p:bodyStyle>
      <a:lvl1pPr marL="0" indent="0" algn="l" defTabSz="914377" rtl="0" eaLnBrk="1" latinLnBrk="0" hangingPunct="1">
        <a:lnSpc>
          <a:spcPct val="100000"/>
        </a:lnSpc>
        <a:spcBef>
          <a:spcPts val="400"/>
        </a:spcBef>
        <a:spcAft>
          <a:spcPts val="400"/>
        </a:spcAft>
        <a:buFont typeface="Arial" panose="020B0604020202020204" pitchFamily="34" charset="0"/>
        <a:buChar char="​"/>
        <a:defRPr sz="2400" kern="1200">
          <a:solidFill>
            <a:schemeClr val="tx2"/>
          </a:solidFill>
          <a:latin typeface="+mn-lt"/>
          <a:ea typeface="+mn-ea"/>
          <a:cs typeface="+mn-cs"/>
        </a:defRPr>
      </a:lvl1pPr>
      <a:lvl2pPr marL="360000" indent="-360000" algn="l" defTabSz="914377" rtl="0" eaLnBrk="1" latinLnBrk="0" hangingPunct="1">
        <a:lnSpc>
          <a:spcPct val="100000"/>
        </a:lnSpc>
        <a:spcBef>
          <a:spcPts val="400"/>
        </a:spcBef>
        <a:spcAft>
          <a:spcPts val="400"/>
        </a:spcAft>
        <a:buClr>
          <a:schemeClr val="accent1"/>
        </a:buClr>
        <a:buSzPct val="115000"/>
        <a:buFont typeface="Symbol" panose="05050102010706020507" pitchFamily="18" charset="2"/>
        <a:buChar char="-"/>
        <a:defRPr sz="2400" kern="1200">
          <a:solidFill>
            <a:schemeClr val="tx2"/>
          </a:solidFill>
          <a:latin typeface="+mn-lt"/>
          <a:ea typeface="+mn-ea"/>
          <a:cs typeface="+mn-cs"/>
        </a:defRPr>
      </a:lvl2pPr>
      <a:lvl3pPr marL="720000" indent="-360000" algn="l" defTabSz="914377" rtl="0" eaLnBrk="1" latinLnBrk="0" hangingPunct="1">
        <a:lnSpc>
          <a:spcPct val="100000"/>
        </a:lnSpc>
        <a:spcBef>
          <a:spcPts val="0"/>
        </a:spcBef>
        <a:spcAft>
          <a:spcPts val="400"/>
        </a:spcAft>
        <a:buClr>
          <a:schemeClr val="accent1"/>
        </a:buClr>
        <a:buFont typeface="Symbol" panose="05050102010706020507" pitchFamily="18" charset="2"/>
        <a:buChar char="-"/>
        <a:defRPr sz="2400" kern="1200">
          <a:solidFill>
            <a:schemeClr val="tx2"/>
          </a:solidFill>
          <a:latin typeface="+mn-lt"/>
          <a:ea typeface="+mn-ea"/>
          <a:cs typeface="+mn-cs"/>
        </a:defRPr>
      </a:lvl3pPr>
      <a:lvl4pPr marL="0" indent="0" algn="l" defTabSz="914377" rtl="0" eaLnBrk="1" latinLnBrk="0" hangingPunct="1">
        <a:lnSpc>
          <a:spcPct val="100000"/>
        </a:lnSpc>
        <a:spcBef>
          <a:spcPts val="0"/>
        </a:spcBef>
        <a:spcAft>
          <a:spcPts val="400"/>
        </a:spcAft>
        <a:buClr>
          <a:schemeClr val="accent1"/>
        </a:buClr>
        <a:buFontTx/>
        <a:buNone/>
        <a:defRPr sz="2400" kern="1200">
          <a:solidFill>
            <a:schemeClr val="tx2"/>
          </a:solidFill>
          <a:latin typeface="+mn-lt"/>
          <a:ea typeface="+mn-ea"/>
          <a:cs typeface="+mn-cs"/>
        </a:defRPr>
      </a:lvl4pPr>
      <a:lvl5pPr marL="0" indent="0" algn="l" defTabSz="914377" rtl="0" eaLnBrk="1" latinLnBrk="0" hangingPunct="1">
        <a:lnSpc>
          <a:spcPct val="100000"/>
        </a:lnSpc>
        <a:spcBef>
          <a:spcPts val="400"/>
        </a:spcBef>
        <a:spcAft>
          <a:spcPts val="400"/>
        </a:spcAft>
        <a:buFont typeface="Arial" panose="020B0604020202020204" pitchFamily="34" charset="0"/>
        <a:buNone/>
        <a:defRPr sz="2400" b="1" kern="1200">
          <a:solidFill>
            <a:schemeClr val="tx2"/>
          </a:solidFill>
          <a:latin typeface="+mn-lt"/>
          <a:ea typeface="+mn-ea"/>
          <a:cs typeface="+mn-cs"/>
        </a:defRPr>
      </a:lvl5pPr>
      <a:lvl6pPr marL="0" indent="0" algn="l" defTabSz="914377" rtl="0" eaLnBrk="1" latinLnBrk="0" hangingPunct="1">
        <a:lnSpc>
          <a:spcPct val="100000"/>
        </a:lnSpc>
        <a:spcBef>
          <a:spcPts val="400"/>
        </a:spcBef>
        <a:spcAft>
          <a:spcPts val="400"/>
        </a:spcAft>
        <a:buFont typeface="Arial" panose="020B0604020202020204" pitchFamily="34" charset="0"/>
        <a:buNone/>
        <a:defRPr sz="2400" b="1" kern="1200" cap="all" baseline="0">
          <a:solidFill>
            <a:schemeClr val="accent1"/>
          </a:solidFill>
          <a:latin typeface="+mn-lt"/>
          <a:ea typeface="+mn-ea"/>
          <a:cs typeface="+mn-cs"/>
        </a:defRPr>
      </a:lvl6pPr>
      <a:lvl7pPr marL="0" indent="0" algn="l" defTabSz="914377" rtl="0" eaLnBrk="1" latinLnBrk="0" hangingPunct="1">
        <a:lnSpc>
          <a:spcPct val="100000"/>
        </a:lnSpc>
        <a:spcBef>
          <a:spcPts val="400"/>
        </a:spcBef>
        <a:spcAft>
          <a:spcPts val="400"/>
        </a:spcAft>
        <a:buFont typeface="Arial" panose="020B0604020202020204" pitchFamily="34" charset="0"/>
        <a:buNone/>
        <a:defRPr sz="2400" b="1" kern="1200" cap="all" baseline="0">
          <a:solidFill>
            <a:schemeClr val="accent2"/>
          </a:solidFill>
          <a:latin typeface="+mn-lt"/>
          <a:ea typeface="+mn-ea"/>
          <a:cs typeface="+mn-cs"/>
        </a:defRPr>
      </a:lvl7pPr>
      <a:lvl8pPr marL="0" indent="0" algn="l" defTabSz="914377" rtl="0" eaLnBrk="1" latinLnBrk="0" hangingPunct="1">
        <a:lnSpc>
          <a:spcPct val="100000"/>
        </a:lnSpc>
        <a:spcBef>
          <a:spcPts val="400"/>
        </a:spcBef>
        <a:spcAft>
          <a:spcPts val="400"/>
        </a:spcAft>
        <a:buFont typeface="Arial" panose="020B0604020202020204" pitchFamily="34" charset="0"/>
        <a:buNone/>
        <a:defRPr sz="1400" b="0" kern="1200" cap="none" baseline="0">
          <a:solidFill>
            <a:schemeClr val="tx2"/>
          </a:solidFill>
          <a:latin typeface="+mn-lt"/>
          <a:ea typeface="+mn-ea"/>
          <a:cs typeface="+mn-cs"/>
        </a:defRPr>
      </a:lvl8pPr>
      <a:lvl9pPr marL="0" indent="0" algn="l" defTabSz="914377" rtl="0" eaLnBrk="1" latinLnBrk="0" hangingPunct="1">
        <a:lnSpc>
          <a:spcPct val="100000"/>
        </a:lnSpc>
        <a:spcBef>
          <a:spcPts val="400"/>
        </a:spcBef>
        <a:spcAft>
          <a:spcPts val="400"/>
        </a:spcAft>
        <a:buFont typeface="Arial" panose="020B0604020202020204" pitchFamily="34" charset="0"/>
        <a:buNone/>
        <a:defRPr sz="10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23">
          <p15:clr>
            <a:srgbClr val="F26B43"/>
          </p15:clr>
        </p15:guide>
        <p15:guide id="2" pos="325">
          <p15:clr>
            <a:srgbClr val="F26B43"/>
          </p15:clr>
        </p15:guide>
        <p15:guide id="3" pos="7353">
          <p15:clr>
            <a:srgbClr val="F26B43"/>
          </p15:clr>
        </p15:guide>
        <p15:guide id="11" orient="horz" pos="1003">
          <p15:clr>
            <a:srgbClr val="F26B43"/>
          </p15:clr>
        </p15:guide>
        <p15:guide id="16" orient="horz" pos="3838">
          <p15:clr>
            <a:srgbClr val="F26B43"/>
          </p15:clr>
        </p15:guide>
        <p15:guide id="18" pos="384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platzhalter 6">
            <a:extLst>
              <a:ext uri="{FF2B5EF4-FFF2-40B4-BE49-F238E27FC236}">
                <a16:creationId xmlns:a16="http://schemas.microsoft.com/office/drawing/2014/main" id="{AF0C9E98-DE7A-9A19-BE90-19D1FC839C28}"/>
              </a:ext>
            </a:extLst>
          </p:cNvPr>
          <p:cNvPicPr>
            <a:picLocks noGrp="1" noChangeAspect="1"/>
          </p:cNvPicPr>
          <p:nvPr>
            <p:ph type="pic" sz="quarter" idx="23"/>
          </p:nvPr>
        </p:nvPicPr>
        <p:blipFill rotWithShape="1">
          <a:blip r:embed="rId2"/>
          <a:srcRect t="580" r="1435" b="1878"/>
          <a:stretch/>
        </p:blipFill>
        <p:spPr>
          <a:xfrm>
            <a:off x="6089074" y="1600198"/>
            <a:ext cx="6094412" cy="4826551"/>
          </a:xfrm>
        </p:spPr>
      </p:pic>
      <p:sp>
        <p:nvSpPr>
          <p:cNvPr id="2" name="Titel 1">
            <a:extLst>
              <a:ext uri="{FF2B5EF4-FFF2-40B4-BE49-F238E27FC236}">
                <a16:creationId xmlns:a16="http://schemas.microsoft.com/office/drawing/2014/main" id="{89ADA0E5-B71A-EFF3-6626-9DC27E0686D0}"/>
              </a:ext>
            </a:extLst>
          </p:cNvPr>
          <p:cNvSpPr>
            <a:spLocks noGrp="1"/>
          </p:cNvSpPr>
          <p:nvPr>
            <p:ph type="title"/>
          </p:nvPr>
        </p:nvSpPr>
        <p:spPr/>
        <p:txBody>
          <a:bodyPr/>
          <a:lstStyle/>
          <a:p>
            <a:r>
              <a:rPr lang="de-DE" dirty="0" err="1"/>
              <a:t>sicherheitsbeauftragte</a:t>
            </a:r>
            <a:endParaRPr lang="de-DE" dirty="0"/>
          </a:p>
        </p:txBody>
      </p:sp>
      <p:sp>
        <p:nvSpPr>
          <p:cNvPr id="5" name="Textplatzhalter 4">
            <a:extLst>
              <a:ext uri="{FF2B5EF4-FFF2-40B4-BE49-F238E27FC236}">
                <a16:creationId xmlns:a16="http://schemas.microsoft.com/office/drawing/2014/main" id="{B1F47EA0-B6EC-4A50-4A63-A8A7EE71CA91}"/>
              </a:ext>
            </a:extLst>
          </p:cNvPr>
          <p:cNvSpPr>
            <a:spLocks noGrp="1"/>
          </p:cNvSpPr>
          <p:nvPr>
            <p:ph type="body" sz="quarter" idx="24"/>
          </p:nvPr>
        </p:nvSpPr>
        <p:spPr/>
        <p:txBody>
          <a:bodyPr/>
          <a:lstStyle/>
          <a:p>
            <a:endParaRPr lang="de-DE"/>
          </a:p>
        </p:txBody>
      </p:sp>
    </p:spTree>
    <p:extLst>
      <p:ext uri="{BB962C8B-B14F-4D97-AF65-F5344CB8AC3E}">
        <p14:creationId xmlns:p14="http://schemas.microsoft.com/office/powerpoint/2010/main" val="3336388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0280B0A1-32CB-9D91-9F79-8DA07CA0CDB3}"/>
              </a:ext>
            </a:extLst>
          </p:cNvPr>
          <p:cNvSpPr>
            <a:spLocks noGrp="1"/>
          </p:cNvSpPr>
          <p:nvPr>
            <p:ph idx="1"/>
          </p:nvPr>
        </p:nvSpPr>
        <p:spPr>
          <a:xfrm>
            <a:off x="525600" y="1601093"/>
            <a:ext cx="6539692" cy="4495434"/>
          </a:xfrm>
        </p:spPr>
        <p:txBody>
          <a:bodyPr vert="horz" lIns="0" tIns="0" rIns="0" bIns="0" rtlCol="0">
            <a:normAutofit/>
          </a:bodyPr>
          <a:lstStyle/>
          <a:p>
            <a:pPr marL="342900" indent="-342900">
              <a:buClr>
                <a:schemeClr val="accent1"/>
              </a:buClr>
              <a:buFont typeface="Wingdings" panose="05000000000000000000" pitchFamily="2" charset="2"/>
              <a:buChar char="§"/>
            </a:pPr>
            <a:r>
              <a:rPr lang="de-DE" dirty="0"/>
              <a:t>Sicherheit entsteht im Arbeitsalltag</a:t>
            </a:r>
          </a:p>
          <a:p>
            <a:pPr marL="342900" indent="-342900">
              <a:buClr>
                <a:schemeClr val="accent1"/>
              </a:buClr>
              <a:buFont typeface="Wingdings" panose="05000000000000000000" pitchFamily="2" charset="2"/>
              <a:buChar char="§"/>
            </a:pPr>
            <a:r>
              <a:rPr lang="de-DE" dirty="0"/>
              <a:t>Führungskräfte sind nicht überall vor Ort</a:t>
            </a:r>
          </a:p>
          <a:p>
            <a:pPr marL="342900" indent="-342900">
              <a:buClr>
                <a:schemeClr val="accent1"/>
              </a:buClr>
              <a:buFont typeface="Wingdings" panose="05000000000000000000" pitchFamily="2" charset="2"/>
              <a:buChar char="§"/>
            </a:pPr>
            <a:r>
              <a:rPr lang="de-DE" dirty="0"/>
              <a:t>Du bist das Bindeglied im Team</a:t>
            </a:r>
          </a:p>
          <a:p>
            <a:pPr marL="342900" indent="-342900">
              <a:buClr>
                <a:schemeClr val="accent1"/>
              </a:buClr>
              <a:buFont typeface="Wingdings" panose="05000000000000000000" pitchFamily="2" charset="2"/>
              <a:buChar char="§"/>
            </a:pPr>
            <a:endParaRPr lang="de-DE" dirty="0"/>
          </a:p>
          <a:p>
            <a:pPr>
              <a:buClr>
                <a:schemeClr val="accent1"/>
              </a:buClr>
              <a:buNone/>
            </a:pPr>
            <a:r>
              <a:rPr lang="de-DE" sz="2800" dirty="0"/>
              <a:t>Du unterstützt – ohne zu kontrollieren.</a:t>
            </a:r>
          </a:p>
          <a:p>
            <a:pPr marL="342900" indent="-342900">
              <a:buClr>
                <a:schemeClr val="accent1"/>
              </a:buClr>
              <a:buFont typeface="Wingdings" panose="05000000000000000000" pitchFamily="2" charset="2"/>
              <a:buChar char="§"/>
            </a:pPr>
            <a:endParaRPr lang="de-DE" dirty="0"/>
          </a:p>
        </p:txBody>
      </p:sp>
      <p:pic>
        <p:nvPicPr>
          <p:cNvPr id="8" name="Grafik 7">
            <a:extLst>
              <a:ext uri="{FF2B5EF4-FFF2-40B4-BE49-F238E27FC236}">
                <a16:creationId xmlns:a16="http://schemas.microsoft.com/office/drawing/2014/main" id="{793F0D27-383B-6DE7-15C3-5E0E9A256E2C}"/>
              </a:ext>
            </a:extLst>
          </p:cNvPr>
          <p:cNvPicPr>
            <a:picLocks noChangeAspect="1"/>
          </p:cNvPicPr>
          <p:nvPr/>
        </p:nvPicPr>
        <p:blipFill>
          <a:blip r:embed="rId3"/>
          <a:stretch>
            <a:fillRect/>
          </a:stretch>
        </p:blipFill>
        <p:spPr>
          <a:xfrm>
            <a:off x="7200000" y="1620000"/>
            <a:ext cx="3960000" cy="3960000"/>
          </a:xfrm>
          <a:prstGeom prst="rect">
            <a:avLst/>
          </a:prstGeom>
          <a:ln>
            <a:noFill/>
          </a:ln>
          <a:effectLst>
            <a:softEdge rad="112500"/>
          </a:effectLst>
        </p:spPr>
      </p:pic>
      <p:sp>
        <p:nvSpPr>
          <p:cNvPr id="14" name="Footer Placeholder 3">
            <a:extLst>
              <a:ext uri="{FF2B5EF4-FFF2-40B4-BE49-F238E27FC236}">
                <a16:creationId xmlns:a16="http://schemas.microsoft.com/office/drawing/2014/main" id="{80A8C85B-9EEF-3C58-B2C8-DF05DECE77A4}"/>
              </a:ext>
            </a:extLst>
          </p:cNvPr>
          <p:cNvSpPr>
            <a:spLocks noGrp="1"/>
          </p:cNvSpPr>
          <p:nvPr>
            <p:ph type="ftr" sz="quarter" idx="19"/>
          </p:nvPr>
        </p:nvSpPr>
        <p:spPr>
          <a:xfrm>
            <a:off x="1800225" y="6525202"/>
            <a:ext cx="8194827" cy="181500"/>
          </a:xfrm>
        </p:spPr>
        <p:txBody>
          <a:bodyPr/>
          <a:lstStyle/>
          <a:p>
            <a:endParaRPr lang="de-DE"/>
          </a:p>
        </p:txBody>
      </p:sp>
      <p:sp>
        <p:nvSpPr>
          <p:cNvPr id="5" name="Foliennummernplatzhalter 4">
            <a:extLst>
              <a:ext uri="{FF2B5EF4-FFF2-40B4-BE49-F238E27FC236}">
                <a16:creationId xmlns:a16="http://schemas.microsoft.com/office/drawing/2014/main" id="{E1F57CE1-0342-8B3D-B185-79F3A3E588FD}"/>
              </a:ext>
            </a:extLst>
          </p:cNvPr>
          <p:cNvSpPr>
            <a:spLocks noGrp="1"/>
          </p:cNvSpPr>
          <p:nvPr>
            <p:ph type="sldNum" sz="quarter" idx="20"/>
          </p:nvPr>
        </p:nvSpPr>
        <p:spPr>
          <a:xfrm>
            <a:off x="11672888" y="6525203"/>
            <a:ext cx="322052" cy="181500"/>
          </a:xfrm>
        </p:spPr>
        <p:txBody>
          <a:bodyPr vert="horz" lIns="0" tIns="0" rIns="0" bIns="0" rtlCol="0" anchor="ctr">
            <a:normAutofit/>
          </a:bodyPr>
          <a:lstStyle/>
          <a:p>
            <a:pPr>
              <a:spcAft>
                <a:spcPts val="600"/>
              </a:spcAft>
            </a:pPr>
            <a:fld id="{521AE3AC-DDCA-45D4-9B2A-A2DBEA872607}" type="slidenum">
              <a:rPr lang="de-DE" smtClean="0"/>
              <a:pPr>
                <a:spcAft>
                  <a:spcPts val="600"/>
                </a:spcAft>
              </a:pPr>
              <a:t>2</a:t>
            </a:fld>
            <a:endParaRPr lang="de-DE"/>
          </a:p>
        </p:txBody>
      </p:sp>
      <p:sp>
        <p:nvSpPr>
          <p:cNvPr id="6" name="Titel 5">
            <a:extLst>
              <a:ext uri="{FF2B5EF4-FFF2-40B4-BE49-F238E27FC236}">
                <a16:creationId xmlns:a16="http://schemas.microsoft.com/office/drawing/2014/main" id="{79F18B7D-A57D-C11C-A1C3-9322E22429D6}"/>
              </a:ext>
            </a:extLst>
          </p:cNvPr>
          <p:cNvSpPr>
            <a:spLocks noGrp="1"/>
          </p:cNvSpPr>
          <p:nvPr>
            <p:ph type="title"/>
          </p:nvPr>
        </p:nvSpPr>
        <p:spPr>
          <a:xfrm>
            <a:off x="525600" y="673200"/>
            <a:ext cx="9121320" cy="360000"/>
          </a:xfrm>
        </p:spPr>
        <p:txBody>
          <a:bodyPr vert="horz" lIns="0" tIns="0" rIns="0" bIns="0" rtlCol="0" anchor="t" anchorCtr="0">
            <a:normAutofit/>
          </a:bodyPr>
          <a:lstStyle/>
          <a:p>
            <a:r>
              <a:rPr lang="de-DE" dirty="0"/>
              <a:t>Warum gibt es Sicherheitsbeauftragte?</a:t>
            </a:r>
            <a:endParaRPr lang="de-DE" b="0" kern="1200" cap="all" baseline="0" dirty="0">
              <a:latin typeface="+mj-lt"/>
              <a:ea typeface="+mj-ea"/>
              <a:cs typeface="+mj-cs"/>
            </a:endParaRPr>
          </a:p>
        </p:txBody>
      </p:sp>
    </p:spTree>
    <p:extLst>
      <p:ext uri="{BB962C8B-B14F-4D97-AF65-F5344CB8AC3E}">
        <p14:creationId xmlns:p14="http://schemas.microsoft.com/office/powerpoint/2010/main" val="1624977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0280B0A1-32CB-9D91-9F79-8DA07CA0CDB3}"/>
              </a:ext>
            </a:extLst>
          </p:cNvPr>
          <p:cNvSpPr>
            <a:spLocks noGrp="1"/>
          </p:cNvSpPr>
          <p:nvPr>
            <p:ph idx="1"/>
          </p:nvPr>
        </p:nvSpPr>
        <p:spPr>
          <a:xfrm>
            <a:off x="525600" y="1601093"/>
            <a:ext cx="5768520" cy="4495434"/>
          </a:xfrm>
        </p:spPr>
        <p:txBody>
          <a:bodyPr vert="horz" lIns="0" tIns="0" rIns="0" bIns="0" rtlCol="0">
            <a:normAutofit/>
          </a:bodyPr>
          <a:lstStyle/>
          <a:p>
            <a:pPr marL="342900" indent="-342900">
              <a:buClr>
                <a:schemeClr val="accent1"/>
              </a:buClr>
              <a:buFont typeface="Wingdings" panose="05000000000000000000" pitchFamily="2" charset="2"/>
              <a:buChar char="§"/>
            </a:pPr>
            <a:r>
              <a:rPr lang="de-DE" sz="2800" dirty="0"/>
              <a:t>Du beobachtest Arbeitsabläufe</a:t>
            </a:r>
          </a:p>
          <a:p>
            <a:pPr marL="342900" indent="-342900">
              <a:buClr>
                <a:schemeClr val="accent1"/>
              </a:buClr>
              <a:buFont typeface="Wingdings" panose="05000000000000000000" pitchFamily="2" charset="2"/>
              <a:buChar char="§"/>
            </a:pPr>
            <a:r>
              <a:rPr lang="de-DE" sz="2800" dirty="0"/>
              <a:t>Du sprichst unsichere Situationen an</a:t>
            </a:r>
          </a:p>
          <a:p>
            <a:pPr marL="342900" indent="-342900">
              <a:buClr>
                <a:schemeClr val="accent1"/>
              </a:buClr>
              <a:buFont typeface="Wingdings" panose="05000000000000000000" pitchFamily="2" charset="2"/>
              <a:buChar char="§"/>
            </a:pPr>
            <a:r>
              <a:rPr lang="de-DE" sz="2800" dirty="0"/>
              <a:t>Du leitest Hinweise weiter</a:t>
            </a:r>
          </a:p>
          <a:p>
            <a:pPr marL="342900" indent="-342900">
              <a:buClr>
                <a:schemeClr val="accent1"/>
              </a:buClr>
              <a:buFont typeface="Wingdings" panose="05000000000000000000" pitchFamily="2" charset="2"/>
              <a:buChar char="§"/>
            </a:pPr>
            <a:r>
              <a:rPr lang="de-DE" sz="2800" dirty="0"/>
              <a:t>Du bist Vorbild im Arbeitsalltag</a:t>
            </a:r>
          </a:p>
          <a:p>
            <a:pPr>
              <a:buClr>
                <a:schemeClr val="accent1"/>
              </a:buClr>
              <a:buNone/>
            </a:pPr>
            <a:endParaRPr lang="de-DE" sz="2800" dirty="0"/>
          </a:p>
          <a:p>
            <a:pPr marL="342900" indent="-342900">
              <a:buClr>
                <a:schemeClr val="accent1"/>
              </a:buClr>
              <a:buFont typeface="Wingdings" panose="05000000000000000000" pitchFamily="2" charset="2"/>
              <a:buChar char="§"/>
            </a:pPr>
            <a:endParaRPr lang="de-DE" dirty="0"/>
          </a:p>
        </p:txBody>
      </p:sp>
      <p:pic>
        <p:nvPicPr>
          <p:cNvPr id="8" name="Grafik 7">
            <a:extLst>
              <a:ext uri="{FF2B5EF4-FFF2-40B4-BE49-F238E27FC236}">
                <a16:creationId xmlns:a16="http://schemas.microsoft.com/office/drawing/2014/main" id="{793F0D27-383B-6DE7-15C3-5E0E9A256E2C}"/>
              </a:ext>
            </a:extLst>
          </p:cNvPr>
          <p:cNvPicPr>
            <a:picLocks noChangeAspect="1"/>
          </p:cNvPicPr>
          <p:nvPr/>
        </p:nvPicPr>
        <p:blipFill>
          <a:blip r:embed="rId3"/>
          <a:stretch>
            <a:fillRect/>
          </a:stretch>
        </p:blipFill>
        <p:spPr>
          <a:xfrm>
            <a:off x="7200000" y="1620000"/>
            <a:ext cx="3960000" cy="3960000"/>
          </a:xfrm>
          <a:prstGeom prst="rect">
            <a:avLst/>
          </a:prstGeom>
          <a:ln>
            <a:noFill/>
          </a:ln>
          <a:effectLst>
            <a:softEdge rad="112500"/>
          </a:effectLst>
        </p:spPr>
      </p:pic>
      <p:sp>
        <p:nvSpPr>
          <p:cNvPr id="14" name="Footer Placeholder 3">
            <a:extLst>
              <a:ext uri="{FF2B5EF4-FFF2-40B4-BE49-F238E27FC236}">
                <a16:creationId xmlns:a16="http://schemas.microsoft.com/office/drawing/2014/main" id="{80A8C85B-9EEF-3C58-B2C8-DF05DECE77A4}"/>
              </a:ext>
            </a:extLst>
          </p:cNvPr>
          <p:cNvSpPr>
            <a:spLocks noGrp="1"/>
          </p:cNvSpPr>
          <p:nvPr>
            <p:ph type="ftr" sz="quarter" idx="19"/>
          </p:nvPr>
        </p:nvSpPr>
        <p:spPr>
          <a:xfrm>
            <a:off x="1800225" y="6525202"/>
            <a:ext cx="8194827" cy="181500"/>
          </a:xfrm>
        </p:spPr>
        <p:txBody>
          <a:bodyPr/>
          <a:lstStyle/>
          <a:p>
            <a:endParaRPr lang="de-DE"/>
          </a:p>
        </p:txBody>
      </p:sp>
      <p:sp>
        <p:nvSpPr>
          <p:cNvPr id="5" name="Foliennummernplatzhalter 4">
            <a:extLst>
              <a:ext uri="{FF2B5EF4-FFF2-40B4-BE49-F238E27FC236}">
                <a16:creationId xmlns:a16="http://schemas.microsoft.com/office/drawing/2014/main" id="{E1F57CE1-0342-8B3D-B185-79F3A3E588FD}"/>
              </a:ext>
            </a:extLst>
          </p:cNvPr>
          <p:cNvSpPr>
            <a:spLocks noGrp="1"/>
          </p:cNvSpPr>
          <p:nvPr>
            <p:ph type="sldNum" sz="quarter" idx="20"/>
          </p:nvPr>
        </p:nvSpPr>
        <p:spPr>
          <a:xfrm>
            <a:off x="11672888" y="6525203"/>
            <a:ext cx="322052" cy="181500"/>
          </a:xfrm>
        </p:spPr>
        <p:txBody>
          <a:bodyPr vert="horz" lIns="0" tIns="0" rIns="0" bIns="0" rtlCol="0" anchor="ctr">
            <a:normAutofit/>
          </a:bodyPr>
          <a:lstStyle/>
          <a:p>
            <a:pPr>
              <a:spcAft>
                <a:spcPts val="600"/>
              </a:spcAft>
            </a:pPr>
            <a:fld id="{521AE3AC-DDCA-45D4-9B2A-A2DBEA872607}" type="slidenum">
              <a:rPr lang="de-DE" smtClean="0"/>
              <a:pPr>
                <a:spcAft>
                  <a:spcPts val="600"/>
                </a:spcAft>
              </a:pPr>
              <a:t>3</a:t>
            </a:fld>
            <a:endParaRPr lang="de-DE"/>
          </a:p>
        </p:txBody>
      </p:sp>
      <p:sp>
        <p:nvSpPr>
          <p:cNvPr id="6" name="Titel 5">
            <a:extLst>
              <a:ext uri="{FF2B5EF4-FFF2-40B4-BE49-F238E27FC236}">
                <a16:creationId xmlns:a16="http://schemas.microsoft.com/office/drawing/2014/main" id="{79F18B7D-A57D-C11C-A1C3-9322E22429D6}"/>
              </a:ext>
            </a:extLst>
          </p:cNvPr>
          <p:cNvSpPr>
            <a:spLocks noGrp="1"/>
          </p:cNvSpPr>
          <p:nvPr>
            <p:ph type="title"/>
          </p:nvPr>
        </p:nvSpPr>
        <p:spPr>
          <a:xfrm>
            <a:off x="525600" y="673200"/>
            <a:ext cx="9121320" cy="360000"/>
          </a:xfrm>
        </p:spPr>
        <p:txBody>
          <a:bodyPr vert="horz" lIns="0" tIns="0" rIns="0" bIns="0" rtlCol="0" anchor="t" anchorCtr="0">
            <a:normAutofit/>
          </a:bodyPr>
          <a:lstStyle/>
          <a:p>
            <a:r>
              <a:rPr lang="de-DE" dirty="0"/>
              <a:t>Deine Rolle kurz und klar</a:t>
            </a:r>
            <a:endParaRPr lang="de-DE" b="0" kern="1200" cap="all" baseline="0" dirty="0">
              <a:latin typeface="+mj-lt"/>
              <a:ea typeface="+mj-ea"/>
              <a:cs typeface="+mj-cs"/>
            </a:endParaRPr>
          </a:p>
        </p:txBody>
      </p:sp>
    </p:spTree>
    <p:extLst>
      <p:ext uri="{BB962C8B-B14F-4D97-AF65-F5344CB8AC3E}">
        <p14:creationId xmlns:p14="http://schemas.microsoft.com/office/powerpoint/2010/main" val="1172913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0280B0A1-32CB-9D91-9F79-8DA07CA0CDB3}"/>
              </a:ext>
            </a:extLst>
          </p:cNvPr>
          <p:cNvSpPr>
            <a:spLocks noGrp="1"/>
          </p:cNvSpPr>
          <p:nvPr>
            <p:ph idx="1"/>
          </p:nvPr>
        </p:nvSpPr>
        <p:spPr>
          <a:xfrm>
            <a:off x="525600" y="1601093"/>
            <a:ext cx="5768520" cy="4495434"/>
          </a:xfrm>
        </p:spPr>
        <p:txBody>
          <a:bodyPr vert="horz" lIns="0" tIns="0" rIns="0" bIns="0" rtlCol="0">
            <a:normAutofit/>
          </a:bodyPr>
          <a:lstStyle/>
          <a:p>
            <a:pPr marL="342900" indent="-342900">
              <a:buClr>
                <a:schemeClr val="accent1"/>
              </a:buClr>
              <a:buFont typeface="Wingdings" panose="05000000000000000000" pitchFamily="2" charset="2"/>
              <a:buChar char="§"/>
            </a:pPr>
            <a:r>
              <a:rPr lang="de-DE" sz="2800" dirty="0"/>
              <a:t>Keine Weisungsbefugnis</a:t>
            </a:r>
          </a:p>
          <a:p>
            <a:pPr marL="342900" indent="-342900">
              <a:buClr>
                <a:schemeClr val="accent1"/>
              </a:buClr>
              <a:buFont typeface="Wingdings" panose="05000000000000000000" pitchFamily="2" charset="2"/>
              <a:buChar char="§"/>
            </a:pPr>
            <a:r>
              <a:rPr lang="de-DE" sz="2800" dirty="0"/>
              <a:t>Keine Aufsicht</a:t>
            </a:r>
          </a:p>
          <a:p>
            <a:pPr marL="342900" indent="-342900">
              <a:buClr>
                <a:schemeClr val="accent1"/>
              </a:buClr>
              <a:buFont typeface="Wingdings" panose="05000000000000000000" pitchFamily="2" charset="2"/>
              <a:buChar char="§"/>
            </a:pPr>
            <a:r>
              <a:rPr lang="de-DE" sz="2800" dirty="0"/>
              <a:t>Keine rechtliche Verantwortung</a:t>
            </a:r>
          </a:p>
          <a:p>
            <a:pPr marL="342900" indent="-342900">
              <a:buClr>
                <a:schemeClr val="accent1"/>
              </a:buClr>
              <a:buFont typeface="Wingdings" panose="05000000000000000000" pitchFamily="2" charset="2"/>
              <a:buChar char="§"/>
            </a:pPr>
            <a:r>
              <a:rPr lang="de-DE" sz="2800" dirty="0"/>
              <a:t>Keine Anordnung von Maßnahmen</a:t>
            </a:r>
          </a:p>
          <a:p>
            <a:pPr>
              <a:buClr>
                <a:schemeClr val="accent1"/>
              </a:buClr>
              <a:buNone/>
            </a:pPr>
            <a:endParaRPr lang="de-DE" sz="2800" dirty="0"/>
          </a:p>
          <a:p>
            <a:pPr marL="342900" indent="-342900">
              <a:buClr>
                <a:schemeClr val="accent1"/>
              </a:buClr>
              <a:buFont typeface="Wingdings" panose="05000000000000000000" pitchFamily="2" charset="2"/>
              <a:buChar char="§"/>
            </a:pPr>
            <a:endParaRPr lang="de-DE" dirty="0"/>
          </a:p>
        </p:txBody>
      </p:sp>
      <p:pic>
        <p:nvPicPr>
          <p:cNvPr id="8" name="Grafik 7">
            <a:extLst>
              <a:ext uri="{FF2B5EF4-FFF2-40B4-BE49-F238E27FC236}">
                <a16:creationId xmlns:a16="http://schemas.microsoft.com/office/drawing/2014/main" id="{793F0D27-383B-6DE7-15C3-5E0E9A256E2C}"/>
              </a:ext>
            </a:extLst>
          </p:cNvPr>
          <p:cNvPicPr>
            <a:picLocks noChangeAspect="1"/>
          </p:cNvPicPr>
          <p:nvPr/>
        </p:nvPicPr>
        <p:blipFill>
          <a:blip r:embed="rId3"/>
          <a:stretch>
            <a:fillRect/>
          </a:stretch>
        </p:blipFill>
        <p:spPr>
          <a:xfrm>
            <a:off x="7200000" y="1620000"/>
            <a:ext cx="3960000" cy="3960000"/>
          </a:xfrm>
          <a:prstGeom prst="rect">
            <a:avLst/>
          </a:prstGeom>
          <a:ln>
            <a:noFill/>
          </a:ln>
          <a:effectLst>
            <a:softEdge rad="112500"/>
          </a:effectLst>
        </p:spPr>
      </p:pic>
      <p:sp>
        <p:nvSpPr>
          <p:cNvPr id="14" name="Footer Placeholder 3">
            <a:extLst>
              <a:ext uri="{FF2B5EF4-FFF2-40B4-BE49-F238E27FC236}">
                <a16:creationId xmlns:a16="http://schemas.microsoft.com/office/drawing/2014/main" id="{80A8C85B-9EEF-3C58-B2C8-DF05DECE77A4}"/>
              </a:ext>
            </a:extLst>
          </p:cNvPr>
          <p:cNvSpPr>
            <a:spLocks noGrp="1"/>
          </p:cNvSpPr>
          <p:nvPr>
            <p:ph type="ftr" sz="quarter" idx="19"/>
          </p:nvPr>
        </p:nvSpPr>
        <p:spPr>
          <a:xfrm>
            <a:off x="1800225" y="6525202"/>
            <a:ext cx="8194827" cy="181500"/>
          </a:xfrm>
        </p:spPr>
        <p:txBody>
          <a:bodyPr/>
          <a:lstStyle/>
          <a:p>
            <a:endParaRPr lang="de-DE"/>
          </a:p>
        </p:txBody>
      </p:sp>
      <p:sp>
        <p:nvSpPr>
          <p:cNvPr id="5" name="Foliennummernplatzhalter 4">
            <a:extLst>
              <a:ext uri="{FF2B5EF4-FFF2-40B4-BE49-F238E27FC236}">
                <a16:creationId xmlns:a16="http://schemas.microsoft.com/office/drawing/2014/main" id="{E1F57CE1-0342-8B3D-B185-79F3A3E588FD}"/>
              </a:ext>
            </a:extLst>
          </p:cNvPr>
          <p:cNvSpPr>
            <a:spLocks noGrp="1"/>
          </p:cNvSpPr>
          <p:nvPr>
            <p:ph type="sldNum" sz="quarter" idx="20"/>
          </p:nvPr>
        </p:nvSpPr>
        <p:spPr>
          <a:xfrm>
            <a:off x="11672888" y="6525203"/>
            <a:ext cx="322052" cy="181500"/>
          </a:xfrm>
        </p:spPr>
        <p:txBody>
          <a:bodyPr vert="horz" lIns="0" tIns="0" rIns="0" bIns="0" rtlCol="0" anchor="ctr">
            <a:normAutofit/>
          </a:bodyPr>
          <a:lstStyle/>
          <a:p>
            <a:pPr>
              <a:spcAft>
                <a:spcPts val="600"/>
              </a:spcAft>
            </a:pPr>
            <a:fld id="{521AE3AC-DDCA-45D4-9B2A-A2DBEA872607}" type="slidenum">
              <a:rPr lang="de-DE" smtClean="0"/>
              <a:pPr>
                <a:spcAft>
                  <a:spcPts val="600"/>
                </a:spcAft>
              </a:pPr>
              <a:t>4</a:t>
            </a:fld>
            <a:endParaRPr lang="de-DE"/>
          </a:p>
        </p:txBody>
      </p:sp>
      <p:sp>
        <p:nvSpPr>
          <p:cNvPr id="6" name="Titel 5">
            <a:extLst>
              <a:ext uri="{FF2B5EF4-FFF2-40B4-BE49-F238E27FC236}">
                <a16:creationId xmlns:a16="http://schemas.microsoft.com/office/drawing/2014/main" id="{79F18B7D-A57D-C11C-A1C3-9322E22429D6}"/>
              </a:ext>
            </a:extLst>
          </p:cNvPr>
          <p:cNvSpPr>
            <a:spLocks noGrp="1"/>
          </p:cNvSpPr>
          <p:nvPr>
            <p:ph type="title"/>
          </p:nvPr>
        </p:nvSpPr>
        <p:spPr>
          <a:xfrm>
            <a:off x="525600" y="673200"/>
            <a:ext cx="9121320" cy="360000"/>
          </a:xfrm>
        </p:spPr>
        <p:txBody>
          <a:bodyPr vert="horz" lIns="0" tIns="0" rIns="0" bIns="0" rtlCol="0" anchor="t" anchorCtr="0">
            <a:normAutofit/>
          </a:bodyPr>
          <a:lstStyle/>
          <a:p>
            <a:r>
              <a:rPr lang="de-DE" dirty="0"/>
              <a:t>Was nicht zu Deiner Rolle gehört</a:t>
            </a:r>
            <a:endParaRPr lang="de-DE" b="0" kern="1200" cap="all" baseline="0" dirty="0">
              <a:latin typeface="+mj-lt"/>
              <a:ea typeface="+mj-ea"/>
              <a:cs typeface="+mj-cs"/>
            </a:endParaRPr>
          </a:p>
        </p:txBody>
      </p:sp>
    </p:spTree>
    <p:extLst>
      <p:ext uri="{BB962C8B-B14F-4D97-AF65-F5344CB8AC3E}">
        <p14:creationId xmlns:p14="http://schemas.microsoft.com/office/powerpoint/2010/main" val="4032439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0280B0A1-32CB-9D91-9F79-8DA07CA0CDB3}"/>
              </a:ext>
            </a:extLst>
          </p:cNvPr>
          <p:cNvSpPr>
            <a:spLocks noGrp="1"/>
          </p:cNvSpPr>
          <p:nvPr>
            <p:ph idx="1"/>
          </p:nvPr>
        </p:nvSpPr>
        <p:spPr>
          <a:xfrm>
            <a:off x="525600" y="1601093"/>
            <a:ext cx="6753024" cy="4495434"/>
          </a:xfrm>
        </p:spPr>
        <p:txBody>
          <a:bodyPr vert="horz" lIns="0" tIns="0" rIns="0" bIns="0" rtlCol="0">
            <a:normAutofit/>
          </a:bodyPr>
          <a:lstStyle/>
          <a:p>
            <a:pPr marL="342900" indent="-342900">
              <a:buClr>
                <a:schemeClr val="accent1"/>
              </a:buClr>
              <a:buFont typeface="Wingdings" panose="05000000000000000000" pitchFamily="2" charset="2"/>
              <a:buChar char="§"/>
            </a:pPr>
            <a:r>
              <a:rPr lang="de-DE" sz="2800" dirty="0"/>
              <a:t>Im Rahmen Deiner normalen Arbeit</a:t>
            </a:r>
          </a:p>
          <a:p>
            <a:pPr marL="342900" indent="-342900">
              <a:buClr>
                <a:schemeClr val="accent1"/>
              </a:buClr>
              <a:buFont typeface="Wingdings" panose="05000000000000000000" pitchFamily="2" charset="2"/>
              <a:buChar char="§"/>
            </a:pPr>
            <a:r>
              <a:rPr lang="de-DE" sz="2800" dirty="0"/>
              <a:t>Nicht als zusätzliche Führungsfunktion</a:t>
            </a:r>
          </a:p>
          <a:p>
            <a:pPr marL="342900" indent="-342900">
              <a:buClr>
                <a:schemeClr val="accent1"/>
              </a:buClr>
              <a:buFont typeface="Wingdings" panose="05000000000000000000" pitchFamily="2" charset="2"/>
              <a:buChar char="§"/>
            </a:pPr>
            <a:r>
              <a:rPr lang="de-DE" sz="2800" dirty="0"/>
              <a:t>Zusammenarbeit mit:</a:t>
            </a:r>
          </a:p>
          <a:p>
            <a:pPr marL="702900" lvl="1" indent="-342900">
              <a:buFont typeface="Arial" panose="020B0604020202020204" pitchFamily="34" charset="0"/>
              <a:buChar char="•"/>
            </a:pPr>
            <a:r>
              <a:rPr lang="de-DE" dirty="0"/>
              <a:t>Führungskraft</a:t>
            </a:r>
          </a:p>
          <a:p>
            <a:pPr marL="702900" lvl="1" indent="-342900">
              <a:buFont typeface="Arial" panose="020B0604020202020204" pitchFamily="34" charset="0"/>
              <a:buChar char="•"/>
            </a:pPr>
            <a:r>
              <a:rPr lang="de-DE" dirty="0"/>
              <a:t>Fachkraft für Arbeitssicherheit</a:t>
            </a:r>
          </a:p>
          <a:p>
            <a:pPr marL="702900" lvl="1" indent="-342900">
              <a:buFont typeface="Arial" panose="020B0604020202020204" pitchFamily="34" charset="0"/>
              <a:buChar char="•"/>
            </a:pPr>
            <a:r>
              <a:rPr lang="de-DE" dirty="0"/>
              <a:t>Arbeitsschutzausschuss (ASA)</a:t>
            </a:r>
          </a:p>
          <a:p>
            <a:pPr marL="342900" indent="-342900">
              <a:buClr>
                <a:schemeClr val="accent1"/>
              </a:buClr>
              <a:buFont typeface="Wingdings" panose="05000000000000000000" pitchFamily="2" charset="2"/>
              <a:buChar char="§"/>
            </a:pPr>
            <a:endParaRPr lang="de-DE" dirty="0"/>
          </a:p>
          <a:p>
            <a:pPr>
              <a:buClr>
                <a:schemeClr val="accent1"/>
              </a:buClr>
              <a:buNone/>
            </a:pPr>
            <a:r>
              <a:rPr lang="de-DE" sz="2800" dirty="0"/>
              <a:t>Du arbeitest zu – du führst nicht.</a:t>
            </a:r>
          </a:p>
          <a:p>
            <a:pPr>
              <a:buClr>
                <a:schemeClr val="accent1"/>
              </a:buClr>
              <a:buNone/>
            </a:pPr>
            <a:endParaRPr lang="de-DE" sz="2800" dirty="0"/>
          </a:p>
          <a:p>
            <a:pPr marL="342900" indent="-342900">
              <a:buClr>
                <a:schemeClr val="accent1"/>
              </a:buClr>
              <a:buFont typeface="Wingdings" panose="05000000000000000000" pitchFamily="2" charset="2"/>
              <a:buChar char="§"/>
            </a:pPr>
            <a:endParaRPr lang="de-DE" dirty="0"/>
          </a:p>
        </p:txBody>
      </p:sp>
      <p:sp>
        <p:nvSpPr>
          <p:cNvPr id="14" name="Footer Placeholder 3">
            <a:extLst>
              <a:ext uri="{FF2B5EF4-FFF2-40B4-BE49-F238E27FC236}">
                <a16:creationId xmlns:a16="http://schemas.microsoft.com/office/drawing/2014/main" id="{80A8C85B-9EEF-3C58-B2C8-DF05DECE77A4}"/>
              </a:ext>
            </a:extLst>
          </p:cNvPr>
          <p:cNvSpPr>
            <a:spLocks noGrp="1"/>
          </p:cNvSpPr>
          <p:nvPr>
            <p:ph type="ftr" sz="quarter" idx="19"/>
          </p:nvPr>
        </p:nvSpPr>
        <p:spPr>
          <a:xfrm>
            <a:off x="1800225" y="6525202"/>
            <a:ext cx="8194827" cy="181500"/>
          </a:xfrm>
        </p:spPr>
        <p:txBody>
          <a:bodyPr/>
          <a:lstStyle/>
          <a:p>
            <a:endParaRPr lang="de-DE"/>
          </a:p>
        </p:txBody>
      </p:sp>
      <p:sp>
        <p:nvSpPr>
          <p:cNvPr id="5" name="Foliennummernplatzhalter 4">
            <a:extLst>
              <a:ext uri="{FF2B5EF4-FFF2-40B4-BE49-F238E27FC236}">
                <a16:creationId xmlns:a16="http://schemas.microsoft.com/office/drawing/2014/main" id="{E1F57CE1-0342-8B3D-B185-79F3A3E588FD}"/>
              </a:ext>
            </a:extLst>
          </p:cNvPr>
          <p:cNvSpPr>
            <a:spLocks noGrp="1"/>
          </p:cNvSpPr>
          <p:nvPr>
            <p:ph type="sldNum" sz="quarter" idx="20"/>
          </p:nvPr>
        </p:nvSpPr>
        <p:spPr>
          <a:xfrm>
            <a:off x="11672888" y="6525203"/>
            <a:ext cx="322052" cy="181500"/>
          </a:xfrm>
        </p:spPr>
        <p:txBody>
          <a:bodyPr vert="horz" lIns="0" tIns="0" rIns="0" bIns="0" rtlCol="0" anchor="ctr">
            <a:normAutofit/>
          </a:bodyPr>
          <a:lstStyle/>
          <a:p>
            <a:pPr>
              <a:spcAft>
                <a:spcPts val="600"/>
              </a:spcAft>
            </a:pPr>
            <a:fld id="{521AE3AC-DDCA-45D4-9B2A-A2DBEA872607}" type="slidenum">
              <a:rPr lang="de-DE" smtClean="0"/>
              <a:pPr>
                <a:spcAft>
                  <a:spcPts val="600"/>
                </a:spcAft>
              </a:pPr>
              <a:t>5</a:t>
            </a:fld>
            <a:endParaRPr lang="de-DE"/>
          </a:p>
        </p:txBody>
      </p:sp>
      <p:sp>
        <p:nvSpPr>
          <p:cNvPr id="6" name="Titel 5">
            <a:extLst>
              <a:ext uri="{FF2B5EF4-FFF2-40B4-BE49-F238E27FC236}">
                <a16:creationId xmlns:a16="http://schemas.microsoft.com/office/drawing/2014/main" id="{79F18B7D-A57D-C11C-A1C3-9322E22429D6}"/>
              </a:ext>
            </a:extLst>
          </p:cNvPr>
          <p:cNvSpPr>
            <a:spLocks noGrp="1"/>
          </p:cNvSpPr>
          <p:nvPr>
            <p:ph type="title"/>
          </p:nvPr>
        </p:nvSpPr>
        <p:spPr>
          <a:xfrm>
            <a:off x="525600" y="673200"/>
            <a:ext cx="9121320" cy="360000"/>
          </a:xfrm>
        </p:spPr>
        <p:txBody>
          <a:bodyPr vert="horz" lIns="0" tIns="0" rIns="0" bIns="0" rtlCol="0" anchor="t" anchorCtr="0">
            <a:normAutofit/>
          </a:bodyPr>
          <a:lstStyle/>
          <a:p>
            <a:r>
              <a:rPr lang="de-DE" dirty="0"/>
              <a:t>Wie wirst Du tätig?</a:t>
            </a:r>
            <a:endParaRPr lang="de-DE" b="0" kern="1200" cap="all" baseline="0" dirty="0">
              <a:latin typeface="+mj-lt"/>
              <a:ea typeface="+mj-ea"/>
              <a:cs typeface="+mj-cs"/>
            </a:endParaRPr>
          </a:p>
        </p:txBody>
      </p:sp>
    </p:spTree>
    <p:extLst>
      <p:ext uri="{BB962C8B-B14F-4D97-AF65-F5344CB8AC3E}">
        <p14:creationId xmlns:p14="http://schemas.microsoft.com/office/powerpoint/2010/main" val="2323512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0280B0A1-32CB-9D91-9F79-8DA07CA0CDB3}"/>
              </a:ext>
            </a:extLst>
          </p:cNvPr>
          <p:cNvSpPr>
            <a:spLocks noGrp="1"/>
          </p:cNvSpPr>
          <p:nvPr>
            <p:ph idx="1"/>
          </p:nvPr>
        </p:nvSpPr>
        <p:spPr>
          <a:xfrm>
            <a:off x="525600" y="1601093"/>
            <a:ext cx="5768520" cy="4495434"/>
          </a:xfrm>
        </p:spPr>
        <p:txBody>
          <a:bodyPr vert="horz" lIns="0" tIns="0" rIns="0" bIns="0" rtlCol="0">
            <a:normAutofit/>
          </a:bodyPr>
          <a:lstStyle/>
          <a:p>
            <a:pPr marL="342900" indent="-342900">
              <a:buClr>
                <a:schemeClr val="accent1"/>
              </a:buClr>
              <a:buFont typeface="Wingdings" panose="05000000000000000000" pitchFamily="2" charset="2"/>
              <a:buChar char="§"/>
            </a:pPr>
            <a:r>
              <a:rPr lang="de-DE" dirty="0"/>
              <a:t>Arbeitsmittel</a:t>
            </a:r>
          </a:p>
          <a:p>
            <a:pPr marL="342900" indent="-342900">
              <a:buClr>
                <a:schemeClr val="accent1"/>
              </a:buClr>
              <a:buFont typeface="Wingdings" panose="05000000000000000000" pitchFamily="2" charset="2"/>
              <a:buChar char="§"/>
            </a:pPr>
            <a:r>
              <a:rPr lang="de-DE" dirty="0"/>
              <a:t>Arbeitsverfahren</a:t>
            </a:r>
          </a:p>
          <a:p>
            <a:pPr marL="342900" indent="-342900">
              <a:buClr>
                <a:schemeClr val="accent1"/>
              </a:buClr>
              <a:buFont typeface="Wingdings" panose="05000000000000000000" pitchFamily="2" charset="2"/>
              <a:buChar char="§"/>
            </a:pPr>
            <a:r>
              <a:rPr lang="de-DE" dirty="0"/>
              <a:t>Arbeitsplatzgestaltung</a:t>
            </a:r>
          </a:p>
          <a:p>
            <a:pPr marL="342900" indent="-342900">
              <a:buClr>
                <a:schemeClr val="accent1"/>
              </a:buClr>
              <a:buFont typeface="Wingdings" panose="05000000000000000000" pitchFamily="2" charset="2"/>
              <a:buChar char="§"/>
            </a:pPr>
            <a:r>
              <a:rPr lang="de-DE" dirty="0"/>
              <a:t>Verhalten</a:t>
            </a:r>
          </a:p>
          <a:p>
            <a:pPr marL="342900" indent="-342900">
              <a:buClr>
                <a:schemeClr val="accent1"/>
              </a:buClr>
              <a:buFont typeface="Wingdings" panose="05000000000000000000" pitchFamily="2" charset="2"/>
              <a:buChar char="§"/>
            </a:pPr>
            <a:r>
              <a:rPr lang="de-DE" dirty="0"/>
              <a:t>Ordnung und Sauberkeit</a:t>
            </a:r>
          </a:p>
          <a:p>
            <a:pPr marL="342900" indent="-342900">
              <a:buClr>
                <a:schemeClr val="accent1"/>
              </a:buClr>
              <a:buFont typeface="Wingdings" panose="05000000000000000000" pitchFamily="2" charset="2"/>
              <a:buChar char="§"/>
            </a:pPr>
            <a:endParaRPr lang="de-DE" dirty="0"/>
          </a:p>
          <a:p>
            <a:pPr>
              <a:buClr>
                <a:schemeClr val="accent1"/>
              </a:buClr>
              <a:buNone/>
            </a:pPr>
            <a:r>
              <a:rPr lang="de-DE" sz="2800" dirty="0"/>
              <a:t>Erst beobachten – nicht bewerten.</a:t>
            </a:r>
          </a:p>
          <a:p>
            <a:pPr>
              <a:buClr>
                <a:schemeClr val="accent1"/>
              </a:buClr>
              <a:buNone/>
            </a:pPr>
            <a:endParaRPr lang="de-DE" sz="2800" dirty="0"/>
          </a:p>
          <a:p>
            <a:pPr marL="342900" indent="-342900">
              <a:buClr>
                <a:schemeClr val="accent1"/>
              </a:buClr>
              <a:buFont typeface="Wingdings" panose="05000000000000000000" pitchFamily="2" charset="2"/>
              <a:buChar char="§"/>
            </a:pPr>
            <a:endParaRPr lang="de-DE" dirty="0"/>
          </a:p>
        </p:txBody>
      </p:sp>
      <p:pic>
        <p:nvPicPr>
          <p:cNvPr id="8" name="Grafik 7">
            <a:extLst>
              <a:ext uri="{FF2B5EF4-FFF2-40B4-BE49-F238E27FC236}">
                <a16:creationId xmlns:a16="http://schemas.microsoft.com/office/drawing/2014/main" id="{793F0D27-383B-6DE7-15C3-5E0E9A256E2C}"/>
              </a:ext>
            </a:extLst>
          </p:cNvPr>
          <p:cNvPicPr>
            <a:picLocks noChangeAspect="1"/>
          </p:cNvPicPr>
          <p:nvPr/>
        </p:nvPicPr>
        <p:blipFill>
          <a:blip r:embed="rId3"/>
          <a:stretch>
            <a:fillRect/>
          </a:stretch>
        </p:blipFill>
        <p:spPr>
          <a:xfrm>
            <a:off x="7200000" y="1620000"/>
            <a:ext cx="3960000" cy="3960000"/>
          </a:xfrm>
          <a:prstGeom prst="rect">
            <a:avLst/>
          </a:prstGeom>
          <a:ln>
            <a:noFill/>
          </a:ln>
          <a:effectLst>
            <a:softEdge rad="112500"/>
          </a:effectLst>
        </p:spPr>
      </p:pic>
      <p:sp>
        <p:nvSpPr>
          <p:cNvPr id="14" name="Footer Placeholder 3">
            <a:extLst>
              <a:ext uri="{FF2B5EF4-FFF2-40B4-BE49-F238E27FC236}">
                <a16:creationId xmlns:a16="http://schemas.microsoft.com/office/drawing/2014/main" id="{80A8C85B-9EEF-3C58-B2C8-DF05DECE77A4}"/>
              </a:ext>
            </a:extLst>
          </p:cNvPr>
          <p:cNvSpPr>
            <a:spLocks noGrp="1"/>
          </p:cNvSpPr>
          <p:nvPr>
            <p:ph type="ftr" sz="quarter" idx="19"/>
          </p:nvPr>
        </p:nvSpPr>
        <p:spPr>
          <a:xfrm>
            <a:off x="1800225" y="6525202"/>
            <a:ext cx="8194827" cy="181500"/>
          </a:xfrm>
        </p:spPr>
        <p:txBody>
          <a:bodyPr/>
          <a:lstStyle/>
          <a:p>
            <a:endParaRPr lang="de-DE"/>
          </a:p>
        </p:txBody>
      </p:sp>
      <p:sp>
        <p:nvSpPr>
          <p:cNvPr id="5" name="Foliennummernplatzhalter 4">
            <a:extLst>
              <a:ext uri="{FF2B5EF4-FFF2-40B4-BE49-F238E27FC236}">
                <a16:creationId xmlns:a16="http://schemas.microsoft.com/office/drawing/2014/main" id="{E1F57CE1-0342-8B3D-B185-79F3A3E588FD}"/>
              </a:ext>
            </a:extLst>
          </p:cNvPr>
          <p:cNvSpPr>
            <a:spLocks noGrp="1"/>
          </p:cNvSpPr>
          <p:nvPr>
            <p:ph type="sldNum" sz="quarter" idx="20"/>
          </p:nvPr>
        </p:nvSpPr>
        <p:spPr>
          <a:xfrm>
            <a:off x="11672888" y="6525203"/>
            <a:ext cx="322052" cy="181500"/>
          </a:xfrm>
        </p:spPr>
        <p:txBody>
          <a:bodyPr vert="horz" lIns="0" tIns="0" rIns="0" bIns="0" rtlCol="0" anchor="ctr">
            <a:normAutofit/>
          </a:bodyPr>
          <a:lstStyle/>
          <a:p>
            <a:pPr>
              <a:spcAft>
                <a:spcPts val="600"/>
              </a:spcAft>
            </a:pPr>
            <a:fld id="{521AE3AC-DDCA-45D4-9B2A-A2DBEA872607}" type="slidenum">
              <a:rPr lang="de-DE" smtClean="0"/>
              <a:pPr>
                <a:spcAft>
                  <a:spcPts val="600"/>
                </a:spcAft>
              </a:pPr>
              <a:t>6</a:t>
            </a:fld>
            <a:endParaRPr lang="de-DE"/>
          </a:p>
        </p:txBody>
      </p:sp>
      <p:sp>
        <p:nvSpPr>
          <p:cNvPr id="6" name="Titel 5">
            <a:extLst>
              <a:ext uri="{FF2B5EF4-FFF2-40B4-BE49-F238E27FC236}">
                <a16:creationId xmlns:a16="http://schemas.microsoft.com/office/drawing/2014/main" id="{79F18B7D-A57D-C11C-A1C3-9322E22429D6}"/>
              </a:ext>
            </a:extLst>
          </p:cNvPr>
          <p:cNvSpPr>
            <a:spLocks noGrp="1"/>
          </p:cNvSpPr>
          <p:nvPr>
            <p:ph type="title"/>
          </p:nvPr>
        </p:nvSpPr>
        <p:spPr>
          <a:xfrm>
            <a:off x="525600" y="673200"/>
            <a:ext cx="9121320" cy="360000"/>
          </a:xfrm>
        </p:spPr>
        <p:txBody>
          <a:bodyPr vert="horz" lIns="0" tIns="0" rIns="0" bIns="0" rtlCol="0" anchor="t" anchorCtr="0">
            <a:normAutofit/>
          </a:bodyPr>
          <a:lstStyle/>
          <a:p>
            <a:r>
              <a:rPr lang="de-DE" dirty="0"/>
              <a:t>Beobachten: Worauf achtest Du?</a:t>
            </a:r>
            <a:endParaRPr lang="de-DE" b="0" kern="1200" cap="all" baseline="0" dirty="0">
              <a:latin typeface="+mj-lt"/>
              <a:ea typeface="+mj-ea"/>
              <a:cs typeface="+mj-cs"/>
            </a:endParaRPr>
          </a:p>
        </p:txBody>
      </p:sp>
    </p:spTree>
    <p:extLst>
      <p:ext uri="{BB962C8B-B14F-4D97-AF65-F5344CB8AC3E}">
        <p14:creationId xmlns:p14="http://schemas.microsoft.com/office/powerpoint/2010/main" val="2364967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0280B0A1-32CB-9D91-9F79-8DA07CA0CDB3}"/>
              </a:ext>
            </a:extLst>
          </p:cNvPr>
          <p:cNvSpPr>
            <a:spLocks noGrp="1"/>
          </p:cNvSpPr>
          <p:nvPr>
            <p:ph idx="1"/>
          </p:nvPr>
        </p:nvSpPr>
        <p:spPr>
          <a:xfrm>
            <a:off x="525600" y="1601093"/>
            <a:ext cx="5768520" cy="4495434"/>
          </a:xfrm>
        </p:spPr>
        <p:txBody>
          <a:bodyPr vert="horz" lIns="0" tIns="0" rIns="0" bIns="0" rtlCol="0">
            <a:normAutofit/>
          </a:bodyPr>
          <a:lstStyle/>
          <a:p>
            <a:pPr marL="342900" indent="-342900">
              <a:buClr>
                <a:schemeClr val="accent1"/>
              </a:buClr>
              <a:buFont typeface="Wingdings" panose="05000000000000000000" pitchFamily="2" charset="2"/>
              <a:buChar char="§"/>
            </a:pPr>
            <a:r>
              <a:rPr lang="de-DE" dirty="0"/>
              <a:t>Fehlende PSA</a:t>
            </a:r>
          </a:p>
          <a:p>
            <a:pPr marL="342900" indent="-342900">
              <a:buClr>
                <a:schemeClr val="accent1"/>
              </a:buClr>
              <a:buFont typeface="Wingdings" panose="05000000000000000000" pitchFamily="2" charset="2"/>
              <a:buChar char="§"/>
            </a:pPr>
            <a:r>
              <a:rPr lang="de-DE" dirty="0"/>
              <a:t>Blockierte Fluchtwege</a:t>
            </a:r>
          </a:p>
          <a:p>
            <a:pPr marL="342900" indent="-342900">
              <a:buClr>
                <a:schemeClr val="accent1"/>
              </a:buClr>
              <a:buFont typeface="Wingdings" panose="05000000000000000000" pitchFamily="2" charset="2"/>
              <a:buChar char="§"/>
            </a:pPr>
            <a:r>
              <a:rPr lang="de-DE" dirty="0"/>
              <a:t>Improvisationen an Maschinen</a:t>
            </a:r>
          </a:p>
          <a:p>
            <a:pPr marL="342900" indent="-342900">
              <a:buClr>
                <a:schemeClr val="accent1"/>
              </a:buClr>
              <a:buFont typeface="Wingdings" panose="05000000000000000000" pitchFamily="2" charset="2"/>
              <a:buChar char="§"/>
            </a:pPr>
            <a:r>
              <a:rPr lang="de-DE" dirty="0"/>
              <a:t>Zeitdruck</a:t>
            </a:r>
          </a:p>
          <a:p>
            <a:pPr marL="342900" indent="-342900">
              <a:buClr>
                <a:schemeClr val="accent1"/>
              </a:buClr>
              <a:buFont typeface="Wingdings" panose="05000000000000000000" pitchFamily="2" charset="2"/>
              <a:buChar char="§"/>
            </a:pPr>
            <a:r>
              <a:rPr lang="de-DE" dirty="0"/>
              <a:t>Ordnungsmängel</a:t>
            </a:r>
          </a:p>
          <a:p>
            <a:pPr>
              <a:buClr>
                <a:schemeClr val="accent1"/>
              </a:buClr>
              <a:buNone/>
            </a:pPr>
            <a:endParaRPr lang="de-DE" sz="2800" dirty="0"/>
          </a:p>
          <a:p>
            <a:pPr>
              <a:buClr>
                <a:schemeClr val="accent1"/>
              </a:buClr>
              <a:buNone/>
            </a:pPr>
            <a:endParaRPr lang="de-DE" sz="2800" dirty="0"/>
          </a:p>
          <a:p>
            <a:pPr marL="342900" indent="-342900">
              <a:buClr>
                <a:schemeClr val="accent1"/>
              </a:buClr>
              <a:buFont typeface="Wingdings" panose="05000000000000000000" pitchFamily="2" charset="2"/>
              <a:buChar char="§"/>
            </a:pPr>
            <a:endParaRPr lang="de-DE" dirty="0"/>
          </a:p>
        </p:txBody>
      </p:sp>
      <p:pic>
        <p:nvPicPr>
          <p:cNvPr id="8" name="Grafik 7">
            <a:extLst>
              <a:ext uri="{FF2B5EF4-FFF2-40B4-BE49-F238E27FC236}">
                <a16:creationId xmlns:a16="http://schemas.microsoft.com/office/drawing/2014/main" id="{793F0D27-383B-6DE7-15C3-5E0E9A256E2C}"/>
              </a:ext>
            </a:extLst>
          </p:cNvPr>
          <p:cNvPicPr>
            <a:picLocks noChangeAspect="1"/>
          </p:cNvPicPr>
          <p:nvPr/>
        </p:nvPicPr>
        <p:blipFill>
          <a:blip r:embed="rId3"/>
          <a:stretch>
            <a:fillRect/>
          </a:stretch>
        </p:blipFill>
        <p:spPr>
          <a:xfrm>
            <a:off x="7200000" y="1620000"/>
            <a:ext cx="3960000" cy="3960000"/>
          </a:xfrm>
          <a:prstGeom prst="rect">
            <a:avLst/>
          </a:prstGeom>
          <a:ln>
            <a:noFill/>
          </a:ln>
          <a:effectLst>
            <a:softEdge rad="112500"/>
          </a:effectLst>
        </p:spPr>
      </p:pic>
      <p:sp>
        <p:nvSpPr>
          <p:cNvPr id="14" name="Footer Placeholder 3">
            <a:extLst>
              <a:ext uri="{FF2B5EF4-FFF2-40B4-BE49-F238E27FC236}">
                <a16:creationId xmlns:a16="http://schemas.microsoft.com/office/drawing/2014/main" id="{80A8C85B-9EEF-3C58-B2C8-DF05DECE77A4}"/>
              </a:ext>
            </a:extLst>
          </p:cNvPr>
          <p:cNvSpPr>
            <a:spLocks noGrp="1"/>
          </p:cNvSpPr>
          <p:nvPr>
            <p:ph type="ftr" sz="quarter" idx="19"/>
          </p:nvPr>
        </p:nvSpPr>
        <p:spPr>
          <a:xfrm>
            <a:off x="1800225" y="6525202"/>
            <a:ext cx="8194827" cy="181500"/>
          </a:xfrm>
        </p:spPr>
        <p:txBody>
          <a:bodyPr/>
          <a:lstStyle/>
          <a:p>
            <a:endParaRPr lang="de-DE"/>
          </a:p>
        </p:txBody>
      </p:sp>
      <p:sp>
        <p:nvSpPr>
          <p:cNvPr id="5" name="Foliennummernplatzhalter 4">
            <a:extLst>
              <a:ext uri="{FF2B5EF4-FFF2-40B4-BE49-F238E27FC236}">
                <a16:creationId xmlns:a16="http://schemas.microsoft.com/office/drawing/2014/main" id="{E1F57CE1-0342-8B3D-B185-79F3A3E588FD}"/>
              </a:ext>
            </a:extLst>
          </p:cNvPr>
          <p:cNvSpPr>
            <a:spLocks noGrp="1"/>
          </p:cNvSpPr>
          <p:nvPr>
            <p:ph type="sldNum" sz="quarter" idx="20"/>
          </p:nvPr>
        </p:nvSpPr>
        <p:spPr>
          <a:xfrm>
            <a:off x="11672888" y="6525203"/>
            <a:ext cx="322052" cy="181500"/>
          </a:xfrm>
        </p:spPr>
        <p:txBody>
          <a:bodyPr vert="horz" lIns="0" tIns="0" rIns="0" bIns="0" rtlCol="0" anchor="ctr">
            <a:normAutofit/>
          </a:bodyPr>
          <a:lstStyle/>
          <a:p>
            <a:pPr>
              <a:spcAft>
                <a:spcPts val="600"/>
              </a:spcAft>
            </a:pPr>
            <a:fld id="{521AE3AC-DDCA-45D4-9B2A-A2DBEA872607}" type="slidenum">
              <a:rPr lang="de-DE" smtClean="0"/>
              <a:pPr>
                <a:spcAft>
                  <a:spcPts val="600"/>
                </a:spcAft>
              </a:pPr>
              <a:t>7</a:t>
            </a:fld>
            <a:endParaRPr lang="de-DE"/>
          </a:p>
        </p:txBody>
      </p:sp>
      <p:sp>
        <p:nvSpPr>
          <p:cNvPr id="6" name="Titel 5">
            <a:extLst>
              <a:ext uri="{FF2B5EF4-FFF2-40B4-BE49-F238E27FC236}">
                <a16:creationId xmlns:a16="http://schemas.microsoft.com/office/drawing/2014/main" id="{79F18B7D-A57D-C11C-A1C3-9322E22429D6}"/>
              </a:ext>
            </a:extLst>
          </p:cNvPr>
          <p:cNvSpPr>
            <a:spLocks noGrp="1"/>
          </p:cNvSpPr>
          <p:nvPr>
            <p:ph type="title"/>
          </p:nvPr>
        </p:nvSpPr>
        <p:spPr>
          <a:xfrm>
            <a:off x="525600" y="673200"/>
            <a:ext cx="9121320" cy="360000"/>
          </a:xfrm>
        </p:spPr>
        <p:txBody>
          <a:bodyPr vert="horz" lIns="0" tIns="0" rIns="0" bIns="0" rtlCol="0" anchor="t" anchorCtr="0">
            <a:normAutofit/>
          </a:bodyPr>
          <a:lstStyle/>
          <a:p>
            <a:r>
              <a:rPr lang="de-DE" dirty="0"/>
              <a:t>Typische Alltagssituationen</a:t>
            </a:r>
            <a:endParaRPr lang="de-DE" b="0" kern="1200" cap="all" baseline="0" dirty="0">
              <a:latin typeface="+mj-lt"/>
              <a:ea typeface="+mj-ea"/>
              <a:cs typeface="+mj-cs"/>
            </a:endParaRPr>
          </a:p>
        </p:txBody>
      </p:sp>
    </p:spTree>
    <p:extLst>
      <p:ext uri="{BB962C8B-B14F-4D97-AF65-F5344CB8AC3E}">
        <p14:creationId xmlns:p14="http://schemas.microsoft.com/office/powerpoint/2010/main" val="2455678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0280B0A1-32CB-9D91-9F79-8DA07CA0CDB3}"/>
              </a:ext>
            </a:extLst>
          </p:cNvPr>
          <p:cNvSpPr>
            <a:spLocks noGrp="1"/>
          </p:cNvSpPr>
          <p:nvPr>
            <p:ph idx="1"/>
          </p:nvPr>
        </p:nvSpPr>
        <p:spPr>
          <a:xfrm>
            <a:off x="525600" y="1601093"/>
            <a:ext cx="5768520" cy="4495434"/>
          </a:xfrm>
        </p:spPr>
        <p:txBody>
          <a:bodyPr vert="horz" lIns="0" tIns="0" rIns="0" bIns="0" rtlCol="0">
            <a:normAutofit/>
          </a:bodyPr>
          <a:lstStyle/>
          <a:p>
            <a:pPr marL="342900" indent="-342900">
              <a:buClr>
                <a:schemeClr val="accent1"/>
              </a:buClr>
              <a:buFont typeface="Wingdings" panose="05000000000000000000" pitchFamily="2" charset="2"/>
              <a:buChar char="§"/>
            </a:pPr>
            <a:r>
              <a:rPr lang="de-DE" dirty="0"/>
              <a:t>Sachlich</a:t>
            </a:r>
          </a:p>
          <a:p>
            <a:pPr marL="342900" indent="-342900">
              <a:buClr>
                <a:schemeClr val="accent1"/>
              </a:buClr>
              <a:buFont typeface="Wingdings" panose="05000000000000000000" pitchFamily="2" charset="2"/>
              <a:buChar char="§"/>
            </a:pPr>
            <a:r>
              <a:rPr lang="de-DE" dirty="0"/>
              <a:t>Respektvoll</a:t>
            </a:r>
          </a:p>
          <a:p>
            <a:pPr marL="342900" indent="-342900">
              <a:buClr>
                <a:schemeClr val="accent1"/>
              </a:buClr>
              <a:buFont typeface="Wingdings" panose="05000000000000000000" pitchFamily="2" charset="2"/>
              <a:buChar char="§"/>
            </a:pPr>
            <a:r>
              <a:rPr lang="de-DE" dirty="0"/>
              <a:t>Lösungsorientiert</a:t>
            </a:r>
          </a:p>
          <a:p>
            <a:pPr marL="342900" indent="-342900">
              <a:buClr>
                <a:schemeClr val="accent1"/>
              </a:buClr>
              <a:buFont typeface="Wingdings" panose="05000000000000000000" pitchFamily="2" charset="2"/>
              <a:buChar char="§"/>
            </a:pPr>
            <a:r>
              <a:rPr lang="de-DE" dirty="0"/>
              <a:t>Auf Augenhöhe</a:t>
            </a:r>
          </a:p>
          <a:p>
            <a:pPr marL="342900" indent="-342900">
              <a:buClr>
                <a:schemeClr val="accent1"/>
              </a:buClr>
              <a:buFont typeface="Wingdings" panose="05000000000000000000" pitchFamily="2" charset="2"/>
              <a:buChar char="§"/>
            </a:pPr>
            <a:r>
              <a:rPr lang="de-DE" dirty="0"/>
              <a:t>Ich-Botschaften statt Vorwürfe</a:t>
            </a:r>
          </a:p>
          <a:p>
            <a:pPr marL="342900" indent="-342900">
              <a:buClr>
                <a:schemeClr val="accent1"/>
              </a:buClr>
              <a:buFont typeface="Wingdings" panose="05000000000000000000" pitchFamily="2" charset="2"/>
              <a:buChar char="§"/>
            </a:pPr>
            <a:r>
              <a:rPr lang="de-DE" dirty="0"/>
              <a:t>Konkrete Beobachtung statt Bewertung</a:t>
            </a:r>
          </a:p>
          <a:p>
            <a:pPr>
              <a:buClr>
                <a:schemeClr val="accent1"/>
              </a:buClr>
              <a:buNone/>
            </a:pPr>
            <a:endParaRPr lang="de-DE" sz="2800" dirty="0"/>
          </a:p>
          <a:p>
            <a:pPr>
              <a:buClr>
                <a:schemeClr val="accent1"/>
              </a:buClr>
              <a:buNone/>
            </a:pPr>
            <a:endParaRPr lang="de-DE" sz="2800" dirty="0"/>
          </a:p>
          <a:p>
            <a:pPr marL="342900" indent="-342900">
              <a:buClr>
                <a:schemeClr val="accent1"/>
              </a:buClr>
              <a:buFont typeface="Wingdings" panose="05000000000000000000" pitchFamily="2" charset="2"/>
              <a:buChar char="§"/>
            </a:pPr>
            <a:endParaRPr lang="de-DE" dirty="0"/>
          </a:p>
        </p:txBody>
      </p:sp>
      <p:sp>
        <p:nvSpPr>
          <p:cNvPr id="14" name="Footer Placeholder 3">
            <a:extLst>
              <a:ext uri="{FF2B5EF4-FFF2-40B4-BE49-F238E27FC236}">
                <a16:creationId xmlns:a16="http://schemas.microsoft.com/office/drawing/2014/main" id="{80A8C85B-9EEF-3C58-B2C8-DF05DECE77A4}"/>
              </a:ext>
            </a:extLst>
          </p:cNvPr>
          <p:cNvSpPr>
            <a:spLocks noGrp="1"/>
          </p:cNvSpPr>
          <p:nvPr>
            <p:ph type="ftr" sz="quarter" idx="19"/>
          </p:nvPr>
        </p:nvSpPr>
        <p:spPr>
          <a:xfrm>
            <a:off x="1800225" y="6525202"/>
            <a:ext cx="8194827" cy="181500"/>
          </a:xfrm>
        </p:spPr>
        <p:txBody>
          <a:bodyPr/>
          <a:lstStyle/>
          <a:p>
            <a:endParaRPr lang="de-DE"/>
          </a:p>
        </p:txBody>
      </p:sp>
      <p:sp>
        <p:nvSpPr>
          <p:cNvPr id="5" name="Foliennummernplatzhalter 4">
            <a:extLst>
              <a:ext uri="{FF2B5EF4-FFF2-40B4-BE49-F238E27FC236}">
                <a16:creationId xmlns:a16="http://schemas.microsoft.com/office/drawing/2014/main" id="{E1F57CE1-0342-8B3D-B185-79F3A3E588FD}"/>
              </a:ext>
            </a:extLst>
          </p:cNvPr>
          <p:cNvSpPr>
            <a:spLocks noGrp="1"/>
          </p:cNvSpPr>
          <p:nvPr>
            <p:ph type="sldNum" sz="quarter" idx="20"/>
          </p:nvPr>
        </p:nvSpPr>
        <p:spPr>
          <a:xfrm>
            <a:off x="11672888" y="6525203"/>
            <a:ext cx="322052" cy="181500"/>
          </a:xfrm>
        </p:spPr>
        <p:txBody>
          <a:bodyPr vert="horz" lIns="0" tIns="0" rIns="0" bIns="0" rtlCol="0" anchor="ctr">
            <a:normAutofit/>
          </a:bodyPr>
          <a:lstStyle/>
          <a:p>
            <a:pPr>
              <a:spcAft>
                <a:spcPts val="600"/>
              </a:spcAft>
            </a:pPr>
            <a:fld id="{521AE3AC-DDCA-45D4-9B2A-A2DBEA872607}" type="slidenum">
              <a:rPr lang="de-DE" smtClean="0"/>
              <a:pPr>
                <a:spcAft>
                  <a:spcPts val="600"/>
                </a:spcAft>
              </a:pPr>
              <a:t>8</a:t>
            </a:fld>
            <a:endParaRPr lang="de-DE"/>
          </a:p>
        </p:txBody>
      </p:sp>
      <p:sp>
        <p:nvSpPr>
          <p:cNvPr id="6" name="Titel 5">
            <a:extLst>
              <a:ext uri="{FF2B5EF4-FFF2-40B4-BE49-F238E27FC236}">
                <a16:creationId xmlns:a16="http://schemas.microsoft.com/office/drawing/2014/main" id="{79F18B7D-A57D-C11C-A1C3-9322E22429D6}"/>
              </a:ext>
            </a:extLst>
          </p:cNvPr>
          <p:cNvSpPr>
            <a:spLocks noGrp="1"/>
          </p:cNvSpPr>
          <p:nvPr>
            <p:ph type="title"/>
          </p:nvPr>
        </p:nvSpPr>
        <p:spPr>
          <a:xfrm>
            <a:off x="525600" y="673200"/>
            <a:ext cx="9121320" cy="360000"/>
          </a:xfrm>
        </p:spPr>
        <p:txBody>
          <a:bodyPr vert="horz" lIns="0" tIns="0" rIns="0" bIns="0" rtlCol="0" anchor="t" anchorCtr="0">
            <a:normAutofit/>
          </a:bodyPr>
          <a:lstStyle/>
          <a:p>
            <a:r>
              <a:rPr lang="de-DE" dirty="0"/>
              <a:t>Ansprechen im Kollegenkreis</a:t>
            </a:r>
            <a:endParaRPr lang="de-DE" b="0" kern="1200" cap="all" baseline="0" dirty="0">
              <a:latin typeface="+mj-lt"/>
              <a:ea typeface="+mj-ea"/>
              <a:cs typeface="+mj-cs"/>
            </a:endParaRPr>
          </a:p>
        </p:txBody>
      </p:sp>
      <p:pic>
        <p:nvPicPr>
          <p:cNvPr id="7" name="Grafik 6">
            <a:extLst>
              <a:ext uri="{FF2B5EF4-FFF2-40B4-BE49-F238E27FC236}">
                <a16:creationId xmlns:a16="http://schemas.microsoft.com/office/drawing/2014/main" id="{440F605B-90C9-40F3-97F6-51D470ADD315}"/>
              </a:ext>
            </a:extLst>
          </p:cNvPr>
          <p:cNvPicPr>
            <a:picLocks noChangeAspect="1"/>
          </p:cNvPicPr>
          <p:nvPr/>
        </p:nvPicPr>
        <p:blipFill>
          <a:blip r:embed="rId2"/>
          <a:stretch>
            <a:fillRect/>
          </a:stretch>
        </p:blipFill>
        <p:spPr>
          <a:xfrm>
            <a:off x="7200000" y="1620000"/>
            <a:ext cx="3960000" cy="3960000"/>
          </a:xfrm>
          <a:prstGeom prst="rect">
            <a:avLst/>
          </a:prstGeom>
          <a:ln>
            <a:noFill/>
          </a:ln>
          <a:effectLst>
            <a:softEdge rad="112500"/>
          </a:effectLst>
        </p:spPr>
      </p:pic>
    </p:spTree>
    <p:extLst>
      <p:ext uri="{BB962C8B-B14F-4D97-AF65-F5344CB8AC3E}">
        <p14:creationId xmlns:p14="http://schemas.microsoft.com/office/powerpoint/2010/main" val="885707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0280B0A1-32CB-9D91-9F79-8DA07CA0CDB3}"/>
              </a:ext>
            </a:extLst>
          </p:cNvPr>
          <p:cNvSpPr>
            <a:spLocks noGrp="1"/>
          </p:cNvSpPr>
          <p:nvPr>
            <p:ph idx="1"/>
          </p:nvPr>
        </p:nvSpPr>
        <p:spPr>
          <a:xfrm>
            <a:off x="525600" y="1601093"/>
            <a:ext cx="7511976" cy="4495434"/>
          </a:xfrm>
        </p:spPr>
        <p:txBody>
          <a:bodyPr vert="horz" lIns="0" tIns="0" rIns="0" bIns="0" rtlCol="0">
            <a:normAutofit/>
          </a:bodyPr>
          <a:lstStyle/>
          <a:p>
            <a:pPr marL="457200" indent="-457200">
              <a:buFont typeface="+mj-lt"/>
              <a:buAutoNum type="arabicPeriod"/>
            </a:pPr>
            <a:r>
              <a:rPr lang="de-DE" dirty="0"/>
              <a:t>Beobachten</a:t>
            </a:r>
          </a:p>
          <a:p>
            <a:pPr marL="457200" indent="-457200">
              <a:buFont typeface="+mj-lt"/>
              <a:buAutoNum type="arabicPeriod"/>
            </a:pPr>
            <a:r>
              <a:rPr lang="de-DE" dirty="0"/>
              <a:t>Ansprechen</a:t>
            </a:r>
          </a:p>
          <a:p>
            <a:pPr marL="457200" indent="-457200">
              <a:buFont typeface="+mj-lt"/>
              <a:buAutoNum type="arabicPeriod"/>
            </a:pPr>
            <a:r>
              <a:rPr lang="de-DE" dirty="0"/>
              <a:t>Weiterleiten</a:t>
            </a:r>
          </a:p>
          <a:p>
            <a:pPr marL="457200" indent="-457200">
              <a:buFont typeface="+mj-lt"/>
              <a:buAutoNum type="arabicPeriod"/>
            </a:pPr>
            <a:r>
              <a:rPr lang="de-DE" dirty="0"/>
              <a:t>Rückmeldung erhalten</a:t>
            </a:r>
          </a:p>
          <a:p>
            <a:pPr>
              <a:buClr>
                <a:schemeClr val="accent1"/>
              </a:buClr>
              <a:buNone/>
            </a:pPr>
            <a:r>
              <a:rPr lang="de-DE" sz="2800" dirty="0"/>
              <a:t>An wen meldest Du?</a:t>
            </a:r>
          </a:p>
          <a:p>
            <a:pPr marL="342900" indent="-342900">
              <a:buClr>
                <a:schemeClr val="accent1"/>
              </a:buClr>
              <a:buFont typeface="Wingdings" panose="05000000000000000000" pitchFamily="2" charset="2"/>
              <a:buChar char="§"/>
            </a:pPr>
            <a:r>
              <a:rPr lang="de-DE" dirty="0"/>
              <a:t>Vorgesetzte</a:t>
            </a:r>
          </a:p>
          <a:p>
            <a:pPr marL="342900" indent="-342900">
              <a:buClr>
                <a:schemeClr val="accent1"/>
              </a:buClr>
              <a:buFont typeface="Wingdings" panose="05000000000000000000" pitchFamily="2" charset="2"/>
              <a:buChar char="§"/>
            </a:pPr>
            <a:r>
              <a:rPr lang="de-DE" dirty="0"/>
              <a:t>Fachkraft für Arbeitssicherheit</a:t>
            </a:r>
          </a:p>
          <a:p>
            <a:pPr>
              <a:buNone/>
            </a:pPr>
            <a:r>
              <a:rPr lang="de-DE" sz="2800" dirty="0"/>
              <a:t>Du meldest nur - aber du musst nicht entscheiden!</a:t>
            </a:r>
          </a:p>
          <a:p>
            <a:pPr>
              <a:buClr>
                <a:schemeClr val="accent1"/>
              </a:buClr>
              <a:buNone/>
            </a:pPr>
            <a:endParaRPr lang="de-DE" dirty="0"/>
          </a:p>
          <a:p>
            <a:pPr>
              <a:buClr>
                <a:schemeClr val="accent1"/>
              </a:buClr>
              <a:buNone/>
            </a:pPr>
            <a:endParaRPr lang="de-DE" sz="2800" dirty="0"/>
          </a:p>
          <a:p>
            <a:pPr>
              <a:buClr>
                <a:schemeClr val="accent1"/>
              </a:buClr>
              <a:buNone/>
            </a:pPr>
            <a:endParaRPr lang="de-DE" sz="2800" dirty="0"/>
          </a:p>
          <a:p>
            <a:pPr marL="342900" indent="-342900">
              <a:buClr>
                <a:schemeClr val="accent1"/>
              </a:buClr>
              <a:buFont typeface="Wingdings" panose="05000000000000000000" pitchFamily="2" charset="2"/>
              <a:buChar char="§"/>
            </a:pPr>
            <a:endParaRPr lang="de-DE" dirty="0"/>
          </a:p>
        </p:txBody>
      </p:sp>
      <p:sp>
        <p:nvSpPr>
          <p:cNvPr id="14" name="Footer Placeholder 3">
            <a:extLst>
              <a:ext uri="{FF2B5EF4-FFF2-40B4-BE49-F238E27FC236}">
                <a16:creationId xmlns:a16="http://schemas.microsoft.com/office/drawing/2014/main" id="{80A8C85B-9EEF-3C58-B2C8-DF05DECE77A4}"/>
              </a:ext>
            </a:extLst>
          </p:cNvPr>
          <p:cNvSpPr>
            <a:spLocks noGrp="1"/>
          </p:cNvSpPr>
          <p:nvPr>
            <p:ph type="ftr" sz="quarter" idx="19"/>
          </p:nvPr>
        </p:nvSpPr>
        <p:spPr>
          <a:xfrm>
            <a:off x="1800225" y="6525202"/>
            <a:ext cx="8194827" cy="181500"/>
          </a:xfrm>
        </p:spPr>
        <p:txBody>
          <a:bodyPr/>
          <a:lstStyle/>
          <a:p>
            <a:endParaRPr lang="de-DE"/>
          </a:p>
        </p:txBody>
      </p:sp>
      <p:sp>
        <p:nvSpPr>
          <p:cNvPr id="5" name="Foliennummernplatzhalter 4">
            <a:extLst>
              <a:ext uri="{FF2B5EF4-FFF2-40B4-BE49-F238E27FC236}">
                <a16:creationId xmlns:a16="http://schemas.microsoft.com/office/drawing/2014/main" id="{E1F57CE1-0342-8B3D-B185-79F3A3E588FD}"/>
              </a:ext>
            </a:extLst>
          </p:cNvPr>
          <p:cNvSpPr>
            <a:spLocks noGrp="1"/>
          </p:cNvSpPr>
          <p:nvPr>
            <p:ph type="sldNum" sz="quarter" idx="20"/>
          </p:nvPr>
        </p:nvSpPr>
        <p:spPr>
          <a:xfrm>
            <a:off x="11672888" y="6525203"/>
            <a:ext cx="322052" cy="181500"/>
          </a:xfrm>
        </p:spPr>
        <p:txBody>
          <a:bodyPr vert="horz" lIns="0" tIns="0" rIns="0" bIns="0" rtlCol="0" anchor="ctr">
            <a:normAutofit/>
          </a:bodyPr>
          <a:lstStyle/>
          <a:p>
            <a:pPr>
              <a:spcAft>
                <a:spcPts val="600"/>
              </a:spcAft>
            </a:pPr>
            <a:fld id="{521AE3AC-DDCA-45D4-9B2A-A2DBEA872607}" type="slidenum">
              <a:rPr lang="de-DE" smtClean="0"/>
              <a:pPr>
                <a:spcAft>
                  <a:spcPts val="600"/>
                </a:spcAft>
              </a:pPr>
              <a:t>9</a:t>
            </a:fld>
            <a:endParaRPr lang="de-DE"/>
          </a:p>
        </p:txBody>
      </p:sp>
      <p:sp>
        <p:nvSpPr>
          <p:cNvPr id="6" name="Titel 5">
            <a:extLst>
              <a:ext uri="{FF2B5EF4-FFF2-40B4-BE49-F238E27FC236}">
                <a16:creationId xmlns:a16="http://schemas.microsoft.com/office/drawing/2014/main" id="{79F18B7D-A57D-C11C-A1C3-9322E22429D6}"/>
              </a:ext>
            </a:extLst>
          </p:cNvPr>
          <p:cNvSpPr>
            <a:spLocks noGrp="1"/>
          </p:cNvSpPr>
          <p:nvPr>
            <p:ph type="title"/>
          </p:nvPr>
        </p:nvSpPr>
        <p:spPr>
          <a:xfrm>
            <a:off x="525600" y="673200"/>
            <a:ext cx="9121320" cy="360000"/>
          </a:xfrm>
        </p:spPr>
        <p:txBody>
          <a:bodyPr vert="horz" lIns="0" tIns="0" rIns="0" bIns="0" rtlCol="0" anchor="t" anchorCtr="0">
            <a:normAutofit/>
          </a:bodyPr>
          <a:lstStyle/>
          <a:p>
            <a:r>
              <a:rPr lang="de-DE" dirty="0"/>
              <a:t>Wenn Ansprechen nicht reicht: Meldewege</a:t>
            </a:r>
            <a:endParaRPr lang="de-DE" b="0" kern="1200" cap="all" baseline="0" dirty="0">
              <a:latin typeface="+mj-lt"/>
              <a:ea typeface="+mj-ea"/>
              <a:cs typeface="+mj-cs"/>
            </a:endParaRPr>
          </a:p>
        </p:txBody>
      </p:sp>
      <p:pic>
        <p:nvPicPr>
          <p:cNvPr id="4" name="Grafik 3">
            <a:extLst>
              <a:ext uri="{FF2B5EF4-FFF2-40B4-BE49-F238E27FC236}">
                <a16:creationId xmlns:a16="http://schemas.microsoft.com/office/drawing/2014/main" id="{6D2369C5-A028-452D-B982-EDAADCAC5D20}"/>
              </a:ext>
            </a:extLst>
          </p:cNvPr>
          <p:cNvPicPr>
            <a:picLocks noChangeAspect="1"/>
          </p:cNvPicPr>
          <p:nvPr/>
        </p:nvPicPr>
        <p:blipFill>
          <a:blip r:embed="rId3"/>
          <a:stretch>
            <a:fillRect/>
          </a:stretch>
        </p:blipFill>
        <p:spPr>
          <a:xfrm>
            <a:off x="7920000" y="1620000"/>
            <a:ext cx="3240000" cy="3240000"/>
          </a:xfrm>
          <a:prstGeom prst="rect">
            <a:avLst/>
          </a:prstGeom>
          <a:ln>
            <a:noFill/>
          </a:ln>
          <a:effectLst>
            <a:softEdge rad="112500"/>
          </a:effectLst>
        </p:spPr>
      </p:pic>
    </p:spTree>
    <p:extLst>
      <p:ext uri="{BB962C8B-B14F-4D97-AF65-F5344CB8AC3E}">
        <p14:creationId xmlns:p14="http://schemas.microsoft.com/office/powerpoint/2010/main" val="1510390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0280B0A1-32CB-9D91-9F79-8DA07CA0CDB3}"/>
              </a:ext>
            </a:extLst>
          </p:cNvPr>
          <p:cNvSpPr>
            <a:spLocks noGrp="1"/>
          </p:cNvSpPr>
          <p:nvPr>
            <p:ph idx="1"/>
          </p:nvPr>
        </p:nvSpPr>
        <p:spPr>
          <a:xfrm>
            <a:off x="525600" y="1601093"/>
            <a:ext cx="5768520" cy="360000"/>
          </a:xfrm>
        </p:spPr>
        <p:txBody>
          <a:bodyPr vert="horz" lIns="0" tIns="0" rIns="0" bIns="0" rtlCol="0">
            <a:normAutofit lnSpcReduction="10000"/>
          </a:bodyPr>
          <a:lstStyle/>
          <a:p>
            <a:pPr>
              <a:buNone/>
            </a:pPr>
            <a:r>
              <a:rPr lang="de-DE" dirty="0"/>
              <a:t>Die Gefahr beseitigen</a:t>
            </a:r>
            <a:endParaRPr lang="de-DE" sz="2800" dirty="0"/>
          </a:p>
        </p:txBody>
      </p:sp>
      <p:pic>
        <p:nvPicPr>
          <p:cNvPr id="8" name="Grafik 7">
            <a:extLst>
              <a:ext uri="{FF2B5EF4-FFF2-40B4-BE49-F238E27FC236}">
                <a16:creationId xmlns:a16="http://schemas.microsoft.com/office/drawing/2014/main" id="{793F0D27-383B-6DE7-15C3-5E0E9A256E2C}"/>
              </a:ext>
            </a:extLst>
          </p:cNvPr>
          <p:cNvPicPr>
            <a:picLocks noChangeAspect="1"/>
          </p:cNvPicPr>
          <p:nvPr/>
        </p:nvPicPr>
        <p:blipFill>
          <a:blip r:embed="rId2"/>
          <a:stretch>
            <a:fillRect/>
          </a:stretch>
        </p:blipFill>
        <p:spPr>
          <a:xfrm>
            <a:off x="2700000" y="2160000"/>
            <a:ext cx="6396600" cy="3600000"/>
          </a:xfrm>
          <a:prstGeom prst="rect">
            <a:avLst/>
          </a:prstGeom>
          <a:noFill/>
        </p:spPr>
      </p:pic>
      <p:sp>
        <p:nvSpPr>
          <p:cNvPr id="14" name="Footer Placeholder 3">
            <a:extLst>
              <a:ext uri="{FF2B5EF4-FFF2-40B4-BE49-F238E27FC236}">
                <a16:creationId xmlns:a16="http://schemas.microsoft.com/office/drawing/2014/main" id="{80A8C85B-9EEF-3C58-B2C8-DF05DECE77A4}"/>
              </a:ext>
            </a:extLst>
          </p:cNvPr>
          <p:cNvSpPr>
            <a:spLocks noGrp="1"/>
          </p:cNvSpPr>
          <p:nvPr>
            <p:ph type="ftr" sz="quarter" idx="19"/>
          </p:nvPr>
        </p:nvSpPr>
        <p:spPr>
          <a:xfrm>
            <a:off x="1800225" y="6525202"/>
            <a:ext cx="8194827" cy="181500"/>
          </a:xfrm>
        </p:spPr>
        <p:txBody>
          <a:bodyPr/>
          <a:lstStyle/>
          <a:p>
            <a:endParaRPr lang="de-DE"/>
          </a:p>
        </p:txBody>
      </p:sp>
      <p:sp>
        <p:nvSpPr>
          <p:cNvPr id="5" name="Foliennummernplatzhalter 4">
            <a:extLst>
              <a:ext uri="{FF2B5EF4-FFF2-40B4-BE49-F238E27FC236}">
                <a16:creationId xmlns:a16="http://schemas.microsoft.com/office/drawing/2014/main" id="{E1F57CE1-0342-8B3D-B185-79F3A3E588FD}"/>
              </a:ext>
            </a:extLst>
          </p:cNvPr>
          <p:cNvSpPr>
            <a:spLocks noGrp="1"/>
          </p:cNvSpPr>
          <p:nvPr>
            <p:ph type="sldNum" sz="quarter" idx="20"/>
          </p:nvPr>
        </p:nvSpPr>
        <p:spPr>
          <a:xfrm>
            <a:off x="11672888" y="6525203"/>
            <a:ext cx="322052" cy="181500"/>
          </a:xfrm>
        </p:spPr>
        <p:txBody>
          <a:bodyPr vert="horz" lIns="0" tIns="0" rIns="0" bIns="0" rtlCol="0" anchor="ctr">
            <a:normAutofit/>
          </a:bodyPr>
          <a:lstStyle/>
          <a:p>
            <a:pPr>
              <a:spcAft>
                <a:spcPts val="600"/>
              </a:spcAft>
            </a:pPr>
            <a:fld id="{521AE3AC-DDCA-45D4-9B2A-A2DBEA872607}" type="slidenum">
              <a:rPr lang="de-DE" smtClean="0"/>
              <a:pPr>
                <a:spcAft>
                  <a:spcPts val="600"/>
                </a:spcAft>
              </a:pPr>
              <a:t>10</a:t>
            </a:fld>
            <a:endParaRPr lang="de-DE"/>
          </a:p>
        </p:txBody>
      </p:sp>
      <p:sp>
        <p:nvSpPr>
          <p:cNvPr id="6" name="Titel 5">
            <a:extLst>
              <a:ext uri="{FF2B5EF4-FFF2-40B4-BE49-F238E27FC236}">
                <a16:creationId xmlns:a16="http://schemas.microsoft.com/office/drawing/2014/main" id="{79F18B7D-A57D-C11C-A1C3-9322E22429D6}"/>
              </a:ext>
            </a:extLst>
          </p:cNvPr>
          <p:cNvSpPr>
            <a:spLocks noGrp="1"/>
          </p:cNvSpPr>
          <p:nvPr>
            <p:ph type="title"/>
          </p:nvPr>
        </p:nvSpPr>
        <p:spPr>
          <a:xfrm>
            <a:off x="525600" y="673200"/>
            <a:ext cx="9121320" cy="360000"/>
          </a:xfrm>
        </p:spPr>
        <p:txBody>
          <a:bodyPr vert="horz" lIns="0" tIns="0" rIns="0" bIns="0" rtlCol="0" anchor="t" anchorCtr="0">
            <a:normAutofit/>
          </a:bodyPr>
          <a:lstStyle/>
          <a:p>
            <a:r>
              <a:rPr lang="de-DE" dirty="0" err="1"/>
              <a:t>STOP</a:t>
            </a:r>
            <a:r>
              <a:rPr lang="de-DE" dirty="0"/>
              <a:t>-Prinzip: </a:t>
            </a:r>
            <a:r>
              <a:rPr lang="de-DE" b="1" dirty="0"/>
              <a:t>S</a:t>
            </a:r>
            <a:r>
              <a:rPr lang="de-DE" dirty="0"/>
              <a:t>ubstitution</a:t>
            </a:r>
            <a:endParaRPr lang="de-DE" b="0" kern="1200" cap="all" baseline="0" dirty="0">
              <a:latin typeface="+mj-lt"/>
              <a:ea typeface="+mj-ea"/>
              <a:cs typeface="+mj-cs"/>
            </a:endParaRPr>
          </a:p>
        </p:txBody>
      </p:sp>
    </p:spTree>
    <p:extLst>
      <p:ext uri="{BB962C8B-B14F-4D97-AF65-F5344CB8AC3E}">
        <p14:creationId xmlns:p14="http://schemas.microsoft.com/office/powerpoint/2010/main" val="2809396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0280B0A1-32CB-9D91-9F79-8DA07CA0CDB3}"/>
              </a:ext>
            </a:extLst>
          </p:cNvPr>
          <p:cNvSpPr>
            <a:spLocks noGrp="1"/>
          </p:cNvSpPr>
          <p:nvPr>
            <p:ph idx="1"/>
          </p:nvPr>
        </p:nvSpPr>
        <p:spPr>
          <a:xfrm>
            <a:off x="525600" y="1601093"/>
            <a:ext cx="5768520" cy="360000"/>
          </a:xfrm>
        </p:spPr>
        <p:txBody>
          <a:bodyPr vert="horz" lIns="0" tIns="0" rIns="0" bIns="0" rtlCol="0">
            <a:normAutofit lnSpcReduction="10000"/>
          </a:bodyPr>
          <a:lstStyle/>
          <a:p>
            <a:pPr>
              <a:buNone/>
            </a:pPr>
            <a:r>
              <a:rPr lang="de-DE" dirty="0"/>
              <a:t>Die Ausbreitung der Gefahr verhindern</a:t>
            </a:r>
            <a:endParaRPr lang="de-DE" sz="2800" dirty="0"/>
          </a:p>
        </p:txBody>
      </p:sp>
      <p:pic>
        <p:nvPicPr>
          <p:cNvPr id="8" name="Grafik 7">
            <a:extLst>
              <a:ext uri="{FF2B5EF4-FFF2-40B4-BE49-F238E27FC236}">
                <a16:creationId xmlns:a16="http://schemas.microsoft.com/office/drawing/2014/main" id="{793F0D27-383B-6DE7-15C3-5E0E9A256E2C}"/>
              </a:ext>
            </a:extLst>
          </p:cNvPr>
          <p:cNvPicPr>
            <a:picLocks noChangeAspect="1"/>
          </p:cNvPicPr>
          <p:nvPr/>
        </p:nvPicPr>
        <p:blipFill>
          <a:blip r:embed="rId2"/>
          <a:stretch>
            <a:fillRect/>
          </a:stretch>
        </p:blipFill>
        <p:spPr>
          <a:xfrm>
            <a:off x="2699338" y="2160000"/>
            <a:ext cx="6396600" cy="3600000"/>
          </a:xfrm>
          <a:prstGeom prst="rect">
            <a:avLst/>
          </a:prstGeom>
          <a:noFill/>
        </p:spPr>
      </p:pic>
      <p:sp>
        <p:nvSpPr>
          <p:cNvPr id="14" name="Footer Placeholder 3">
            <a:extLst>
              <a:ext uri="{FF2B5EF4-FFF2-40B4-BE49-F238E27FC236}">
                <a16:creationId xmlns:a16="http://schemas.microsoft.com/office/drawing/2014/main" id="{80A8C85B-9EEF-3C58-B2C8-DF05DECE77A4}"/>
              </a:ext>
            </a:extLst>
          </p:cNvPr>
          <p:cNvSpPr>
            <a:spLocks noGrp="1"/>
          </p:cNvSpPr>
          <p:nvPr>
            <p:ph type="ftr" sz="quarter" idx="19"/>
          </p:nvPr>
        </p:nvSpPr>
        <p:spPr>
          <a:xfrm>
            <a:off x="1800225" y="6525202"/>
            <a:ext cx="8194827" cy="181500"/>
          </a:xfrm>
        </p:spPr>
        <p:txBody>
          <a:bodyPr/>
          <a:lstStyle/>
          <a:p>
            <a:endParaRPr lang="de-DE"/>
          </a:p>
        </p:txBody>
      </p:sp>
      <p:sp>
        <p:nvSpPr>
          <p:cNvPr id="5" name="Foliennummernplatzhalter 4">
            <a:extLst>
              <a:ext uri="{FF2B5EF4-FFF2-40B4-BE49-F238E27FC236}">
                <a16:creationId xmlns:a16="http://schemas.microsoft.com/office/drawing/2014/main" id="{E1F57CE1-0342-8B3D-B185-79F3A3E588FD}"/>
              </a:ext>
            </a:extLst>
          </p:cNvPr>
          <p:cNvSpPr>
            <a:spLocks noGrp="1"/>
          </p:cNvSpPr>
          <p:nvPr>
            <p:ph type="sldNum" sz="quarter" idx="20"/>
          </p:nvPr>
        </p:nvSpPr>
        <p:spPr>
          <a:xfrm>
            <a:off x="11672888" y="6525203"/>
            <a:ext cx="322052" cy="181500"/>
          </a:xfrm>
        </p:spPr>
        <p:txBody>
          <a:bodyPr vert="horz" lIns="0" tIns="0" rIns="0" bIns="0" rtlCol="0" anchor="ctr">
            <a:normAutofit/>
          </a:bodyPr>
          <a:lstStyle/>
          <a:p>
            <a:pPr>
              <a:spcAft>
                <a:spcPts val="600"/>
              </a:spcAft>
            </a:pPr>
            <a:fld id="{521AE3AC-DDCA-45D4-9B2A-A2DBEA872607}" type="slidenum">
              <a:rPr lang="de-DE" smtClean="0"/>
              <a:pPr>
                <a:spcAft>
                  <a:spcPts val="600"/>
                </a:spcAft>
              </a:pPr>
              <a:t>11</a:t>
            </a:fld>
            <a:endParaRPr lang="de-DE"/>
          </a:p>
        </p:txBody>
      </p:sp>
      <p:sp>
        <p:nvSpPr>
          <p:cNvPr id="6" name="Titel 5">
            <a:extLst>
              <a:ext uri="{FF2B5EF4-FFF2-40B4-BE49-F238E27FC236}">
                <a16:creationId xmlns:a16="http://schemas.microsoft.com/office/drawing/2014/main" id="{79F18B7D-A57D-C11C-A1C3-9322E22429D6}"/>
              </a:ext>
            </a:extLst>
          </p:cNvPr>
          <p:cNvSpPr>
            <a:spLocks noGrp="1"/>
          </p:cNvSpPr>
          <p:nvPr>
            <p:ph type="title"/>
          </p:nvPr>
        </p:nvSpPr>
        <p:spPr>
          <a:xfrm>
            <a:off x="525600" y="673200"/>
            <a:ext cx="9121320" cy="360000"/>
          </a:xfrm>
        </p:spPr>
        <p:txBody>
          <a:bodyPr vert="horz" lIns="0" tIns="0" rIns="0" bIns="0" rtlCol="0" anchor="t" anchorCtr="0">
            <a:normAutofit/>
          </a:bodyPr>
          <a:lstStyle/>
          <a:p>
            <a:r>
              <a:rPr lang="de-DE" dirty="0" err="1"/>
              <a:t>STOP</a:t>
            </a:r>
            <a:r>
              <a:rPr lang="de-DE" dirty="0"/>
              <a:t>-Prinzip: </a:t>
            </a:r>
            <a:r>
              <a:rPr lang="de-DE" b="1" dirty="0"/>
              <a:t>T</a:t>
            </a:r>
            <a:r>
              <a:rPr lang="de-DE" dirty="0"/>
              <a:t>echnische Maßnahmen</a:t>
            </a:r>
            <a:endParaRPr lang="de-DE" kern="1200" cap="all" baseline="0" dirty="0">
              <a:latin typeface="+mj-lt"/>
              <a:ea typeface="+mj-ea"/>
              <a:cs typeface="+mj-cs"/>
            </a:endParaRPr>
          </a:p>
        </p:txBody>
      </p:sp>
    </p:spTree>
    <p:extLst>
      <p:ext uri="{BB962C8B-B14F-4D97-AF65-F5344CB8AC3E}">
        <p14:creationId xmlns:p14="http://schemas.microsoft.com/office/powerpoint/2010/main" val="3485467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0280B0A1-32CB-9D91-9F79-8DA07CA0CDB3}"/>
              </a:ext>
            </a:extLst>
          </p:cNvPr>
          <p:cNvSpPr>
            <a:spLocks noGrp="1"/>
          </p:cNvSpPr>
          <p:nvPr>
            <p:ph idx="1"/>
          </p:nvPr>
        </p:nvSpPr>
        <p:spPr>
          <a:xfrm>
            <a:off x="525600" y="1601093"/>
            <a:ext cx="6835320" cy="360000"/>
          </a:xfrm>
        </p:spPr>
        <p:txBody>
          <a:bodyPr vert="horz" lIns="0" tIns="0" rIns="0" bIns="0" rtlCol="0">
            <a:noAutofit/>
          </a:bodyPr>
          <a:lstStyle/>
          <a:p>
            <a:pPr>
              <a:buNone/>
            </a:pPr>
            <a:r>
              <a:rPr lang="de-DE" dirty="0"/>
              <a:t>Gefahr und Personen räumlich oder zeitlich trennen</a:t>
            </a:r>
          </a:p>
        </p:txBody>
      </p:sp>
      <p:pic>
        <p:nvPicPr>
          <p:cNvPr id="8" name="Grafik 7">
            <a:extLst>
              <a:ext uri="{FF2B5EF4-FFF2-40B4-BE49-F238E27FC236}">
                <a16:creationId xmlns:a16="http://schemas.microsoft.com/office/drawing/2014/main" id="{793F0D27-383B-6DE7-15C3-5E0E9A256E2C}"/>
              </a:ext>
            </a:extLst>
          </p:cNvPr>
          <p:cNvPicPr>
            <a:picLocks noChangeAspect="1"/>
          </p:cNvPicPr>
          <p:nvPr/>
        </p:nvPicPr>
        <p:blipFill>
          <a:blip r:embed="rId2"/>
          <a:stretch>
            <a:fillRect/>
          </a:stretch>
        </p:blipFill>
        <p:spPr>
          <a:xfrm>
            <a:off x="2494800" y="2160000"/>
            <a:ext cx="7200002" cy="3600000"/>
          </a:xfrm>
          <a:prstGeom prst="rect">
            <a:avLst/>
          </a:prstGeom>
          <a:noFill/>
        </p:spPr>
      </p:pic>
      <p:sp>
        <p:nvSpPr>
          <p:cNvPr id="14" name="Footer Placeholder 3">
            <a:extLst>
              <a:ext uri="{FF2B5EF4-FFF2-40B4-BE49-F238E27FC236}">
                <a16:creationId xmlns:a16="http://schemas.microsoft.com/office/drawing/2014/main" id="{80A8C85B-9EEF-3C58-B2C8-DF05DECE77A4}"/>
              </a:ext>
            </a:extLst>
          </p:cNvPr>
          <p:cNvSpPr>
            <a:spLocks noGrp="1"/>
          </p:cNvSpPr>
          <p:nvPr>
            <p:ph type="ftr" sz="quarter" idx="19"/>
          </p:nvPr>
        </p:nvSpPr>
        <p:spPr>
          <a:xfrm>
            <a:off x="1800225" y="6525202"/>
            <a:ext cx="8194827" cy="181500"/>
          </a:xfrm>
        </p:spPr>
        <p:txBody>
          <a:bodyPr/>
          <a:lstStyle/>
          <a:p>
            <a:endParaRPr lang="de-DE"/>
          </a:p>
        </p:txBody>
      </p:sp>
      <p:sp>
        <p:nvSpPr>
          <p:cNvPr id="5" name="Foliennummernplatzhalter 4">
            <a:extLst>
              <a:ext uri="{FF2B5EF4-FFF2-40B4-BE49-F238E27FC236}">
                <a16:creationId xmlns:a16="http://schemas.microsoft.com/office/drawing/2014/main" id="{E1F57CE1-0342-8B3D-B185-79F3A3E588FD}"/>
              </a:ext>
            </a:extLst>
          </p:cNvPr>
          <p:cNvSpPr>
            <a:spLocks noGrp="1"/>
          </p:cNvSpPr>
          <p:nvPr>
            <p:ph type="sldNum" sz="quarter" idx="20"/>
          </p:nvPr>
        </p:nvSpPr>
        <p:spPr>
          <a:xfrm>
            <a:off x="11672888" y="6525203"/>
            <a:ext cx="322052" cy="181500"/>
          </a:xfrm>
        </p:spPr>
        <p:txBody>
          <a:bodyPr vert="horz" lIns="0" tIns="0" rIns="0" bIns="0" rtlCol="0" anchor="ctr">
            <a:normAutofit/>
          </a:bodyPr>
          <a:lstStyle/>
          <a:p>
            <a:pPr>
              <a:spcAft>
                <a:spcPts val="600"/>
              </a:spcAft>
            </a:pPr>
            <a:fld id="{521AE3AC-DDCA-45D4-9B2A-A2DBEA872607}" type="slidenum">
              <a:rPr lang="de-DE" smtClean="0"/>
              <a:pPr>
                <a:spcAft>
                  <a:spcPts val="600"/>
                </a:spcAft>
              </a:pPr>
              <a:t>12</a:t>
            </a:fld>
            <a:endParaRPr lang="de-DE"/>
          </a:p>
        </p:txBody>
      </p:sp>
      <p:sp>
        <p:nvSpPr>
          <p:cNvPr id="6" name="Titel 5">
            <a:extLst>
              <a:ext uri="{FF2B5EF4-FFF2-40B4-BE49-F238E27FC236}">
                <a16:creationId xmlns:a16="http://schemas.microsoft.com/office/drawing/2014/main" id="{79F18B7D-A57D-C11C-A1C3-9322E22429D6}"/>
              </a:ext>
            </a:extLst>
          </p:cNvPr>
          <p:cNvSpPr>
            <a:spLocks noGrp="1"/>
          </p:cNvSpPr>
          <p:nvPr>
            <p:ph type="title"/>
          </p:nvPr>
        </p:nvSpPr>
        <p:spPr>
          <a:xfrm>
            <a:off x="525600" y="673200"/>
            <a:ext cx="9121320" cy="360000"/>
          </a:xfrm>
        </p:spPr>
        <p:txBody>
          <a:bodyPr vert="horz" lIns="0" tIns="0" rIns="0" bIns="0" rtlCol="0" anchor="t" anchorCtr="0">
            <a:normAutofit/>
          </a:bodyPr>
          <a:lstStyle/>
          <a:p>
            <a:r>
              <a:rPr lang="de-DE" dirty="0" err="1"/>
              <a:t>STOP</a:t>
            </a:r>
            <a:r>
              <a:rPr lang="de-DE" dirty="0"/>
              <a:t>-Prinzip: </a:t>
            </a:r>
            <a:r>
              <a:rPr lang="de-DE" b="1" dirty="0"/>
              <a:t>O</a:t>
            </a:r>
            <a:r>
              <a:rPr lang="de-DE" dirty="0"/>
              <a:t>rganisatorische Maßnahmen</a:t>
            </a:r>
            <a:endParaRPr lang="de-DE" kern="1200" cap="all" baseline="0" dirty="0">
              <a:latin typeface="+mj-lt"/>
              <a:ea typeface="+mj-ea"/>
              <a:cs typeface="+mj-cs"/>
            </a:endParaRPr>
          </a:p>
        </p:txBody>
      </p:sp>
    </p:spTree>
    <p:extLst>
      <p:ext uri="{BB962C8B-B14F-4D97-AF65-F5344CB8AC3E}">
        <p14:creationId xmlns:p14="http://schemas.microsoft.com/office/powerpoint/2010/main" val="4063713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0280B0A1-32CB-9D91-9F79-8DA07CA0CDB3}"/>
              </a:ext>
            </a:extLst>
          </p:cNvPr>
          <p:cNvSpPr>
            <a:spLocks noGrp="1"/>
          </p:cNvSpPr>
          <p:nvPr>
            <p:ph idx="1"/>
          </p:nvPr>
        </p:nvSpPr>
        <p:spPr>
          <a:xfrm>
            <a:off x="525600" y="1601092"/>
            <a:ext cx="7749720" cy="1279267"/>
          </a:xfrm>
        </p:spPr>
        <p:txBody>
          <a:bodyPr vert="horz" lIns="0" tIns="0" rIns="0" bIns="0" rtlCol="0">
            <a:noAutofit/>
          </a:bodyPr>
          <a:lstStyle/>
          <a:p>
            <a:pPr>
              <a:buNone/>
            </a:pPr>
            <a:r>
              <a:rPr lang="de-DE" dirty="0"/>
              <a:t>Eine einzelne Person vor der Wirkung der Gefahr schützen</a:t>
            </a:r>
          </a:p>
        </p:txBody>
      </p:sp>
      <p:sp>
        <p:nvSpPr>
          <p:cNvPr id="14" name="Footer Placeholder 3">
            <a:extLst>
              <a:ext uri="{FF2B5EF4-FFF2-40B4-BE49-F238E27FC236}">
                <a16:creationId xmlns:a16="http://schemas.microsoft.com/office/drawing/2014/main" id="{80A8C85B-9EEF-3C58-B2C8-DF05DECE77A4}"/>
              </a:ext>
            </a:extLst>
          </p:cNvPr>
          <p:cNvSpPr>
            <a:spLocks noGrp="1"/>
          </p:cNvSpPr>
          <p:nvPr>
            <p:ph type="ftr" sz="quarter" idx="19"/>
          </p:nvPr>
        </p:nvSpPr>
        <p:spPr>
          <a:xfrm>
            <a:off x="1800225" y="6525202"/>
            <a:ext cx="8194827" cy="181500"/>
          </a:xfrm>
        </p:spPr>
        <p:txBody>
          <a:bodyPr/>
          <a:lstStyle/>
          <a:p>
            <a:endParaRPr lang="de-DE"/>
          </a:p>
        </p:txBody>
      </p:sp>
      <p:sp>
        <p:nvSpPr>
          <p:cNvPr id="5" name="Foliennummernplatzhalter 4">
            <a:extLst>
              <a:ext uri="{FF2B5EF4-FFF2-40B4-BE49-F238E27FC236}">
                <a16:creationId xmlns:a16="http://schemas.microsoft.com/office/drawing/2014/main" id="{E1F57CE1-0342-8B3D-B185-79F3A3E588FD}"/>
              </a:ext>
            </a:extLst>
          </p:cNvPr>
          <p:cNvSpPr>
            <a:spLocks noGrp="1"/>
          </p:cNvSpPr>
          <p:nvPr>
            <p:ph type="sldNum" sz="quarter" idx="20"/>
          </p:nvPr>
        </p:nvSpPr>
        <p:spPr>
          <a:xfrm>
            <a:off x="11672888" y="6525203"/>
            <a:ext cx="322052" cy="181500"/>
          </a:xfrm>
        </p:spPr>
        <p:txBody>
          <a:bodyPr vert="horz" lIns="0" tIns="0" rIns="0" bIns="0" rtlCol="0" anchor="ctr">
            <a:normAutofit/>
          </a:bodyPr>
          <a:lstStyle/>
          <a:p>
            <a:pPr>
              <a:spcAft>
                <a:spcPts val="600"/>
              </a:spcAft>
            </a:pPr>
            <a:fld id="{521AE3AC-DDCA-45D4-9B2A-A2DBEA872607}" type="slidenum">
              <a:rPr lang="de-DE" smtClean="0"/>
              <a:pPr>
                <a:spcAft>
                  <a:spcPts val="600"/>
                </a:spcAft>
              </a:pPr>
              <a:t>13</a:t>
            </a:fld>
            <a:endParaRPr lang="de-DE"/>
          </a:p>
        </p:txBody>
      </p:sp>
      <p:sp>
        <p:nvSpPr>
          <p:cNvPr id="6" name="Titel 5">
            <a:extLst>
              <a:ext uri="{FF2B5EF4-FFF2-40B4-BE49-F238E27FC236}">
                <a16:creationId xmlns:a16="http://schemas.microsoft.com/office/drawing/2014/main" id="{79F18B7D-A57D-C11C-A1C3-9322E22429D6}"/>
              </a:ext>
            </a:extLst>
          </p:cNvPr>
          <p:cNvSpPr>
            <a:spLocks noGrp="1"/>
          </p:cNvSpPr>
          <p:nvPr>
            <p:ph type="title"/>
          </p:nvPr>
        </p:nvSpPr>
        <p:spPr>
          <a:xfrm>
            <a:off x="525600" y="673200"/>
            <a:ext cx="9121320" cy="360000"/>
          </a:xfrm>
        </p:spPr>
        <p:txBody>
          <a:bodyPr vert="horz" lIns="0" tIns="0" rIns="0" bIns="0" rtlCol="0" anchor="t" anchorCtr="0">
            <a:normAutofit/>
          </a:bodyPr>
          <a:lstStyle/>
          <a:p>
            <a:r>
              <a:rPr lang="de-DE" dirty="0" err="1"/>
              <a:t>STOP</a:t>
            </a:r>
            <a:r>
              <a:rPr lang="de-DE" dirty="0"/>
              <a:t>-Prinzip: </a:t>
            </a:r>
            <a:r>
              <a:rPr lang="de-DE" b="1" dirty="0"/>
              <a:t>p</a:t>
            </a:r>
            <a:r>
              <a:rPr lang="de-DE" dirty="0"/>
              <a:t>ersönliche Schutzausrüstung</a:t>
            </a:r>
            <a:endParaRPr lang="de-DE" kern="1200" cap="all" baseline="0" dirty="0">
              <a:latin typeface="+mj-lt"/>
              <a:ea typeface="+mj-ea"/>
              <a:cs typeface="+mj-cs"/>
            </a:endParaRPr>
          </a:p>
        </p:txBody>
      </p:sp>
      <p:pic>
        <p:nvPicPr>
          <p:cNvPr id="4" name="Grafik 3">
            <a:extLst>
              <a:ext uri="{FF2B5EF4-FFF2-40B4-BE49-F238E27FC236}">
                <a16:creationId xmlns:a16="http://schemas.microsoft.com/office/drawing/2014/main" id="{D8CDA0A4-5D61-44D4-96D8-8FDDD961199C}"/>
              </a:ext>
            </a:extLst>
          </p:cNvPr>
          <p:cNvPicPr>
            <a:picLocks noChangeAspect="1"/>
          </p:cNvPicPr>
          <p:nvPr/>
        </p:nvPicPr>
        <p:blipFill>
          <a:blip r:embed="rId2"/>
          <a:stretch>
            <a:fillRect/>
          </a:stretch>
        </p:blipFill>
        <p:spPr>
          <a:xfrm>
            <a:off x="2494800" y="2160000"/>
            <a:ext cx="6396599" cy="3599999"/>
          </a:xfrm>
          <a:prstGeom prst="rect">
            <a:avLst/>
          </a:prstGeom>
        </p:spPr>
      </p:pic>
    </p:spTree>
    <p:extLst>
      <p:ext uri="{BB962C8B-B14F-4D97-AF65-F5344CB8AC3E}">
        <p14:creationId xmlns:p14="http://schemas.microsoft.com/office/powerpoint/2010/main" val="3281023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0280B0A1-32CB-9D91-9F79-8DA07CA0CDB3}"/>
              </a:ext>
            </a:extLst>
          </p:cNvPr>
          <p:cNvSpPr>
            <a:spLocks noGrp="1"/>
          </p:cNvSpPr>
          <p:nvPr>
            <p:ph idx="1"/>
          </p:nvPr>
        </p:nvSpPr>
        <p:spPr>
          <a:xfrm>
            <a:off x="525600" y="1601092"/>
            <a:ext cx="6240960" cy="3610988"/>
          </a:xfrm>
        </p:spPr>
        <p:txBody>
          <a:bodyPr vert="horz" lIns="0" tIns="0" rIns="0" bIns="0" rtlCol="0">
            <a:noAutofit/>
          </a:bodyPr>
          <a:lstStyle/>
          <a:p>
            <a:pPr marL="342900" indent="-342900">
              <a:buClr>
                <a:schemeClr val="accent1"/>
              </a:buClr>
              <a:buFont typeface="Wingdings" panose="05000000000000000000" pitchFamily="2" charset="2"/>
              <a:buChar char="§"/>
            </a:pPr>
            <a:r>
              <a:rPr lang="de-DE" sz="2800" dirty="0"/>
              <a:t>Frühzeitige Hinweise verhindern Unfälle</a:t>
            </a:r>
          </a:p>
          <a:p>
            <a:pPr marL="342900" indent="-342900">
              <a:buClr>
                <a:schemeClr val="accent1"/>
              </a:buClr>
              <a:buFont typeface="Wingdings" panose="05000000000000000000" pitchFamily="2" charset="2"/>
              <a:buChar char="§"/>
            </a:pPr>
            <a:r>
              <a:rPr lang="de-DE" sz="2800" dirty="0"/>
              <a:t>Kleine Beobachtungen haben große Wirkung</a:t>
            </a:r>
          </a:p>
          <a:p>
            <a:pPr marL="342900" indent="-342900">
              <a:buClr>
                <a:schemeClr val="accent1"/>
              </a:buClr>
              <a:buFont typeface="Wingdings" panose="05000000000000000000" pitchFamily="2" charset="2"/>
              <a:buChar char="§"/>
            </a:pPr>
            <a:r>
              <a:rPr lang="de-DE" sz="2800" dirty="0"/>
              <a:t>Sicherheitskultur entsteht im Team</a:t>
            </a:r>
          </a:p>
          <a:p>
            <a:pPr marL="342900" indent="-342900">
              <a:buClr>
                <a:schemeClr val="accent1"/>
              </a:buClr>
              <a:buFont typeface="Wingdings" panose="05000000000000000000" pitchFamily="2" charset="2"/>
              <a:buChar char="§"/>
            </a:pPr>
            <a:r>
              <a:rPr lang="de-DE" sz="2800" dirty="0"/>
              <a:t>Du bist Anlaufstelle für Sicherheit im Alltag</a:t>
            </a:r>
          </a:p>
        </p:txBody>
      </p:sp>
      <p:sp>
        <p:nvSpPr>
          <p:cNvPr id="14" name="Footer Placeholder 3">
            <a:extLst>
              <a:ext uri="{FF2B5EF4-FFF2-40B4-BE49-F238E27FC236}">
                <a16:creationId xmlns:a16="http://schemas.microsoft.com/office/drawing/2014/main" id="{80A8C85B-9EEF-3C58-B2C8-DF05DECE77A4}"/>
              </a:ext>
            </a:extLst>
          </p:cNvPr>
          <p:cNvSpPr>
            <a:spLocks noGrp="1"/>
          </p:cNvSpPr>
          <p:nvPr>
            <p:ph type="ftr" sz="quarter" idx="19"/>
          </p:nvPr>
        </p:nvSpPr>
        <p:spPr>
          <a:xfrm>
            <a:off x="1800225" y="6525202"/>
            <a:ext cx="8194827" cy="181500"/>
          </a:xfrm>
        </p:spPr>
        <p:txBody>
          <a:bodyPr/>
          <a:lstStyle/>
          <a:p>
            <a:endParaRPr lang="de-DE"/>
          </a:p>
        </p:txBody>
      </p:sp>
      <p:sp>
        <p:nvSpPr>
          <p:cNvPr id="5" name="Foliennummernplatzhalter 4">
            <a:extLst>
              <a:ext uri="{FF2B5EF4-FFF2-40B4-BE49-F238E27FC236}">
                <a16:creationId xmlns:a16="http://schemas.microsoft.com/office/drawing/2014/main" id="{E1F57CE1-0342-8B3D-B185-79F3A3E588FD}"/>
              </a:ext>
            </a:extLst>
          </p:cNvPr>
          <p:cNvSpPr>
            <a:spLocks noGrp="1"/>
          </p:cNvSpPr>
          <p:nvPr>
            <p:ph type="sldNum" sz="quarter" idx="20"/>
          </p:nvPr>
        </p:nvSpPr>
        <p:spPr>
          <a:xfrm>
            <a:off x="11672888" y="6525203"/>
            <a:ext cx="322052" cy="181500"/>
          </a:xfrm>
        </p:spPr>
        <p:txBody>
          <a:bodyPr vert="horz" lIns="0" tIns="0" rIns="0" bIns="0" rtlCol="0" anchor="ctr">
            <a:normAutofit/>
          </a:bodyPr>
          <a:lstStyle/>
          <a:p>
            <a:pPr>
              <a:spcAft>
                <a:spcPts val="600"/>
              </a:spcAft>
            </a:pPr>
            <a:fld id="{521AE3AC-DDCA-45D4-9B2A-A2DBEA872607}" type="slidenum">
              <a:rPr lang="de-DE" smtClean="0"/>
              <a:pPr>
                <a:spcAft>
                  <a:spcPts val="600"/>
                </a:spcAft>
              </a:pPr>
              <a:t>14</a:t>
            </a:fld>
            <a:endParaRPr lang="de-DE"/>
          </a:p>
        </p:txBody>
      </p:sp>
      <p:sp>
        <p:nvSpPr>
          <p:cNvPr id="6" name="Titel 5">
            <a:extLst>
              <a:ext uri="{FF2B5EF4-FFF2-40B4-BE49-F238E27FC236}">
                <a16:creationId xmlns:a16="http://schemas.microsoft.com/office/drawing/2014/main" id="{79F18B7D-A57D-C11C-A1C3-9322E22429D6}"/>
              </a:ext>
            </a:extLst>
          </p:cNvPr>
          <p:cNvSpPr>
            <a:spLocks noGrp="1"/>
          </p:cNvSpPr>
          <p:nvPr>
            <p:ph type="title"/>
          </p:nvPr>
        </p:nvSpPr>
        <p:spPr>
          <a:xfrm>
            <a:off x="525600" y="673200"/>
            <a:ext cx="9121320" cy="360000"/>
          </a:xfrm>
        </p:spPr>
        <p:txBody>
          <a:bodyPr vert="horz" lIns="0" tIns="0" rIns="0" bIns="0" rtlCol="0" anchor="t" anchorCtr="0">
            <a:normAutofit/>
          </a:bodyPr>
          <a:lstStyle/>
          <a:p>
            <a:r>
              <a:rPr lang="de-DE" dirty="0"/>
              <a:t>Warum deine Rolle so wichtig ist</a:t>
            </a:r>
            <a:endParaRPr lang="de-DE" kern="1200" cap="all" baseline="0" dirty="0">
              <a:latin typeface="+mj-lt"/>
              <a:ea typeface="+mj-ea"/>
              <a:cs typeface="+mj-cs"/>
            </a:endParaRPr>
          </a:p>
        </p:txBody>
      </p:sp>
      <p:pic>
        <p:nvPicPr>
          <p:cNvPr id="4" name="Grafik 3">
            <a:extLst>
              <a:ext uri="{FF2B5EF4-FFF2-40B4-BE49-F238E27FC236}">
                <a16:creationId xmlns:a16="http://schemas.microsoft.com/office/drawing/2014/main" id="{E812114D-5B1E-434D-86C7-399C3543AF4E}"/>
              </a:ext>
            </a:extLst>
          </p:cNvPr>
          <p:cNvPicPr>
            <a:picLocks noChangeAspect="1"/>
          </p:cNvPicPr>
          <p:nvPr/>
        </p:nvPicPr>
        <p:blipFill>
          <a:blip r:embed="rId2"/>
          <a:stretch>
            <a:fillRect/>
          </a:stretch>
        </p:blipFill>
        <p:spPr>
          <a:xfrm>
            <a:off x="7200000" y="1620000"/>
            <a:ext cx="3960000" cy="3960000"/>
          </a:xfrm>
          <a:prstGeom prst="rect">
            <a:avLst/>
          </a:prstGeom>
          <a:ln>
            <a:noFill/>
          </a:ln>
          <a:effectLst>
            <a:softEdge rad="112500"/>
          </a:effectLst>
        </p:spPr>
      </p:pic>
    </p:spTree>
    <p:extLst>
      <p:ext uri="{BB962C8B-B14F-4D97-AF65-F5344CB8AC3E}">
        <p14:creationId xmlns:p14="http://schemas.microsoft.com/office/powerpoint/2010/main" val="3380793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a:extLst>
              <a:ext uri="{FF2B5EF4-FFF2-40B4-BE49-F238E27FC236}">
                <a16:creationId xmlns:a16="http://schemas.microsoft.com/office/drawing/2014/main" id="{810758E5-ECBB-B458-04E3-014D84A95129}"/>
              </a:ext>
            </a:extLst>
          </p:cNvPr>
          <p:cNvSpPr>
            <a:spLocks noGrp="1"/>
          </p:cNvSpPr>
          <p:nvPr>
            <p:ph type="ftr" sz="quarter" idx="10"/>
          </p:nvPr>
        </p:nvSpPr>
        <p:spPr/>
        <p:txBody>
          <a:bodyPr/>
          <a:lstStyle/>
          <a:p>
            <a:endParaRPr lang="de-DE" dirty="0"/>
          </a:p>
        </p:txBody>
      </p:sp>
      <p:sp>
        <p:nvSpPr>
          <p:cNvPr id="5" name="Foliennummernplatzhalter 4">
            <a:extLst>
              <a:ext uri="{FF2B5EF4-FFF2-40B4-BE49-F238E27FC236}">
                <a16:creationId xmlns:a16="http://schemas.microsoft.com/office/drawing/2014/main" id="{D9FAD564-D287-E60E-7600-642C685522A8}"/>
              </a:ext>
            </a:extLst>
          </p:cNvPr>
          <p:cNvSpPr>
            <a:spLocks noGrp="1"/>
          </p:cNvSpPr>
          <p:nvPr>
            <p:ph type="sldNum" sz="quarter" idx="11"/>
          </p:nvPr>
        </p:nvSpPr>
        <p:spPr/>
        <p:txBody>
          <a:bodyPr/>
          <a:lstStyle/>
          <a:p>
            <a:fld id="{521AE3AC-DDCA-45D4-9B2A-A2DBEA872607}" type="slidenum">
              <a:rPr lang="de-DE" smtClean="0"/>
              <a:pPr/>
              <a:t>15</a:t>
            </a:fld>
            <a:endParaRPr lang="de-DE" dirty="0"/>
          </a:p>
        </p:txBody>
      </p:sp>
      <p:sp>
        <p:nvSpPr>
          <p:cNvPr id="7" name="Titel 6">
            <a:extLst>
              <a:ext uri="{FF2B5EF4-FFF2-40B4-BE49-F238E27FC236}">
                <a16:creationId xmlns:a16="http://schemas.microsoft.com/office/drawing/2014/main" id="{F8148914-6939-9243-C5C4-A887EB51DC56}"/>
              </a:ext>
            </a:extLst>
          </p:cNvPr>
          <p:cNvSpPr>
            <a:spLocks noGrp="1"/>
          </p:cNvSpPr>
          <p:nvPr>
            <p:ph type="title"/>
          </p:nvPr>
        </p:nvSpPr>
        <p:spPr/>
        <p:txBody>
          <a:bodyPr/>
          <a:lstStyle/>
          <a:p>
            <a:r>
              <a:rPr lang="de-DE" dirty="0"/>
              <a:t>vielen Dank für ihre </a:t>
            </a:r>
            <a:r>
              <a:rPr lang="de-DE" dirty="0" err="1"/>
              <a:t>aufmerksamkeit</a:t>
            </a:r>
            <a:r>
              <a:rPr lang="de-DE" dirty="0"/>
              <a:t>!</a:t>
            </a:r>
          </a:p>
        </p:txBody>
      </p:sp>
      <p:sp>
        <p:nvSpPr>
          <p:cNvPr id="2" name="Textplatzhalter 1">
            <a:extLst>
              <a:ext uri="{FF2B5EF4-FFF2-40B4-BE49-F238E27FC236}">
                <a16:creationId xmlns:a16="http://schemas.microsoft.com/office/drawing/2014/main" id="{CA65F0FC-5A6C-3373-6FAB-5734873E82FB}"/>
              </a:ext>
            </a:extLst>
          </p:cNvPr>
          <p:cNvSpPr>
            <a:spLocks noGrp="1"/>
          </p:cNvSpPr>
          <p:nvPr>
            <p:ph type="body" sz="quarter" idx="14"/>
          </p:nvPr>
        </p:nvSpPr>
        <p:spPr/>
        <p:txBody>
          <a:bodyPr/>
          <a:lstStyle/>
          <a:p>
            <a:endParaRPr lang="de-DE"/>
          </a:p>
        </p:txBody>
      </p:sp>
      <p:sp>
        <p:nvSpPr>
          <p:cNvPr id="3" name="Textplatzhalter 2">
            <a:extLst>
              <a:ext uri="{FF2B5EF4-FFF2-40B4-BE49-F238E27FC236}">
                <a16:creationId xmlns:a16="http://schemas.microsoft.com/office/drawing/2014/main" id="{41E79C3F-0E5E-713D-1CEE-810CF45CEEDE}"/>
              </a:ext>
            </a:extLst>
          </p:cNvPr>
          <p:cNvSpPr>
            <a:spLocks noGrp="1"/>
          </p:cNvSpPr>
          <p:nvPr>
            <p:ph type="body" sz="quarter" idx="15"/>
          </p:nvPr>
        </p:nvSpPr>
        <p:spPr/>
        <p:txBody>
          <a:bodyPr/>
          <a:lstStyle/>
          <a:p>
            <a:endParaRPr lang="de-DE"/>
          </a:p>
        </p:txBody>
      </p:sp>
      <p:sp>
        <p:nvSpPr>
          <p:cNvPr id="6" name="Textplatzhalter 5">
            <a:extLst>
              <a:ext uri="{FF2B5EF4-FFF2-40B4-BE49-F238E27FC236}">
                <a16:creationId xmlns:a16="http://schemas.microsoft.com/office/drawing/2014/main" id="{6F3638D7-C7ED-468E-21CF-6AA429767D70}"/>
              </a:ext>
            </a:extLst>
          </p:cNvPr>
          <p:cNvSpPr>
            <a:spLocks noGrp="1"/>
          </p:cNvSpPr>
          <p:nvPr>
            <p:ph type="body" sz="quarter" idx="16"/>
          </p:nvPr>
        </p:nvSpPr>
        <p:spPr/>
        <p:txBody>
          <a:bodyPr/>
          <a:lstStyle/>
          <a:p>
            <a:endParaRPr lang="de-DE"/>
          </a:p>
        </p:txBody>
      </p:sp>
      <p:sp>
        <p:nvSpPr>
          <p:cNvPr id="13" name="Textplatzhalter 12">
            <a:extLst>
              <a:ext uri="{FF2B5EF4-FFF2-40B4-BE49-F238E27FC236}">
                <a16:creationId xmlns:a16="http://schemas.microsoft.com/office/drawing/2014/main" id="{BFAD7D7F-B4BF-4DAE-9918-7095B5E11243}"/>
              </a:ext>
            </a:extLst>
          </p:cNvPr>
          <p:cNvSpPr>
            <a:spLocks noGrp="1"/>
          </p:cNvSpPr>
          <p:nvPr>
            <p:ph type="body" sz="quarter" idx="17"/>
          </p:nvPr>
        </p:nvSpPr>
        <p:spPr/>
        <p:txBody>
          <a:bodyPr/>
          <a:lstStyle/>
          <a:p>
            <a:endParaRPr lang="de-DE"/>
          </a:p>
        </p:txBody>
      </p:sp>
      <p:sp>
        <p:nvSpPr>
          <p:cNvPr id="14" name="Textplatzhalter 13">
            <a:extLst>
              <a:ext uri="{FF2B5EF4-FFF2-40B4-BE49-F238E27FC236}">
                <a16:creationId xmlns:a16="http://schemas.microsoft.com/office/drawing/2014/main" id="{AC0F1B45-81F1-9621-7D4D-E3BEAC275E5B}"/>
              </a:ext>
            </a:extLst>
          </p:cNvPr>
          <p:cNvSpPr>
            <a:spLocks noGrp="1"/>
          </p:cNvSpPr>
          <p:nvPr>
            <p:ph type="body" sz="quarter" idx="18"/>
          </p:nvPr>
        </p:nvSpPr>
        <p:spPr/>
        <p:txBody>
          <a:bodyPr/>
          <a:lstStyle/>
          <a:p>
            <a:endParaRPr lang="de-DE"/>
          </a:p>
        </p:txBody>
      </p:sp>
    </p:spTree>
    <p:extLst>
      <p:ext uri="{BB962C8B-B14F-4D97-AF65-F5344CB8AC3E}">
        <p14:creationId xmlns:p14="http://schemas.microsoft.com/office/powerpoint/2010/main" val="1097356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4655BD53-A3A5-A248-AC71-D064E801D39F}"/>
              </a:ext>
            </a:extLst>
          </p:cNvPr>
          <p:cNvSpPr>
            <a:spLocks noGrp="1"/>
          </p:cNvSpPr>
          <p:nvPr>
            <p:ph type="ftr" sz="quarter" idx="10"/>
          </p:nvPr>
        </p:nvSpPr>
        <p:spPr/>
        <p:txBody>
          <a:bodyPr/>
          <a:lstStyle/>
          <a:p>
            <a:endParaRPr lang="de-DE" dirty="0"/>
          </a:p>
        </p:txBody>
      </p:sp>
      <p:sp>
        <p:nvSpPr>
          <p:cNvPr id="3" name="Foliennummernplatzhalter 2">
            <a:extLst>
              <a:ext uri="{FF2B5EF4-FFF2-40B4-BE49-F238E27FC236}">
                <a16:creationId xmlns:a16="http://schemas.microsoft.com/office/drawing/2014/main" id="{FA456910-3457-65AE-2ADB-F3B74EE7B67B}"/>
              </a:ext>
            </a:extLst>
          </p:cNvPr>
          <p:cNvSpPr>
            <a:spLocks noGrp="1"/>
          </p:cNvSpPr>
          <p:nvPr>
            <p:ph type="sldNum" sz="quarter" idx="11"/>
          </p:nvPr>
        </p:nvSpPr>
        <p:spPr/>
        <p:txBody>
          <a:bodyPr/>
          <a:lstStyle/>
          <a:p>
            <a:fld id="{521AE3AC-DDCA-45D4-9B2A-A2DBEA872607}" type="slidenum">
              <a:rPr lang="de-DE" smtClean="0"/>
              <a:pPr/>
              <a:t>16</a:t>
            </a:fld>
            <a:endParaRPr lang="de-DE" dirty="0"/>
          </a:p>
        </p:txBody>
      </p:sp>
    </p:spTree>
    <p:extLst>
      <p:ext uri="{BB962C8B-B14F-4D97-AF65-F5344CB8AC3E}">
        <p14:creationId xmlns:p14="http://schemas.microsoft.com/office/powerpoint/2010/main" val="1871986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MIO_CHANGETRACKING" val="true"/>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MIO_HDS" val="True"/>
  <p:tag name="MIO_UPDATE" val="True"/>
  <p:tag name="MIO_FALLBACK_LAYOUT" val="6"/>
  <p:tag name="MIO_SHOW_DATE" val="False"/>
  <p:tag name="MIO_SHOW_FOOTER" val="False"/>
  <p:tag name="MIO_SHOW_PAGENUMBER" val="False"/>
  <p:tag name="MIO_AVOID_BLANK_LAYOUT" val="True"/>
  <p:tag name="MIO_CD_LAYOUT_VALID_AREA" val="False"/>
  <p:tag name="MIO_NUMBER_OF_VALID_LAYOUTS" val="21"/>
  <p:tag name="MIO_EKGUID" val="d78cf25b-398c-4e7d-be6f-bc2ca9092c8f"/>
  <p:tag name="MIO_VERSION" val="07.11.2022 10:48:56"/>
  <p:tag name="MIO_LASTDOWNLOADED" val="07.11.2022 10:48:56"/>
  <p:tag name="MIO_DBID" val="25C89224-3BD0-4DAE-9699-6AD9CAF4AB96"/>
  <p:tag name="MIO_OBJECTNAME" val="TeachToProtect Master"/>
  <p:tag name="MIO_LASTEDITORNAME" val="Tatjana Hänsch"/>
  <p:tag name="MIO_SKIPVERSION" val="01.01.0001 00:00:00"/>
  <p:tag name="MIO_CDID" val="44516e57-4c74-411b-bee8-275ec7414433"/>
  <p:tag name="MIO_PRESI_FIRST_SLIDENUMBER"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TeachToProtect Unterweisung">
  <a:themeElements>
    <a:clrScheme name="T2P">
      <a:dk1>
        <a:srgbClr val="000000"/>
      </a:dk1>
      <a:lt1>
        <a:sysClr val="window" lastClr="FFFFFF"/>
      </a:lt1>
      <a:dk2>
        <a:srgbClr val="5F5F5F"/>
      </a:dk2>
      <a:lt2>
        <a:srgbClr val="CCCCCC"/>
      </a:lt2>
      <a:accent1>
        <a:srgbClr val="008CE2"/>
      </a:accent1>
      <a:accent2>
        <a:srgbClr val="FF5F1F"/>
      </a:accent2>
      <a:accent3>
        <a:srgbClr val="BBD74A"/>
      </a:accent3>
      <a:accent4>
        <a:srgbClr val="444444"/>
      </a:accent4>
      <a:accent5>
        <a:srgbClr val="7D8A90"/>
      </a:accent5>
      <a:accent6>
        <a:srgbClr val="A5A5A5"/>
      </a:accent6>
      <a:hlink>
        <a:srgbClr val="A5A5A5"/>
      </a:hlink>
      <a:folHlink>
        <a:srgbClr val="008CE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accent1"/>
        </a:solidFill>
        <a:ln>
          <a:noFill/>
        </a:ln>
      </a:spPr>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defPPr algn="ctr" rtl="0" eaLnBrk="1" fontAlgn="auto" hangingPunct="1">
          <a:lnSpc>
            <a:spcPct val="100000"/>
          </a:lnSpc>
          <a:spcBef>
            <a:spcPts val="300"/>
          </a:spcBef>
          <a:spcAft>
            <a:spcPts val="300"/>
          </a:spcAft>
          <a:defRPr sz="1400" b="0" i="0" u="none" baseline="0">
            <a:solidFill>
              <a:srgbClr val="FFFFFF"/>
            </a:solidFill>
            <a:cs typeface="Calibri" panose="020F050202020403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12700">
          <a:solidFill>
            <a:schemeClr val="accent1"/>
          </a:solidFill>
          <a:tailEnd type="none"/>
        </a:ln>
      </a:spPr>
      <a:bodyPr/>
      <a:lstStyle/>
      <a:style>
        <a:lnRef idx="1">
          <a:schemeClr val="accent1"/>
        </a:lnRef>
        <a:fillRef idx="0">
          <a:schemeClr val="accent1"/>
        </a:fillRef>
        <a:effectRef idx="0">
          <a:schemeClr val="accent1"/>
        </a:effectRef>
        <a:fontRef idx="minor">
          <a:schemeClr val="tx1"/>
        </a:fontRef>
      </a:style>
    </a:lnDef>
    <a:txDef>
      <a:spPr bwMode="gray">
        <a:noFill/>
        <a:ln w="12700">
          <a:noFill/>
        </a:ln>
      </a:spPr>
      <a:bodyPr vert="horz" wrap="square" lIns="0" tIns="0" rIns="0" bIns="0" rtlCol="0">
        <a:noAutofit/>
      </a:bodyPr>
      <a:lstStyle>
        <a:defPPr algn="l" defTabSz="914377" rtl="0" eaLnBrk="1" fontAlgn="auto" hangingPunct="1">
          <a:lnSpc>
            <a:spcPct val="100000"/>
          </a:lnSpc>
          <a:spcBef>
            <a:spcPts val="400"/>
          </a:spcBef>
          <a:spcAft>
            <a:spcPts val="400"/>
          </a:spcAft>
          <a:buNone/>
          <a:defRPr sz="1400" b="0" i="0" u="none" baseline="0" dirty="0" err="1" smtClean="0">
            <a:solidFill>
              <a:schemeClr val="tx2"/>
            </a:solidFill>
          </a:defRPr>
        </a:defPPr>
      </a:lstStyle>
    </a:txDef>
  </a:objectDefaults>
  <a:extraClrSchemeLst/>
  <a:extLst>
    <a:ext uri="{05A4C25C-085E-4340-85A3-A5531E510DB2}">
      <thm15:themeFamily xmlns:thm15="http://schemas.microsoft.com/office/thememl/2012/main" name="230213_Unterweisungsmaster.potx" id="{9E4A4A0A-9CE5-44C1-891A-5ACB62BC9D76}" vid="{335BF843-C8EE-419D-86E9-A11EBEAB2156}"/>
    </a:ext>
  </a:extLst>
</a:theme>
</file>

<file path=ppt/theme/theme2.xml><?xml version="1.0" encoding="utf-8"?>
<a:theme xmlns:a="http://schemas.openxmlformats.org/drawingml/2006/main" name="Larissa">
  <a:themeElements>
    <a:clrScheme name="ELEX 2">
      <a:dk1>
        <a:sysClr val="windowText" lastClr="000000"/>
      </a:dk1>
      <a:lt1>
        <a:sysClr val="window" lastClr="FFFFFF"/>
      </a:lt1>
      <a:dk2>
        <a:srgbClr val="273B46"/>
      </a:dk2>
      <a:lt2>
        <a:srgbClr val="CCCCCC"/>
      </a:lt2>
      <a:accent1>
        <a:srgbClr val="BBCE00"/>
      </a:accent1>
      <a:accent2>
        <a:srgbClr val="164193"/>
      </a:accent2>
      <a:accent3>
        <a:srgbClr val="273B46"/>
      </a:accent3>
      <a:accent4>
        <a:srgbClr val="7D8A90"/>
      </a:accent4>
      <a:accent5>
        <a:srgbClr val="00ADBC"/>
      </a:accent5>
      <a:accent6>
        <a:srgbClr val="444444"/>
      </a:accent6>
      <a:hlink>
        <a:srgbClr val="7D8A90"/>
      </a:hlink>
      <a:folHlink>
        <a:srgbClr val="CCD424"/>
      </a:folHlink>
    </a:clrScheme>
    <a:fontScheme name="ELEX">
      <a:majorFont>
        <a:latin typeface="Work Sans SemiBold"/>
        <a:ea typeface=""/>
        <a:cs typeface=""/>
      </a:majorFont>
      <a:minorFont>
        <a:latin typeface="Work sans"/>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a:themeElements>
    <a:clrScheme name="ELEX 2">
      <a:dk1>
        <a:sysClr val="windowText" lastClr="000000"/>
      </a:dk1>
      <a:lt1>
        <a:sysClr val="window" lastClr="FFFFFF"/>
      </a:lt1>
      <a:dk2>
        <a:srgbClr val="273B46"/>
      </a:dk2>
      <a:lt2>
        <a:srgbClr val="CCCCCC"/>
      </a:lt2>
      <a:accent1>
        <a:srgbClr val="BBCE00"/>
      </a:accent1>
      <a:accent2>
        <a:srgbClr val="164193"/>
      </a:accent2>
      <a:accent3>
        <a:srgbClr val="273B46"/>
      </a:accent3>
      <a:accent4>
        <a:srgbClr val="7D8A90"/>
      </a:accent4>
      <a:accent5>
        <a:srgbClr val="00ADBC"/>
      </a:accent5>
      <a:accent6>
        <a:srgbClr val="444444"/>
      </a:accent6>
      <a:hlink>
        <a:srgbClr val="7D8A90"/>
      </a:hlink>
      <a:folHlink>
        <a:srgbClr val="CCD424"/>
      </a:folHlink>
    </a:clrScheme>
    <a:fontScheme name="ELEX SCHRIFT">
      <a:majorFont>
        <a:latin typeface="Work Sans SemiBold"/>
        <a:ea typeface=""/>
        <a:cs typeface=""/>
      </a:majorFont>
      <a:minorFont>
        <a:latin typeface="Work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E9C0657C80C9EB42A8AE8AF1E32C18B5" ma:contentTypeVersion="16" ma:contentTypeDescription="Ein neues Dokument erstellen." ma:contentTypeScope="" ma:versionID="b48c60bcb5f7d428e64c16f8b40588dd">
  <xsd:schema xmlns:xsd="http://www.w3.org/2001/XMLSchema" xmlns:xs="http://www.w3.org/2001/XMLSchema" xmlns:p="http://schemas.microsoft.com/office/2006/metadata/properties" xmlns:ns2="bbb3f655-f267-4a84-b742-532fbc77d0ab" xmlns:ns3="f5f3c0c8-cb47-4a26-91a1-a44bb4539247" targetNamespace="http://schemas.microsoft.com/office/2006/metadata/properties" ma:root="true" ma:fieldsID="dfa5347d09fbae1c92fe6be18fe04650" ns2:_="" ns3:_="">
    <xsd:import namespace="bbb3f655-f267-4a84-b742-532fbc77d0ab"/>
    <xsd:import namespace="f5f3c0c8-cb47-4a26-91a1-a44bb453924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DateTaken" minOccurs="0"/>
                <xsd:element ref="ns2:MediaServiceLocation" minOccurs="0"/>
                <xsd:element ref="ns2:MediaServiceOCR" minOccurs="0"/>
                <xsd:element ref="ns2:MediaServiceAutoKeyPoints" minOccurs="0"/>
                <xsd:element ref="ns2:MediaServiceKeyPoint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bb3f655-f267-4a84-b742-532fbc77d0a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Bildmarkierungen" ma:readOnly="false" ma:fieldId="{5cf76f15-5ced-4ddc-b409-7134ff3c332f}" ma:taxonomyMulti="true" ma:sspId="0a4a64a0-82bc-48a6-9867-8208b236fb3d"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f5f3c0c8-cb47-4a26-91a1-a44bb4539247" elementFormDefault="qualified">
    <xsd:import namespace="http://schemas.microsoft.com/office/2006/documentManagement/types"/>
    <xsd:import namespace="http://schemas.microsoft.com/office/infopath/2007/PartnerControls"/>
    <xsd:element name="SharedWithUsers" ma:index="10"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Freigegeben für - Details" ma:internalName="SharedWithDetails" ma:readOnly="true">
      <xsd:simpleType>
        <xsd:restriction base="dms:Note">
          <xsd:maxLength value="255"/>
        </xsd:restriction>
      </xsd:simpleType>
    </xsd:element>
    <xsd:element name="TaxCatchAll" ma:index="23" nillable="true" ma:displayName="Taxonomy Catch All Column" ma:hidden="true" ma:list="{60bcdc34-3acf-42b1-abfa-b6ef944057a8}" ma:internalName="TaxCatchAll" ma:showField="CatchAllData" ma:web="f5f3c0c8-cb47-4a26-91a1-a44bb453924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f5f3c0c8-cb47-4a26-91a1-a44bb4539247" xsi:nil="true"/>
    <lcf76f155ced4ddcb4097134ff3c332f xmlns="bbb3f655-f267-4a84-b742-532fbc77d0ab">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26B0DF8-31DD-4574-98DA-6D7F9B0419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bb3f655-f267-4a84-b742-532fbc77d0ab"/>
    <ds:schemaRef ds:uri="f5f3c0c8-cb47-4a26-91a1-a44bb453924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9CB2B41-5664-4C59-9600-B8E994170EF9}">
  <ds:schemaRefs>
    <ds:schemaRef ds:uri="http://schemas.openxmlformats.org/package/2006/metadata/core-properties"/>
    <ds:schemaRef ds:uri="bbb3f655-f267-4a84-b742-532fbc77d0ab"/>
    <ds:schemaRef ds:uri="http://schemas.microsoft.com/office/2006/documentManagement/types"/>
    <ds:schemaRef ds:uri="http://purl.org/dc/elements/1.1/"/>
    <ds:schemaRef ds:uri="http://purl.org/dc/dcmitype/"/>
    <ds:schemaRef ds:uri="http://www.w3.org/XML/1998/namespace"/>
    <ds:schemaRef ds:uri="http://purl.org/dc/terms/"/>
    <ds:schemaRef ds:uri="http://schemas.microsoft.com/office/2006/metadata/properties"/>
    <ds:schemaRef ds:uri="http://schemas.microsoft.com/office/infopath/2007/PartnerControls"/>
    <ds:schemaRef ds:uri="f5f3c0c8-cb47-4a26-91a1-a44bb4539247"/>
  </ds:schemaRefs>
</ds:datastoreItem>
</file>

<file path=customXml/itemProps3.xml><?xml version="1.0" encoding="utf-8"?>
<ds:datastoreItem xmlns:ds="http://schemas.openxmlformats.org/officeDocument/2006/customXml" ds:itemID="{ECA98C29-184F-4581-BF23-E8C72B452FD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268</Words>
  <Application>Microsoft Office PowerPoint</Application>
  <PresentationFormat>Breitbild</PresentationFormat>
  <Paragraphs>95</Paragraphs>
  <Slides>16</Slides>
  <Notes>6</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16</vt:i4>
      </vt:variant>
    </vt:vector>
  </HeadingPairs>
  <TitlesOfParts>
    <vt:vector size="21" baseType="lpstr">
      <vt:lpstr>Arial</vt:lpstr>
      <vt:lpstr>Calibri</vt:lpstr>
      <vt:lpstr>Symbol</vt:lpstr>
      <vt:lpstr>Wingdings</vt:lpstr>
      <vt:lpstr>1_TeachToProtect Unterweisung</vt:lpstr>
      <vt:lpstr>sicherheitsbeauftragte</vt:lpstr>
      <vt:lpstr>Warum gibt es Sicherheitsbeauftragte?</vt:lpstr>
      <vt:lpstr>Deine Rolle kurz und klar</vt:lpstr>
      <vt:lpstr>Was nicht zu Deiner Rolle gehört</vt:lpstr>
      <vt:lpstr>Wie wirst Du tätig?</vt:lpstr>
      <vt:lpstr>Beobachten: Worauf achtest Du?</vt:lpstr>
      <vt:lpstr>Typische Alltagssituationen</vt:lpstr>
      <vt:lpstr>Ansprechen im Kollegenkreis</vt:lpstr>
      <vt:lpstr>Wenn Ansprechen nicht reicht: Meldewege</vt:lpstr>
      <vt:lpstr>STOP-Prinzip: Substitution</vt:lpstr>
      <vt:lpstr>STOP-Prinzip: Technische Maßnahmen</vt:lpstr>
      <vt:lpstr>STOP-Prinzip: Organisatorische Maßnahmen</vt:lpstr>
      <vt:lpstr>STOP-Prinzip: persönliche Schutzausrüstung</vt:lpstr>
      <vt:lpstr>Warum deine Rolle so wichtig ist</vt:lpstr>
      <vt:lpstr>vielen Dank für ihre aufmerksamkeit!</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Herzlich willkommen  zum Online-Webinar  von TeachToProtect – Was bedeutet das Auslaufen der Bundes-Notbremse zum 19.03.22  für Ihren Betrieb?</dc:title>
  <dc:creator>haensch</dc:creator>
  <cp:lastModifiedBy>web</cp:lastModifiedBy>
  <cp:revision>50</cp:revision>
  <dcterms:created xsi:type="dcterms:W3CDTF">2022-10-23T09:49:27Z</dcterms:created>
  <dcterms:modified xsi:type="dcterms:W3CDTF">2026-05-22T11:41:18Z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0x010100E9C0657C80C9EB42A8AE8AF1E32C18B5</vt:lpwstr>
  </property>
</Properties>
</file>