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76" r:id="rId4"/>
  </p:sldMasterIdLst>
  <p:notesMasterIdLst>
    <p:notesMasterId r:id="rId21"/>
  </p:notesMasterIdLst>
  <p:handoutMasterIdLst>
    <p:handoutMasterId r:id="rId22"/>
  </p:handoutMasterIdLst>
  <p:sldIdLst>
    <p:sldId id="256" r:id="rId5"/>
    <p:sldId id="278" r:id="rId6"/>
    <p:sldId id="285" r:id="rId7"/>
    <p:sldId id="276" r:id="rId8"/>
    <p:sldId id="279" r:id="rId9"/>
    <p:sldId id="282" r:id="rId10"/>
    <p:sldId id="280" r:id="rId11"/>
    <p:sldId id="281" r:id="rId12"/>
    <p:sldId id="283" r:id="rId13"/>
    <p:sldId id="262" r:id="rId14"/>
    <p:sldId id="258" r:id="rId15"/>
    <p:sldId id="261" r:id="rId16"/>
    <p:sldId id="266" r:id="rId17"/>
    <p:sldId id="284" r:id="rId18"/>
    <p:sldId id="260" r:id="rId19"/>
    <p:sldId id="259" r:id="rId20"/>
  </p:sldIdLst>
  <p:sldSz cx="12192000" cy="6858000"/>
  <p:notesSz cx="6794500" cy="9931400"/>
  <p:custDataLst>
    <p:tags r:id="rId2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8" userDrawn="1">
          <p15:clr>
            <a:srgbClr val="A4A3A4"/>
          </p15:clr>
        </p15:guide>
        <p15:guide id="2" pos="214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97610E-4638-2A9B-349B-F4878BC3E837}" name="LaK - Laura Knieps" initials="LLK" userId="S::lak@vnr.de::3a391a98-baeb-49d0-80d1-22986b3e471e" providerId="AD"/>
  <p188:author id="{5486334C-391F-48E3-F06F-A7566D422A79}" name="CC - Chand Chopra" initials="CCC" userId="S::cc@vnr.de::147050ee-f902-4a1c-a393-8ccdd2b31d6c" providerId="AD"/>
  <p188:author id="{0F30A8DE-C86E-289F-CD99-B16889FB7B5B}" name="haensch" initials="h" userId="S::haensch@slide-by-slide.de::a4c30ba3-0820-471f-bd41-8445325b93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D74A"/>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35" autoAdjust="0"/>
    <p:restoredTop sz="95749" autoAdjust="0"/>
  </p:normalViewPr>
  <p:slideViewPr>
    <p:cSldViewPr snapToGrid="0" snapToObjects="1" showGuides="1">
      <p:cViewPr varScale="1">
        <p:scale>
          <a:sx n="71" d="100"/>
          <a:sy n="71" d="100"/>
        </p:scale>
        <p:origin x="82" y="35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2466"/>
    </p:cViewPr>
  </p:sorterViewPr>
  <p:notesViewPr>
    <p:cSldViewPr snapToGrid="0" snapToObjects="1" showGuides="1">
      <p:cViewPr>
        <p:scale>
          <a:sx n="100" d="100"/>
          <a:sy n="100" d="100"/>
        </p:scale>
        <p:origin x="5202" y="72"/>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A1FF007F-9A31-1C8D-26A2-299343CA4BD4}"/>
              </a:ext>
            </a:extLst>
          </p:cNvPr>
          <p:cNvSpPr>
            <a:spLocks noGrp="1"/>
          </p:cNvSpPr>
          <p:nvPr>
            <p:ph type="hdr" sz="quarter"/>
          </p:nvPr>
        </p:nvSpPr>
        <p:spPr>
          <a:xfrm>
            <a:off x="293912" y="249237"/>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3" name="Datumsplatzhalter 2">
            <a:extLst>
              <a:ext uri="{FF2B5EF4-FFF2-40B4-BE49-F238E27FC236}">
                <a16:creationId xmlns:a16="http://schemas.microsoft.com/office/drawing/2014/main" id="{461A67CE-6973-2649-58C0-57107DB6ED77}"/>
              </a:ext>
            </a:extLst>
          </p:cNvPr>
          <p:cNvSpPr>
            <a:spLocks noGrp="1"/>
          </p:cNvSpPr>
          <p:nvPr>
            <p:ph type="dt" sz="quarter" idx="1"/>
          </p:nvPr>
        </p:nvSpPr>
        <p:spPr>
          <a:xfrm>
            <a:off x="5634945" y="249238"/>
            <a:ext cx="865642" cy="216000"/>
          </a:xfrm>
          <a:prstGeom prst="rect">
            <a:avLst/>
          </a:prstGeom>
        </p:spPr>
        <p:txBody>
          <a:bodyPr vert="horz" lIns="0" tIns="0" rIns="0" bIns="0" rtlCol="0"/>
          <a:lstStyle>
            <a:lvl1pPr algn="r">
              <a:defRPr sz="1200"/>
            </a:lvl1pPr>
          </a:lstStyle>
          <a:p>
            <a:fld id="{24A3EB9D-E37B-49D2-B390-382B67A6FFBE}" type="datetimeFigureOut">
              <a:rPr lang="de-DE" sz="1000" smtClean="0">
                <a:latin typeface="Calibri" panose="020F0502020204030204" pitchFamily="34" charset="0"/>
              </a:rPr>
              <a:t>19.05.2026</a:t>
            </a:fld>
            <a:endParaRPr lang="de-DE" sz="1000" dirty="0">
              <a:latin typeface="Calibri" panose="020F0502020204030204" pitchFamily="34" charset="0"/>
            </a:endParaRPr>
          </a:p>
        </p:txBody>
      </p:sp>
      <p:sp>
        <p:nvSpPr>
          <p:cNvPr id="4" name="Fußzeilenplatzhalter 3">
            <a:extLst>
              <a:ext uri="{FF2B5EF4-FFF2-40B4-BE49-F238E27FC236}">
                <a16:creationId xmlns:a16="http://schemas.microsoft.com/office/drawing/2014/main" id="{6F5743C2-7DCE-FB97-B83D-C28FC48CA83F}"/>
              </a:ext>
            </a:extLst>
          </p:cNvPr>
          <p:cNvSpPr>
            <a:spLocks noGrp="1"/>
          </p:cNvSpPr>
          <p:nvPr>
            <p:ph type="ftr" sz="quarter" idx="2"/>
          </p:nvPr>
        </p:nvSpPr>
        <p:spPr>
          <a:xfrm>
            <a:off x="293912" y="9574163"/>
            <a:ext cx="4968000" cy="216000"/>
          </a:xfrm>
          <a:prstGeom prst="rect">
            <a:avLst/>
          </a:prstGeom>
        </p:spPr>
        <p:txBody>
          <a:bodyPr vert="horz" lIns="0" tIns="0" rIns="0" bIns="0" rtlCol="0"/>
          <a:lstStyle>
            <a:lvl1pPr algn="l">
              <a:defRPr sz="1200"/>
            </a:lvl1pPr>
          </a:lstStyle>
          <a:p>
            <a:endParaRPr lang="de-DE" sz="1000" dirty="0">
              <a:latin typeface="Calibri" panose="020F0502020204030204" pitchFamily="34" charset="0"/>
            </a:endParaRPr>
          </a:p>
        </p:txBody>
      </p:sp>
      <p:sp>
        <p:nvSpPr>
          <p:cNvPr id="5" name="Foliennummernplatzhalter 4">
            <a:extLst>
              <a:ext uri="{FF2B5EF4-FFF2-40B4-BE49-F238E27FC236}">
                <a16:creationId xmlns:a16="http://schemas.microsoft.com/office/drawing/2014/main" id="{B871ABCB-A82A-BCDE-6C38-56D2CA651F7F}"/>
              </a:ext>
            </a:extLst>
          </p:cNvPr>
          <p:cNvSpPr>
            <a:spLocks noGrp="1"/>
          </p:cNvSpPr>
          <p:nvPr>
            <p:ph type="sldNum" sz="quarter" idx="3"/>
          </p:nvPr>
        </p:nvSpPr>
        <p:spPr>
          <a:xfrm>
            <a:off x="5634945" y="9574163"/>
            <a:ext cx="865642" cy="216000"/>
          </a:xfrm>
          <a:prstGeom prst="rect">
            <a:avLst/>
          </a:prstGeom>
        </p:spPr>
        <p:txBody>
          <a:bodyPr vert="horz" lIns="0" tIns="0" rIns="0" bIns="0" rtlCol="0"/>
          <a:lstStyle>
            <a:lvl1pPr algn="r">
              <a:defRPr sz="1200"/>
            </a:lvl1pPr>
          </a:lstStyle>
          <a:p>
            <a:fld id="{23B3F954-2E40-4F65-99BB-5AFB41D0662E}" type="slidenum">
              <a:rPr lang="de-DE" sz="1000">
                <a:latin typeface="Calibri" panose="020F0502020204030204" pitchFamily="34" charset="0"/>
              </a:rPr>
              <a:pPr/>
              <a:t>‹Nr.›</a:t>
            </a:fld>
            <a:endParaRPr lang="de-DE" sz="1000" dirty="0">
              <a:latin typeface="Calibri" panose="020F0502020204030204" pitchFamily="34" charset="0"/>
            </a:endParaRPr>
          </a:p>
        </p:txBody>
      </p:sp>
    </p:spTree>
    <p:extLst>
      <p:ext uri="{BB962C8B-B14F-4D97-AF65-F5344CB8AC3E}">
        <p14:creationId xmlns:p14="http://schemas.microsoft.com/office/powerpoint/2010/main" val="241835339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8" userDrawn="1">
          <p15:clr>
            <a:srgbClr val="F26B43"/>
          </p15:clr>
        </p15:guide>
        <p15:guide id="2" pos="21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umsplatzhalter 2"/>
          <p:cNvSpPr>
            <a:spLocks noGrp="1"/>
          </p:cNvSpPr>
          <p:nvPr>
            <p:ph type="dt" idx="1"/>
          </p:nvPr>
        </p:nvSpPr>
        <p:spPr>
          <a:xfrm>
            <a:off x="4819372" y="9607400"/>
            <a:ext cx="805682" cy="180000"/>
          </a:xfrm>
          <a:prstGeom prst="rect">
            <a:avLst/>
          </a:prstGeom>
        </p:spPr>
        <p:txBody>
          <a:bodyPr vert="horz" lIns="0" tIns="0" rIns="0" bIns="0" rtlCol="0" anchor="t"/>
          <a:lstStyle>
            <a:lvl1pPr>
              <a:defRPr lang="de-DE" sz="800" smtClean="0">
                <a:latin typeface="Calibri" panose="020F0502020204030204" pitchFamily="34" charset="0"/>
              </a:defRPr>
            </a:lvl1pPr>
          </a:lstStyle>
          <a:p>
            <a:pPr algn="r"/>
            <a:fld id="{A1AD77FE-8F84-4A87-92EF-BC4AC8F66A00}" type="datetimeFigureOut">
              <a:rPr lang="de-DE" smtClean="0"/>
              <a:pPr algn="r"/>
              <a:t>19.05.2026</a:t>
            </a:fld>
            <a:endParaRPr lang="de-DE" dirty="0"/>
          </a:p>
        </p:txBody>
      </p:sp>
      <p:sp>
        <p:nvSpPr>
          <p:cNvPr id="4" name="Folienbildplatzhalter 3"/>
          <p:cNvSpPr>
            <a:spLocks noGrp="1" noRot="1" noChangeAspect="1"/>
          </p:cNvSpPr>
          <p:nvPr>
            <p:ph type="sldImg" idx="2"/>
          </p:nvPr>
        </p:nvSpPr>
        <p:spPr>
          <a:xfrm>
            <a:off x="344488" y="422275"/>
            <a:ext cx="6127750" cy="3448050"/>
          </a:xfrm>
          <a:prstGeom prst="rect">
            <a:avLst/>
          </a:prstGeom>
          <a:noFill/>
          <a:ln w="9525">
            <a:solidFill>
              <a:schemeClr val="bg2">
                <a:lumMod val="90000"/>
              </a:schemeClr>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344488" y="4101981"/>
            <a:ext cx="6127750" cy="5373616"/>
          </a:xfrm>
          <a:prstGeom prst="rect">
            <a:avLst/>
          </a:prstGeom>
        </p:spPr>
        <p:txBody>
          <a:bodyPr vert="horz" lIns="0" tIns="0" rIns="0" bIns="14400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343741" y="9607400"/>
            <a:ext cx="4475631" cy="180000"/>
          </a:xfrm>
          <a:prstGeom prst="rect">
            <a:avLst/>
          </a:prstGeom>
        </p:spPr>
        <p:txBody>
          <a:bodyPr vert="horz" lIns="0" tIns="0" rIns="0" bIns="0" rtlCol="0" anchor="t"/>
          <a:lstStyle>
            <a:lvl1pPr algn="l">
              <a:defRPr sz="800">
                <a:latin typeface="Calibri" panose="020F0502020204030204" pitchFamily="34" charset="0"/>
              </a:defRPr>
            </a:lvl1pPr>
          </a:lstStyle>
          <a:p>
            <a:endParaRPr lang="de-DE" dirty="0"/>
          </a:p>
        </p:txBody>
      </p:sp>
      <p:sp>
        <p:nvSpPr>
          <p:cNvPr id="8" name="Foliennummernplatzhalter 7"/>
          <p:cNvSpPr>
            <a:spLocks noGrp="1"/>
          </p:cNvSpPr>
          <p:nvPr>
            <p:ph type="sldNum" sz="quarter" idx="5"/>
          </p:nvPr>
        </p:nvSpPr>
        <p:spPr>
          <a:xfrm>
            <a:off x="5695617" y="9607400"/>
            <a:ext cx="755142" cy="180000"/>
          </a:xfrm>
          <a:prstGeom prst="rect">
            <a:avLst/>
          </a:prstGeom>
        </p:spPr>
        <p:txBody>
          <a:bodyPr vert="horz" lIns="0" tIns="0" rIns="0" bIns="0" rtlCol="0" anchor="t"/>
          <a:lstStyle>
            <a:lvl1pPr algn="r">
              <a:defRPr sz="800">
                <a:latin typeface="Calibri" panose="020F0502020204030204" pitchFamily="34" charset="0"/>
              </a:defRPr>
            </a:lvl1pPr>
          </a:lstStyle>
          <a:p>
            <a:fld id="{88BA857F-B322-4AED-9654-8EF2BFAE5986}" type="slidenum">
              <a:rPr lang="de-DE" smtClean="0"/>
              <a:pPr/>
              <a:t>‹Nr.›</a:t>
            </a:fld>
            <a:endParaRPr lang="de-DE" dirty="0"/>
          </a:p>
        </p:txBody>
      </p:sp>
    </p:spTree>
    <p:extLst>
      <p:ext uri="{BB962C8B-B14F-4D97-AF65-F5344CB8AC3E}">
        <p14:creationId xmlns:p14="http://schemas.microsoft.com/office/powerpoint/2010/main" val="1840952788"/>
      </p:ext>
    </p:extLst>
  </p:cSld>
  <p:clrMap bg1="lt1" tx1="dk1" bg2="lt2" tx2="dk2" accent1="accent1" accent2="accent2" accent3="accent3" accent4="accent4" accent5="accent5" accent6="accent6" hlink="hlink" folHlink="folHlink"/>
  <p:notesStyle>
    <a:lvl1pPr marL="0" indent="0" algn="l" defTabSz="914400" rtl="0" eaLnBrk="1" latinLnBrk="0" hangingPunct="1">
      <a:buClr>
        <a:schemeClr val="accent1"/>
      </a:buClr>
      <a:buFont typeface="Wingdings" panose="05000000000000000000" pitchFamily="2" charset="2"/>
      <a:buNone/>
      <a:tabLst>
        <a:tab pos="177800" algn="l"/>
        <a:tab pos="360363" algn="l"/>
      </a:tabLst>
      <a:defRPr sz="1100" kern="1200">
        <a:solidFill>
          <a:schemeClr val="tx1"/>
        </a:solidFill>
        <a:latin typeface="Calibri" panose="020F0502020204030204" pitchFamily="34" charset="0"/>
        <a:ea typeface="+mn-ea"/>
        <a:cs typeface="+mn-cs"/>
      </a:defRPr>
    </a:lvl1pPr>
    <a:lvl2pPr marL="216000" indent="-216000" algn="l" defTabSz="914400" rtl="0" eaLnBrk="1" latinLnBrk="0" hangingPunct="1">
      <a:spcBef>
        <a:spcPts val="400"/>
      </a:spcBef>
      <a:spcAft>
        <a:spcPts val="400"/>
      </a:spcAft>
      <a:buClr>
        <a:schemeClr val="accent1"/>
      </a:buClr>
      <a:buFontTx/>
      <a:buBlip>
        <a:blip r:embed="rId2">
          <a:extLst>
            <a:ext uri="{96DAC541-7B7A-43D3-8B79-37D633B846F1}">
              <asvg:svgBlip xmlns:asvg="http://schemas.microsoft.com/office/drawing/2016/SVG/main" r:embed="rId3"/>
            </a:ext>
          </a:extLst>
        </a:blip>
      </a:buBlip>
      <a:tabLst>
        <a:tab pos="177800" algn="l"/>
        <a:tab pos="360363" algn="l"/>
      </a:tabLst>
      <a:defRPr sz="1100" kern="1200">
        <a:solidFill>
          <a:schemeClr val="tx1"/>
        </a:solidFill>
        <a:latin typeface="Calibri" panose="020F0502020204030204" pitchFamily="34" charset="0"/>
        <a:ea typeface="+mn-ea"/>
        <a:cs typeface="+mn-cs"/>
      </a:defRPr>
    </a:lvl2pPr>
    <a:lvl3pPr marL="432000" indent="-216000" algn="l" defTabSz="914400" rtl="0" eaLnBrk="1" latinLnBrk="0" hangingPunct="1">
      <a:spcBef>
        <a:spcPts val="400"/>
      </a:spcBef>
      <a:spcAft>
        <a:spcPts val="400"/>
      </a:spcAft>
      <a:buClr>
        <a:schemeClr val="accent1"/>
      </a:buClr>
      <a:buFont typeface="Symbol" panose="05050102010706020507" pitchFamily="18" charset="2"/>
      <a:buChar char="-"/>
      <a:tabLst>
        <a:tab pos="177800" algn="l"/>
        <a:tab pos="360363" algn="l"/>
      </a:tabLst>
      <a:defRPr sz="1100" kern="1200">
        <a:solidFill>
          <a:schemeClr val="tx1"/>
        </a:solidFill>
        <a:latin typeface="Calibri" panose="020F0502020204030204" pitchFamily="34" charset="0"/>
        <a:ea typeface="+mn-ea"/>
        <a:cs typeface="+mn-cs"/>
      </a:defRPr>
    </a:lvl3pPr>
    <a:lvl4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100" b="0" kern="1200">
        <a:solidFill>
          <a:schemeClr val="tx1"/>
        </a:solidFill>
        <a:latin typeface="Calibri" panose="020F0502020204030204" pitchFamily="34" charset="0"/>
        <a:ea typeface="+mn-ea"/>
        <a:cs typeface="+mn-cs"/>
      </a:defRPr>
    </a:lvl4pPr>
    <a:lvl5pPr marL="0" indent="0" algn="l" defTabSz="914400" rtl="0" eaLnBrk="1" latinLnBrk="0" hangingPunct="1">
      <a:spcBef>
        <a:spcPts val="400"/>
      </a:spcBef>
      <a:spcAft>
        <a:spcPts val="400"/>
      </a:spcAft>
      <a:buClr>
        <a:schemeClr val="accent1"/>
      </a:buClr>
      <a:buFont typeface="Symbol" panose="05050102010706020507" pitchFamily="18" charset="2"/>
      <a:buNone/>
      <a:tabLst>
        <a:tab pos="177800" algn="l"/>
        <a:tab pos="360363" algn="l"/>
      </a:tabLst>
      <a:defRPr sz="1200" kern="1200" cap="all" baseline="0">
        <a:solidFill>
          <a:schemeClr val="accent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11</a:t>
            </a:fld>
            <a:endParaRPr lang="de-DE" dirty="0"/>
          </a:p>
        </p:txBody>
      </p:sp>
    </p:spTree>
    <p:extLst>
      <p:ext uri="{BB962C8B-B14F-4D97-AF65-F5344CB8AC3E}">
        <p14:creationId xmlns:p14="http://schemas.microsoft.com/office/powerpoint/2010/main" val="837578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8BA857F-B322-4AED-9654-8EF2BFAE5986}" type="slidenum">
              <a:rPr lang="de-DE" smtClean="0"/>
              <a:pPr/>
              <a:t>12</a:t>
            </a:fld>
            <a:endParaRPr lang="de-DE" dirty="0"/>
          </a:p>
        </p:txBody>
      </p:sp>
    </p:spTree>
    <p:extLst>
      <p:ext uri="{BB962C8B-B14F-4D97-AF65-F5344CB8AC3E}">
        <p14:creationId xmlns:p14="http://schemas.microsoft.com/office/powerpoint/2010/main" val="22711195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hel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8" y="2638697"/>
            <a:ext cx="5075258" cy="2215591"/>
          </a:xfrm>
          <a:noFill/>
        </p:spPr>
        <p:txBody>
          <a:bodyPr lIns="0" tIns="0" rIns="0" bIns="0" anchor="b"/>
          <a:lstStyle>
            <a:lvl1pPr>
              <a:defRPr sz="3600" b="0">
                <a:solidFill>
                  <a:schemeClr val="accent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959436"/>
            <a:ext cx="5075260" cy="354834"/>
          </a:xfrm>
        </p:spPr>
        <p:txBody>
          <a:bodyPr lIns="0" tIns="0" rIns="0" bIns="0" anchor="t"/>
          <a:lstStyle>
            <a:lvl1pPr>
              <a:defRPr sz="1800" b="0">
                <a:solidFill>
                  <a:schemeClr val="accent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4" name="Gruppieren 13">
            <a:extLst>
              <a:ext uri="{FF2B5EF4-FFF2-40B4-BE49-F238E27FC236}">
                <a16:creationId xmlns:a16="http://schemas.microsoft.com/office/drawing/2014/main" id="{FB173046-A4C0-A2F0-2BF2-DD9612604784}"/>
              </a:ext>
            </a:extLst>
          </p:cNvPr>
          <p:cNvGrpSpPr/>
          <p:nvPr userDrawn="1"/>
        </p:nvGrpSpPr>
        <p:grpSpPr>
          <a:xfrm>
            <a:off x="6489041" y="1619177"/>
            <a:ext cx="4814640" cy="3663128"/>
            <a:chOff x="6489041" y="1619177"/>
            <a:chExt cx="4814640" cy="3663128"/>
          </a:xfrm>
        </p:grpSpPr>
        <p:pic>
          <p:nvPicPr>
            <p:cNvPr id="15" name="Picture 2" descr="ELEX">
              <a:extLst>
                <a:ext uri="{FF2B5EF4-FFF2-40B4-BE49-F238E27FC236}">
                  <a16:creationId xmlns:a16="http://schemas.microsoft.com/office/drawing/2014/main" id="{3BD87CAB-0DDF-25D7-7081-2BFB7F29B585}"/>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a:extLst>
                <a:ext uri="{FF2B5EF4-FFF2-40B4-BE49-F238E27FC236}">
                  <a16:creationId xmlns:a16="http://schemas.microsoft.com/office/drawing/2014/main" id="{77FD8DDD-27A7-1AA5-111F-168D6DD78B4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310055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dunk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23877" y="2342945"/>
            <a:ext cx="5075258" cy="2215591"/>
          </a:xfrm>
          <a:noFill/>
        </p:spPr>
        <p:txBody>
          <a:bodyPr lIns="0" tIns="0" rIns="0" bIns="0" anchor="b"/>
          <a:lstStyle>
            <a:lvl1pPr>
              <a:defRPr sz="3600" b="0">
                <a:solidFill>
                  <a:schemeClr val="bg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AEF8D7F9-E87D-41FA-81A8-9628104F69A9}"/>
              </a:ext>
            </a:extLst>
          </p:cNvPr>
          <p:cNvSpPr>
            <a:spLocks noGrp="1"/>
          </p:cNvSpPr>
          <p:nvPr>
            <p:ph type="body" sz="quarter" idx="24" hasCustomPrompt="1"/>
          </p:nvPr>
        </p:nvSpPr>
        <p:spPr>
          <a:xfrm>
            <a:off x="523874" y="4663685"/>
            <a:ext cx="5075260" cy="354834"/>
          </a:xfrm>
        </p:spPr>
        <p:txBody>
          <a:bodyPr lIns="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grpSp>
        <p:nvGrpSpPr>
          <p:cNvPr id="10" name="Gruppieren 9">
            <a:extLst>
              <a:ext uri="{FF2B5EF4-FFF2-40B4-BE49-F238E27FC236}">
                <a16:creationId xmlns:a16="http://schemas.microsoft.com/office/drawing/2014/main" id="{558EEDCF-2AA8-D387-F0C0-0E0B6676E9EF}"/>
              </a:ext>
            </a:extLst>
          </p:cNvPr>
          <p:cNvGrpSpPr/>
          <p:nvPr userDrawn="1"/>
        </p:nvGrpSpPr>
        <p:grpSpPr>
          <a:xfrm>
            <a:off x="6489041" y="1619177"/>
            <a:ext cx="4814640" cy="3663128"/>
            <a:chOff x="6489041" y="1619177"/>
            <a:chExt cx="4814640" cy="3663128"/>
          </a:xfrm>
        </p:grpSpPr>
        <p:pic>
          <p:nvPicPr>
            <p:cNvPr id="6" name="Picture 2" descr="ELEX">
              <a:extLst>
                <a:ext uri="{FF2B5EF4-FFF2-40B4-BE49-F238E27FC236}">
                  <a16:creationId xmlns:a16="http://schemas.microsoft.com/office/drawing/2014/main" id="{0863E7CD-4BA9-8599-A32E-A567A91C076D}"/>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489041" y="1619177"/>
              <a:ext cx="4814640" cy="3663128"/>
            </a:xfrm>
            <a:prstGeom prst="rect">
              <a:avLst/>
            </a:prstGeom>
            <a:noFill/>
            <a:extLst>
              <a:ext uri="{909E8E84-426E-40DD-AFC4-6F175D3DCCD1}">
                <a14:hiddenFill xmlns:a14="http://schemas.microsoft.com/office/drawing/2010/main">
                  <a:solidFill>
                    <a:srgbClr val="FFFFFF"/>
                  </a:solidFill>
                </a14:hiddenFill>
              </a:ext>
            </a:extLst>
          </p:spPr>
        </p:pic>
        <p:pic>
          <p:nvPicPr>
            <p:cNvPr id="9" name="Grafik 8">
              <a:extLst>
                <a:ext uri="{FF2B5EF4-FFF2-40B4-BE49-F238E27FC236}">
                  <a16:creationId xmlns:a16="http://schemas.microsoft.com/office/drawing/2014/main" id="{34E2D74F-4C33-FDB9-76CC-3A15202C3E31}"/>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6846639" y="1765297"/>
              <a:ext cx="4103696" cy="2349501"/>
            </a:xfrm>
            <a:prstGeom prst="rect">
              <a:avLst/>
            </a:prstGeom>
          </p:spPr>
        </p:pic>
      </p:grpSp>
    </p:spTree>
    <p:custDataLst>
      <p:tags r:id="rId1"/>
    </p:custDataLst>
    <p:extLst>
      <p:ext uri="{BB962C8B-B14F-4D97-AF65-F5344CB8AC3E}">
        <p14:creationId xmlns:p14="http://schemas.microsoft.com/office/powerpoint/2010/main" val="3385657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für Fotos">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6B134BF7-ABF4-4412-A4F4-0A3424E5488B}"/>
              </a:ext>
            </a:extLst>
          </p:cNvPr>
          <p:cNvSpPr>
            <a:spLocks noGrp="1"/>
          </p:cNvSpPr>
          <p:nvPr>
            <p:ph type="pic" sz="quarter" idx="23" hasCustomPrompt="1"/>
          </p:nvPr>
        </p:nvSpPr>
        <p:spPr bwMode="gray">
          <a:xfrm>
            <a:off x="6089072" y="1600200"/>
            <a:ext cx="6102927" cy="4826549"/>
          </a:xfrm>
          <a:pattFill prst="ltUpDiag">
            <a:fgClr>
              <a:schemeClr val="bg2"/>
            </a:fgClr>
            <a:bgClr>
              <a:schemeClr val="bg1"/>
            </a:bgClr>
          </a:pattFill>
        </p:spPr>
        <p:txBody>
          <a:bodyPr tIns="108000" anchor="t"/>
          <a:lstStyle>
            <a:lvl1pPr marL="0" marR="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latin typeface="Calibri" panose="020F0502020204030204" pitchFamily="34" charset="0"/>
              </a:defRPr>
            </a:lvl1pPr>
          </a:lstStyle>
          <a:p>
            <a:pPr marL="0" marR="0" lvl="0" indent="0" algn="ctr" defTabSz="914377" rtl="0" eaLnBrk="1" fontAlgn="auto" latinLnBrk="0" hangingPunct="1">
              <a:lnSpc>
                <a:spcPct val="100000"/>
              </a:lnSpc>
              <a:spcBef>
                <a:spcPts val="400"/>
              </a:spcBef>
              <a:spcAft>
                <a:spcPts val="400"/>
              </a:spcAft>
              <a:buClrTx/>
              <a:buSzTx/>
              <a:buFont typeface="Arial" panose="020B0604020202020204" pitchFamily="34" charset="0"/>
              <a:buNone/>
              <a:tabLst/>
              <a:defRPr/>
            </a:pPr>
            <a:r>
              <a:rPr lang="de-DE" dirty="0"/>
              <a:t>Platzhalter anklicken und über Einfügen </a:t>
            </a:r>
            <a:r>
              <a:rPr lang="de-DE" dirty="0">
                <a:sym typeface="Wingdings" panose="05000000000000000000" pitchFamily="2" charset="2"/>
              </a:rPr>
              <a:t>-&gt; </a:t>
            </a:r>
            <a:r>
              <a:rPr lang="de-DE" dirty="0"/>
              <a:t>Bilder  gewünschtes Bild wählen oder aus der Zwischenablage einfügen</a:t>
            </a:r>
          </a:p>
          <a:p>
            <a:endParaRPr lang="de-DE" dirty="0"/>
          </a:p>
        </p:txBody>
      </p:sp>
      <p:sp>
        <p:nvSpPr>
          <p:cNvPr id="2" name="Titel 1">
            <a:extLst>
              <a:ext uri="{FF2B5EF4-FFF2-40B4-BE49-F238E27FC236}">
                <a16:creationId xmlns:a16="http://schemas.microsoft.com/office/drawing/2014/main" id="{5B6072B8-2C89-4272-82C0-3891EF1FA5F0}"/>
              </a:ext>
            </a:extLst>
          </p:cNvPr>
          <p:cNvSpPr>
            <a:spLocks noGrp="1"/>
          </p:cNvSpPr>
          <p:nvPr>
            <p:ph type="title"/>
          </p:nvPr>
        </p:nvSpPr>
        <p:spPr>
          <a:xfrm>
            <a:off x="-5338" y="1600199"/>
            <a:ext cx="6094412" cy="4826550"/>
          </a:xfrm>
          <a:solidFill>
            <a:schemeClr val="accent1"/>
          </a:solidFill>
        </p:spPr>
        <p:txBody>
          <a:bodyPr lIns="576000" tIns="864000" rIns="324000" bIns="2160000" anchor="b"/>
          <a:lstStyle>
            <a:lvl1pPr>
              <a:defRPr sz="3600" b="0">
                <a:solidFill>
                  <a:schemeClr val="bg1"/>
                </a:solidFill>
                <a:latin typeface="Calibri" panose="020F0502020204030204" pitchFamily="34" charset="0"/>
              </a:defRPr>
            </a:lvl1pPr>
          </a:lstStyle>
          <a:p>
            <a:r>
              <a:rPr lang="de-DE"/>
              <a:t>Mastertitelformat bearbeiten</a:t>
            </a:r>
            <a:endParaRPr lang="de-DE" dirty="0"/>
          </a:p>
        </p:txBody>
      </p:sp>
      <p:sp>
        <p:nvSpPr>
          <p:cNvPr id="21" name="Textplatzhalter 3">
            <a:extLst>
              <a:ext uri="{FF2B5EF4-FFF2-40B4-BE49-F238E27FC236}">
                <a16:creationId xmlns:a16="http://schemas.microsoft.com/office/drawing/2014/main" id="{F99BC253-5520-A73E-F7D2-715FD7BED55D}"/>
              </a:ext>
            </a:extLst>
          </p:cNvPr>
          <p:cNvSpPr>
            <a:spLocks noGrp="1"/>
          </p:cNvSpPr>
          <p:nvPr>
            <p:ph type="body" sz="quarter" idx="24" hasCustomPrompt="1"/>
          </p:nvPr>
        </p:nvSpPr>
        <p:spPr>
          <a:xfrm>
            <a:off x="0" y="4893334"/>
            <a:ext cx="5288096" cy="747301"/>
          </a:xfrm>
        </p:spPr>
        <p:txBody>
          <a:bodyPr lIns="576000" tIns="0" rIns="0" bIns="0" anchor="t"/>
          <a:lstStyle>
            <a:lvl1pPr>
              <a:defRPr sz="1800" b="0">
                <a:solidFill>
                  <a:schemeClr val="bg1"/>
                </a:solidFill>
                <a:latin typeface="Calibri" panose="020F0502020204030204" pitchFamily="34" charset="0"/>
              </a:defRPr>
            </a:lvl1pPr>
            <a:lvl2pPr marL="0" indent="0">
              <a:buNone/>
              <a:defRPr sz="2000" b="1">
                <a:solidFill>
                  <a:schemeClr val="accent1"/>
                </a:solidFill>
              </a:defRPr>
            </a:lvl2pPr>
            <a:lvl3pPr marL="239994" indent="0">
              <a:buNone/>
              <a:defRPr sz="2000" b="1">
                <a:solidFill>
                  <a:schemeClr val="accent1"/>
                </a:solidFill>
              </a:defRPr>
            </a:lvl3pPr>
            <a:lvl4pPr marL="479988" indent="0">
              <a:buNone/>
              <a:defRPr sz="2000" b="1">
                <a:solidFill>
                  <a:schemeClr val="accent1"/>
                </a:solidFill>
              </a:defRPr>
            </a:lvl4pPr>
            <a:lvl5pPr marL="0" indent="0">
              <a:buFont typeface="Arial" panose="020B0604020202020204" pitchFamily="34" charset="0"/>
              <a:buNone/>
              <a:defRPr sz="2000" b="1">
                <a:solidFill>
                  <a:schemeClr val="accent1"/>
                </a:solidFill>
              </a:defRPr>
            </a:lvl5pPr>
          </a:lstStyle>
          <a:p>
            <a:pPr lvl="0"/>
            <a:r>
              <a:rPr lang="de-DE" dirty="0" err="1"/>
              <a:t>Referent:in</a:t>
            </a:r>
            <a:r>
              <a:rPr lang="de-DE" dirty="0"/>
              <a:t>/Datum</a:t>
            </a:r>
          </a:p>
        </p:txBody>
      </p:sp>
      <p:pic>
        <p:nvPicPr>
          <p:cNvPr id="3" name="Grafik 2">
            <a:extLst>
              <a:ext uri="{FF2B5EF4-FFF2-40B4-BE49-F238E27FC236}">
                <a16:creationId xmlns:a16="http://schemas.microsoft.com/office/drawing/2014/main" id="{4435B929-240F-4A2A-B76F-9EA407C3ED75}"/>
              </a:ext>
            </a:extLst>
          </p:cNvPr>
          <p:cNvPicPr>
            <a:picLocks noChangeAspect="1"/>
          </p:cNvPicPr>
          <p:nvPr userDrawn="1"/>
        </p:nvPicPr>
        <p:blipFill>
          <a:blip r:embed="rId3"/>
          <a:stretch>
            <a:fillRect/>
          </a:stretch>
        </p:blipFill>
        <p:spPr>
          <a:xfrm>
            <a:off x="7193985" y="246116"/>
            <a:ext cx="4419983" cy="1255885"/>
          </a:xfrm>
          <a:prstGeom prst="rect">
            <a:avLst/>
          </a:prstGeom>
        </p:spPr>
      </p:pic>
    </p:spTree>
    <p:custDataLst>
      <p:tags r:id="rId1"/>
    </p:custDataLst>
    <p:extLst>
      <p:ext uri="{BB962C8B-B14F-4D97-AF65-F5344CB8AC3E}">
        <p14:creationId xmlns:p14="http://schemas.microsoft.com/office/powerpoint/2010/main" val="3909920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pitel">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hasCustomPrompt="1"/>
          </p:nvPr>
        </p:nvSpPr>
        <p:spPr bwMode="gray">
          <a:xfrm>
            <a:off x="858713" y="3684220"/>
            <a:ext cx="5571988" cy="2400087"/>
          </a:xfrm>
        </p:spPr>
        <p:txBody>
          <a:bodyPr/>
          <a:lstStyle>
            <a:lvl1pPr>
              <a:lnSpc>
                <a:spcPct val="100000"/>
              </a:lnSpc>
              <a:defRPr sz="4000" b="0">
                <a:solidFill>
                  <a:schemeClr val="bg1"/>
                </a:solidFill>
                <a:latin typeface="Calibri" panose="020F0502020204030204" pitchFamily="34" charset="0"/>
              </a:defRPr>
            </a:lvl1pPr>
          </a:lstStyle>
          <a:p>
            <a:r>
              <a:rPr lang="de-DE" dirty="0"/>
              <a:t>KAPITELTITEL</a:t>
            </a:r>
          </a:p>
        </p:txBody>
      </p:sp>
      <p:sp>
        <p:nvSpPr>
          <p:cNvPr id="5" name="Textplatzhalter 3">
            <a:extLst>
              <a:ext uri="{FF2B5EF4-FFF2-40B4-BE49-F238E27FC236}">
                <a16:creationId xmlns:a16="http://schemas.microsoft.com/office/drawing/2014/main" id="{1AF021C7-E21F-F960-FBE2-7F689AE25FB2}"/>
              </a:ext>
            </a:extLst>
          </p:cNvPr>
          <p:cNvSpPr>
            <a:spLocks noGrp="1"/>
          </p:cNvSpPr>
          <p:nvPr>
            <p:ph type="body" sz="quarter" idx="18" hasCustomPrompt="1"/>
          </p:nvPr>
        </p:nvSpPr>
        <p:spPr>
          <a:xfrm>
            <a:off x="0" y="1795351"/>
            <a:ext cx="3157666" cy="2432618"/>
          </a:xfrm>
        </p:spPr>
        <p:txBody>
          <a:bodyPr wrap="none"/>
          <a:lstStyle>
            <a:lvl1pPr marL="0" indent="0" algn="ctr">
              <a:spcBef>
                <a:spcPts val="0"/>
              </a:spcBef>
              <a:spcAft>
                <a:spcPts val="0"/>
              </a:spcAft>
              <a:buFont typeface="Arial" panose="020B0604020202020204" pitchFamily="34" charset="0"/>
              <a:buNone/>
              <a:defRPr sz="18000" b="1">
                <a:solidFill>
                  <a:schemeClr val="bg1">
                    <a:alpha val="40000"/>
                  </a:schemeClr>
                </a:solidFill>
                <a:latin typeface="+mj-lt"/>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a:t>NR</a:t>
            </a:r>
          </a:p>
        </p:txBody>
      </p:sp>
      <p:sp>
        <p:nvSpPr>
          <p:cNvPr id="7" name="Fußzeilenplatzhalter 6"/>
          <p:cNvSpPr>
            <a:spLocks noGrp="1"/>
          </p:cNvSpPr>
          <p:nvPr>
            <p:ph type="ftr" sz="quarter" idx="15"/>
          </p:nvPr>
        </p:nvSpPr>
        <p:spPr>
          <a:xfrm>
            <a:off x="858713" y="7010137"/>
            <a:ext cx="9468000" cy="181500"/>
          </a:xfrm>
        </p:spPr>
        <p:txBody>
          <a:bodyPr/>
          <a:lstStyle>
            <a:lvl1pPr>
              <a:defRPr>
                <a:solidFill>
                  <a:schemeClr val="accent6"/>
                </a:solidFill>
                <a:latin typeface="Calibri" panose="020F0502020204030204" pitchFamily="34" charset="0"/>
              </a:defRPr>
            </a:lvl1pPr>
          </a:lstStyle>
          <a:p>
            <a:endParaRPr lang="de-DE" dirty="0"/>
          </a:p>
        </p:txBody>
      </p:sp>
      <p:sp>
        <p:nvSpPr>
          <p:cNvPr id="8" name="Foliennummernplatzhalter 7"/>
          <p:cNvSpPr>
            <a:spLocks noGrp="1"/>
          </p:cNvSpPr>
          <p:nvPr>
            <p:ph type="sldNum" sz="quarter" idx="16"/>
          </p:nvPr>
        </p:nvSpPr>
        <p:spPr>
          <a:xfrm>
            <a:off x="527052" y="7010663"/>
            <a:ext cx="234947" cy="181500"/>
          </a:xfrm>
        </p:spPr>
        <p:txBody>
          <a:bodyPr/>
          <a:lstStyle>
            <a:lvl1pPr>
              <a:defRPr>
                <a:solidFill>
                  <a:schemeClr val="accent6"/>
                </a:solidFill>
                <a:latin typeface="Calibri" panose="020F0502020204030204" pitchFamily="34" charset="0"/>
              </a:defRPr>
            </a:lvl1p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1658140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45837"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Tree>
    <p:custDataLst>
      <p:tags r:id="rId1"/>
    </p:custDataLst>
    <p:extLst>
      <p:ext uri="{BB962C8B-B14F-4D97-AF65-F5344CB8AC3E}">
        <p14:creationId xmlns:p14="http://schemas.microsoft.com/office/powerpoint/2010/main" val="2436614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2-spalti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p:txBody>
          <a:bodyPr/>
          <a:lstStyle/>
          <a:p>
            <a:r>
              <a:rPr lang="de-DE"/>
              <a:t>Mastertitelformat bearbeiten</a:t>
            </a:r>
          </a:p>
        </p:txBody>
      </p:sp>
      <p:sp>
        <p:nvSpPr>
          <p:cNvPr id="4" name="Textplatzhalter 3">
            <a:extLst>
              <a:ext uri="{FF2B5EF4-FFF2-40B4-BE49-F238E27FC236}">
                <a16:creationId xmlns:a16="http://schemas.microsoft.com/office/drawing/2014/main" id="{BEE64445-44EB-617C-26A4-15E365FEBC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5497513" cy="4495434"/>
          </a:xfrm>
        </p:spPr>
        <p:txBody>
          <a:bodyPr/>
          <a:lstStyle>
            <a:lvl1pPr marL="360000" indent="-360000">
              <a:spcBef>
                <a:spcPts val="400"/>
              </a:spcBef>
              <a:spcAft>
                <a:spcPts val="400"/>
              </a:spcAft>
              <a:buClr>
                <a:schemeClr val="accent1"/>
              </a:buClr>
              <a:buSzPct val="110000"/>
              <a:buFont typeface="+mj-lt"/>
              <a:buAutoNum type="arabicPeriod"/>
              <a:defRPr sz="2400">
                <a:latin typeface="+mj-lt"/>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
        <p:nvSpPr>
          <p:cNvPr id="2" name="Fußzeilenplatzhalter 1">
            <a:extLst>
              <a:ext uri="{FF2B5EF4-FFF2-40B4-BE49-F238E27FC236}">
                <a16:creationId xmlns:a16="http://schemas.microsoft.com/office/drawing/2014/main" id="{891D148B-F938-9030-1D14-F3EB1C3F0DDD}"/>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A13C5806-5DE8-50FC-95F8-FEFB7921692E}"/>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Inhaltsplatzhalter 6">
            <a:extLst>
              <a:ext uri="{FF2B5EF4-FFF2-40B4-BE49-F238E27FC236}">
                <a16:creationId xmlns:a16="http://schemas.microsoft.com/office/drawing/2014/main" id="{A454B215-1514-AD0D-7171-82392DCEE9F4}"/>
              </a:ext>
            </a:extLst>
          </p:cNvPr>
          <p:cNvSpPr>
            <a:spLocks noGrp="1"/>
          </p:cNvSpPr>
          <p:nvPr>
            <p:ph sz="quarter" idx="22"/>
          </p:nvPr>
        </p:nvSpPr>
        <p:spPr>
          <a:xfrm>
            <a:off x="6170613" y="1601093"/>
            <a:ext cx="5494338" cy="4495434"/>
          </a:xfrm>
        </p:spPr>
        <p:txBody>
          <a:bodyPr/>
          <a:lstStyle>
            <a:lvl1pPr marL="360000" indent="-360000">
              <a:spcBef>
                <a:spcPts val="400"/>
              </a:spcBef>
              <a:spcAft>
                <a:spcPts val="400"/>
              </a:spcAft>
              <a:buClr>
                <a:schemeClr val="accent1"/>
              </a:buClr>
              <a:buSzPct val="110000"/>
              <a:buFont typeface="+mj-lt"/>
              <a:buAutoNum type="arabicPeriod"/>
              <a:defRPr lang="de-DE" sz="2400" kern="1200" dirty="0">
                <a:solidFill>
                  <a:schemeClr val="tx2"/>
                </a:solidFill>
                <a:latin typeface="+mj-lt"/>
                <a:ea typeface="+mn-ea"/>
                <a:cs typeface="+mn-cs"/>
              </a:defRPr>
            </a:lvl1pPr>
            <a:lvl2pPr marL="720000" indent="-360000">
              <a:buFont typeface="+mj-lt"/>
              <a:buAutoNum type="romanUcPeriod"/>
              <a:defRPr sz="2400">
                <a:latin typeface="Calibri" panose="020F0502020204030204" pitchFamily="34" charset="0"/>
              </a:defRPr>
            </a:lvl2pPr>
            <a:lvl3pPr marL="720000" indent="0">
              <a:spcBef>
                <a:spcPts val="400"/>
              </a:spcBef>
              <a:buSzPct val="115000"/>
              <a:buFontTx/>
              <a:buNone/>
              <a:defRPr>
                <a:latin typeface="Calibri" panose="020F0502020204030204" pitchFamily="34" charset="0"/>
              </a:defRPr>
            </a:lvl3pPr>
            <a:lvl4pPr marL="1080000">
              <a:defRPr>
                <a:latin typeface="Calibri" panose="020F0502020204030204" pitchFamily="34" charset="0"/>
              </a:defRPr>
            </a:lvl4pPr>
          </a:lstStyle>
          <a:p>
            <a:pPr lvl="0"/>
            <a:r>
              <a:rPr lang="de-DE" dirty="0"/>
              <a:t>Mastertextformat bearbeiten</a:t>
            </a:r>
          </a:p>
          <a:p>
            <a:pPr lvl="1"/>
            <a:r>
              <a:rPr lang="de-DE" dirty="0"/>
              <a:t>Zweite Ebene</a:t>
            </a:r>
          </a:p>
          <a:p>
            <a:pPr lvl="2"/>
            <a:r>
              <a:rPr lang="de-DE" dirty="0"/>
              <a:t>Dritte Ebene</a:t>
            </a:r>
          </a:p>
          <a:p>
            <a:pPr lvl="2"/>
            <a:r>
              <a:rPr lang="de-DE" dirty="0"/>
              <a:t>Vierte Ebene</a:t>
            </a:r>
          </a:p>
          <a:p>
            <a:pPr lvl="4"/>
            <a:r>
              <a:rPr lang="de-DE" dirty="0"/>
              <a:t>Fünfte Ebene</a:t>
            </a:r>
          </a:p>
        </p:txBody>
      </p:sp>
    </p:spTree>
    <p:custDataLst>
      <p:tags r:id="rId1"/>
    </p:custDataLst>
    <p:extLst>
      <p:ext uri="{BB962C8B-B14F-4D97-AF65-F5344CB8AC3E}">
        <p14:creationId xmlns:p14="http://schemas.microsoft.com/office/powerpoint/2010/main" val="122921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9011ADA1-4856-7E23-9645-19D873181D9D}"/>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7" name="Inhaltsplatzhalter 6">
            <a:extLst>
              <a:ext uri="{FF2B5EF4-FFF2-40B4-BE49-F238E27FC236}">
                <a16:creationId xmlns:a16="http://schemas.microsoft.com/office/drawing/2014/main" id="{BF253DA0-C99F-CCE2-8376-62B4FD1BC01C}"/>
              </a:ext>
            </a:extLst>
          </p:cNvPr>
          <p:cNvSpPr>
            <a:spLocks noGrp="1"/>
          </p:cNvSpPr>
          <p:nvPr>
            <p:ph sz="quarter" idx="19"/>
          </p:nvPr>
        </p:nvSpPr>
        <p:spPr>
          <a:xfrm>
            <a:off x="527051" y="1601093"/>
            <a:ext cx="11137900"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 name="Fußzeilenplatzhalter 1">
            <a:extLst>
              <a:ext uri="{FF2B5EF4-FFF2-40B4-BE49-F238E27FC236}">
                <a16:creationId xmlns:a16="http://schemas.microsoft.com/office/drawing/2014/main" id="{A4036754-9547-2BC3-41C0-AB5A8868F2B0}"/>
              </a:ext>
            </a:extLst>
          </p:cNvPr>
          <p:cNvSpPr>
            <a:spLocks noGrp="1"/>
          </p:cNvSpPr>
          <p:nvPr>
            <p:ph type="ftr" sz="quarter" idx="20"/>
          </p:nvPr>
        </p:nvSpPr>
        <p:spPr/>
        <p:txBody>
          <a:bodyPr/>
          <a:lstStyle/>
          <a:p>
            <a:endParaRPr lang="de-DE" dirty="0"/>
          </a:p>
        </p:txBody>
      </p:sp>
      <p:sp>
        <p:nvSpPr>
          <p:cNvPr id="3" name="Foliennummernplatzhalter 2">
            <a:extLst>
              <a:ext uri="{FF2B5EF4-FFF2-40B4-BE49-F238E27FC236}">
                <a16:creationId xmlns:a16="http://schemas.microsoft.com/office/drawing/2014/main" id="{CC88642E-7935-AC07-EBCE-4A81536F07AA}"/>
              </a:ext>
            </a:extLst>
          </p:cNvPr>
          <p:cNvSpPr>
            <a:spLocks noGrp="1"/>
          </p:cNvSpPr>
          <p:nvPr>
            <p:ph type="sldNum" sz="quarter" idx="21"/>
          </p:nvPr>
        </p:nvSpPr>
        <p:spPr/>
        <p:txBody>
          <a:bodyPr/>
          <a:lstStyle/>
          <a:p>
            <a:fld id="{521AE3AC-DDCA-45D4-9B2A-A2DBEA872607}" type="slidenum">
              <a:rPr lang="de-DE" smtClean="0"/>
              <a:pPr/>
              <a:t>‹Nr.›</a:t>
            </a:fld>
            <a:endParaRPr lang="de-DE" dirty="0"/>
          </a:p>
        </p:txBody>
      </p:sp>
      <p:sp>
        <p:nvSpPr>
          <p:cNvPr id="5" name="Textplatzhalter 3">
            <a:extLst>
              <a:ext uri="{FF2B5EF4-FFF2-40B4-BE49-F238E27FC236}">
                <a16:creationId xmlns:a16="http://schemas.microsoft.com/office/drawing/2014/main" id="{59299A02-BB7A-D23A-5899-109A6081A5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2882599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spaltig">
    <p:spTree>
      <p:nvGrpSpPr>
        <p:cNvPr id="1" name=""/>
        <p:cNvGrpSpPr/>
        <p:nvPr/>
      </p:nvGrpSpPr>
      <p:grpSpPr>
        <a:xfrm>
          <a:off x="0" y="0"/>
          <a:ext cx="0" cy="0"/>
          <a:chOff x="0" y="0"/>
          <a:chExt cx="0" cy="0"/>
        </a:xfrm>
      </p:grpSpPr>
      <p:sp>
        <p:nvSpPr>
          <p:cNvPr id="5" name="Inhaltsplatzhalter 4"/>
          <p:cNvSpPr>
            <a:spLocks noGrp="1"/>
          </p:cNvSpPr>
          <p:nvPr>
            <p:ph sz="quarter" idx="22"/>
          </p:nvPr>
        </p:nvSpPr>
        <p:spPr>
          <a:xfrm>
            <a:off x="527051" y="1601093"/>
            <a:ext cx="549751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6"/>
          <p:cNvSpPr>
            <a:spLocks noGrp="1"/>
          </p:cNvSpPr>
          <p:nvPr>
            <p:ph sz="quarter" idx="23"/>
          </p:nvPr>
        </p:nvSpPr>
        <p:spPr>
          <a:xfrm>
            <a:off x="6170613" y="1601093"/>
            <a:ext cx="549433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6C91AFC-8CEE-EE9C-D5C0-D30DC35D3E9B}"/>
              </a:ext>
            </a:extLst>
          </p:cNvPr>
          <p:cNvSpPr>
            <a:spLocks noGrp="1"/>
          </p:cNvSpPr>
          <p:nvPr>
            <p:ph type="ftr" sz="quarter" idx="24"/>
          </p:nvPr>
        </p:nvSpPr>
        <p:spPr/>
        <p:txBody>
          <a:bodyPr/>
          <a:lstStyle/>
          <a:p>
            <a:endParaRPr lang="de-DE" dirty="0"/>
          </a:p>
        </p:txBody>
      </p:sp>
      <p:sp>
        <p:nvSpPr>
          <p:cNvPr id="4" name="Foliennummernplatzhalter 3">
            <a:extLst>
              <a:ext uri="{FF2B5EF4-FFF2-40B4-BE49-F238E27FC236}">
                <a16:creationId xmlns:a16="http://schemas.microsoft.com/office/drawing/2014/main" id="{BABC7537-D59B-DF73-4230-C5D58D50A62A}"/>
              </a:ext>
            </a:extLst>
          </p:cNvPr>
          <p:cNvSpPr>
            <a:spLocks noGrp="1"/>
          </p:cNvSpPr>
          <p:nvPr>
            <p:ph type="sldNum" sz="quarter" idx="25"/>
          </p:nvPr>
        </p:nvSpPr>
        <p:spPr/>
        <p:txBody>
          <a:bodyPr/>
          <a:lstStyle/>
          <a:p>
            <a:fld id="{521AE3AC-DDCA-45D4-9B2A-A2DBEA872607}" type="slidenum">
              <a:rPr lang="de-DE" smtClean="0"/>
              <a:pPr/>
              <a:t>‹Nr.›</a:t>
            </a:fld>
            <a:endParaRPr lang="de-DE" dirty="0"/>
          </a:p>
        </p:txBody>
      </p:sp>
      <p:sp>
        <p:nvSpPr>
          <p:cNvPr id="6" name="Titel 5">
            <a:extLst>
              <a:ext uri="{FF2B5EF4-FFF2-40B4-BE49-F238E27FC236}">
                <a16:creationId xmlns:a16="http://schemas.microsoft.com/office/drawing/2014/main" id="{1141E905-8F9A-BAAC-3E16-D4726366CFE8}"/>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A634B820-6669-DBBB-494F-24B4FA1D498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2393794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spalti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525600" y="673200"/>
            <a:ext cx="9121320" cy="360000"/>
          </a:xfrm>
        </p:spPr>
        <p:txBody>
          <a:bodyPr/>
          <a:lstStyle/>
          <a:p>
            <a:r>
              <a:rPr lang="de-DE"/>
              <a:t>Mastertitelformat bearbeiten</a:t>
            </a:r>
            <a:endParaRPr lang="en-US" dirty="0"/>
          </a:p>
        </p:txBody>
      </p:sp>
      <p:sp>
        <p:nvSpPr>
          <p:cNvPr id="5" name="Inhaltsplatzhalter 4"/>
          <p:cNvSpPr>
            <a:spLocks noGrp="1"/>
          </p:cNvSpPr>
          <p:nvPr>
            <p:ph sz="quarter" idx="22"/>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Inhaltsplatzhalter 6"/>
          <p:cNvSpPr>
            <a:spLocks noGrp="1"/>
          </p:cNvSpPr>
          <p:nvPr>
            <p:ph sz="quarter" idx="23"/>
          </p:nvPr>
        </p:nvSpPr>
        <p:spPr>
          <a:xfrm>
            <a:off x="4287368"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Inhaltsplatzhalter 6">
            <a:extLst>
              <a:ext uri="{FF2B5EF4-FFF2-40B4-BE49-F238E27FC236}">
                <a16:creationId xmlns:a16="http://schemas.microsoft.com/office/drawing/2014/main" id="{CE5084D5-8143-2CA6-3DB8-167DAABC7EC1}"/>
              </a:ext>
            </a:extLst>
          </p:cNvPr>
          <p:cNvSpPr>
            <a:spLocks noGrp="1"/>
          </p:cNvSpPr>
          <p:nvPr>
            <p:ph sz="quarter" idx="24"/>
          </p:nvPr>
        </p:nvSpPr>
        <p:spPr>
          <a:xfrm>
            <a:off x="8047685" y="1601093"/>
            <a:ext cx="3616317"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Fußzeilenplatzhalter 2">
            <a:extLst>
              <a:ext uri="{FF2B5EF4-FFF2-40B4-BE49-F238E27FC236}">
                <a16:creationId xmlns:a16="http://schemas.microsoft.com/office/drawing/2014/main" id="{150A5E0F-559C-4B16-AF46-20611BDE03F4}"/>
              </a:ext>
            </a:extLst>
          </p:cNvPr>
          <p:cNvSpPr>
            <a:spLocks noGrp="1"/>
          </p:cNvSpPr>
          <p:nvPr>
            <p:ph type="ftr" sz="quarter" idx="25"/>
          </p:nvPr>
        </p:nvSpPr>
        <p:spPr/>
        <p:txBody>
          <a:bodyPr/>
          <a:lstStyle/>
          <a:p>
            <a:endParaRPr lang="de-DE" dirty="0"/>
          </a:p>
        </p:txBody>
      </p:sp>
      <p:sp>
        <p:nvSpPr>
          <p:cNvPr id="4" name="Foliennummernplatzhalter 3">
            <a:extLst>
              <a:ext uri="{FF2B5EF4-FFF2-40B4-BE49-F238E27FC236}">
                <a16:creationId xmlns:a16="http://schemas.microsoft.com/office/drawing/2014/main" id="{4FA2E1F2-A102-68A5-85DD-71AFD325FC2B}"/>
              </a:ext>
            </a:extLst>
          </p:cNvPr>
          <p:cNvSpPr>
            <a:spLocks noGrp="1"/>
          </p:cNvSpPr>
          <p:nvPr>
            <p:ph type="sldNum" sz="quarter" idx="26"/>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16772743-4F2C-5CEF-F250-4B835CF19BC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3705116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5" name="Fußzeilenplatzhalter 4">
            <a:extLst>
              <a:ext uri="{FF2B5EF4-FFF2-40B4-BE49-F238E27FC236}">
                <a16:creationId xmlns:a16="http://schemas.microsoft.com/office/drawing/2014/main" id="{02AD2240-79DD-4C34-5057-2213900DC979}"/>
              </a:ext>
            </a:extLst>
          </p:cNvPr>
          <p:cNvSpPr>
            <a:spLocks noGrp="1"/>
          </p:cNvSpPr>
          <p:nvPr>
            <p:ph type="ftr" sz="quarter" idx="19"/>
          </p:nvPr>
        </p:nvSpPr>
        <p:spPr/>
        <p:txBody>
          <a:bodyPr/>
          <a:lstStyle/>
          <a:p>
            <a:endParaRPr lang="de-DE" dirty="0"/>
          </a:p>
        </p:txBody>
      </p:sp>
      <p:sp>
        <p:nvSpPr>
          <p:cNvPr id="7" name="Foliennummernplatzhalter 6">
            <a:extLst>
              <a:ext uri="{FF2B5EF4-FFF2-40B4-BE49-F238E27FC236}">
                <a16:creationId xmlns:a16="http://schemas.microsoft.com/office/drawing/2014/main" id="{1A0E8A7F-2813-7047-2C0B-EDF32E7ECACD}"/>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20581965-BA22-C04B-4A09-7F3D92DEB3ED}"/>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424421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5C201934-728B-1776-A787-63257B67BC62}"/>
              </a:ext>
            </a:extLst>
          </p:cNvPr>
          <p:cNvSpPr>
            <a:spLocks noGrp="1"/>
          </p:cNvSpPr>
          <p:nvPr>
            <p:ph type="ftr" sz="quarter" idx="10"/>
          </p:nvPr>
        </p:nvSpPr>
        <p:spPr/>
        <p:txBody>
          <a:bodyPr/>
          <a:lstStyle>
            <a:lvl1pPr>
              <a:defRPr>
                <a:latin typeface="Calibri" panose="020F0502020204030204" pitchFamily="34" charset="0"/>
              </a:defRPr>
            </a:lvl1pPr>
          </a:lstStyle>
          <a:p>
            <a:endParaRPr lang="de-DE" dirty="0"/>
          </a:p>
        </p:txBody>
      </p:sp>
      <p:sp>
        <p:nvSpPr>
          <p:cNvPr id="8" name="Foliennummernplatzhalter 7">
            <a:extLst>
              <a:ext uri="{FF2B5EF4-FFF2-40B4-BE49-F238E27FC236}">
                <a16:creationId xmlns:a16="http://schemas.microsoft.com/office/drawing/2014/main" id="{6F887E32-D2F0-D414-A2C8-B97B39D77EB0}"/>
              </a:ext>
            </a:extLst>
          </p:cNvPr>
          <p:cNvSpPr>
            <a:spLocks noGrp="1"/>
          </p:cNvSpPr>
          <p:nvPr>
            <p:ph type="sldNum" sz="quarter" idx="11"/>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Tree>
    <p:extLst>
      <p:ext uri="{BB962C8B-B14F-4D97-AF65-F5344CB8AC3E}">
        <p14:creationId xmlns:p14="http://schemas.microsoft.com/office/powerpoint/2010/main" val="245595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nhalt &amp; Bild (1:1)">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4084A3A7-0B05-D557-3924-DDAA5D49A19C}"/>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630B9B4-3EF7-7197-F043-0B53DDEFCF4F}"/>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C6A42084-E00D-AE32-E971-71BA2F3BD311}"/>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3"/>
            <a:ext cx="5575302" cy="4507608"/>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2AC035B0-021C-A451-E2DE-CD992872C93E}"/>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DF7F6E28-B765-7E87-D083-844C58BBC276}"/>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78F299C-07BB-CD27-BEE4-E1AE50C9AB3C}"/>
              </a:ext>
            </a:extLst>
          </p:cNvPr>
          <p:cNvSpPr>
            <a:spLocks noGrp="1"/>
          </p:cNvSpPr>
          <p:nvPr>
            <p:ph type="title"/>
          </p:nvPr>
        </p:nvSpPr>
        <p:spPr>
          <a:xfrm>
            <a:off x="525600" y="673200"/>
            <a:ext cx="9121320" cy="360000"/>
          </a:xfrm>
        </p:spPr>
        <p:txBody>
          <a:bodyPr/>
          <a:lstStyle/>
          <a:p>
            <a:r>
              <a:rPr lang="de-DE"/>
              <a:t>Mastertitelformat bearbeiten</a:t>
            </a:r>
          </a:p>
        </p:txBody>
      </p:sp>
      <p:sp>
        <p:nvSpPr>
          <p:cNvPr id="12" name="Textplatzhalter 3">
            <a:extLst>
              <a:ext uri="{FF2B5EF4-FFF2-40B4-BE49-F238E27FC236}">
                <a16:creationId xmlns:a16="http://schemas.microsoft.com/office/drawing/2014/main" id="{3D87E8AA-A28B-4177-7715-54C776DF3A7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ED203F91-3959-8D20-6FE0-D29636BA3A04}"/>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962378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Inhalt &amp; 2 Bilder (1:1)">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3FBE3152-E0FB-692D-3D97-677427BBE99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A42241A1-58CE-B3C1-C62F-370957C70E4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1" name="Freihandform: Form 10">
            <a:extLst>
              <a:ext uri="{FF2B5EF4-FFF2-40B4-BE49-F238E27FC236}">
                <a16:creationId xmlns:a16="http://schemas.microsoft.com/office/drawing/2014/main" id="{F80104EE-20CD-22F1-C3A5-6EFABE3D69DB}"/>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el 1">
            <a:extLst>
              <a:ext uri="{FF2B5EF4-FFF2-40B4-BE49-F238E27FC236}">
                <a16:creationId xmlns:a16="http://schemas.microsoft.com/office/drawing/2014/main" id="{521E93EA-7263-6027-6F99-621C9757B7A2}"/>
              </a:ext>
            </a:extLst>
          </p:cNvPr>
          <p:cNvSpPr>
            <a:spLocks noGrp="1"/>
          </p:cNvSpPr>
          <p:nvPr>
            <p:ph type="title"/>
          </p:nvPr>
        </p:nvSpPr>
        <p:spPr>
          <a:xfrm>
            <a:off x="525600" y="673200"/>
            <a:ext cx="9121320" cy="360000"/>
          </a:xfrm>
        </p:spPr>
        <p:txBody>
          <a:bodyPr/>
          <a:lstStyle/>
          <a:p>
            <a:r>
              <a:rPr lang="de-DE"/>
              <a:t>Mastertitelformat bearbeiten</a:t>
            </a:r>
          </a:p>
        </p:txBody>
      </p:sp>
      <p:sp>
        <p:nvSpPr>
          <p:cNvPr id="3" name="Content Placeholder 2"/>
          <p:cNvSpPr>
            <a:spLocks noGrp="1"/>
          </p:cNvSpPr>
          <p:nvPr>
            <p:ph idx="1"/>
          </p:nvPr>
        </p:nvSpPr>
        <p:spPr bwMode="gray">
          <a:xfrm>
            <a:off x="525600" y="1601093"/>
            <a:ext cx="5394163"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6097588" y="1601092"/>
            <a:ext cx="5575303"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6097588" y="3926894"/>
            <a:ext cx="5575303"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8574D2C6-2435-6D82-D8C1-B49FBD518D59}"/>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E2659293-10D1-6DE4-AA2C-8797E76E8BFC}"/>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14" name="Textplatzhalter 3">
            <a:extLst>
              <a:ext uri="{FF2B5EF4-FFF2-40B4-BE49-F238E27FC236}">
                <a16:creationId xmlns:a16="http://schemas.microsoft.com/office/drawing/2014/main" id="{2001CFAA-892C-F5BC-7935-6B9528E6100B}"/>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1B02C6C0-9DB3-2C47-CFD2-00358E825532}"/>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3583843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ild ganzseitig mit Tite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0" y="0"/>
            <a:ext cx="12192000" cy="6858000"/>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3" name="Fußzeilenplatzhalter 2">
            <a:extLst>
              <a:ext uri="{FF2B5EF4-FFF2-40B4-BE49-F238E27FC236}">
                <a16:creationId xmlns:a16="http://schemas.microsoft.com/office/drawing/2014/main" id="{8DCCD4C4-7231-F9E6-1E5D-1D202F91AC77}"/>
              </a:ext>
            </a:extLst>
          </p:cNvPr>
          <p:cNvSpPr>
            <a:spLocks noGrp="1"/>
          </p:cNvSpPr>
          <p:nvPr>
            <p:ph type="ftr" sz="quarter" idx="19"/>
          </p:nvPr>
        </p:nvSpPr>
        <p:spPr>
          <a:xfrm>
            <a:off x="858713" y="7048237"/>
            <a:ext cx="9468000" cy="181500"/>
          </a:xfrm>
        </p:spPr>
        <p:txBody>
          <a:bodyPr/>
          <a:lstStyle/>
          <a:p>
            <a:endParaRPr lang="de-DE" dirty="0"/>
          </a:p>
        </p:txBody>
      </p:sp>
      <p:sp>
        <p:nvSpPr>
          <p:cNvPr id="4" name="Foliennummernplatzhalter 3">
            <a:extLst>
              <a:ext uri="{FF2B5EF4-FFF2-40B4-BE49-F238E27FC236}">
                <a16:creationId xmlns:a16="http://schemas.microsoft.com/office/drawing/2014/main" id="{2BE1D6DC-B8B3-8251-D268-A6521864EFE9}"/>
              </a:ext>
            </a:extLst>
          </p:cNvPr>
          <p:cNvSpPr>
            <a:spLocks noGrp="1"/>
          </p:cNvSpPr>
          <p:nvPr>
            <p:ph type="sldNum" sz="quarter" idx="20"/>
          </p:nvPr>
        </p:nvSpPr>
        <p:spPr>
          <a:xfrm>
            <a:off x="527052" y="7048763"/>
            <a:ext cx="234947" cy="181500"/>
          </a:xfrm>
        </p:spPr>
        <p:txBody>
          <a:bodyPr/>
          <a:lstStyle/>
          <a:p>
            <a:fld id="{521AE3AC-DDCA-45D4-9B2A-A2DBEA872607}" type="slidenum">
              <a:rPr lang="de-DE" smtClean="0"/>
              <a:pPr/>
              <a:t>‹Nr.›</a:t>
            </a:fld>
            <a:endParaRPr lang="de-DE" dirty="0"/>
          </a:p>
        </p:txBody>
      </p:sp>
      <p:sp>
        <p:nvSpPr>
          <p:cNvPr id="7" name="Titel 6">
            <a:extLst>
              <a:ext uri="{FF2B5EF4-FFF2-40B4-BE49-F238E27FC236}">
                <a16:creationId xmlns:a16="http://schemas.microsoft.com/office/drawing/2014/main" id="{006FA47B-1791-5EF0-6C28-BE2CFA41B343}"/>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Textplatzhalter 3">
            <a:extLst>
              <a:ext uri="{FF2B5EF4-FFF2-40B4-BE49-F238E27FC236}">
                <a16:creationId xmlns:a16="http://schemas.microsoft.com/office/drawing/2014/main" id="{DB15314C-DA28-645D-E910-37D6CEE57CDA}"/>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
        <p:nvSpPr>
          <p:cNvPr id="6" name="Textplatzhalter 5">
            <a:extLst>
              <a:ext uri="{FF2B5EF4-FFF2-40B4-BE49-F238E27FC236}">
                <a16:creationId xmlns:a16="http://schemas.microsoft.com/office/drawing/2014/main" id="{027FA583-D737-6F2E-F9A1-B9FD3C8226D0}"/>
              </a:ext>
            </a:extLst>
          </p:cNvPr>
          <p:cNvSpPr>
            <a:spLocks noGrp="1"/>
          </p:cNvSpPr>
          <p:nvPr>
            <p:ph type="body" sz="quarter" idx="21" hasCustomPrompt="1"/>
          </p:nvPr>
        </p:nvSpPr>
        <p:spPr>
          <a:xfrm>
            <a:off x="6346479" y="4254160"/>
            <a:ext cx="5326409" cy="1398808"/>
          </a:xfrm>
          <a:solidFill>
            <a:schemeClr val="bg1"/>
          </a:solidFill>
        </p:spPr>
        <p:txBody>
          <a:bodyPr lIns="180000" tIns="144000" rIns="180000" bIns="144000">
            <a:spAutoFit/>
          </a:bodyPr>
          <a:lstStyle>
            <a:lvl1pPr>
              <a:defRPr/>
            </a:lvl1pPr>
          </a:lstStyle>
          <a:p>
            <a:pPr lvl="0"/>
            <a:r>
              <a:rPr lang="de-DE" dirty="0"/>
              <a:t>Textfeld bei Bedarf verschieben und umfärben. Textfeld passt sich automatisch der Textlänge an.</a:t>
            </a:r>
          </a:p>
        </p:txBody>
      </p:sp>
    </p:spTree>
    <p:custDataLst>
      <p:tags r:id="rId1"/>
    </p:custDataLst>
    <p:extLst>
      <p:ext uri="{BB962C8B-B14F-4D97-AF65-F5344CB8AC3E}">
        <p14:creationId xmlns:p14="http://schemas.microsoft.com/office/powerpoint/2010/main" val="1333935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 Bilder mit Tex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8A77AC48-DD29-B246-14D3-F3F8D47E477E}"/>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6" name="Freihandform: Form 5">
            <a:extLst>
              <a:ext uri="{FF2B5EF4-FFF2-40B4-BE49-F238E27FC236}">
                <a16:creationId xmlns:a16="http://schemas.microsoft.com/office/drawing/2014/main" id="{C00D4436-D0DE-87DC-AC4C-526B201566EB}"/>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0" name="Freihandform: Form 9">
            <a:extLst>
              <a:ext uri="{FF2B5EF4-FFF2-40B4-BE49-F238E27FC236}">
                <a16:creationId xmlns:a16="http://schemas.microsoft.com/office/drawing/2014/main" id="{5B67782C-3D66-4D72-4E16-E887C402CD0F}"/>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2135486"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7" name="Textplatzhalter 6">
            <a:extLst>
              <a:ext uri="{FF2B5EF4-FFF2-40B4-BE49-F238E27FC236}">
                <a16:creationId xmlns:a16="http://schemas.microsoft.com/office/drawing/2014/main" id="{D217D266-8661-A106-96AC-2A2048406CF7}"/>
              </a:ext>
            </a:extLst>
          </p:cNvPr>
          <p:cNvSpPr>
            <a:spLocks noGrp="1"/>
          </p:cNvSpPr>
          <p:nvPr>
            <p:ph type="body" sz="quarter" idx="26"/>
          </p:nvPr>
        </p:nvSpPr>
        <p:spPr>
          <a:xfrm>
            <a:off x="527054" y="1601092"/>
            <a:ext cx="1608432" cy="2181803"/>
          </a:xfrm>
          <a:solidFill>
            <a:schemeClr val="accent1"/>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Clr>
                <a:schemeClr val="bg1"/>
              </a:buClr>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1" name="Bildplatzhalter 7">
            <a:extLst>
              <a:ext uri="{FF2B5EF4-FFF2-40B4-BE49-F238E27FC236}">
                <a16:creationId xmlns:a16="http://schemas.microsoft.com/office/drawing/2014/main" id="{58C76991-19F1-A1D6-4617-FDA9C2230412}"/>
              </a:ext>
            </a:extLst>
          </p:cNvPr>
          <p:cNvSpPr>
            <a:spLocks noGrp="1"/>
          </p:cNvSpPr>
          <p:nvPr>
            <p:ph type="pic" sz="quarter" idx="27"/>
          </p:nvPr>
        </p:nvSpPr>
        <p:spPr bwMode="gray">
          <a:xfrm>
            <a:off x="7779675" y="1601092"/>
            <a:ext cx="3893212" cy="2181803"/>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7" name="Textplatzhalter 6">
            <a:extLst>
              <a:ext uri="{FF2B5EF4-FFF2-40B4-BE49-F238E27FC236}">
                <a16:creationId xmlns:a16="http://schemas.microsoft.com/office/drawing/2014/main" id="{61DF95C7-73C8-0324-13A9-043B20134269}"/>
              </a:ext>
            </a:extLst>
          </p:cNvPr>
          <p:cNvSpPr>
            <a:spLocks noGrp="1"/>
          </p:cNvSpPr>
          <p:nvPr>
            <p:ph type="body" sz="quarter" idx="29"/>
          </p:nvPr>
        </p:nvSpPr>
        <p:spPr>
          <a:xfrm>
            <a:off x="6171243" y="1601092"/>
            <a:ext cx="1608432" cy="2181803"/>
          </a:xfrm>
          <a:solidFill>
            <a:schemeClr val="accent5"/>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12" name="Bildplatzhalter 7">
            <a:extLst>
              <a:ext uri="{FF2B5EF4-FFF2-40B4-BE49-F238E27FC236}">
                <a16:creationId xmlns:a16="http://schemas.microsoft.com/office/drawing/2014/main" id="{92B33BCC-1E92-4D34-9321-FA90CF8DB11E}"/>
              </a:ext>
            </a:extLst>
          </p:cNvPr>
          <p:cNvSpPr>
            <a:spLocks noGrp="1"/>
          </p:cNvSpPr>
          <p:nvPr>
            <p:ph type="pic" sz="quarter" idx="17"/>
          </p:nvPr>
        </p:nvSpPr>
        <p:spPr bwMode="gray">
          <a:xfrm>
            <a:off x="2135486"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5" name="Textplatzhalter 6">
            <a:extLst>
              <a:ext uri="{FF2B5EF4-FFF2-40B4-BE49-F238E27FC236}">
                <a16:creationId xmlns:a16="http://schemas.microsoft.com/office/drawing/2014/main" id="{099C31DC-465B-1ACE-2142-9DA949EBCB04}"/>
              </a:ext>
            </a:extLst>
          </p:cNvPr>
          <p:cNvSpPr>
            <a:spLocks noGrp="1"/>
          </p:cNvSpPr>
          <p:nvPr>
            <p:ph type="body" sz="quarter" idx="32"/>
          </p:nvPr>
        </p:nvSpPr>
        <p:spPr>
          <a:xfrm>
            <a:off x="527054" y="3926894"/>
            <a:ext cx="1608432" cy="2181803"/>
          </a:xfrm>
          <a:solidFill>
            <a:schemeClr val="accent2"/>
          </a:solidFill>
        </p:spPr>
        <p:txBody>
          <a:bodyPr lIns="180000" tIns="72000" rIns="72000" bIns="72000"/>
          <a:lstStyle>
            <a:lvl1pPr>
              <a:lnSpc>
                <a:spcPct val="90000"/>
              </a:lnSpc>
              <a:spcBef>
                <a:spcPts val="0"/>
              </a:spcBef>
              <a:defRPr sz="1000" b="0">
                <a:solidFill>
                  <a:schemeClr val="bg1"/>
                </a:solidFill>
                <a:latin typeface="+mj-lt"/>
              </a:defRPr>
            </a:lvl1pPr>
            <a:lvl2pPr marL="0" indent="0">
              <a:lnSpc>
                <a:spcPct val="90000"/>
              </a:lnSpc>
              <a:spcBef>
                <a:spcPts val="0"/>
              </a:spcBef>
              <a:buSzPct val="110000"/>
              <a:buFontTx/>
              <a:buNone/>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lvl="0"/>
            <a:r>
              <a:rPr lang="de-DE" dirty="0"/>
              <a:t>Mastertextformat bearbeiten</a:t>
            </a:r>
          </a:p>
          <a:p>
            <a:pPr lvl="1"/>
            <a:r>
              <a:rPr lang="de-DE" dirty="0"/>
              <a:t>Zweite Ebene</a:t>
            </a:r>
          </a:p>
          <a:p>
            <a:pPr lvl="2"/>
            <a:r>
              <a:rPr lang="de-DE" dirty="0"/>
              <a:t>Dritte Ebene</a:t>
            </a:r>
          </a:p>
        </p:txBody>
      </p:sp>
      <p:sp>
        <p:nvSpPr>
          <p:cNvPr id="13" name="Bildplatzhalter 7">
            <a:extLst>
              <a:ext uri="{FF2B5EF4-FFF2-40B4-BE49-F238E27FC236}">
                <a16:creationId xmlns:a16="http://schemas.microsoft.com/office/drawing/2014/main" id="{ADA2CB67-EF9E-2669-310C-F98E9316E9D1}"/>
              </a:ext>
            </a:extLst>
          </p:cNvPr>
          <p:cNvSpPr>
            <a:spLocks noGrp="1"/>
          </p:cNvSpPr>
          <p:nvPr>
            <p:ph type="pic" sz="quarter" idx="28"/>
          </p:nvPr>
        </p:nvSpPr>
        <p:spPr bwMode="gray">
          <a:xfrm>
            <a:off x="7779675" y="3926894"/>
            <a:ext cx="3893212" cy="2169632"/>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19" name="Textplatzhalter 6">
            <a:extLst>
              <a:ext uri="{FF2B5EF4-FFF2-40B4-BE49-F238E27FC236}">
                <a16:creationId xmlns:a16="http://schemas.microsoft.com/office/drawing/2014/main" id="{58AB6580-B2DF-723A-D67C-1C23A240C166}"/>
              </a:ext>
            </a:extLst>
          </p:cNvPr>
          <p:cNvSpPr>
            <a:spLocks noGrp="1"/>
          </p:cNvSpPr>
          <p:nvPr>
            <p:ph type="body" sz="quarter" idx="31"/>
          </p:nvPr>
        </p:nvSpPr>
        <p:spPr>
          <a:xfrm>
            <a:off x="6171243" y="3926894"/>
            <a:ext cx="1608432" cy="2181803"/>
          </a:xfrm>
          <a:solidFill>
            <a:schemeClr val="tx2"/>
          </a:solidFill>
        </p:spPr>
        <p:txBody>
          <a:bodyPr lIns="180000" tIns="72000" rIns="72000" bIns="72000"/>
          <a:lstStyle>
            <a:lvl1pPr marL="0" indent="0">
              <a:lnSpc>
                <a:spcPct val="90000"/>
              </a:lnSpc>
              <a:spcBef>
                <a:spcPts val="0"/>
              </a:spcBef>
              <a:defRPr lang="de-DE" sz="1000" b="0" kern="1200">
                <a:solidFill>
                  <a:schemeClr val="bg1"/>
                </a:solidFill>
                <a:latin typeface="+mj-lt"/>
                <a:ea typeface="+mn-ea"/>
                <a:cs typeface="+mn-cs"/>
              </a:defRPr>
            </a:lvl1pPr>
            <a:lvl2pPr marL="144000" indent="-144000">
              <a:lnSpc>
                <a:spcPct val="90000"/>
              </a:lnSpc>
              <a:spcBef>
                <a:spcPts val="0"/>
              </a:spcBef>
              <a:buSzPct val="110000"/>
              <a:buFontTx/>
              <a:buBlip>
                <a:blip r:embed="rId3">
                  <a:extLst>
                    <a:ext uri="{96DAC541-7B7A-43D3-8B79-37D633B846F1}">
                      <asvg:svgBlip xmlns:asvg="http://schemas.microsoft.com/office/drawing/2016/SVG/main" r:embed="rId4"/>
                    </a:ext>
                  </a:extLst>
                </a:blip>
              </a:buBlip>
              <a:defRPr sz="1000">
                <a:solidFill>
                  <a:schemeClr val="bg1"/>
                </a:solidFill>
                <a:latin typeface="Calibri" panose="020F0502020204030204" pitchFamily="34" charset="0"/>
              </a:defRPr>
            </a:lvl2pPr>
            <a:lvl3pPr marL="0" indent="0">
              <a:lnSpc>
                <a:spcPct val="90000"/>
              </a:lnSpc>
              <a:spcBef>
                <a:spcPts val="0"/>
              </a:spcBef>
              <a:buFontTx/>
              <a:buNone/>
              <a:defRPr sz="1000">
                <a:solidFill>
                  <a:schemeClr val="bg1"/>
                </a:solidFill>
                <a:latin typeface="Calibri" panose="020F0502020204030204" pitchFamily="34" charset="0"/>
              </a:defRPr>
            </a:lvl3pPr>
            <a:lvl4pPr marL="0" indent="0">
              <a:lnSpc>
                <a:spcPct val="90000"/>
              </a:lnSpc>
              <a:spcBef>
                <a:spcPts val="0"/>
              </a:spcBef>
              <a:buNone/>
              <a:defRPr sz="1000" b="0">
                <a:solidFill>
                  <a:schemeClr val="bg1"/>
                </a:solidFill>
              </a:defRPr>
            </a:lvl4pPr>
            <a:lvl5pPr>
              <a:lnSpc>
                <a:spcPct val="90000"/>
              </a:lnSpc>
              <a:spcBef>
                <a:spcPts val="0"/>
              </a:spcBef>
              <a:defRPr sz="1000"/>
            </a:lvl5pPr>
          </a:lstStyle>
          <a:p>
            <a:pPr marL="27450" lvl="0" indent="-27450" algn="l" defTabSz="914377" rtl="0" eaLnBrk="1" latinLnBrk="0" hangingPunct="1">
              <a:lnSpc>
                <a:spcPct val="90000"/>
              </a:lnSpc>
              <a:spcBef>
                <a:spcPts val="0"/>
              </a:spcBef>
              <a:spcAft>
                <a:spcPts val="400"/>
              </a:spcAft>
              <a:buFont typeface="Arial" panose="020B0604020202020204" pitchFamily="34" charset="0"/>
              <a:buChar char="​"/>
            </a:pPr>
            <a:r>
              <a:rPr lang="de-DE"/>
              <a:t>Mastertextformat bearbeiten</a:t>
            </a:r>
          </a:p>
          <a:p>
            <a:pPr marL="27450" lvl="1" indent="-27450" algn="l" defTabSz="914377" rtl="0" eaLnBrk="1" latinLnBrk="0" hangingPunct="1">
              <a:lnSpc>
                <a:spcPct val="90000"/>
              </a:lnSpc>
              <a:spcBef>
                <a:spcPts val="0"/>
              </a:spcBef>
              <a:spcAft>
                <a:spcPts val="400"/>
              </a:spcAft>
              <a:buFont typeface="Arial" panose="020B0604020202020204" pitchFamily="34" charset="0"/>
              <a:buChar char="​"/>
            </a:pPr>
            <a:r>
              <a:rPr lang="de-DE"/>
              <a:t>Zweite Ebene</a:t>
            </a:r>
          </a:p>
          <a:p>
            <a:pPr marL="27450" lvl="2" indent="-27450" algn="l" defTabSz="914377" rtl="0" eaLnBrk="1" latinLnBrk="0" hangingPunct="1">
              <a:lnSpc>
                <a:spcPct val="90000"/>
              </a:lnSpc>
              <a:spcBef>
                <a:spcPts val="0"/>
              </a:spcBef>
              <a:spcAft>
                <a:spcPts val="400"/>
              </a:spcAft>
              <a:buFont typeface="Arial" panose="020B0604020202020204" pitchFamily="34" charset="0"/>
              <a:buChar char="​"/>
            </a:pPr>
            <a:r>
              <a:rPr lang="de-DE"/>
              <a:t>Dritte Ebene</a:t>
            </a:r>
          </a:p>
        </p:txBody>
      </p:sp>
      <p:sp>
        <p:nvSpPr>
          <p:cNvPr id="3" name="Fußzeilenplatzhalter 2">
            <a:extLst>
              <a:ext uri="{FF2B5EF4-FFF2-40B4-BE49-F238E27FC236}">
                <a16:creationId xmlns:a16="http://schemas.microsoft.com/office/drawing/2014/main" id="{3F43E315-E283-F4C6-4C44-7305F19F15D0}"/>
              </a:ext>
            </a:extLst>
          </p:cNvPr>
          <p:cNvSpPr>
            <a:spLocks noGrp="1"/>
          </p:cNvSpPr>
          <p:nvPr>
            <p:ph type="ftr" sz="quarter" idx="33"/>
          </p:nvPr>
        </p:nvSpPr>
        <p:spPr/>
        <p:txBody>
          <a:bodyPr/>
          <a:lstStyle>
            <a:lvl1pPr>
              <a:defRPr>
                <a:latin typeface="Calibri" panose="020F0502020204030204" pitchFamily="34" charset="0"/>
              </a:defRPr>
            </a:lvl1pPr>
          </a:lstStyle>
          <a:p>
            <a:endParaRPr lang="de-DE" dirty="0"/>
          </a:p>
        </p:txBody>
      </p:sp>
      <p:sp>
        <p:nvSpPr>
          <p:cNvPr id="4" name="Foliennummernplatzhalter 3">
            <a:extLst>
              <a:ext uri="{FF2B5EF4-FFF2-40B4-BE49-F238E27FC236}">
                <a16:creationId xmlns:a16="http://schemas.microsoft.com/office/drawing/2014/main" id="{9E36B89A-916A-E677-D4E3-3A3D536E4CC7}"/>
              </a:ext>
            </a:extLst>
          </p:cNvPr>
          <p:cNvSpPr>
            <a:spLocks noGrp="1"/>
          </p:cNvSpPr>
          <p:nvPr>
            <p:ph type="sldNum" sz="quarter" idx="34"/>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5" name="Titel 4">
            <a:extLst>
              <a:ext uri="{FF2B5EF4-FFF2-40B4-BE49-F238E27FC236}">
                <a16:creationId xmlns:a16="http://schemas.microsoft.com/office/drawing/2014/main" id="{0859FA6F-07FD-7236-E46C-D2619535B5E1}"/>
              </a:ext>
            </a:extLst>
          </p:cNvPr>
          <p:cNvSpPr>
            <a:spLocks noGrp="1"/>
          </p:cNvSpPr>
          <p:nvPr>
            <p:ph type="title"/>
          </p:nvPr>
        </p:nvSpPr>
        <p:spPr>
          <a:xfrm>
            <a:off x="525600" y="673200"/>
            <a:ext cx="9121320" cy="360000"/>
          </a:xfrm>
        </p:spPr>
        <p:txBody>
          <a:bodyPr/>
          <a:lstStyle/>
          <a:p>
            <a:r>
              <a:rPr lang="de-DE"/>
              <a:t>Mastertitelformat bearbeiten</a:t>
            </a:r>
          </a:p>
        </p:txBody>
      </p:sp>
      <p:sp>
        <p:nvSpPr>
          <p:cNvPr id="18" name="Textplatzhalter 3">
            <a:extLst>
              <a:ext uri="{FF2B5EF4-FFF2-40B4-BE49-F238E27FC236}">
                <a16:creationId xmlns:a16="http://schemas.microsoft.com/office/drawing/2014/main" id="{AD63DB6A-D247-9AB1-BFB3-048AA85E61C8}"/>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4" name="Grafik 13">
            <a:extLst>
              <a:ext uri="{FF2B5EF4-FFF2-40B4-BE49-F238E27FC236}">
                <a16:creationId xmlns:a16="http://schemas.microsoft.com/office/drawing/2014/main" id="{B2D71400-D560-FDDA-D11E-BB24367B71D1}"/>
              </a:ext>
            </a:extLst>
          </p:cNvPr>
          <p:cNvPicPr>
            <a:picLocks noChangeAspect="1"/>
          </p:cNvPicPr>
          <p:nvPr userDrawn="1"/>
        </p:nvPicPr>
        <p:blipFill>
          <a:blip r:embed="rId5"/>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4167174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halt &amp; Bild (Screensho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0A0A137-A4E3-8FFA-C03B-F75961127BCD}"/>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sp>
        <p:nvSpPr>
          <p:cNvPr id="5" name="Freihandform: Form 4">
            <a:extLst>
              <a:ext uri="{FF2B5EF4-FFF2-40B4-BE49-F238E27FC236}">
                <a16:creationId xmlns:a16="http://schemas.microsoft.com/office/drawing/2014/main" id="{4E059E21-A6F6-AB1A-8F84-31FBC60BC62E}"/>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12" name="Freihandform: Form 11">
            <a:extLst>
              <a:ext uri="{FF2B5EF4-FFF2-40B4-BE49-F238E27FC236}">
                <a16:creationId xmlns:a16="http://schemas.microsoft.com/office/drawing/2014/main" id="{A9866CBA-5F21-ECC2-674C-D20FF6BDF059}"/>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3" name="Content Placeholder 2"/>
          <p:cNvSpPr>
            <a:spLocks noGrp="1"/>
          </p:cNvSpPr>
          <p:nvPr>
            <p:ph idx="1"/>
          </p:nvPr>
        </p:nvSpPr>
        <p:spPr bwMode="gray">
          <a:xfrm>
            <a:off x="525601" y="1601093"/>
            <a:ext cx="2795823" cy="4507608"/>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Bildplatzhalter 7">
            <a:extLst>
              <a:ext uri="{FF2B5EF4-FFF2-40B4-BE49-F238E27FC236}">
                <a16:creationId xmlns:a16="http://schemas.microsoft.com/office/drawing/2014/main" id="{636A129C-6CCA-49D1-A43E-2B186D3EAB58}"/>
              </a:ext>
            </a:extLst>
          </p:cNvPr>
          <p:cNvSpPr>
            <a:spLocks noGrp="1" noChangeAspect="1"/>
          </p:cNvSpPr>
          <p:nvPr>
            <p:ph type="pic" sz="quarter" idx="13"/>
          </p:nvPr>
        </p:nvSpPr>
        <p:spPr bwMode="gray">
          <a:xfrm>
            <a:off x="3640271" y="1601094"/>
            <a:ext cx="8013522" cy="4507606"/>
          </a:xfrm>
          <a:pattFill prst="ltUpDiag">
            <a:fgClr>
              <a:schemeClr val="bg2"/>
            </a:fgClr>
            <a:bgClr>
              <a:schemeClr val="bg1"/>
            </a:bgClr>
          </a:pattFill>
          <a:ln w="9525">
            <a:solidFill>
              <a:schemeClr val="bg2"/>
            </a:solidFill>
          </a:ln>
          <a:effectLst>
            <a:outerShdw blurRad="50800" dist="12700" dir="2700000" algn="tl" rotWithShape="0">
              <a:prstClr val="black">
                <a:alpha val="40000"/>
              </a:prstClr>
            </a:outerShdw>
          </a:effectLst>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4" name="Fußzeilenplatzhalter 3">
            <a:extLst>
              <a:ext uri="{FF2B5EF4-FFF2-40B4-BE49-F238E27FC236}">
                <a16:creationId xmlns:a16="http://schemas.microsoft.com/office/drawing/2014/main" id="{EEDAA497-91E8-6ADE-F478-BDD8045094A5}"/>
              </a:ext>
            </a:extLst>
          </p:cNvPr>
          <p:cNvSpPr>
            <a:spLocks noGrp="1"/>
          </p:cNvSpPr>
          <p:nvPr>
            <p:ph type="ftr" sz="quarter" idx="19"/>
          </p:nvPr>
        </p:nvSpPr>
        <p:spPr/>
        <p:txBody>
          <a:bodyPr/>
          <a:lstStyle>
            <a:lvl1pPr>
              <a:defRPr>
                <a:latin typeface="Calibri" panose="020F0502020204030204" pitchFamily="34" charset="0"/>
              </a:defRPr>
            </a:lvl1pPr>
          </a:lstStyle>
          <a:p>
            <a:endParaRPr lang="de-DE" dirty="0"/>
          </a:p>
        </p:txBody>
      </p:sp>
      <p:sp>
        <p:nvSpPr>
          <p:cNvPr id="7" name="Foliennummernplatzhalter 6">
            <a:extLst>
              <a:ext uri="{FF2B5EF4-FFF2-40B4-BE49-F238E27FC236}">
                <a16:creationId xmlns:a16="http://schemas.microsoft.com/office/drawing/2014/main" id="{FD90A9BD-4B5F-CA77-D699-3F7AF7E5A66E}"/>
              </a:ext>
            </a:extLst>
          </p:cNvPr>
          <p:cNvSpPr>
            <a:spLocks noGrp="1"/>
          </p:cNvSpPr>
          <p:nvPr>
            <p:ph type="sldNum" sz="quarter" idx="20"/>
          </p:nvPr>
        </p:nvSpPr>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9" name="Titel 8">
            <a:extLst>
              <a:ext uri="{FF2B5EF4-FFF2-40B4-BE49-F238E27FC236}">
                <a16:creationId xmlns:a16="http://schemas.microsoft.com/office/drawing/2014/main" id="{EF1D150D-801F-B08A-C2D1-8CFA58AE63BA}"/>
              </a:ext>
            </a:extLst>
          </p:cNvPr>
          <p:cNvSpPr>
            <a:spLocks noGrp="1"/>
          </p:cNvSpPr>
          <p:nvPr>
            <p:ph type="title"/>
          </p:nvPr>
        </p:nvSpPr>
        <p:spPr>
          <a:xfrm>
            <a:off x="525600" y="673200"/>
            <a:ext cx="9121320" cy="360000"/>
          </a:xfrm>
        </p:spPr>
        <p:txBody>
          <a:bodyPr/>
          <a:lstStyle/>
          <a:p>
            <a:r>
              <a:rPr lang="de-DE"/>
              <a:t>Mastertitelformat bearbeiten</a:t>
            </a:r>
          </a:p>
        </p:txBody>
      </p:sp>
      <p:sp>
        <p:nvSpPr>
          <p:cNvPr id="13" name="Textplatzhalter 3">
            <a:extLst>
              <a:ext uri="{FF2B5EF4-FFF2-40B4-BE49-F238E27FC236}">
                <a16:creationId xmlns:a16="http://schemas.microsoft.com/office/drawing/2014/main" id="{0E820EBC-2572-3973-7CE2-B6C435E5918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pic>
        <p:nvPicPr>
          <p:cNvPr id="10" name="Grafik 9">
            <a:extLst>
              <a:ext uri="{FF2B5EF4-FFF2-40B4-BE49-F238E27FC236}">
                <a16:creationId xmlns:a16="http://schemas.microsoft.com/office/drawing/2014/main" id="{FAF4FE65-BD17-C68B-C5EF-33FA20DF88BF}"/>
              </a:ext>
            </a:extLst>
          </p:cNvPr>
          <p:cNvPicPr>
            <a:picLocks noChangeAspect="1"/>
          </p:cNvPicPr>
          <p:nvPr userDrawn="1"/>
        </p:nvPicPr>
        <p:blipFill>
          <a:blip r:embed="rId3"/>
          <a:stretch>
            <a:fillRect/>
          </a:stretch>
        </p:blipFill>
        <p:spPr>
          <a:xfrm>
            <a:off x="9809018" y="565599"/>
            <a:ext cx="1978556" cy="562183"/>
          </a:xfrm>
          <a:prstGeom prst="rect">
            <a:avLst/>
          </a:prstGeom>
        </p:spPr>
      </p:pic>
    </p:spTree>
    <p:custDataLst>
      <p:tags r:id="rId1"/>
    </p:custDataLst>
    <p:extLst>
      <p:ext uri="{BB962C8B-B14F-4D97-AF65-F5344CB8AC3E}">
        <p14:creationId xmlns:p14="http://schemas.microsoft.com/office/powerpoint/2010/main" val="3073085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ockup PC Screen">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3165031"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2724620" y="1593045"/>
            <a:ext cx="6742760" cy="5127180"/>
          </a:xfrm>
          <a:prstGeom prst="rect">
            <a:avLst/>
          </a:prstGeom>
        </p:spPr>
      </p:pic>
      <p:sp>
        <p:nvSpPr>
          <p:cNvPr id="4" name="Bildplatzhalter 3"/>
          <p:cNvSpPr>
            <a:spLocks noGrp="1"/>
          </p:cNvSpPr>
          <p:nvPr>
            <p:ph type="pic" sz="quarter" idx="17" hasCustomPrompt="1"/>
          </p:nvPr>
        </p:nvSpPr>
        <p:spPr>
          <a:xfrm>
            <a:off x="3205729"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7" name="Fußzeilenplatzhalter 6">
            <a:extLst>
              <a:ext uri="{FF2B5EF4-FFF2-40B4-BE49-F238E27FC236}">
                <a16:creationId xmlns:a16="http://schemas.microsoft.com/office/drawing/2014/main" id="{11E2735A-4CDE-931D-E0DD-5B8318D5F820}"/>
              </a:ext>
            </a:extLst>
          </p:cNvPr>
          <p:cNvSpPr>
            <a:spLocks noGrp="1"/>
          </p:cNvSpPr>
          <p:nvPr>
            <p:ph type="ftr" sz="quarter" idx="19"/>
          </p:nvPr>
        </p:nvSpPr>
        <p:spPr>
          <a:xfrm>
            <a:off x="527052" y="6980764"/>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9A53EEA5-114B-4202-0A0F-EA7E1B607DB2}"/>
              </a:ext>
            </a:extLst>
          </p:cNvPr>
          <p:cNvSpPr>
            <a:spLocks noGrp="1"/>
          </p:cNvSpPr>
          <p:nvPr>
            <p:ph type="sldNum" sz="quarter" idx="20"/>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3FA4A2BE-CFF2-F408-0514-C2BF8F0DCD7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112122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ockup PC Screen recht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B9ECE4A9-ACCE-758D-7041-48726B68BCC6}"/>
              </a:ext>
            </a:extLst>
          </p:cNvPr>
          <p:cNvSpPr/>
          <p:nvPr userDrawn="1"/>
        </p:nvSpPr>
        <p:spPr bwMode="gray">
          <a:xfrm>
            <a:off x="5664742" y="1695450"/>
            <a:ext cx="5861938" cy="3467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B3291CBB-9583-004F-B85E-215C2ABF767D}"/>
              </a:ext>
            </a:extLst>
          </p:cNvPr>
          <p:cNvPicPr>
            <a:picLocks noChangeAspect="1"/>
          </p:cNvPicPr>
          <p:nvPr userDrawn="1"/>
        </p:nvPicPr>
        <p:blipFill>
          <a:blip r:embed="rId3"/>
          <a:stretch>
            <a:fillRect/>
          </a:stretch>
        </p:blipFill>
        <p:spPr>
          <a:xfrm>
            <a:off x="5224331" y="1593045"/>
            <a:ext cx="6742760" cy="5127180"/>
          </a:xfrm>
          <a:prstGeom prst="rect">
            <a:avLst/>
          </a:prstGeom>
        </p:spPr>
      </p:pic>
      <p:sp>
        <p:nvSpPr>
          <p:cNvPr id="4" name="Bildplatzhalter 3"/>
          <p:cNvSpPr>
            <a:spLocks noGrp="1"/>
          </p:cNvSpPr>
          <p:nvPr>
            <p:ph type="pic" sz="quarter" idx="17" hasCustomPrompt="1"/>
          </p:nvPr>
        </p:nvSpPr>
        <p:spPr>
          <a:xfrm>
            <a:off x="5705440" y="1778729"/>
            <a:ext cx="5780543" cy="3300542"/>
          </a:xfrm>
          <a:pattFill prst="ltUpDiag">
            <a:fgClr>
              <a:schemeClr val="bg2"/>
            </a:fgClr>
            <a:bgClr>
              <a:schemeClr val="bg1"/>
            </a:bgClr>
          </a:pattFill>
        </p:spPr>
        <p:txBody>
          <a:bodyPr vert="horz" lIns="0" tIns="0" rIns="0" bIns="0" rtlCol="0" anchor="ctr">
            <a:noAutofit/>
          </a:bodyPr>
          <a:lstStyle>
            <a:lvl1pPr algn="ctr">
              <a:defRPr lang="de-DE">
                <a:latin typeface="Calibri" panose="020F0502020204030204" pitchFamily="34" charset="0"/>
              </a:defRPr>
            </a:lvl1pPr>
          </a:lstStyle>
          <a:p>
            <a:r>
              <a:rPr lang="de-DE" dirty="0"/>
              <a:t>Screenshot einfügen</a:t>
            </a:r>
          </a:p>
        </p:txBody>
      </p:sp>
      <p:sp>
        <p:nvSpPr>
          <p:cNvPr id="2" name="Titel 1">
            <a:extLst>
              <a:ext uri="{FF2B5EF4-FFF2-40B4-BE49-F238E27FC236}">
                <a16:creationId xmlns:a16="http://schemas.microsoft.com/office/drawing/2014/main" id="{71024CB5-5B39-473A-9328-DC965D29B519}"/>
              </a:ext>
            </a:extLst>
          </p:cNvPr>
          <p:cNvSpPr>
            <a:spLocks noGrp="1"/>
          </p:cNvSpPr>
          <p:nvPr>
            <p:ph type="title"/>
          </p:nvPr>
        </p:nvSpPr>
        <p:spPr bwMode="gray">
          <a:xfrm>
            <a:off x="525600" y="673200"/>
            <a:ext cx="9121320" cy="360000"/>
          </a:xfrm>
        </p:spPr>
        <p:txBody>
          <a:bodyPr/>
          <a:lstStyle/>
          <a:p>
            <a:r>
              <a:rPr lang="de-DE"/>
              <a:t>Mastertitelformat bearbeiten</a:t>
            </a:r>
            <a:endParaRPr lang="de-DE" dirty="0"/>
          </a:p>
        </p:txBody>
      </p:sp>
      <p:sp>
        <p:nvSpPr>
          <p:cNvPr id="8" name="Inhaltsplatzhalter 7">
            <a:extLst>
              <a:ext uri="{FF2B5EF4-FFF2-40B4-BE49-F238E27FC236}">
                <a16:creationId xmlns:a16="http://schemas.microsoft.com/office/drawing/2014/main" id="{44DE14EB-C7E4-1410-E634-F4F7F7B84971}"/>
              </a:ext>
            </a:extLst>
          </p:cNvPr>
          <p:cNvSpPr>
            <a:spLocks noGrp="1"/>
          </p:cNvSpPr>
          <p:nvPr>
            <p:ph sz="quarter" idx="21"/>
          </p:nvPr>
        </p:nvSpPr>
        <p:spPr>
          <a:xfrm>
            <a:off x="527053" y="1601093"/>
            <a:ext cx="3616315" cy="4495434"/>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Fußzeilenplatzhalter 6">
            <a:extLst>
              <a:ext uri="{FF2B5EF4-FFF2-40B4-BE49-F238E27FC236}">
                <a16:creationId xmlns:a16="http://schemas.microsoft.com/office/drawing/2014/main" id="{0021134D-036A-A23C-BDCE-38CD86C8AEFC}"/>
              </a:ext>
            </a:extLst>
          </p:cNvPr>
          <p:cNvSpPr>
            <a:spLocks noGrp="1"/>
          </p:cNvSpPr>
          <p:nvPr>
            <p:ph type="ftr" sz="quarter" idx="22"/>
          </p:nvPr>
        </p:nvSpPr>
        <p:spPr>
          <a:xfrm>
            <a:off x="527052" y="6978709"/>
            <a:ext cx="9468000" cy="181500"/>
          </a:xfrm>
        </p:spPr>
        <p:txBody>
          <a:bodyPr/>
          <a:lstStyle/>
          <a:p>
            <a:endParaRPr lang="de-DE" dirty="0"/>
          </a:p>
        </p:txBody>
      </p:sp>
      <p:sp>
        <p:nvSpPr>
          <p:cNvPr id="11" name="Foliennummernplatzhalter 10">
            <a:extLst>
              <a:ext uri="{FF2B5EF4-FFF2-40B4-BE49-F238E27FC236}">
                <a16:creationId xmlns:a16="http://schemas.microsoft.com/office/drawing/2014/main" id="{B478B15E-A009-0007-1F10-E90ACACBC26C}"/>
              </a:ext>
            </a:extLst>
          </p:cNvPr>
          <p:cNvSpPr>
            <a:spLocks noGrp="1"/>
          </p:cNvSpPr>
          <p:nvPr>
            <p:ph type="sldNum" sz="quarter" idx="23"/>
          </p:nvPr>
        </p:nvSpPr>
        <p:spPr/>
        <p:txBody>
          <a:bodyPr/>
          <a:lstStyle/>
          <a:p>
            <a:fld id="{521AE3AC-DDCA-45D4-9B2A-A2DBEA872607}" type="slidenum">
              <a:rPr lang="de-DE" smtClean="0"/>
              <a:pPr/>
              <a:t>‹Nr.›</a:t>
            </a:fld>
            <a:endParaRPr lang="de-DE" dirty="0"/>
          </a:p>
        </p:txBody>
      </p:sp>
      <p:sp>
        <p:nvSpPr>
          <p:cNvPr id="6" name="Textplatzhalter 3">
            <a:extLst>
              <a:ext uri="{FF2B5EF4-FFF2-40B4-BE49-F238E27FC236}">
                <a16:creationId xmlns:a16="http://schemas.microsoft.com/office/drawing/2014/main" id="{71F93AA3-05D3-B284-0761-7775D64234E6}"/>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292002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rminvereinbarung">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80"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grpSp>
        <p:nvGrpSpPr>
          <p:cNvPr id="5" name="Grafik 5" descr="Tageskalender Silhouette">
            <a:extLst>
              <a:ext uri="{FF2B5EF4-FFF2-40B4-BE49-F238E27FC236}">
                <a16:creationId xmlns:a16="http://schemas.microsoft.com/office/drawing/2014/main" id="{1809C280-03C5-C364-1A4C-436F74B7E8A8}"/>
              </a:ext>
            </a:extLst>
          </p:cNvPr>
          <p:cNvGrpSpPr/>
          <p:nvPr userDrawn="1"/>
        </p:nvGrpSpPr>
        <p:grpSpPr>
          <a:xfrm>
            <a:off x="7067712" y="3132904"/>
            <a:ext cx="2959629" cy="2959629"/>
            <a:chOff x="8432535" y="2772780"/>
            <a:chExt cx="2959629" cy="2959629"/>
          </a:xfrm>
          <a:solidFill>
            <a:schemeClr val="accent1">
              <a:alpha val="20000"/>
            </a:schemeClr>
          </a:solidFill>
        </p:grpSpPr>
        <p:sp>
          <p:nvSpPr>
            <p:cNvPr id="6" name="Freihandform: Form 5">
              <a:extLst>
                <a:ext uri="{FF2B5EF4-FFF2-40B4-BE49-F238E27FC236}">
                  <a16:creationId xmlns:a16="http://schemas.microsoft.com/office/drawing/2014/main" id="{3F22ECFE-0436-FB11-2798-CE017404ED53}"/>
                </a:ext>
              </a:extLst>
            </p:cNvPr>
            <p:cNvSpPr/>
            <p:nvPr/>
          </p:nvSpPr>
          <p:spPr>
            <a:xfrm>
              <a:off x="8432535" y="2772780"/>
              <a:ext cx="2959629" cy="2959629"/>
            </a:xfrm>
            <a:custGeom>
              <a:avLst/>
              <a:gdLst>
                <a:gd name="connsiteX0" fmla="*/ 2350294 w 2959629"/>
                <a:gd name="connsiteY0" fmla="*/ 261144 h 2959629"/>
                <a:gd name="connsiteX1" fmla="*/ 2350294 w 2959629"/>
                <a:gd name="connsiteY1" fmla="*/ 43524 h 2959629"/>
                <a:gd name="connsiteX2" fmla="*/ 2306770 w 2959629"/>
                <a:gd name="connsiteY2" fmla="*/ 0 h 2959629"/>
                <a:gd name="connsiteX3" fmla="*/ 2263246 w 2959629"/>
                <a:gd name="connsiteY3" fmla="*/ 43524 h 2959629"/>
                <a:gd name="connsiteX4" fmla="*/ 2263246 w 2959629"/>
                <a:gd name="connsiteY4" fmla="*/ 261144 h 2959629"/>
                <a:gd name="connsiteX5" fmla="*/ 696383 w 2959629"/>
                <a:gd name="connsiteY5" fmla="*/ 261144 h 2959629"/>
                <a:gd name="connsiteX6" fmla="*/ 696383 w 2959629"/>
                <a:gd name="connsiteY6" fmla="*/ 43524 h 2959629"/>
                <a:gd name="connsiteX7" fmla="*/ 652859 w 2959629"/>
                <a:gd name="connsiteY7" fmla="*/ 0 h 2959629"/>
                <a:gd name="connsiteX8" fmla="*/ 609335 w 2959629"/>
                <a:gd name="connsiteY8" fmla="*/ 43524 h 2959629"/>
                <a:gd name="connsiteX9" fmla="*/ 609335 w 2959629"/>
                <a:gd name="connsiteY9" fmla="*/ 261144 h 2959629"/>
                <a:gd name="connsiteX10" fmla="*/ 0 w 2959629"/>
                <a:gd name="connsiteY10" fmla="*/ 261144 h 2959629"/>
                <a:gd name="connsiteX11" fmla="*/ 0 w 2959629"/>
                <a:gd name="connsiteY11" fmla="*/ 2959629 h 2959629"/>
                <a:gd name="connsiteX12" fmla="*/ 2959629 w 2959629"/>
                <a:gd name="connsiteY12" fmla="*/ 2959629 h 2959629"/>
                <a:gd name="connsiteX13" fmla="*/ 2959629 w 2959629"/>
                <a:gd name="connsiteY13" fmla="*/ 261144 h 2959629"/>
                <a:gd name="connsiteX14" fmla="*/ 2872581 w 2959629"/>
                <a:gd name="connsiteY14" fmla="*/ 2872581 h 2959629"/>
                <a:gd name="connsiteX15" fmla="*/ 87048 w 2959629"/>
                <a:gd name="connsiteY15" fmla="*/ 2872581 h 2959629"/>
                <a:gd name="connsiteX16" fmla="*/ 87048 w 2959629"/>
                <a:gd name="connsiteY16" fmla="*/ 957527 h 2959629"/>
                <a:gd name="connsiteX17" fmla="*/ 2872581 w 2959629"/>
                <a:gd name="connsiteY17" fmla="*/ 957527 h 2959629"/>
                <a:gd name="connsiteX18" fmla="*/ 87048 w 2959629"/>
                <a:gd name="connsiteY18" fmla="*/ 870479 h 2959629"/>
                <a:gd name="connsiteX19" fmla="*/ 87048 w 2959629"/>
                <a:gd name="connsiteY19" fmla="*/ 348192 h 2959629"/>
                <a:gd name="connsiteX20" fmla="*/ 609335 w 2959629"/>
                <a:gd name="connsiteY20" fmla="*/ 348192 h 2959629"/>
                <a:gd name="connsiteX21" fmla="*/ 609335 w 2959629"/>
                <a:gd name="connsiteY21" fmla="*/ 522288 h 2959629"/>
                <a:gd name="connsiteX22" fmla="*/ 652859 w 2959629"/>
                <a:gd name="connsiteY22" fmla="*/ 565811 h 2959629"/>
                <a:gd name="connsiteX23" fmla="*/ 696383 w 2959629"/>
                <a:gd name="connsiteY23" fmla="*/ 522288 h 2959629"/>
                <a:gd name="connsiteX24" fmla="*/ 696383 w 2959629"/>
                <a:gd name="connsiteY24" fmla="*/ 348192 h 2959629"/>
                <a:gd name="connsiteX25" fmla="*/ 2263246 w 2959629"/>
                <a:gd name="connsiteY25" fmla="*/ 348192 h 2959629"/>
                <a:gd name="connsiteX26" fmla="*/ 2263246 w 2959629"/>
                <a:gd name="connsiteY26" fmla="*/ 522288 h 2959629"/>
                <a:gd name="connsiteX27" fmla="*/ 2306770 w 2959629"/>
                <a:gd name="connsiteY27" fmla="*/ 565811 h 2959629"/>
                <a:gd name="connsiteX28" fmla="*/ 2350294 w 2959629"/>
                <a:gd name="connsiteY28" fmla="*/ 522288 h 2959629"/>
                <a:gd name="connsiteX29" fmla="*/ 2350294 w 2959629"/>
                <a:gd name="connsiteY29" fmla="*/ 348192 h 2959629"/>
                <a:gd name="connsiteX30" fmla="*/ 2872581 w 2959629"/>
                <a:gd name="connsiteY30" fmla="*/ 348192 h 2959629"/>
                <a:gd name="connsiteX31" fmla="*/ 2872581 w 2959629"/>
                <a:gd name="connsiteY31" fmla="*/ 870479 h 295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959629" h="2959629">
                  <a:moveTo>
                    <a:pt x="2350294" y="261144"/>
                  </a:moveTo>
                  <a:lnTo>
                    <a:pt x="2350294" y="43524"/>
                  </a:lnTo>
                  <a:cubicBezTo>
                    <a:pt x="2350294" y="19486"/>
                    <a:pt x="2330808" y="0"/>
                    <a:pt x="2306770" y="0"/>
                  </a:cubicBezTo>
                  <a:cubicBezTo>
                    <a:pt x="2282732" y="0"/>
                    <a:pt x="2263246" y="19486"/>
                    <a:pt x="2263246" y="43524"/>
                  </a:cubicBezTo>
                  <a:lnTo>
                    <a:pt x="2263246" y="261144"/>
                  </a:lnTo>
                  <a:lnTo>
                    <a:pt x="696383" y="261144"/>
                  </a:lnTo>
                  <a:lnTo>
                    <a:pt x="696383" y="43524"/>
                  </a:lnTo>
                  <a:cubicBezTo>
                    <a:pt x="696383" y="19486"/>
                    <a:pt x="676898" y="0"/>
                    <a:pt x="652859" y="0"/>
                  </a:cubicBezTo>
                  <a:cubicBezTo>
                    <a:pt x="628821" y="0"/>
                    <a:pt x="609335" y="19486"/>
                    <a:pt x="609335" y="43524"/>
                  </a:cubicBezTo>
                  <a:lnTo>
                    <a:pt x="609335" y="261144"/>
                  </a:lnTo>
                  <a:lnTo>
                    <a:pt x="0" y="261144"/>
                  </a:lnTo>
                  <a:lnTo>
                    <a:pt x="0" y="2959629"/>
                  </a:lnTo>
                  <a:lnTo>
                    <a:pt x="2959629" y="2959629"/>
                  </a:lnTo>
                  <a:lnTo>
                    <a:pt x="2959629" y="261144"/>
                  </a:lnTo>
                  <a:close/>
                  <a:moveTo>
                    <a:pt x="2872581" y="2872581"/>
                  </a:moveTo>
                  <a:lnTo>
                    <a:pt x="87048" y="2872581"/>
                  </a:lnTo>
                  <a:lnTo>
                    <a:pt x="87048" y="957527"/>
                  </a:lnTo>
                  <a:lnTo>
                    <a:pt x="2872581" y="957527"/>
                  </a:lnTo>
                  <a:close/>
                  <a:moveTo>
                    <a:pt x="87048" y="870479"/>
                  </a:moveTo>
                  <a:lnTo>
                    <a:pt x="87048" y="348192"/>
                  </a:lnTo>
                  <a:lnTo>
                    <a:pt x="609335" y="348192"/>
                  </a:lnTo>
                  <a:lnTo>
                    <a:pt x="609335" y="522288"/>
                  </a:lnTo>
                  <a:cubicBezTo>
                    <a:pt x="609335" y="546326"/>
                    <a:pt x="628821" y="565811"/>
                    <a:pt x="652859" y="565811"/>
                  </a:cubicBezTo>
                  <a:cubicBezTo>
                    <a:pt x="676898" y="565811"/>
                    <a:pt x="696383" y="546326"/>
                    <a:pt x="696383" y="522288"/>
                  </a:cubicBezTo>
                  <a:lnTo>
                    <a:pt x="696383" y="348192"/>
                  </a:lnTo>
                  <a:lnTo>
                    <a:pt x="2263246" y="348192"/>
                  </a:lnTo>
                  <a:lnTo>
                    <a:pt x="2263246" y="522288"/>
                  </a:lnTo>
                  <a:cubicBezTo>
                    <a:pt x="2263246" y="546326"/>
                    <a:pt x="2282732" y="565811"/>
                    <a:pt x="2306770" y="565811"/>
                  </a:cubicBezTo>
                  <a:cubicBezTo>
                    <a:pt x="2330808" y="565811"/>
                    <a:pt x="2350294" y="546326"/>
                    <a:pt x="2350294" y="522288"/>
                  </a:cubicBezTo>
                  <a:lnTo>
                    <a:pt x="2350294" y="348192"/>
                  </a:lnTo>
                  <a:lnTo>
                    <a:pt x="2872581" y="348192"/>
                  </a:lnTo>
                  <a:lnTo>
                    <a:pt x="2872581" y="870479"/>
                  </a:lnTo>
                  <a:close/>
                </a:path>
              </a:pathLst>
            </a:custGeom>
            <a:grpFill/>
            <a:ln w="43458"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8E3E43B6-A8B4-FC63-5398-FDA22D7EA178}"/>
                </a:ext>
              </a:extLst>
            </p:cNvPr>
            <p:cNvSpPr/>
            <p:nvPr/>
          </p:nvSpPr>
          <p:spPr>
            <a:xfrm>
              <a:off x="8780727" y="3991451"/>
              <a:ext cx="2263245" cy="1392766"/>
            </a:xfrm>
            <a:custGeom>
              <a:avLst/>
              <a:gdLst>
                <a:gd name="connsiteX0" fmla="*/ 826955 w 2263245"/>
                <a:gd name="connsiteY0" fmla="*/ 1392767 h 1392766"/>
                <a:gd name="connsiteX1" fmla="*/ 2263246 w 2263245"/>
                <a:gd name="connsiteY1" fmla="*/ 1392767 h 1392766"/>
                <a:gd name="connsiteX2" fmla="*/ 2263246 w 2263245"/>
                <a:gd name="connsiteY2" fmla="*/ 0 h 1392766"/>
                <a:gd name="connsiteX3" fmla="*/ 0 w 2263245"/>
                <a:gd name="connsiteY3" fmla="*/ 0 h 1392766"/>
                <a:gd name="connsiteX4" fmla="*/ 0 w 2263245"/>
                <a:gd name="connsiteY4" fmla="*/ 1392767 h 1392766"/>
                <a:gd name="connsiteX5" fmla="*/ 826955 w 2263245"/>
                <a:gd name="connsiteY5" fmla="*/ 1392767 h 1392766"/>
                <a:gd name="connsiteX6" fmla="*/ 826955 w 2263245"/>
                <a:gd name="connsiteY6" fmla="*/ 1305719 h 1392766"/>
                <a:gd name="connsiteX7" fmla="*/ 826955 w 2263245"/>
                <a:gd name="connsiteY7" fmla="*/ 957527 h 1392766"/>
                <a:gd name="connsiteX8" fmla="*/ 1436291 w 2263245"/>
                <a:gd name="connsiteY8" fmla="*/ 957527 h 1392766"/>
                <a:gd name="connsiteX9" fmla="*/ 1436291 w 2263245"/>
                <a:gd name="connsiteY9" fmla="*/ 1305719 h 1392766"/>
                <a:gd name="connsiteX10" fmla="*/ 826955 w 2263245"/>
                <a:gd name="connsiteY10" fmla="*/ 522288 h 1392766"/>
                <a:gd name="connsiteX11" fmla="*/ 1436291 w 2263245"/>
                <a:gd name="connsiteY11" fmla="*/ 522288 h 1392766"/>
                <a:gd name="connsiteX12" fmla="*/ 1436291 w 2263245"/>
                <a:gd name="connsiteY12" fmla="*/ 870479 h 1392766"/>
                <a:gd name="connsiteX13" fmla="*/ 826955 w 2263245"/>
                <a:gd name="connsiteY13" fmla="*/ 870479 h 1392766"/>
                <a:gd name="connsiteX14" fmla="*/ 739907 w 2263245"/>
                <a:gd name="connsiteY14" fmla="*/ 870479 h 1392766"/>
                <a:gd name="connsiteX15" fmla="*/ 87048 w 2263245"/>
                <a:gd name="connsiteY15" fmla="*/ 870479 h 1392766"/>
                <a:gd name="connsiteX16" fmla="*/ 87048 w 2263245"/>
                <a:gd name="connsiteY16" fmla="*/ 522288 h 1392766"/>
                <a:gd name="connsiteX17" fmla="*/ 739907 w 2263245"/>
                <a:gd name="connsiteY17" fmla="*/ 522288 h 1392766"/>
                <a:gd name="connsiteX18" fmla="*/ 1523339 w 2263245"/>
                <a:gd name="connsiteY18" fmla="*/ 522288 h 1392766"/>
                <a:gd name="connsiteX19" fmla="*/ 2176198 w 2263245"/>
                <a:gd name="connsiteY19" fmla="*/ 522288 h 1392766"/>
                <a:gd name="connsiteX20" fmla="*/ 2176198 w 2263245"/>
                <a:gd name="connsiteY20" fmla="*/ 870479 h 1392766"/>
                <a:gd name="connsiteX21" fmla="*/ 1523339 w 2263245"/>
                <a:gd name="connsiteY21" fmla="*/ 870479 h 1392766"/>
                <a:gd name="connsiteX22" fmla="*/ 1523339 w 2263245"/>
                <a:gd name="connsiteY22" fmla="*/ 1305719 h 1392766"/>
                <a:gd name="connsiteX23" fmla="*/ 1523339 w 2263245"/>
                <a:gd name="connsiteY23" fmla="*/ 957527 h 1392766"/>
                <a:gd name="connsiteX24" fmla="*/ 2176198 w 2263245"/>
                <a:gd name="connsiteY24" fmla="*/ 957527 h 1392766"/>
                <a:gd name="connsiteX25" fmla="*/ 2176198 w 2263245"/>
                <a:gd name="connsiteY25" fmla="*/ 1305719 h 1392766"/>
                <a:gd name="connsiteX26" fmla="*/ 2176198 w 2263245"/>
                <a:gd name="connsiteY26" fmla="*/ 87048 h 1392766"/>
                <a:gd name="connsiteX27" fmla="*/ 2176198 w 2263245"/>
                <a:gd name="connsiteY27" fmla="*/ 435240 h 1392766"/>
                <a:gd name="connsiteX28" fmla="*/ 1523339 w 2263245"/>
                <a:gd name="connsiteY28" fmla="*/ 435240 h 1392766"/>
                <a:gd name="connsiteX29" fmla="*/ 1523339 w 2263245"/>
                <a:gd name="connsiteY29" fmla="*/ 87048 h 1392766"/>
                <a:gd name="connsiteX30" fmla="*/ 1436291 w 2263245"/>
                <a:gd name="connsiteY30" fmla="*/ 87048 h 1392766"/>
                <a:gd name="connsiteX31" fmla="*/ 1436291 w 2263245"/>
                <a:gd name="connsiteY31" fmla="*/ 435240 h 1392766"/>
                <a:gd name="connsiteX32" fmla="*/ 826955 w 2263245"/>
                <a:gd name="connsiteY32" fmla="*/ 435240 h 1392766"/>
                <a:gd name="connsiteX33" fmla="*/ 826955 w 2263245"/>
                <a:gd name="connsiteY33" fmla="*/ 87048 h 1392766"/>
                <a:gd name="connsiteX34" fmla="*/ 739907 w 2263245"/>
                <a:gd name="connsiteY34" fmla="*/ 87048 h 1392766"/>
                <a:gd name="connsiteX35" fmla="*/ 739907 w 2263245"/>
                <a:gd name="connsiteY35" fmla="*/ 435240 h 1392766"/>
                <a:gd name="connsiteX36" fmla="*/ 87048 w 2263245"/>
                <a:gd name="connsiteY36" fmla="*/ 435240 h 1392766"/>
                <a:gd name="connsiteX37" fmla="*/ 87048 w 2263245"/>
                <a:gd name="connsiteY37" fmla="*/ 87048 h 1392766"/>
                <a:gd name="connsiteX38" fmla="*/ 87048 w 2263245"/>
                <a:gd name="connsiteY38" fmla="*/ 1305719 h 1392766"/>
                <a:gd name="connsiteX39" fmla="*/ 87048 w 2263245"/>
                <a:gd name="connsiteY39" fmla="*/ 957527 h 1392766"/>
                <a:gd name="connsiteX40" fmla="*/ 739907 w 2263245"/>
                <a:gd name="connsiteY40" fmla="*/ 957527 h 1392766"/>
                <a:gd name="connsiteX41" fmla="*/ 739907 w 2263245"/>
                <a:gd name="connsiteY41" fmla="*/ 1305719 h 13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263245" h="1392766">
                  <a:moveTo>
                    <a:pt x="826955" y="1392767"/>
                  </a:moveTo>
                  <a:lnTo>
                    <a:pt x="2263246" y="1392767"/>
                  </a:lnTo>
                  <a:lnTo>
                    <a:pt x="2263246" y="0"/>
                  </a:lnTo>
                  <a:lnTo>
                    <a:pt x="0" y="0"/>
                  </a:lnTo>
                  <a:lnTo>
                    <a:pt x="0" y="1392767"/>
                  </a:lnTo>
                  <a:lnTo>
                    <a:pt x="826955" y="1392767"/>
                  </a:lnTo>
                  <a:close/>
                  <a:moveTo>
                    <a:pt x="826955" y="1305719"/>
                  </a:moveTo>
                  <a:lnTo>
                    <a:pt x="826955" y="957527"/>
                  </a:lnTo>
                  <a:lnTo>
                    <a:pt x="1436291" y="957527"/>
                  </a:lnTo>
                  <a:lnTo>
                    <a:pt x="1436291" y="1305719"/>
                  </a:lnTo>
                  <a:close/>
                  <a:moveTo>
                    <a:pt x="826955" y="522288"/>
                  </a:moveTo>
                  <a:lnTo>
                    <a:pt x="1436291" y="522288"/>
                  </a:lnTo>
                  <a:lnTo>
                    <a:pt x="1436291" y="870479"/>
                  </a:lnTo>
                  <a:lnTo>
                    <a:pt x="826955" y="870479"/>
                  </a:lnTo>
                  <a:close/>
                  <a:moveTo>
                    <a:pt x="739907" y="870479"/>
                  </a:moveTo>
                  <a:lnTo>
                    <a:pt x="87048" y="870479"/>
                  </a:lnTo>
                  <a:lnTo>
                    <a:pt x="87048" y="522288"/>
                  </a:lnTo>
                  <a:lnTo>
                    <a:pt x="739907" y="522288"/>
                  </a:lnTo>
                  <a:close/>
                  <a:moveTo>
                    <a:pt x="1523339" y="522288"/>
                  </a:moveTo>
                  <a:lnTo>
                    <a:pt x="2176198" y="522288"/>
                  </a:lnTo>
                  <a:lnTo>
                    <a:pt x="2176198" y="870479"/>
                  </a:lnTo>
                  <a:lnTo>
                    <a:pt x="1523339" y="870479"/>
                  </a:lnTo>
                  <a:close/>
                  <a:moveTo>
                    <a:pt x="1523339" y="1305719"/>
                  </a:moveTo>
                  <a:lnTo>
                    <a:pt x="1523339" y="957527"/>
                  </a:lnTo>
                  <a:lnTo>
                    <a:pt x="2176198" y="957527"/>
                  </a:lnTo>
                  <a:lnTo>
                    <a:pt x="2176198" y="1305719"/>
                  </a:lnTo>
                  <a:close/>
                  <a:moveTo>
                    <a:pt x="2176198" y="87048"/>
                  </a:moveTo>
                  <a:lnTo>
                    <a:pt x="2176198" y="435240"/>
                  </a:lnTo>
                  <a:lnTo>
                    <a:pt x="1523339" y="435240"/>
                  </a:lnTo>
                  <a:lnTo>
                    <a:pt x="1523339" y="87048"/>
                  </a:lnTo>
                  <a:close/>
                  <a:moveTo>
                    <a:pt x="1436291" y="87048"/>
                  </a:moveTo>
                  <a:lnTo>
                    <a:pt x="1436291" y="435240"/>
                  </a:lnTo>
                  <a:lnTo>
                    <a:pt x="826955" y="435240"/>
                  </a:lnTo>
                  <a:lnTo>
                    <a:pt x="826955" y="87048"/>
                  </a:lnTo>
                  <a:close/>
                  <a:moveTo>
                    <a:pt x="739907" y="87048"/>
                  </a:moveTo>
                  <a:lnTo>
                    <a:pt x="739907" y="435240"/>
                  </a:lnTo>
                  <a:lnTo>
                    <a:pt x="87048" y="435240"/>
                  </a:lnTo>
                  <a:lnTo>
                    <a:pt x="87048" y="87048"/>
                  </a:lnTo>
                  <a:close/>
                  <a:moveTo>
                    <a:pt x="87048" y="1305719"/>
                  </a:moveTo>
                  <a:lnTo>
                    <a:pt x="87048" y="957527"/>
                  </a:lnTo>
                  <a:lnTo>
                    <a:pt x="739907" y="957527"/>
                  </a:lnTo>
                  <a:lnTo>
                    <a:pt x="739907" y="1305719"/>
                  </a:lnTo>
                  <a:close/>
                </a:path>
              </a:pathLst>
            </a:custGeom>
            <a:grpFill/>
            <a:ln w="43458" cap="flat">
              <a:noFill/>
              <a:prstDash val="solid"/>
              <a:miter/>
            </a:ln>
          </p:spPr>
          <p:txBody>
            <a:bodyPr rtlCol="0" anchor="ctr"/>
            <a:lstStyle/>
            <a:p>
              <a:endParaRPr lang="de-DE"/>
            </a:p>
          </p:txBody>
        </p:sp>
      </p:grpSp>
      <p:sp>
        <p:nvSpPr>
          <p:cNvPr id="4" name="Textplatzhalter 3">
            <a:extLst>
              <a:ext uri="{FF2B5EF4-FFF2-40B4-BE49-F238E27FC236}">
                <a16:creationId xmlns:a16="http://schemas.microsoft.com/office/drawing/2014/main" id="{E7AAAED3-6F5D-6120-B16A-A7B308AF72C7}"/>
              </a:ext>
            </a:extLst>
          </p:cNvPr>
          <p:cNvSpPr>
            <a:spLocks noGrp="1"/>
          </p:cNvSpPr>
          <p:nvPr>
            <p:ph type="body" sz="quarter" idx="25"/>
          </p:nvPr>
        </p:nvSpPr>
        <p:spPr>
          <a:xfrm>
            <a:off x="3238500" y="2154212"/>
            <a:ext cx="7605714" cy="3938321"/>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2" name="Titel 21">
            <a:extLst>
              <a:ext uri="{FF2B5EF4-FFF2-40B4-BE49-F238E27FC236}">
                <a16:creationId xmlns:a16="http://schemas.microsoft.com/office/drawing/2014/main" id="{6E9BA24C-6398-9B26-22B9-89498CAE083A}"/>
              </a:ext>
            </a:extLst>
          </p:cNvPr>
          <p:cNvSpPr>
            <a:spLocks noGrp="1"/>
          </p:cNvSpPr>
          <p:nvPr>
            <p:ph type="title"/>
          </p:nvPr>
        </p:nvSpPr>
        <p:spPr>
          <a:xfrm>
            <a:off x="525600" y="673200"/>
            <a:ext cx="9121320" cy="360000"/>
          </a:xfrm>
        </p:spPr>
        <p:txBody>
          <a:bodyPr/>
          <a:lstStyle/>
          <a:p>
            <a:r>
              <a:rPr lang="de-DE"/>
              <a:t>Mastertitelformat bearbeiten</a:t>
            </a:r>
          </a:p>
        </p:txBody>
      </p:sp>
      <p:sp>
        <p:nvSpPr>
          <p:cNvPr id="2" name="Fußzeilenplatzhalter 1">
            <a:extLst>
              <a:ext uri="{FF2B5EF4-FFF2-40B4-BE49-F238E27FC236}">
                <a16:creationId xmlns:a16="http://schemas.microsoft.com/office/drawing/2014/main" id="{1076D684-3F07-AE58-C8C3-CC76BC9BB2CA}"/>
              </a:ext>
            </a:extLst>
          </p:cNvPr>
          <p:cNvSpPr>
            <a:spLocks noGrp="1"/>
          </p:cNvSpPr>
          <p:nvPr>
            <p:ph type="ftr" sz="quarter" idx="26"/>
          </p:nvPr>
        </p:nvSpPr>
        <p:spPr/>
        <p:txBody>
          <a:bodyPr/>
          <a:lstStyle/>
          <a:p>
            <a:endParaRPr lang="de-DE" dirty="0"/>
          </a:p>
        </p:txBody>
      </p:sp>
      <p:sp>
        <p:nvSpPr>
          <p:cNvPr id="3" name="Foliennummernplatzhalter 2">
            <a:extLst>
              <a:ext uri="{FF2B5EF4-FFF2-40B4-BE49-F238E27FC236}">
                <a16:creationId xmlns:a16="http://schemas.microsoft.com/office/drawing/2014/main" id="{082D1E16-5276-67CE-517A-59A33EA3FAE5}"/>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7" name="Textplatzhalter 3">
            <a:extLst>
              <a:ext uri="{FF2B5EF4-FFF2-40B4-BE49-F238E27FC236}">
                <a16:creationId xmlns:a16="http://schemas.microsoft.com/office/drawing/2014/main" id="{A49893D3-E9AF-1ADF-3B29-4567CB47A637}"/>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137955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ontakt hell">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636A129C-6CCA-49D1-A43E-2B186D3EAB58}"/>
              </a:ext>
            </a:extLst>
          </p:cNvPr>
          <p:cNvSpPr>
            <a:spLocks noGrp="1"/>
          </p:cNvSpPr>
          <p:nvPr>
            <p:ph type="pic" sz="quarter" idx="13"/>
          </p:nvPr>
        </p:nvSpPr>
        <p:spPr bwMode="gray">
          <a:xfrm>
            <a:off x="525600" y="2127118"/>
            <a:ext cx="2133579" cy="2576669"/>
          </a:xfrm>
          <a:pattFill prst="ltUpDiag">
            <a:fgClr>
              <a:schemeClr val="bg2"/>
            </a:fgClr>
            <a:bgClr>
              <a:schemeClr val="bg1"/>
            </a:bgClr>
          </a:pattFill>
        </p:spPr>
        <p:txBody>
          <a:bodyPr anchor="ctr"/>
          <a:lstStyle>
            <a:lvl1pPr algn="ctr">
              <a:defRPr>
                <a:latin typeface="Calibri" panose="020F0502020204030204" pitchFamily="34" charset="0"/>
              </a:defRPr>
            </a:lvl1pPr>
          </a:lstStyle>
          <a:p>
            <a:r>
              <a:rPr lang="de-DE"/>
              <a:t>Bild durch Klicken auf Symbol hinzufügen</a:t>
            </a:r>
            <a:endParaRPr lang="de-DE" dirty="0"/>
          </a:p>
        </p:txBody>
      </p:sp>
      <p:sp>
        <p:nvSpPr>
          <p:cNvPr id="27" name="Name Placeholder">
            <a:extLst>
              <a:ext uri="{FF2B5EF4-FFF2-40B4-BE49-F238E27FC236}">
                <a16:creationId xmlns:a16="http://schemas.microsoft.com/office/drawing/2014/main" id="{E69C6222-64D2-3CDE-8B12-FA76E69FF925}"/>
              </a:ext>
            </a:extLst>
          </p:cNvPr>
          <p:cNvSpPr>
            <a:spLocks noGrp="1"/>
          </p:cNvSpPr>
          <p:nvPr>
            <p:ph type="body" sz="quarter" idx="14" hasCustomPrompt="1"/>
          </p:nvPr>
        </p:nvSpPr>
        <p:spPr>
          <a:xfrm>
            <a:off x="3619935" y="2719579"/>
            <a:ext cx="3600450" cy="360000"/>
          </a:xfrm>
        </p:spPr>
        <p:txBody>
          <a:bodyPr/>
          <a:lstStyle>
            <a:lvl1pPr marL="0" indent="0">
              <a:buFontTx/>
              <a:buNone/>
              <a:defRPr b="1">
                <a:solidFill>
                  <a:schemeClr val="tx2"/>
                </a:solidFill>
                <a:latin typeface="Calibri" panose="020F0502020204030204" pitchFamily="34" charset="0"/>
              </a:defRPr>
            </a:lvl1pPr>
          </a:lstStyle>
          <a:p>
            <a:pPr lvl="0"/>
            <a:r>
              <a:rPr lang="en-US" noProof="0" dirty="0" err="1"/>
              <a:t>Vorname</a:t>
            </a:r>
            <a:r>
              <a:rPr lang="en-US" noProof="0" dirty="0"/>
              <a:t> </a:t>
            </a:r>
            <a:r>
              <a:rPr lang="en-US" noProof="0" dirty="0" err="1"/>
              <a:t>Nachname</a:t>
            </a:r>
            <a:endParaRPr lang="en-US" noProof="0" dirty="0"/>
          </a:p>
        </p:txBody>
      </p:sp>
      <p:sp>
        <p:nvSpPr>
          <p:cNvPr id="28" name="Job Title Placeholder">
            <a:extLst>
              <a:ext uri="{FF2B5EF4-FFF2-40B4-BE49-F238E27FC236}">
                <a16:creationId xmlns:a16="http://schemas.microsoft.com/office/drawing/2014/main" id="{F4B8F31D-3CEE-DE0E-1B6A-BA1C68E6E8A6}"/>
              </a:ext>
            </a:extLst>
          </p:cNvPr>
          <p:cNvSpPr>
            <a:spLocks noGrp="1"/>
          </p:cNvSpPr>
          <p:nvPr>
            <p:ph type="body" sz="quarter" idx="15" hasCustomPrompt="1"/>
          </p:nvPr>
        </p:nvSpPr>
        <p:spPr>
          <a:xfrm>
            <a:off x="3619935" y="3097161"/>
            <a:ext cx="3600450" cy="252000"/>
          </a:xfrm>
        </p:spPr>
        <p:txBody>
          <a:bodyPr>
            <a:noAutofit/>
          </a:bodyPr>
          <a:lstStyle>
            <a:lvl1pPr marL="0" indent="0">
              <a:buFontTx/>
              <a:buNone/>
              <a:defRPr sz="1400">
                <a:solidFill>
                  <a:schemeClr val="tx2"/>
                </a:solidFill>
                <a:latin typeface="Calibri" panose="020F0502020204030204" pitchFamily="34" charset="0"/>
              </a:defRPr>
            </a:lvl1pPr>
          </a:lstStyle>
          <a:p>
            <a:pPr lvl="0"/>
            <a:r>
              <a:rPr lang="en-US" noProof="0" dirty="0" err="1"/>
              <a:t>Stellenbezeichnung</a:t>
            </a:r>
            <a:endParaRPr lang="en-US" noProof="0" dirty="0"/>
          </a:p>
        </p:txBody>
      </p:sp>
      <p:sp>
        <p:nvSpPr>
          <p:cNvPr id="29" name="Phone Text">
            <a:extLst>
              <a:ext uri="{FF2B5EF4-FFF2-40B4-BE49-F238E27FC236}">
                <a16:creationId xmlns:a16="http://schemas.microsoft.com/office/drawing/2014/main" id="{E6C75DC2-C3BB-7379-9F21-CA3DAC970140}"/>
              </a:ext>
            </a:extLst>
          </p:cNvPr>
          <p:cNvSpPr txBox="1"/>
          <p:nvPr userDrawn="1"/>
        </p:nvSpPr>
        <p:spPr>
          <a:xfrm>
            <a:off x="3620369" y="3582592"/>
            <a:ext cx="751210" cy="215444"/>
          </a:xfrm>
          <a:prstGeom prst="rect">
            <a:avLst/>
          </a:prstGeom>
          <a:noFill/>
        </p:spPr>
        <p:txBody>
          <a:bodyPr wrap="square" lIns="0" tIns="0" rIns="0" bIns="0" rtlCol="0" anchor="ctr">
            <a:spAutoFit/>
          </a:bodyPr>
          <a:lstStyle/>
          <a:p>
            <a:pPr algn="l"/>
            <a:r>
              <a:rPr lang="en-US" sz="1400" b="0" noProof="0" dirty="0">
                <a:solidFill>
                  <a:schemeClr val="tx2"/>
                </a:solidFill>
                <a:latin typeface="Calibri" panose="020F0502020204030204" pitchFamily="34" charset="0"/>
              </a:rPr>
              <a:t>Telefon</a:t>
            </a:r>
          </a:p>
        </p:txBody>
      </p:sp>
      <p:sp>
        <p:nvSpPr>
          <p:cNvPr id="30" name="Phone Placeholder">
            <a:extLst>
              <a:ext uri="{FF2B5EF4-FFF2-40B4-BE49-F238E27FC236}">
                <a16:creationId xmlns:a16="http://schemas.microsoft.com/office/drawing/2014/main" id="{A4DA6751-AA7B-F56F-9B56-A28840005016}"/>
              </a:ext>
            </a:extLst>
          </p:cNvPr>
          <p:cNvSpPr>
            <a:spLocks noGrp="1"/>
          </p:cNvSpPr>
          <p:nvPr>
            <p:ph type="body" sz="quarter" idx="16" hasCustomPrompt="1"/>
          </p:nvPr>
        </p:nvSpPr>
        <p:spPr>
          <a:xfrm>
            <a:off x="4439161" y="3534645"/>
            <a:ext cx="2987948" cy="288000"/>
          </a:xfrm>
        </p:spPr>
        <p:txBody>
          <a:bodyPr anchor="ctr">
            <a:noAutofit/>
          </a:bodyPr>
          <a:lstStyle>
            <a:lvl1pPr marL="0" indent="0">
              <a:buFontTx/>
              <a:buNone/>
              <a:defRPr sz="1400">
                <a:solidFill>
                  <a:schemeClr val="tx2"/>
                </a:solidFill>
                <a:latin typeface="Calibri" panose="020F0502020204030204" pitchFamily="34" charset="0"/>
              </a:defRPr>
            </a:lvl1pPr>
          </a:lstStyle>
          <a:p>
            <a:pPr lvl="0"/>
            <a:r>
              <a:rPr lang="en-US" noProof="0" dirty="0"/>
              <a:t>+49 000 0000 000</a:t>
            </a:r>
          </a:p>
        </p:txBody>
      </p:sp>
      <p:sp>
        <p:nvSpPr>
          <p:cNvPr id="31" name="Mobile Text">
            <a:extLst>
              <a:ext uri="{FF2B5EF4-FFF2-40B4-BE49-F238E27FC236}">
                <a16:creationId xmlns:a16="http://schemas.microsoft.com/office/drawing/2014/main" id="{0CCF2B53-7D22-F26E-5134-77D776364BE9}"/>
              </a:ext>
            </a:extLst>
          </p:cNvPr>
          <p:cNvSpPr txBox="1"/>
          <p:nvPr userDrawn="1"/>
        </p:nvSpPr>
        <p:spPr>
          <a:xfrm>
            <a:off x="3620369" y="3871055"/>
            <a:ext cx="751210" cy="215444"/>
          </a:xfrm>
          <a:prstGeom prst="rect">
            <a:avLst/>
          </a:prstGeom>
          <a:noFill/>
        </p:spPr>
        <p:txBody>
          <a:bodyPr wrap="square" lIns="0" tIns="0" rIns="0" bIns="0" rtlCol="0" anchor="ctr">
            <a:spAutoFit/>
          </a:bodyPr>
          <a:lstStyle/>
          <a:p>
            <a:pPr algn="l">
              <a:spcBef>
                <a:spcPts val="0"/>
              </a:spcBef>
              <a:spcAft>
                <a:spcPts val="0"/>
              </a:spcAft>
            </a:pPr>
            <a:r>
              <a:rPr lang="en-US" sz="1400" b="0" noProof="0" dirty="0">
                <a:solidFill>
                  <a:schemeClr val="tx2"/>
                </a:solidFill>
                <a:latin typeface="Calibri" panose="020F0502020204030204" pitchFamily="34" charset="0"/>
              </a:rPr>
              <a:t>E-Mail</a:t>
            </a:r>
          </a:p>
        </p:txBody>
      </p:sp>
      <p:sp>
        <p:nvSpPr>
          <p:cNvPr id="33" name="E-Mail Placeholder">
            <a:extLst>
              <a:ext uri="{FF2B5EF4-FFF2-40B4-BE49-F238E27FC236}">
                <a16:creationId xmlns:a16="http://schemas.microsoft.com/office/drawing/2014/main" id="{CBF8A921-D7E0-3BAB-9784-7CBB42F0AA7F}"/>
              </a:ext>
            </a:extLst>
          </p:cNvPr>
          <p:cNvSpPr>
            <a:spLocks noGrp="1"/>
          </p:cNvSpPr>
          <p:nvPr>
            <p:ph type="body" sz="quarter" idx="25" hasCustomPrompt="1"/>
          </p:nvPr>
        </p:nvSpPr>
        <p:spPr>
          <a:xfrm>
            <a:off x="4445515" y="3871055"/>
            <a:ext cx="3600450" cy="252000"/>
          </a:xfrm>
        </p:spPr>
        <p:txBody>
          <a:bodyPr>
            <a:noAutofit/>
          </a:bodyPr>
          <a:lstStyle>
            <a:lvl1pPr marL="0" indent="0">
              <a:spcBef>
                <a:spcPts val="0"/>
              </a:spcBef>
              <a:spcAft>
                <a:spcPts val="0"/>
              </a:spcAft>
              <a:buFontTx/>
              <a:buNone/>
              <a:defRPr sz="1400">
                <a:solidFill>
                  <a:schemeClr val="tx2"/>
                </a:solidFill>
                <a:latin typeface="Calibri" panose="020F0502020204030204" pitchFamily="34" charset="0"/>
              </a:defRPr>
            </a:lvl1pPr>
          </a:lstStyle>
          <a:p>
            <a:pPr lvl="0"/>
            <a:r>
              <a:rPr lang="en-US" noProof="0" dirty="0" err="1"/>
              <a:t>Mailadresse</a:t>
            </a:r>
            <a:r>
              <a:rPr lang="en-US" noProof="0" dirty="0"/>
              <a:t> </a:t>
            </a:r>
            <a:r>
              <a:rPr lang="en-US" noProof="0" dirty="0" err="1"/>
              <a:t>eintragen</a:t>
            </a:r>
            <a:endParaRPr lang="en-US" noProof="0" dirty="0"/>
          </a:p>
        </p:txBody>
      </p:sp>
      <p:sp>
        <p:nvSpPr>
          <p:cNvPr id="34" name="Website Text">
            <a:extLst>
              <a:ext uri="{FF2B5EF4-FFF2-40B4-BE49-F238E27FC236}">
                <a16:creationId xmlns:a16="http://schemas.microsoft.com/office/drawing/2014/main" id="{C2770BF0-1967-6BA9-444D-FEA46AA287AC}"/>
              </a:ext>
            </a:extLst>
          </p:cNvPr>
          <p:cNvSpPr txBox="1"/>
          <p:nvPr userDrawn="1"/>
        </p:nvSpPr>
        <p:spPr>
          <a:xfrm>
            <a:off x="3620369" y="4538768"/>
            <a:ext cx="3600016" cy="215444"/>
          </a:xfrm>
          <a:prstGeom prst="rect">
            <a:avLst/>
          </a:prstGeom>
          <a:noFill/>
        </p:spPr>
        <p:txBody>
          <a:bodyPr wrap="square" lIns="0" tIns="0" rIns="0" bIns="0" rtlCol="0">
            <a:spAutoFit/>
          </a:bodyPr>
          <a:lstStyle/>
          <a:p>
            <a:pPr algn="l"/>
            <a:r>
              <a:rPr lang="en-US" sz="1400" b="1" noProof="0" dirty="0">
                <a:solidFill>
                  <a:schemeClr val="tx2"/>
                </a:solidFill>
                <a:latin typeface="Calibri" panose="020F0502020204030204" pitchFamily="34" charset="0"/>
              </a:rPr>
              <a:t>www.teachtoprotect.de</a:t>
            </a:r>
          </a:p>
        </p:txBody>
      </p:sp>
      <p:sp>
        <p:nvSpPr>
          <p:cNvPr id="9" name="Titel 8">
            <a:extLst>
              <a:ext uri="{FF2B5EF4-FFF2-40B4-BE49-F238E27FC236}">
                <a16:creationId xmlns:a16="http://schemas.microsoft.com/office/drawing/2014/main" id="{85DDF275-DC5D-E077-AD90-F0FF5BD85D83}"/>
              </a:ext>
            </a:extLst>
          </p:cNvPr>
          <p:cNvSpPr>
            <a:spLocks noGrp="1"/>
          </p:cNvSpPr>
          <p:nvPr>
            <p:ph type="title"/>
          </p:nvPr>
        </p:nvSpPr>
        <p:spPr>
          <a:xfrm>
            <a:off x="525600" y="673200"/>
            <a:ext cx="9121320" cy="360000"/>
          </a:xfrm>
        </p:spPr>
        <p:txBody>
          <a:bodyPr/>
          <a:lstStyle/>
          <a:p>
            <a:r>
              <a:rPr lang="de-DE"/>
              <a:t>Mastertitelformat bearbeiten</a:t>
            </a:r>
            <a:endParaRPr lang="de-DE" dirty="0"/>
          </a:p>
        </p:txBody>
      </p:sp>
      <p:sp>
        <p:nvSpPr>
          <p:cNvPr id="2" name="Fußzeilenplatzhalter 1">
            <a:extLst>
              <a:ext uri="{FF2B5EF4-FFF2-40B4-BE49-F238E27FC236}">
                <a16:creationId xmlns:a16="http://schemas.microsoft.com/office/drawing/2014/main" id="{58F45E2B-1987-CFEF-7213-FA89652C40D0}"/>
              </a:ext>
            </a:extLst>
          </p:cNvPr>
          <p:cNvSpPr>
            <a:spLocks noGrp="1"/>
          </p:cNvSpPr>
          <p:nvPr>
            <p:ph type="ftr" sz="quarter" idx="26"/>
          </p:nvPr>
        </p:nvSpPr>
        <p:spPr/>
        <p:txBody>
          <a:bodyPr/>
          <a:lstStyle/>
          <a:p>
            <a:endParaRPr lang="de-DE" dirty="0"/>
          </a:p>
        </p:txBody>
      </p:sp>
      <p:sp>
        <p:nvSpPr>
          <p:cNvPr id="5" name="Foliennummernplatzhalter 4">
            <a:extLst>
              <a:ext uri="{FF2B5EF4-FFF2-40B4-BE49-F238E27FC236}">
                <a16:creationId xmlns:a16="http://schemas.microsoft.com/office/drawing/2014/main" id="{C91B7634-6143-6E2D-8C0B-2DB274F680B9}"/>
              </a:ext>
            </a:extLst>
          </p:cNvPr>
          <p:cNvSpPr>
            <a:spLocks noGrp="1"/>
          </p:cNvSpPr>
          <p:nvPr>
            <p:ph type="sldNum" sz="quarter" idx="27"/>
          </p:nvPr>
        </p:nvSpPr>
        <p:spPr/>
        <p:txBody>
          <a:bodyPr/>
          <a:lstStyle/>
          <a:p>
            <a:fld id="{521AE3AC-DDCA-45D4-9B2A-A2DBEA872607}" type="slidenum">
              <a:rPr lang="de-DE" smtClean="0"/>
              <a:pPr/>
              <a:t>‹Nr.›</a:t>
            </a:fld>
            <a:endParaRPr lang="de-DE" dirty="0"/>
          </a:p>
        </p:txBody>
      </p:sp>
      <p:sp>
        <p:nvSpPr>
          <p:cNvPr id="3" name="Textplatzhalter 3">
            <a:extLst>
              <a:ext uri="{FF2B5EF4-FFF2-40B4-BE49-F238E27FC236}">
                <a16:creationId xmlns:a16="http://schemas.microsoft.com/office/drawing/2014/main" id="{C569D226-E5FE-34DC-B135-E785D4099BAF}"/>
              </a:ext>
            </a:extLst>
          </p:cNvPr>
          <p:cNvSpPr>
            <a:spLocks noGrp="1"/>
          </p:cNvSpPr>
          <p:nvPr>
            <p:ph type="body" sz="quarter" idx="18" hasCustomPrompt="1"/>
          </p:nvPr>
        </p:nvSpPr>
        <p:spPr>
          <a:xfrm>
            <a:off x="527051" y="1054609"/>
            <a:ext cx="9684000" cy="360000"/>
          </a:xfrm>
        </p:spPr>
        <p:txBody>
          <a:bodyPr/>
          <a:lstStyle>
            <a:lvl1pPr marL="0" indent="0">
              <a:spcBef>
                <a:spcPts val="0"/>
              </a:spcBef>
              <a:spcAft>
                <a:spcPts val="0"/>
              </a:spcAft>
              <a:buFont typeface="Arial" panose="020B0604020202020204" pitchFamily="34" charset="0"/>
              <a:buNone/>
              <a:defRPr sz="2400" b="0">
                <a:solidFill>
                  <a:schemeClr val="tx2"/>
                </a:solidFill>
                <a:latin typeface="Calibri" panose="020F0502020204030204" pitchFamily="34" charset="0"/>
              </a:defRPr>
            </a:lvl1pPr>
            <a:lvl2pPr marL="0" indent="0">
              <a:spcBef>
                <a:spcPts val="0"/>
              </a:spcBef>
              <a:spcAft>
                <a:spcPts val="0"/>
              </a:spcAft>
              <a:buNone/>
              <a:defRPr sz="1800" b="0"/>
            </a:lvl2pPr>
            <a:lvl3pPr marL="0" indent="0">
              <a:spcBef>
                <a:spcPts val="0"/>
              </a:spcBef>
              <a:spcAft>
                <a:spcPts val="0"/>
              </a:spcAft>
              <a:buNone/>
              <a:defRPr sz="1800" b="0"/>
            </a:lvl3pPr>
            <a:lvl4pPr marL="0" indent="0">
              <a:spcBef>
                <a:spcPts val="0"/>
              </a:spcBef>
              <a:spcAft>
                <a:spcPts val="0"/>
              </a:spcAft>
              <a:buNone/>
              <a:defRPr sz="1800" b="0"/>
            </a:lvl4pPr>
            <a:lvl5pPr marL="0" indent="0">
              <a:spcBef>
                <a:spcPts val="0"/>
              </a:spcBef>
              <a:spcAft>
                <a:spcPts val="0"/>
              </a:spcAft>
              <a:buFont typeface="Arial" panose="020B0604020202020204" pitchFamily="34" charset="0"/>
              <a:buNone/>
              <a:defRPr sz="1800" b="0"/>
            </a:lvl5pPr>
          </a:lstStyle>
          <a:p>
            <a:pPr lvl="0"/>
            <a:r>
              <a:rPr lang="de-DE" dirty="0" err="1"/>
              <a:t>Subline</a:t>
            </a:r>
            <a:endParaRPr lang="de-DE" dirty="0"/>
          </a:p>
        </p:txBody>
      </p:sp>
    </p:spTree>
    <p:custDataLst>
      <p:tags r:id="rId1"/>
    </p:custDataLst>
    <p:extLst>
      <p:ext uri="{BB962C8B-B14F-4D97-AF65-F5344CB8AC3E}">
        <p14:creationId xmlns:p14="http://schemas.microsoft.com/office/powerpoint/2010/main" val="2853845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chlussfolie">
    <p:bg>
      <p:bgPr>
        <a:solidFill>
          <a:schemeClr val="accent1"/>
        </a:solid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9304D8A6-D743-B71A-9BE0-BA195ED89556}"/>
              </a:ext>
            </a:extLst>
          </p:cNvPr>
          <p:cNvSpPr>
            <a:spLocks noGrp="1"/>
          </p:cNvSpPr>
          <p:nvPr>
            <p:ph type="ftr" sz="quarter" idx="10"/>
          </p:nvPr>
        </p:nvSpPr>
        <p:spPr>
          <a:xfrm>
            <a:off x="858713" y="6981774"/>
            <a:ext cx="9468000" cy="181500"/>
          </a:xfrm>
        </p:spPr>
        <p:txBody>
          <a:bodyPr/>
          <a:lstStyle>
            <a:lvl1pPr>
              <a:defRPr>
                <a:latin typeface="Calibri" panose="020F0502020204030204" pitchFamily="34" charset="0"/>
              </a:defRPr>
            </a:lvl1pPr>
          </a:lstStyle>
          <a:p>
            <a:endParaRPr lang="de-DE" dirty="0"/>
          </a:p>
        </p:txBody>
      </p:sp>
      <p:sp>
        <p:nvSpPr>
          <p:cNvPr id="5" name="Foliennummernplatzhalter 4">
            <a:extLst>
              <a:ext uri="{FF2B5EF4-FFF2-40B4-BE49-F238E27FC236}">
                <a16:creationId xmlns:a16="http://schemas.microsoft.com/office/drawing/2014/main" id="{457A756D-F73F-E3F7-86E9-13AB8EEF0199}"/>
              </a:ext>
            </a:extLst>
          </p:cNvPr>
          <p:cNvSpPr>
            <a:spLocks noGrp="1"/>
          </p:cNvSpPr>
          <p:nvPr>
            <p:ph type="sldNum" sz="quarter" idx="11"/>
          </p:nvPr>
        </p:nvSpPr>
        <p:spPr>
          <a:xfrm>
            <a:off x="527053" y="6981774"/>
            <a:ext cx="234947" cy="181500"/>
          </a:xfrm>
        </p:spPr>
        <p:txBody>
          <a:bodyPr/>
          <a:lstStyle>
            <a:lvl1pPr>
              <a:defRPr>
                <a:latin typeface="Calibri" panose="020F0502020204030204" pitchFamily="34" charset="0"/>
              </a:defRPr>
            </a:lvl1pPr>
          </a:lstStyle>
          <a:p>
            <a:fld id="{521AE3AC-DDCA-45D4-9B2A-A2DBEA872607}" type="slidenum">
              <a:rPr lang="de-DE" smtClean="0"/>
              <a:pPr/>
              <a:t>‹Nr.›</a:t>
            </a:fld>
            <a:endParaRPr lang="de-DE" dirty="0"/>
          </a:p>
        </p:txBody>
      </p:sp>
      <p:sp>
        <p:nvSpPr>
          <p:cNvPr id="3" name="Titel 1">
            <a:extLst>
              <a:ext uri="{FF2B5EF4-FFF2-40B4-BE49-F238E27FC236}">
                <a16:creationId xmlns:a16="http://schemas.microsoft.com/office/drawing/2014/main" id="{766E7F99-2A92-6318-6F60-D1C3481ADB03}"/>
              </a:ext>
            </a:extLst>
          </p:cNvPr>
          <p:cNvSpPr>
            <a:spLocks noGrp="1"/>
          </p:cNvSpPr>
          <p:nvPr>
            <p:ph type="title" hasCustomPrompt="1"/>
          </p:nvPr>
        </p:nvSpPr>
        <p:spPr bwMode="gray">
          <a:xfrm>
            <a:off x="525600" y="1936857"/>
            <a:ext cx="5176700" cy="1631843"/>
          </a:xfrm>
        </p:spPr>
        <p:txBody>
          <a:bodyPr anchor="b"/>
          <a:lstStyle>
            <a:lvl1pPr>
              <a:lnSpc>
                <a:spcPct val="100000"/>
              </a:lnSpc>
              <a:defRPr sz="4000" b="0">
                <a:solidFill>
                  <a:schemeClr val="bg1"/>
                </a:solidFill>
                <a:latin typeface="Calibri" panose="020F0502020204030204" pitchFamily="34" charset="0"/>
              </a:defRPr>
            </a:lvl1pPr>
          </a:lstStyle>
          <a:p>
            <a:r>
              <a:rPr lang="de-DE" dirty="0"/>
              <a:t>Abschlussbotschaft hier einfügen</a:t>
            </a:r>
          </a:p>
        </p:txBody>
      </p:sp>
      <p:sp>
        <p:nvSpPr>
          <p:cNvPr id="10" name="Untertitel 6">
            <a:extLst>
              <a:ext uri="{FF2B5EF4-FFF2-40B4-BE49-F238E27FC236}">
                <a16:creationId xmlns:a16="http://schemas.microsoft.com/office/drawing/2014/main" id="{3EC48A66-829D-F817-D24F-A1C608C1452E}"/>
              </a:ext>
            </a:extLst>
          </p:cNvPr>
          <p:cNvSpPr txBox="1">
            <a:spLocks/>
          </p:cNvSpPr>
          <p:nvPr userDrawn="1"/>
        </p:nvSpPr>
        <p:spPr>
          <a:xfrm>
            <a:off x="527053" y="5843094"/>
            <a:ext cx="4248472" cy="303706"/>
          </a:xfrm>
          <a:prstGeom prst="rect">
            <a:avLst/>
          </a:prstGeom>
        </p:spPr>
        <p:txBody>
          <a:bodyPr lIns="0" tIns="0" rIns="0" bIns="0"/>
          <a:lstStyle>
            <a:lvl1pPr marL="216000" indent="-216000" algn="l" defTabSz="914400" rtl="0" eaLnBrk="1" latinLnBrk="0" hangingPunct="1">
              <a:spcBef>
                <a:spcPts val="600"/>
              </a:spcBef>
              <a:buFont typeface="Wingdings" panose="05000000000000000000" pitchFamily="2" charset="2"/>
              <a:buChar char="§"/>
              <a:tabLst/>
              <a:defRPr sz="2000" kern="1200">
                <a:solidFill>
                  <a:schemeClr val="accent1"/>
                </a:solidFill>
                <a:latin typeface="+mn-lt"/>
                <a:ea typeface="+mn-ea"/>
                <a:cs typeface="+mn-cs"/>
              </a:defRPr>
            </a:lvl1pPr>
            <a:lvl2pPr marL="432000" indent="-216000" algn="l" defTabSz="914400" rtl="0" eaLnBrk="1" latinLnBrk="0" hangingPunct="1">
              <a:spcBef>
                <a:spcPts val="300"/>
              </a:spcBef>
              <a:buFont typeface="Arial" panose="020B0604020202020204" pitchFamily="34" charset="0"/>
              <a:buChar char="•"/>
              <a:defRPr sz="2000" kern="1200">
                <a:solidFill>
                  <a:schemeClr val="accent1"/>
                </a:solidFill>
                <a:latin typeface="+mn-lt"/>
                <a:ea typeface="+mn-ea"/>
                <a:cs typeface="+mn-cs"/>
              </a:defRPr>
            </a:lvl2pPr>
            <a:lvl3pPr marL="648000" indent="-216000" algn="l" defTabSz="914400" rtl="0" eaLnBrk="1" latinLnBrk="0" hangingPunct="1">
              <a:spcBef>
                <a:spcPts val="0"/>
              </a:spcBef>
              <a:buFont typeface="Symbol" panose="05050102010706020507" pitchFamily="18" charset="2"/>
              <a:buChar char="-"/>
              <a:defRPr sz="1800" kern="1200">
                <a:solidFill>
                  <a:schemeClr val="accent1"/>
                </a:solidFill>
                <a:latin typeface="+mn-lt"/>
                <a:ea typeface="+mn-ea"/>
                <a:cs typeface="+mn-cs"/>
              </a:defRPr>
            </a:lvl3pPr>
            <a:lvl4pPr marL="1076325" indent="-2698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None/>
            </a:pPr>
            <a:r>
              <a:rPr lang="de-DE" dirty="0">
                <a:solidFill>
                  <a:schemeClr val="bg1"/>
                </a:solidFill>
              </a:rPr>
              <a:t>Sie haben Fragen zur Unterweisung?</a:t>
            </a:r>
          </a:p>
        </p:txBody>
      </p:sp>
      <p:sp>
        <p:nvSpPr>
          <p:cNvPr id="12" name="Name Placeholder">
            <a:extLst>
              <a:ext uri="{FF2B5EF4-FFF2-40B4-BE49-F238E27FC236}">
                <a16:creationId xmlns:a16="http://schemas.microsoft.com/office/drawing/2014/main" id="{FC18604A-11AF-6FEF-2C8A-73B057EED6E8}"/>
              </a:ext>
            </a:extLst>
          </p:cNvPr>
          <p:cNvSpPr>
            <a:spLocks noGrp="1"/>
          </p:cNvSpPr>
          <p:nvPr>
            <p:ph type="body" sz="quarter" idx="14" hasCustomPrompt="1"/>
          </p:nvPr>
        </p:nvSpPr>
        <p:spPr>
          <a:xfrm>
            <a:off x="5228236" y="5750678"/>
            <a:ext cx="2984700"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Kontaktdaten</a:t>
            </a:r>
            <a:r>
              <a:rPr lang="en-US" noProof="0" dirty="0"/>
              <a:t> </a:t>
            </a:r>
            <a:r>
              <a:rPr lang="en-US" noProof="0" dirty="0" err="1"/>
              <a:t>hier</a:t>
            </a:r>
            <a:r>
              <a:rPr lang="en-US" noProof="0" dirty="0"/>
              <a:t> </a:t>
            </a:r>
            <a:r>
              <a:rPr lang="en-US" noProof="0" dirty="0" err="1"/>
              <a:t>eintragen</a:t>
            </a:r>
            <a:endParaRPr lang="en-US" noProof="0" dirty="0"/>
          </a:p>
        </p:txBody>
      </p:sp>
      <p:sp>
        <p:nvSpPr>
          <p:cNvPr id="14" name="Textplatzhalter 13">
            <a:extLst>
              <a:ext uri="{FF2B5EF4-FFF2-40B4-BE49-F238E27FC236}">
                <a16:creationId xmlns:a16="http://schemas.microsoft.com/office/drawing/2014/main" id="{5CC23B73-D1BB-240F-C5F7-C6FDE827D196}"/>
              </a:ext>
            </a:extLst>
          </p:cNvPr>
          <p:cNvSpPr>
            <a:spLocks noGrp="1"/>
          </p:cNvSpPr>
          <p:nvPr>
            <p:ph type="body" sz="quarter" idx="15" hasCustomPrompt="1"/>
          </p:nvPr>
        </p:nvSpPr>
        <p:spPr>
          <a:xfrm>
            <a:off x="527050" y="6229351"/>
            <a:ext cx="4298950" cy="330200"/>
          </a:xfrm>
        </p:spPr>
        <p:txBody>
          <a:bodyPr lIns="0" tIns="0" rIns="0" bIns="0"/>
          <a:lstStyle>
            <a:lvl1pPr>
              <a:defRPr lang="de-DE" sz="2000" dirty="0">
                <a:solidFill>
                  <a:schemeClr val="bg1"/>
                </a:solidFill>
              </a:defRPr>
            </a:lvl1pPr>
          </a:lstStyle>
          <a:p>
            <a:pPr lvl="0" defTabSz="914400">
              <a:spcBef>
                <a:spcPts val="0"/>
              </a:spcBef>
              <a:buFont typeface="Wingdings" panose="05000000000000000000" pitchFamily="2" charset="2"/>
              <a:buNone/>
              <a:tabLst/>
            </a:pPr>
            <a:r>
              <a:rPr lang="de-DE" dirty="0"/>
              <a:t>Mailadresse hier eintragen</a:t>
            </a:r>
          </a:p>
        </p:txBody>
      </p:sp>
      <p:sp>
        <p:nvSpPr>
          <p:cNvPr id="15" name="Name Placeholder">
            <a:extLst>
              <a:ext uri="{FF2B5EF4-FFF2-40B4-BE49-F238E27FC236}">
                <a16:creationId xmlns:a16="http://schemas.microsoft.com/office/drawing/2014/main" id="{E501F8FF-D67C-F9E8-EC5A-956E1BE2B520}"/>
              </a:ext>
            </a:extLst>
          </p:cNvPr>
          <p:cNvSpPr>
            <a:spLocks noGrp="1"/>
          </p:cNvSpPr>
          <p:nvPr>
            <p:ph type="body" sz="quarter" idx="16" hasCustomPrompt="1"/>
          </p:nvPr>
        </p:nvSpPr>
        <p:spPr>
          <a:xfrm>
            <a:off x="5806693" y="5965503"/>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Adresse</a:t>
            </a:r>
            <a:r>
              <a:rPr lang="en-US" noProof="0" dirty="0"/>
              <a:t> </a:t>
            </a:r>
            <a:r>
              <a:rPr lang="en-US" noProof="0" dirty="0" err="1"/>
              <a:t>hier</a:t>
            </a:r>
            <a:r>
              <a:rPr lang="en-US" noProof="0" dirty="0"/>
              <a:t> </a:t>
            </a:r>
            <a:r>
              <a:rPr lang="en-US" noProof="0" dirty="0" err="1"/>
              <a:t>eintragen</a:t>
            </a:r>
            <a:endParaRPr lang="en-US" noProof="0" dirty="0"/>
          </a:p>
        </p:txBody>
      </p:sp>
      <p:sp>
        <p:nvSpPr>
          <p:cNvPr id="16" name="Name Placeholder">
            <a:extLst>
              <a:ext uri="{FF2B5EF4-FFF2-40B4-BE49-F238E27FC236}">
                <a16:creationId xmlns:a16="http://schemas.microsoft.com/office/drawing/2014/main" id="{AABE0740-D847-325C-6A3B-0565A4D68681}"/>
              </a:ext>
            </a:extLst>
          </p:cNvPr>
          <p:cNvSpPr>
            <a:spLocks noGrp="1"/>
          </p:cNvSpPr>
          <p:nvPr>
            <p:ph type="body" sz="quarter" idx="17" hasCustomPrompt="1"/>
          </p:nvPr>
        </p:nvSpPr>
        <p:spPr>
          <a:xfrm>
            <a:off x="5806693" y="6180328"/>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Telefonnummer</a:t>
            </a:r>
            <a:r>
              <a:rPr lang="en-US" noProof="0" dirty="0"/>
              <a:t> </a:t>
            </a:r>
            <a:r>
              <a:rPr lang="en-US" noProof="0" dirty="0" err="1"/>
              <a:t>hier</a:t>
            </a:r>
            <a:r>
              <a:rPr lang="en-US" noProof="0" dirty="0"/>
              <a:t> </a:t>
            </a:r>
            <a:r>
              <a:rPr lang="en-US" noProof="0" dirty="0" err="1"/>
              <a:t>eintragen</a:t>
            </a:r>
            <a:endParaRPr lang="en-US" noProof="0" dirty="0"/>
          </a:p>
        </p:txBody>
      </p:sp>
      <p:sp>
        <p:nvSpPr>
          <p:cNvPr id="17" name="Name Placeholder">
            <a:extLst>
              <a:ext uri="{FF2B5EF4-FFF2-40B4-BE49-F238E27FC236}">
                <a16:creationId xmlns:a16="http://schemas.microsoft.com/office/drawing/2014/main" id="{E25CFD99-7004-36BB-F088-058CEC647D0A}"/>
              </a:ext>
            </a:extLst>
          </p:cNvPr>
          <p:cNvSpPr>
            <a:spLocks noGrp="1"/>
          </p:cNvSpPr>
          <p:nvPr>
            <p:ph type="body" sz="quarter" idx="18" hasCustomPrompt="1"/>
          </p:nvPr>
        </p:nvSpPr>
        <p:spPr>
          <a:xfrm>
            <a:off x="5806693" y="6395152"/>
            <a:ext cx="2406242" cy="184832"/>
          </a:xfrm>
        </p:spPr>
        <p:txBody>
          <a:bodyPr anchor="ctr"/>
          <a:lstStyle>
            <a:lvl1pPr marL="0" indent="0">
              <a:buFontTx/>
              <a:buNone/>
              <a:defRPr sz="1200" b="1">
                <a:solidFill>
                  <a:schemeClr val="bg1"/>
                </a:solidFill>
                <a:latin typeface="Calibri" panose="020F0502020204030204" pitchFamily="34" charset="0"/>
              </a:defRPr>
            </a:lvl1pPr>
          </a:lstStyle>
          <a:p>
            <a:pPr lvl="0"/>
            <a:r>
              <a:rPr lang="en-US" noProof="0" dirty="0" err="1"/>
              <a:t>Faxnummer</a:t>
            </a:r>
            <a:r>
              <a:rPr lang="en-US" noProof="0" dirty="0"/>
              <a:t> </a:t>
            </a:r>
            <a:r>
              <a:rPr lang="en-US" noProof="0" dirty="0" err="1"/>
              <a:t>hier</a:t>
            </a:r>
            <a:r>
              <a:rPr lang="en-US" noProof="0" dirty="0"/>
              <a:t> </a:t>
            </a:r>
            <a:r>
              <a:rPr lang="en-US" noProof="0" dirty="0" err="1"/>
              <a:t>eintragen</a:t>
            </a:r>
            <a:endParaRPr lang="en-US" noProof="0" dirty="0"/>
          </a:p>
        </p:txBody>
      </p:sp>
      <p:sp>
        <p:nvSpPr>
          <p:cNvPr id="18" name="Textfeld 17">
            <a:extLst>
              <a:ext uri="{FF2B5EF4-FFF2-40B4-BE49-F238E27FC236}">
                <a16:creationId xmlns:a16="http://schemas.microsoft.com/office/drawing/2014/main" id="{E15A64C0-B59D-2E2F-DE77-E7DA494B7F7C}"/>
              </a:ext>
            </a:extLst>
          </p:cNvPr>
          <p:cNvSpPr txBox="1"/>
          <p:nvPr userDrawn="1"/>
        </p:nvSpPr>
        <p:spPr bwMode="gray">
          <a:xfrm>
            <a:off x="5228236" y="596550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Adresse:</a:t>
            </a:r>
          </a:p>
        </p:txBody>
      </p:sp>
      <p:sp>
        <p:nvSpPr>
          <p:cNvPr id="19" name="Textfeld 18">
            <a:extLst>
              <a:ext uri="{FF2B5EF4-FFF2-40B4-BE49-F238E27FC236}">
                <a16:creationId xmlns:a16="http://schemas.microsoft.com/office/drawing/2014/main" id="{30273B2F-A686-D687-D069-5D519B3CED89}"/>
              </a:ext>
            </a:extLst>
          </p:cNvPr>
          <p:cNvSpPr txBox="1"/>
          <p:nvPr userDrawn="1"/>
        </p:nvSpPr>
        <p:spPr bwMode="gray">
          <a:xfrm>
            <a:off x="5228236" y="6183863"/>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Tel.:</a:t>
            </a:r>
          </a:p>
        </p:txBody>
      </p:sp>
      <p:sp>
        <p:nvSpPr>
          <p:cNvPr id="20" name="Textfeld 19">
            <a:extLst>
              <a:ext uri="{FF2B5EF4-FFF2-40B4-BE49-F238E27FC236}">
                <a16:creationId xmlns:a16="http://schemas.microsoft.com/office/drawing/2014/main" id="{7DB65432-1856-15EF-0E0C-061CF8F22433}"/>
              </a:ext>
            </a:extLst>
          </p:cNvPr>
          <p:cNvSpPr txBox="1"/>
          <p:nvPr userDrawn="1"/>
        </p:nvSpPr>
        <p:spPr bwMode="gray">
          <a:xfrm>
            <a:off x="5228236" y="6398687"/>
            <a:ext cx="562964" cy="181297"/>
          </a:xfrm>
          <a:prstGeom prst="rect">
            <a:avLst/>
          </a:prstGeom>
        </p:spPr>
        <p:txBody>
          <a:bodyPr vert="horz" lIns="0" tIns="0" rIns="0" bIns="0" rtlCol="0" anchor="ctr">
            <a:noAutofit/>
          </a:bodyPr>
          <a:lstStyle>
            <a:lvl1pPr lvl="0" indent="0" defTabSz="914377">
              <a:lnSpc>
                <a:spcPct val="100000"/>
              </a:lnSpc>
              <a:spcBef>
                <a:spcPts val="400"/>
              </a:spcBef>
              <a:spcAft>
                <a:spcPts val="400"/>
              </a:spcAft>
              <a:buFontTx/>
              <a:buNone/>
              <a:defRPr sz="1200" b="1">
                <a:solidFill>
                  <a:schemeClr val="bg1"/>
                </a:solidFill>
                <a:latin typeface="Calibri" panose="020F0502020204030204" pitchFamily="34" charset="0"/>
              </a:defRPr>
            </a:lvl1pPr>
            <a:lvl2pPr marL="360000" indent="-360000" defTabSz="914377">
              <a:lnSpc>
                <a:spcPct val="100000"/>
              </a:lnSpc>
              <a:spcBef>
                <a:spcPts val="400"/>
              </a:spcBef>
              <a:spcAft>
                <a:spcPts val="400"/>
              </a:spcAft>
              <a:buClr>
                <a:schemeClr val="accent1"/>
              </a:buClr>
              <a:buSzPct val="115000"/>
              <a:buFont typeface="Symbol" panose="05050102010706020507" pitchFamily="18" charset="2"/>
              <a:buChar char="-"/>
              <a:defRPr sz="2400">
                <a:solidFill>
                  <a:schemeClr val="tx2"/>
                </a:solidFill>
              </a:defRPr>
            </a:lvl2pPr>
            <a:lvl3pPr marL="720000" indent="-360000" defTabSz="914377">
              <a:lnSpc>
                <a:spcPct val="100000"/>
              </a:lnSpc>
              <a:spcBef>
                <a:spcPts val="0"/>
              </a:spcBef>
              <a:spcAft>
                <a:spcPts val="400"/>
              </a:spcAft>
              <a:buClr>
                <a:schemeClr val="accent1"/>
              </a:buClr>
              <a:buFont typeface="Symbol" panose="05050102010706020507" pitchFamily="18" charset="2"/>
              <a:buChar char="-"/>
              <a:defRPr sz="2400">
                <a:solidFill>
                  <a:schemeClr val="tx2"/>
                </a:solidFill>
              </a:defRPr>
            </a:lvl3pPr>
            <a:lvl4pPr marL="360000" indent="-360000" defTabSz="914377">
              <a:lnSpc>
                <a:spcPct val="100000"/>
              </a:lnSpc>
              <a:spcBef>
                <a:spcPts val="0"/>
              </a:spcBef>
              <a:spcAft>
                <a:spcPts val="400"/>
              </a:spcAft>
              <a:buClr>
                <a:schemeClr val="accent1"/>
              </a:buClr>
              <a:buFontTx/>
              <a:buBlip>
                <a:blip r:embed="rId2">
                  <a:extLst>
                    <a:ext uri="{96DAC541-7B7A-43D3-8B79-37D633B846F1}">
                      <asvg:svgBlip xmlns:asvg="http://schemas.microsoft.com/office/drawing/2016/SVG/main" r:embed="rId3"/>
                    </a:ext>
                  </a:extLst>
                </a:blip>
              </a:buBlip>
              <a:defRPr sz="2400">
                <a:solidFill>
                  <a:schemeClr val="tx2"/>
                </a:solidFill>
              </a:defRPr>
            </a:lvl4pPr>
            <a:lvl5pPr marL="0" indent="0" defTabSz="914377">
              <a:lnSpc>
                <a:spcPct val="100000"/>
              </a:lnSpc>
              <a:spcBef>
                <a:spcPts val="400"/>
              </a:spcBef>
              <a:spcAft>
                <a:spcPts val="400"/>
              </a:spcAft>
              <a:buFont typeface="Arial" panose="020B0604020202020204" pitchFamily="34" charset="0"/>
              <a:buNone/>
              <a:defRPr sz="2400" b="1">
                <a:solidFill>
                  <a:schemeClr val="tx2"/>
                </a:solidFill>
              </a:defRPr>
            </a:lvl5pPr>
            <a:lvl6pPr marL="0" indent="0" defTabSz="914377">
              <a:lnSpc>
                <a:spcPct val="100000"/>
              </a:lnSpc>
              <a:spcBef>
                <a:spcPts val="400"/>
              </a:spcBef>
              <a:spcAft>
                <a:spcPts val="400"/>
              </a:spcAft>
              <a:buFont typeface="Arial" panose="020B0604020202020204" pitchFamily="34" charset="0"/>
              <a:buNone/>
              <a:defRPr sz="2400" b="1" cap="all" baseline="0">
                <a:solidFill>
                  <a:schemeClr val="accent1"/>
                </a:solidFill>
              </a:defRPr>
            </a:lvl6pPr>
            <a:lvl7pPr marL="0" indent="0" defTabSz="914377">
              <a:lnSpc>
                <a:spcPct val="100000"/>
              </a:lnSpc>
              <a:spcBef>
                <a:spcPts val="400"/>
              </a:spcBef>
              <a:spcAft>
                <a:spcPts val="400"/>
              </a:spcAft>
              <a:buFont typeface="Arial" panose="020B0604020202020204" pitchFamily="34" charset="0"/>
              <a:buNone/>
              <a:defRPr sz="2400" b="1" cap="all" baseline="0">
                <a:solidFill>
                  <a:schemeClr val="accent2"/>
                </a:solidFill>
              </a:defRPr>
            </a:lvl7pPr>
            <a:lvl8pPr marL="0" indent="0" defTabSz="914377">
              <a:lnSpc>
                <a:spcPct val="100000"/>
              </a:lnSpc>
              <a:spcBef>
                <a:spcPts val="400"/>
              </a:spcBef>
              <a:spcAft>
                <a:spcPts val="400"/>
              </a:spcAft>
              <a:buFont typeface="Arial" panose="020B0604020202020204" pitchFamily="34" charset="0"/>
              <a:buNone/>
              <a:defRPr sz="1400" b="0" cap="none" baseline="0">
                <a:solidFill>
                  <a:schemeClr val="tx2"/>
                </a:solidFill>
              </a:defRPr>
            </a:lvl8pPr>
            <a:lvl9pPr marL="0" indent="0" defTabSz="914377">
              <a:lnSpc>
                <a:spcPct val="100000"/>
              </a:lnSpc>
              <a:spcBef>
                <a:spcPts val="400"/>
              </a:spcBef>
              <a:spcAft>
                <a:spcPts val="400"/>
              </a:spcAft>
              <a:buFont typeface="Arial" panose="020B0604020202020204" pitchFamily="34" charset="0"/>
              <a:buNone/>
              <a:defRPr sz="1000"/>
            </a:lvl9pPr>
          </a:lstStyle>
          <a:p>
            <a:pPr lvl="0"/>
            <a:r>
              <a:rPr lang="de-DE" dirty="0"/>
              <a:t>Fax:</a:t>
            </a:r>
          </a:p>
        </p:txBody>
      </p:sp>
    </p:spTree>
    <p:extLst>
      <p:ext uri="{BB962C8B-B14F-4D97-AF65-F5344CB8AC3E}">
        <p14:creationId xmlns:p14="http://schemas.microsoft.com/office/powerpoint/2010/main" val="4051196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EC40EB5-E79F-DD21-5FB1-C9FF5082621C}"/>
              </a:ext>
            </a:extLst>
          </p:cNvPr>
          <p:cNvSpPr txBox="1">
            <a:spLocks/>
          </p:cNvSpPr>
          <p:nvPr userDrawn="1"/>
        </p:nvSpPr>
        <p:spPr bwMode="gray">
          <a:xfrm>
            <a:off x="525600" y="673200"/>
            <a:ext cx="9121320" cy="360001"/>
          </a:xfrm>
          <a:prstGeom prst="rect">
            <a:avLst/>
          </a:prstGeom>
        </p:spPr>
        <p:txBody>
          <a:bodyPr vert="horz" lIns="0" tIns="0" rIns="0" bIns="0" rtlCol="0" anchor="t" anchorCtr="0">
            <a:noAutofit/>
          </a:bodyPr>
          <a:lstStyle>
            <a:lvl1pPr defTabSz="914377">
              <a:lnSpc>
                <a:spcPct val="90000"/>
              </a:lnSpc>
              <a:spcBef>
                <a:spcPct val="0"/>
              </a:spcBef>
              <a:buNone/>
              <a:defRPr sz="2400" b="0" cap="all" baseline="0">
                <a:solidFill>
                  <a:schemeClr val="tx2"/>
                </a:solidFill>
                <a:latin typeface="+mj-lt"/>
                <a:ea typeface="+mj-ea"/>
                <a:cs typeface="+mj-cs"/>
              </a:defRPr>
            </a:lvl1pPr>
          </a:lstStyle>
          <a:p>
            <a:pPr lvl="0"/>
            <a:r>
              <a:rPr lang="de-DE" dirty="0"/>
              <a:t>Disclaimer</a:t>
            </a:r>
          </a:p>
        </p:txBody>
      </p:sp>
      <p:sp>
        <p:nvSpPr>
          <p:cNvPr id="3" name="Fußzeilenplatzhalter 2">
            <a:extLst>
              <a:ext uri="{FF2B5EF4-FFF2-40B4-BE49-F238E27FC236}">
                <a16:creationId xmlns:a16="http://schemas.microsoft.com/office/drawing/2014/main" id="{BD6DB46E-FD75-FFAB-8FCC-3764084F616A}"/>
              </a:ext>
            </a:extLst>
          </p:cNvPr>
          <p:cNvSpPr>
            <a:spLocks noGrp="1"/>
          </p:cNvSpPr>
          <p:nvPr>
            <p:ph type="ftr" sz="quarter" idx="10"/>
          </p:nvPr>
        </p:nvSpPr>
        <p:spPr/>
        <p:txBody>
          <a:bodyPr/>
          <a:lstStyle/>
          <a:p>
            <a:endParaRPr lang="de-DE" dirty="0"/>
          </a:p>
        </p:txBody>
      </p:sp>
      <p:sp>
        <p:nvSpPr>
          <p:cNvPr id="4" name="Foliennummernplatzhalter 3">
            <a:extLst>
              <a:ext uri="{FF2B5EF4-FFF2-40B4-BE49-F238E27FC236}">
                <a16:creationId xmlns:a16="http://schemas.microsoft.com/office/drawing/2014/main" id="{47F97A3C-FBCF-2707-8B6C-8C60DEAAD070}"/>
              </a:ext>
            </a:extLst>
          </p:cNvPr>
          <p:cNvSpPr>
            <a:spLocks noGrp="1"/>
          </p:cNvSpPr>
          <p:nvPr>
            <p:ph type="sldNum" sz="quarter" idx="11"/>
          </p:nvPr>
        </p:nvSpPr>
        <p:spPr/>
        <p:txBody>
          <a:bodyPr/>
          <a:lstStyle/>
          <a:p>
            <a:fld id="{521AE3AC-DDCA-45D4-9B2A-A2DBEA872607}" type="slidenum">
              <a:rPr lang="de-DE" smtClean="0"/>
              <a:pPr/>
              <a:t>‹Nr.›</a:t>
            </a:fld>
            <a:endParaRPr lang="de-DE" dirty="0"/>
          </a:p>
        </p:txBody>
      </p:sp>
      <p:sp>
        <p:nvSpPr>
          <p:cNvPr id="2" name="Textfeld 1">
            <a:extLst>
              <a:ext uri="{FF2B5EF4-FFF2-40B4-BE49-F238E27FC236}">
                <a16:creationId xmlns:a16="http://schemas.microsoft.com/office/drawing/2014/main" id="{FCCD0E53-2E3C-83A3-332C-A1EE033105EF}"/>
              </a:ext>
            </a:extLst>
          </p:cNvPr>
          <p:cNvSpPr txBox="1"/>
          <p:nvPr userDrawn="1"/>
        </p:nvSpPr>
        <p:spPr>
          <a:xfrm>
            <a:off x="527052" y="4472381"/>
            <a:ext cx="11145835" cy="1620444"/>
          </a:xfrm>
          <a:prstGeom prst="rect">
            <a:avLst/>
          </a:prstGeom>
          <a:noFill/>
          <a:ln>
            <a:noFill/>
          </a:ln>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p>
            <a:pPr>
              <a:lnSpc>
                <a:spcPct val="90000"/>
              </a:lnSpc>
              <a:spcBef>
                <a:spcPts val="0"/>
              </a:spcBef>
            </a:pPr>
            <a:r>
              <a:rPr lang="de-CH" sz="900" b="0" u="none" dirty="0">
                <a:solidFill>
                  <a:schemeClr val="tx2"/>
                </a:solidFill>
                <a:latin typeface="+mn-lt"/>
                <a:ea typeface="+mn-ea"/>
                <a:cs typeface="+mn-cs"/>
              </a:rPr>
              <a:t>Bildnachweis: </a:t>
            </a:r>
          </a:p>
          <a:p>
            <a:pPr>
              <a:lnSpc>
                <a:spcPct val="90000"/>
              </a:lnSpc>
              <a:spcBef>
                <a:spcPts val="0"/>
              </a:spcBef>
            </a:pPr>
            <a:r>
              <a:rPr lang="de-CH" sz="900" dirty="0">
                <a:solidFill>
                  <a:schemeClr val="tx2"/>
                </a:solidFill>
                <a:latin typeface="+mn-lt"/>
                <a:ea typeface="+mn-ea"/>
                <a:cs typeface="+mn-cs"/>
              </a:rPr>
              <a:t>Sofern nicht anders angegeben, Pixabay.com mit freier kommerzieller Nutzung ohne Nennung des Fotografen</a:t>
            </a:r>
          </a:p>
          <a:p>
            <a:pPr>
              <a:lnSpc>
                <a:spcPct val="90000"/>
              </a:lnSpc>
              <a:spcBef>
                <a:spcPts val="0"/>
              </a:spcBef>
            </a:pPr>
            <a:endParaRPr lang="de-CH" sz="900" b="1" u="sng"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Urheberrecht:</a:t>
            </a:r>
          </a:p>
          <a:p>
            <a:pPr>
              <a:lnSpc>
                <a:spcPct val="90000"/>
              </a:lnSpc>
              <a:spcBef>
                <a:spcPts val="0"/>
              </a:spcBef>
            </a:pPr>
            <a:r>
              <a:rPr lang="de-CH" sz="900" dirty="0">
                <a:solidFill>
                  <a:schemeClr val="tx2"/>
                </a:solidFill>
                <a:latin typeface="+mn-lt"/>
                <a:ea typeface="+mn-ea"/>
                <a:cs typeface="+mn-cs"/>
              </a:rPr>
              <a:t>Nachdruck, Vervielfältigung, (Weiter)-Bearbeitung – auch auszugsweise – und / oder Weiterleitung an Dritte ist urheberrechtlich nicht gestattet.</a:t>
            </a:r>
            <a:r>
              <a:rPr lang="de-DE" sz="900" dirty="0">
                <a:solidFill>
                  <a:schemeClr val="tx2"/>
                </a:solidFill>
                <a:latin typeface="+mn-lt"/>
                <a:ea typeface="+mn-ea"/>
                <a:cs typeface="+mn-cs"/>
              </a:rPr>
              <a:t> Nachdruck, Vervielfältigung, (Weiter)-Bearbeitung – auch auszugsweise – und / oder Weiterleitung an Dritte ist urheberrechtlich nicht gestattet. </a:t>
            </a:r>
            <a:endParaRPr lang="de-CH" sz="900" dirty="0">
              <a:solidFill>
                <a:schemeClr val="tx2"/>
              </a:solidFill>
              <a:latin typeface="+mn-lt"/>
              <a:ea typeface="+mn-ea"/>
              <a:cs typeface="+mn-cs"/>
            </a:endParaRPr>
          </a:p>
          <a:p>
            <a:pPr>
              <a:lnSpc>
                <a:spcPct val="90000"/>
              </a:lnSpc>
              <a:spcBef>
                <a:spcPts val="0"/>
              </a:spcBef>
            </a:pPr>
            <a:endParaRPr lang="de-CH" sz="900" dirty="0">
              <a:solidFill>
                <a:schemeClr val="tx2"/>
              </a:solidFill>
              <a:latin typeface="+mn-lt"/>
              <a:ea typeface="+mn-ea"/>
              <a:cs typeface="+mn-cs"/>
            </a:endParaRPr>
          </a:p>
          <a:p>
            <a:pPr marL="0" algn="l" defTabSz="914400" rtl="0" eaLnBrk="1" latinLnBrk="0" hangingPunct="1">
              <a:lnSpc>
                <a:spcPct val="90000"/>
              </a:lnSpc>
              <a:spcBef>
                <a:spcPts val="0"/>
              </a:spcBef>
            </a:pPr>
            <a:r>
              <a:rPr lang="de-CH" sz="900" b="0" u="none" kern="1200" dirty="0">
                <a:solidFill>
                  <a:schemeClr val="tx2"/>
                </a:solidFill>
                <a:latin typeface="+mn-lt"/>
                <a:ea typeface="+mn-ea"/>
                <a:cs typeface="+mn-cs"/>
              </a:rPr>
              <a:t>Haftungsausschluss:</a:t>
            </a:r>
          </a:p>
          <a:p>
            <a:pPr>
              <a:lnSpc>
                <a:spcPct val="90000"/>
              </a:lnSpc>
              <a:spcBef>
                <a:spcPts val="0"/>
              </a:spcBef>
            </a:pPr>
            <a:r>
              <a:rPr lang="de-DE" sz="900" dirty="0">
                <a:solidFill>
                  <a:schemeClr val="tx2"/>
                </a:solidFill>
                <a:latin typeface="+mn-lt"/>
                <a:ea typeface="+mn-ea"/>
                <a:cs typeface="+mn-cs"/>
              </a:rPr>
              <a:t>Die im Rahmen dieser Präsentation zur Verfügung gestellten Informationen können naturgemäß weder allumfassend noch auf die speziellen Bedürfnisse eines bestimmten Einzelfalls zugeschnitten sein. Sie begründen daher keine Beratung bzw. andere Form rechtsverbindlicher Auskunft. Diese Präsentation beruht auf dem Rechtsstand zum Zeitpunkt des Datums dieser Präsentation und gibt unsere Interpretation der relevanten gesetzlichen Bestimmungen und die hierzu ergangene Rechtsprechung wieder. Im Zeitablauf treten Änderungen bei Gesetzen, der Interpretation von Rechtsquellen sowie in der Rechtsprechung ein. Derartige Änderungen können eine Fortschreibung dieser Präsentation erforderlich machen. Wir weisen ausdrücklich darauf hin, dass wir ohne gesonderten Auftrag nicht verpflichtet sind, diese Präsentation aufgrund einer Änderung der zugrunde liegenden Fakten bzw. Annahmen oder Änderungen in der Gesetzgebung oder Rechtsprechung zu überprüfen und gegebenenfalls fortzuschreiben.</a:t>
            </a:r>
            <a:endParaRPr lang="de-CH" sz="400" dirty="0">
              <a:solidFill>
                <a:schemeClr val="tx2"/>
              </a:solidFill>
              <a:latin typeface="+mn-lt"/>
            </a:endParaRPr>
          </a:p>
        </p:txBody>
      </p:sp>
    </p:spTree>
    <p:extLst>
      <p:ext uri="{BB962C8B-B14F-4D97-AF65-F5344CB8AC3E}">
        <p14:creationId xmlns:p14="http://schemas.microsoft.com/office/powerpoint/2010/main" val="374037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13D55251-FCD2-098F-C711-80A025A5E87A}"/>
              </a:ext>
            </a:extLst>
          </p:cNvPr>
          <p:cNvSpPr/>
          <p:nvPr userDrawn="1"/>
        </p:nvSpPr>
        <p:spPr bwMode="gray">
          <a:xfrm>
            <a:off x="515938" y="398989"/>
            <a:ext cx="11149014" cy="36000"/>
          </a:xfrm>
          <a:prstGeom prst="rect">
            <a:avLst/>
          </a:prstGeom>
          <a:gradFill flip="none" rotWithShape="1">
            <a:gsLst>
              <a:gs pos="0">
                <a:schemeClr val="accent1"/>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dirty="0">
              <a:solidFill>
                <a:srgbClr val="FFFFFF"/>
              </a:solidFill>
              <a:latin typeface="Calibri" panose="020F0502020204030204" pitchFamily="34" charset="0"/>
            </a:endParaRPr>
          </a:p>
        </p:txBody>
      </p:sp>
      <p:pic>
        <p:nvPicPr>
          <p:cNvPr id="7" name="Grafik 6">
            <a:extLst>
              <a:ext uri="{FF2B5EF4-FFF2-40B4-BE49-F238E27FC236}">
                <a16:creationId xmlns:a16="http://schemas.microsoft.com/office/drawing/2014/main" id="{3FCCF094-3B00-E116-643D-AB56DC9D9867}"/>
              </a:ext>
            </a:extLst>
          </p:cNvPr>
          <p:cNvPicPr>
            <a:picLocks noChangeAspect="1"/>
          </p:cNvPicPr>
          <p:nvPr userDrawn="1"/>
        </p:nvPicPr>
        <p:blipFill>
          <a:blip r:embed="rId26">
            <a:alphaModFix/>
          </a:blip>
          <a:stretch>
            <a:fillRect/>
          </a:stretch>
        </p:blipFill>
        <p:spPr>
          <a:xfrm>
            <a:off x="5261058" y="248478"/>
            <a:ext cx="7022263" cy="6858000"/>
          </a:xfrm>
          <a:prstGeom prst="rect">
            <a:avLst/>
          </a:prstGeom>
        </p:spPr>
      </p:pic>
      <p:sp>
        <p:nvSpPr>
          <p:cNvPr id="14" name="Freihandform: Form 13">
            <a:extLst>
              <a:ext uri="{FF2B5EF4-FFF2-40B4-BE49-F238E27FC236}">
                <a16:creationId xmlns:a16="http://schemas.microsoft.com/office/drawing/2014/main" id="{A591A36D-AC9D-096F-A586-ED2A6A4899AD}"/>
              </a:ext>
            </a:extLst>
          </p:cNvPr>
          <p:cNvSpPr/>
          <p:nvPr userDrawn="1"/>
        </p:nvSpPr>
        <p:spPr bwMode="gray">
          <a:xfrm flipH="1">
            <a:off x="0" y="6373907"/>
            <a:ext cx="11220449" cy="484093"/>
          </a:xfrm>
          <a:custGeom>
            <a:avLst/>
            <a:gdLst>
              <a:gd name="connsiteX0" fmla="*/ 11220449 w 11220449"/>
              <a:gd name="connsiteY0" fmla="*/ 0 h 484093"/>
              <a:gd name="connsiteX1" fmla="*/ 121023 w 11220449"/>
              <a:gd name="connsiteY1" fmla="*/ 0 h 484093"/>
              <a:gd name="connsiteX2" fmla="*/ 0 w 11220449"/>
              <a:gd name="connsiteY2" fmla="*/ 484093 h 484093"/>
              <a:gd name="connsiteX3" fmla="*/ 11220449 w 11220449"/>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11220449" h="484093">
                <a:moveTo>
                  <a:pt x="11220449" y="0"/>
                </a:moveTo>
                <a:lnTo>
                  <a:pt x="121023" y="0"/>
                </a:lnTo>
                <a:lnTo>
                  <a:pt x="0" y="484093"/>
                </a:lnTo>
                <a:lnTo>
                  <a:pt x="11220449" y="48409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2" name="Title Placeholder 1"/>
          <p:cNvSpPr>
            <a:spLocks noGrp="1"/>
          </p:cNvSpPr>
          <p:nvPr>
            <p:ph type="title"/>
          </p:nvPr>
        </p:nvSpPr>
        <p:spPr bwMode="gray">
          <a:xfrm>
            <a:off x="525600" y="673200"/>
            <a:ext cx="9121320" cy="360000"/>
          </a:xfrm>
          <a:prstGeom prst="rect">
            <a:avLst/>
          </a:prstGeom>
        </p:spPr>
        <p:txBody>
          <a:bodyPr vert="horz" lIns="0" tIns="0" rIns="0" bIns="0" rtlCol="0" anchor="t" anchorCtr="0">
            <a:noAutofit/>
          </a:bodyPr>
          <a:lstStyle/>
          <a:p>
            <a:pPr lvl="0"/>
            <a:endParaRPr lang="de-DE" dirty="0"/>
          </a:p>
        </p:txBody>
      </p:sp>
      <p:sp>
        <p:nvSpPr>
          <p:cNvPr id="3" name="Text Placeholder 2"/>
          <p:cNvSpPr>
            <a:spLocks noGrp="1"/>
          </p:cNvSpPr>
          <p:nvPr>
            <p:ph type="body" idx="1"/>
          </p:nvPr>
        </p:nvSpPr>
        <p:spPr bwMode="gray">
          <a:xfrm>
            <a:off x="527052" y="1601093"/>
            <a:ext cx="11137900" cy="4495434"/>
          </a:xfrm>
          <a:prstGeom prst="rect">
            <a:avLst/>
          </a:prstGeom>
        </p:spPr>
        <p:txBody>
          <a:bodyPr vert="horz" lIns="0" tIns="0" rIns="0" bIns="0" rtlCol="0">
            <a:noAutofit/>
          </a:bodyPr>
          <a:lstStyle/>
          <a:p>
            <a:pPr lvl="0"/>
            <a:r>
              <a:rPr lang="de-DE" dirty="0"/>
              <a:t>Textmasterformat bearbeiten</a:t>
            </a:r>
          </a:p>
          <a:p>
            <a:pPr lvl="1"/>
            <a:r>
              <a:rPr lang="de-DE" dirty="0"/>
              <a:t>Zweite Ebene</a:t>
            </a:r>
          </a:p>
          <a:p>
            <a:pPr lvl="2"/>
            <a:r>
              <a:rPr lang="de-DE" dirty="0"/>
              <a:t>Dritte Ebene</a:t>
            </a:r>
          </a:p>
          <a:p>
            <a:pPr lvl="3"/>
            <a:r>
              <a:rPr lang="de-DE" dirty="0"/>
              <a:t>     Vierte Ebene</a:t>
            </a:r>
          </a:p>
          <a:p>
            <a:pPr lvl="4"/>
            <a:r>
              <a:rPr lang="de-DE" dirty="0"/>
              <a:t>Fünfte Ebene</a:t>
            </a:r>
          </a:p>
          <a:p>
            <a:pPr lvl="5"/>
            <a:r>
              <a:rPr lang="de-DE" dirty="0"/>
              <a:t>Sechste Ebene</a:t>
            </a:r>
          </a:p>
          <a:p>
            <a:pPr lvl="6"/>
            <a:r>
              <a:rPr lang="de-DE" dirty="0"/>
              <a:t>siebte Ebene</a:t>
            </a:r>
          </a:p>
          <a:p>
            <a:pPr lvl="7"/>
            <a:r>
              <a:rPr lang="de-DE" dirty="0"/>
              <a:t>Achte Ebene</a:t>
            </a:r>
          </a:p>
        </p:txBody>
      </p:sp>
      <p:sp>
        <p:nvSpPr>
          <p:cNvPr id="5" name="Footer Placeholder 4"/>
          <p:cNvSpPr>
            <a:spLocks noGrp="1"/>
          </p:cNvSpPr>
          <p:nvPr>
            <p:ph type="ftr" sz="quarter" idx="3"/>
          </p:nvPr>
        </p:nvSpPr>
        <p:spPr bwMode="gray">
          <a:xfrm>
            <a:off x="1800225" y="6525202"/>
            <a:ext cx="8194827" cy="181500"/>
          </a:xfrm>
          <a:prstGeom prst="rect">
            <a:avLst/>
          </a:prstGeom>
          <a:noFill/>
        </p:spPr>
        <p:txBody>
          <a:bodyPr vert="horz" lIns="0" tIns="0" rIns="0" bIns="0" rtlCol="0" anchor="ctr"/>
          <a:lstStyle>
            <a:lvl1pPr algn="l">
              <a:defRPr sz="1000">
                <a:solidFill>
                  <a:schemeClr val="bg1"/>
                </a:solidFill>
                <a:latin typeface="Calibri" panose="020F0502020204030204" pitchFamily="34" charset="0"/>
              </a:defRPr>
            </a:lvl1pPr>
          </a:lstStyle>
          <a:p>
            <a:endParaRPr lang="de-DE" dirty="0"/>
          </a:p>
        </p:txBody>
      </p:sp>
      <p:sp>
        <p:nvSpPr>
          <p:cNvPr id="12" name="Freihandform: Form 11">
            <a:extLst>
              <a:ext uri="{FF2B5EF4-FFF2-40B4-BE49-F238E27FC236}">
                <a16:creationId xmlns:a16="http://schemas.microsoft.com/office/drawing/2014/main" id="{3276C4E7-2150-9115-C80C-C154CE7C98F4}"/>
              </a:ext>
            </a:extLst>
          </p:cNvPr>
          <p:cNvSpPr/>
          <p:nvPr userDrawn="1"/>
        </p:nvSpPr>
        <p:spPr bwMode="gray">
          <a:xfrm flipH="1">
            <a:off x="11220448" y="6373907"/>
            <a:ext cx="971552" cy="484093"/>
          </a:xfrm>
          <a:custGeom>
            <a:avLst/>
            <a:gdLst>
              <a:gd name="connsiteX0" fmla="*/ 971552 w 971552"/>
              <a:gd name="connsiteY0" fmla="*/ 0 h 484093"/>
              <a:gd name="connsiteX1" fmla="*/ 0 w 971552"/>
              <a:gd name="connsiteY1" fmla="*/ 0 h 484093"/>
              <a:gd name="connsiteX2" fmla="*/ 0 w 971552"/>
              <a:gd name="connsiteY2" fmla="*/ 484093 h 484093"/>
              <a:gd name="connsiteX3" fmla="*/ 850529 w 971552"/>
              <a:gd name="connsiteY3" fmla="*/ 484093 h 484093"/>
            </a:gdLst>
            <a:ahLst/>
            <a:cxnLst>
              <a:cxn ang="0">
                <a:pos x="connsiteX0" y="connsiteY0"/>
              </a:cxn>
              <a:cxn ang="0">
                <a:pos x="connsiteX1" y="connsiteY1"/>
              </a:cxn>
              <a:cxn ang="0">
                <a:pos x="connsiteX2" y="connsiteY2"/>
              </a:cxn>
              <a:cxn ang="0">
                <a:pos x="connsiteX3" y="connsiteY3"/>
              </a:cxn>
            </a:cxnLst>
            <a:rect l="l" t="t" r="r" b="b"/>
            <a:pathLst>
              <a:path w="971552" h="484093">
                <a:moveTo>
                  <a:pt x="971552" y="0"/>
                </a:moveTo>
                <a:lnTo>
                  <a:pt x="0" y="0"/>
                </a:lnTo>
                <a:lnTo>
                  <a:pt x="0" y="484093"/>
                </a:lnTo>
                <a:lnTo>
                  <a:pt x="850529" y="4840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sp>
        <p:nvSpPr>
          <p:cNvPr id="6" name="Slide Number Placeholder 5"/>
          <p:cNvSpPr>
            <a:spLocks noGrp="1"/>
          </p:cNvSpPr>
          <p:nvPr>
            <p:ph type="sldNum" sz="quarter" idx="4"/>
          </p:nvPr>
        </p:nvSpPr>
        <p:spPr bwMode="gray">
          <a:xfrm>
            <a:off x="11672888" y="6525203"/>
            <a:ext cx="322052" cy="181500"/>
          </a:xfrm>
          <a:prstGeom prst="rect">
            <a:avLst/>
          </a:prstGeom>
          <a:noFill/>
        </p:spPr>
        <p:txBody>
          <a:bodyPr vert="horz" lIns="0" tIns="0" rIns="0" bIns="0" rtlCol="0" anchor="ctr"/>
          <a:lstStyle>
            <a:lvl1pPr algn="l">
              <a:defRPr sz="1100">
                <a:solidFill>
                  <a:schemeClr val="bg1"/>
                </a:solidFill>
                <a:latin typeface="Calibri" panose="020F0502020204030204" pitchFamily="34" charset="0"/>
              </a:defRPr>
            </a:lvl1pPr>
          </a:lstStyle>
          <a:p>
            <a:fld id="{521AE3AC-DDCA-45D4-9B2A-A2DBEA872607}" type="slidenum">
              <a:rPr lang="de-DE" smtClean="0"/>
              <a:pPr/>
              <a:t>‹Nr.›</a:t>
            </a:fld>
            <a:endParaRPr lang="de-DE" dirty="0"/>
          </a:p>
        </p:txBody>
      </p:sp>
      <p:sp>
        <p:nvSpPr>
          <p:cNvPr id="10" name="empower - DO NOT DELETE!!!" hidden="1">
            <a:extLst>
              <a:ext uri="{FF2B5EF4-FFF2-40B4-BE49-F238E27FC236}">
                <a16:creationId xmlns:a16="http://schemas.microsoft.com/office/drawing/2014/main" id="{07F6F746-2D84-BA82-F1D5-8408966C1429}"/>
              </a:ext>
            </a:extLst>
          </p:cNvPr>
          <p:cNvSpPr/>
          <p:nvPr userDrawn="1">
            <p:custDataLst>
              <p:tags r:id="rId25"/>
            </p:custDataLst>
          </p:nvPr>
        </p:nvSpPr>
        <p:spPr bwMode="gray">
          <a:xfrm>
            <a:off x="0" y="0"/>
            <a:ext cx="0" cy="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rtl="0" eaLnBrk="1" fontAlgn="auto" hangingPunct="1">
              <a:lnSpc>
                <a:spcPct val="100000"/>
              </a:lnSpc>
              <a:spcBef>
                <a:spcPts val="300"/>
              </a:spcBef>
              <a:spcAft>
                <a:spcPts val="300"/>
              </a:spcAft>
            </a:pPr>
            <a:endParaRPr lang="de-DE" sz="1400" b="0" i="0" u="none" baseline="0">
              <a:solidFill>
                <a:srgbClr val="FFFFFF"/>
              </a:solidFill>
              <a:cs typeface="Calibri" panose="020F0502020204030204" pitchFamily="34" charset="0"/>
            </a:endParaRPr>
          </a:p>
        </p:txBody>
      </p:sp>
      <p:pic>
        <p:nvPicPr>
          <p:cNvPr id="11" name="Grafik 10">
            <a:extLst>
              <a:ext uri="{FF2B5EF4-FFF2-40B4-BE49-F238E27FC236}">
                <a16:creationId xmlns:a16="http://schemas.microsoft.com/office/drawing/2014/main" id="{A7F91329-B9B0-919E-87EF-75806ADF58E2}"/>
              </a:ext>
            </a:extLst>
          </p:cNvPr>
          <p:cNvPicPr>
            <a:picLocks noChangeAspect="1"/>
          </p:cNvPicPr>
          <p:nvPr userDrawn="1"/>
        </p:nvPicPr>
        <p:blipFill>
          <a:blip r:embed="rId27"/>
          <a:stretch>
            <a:fillRect/>
          </a:stretch>
        </p:blipFill>
        <p:spPr>
          <a:xfrm>
            <a:off x="9809018" y="565599"/>
            <a:ext cx="1978556" cy="562183"/>
          </a:xfrm>
          <a:prstGeom prst="rect">
            <a:avLst/>
          </a:prstGeom>
        </p:spPr>
      </p:pic>
    </p:spTree>
    <p:custDataLst>
      <p:tags r:id="rId24"/>
    </p:custDataLst>
    <p:extLst>
      <p:ext uri="{BB962C8B-B14F-4D97-AF65-F5344CB8AC3E}">
        <p14:creationId xmlns:p14="http://schemas.microsoft.com/office/powerpoint/2010/main" val="2874742621"/>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 id="2147483894" r:id="rId18"/>
    <p:sldLayoutId id="2147483895" r:id="rId19"/>
    <p:sldLayoutId id="2147483896" r:id="rId20"/>
    <p:sldLayoutId id="2147483897" r:id="rId21"/>
    <p:sldLayoutId id="2147483898"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2600" b="0" kern="1200" cap="all" baseline="0">
          <a:solidFill>
            <a:schemeClr val="tx2"/>
          </a:solidFill>
          <a:latin typeface="+mj-lt"/>
          <a:ea typeface="+mj-ea"/>
          <a:cs typeface="+mj-cs"/>
        </a:defRPr>
      </a:lvl1pPr>
    </p:titleStyle>
    <p:bodyStyle>
      <a:lvl1pPr marL="0" indent="0" algn="l" defTabSz="914377" rtl="0" eaLnBrk="1" latinLnBrk="0" hangingPunct="1">
        <a:lnSpc>
          <a:spcPct val="100000"/>
        </a:lnSpc>
        <a:spcBef>
          <a:spcPts val="400"/>
        </a:spcBef>
        <a:spcAft>
          <a:spcPts val="400"/>
        </a:spcAft>
        <a:buFont typeface="Arial" panose="020B0604020202020204" pitchFamily="34" charset="0"/>
        <a:buChar char="​"/>
        <a:defRPr sz="2400" kern="1200">
          <a:solidFill>
            <a:schemeClr val="tx2"/>
          </a:solidFill>
          <a:latin typeface="+mn-lt"/>
          <a:ea typeface="+mn-ea"/>
          <a:cs typeface="+mn-cs"/>
        </a:defRPr>
      </a:lvl1pPr>
      <a:lvl2pPr marL="360000" indent="-360000" algn="l" defTabSz="914377" rtl="0" eaLnBrk="1" latinLnBrk="0" hangingPunct="1">
        <a:lnSpc>
          <a:spcPct val="100000"/>
        </a:lnSpc>
        <a:spcBef>
          <a:spcPts val="400"/>
        </a:spcBef>
        <a:spcAft>
          <a:spcPts val="400"/>
        </a:spcAft>
        <a:buClr>
          <a:schemeClr val="accent1"/>
        </a:buClr>
        <a:buSzPct val="115000"/>
        <a:buFont typeface="Symbol" panose="05050102010706020507" pitchFamily="18" charset="2"/>
        <a:buChar char="-"/>
        <a:defRPr sz="2400" kern="1200">
          <a:solidFill>
            <a:schemeClr val="tx2"/>
          </a:solidFill>
          <a:latin typeface="+mn-lt"/>
          <a:ea typeface="+mn-ea"/>
          <a:cs typeface="+mn-cs"/>
        </a:defRPr>
      </a:lvl2pPr>
      <a:lvl3pPr marL="720000" indent="-360000" algn="l" defTabSz="914377" rtl="0" eaLnBrk="1" latinLnBrk="0" hangingPunct="1">
        <a:lnSpc>
          <a:spcPct val="100000"/>
        </a:lnSpc>
        <a:spcBef>
          <a:spcPts val="0"/>
        </a:spcBef>
        <a:spcAft>
          <a:spcPts val="400"/>
        </a:spcAft>
        <a:buClr>
          <a:schemeClr val="accent1"/>
        </a:buClr>
        <a:buFont typeface="Symbol" panose="05050102010706020507" pitchFamily="18" charset="2"/>
        <a:buChar char="-"/>
        <a:defRPr sz="2400" kern="1200">
          <a:solidFill>
            <a:schemeClr val="tx2"/>
          </a:solidFill>
          <a:latin typeface="+mn-lt"/>
          <a:ea typeface="+mn-ea"/>
          <a:cs typeface="+mn-cs"/>
        </a:defRPr>
      </a:lvl3pPr>
      <a:lvl4pPr marL="0" indent="0" algn="l" defTabSz="914377" rtl="0" eaLnBrk="1" latinLnBrk="0" hangingPunct="1">
        <a:lnSpc>
          <a:spcPct val="100000"/>
        </a:lnSpc>
        <a:spcBef>
          <a:spcPts val="0"/>
        </a:spcBef>
        <a:spcAft>
          <a:spcPts val="400"/>
        </a:spcAft>
        <a:buClr>
          <a:schemeClr val="accent1"/>
        </a:buClr>
        <a:buFontTx/>
        <a:buNone/>
        <a:defRPr sz="2400" kern="1200">
          <a:solidFill>
            <a:schemeClr val="tx2"/>
          </a:solidFill>
          <a:latin typeface="+mn-lt"/>
          <a:ea typeface="+mn-ea"/>
          <a:cs typeface="+mn-cs"/>
        </a:defRPr>
      </a:lvl4pPr>
      <a:lvl5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a:solidFill>
            <a:schemeClr val="tx2"/>
          </a:solidFill>
          <a:latin typeface="+mn-lt"/>
          <a:ea typeface="+mn-ea"/>
          <a:cs typeface="+mn-cs"/>
        </a:defRPr>
      </a:lvl5pPr>
      <a:lvl6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1"/>
          </a:solidFill>
          <a:latin typeface="+mn-lt"/>
          <a:ea typeface="+mn-ea"/>
          <a:cs typeface="+mn-cs"/>
        </a:defRPr>
      </a:lvl6pPr>
      <a:lvl7pPr marL="0" indent="0" algn="l" defTabSz="914377" rtl="0" eaLnBrk="1" latinLnBrk="0" hangingPunct="1">
        <a:lnSpc>
          <a:spcPct val="100000"/>
        </a:lnSpc>
        <a:spcBef>
          <a:spcPts val="400"/>
        </a:spcBef>
        <a:spcAft>
          <a:spcPts val="400"/>
        </a:spcAft>
        <a:buFont typeface="Arial" panose="020B0604020202020204" pitchFamily="34" charset="0"/>
        <a:buNone/>
        <a:defRPr sz="2400" b="1" kern="1200" cap="all" baseline="0">
          <a:solidFill>
            <a:schemeClr val="accent2"/>
          </a:solidFill>
          <a:latin typeface="+mn-lt"/>
          <a:ea typeface="+mn-ea"/>
          <a:cs typeface="+mn-cs"/>
        </a:defRPr>
      </a:lvl7pPr>
      <a:lvl8pPr marL="0" indent="0" algn="l" defTabSz="914377" rtl="0" eaLnBrk="1" latinLnBrk="0" hangingPunct="1">
        <a:lnSpc>
          <a:spcPct val="100000"/>
        </a:lnSpc>
        <a:spcBef>
          <a:spcPts val="400"/>
        </a:spcBef>
        <a:spcAft>
          <a:spcPts val="400"/>
        </a:spcAft>
        <a:buFont typeface="Arial" panose="020B0604020202020204" pitchFamily="34" charset="0"/>
        <a:buNone/>
        <a:defRPr sz="1400" b="0" kern="1200" cap="none" baseline="0">
          <a:solidFill>
            <a:schemeClr val="tx2"/>
          </a:solidFill>
          <a:latin typeface="+mn-lt"/>
          <a:ea typeface="+mn-ea"/>
          <a:cs typeface="+mn-cs"/>
        </a:defRPr>
      </a:lvl8pPr>
      <a:lvl9pPr marL="0" indent="0" algn="l" defTabSz="914377" rtl="0" eaLnBrk="1" latinLnBrk="0" hangingPunct="1">
        <a:lnSpc>
          <a:spcPct val="100000"/>
        </a:lnSpc>
        <a:spcBef>
          <a:spcPts val="400"/>
        </a:spcBef>
        <a:spcAft>
          <a:spcPts val="400"/>
        </a:spcAft>
        <a:buFont typeface="Arial" panose="020B0604020202020204" pitchFamily="34" charset="0"/>
        <a:buNone/>
        <a:defRPr sz="1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
          <p15:clr>
            <a:srgbClr val="F26B43"/>
          </p15:clr>
        </p15:guide>
        <p15:guide id="2" pos="325">
          <p15:clr>
            <a:srgbClr val="F26B43"/>
          </p15:clr>
        </p15:guide>
        <p15:guide id="3" pos="7353">
          <p15:clr>
            <a:srgbClr val="F26B43"/>
          </p15:clr>
        </p15:guide>
        <p15:guide id="11" orient="horz" pos="1003">
          <p15:clr>
            <a:srgbClr val="F26B43"/>
          </p15:clr>
        </p15:guide>
        <p15:guide id="16" orient="horz" pos="3838">
          <p15:clr>
            <a:srgbClr val="F26B43"/>
          </p15:clr>
        </p15:guide>
        <p15:guide id="18" pos="384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a:extLst>
              <a:ext uri="{FF2B5EF4-FFF2-40B4-BE49-F238E27FC236}">
                <a16:creationId xmlns:a16="http://schemas.microsoft.com/office/drawing/2014/main" id="{B1D012B7-D9C3-0810-48ED-73087C183F42}"/>
              </a:ext>
            </a:extLst>
          </p:cNvPr>
          <p:cNvPicPr>
            <a:picLocks noGrp="1" noChangeAspect="1"/>
          </p:cNvPicPr>
          <p:nvPr>
            <p:ph type="pic" sz="quarter" idx="23"/>
          </p:nvPr>
        </p:nvPicPr>
        <p:blipFill rotWithShape="1">
          <a:blip r:embed="rId2"/>
          <a:srcRect t="1040" b="1"/>
          <a:stretch/>
        </p:blipFill>
        <p:spPr>
          <a:xfrm>
            <a:off x="6102787" y="1600200"/>
            <a:ext cx="6085026" cy="4826548"/>
          </a:xfrm>
        </p:spPr>
      </p:pic>
      <p:sp>
        <p:nvSpPr>
          <p:cNvPr id="2" name="Titel 1">
            <a:extLst>
              <a:ext uri="{FF2B5EF4-FFF2-40B4-BE49-F238E27FC236}">
                <a16:creationId xmlns:a16="http://schemas.microsoft.com/office/drawing/2014/main" id="{89ADA0E5-B71A-EFF3-6626-9DC27E0686D0}"/>
              </a:ext>
            </a:extLst>
          </p:cNvPr>
          <p:cNvSpPr>
            <a:spLocks noGrp="1"/>
          </p:cNvSpPr>
          <p:nvPr>
            <p:ph type="title"/>
          </p:nvPr>
        </p:nvSpPr>
        <p:spPr>
          <a:xfrm>
            <a:off x="4187" y="1600199"/>
            <a:ext cx="6094412" cy="4826549"/>
          </a:xfrm>
        </p:spPr>
        <p:txBody>
          <a:bodyPr/>
          <a:lstStyle/>
          <a:p>
            <a:r>
              <a:rPr lang="de-DE" dirty="0"/>
              <a:t>Elektrische Geräte</a:t>
            </a:r>
          </a:p>
        </p:txBody>
      </p:sp>
      <p:sp>
        <p:nvSpPr>
          <p:cNvPr id="5" name="Textplatzhalter 4">
            <a:extLst>
              <a:ext uri="{FF2B5EF4-FFF2-40B4-BE49-F238E27FC236}">
                <a16:creationId xmlns:a16="http://schemas.microsoft.com/office/drawing/2014/main" id="{B59E22BA-58B0-15BE-1F03-8A102FE66031}"/>
              </a:ext>
            </a:extLst>
          </p:cNvPr>
          <p:cNvSpPr>
            <a:spLocks noGrp="1"/>
          </p:cNvSpPr>
          <p:nvPr>
            <p:ph type="body" sz="quarter" idx="24"/>
          </p:nvPr>
        </p:nvSpPr>
        <p:spPr/>
        <p:txBody>
          <a:bodyPr/>
          <a:lstStyle/>
          <a:p>
            <a:endParaRPr lang="de-DE"/>
          </a:p>
        </p:txBody>
      </p:sp>
    </p:spTree>
    <p:extLst>
      <p:ext uri="{BB962C8B-B14F-4D97-AF65-F5344CB8AC3E}">
        <p14:creationId xmlns:p14="http://schemas.microsoft.com/office/powerpoint/2010/main" val="333638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Elektrische Geräte im Arbeitsalltag</a:t>
            </a:r>
            <a:endParaRPr lang="de-DE" b="1" dirty="0"/>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2" y="1601093"/>
            <a:ext cx="6605268" cy="4495434"/>
          </a:xfrm>
        </p:spPr>
        <p:txBody>
          <a:bodyPr/>
          <a:lstStyle/>
          <a:p>
            <a:pPr lvl="1">
              <a:buFont typeface="Wingdings" panose="05000000000000000000" pitchFamily="2" charset="2"/>
              <a:buChar char="§"/>
            </a:pPr>
            <a:r>
              <a:rPr lang="de-DE" dirty="0"/>
              <a:t>Elektrische Geräte begleiten nahezu jeden Arbeitstag.</a:t>
            </a:r>
          </a:p>
          <a:p>
            <a:pPr lvl="1">
              <a:buFont typeface="Wingdings" panose="05000000000000000000" pitchFamily="2" charset="2"/>
              <a:buChar char="§"/>
            </a:pPr>
            <a:r>
              <a:rPr lang="de-DE" dirty="0"/>
              <a:t>Viele Gefahren entstehen schleichend und bleiben lange unbemerkt.</a:t>
            </a:r>
          </a:p>
          <a:p>
            <a:pPr lvl="1">
              <a:buFont typeface="Wingdings" panose="05000000000000000000" pitchFamily="2" charset="2"/>
              <a:buChar char="§"/>
            </a:pPr>
            <a:r>
              <a:rPr lang="de-DE" dirty="0"/>
              <a:t>Gerade alltägliche Situationen werden häufig unterschätzt.</a:t>
            </a:r>
          </a:p>
          <a:p>
            <a:pPr lvl="1">
              <a:buFont typeface="Wingdings" panose="05000000000000000000" pitchFamily="2" charset="2"/>
              <a:buChar char="§"/>
            </a:pPr>
            <a:r>
              <a:rPr lang="de-DE" dirty="0"/>
              <a:t>Kleine Schäden können große Folgen haben.</a:t>
            </a:r>
          </a:p>
          <a:p>
            <a:pPr marL="0" lvl="1" indent="0">
              <a:buNone/>
            </a:pPr>
            <a:r>
              <a:rPr lang="de-DE" dirty="0"/>
              <a:t>Elektrische Risiken entstehen oft nicht durch spektakuläre Defekte, sondern durch Nachlässigkeit.</a:t>
            </a:r>
          </a:p>
          <a:p>
            <a:pPr marL="0" lvl="1" indent="0">
              <a:buNone/>
            </a:pPr>
            <a:endParaRPr lang="de-DE" dirty="0"/>
          </a:p>
          <a:p>
            <a:pPr lvl="1">
              <a:buFont typeface="Wingdings" panose="05000000000000000000" pitchFamily="2" charset="2"/>
              <a:buChar char="§"/>
            </a:pPr>
            <a:endParaRPr lang="de-DE" dirty="0"/>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2</a:t>
            </a:fld>
            <a:endParaRPr lang="de-DE" dirty="0"/>
          </a:p>
        </p:txBody>
      </p:sp>
      <p:pic>
        <p:nvPicPr>
          <p:cNvPr id="7" name="Grafik 6">
            <a:extLst>
              <a:ext uri="{FF2B5EF4-FFF2-40B4-BE49-F238E27FC236}">
                <a16:creationId xmlns:a16="http://schemas.microsoft.com/office/drawing/2014/main" id="{74120071-92B5-42F3-A143-0292EA751CAC}"/>
              </a:ext>
            </a:extLst>
          </p:cNvPr>
          <p:cNvPicPr>
            <a:picLocks noChangeAspect="1"/>
          </p:cNvPicPr>
          <p:nvPr/>
        </p:nvPicPr>
        <p:blipFill>
          <a:blip r:embed="rId2"/>
          <a:stretch>
            <a:fillRect/>
          </a:stretch>
        </p:blipFill>
        <p:spPr>
          <a:xfrm>
            <a:off x="7560000" y="1620000"/>
            <a:ext cx="3960000" cy="3960000"/>
          </a:xfrm>
          <a:prstGeom prst="rect">
            <a:avLst/>
          </a:prstGeom>
          <a:ln>
            <a:noFill/>
          </a:ln>
          <a:effectLst>
            <a:softEdge rad="112500"/>
          </a:effectLst>
        </p:spPr>
      </p:pic>
    </p:spTree>
    <p:extLst>
      <p:ext uri="{BB962C8B-B14F-4D97-AF65-F5344CB8AC3E}">
        <p14:creationId xmlns:p14="http://schemas.microsoft.com/office/powerpoint/2010/main" val="1333948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„Das machen wir mal schnell eben …“</a:t>
            </a:r>
            <a:endParaRPr lang="de-DE" b="1" dirty="0"/>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2" y="1601093"/>
            <a:ext cx="6273798" cy="4495434"/>
          </a:xfrm>
        </p:spPr>
        <p:txBody>
          <a:bodyPr/>
          <a:lstStyle/>
          <a:p>
            <a:pPr lvl="1">
              <a:buFont typeface="Wingdings" panose="05000000000000000000" pitchFamily="2" charset="2"/>
              <a:buChar char="§"/>
            </a:pPr>
            <a:r>
              <a:rPr lang="de-DE" dirty="0"/>
              <a:t>private Geräte spontan einsetzen</a:t>
            </a:r>
          </a:p>
          <a:p>
            <a:pPr lvl="1">
              <a:buFont typeface="Wingdings" panose="05000000000000000000" pitchFamily="2" charset="2"/>
              <a:buChar char="§"/>
            </a:pPr>
            <a:r>
              <a:rPr lang="de-DE" dirty="0"/>
              <a:t>beschädigte Leitungen weiter benutzen</a:t>
            </a:r>
          </a:p>
          <a:p>
            <a:pPr lvl="1">
              <a:buFont typeface="Wingdings" panose="05000000000000000000" pitchFamily="2" charset="2"/>
              <a:buChar char="§"/>
            </a:pPr>
            <a:r>
              <a:rPr lang="de-DE" dirty="0"/>
              <a:t>Kabeltrommeln nicht vollständig abrollen</a:t>
            </a:r>
          </a:p>
          <a:p>
            <a:pPr lvl="1">
              <a:buFont typeface="Wingdings" panose="05000000000000000000" pitchFamily="2" charset="2"/>
              <a:buChar char="§"/>
            </a:pPr>
            <a:r>
              <a:rPr lang="de-DE" dirty="0"/>
              <a:t>provisorische Lösungen dauerhaft nutzen</a:t>
            </a:r>
          </a:p>
          <a:p>
            <a:pPr lvl="1">
              <a:buFont typeface="Wingdings" panose="05000000000000000000" pitchFamily="2" charset="2"/>
              <a:buChar char="§"/>
            </a:pPr>
            <a:r>
              <a:rPr lang="de-DE" dirty="0"/>
              <a:t>Netzteile zwischen Unterlagen ablegen</a:t>
            </a:r>
          </a:p>
          <a:p>
            <a:pPr lvl="1">
              <a:buFont typeface="Wingdings" panose="05000000000000000000" pitchFamily="2" charset="2"/>
              <a:buChar char="§"/>
            </a:pPr>
            <a:endParaRPr lang="de-DE" dirty="0"/>
          </a:p>
          <a:p>
            <a:pPr marL="0" lvl="1" indent="0">
              <a:buNone/>
            </a:pPr>
            <a:r>
              <a:rPr lang="de-DE" dirty="0"/>
              <a:t>Viele gefährliche Situationen entstehen aus ganz konkreten alltäglichen Arbeitssituationen.</a:t>
            </a:r>
          </a:p>
          <a:p>
            <a:pPr marL="0" lvl="1" indent="0">
              <a:buNone/>
            </a:pPr>
            <a:endParaRPr lang="de-DE" dirty="0"/>
          </a:p>
          <a:p>
            <a:pPr lvl="1">
              <a:buFont typeface="Wingdings" panose="05000000000000000000" pitchFamily="2" charset="2"/>
              <a:buChar char="§"/>
            </a:pPr>
            <a:endParaRPr lang="de-DE" dirty="0"/>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3</a:t>
            </a:fld>
            <a:endParaRPr lang="de-DE" dirty="0"/>
          </a:p>
        </p:txBody>
      </p:sp>
      <p:pic>
        <p:nvPicPr>
          <p:cNvPr id="7" name="Grafik 6">
            <a:extLst>
              <a:ext uri="{FF2B5EF4-FFF2-40B4-BE49-F238E27FC236}">
                <a16:creationId xmlns:a16="http://schemas.microsoft.com/office/drawing/2014/main" id="{74120071-92B5-42F3-A143-0292EA751CAC}"/>
              </a:ext>
            </a:extLst>
          </p:cNvPr>
          <p:cNvPicPr>
            <a:picLocks noChangeAspect="1"/>
          </p:cNvPicPr>
          <p:nvPr/>
        </p:nvPicPr>
        <p:blipFill>
          <a:blip r:embed="rId2"/>
          <a:stretch>
            <a:fillRect/>
          </a:stretch>
        </p:blipFill>
        <p:spPr>
          <a:xfrm>
            <a:off x="7560000" y="1620000"/>
            <a:ext cx="3960000" cy="3960000"/>
          </a:xfrm>
          <a:prstGeom prst="rect">
            <a:avLst/>
          </a:prstGeom>
          <a:ln>
            <a:noFill/>
          </a:ln>
          <a:effectLst>
            <a:softEdge rad="112500"/>
          </a:effectLst>
        </p:spPr>
      </p:pic>
    </p:spTree>
    <p:extLst>
      <p:ext uri="{BB962C8B-B14F-4D97-AF65-F5344CB8AC3E}">
        <p14:creationId xmlns:p14="http://schemas.microsoft.com/office/powerpoint/2010/main" val="238955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Warum Risiken oft übersehen werden</a:t>
            </a:r>
            <a:endParaRPr lang="de-DE" b="1" dirty="0"/>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2" y="1601093"/>
            <a:ext cx="6672948" cy="4495434"/>
          </a:xfrm>
        </p:spPr>
        <p:txBody>
          <a:bodyPr/>
          <a:lstStyle/>
          <a:p>
            <a:pPr lvl="1">
              <a:buFont typeface="Wingdings" panose="05000000000000000000" pitchFamily="2" charset="2"/>
              <a:buChar char="§"/>
            </a:pPr>
            <a:r>
              <a:rPr lang="de-DE" dirty="0"/>
              <a:t>Beschäftigte gewöhnen sich schnell an kleine Auffälligkeiten.</a:t>
            </a:r>
          </a:p>
          <a:p>
            <a:pPr lvl="1">
              <a:buFont typeface="Wingdings" panose="05000000000000000000" pitchFamily="2" charset="2"/>
              <a:buChar char="§"/>
            </a:pPr>
            <a:r>
              <a:rPr lang="de-DE" dirty="0"/>
              <a:t>Routine verdrängt oft den bewussten Blick auf Risiken.</a:t>
            </a:r>
          </a:p>
          <a:p>
            <a:pPr lvl="1">
              <a:buFont typeface="Wingdings" panose="05000000000000000000" pitchFamily="2" charset="2"/>
              <a:buChar char="§"/>
            </a:pPr>
            <a:r>
              <a:rPr lang="de-DE" dirty="0"/>
              <a:t>Unter Zeitdruck werden Abweichungen leichter akzeptiert.</a:t>
            </a:r>
          </a:p>
          <a:p>
            <a:pPr lvl="1">
              <a:buFont typeface="Wingdings" panose="05000000000000000000" pitchFamily="2" charset="2"/>
              <a:buChar char="§"/>
            </a:pPr>
            <a:r>
              <a:rPr lang="de-DE" dirty="0"/>
              <a:t>Provisorische Lösungen wirken nach kurzer Zeit „normal“.</a:t>
            </a:r>
          </a:p>
          <a:p>
            <a:pPr lvl="1">
              <a:buFont typeface="Wingdings" panose="05000000000000000000" pitchFamily="2" charset="2"/>
              <a:buChar char="§"/>
            </a:pPr>
            <a:endParaRPr lang="de-DE" dirty="0"/>
          </a:p>
          <a:p>
            <a:pPr marL="0" lvl="1" indent="0">
              <a:buNone/>
            </a:pPr>
            <a:r>
              <a:rPr lang="de-DE" dirty="0"/>
              <a:t>Gefährliche Situationen fallen oft erst auf, wenn bereits etwas passiert ist.</a:t>
            </a:r>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4</a:t>
            </a:fld>
            <a:endParaRPr lang="de-DE" dirty="0"/>
          </a:p>
        </p:txBody>
      </p:sp>
      <p:pic>
        <p:nvPicPr>
          <p:cNvPr id="8" name="Grafik 7">
            <a:extLst>
              <a:ext uri="{FF2B5EF4-FFF2-40B4-BE49-F238E27FC236}">
                <a16:creationId xmlns:a16="http://schemas.microsoft.com/office/drawing/2014/main" id="{22419552-5016-4622-8F99-A42F05236919}"/>
              </a:ext>
            </a:extLst>
          </p:cNvPr>
          <p:cNvPicPr>
            <a:picLocks noChangeAspect="1"/>
          </p:cNvPicPr>
          <p:nvPr/>
        </p:nvPicPr>
        <p:blipFill>
          <a:blip r:embed="rId2"/>
          <a:stretch>
            <a:fillRect/>
          </a:stretch>
        </p:blipFill>
        <p:spPr>
          <a:xfrm>
            <a:off x="7560000" y="1620000"/>
            <a:ext cx="3960000" cy="3960000"/>
          </a:xfrm>
          <a:prstGeom prst="rect">
            <a:avLst/>
          </a:prstGeom>
          <a:ln>
            <a:noFill/>
          </a:ln>
          <a:effectLst>
            <a:softEdge rad="112500"/>
          </a:effectLst>
        </p:spPr>
      </p:pic>
    </p:spTree>
    <p:extLst>
      <p:ext uri="{BB962C8B-B14F-4D97-AF65-F5344CB8AC3E}">
        <p14:creationId xmlns:p14="http://schemas.microsoft.com/office/powerpoint/2010/main" val="3559255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Die kurze Sichtprüfung</a:t>
            </a:r>
            <a:endParaRPr lang="de-DE" b="1" dirty="0"/>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2" y="1601093"/>
            <a:ext cx="6400874" cy="4495434"/>
          </a:xfrm>
        </p:spPr>
        <p:txBody>
          <a:bodyPr/>
          <a:lstStyle/>
          <a:p>
            <a:pPr lvl="1">
              <a:buFont typeface="Wingdings" panose="05000000000000000000" pitchFamily="2" charset="2"/>
              <a:buChar char="§"/>
            </a:pPr>
            <a:r>
              <a:rPr lang="de-DE" dirty="0"/>
              <a:t>Leitung beschädigt oder gequetscht?</a:t>
            </a:r>
          </a:p>
          <a:p>
            <a:pPr lvl="1">
              <a:buFont typeface="Wingdings" panose="05000000000000000000" pitchFamily="2" charset="2"/>
              <a:buChar char="§"/>
            </a:pPr>
            <a:r>
              <a:rPr lang="de-DE" dirty="0"/>
              <a:t>Stecker oder Gehäuse beschädigt?</a:t>
            </a:r>
          </a:p>
          <a:p>
            <a:pPr lvl="1">
              <a:buFont typeface="Wingdings" panose="05000000000000000000" pitchFamily="2" charset="2"/>
              <a:buChar char="§"/>
            </a:pPr>
            <a:r>
              <a:rPr lang="de-DE" dirty="0"/>
              <a:t>ungewöhnliche Erwärmung?</a:t>
            </a:r>
          </a:p>
          <a:p>
            <a:pPr lvl="1">
              <a:buFont typeface="Wingdings" panose="05000000000000000000" pitchFamily="2" charset="2"/>
              <a:buChar char="§"/>
            </a:pPr>
            <a:r>
              <a:rPr lang="de-DE" dirty="0"/>
              <a:t>Lüftungsschlitze verdeckt?</a:t>
            </a:r>
          </a:p>
          <a:p>
            <a:pPr lvl="1">
              <a:buFont typeface="Wingdings" panose="05000000000000000000" pitchFamily="2" charset="2"/>
              <a:buChar char="§"/>
            </a:pPr>
            <a:r>
              <a:rPr lang="de-DE" dirty="0"/>
              <a:t>auffälliger Geruch oder Verfärbungen?</a:t>
            </a:r>
          </a:p>
          <a:p>
            <a:pPr lvl="1">
              <a:buFont typeface="Wingdings" panose="05000000000000000000" pitchFamily="2" charset="2"/>
              <a:buChar char="§"/>
            </a:pPr>
            <a:r>
              <a:rPr lang="de-DE" dirty="0"/>
              <a:t>Schaltelemente in spannungsfreiem Zustand auf freie Funktion prüfen</a:t>
            </a:r>
          </a:p>
          <a:p>
            <a:pPr lvl="1">
              <a:buFont typeface="Wingdings" panose="05000000000000000000" pitchFamily="2" charset="2"/>
              <a:buChar char="§"/>
            </a:pPr>
            <a:endParaRPr lang="de-DE" dirty="0"/>
          </a:p>
          <a:p>
            <a:pPr marL="0" lvl="1" indent="0">
              <a:buNone/>
            </a:pPr>
            <a:r>
              <a:rPr lang="de-DE" dirty="0"/>
              <a:t>Viele Schäden sind bereits sichtbar, bevor ein Gerät ausfällt.</a:t>
            </a:r>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5</a:t>
            </a:fld>
            <a:endParaRPr lang="de-DE" dirty="0"/>
          </a:p>
        </p:txBody>
      </p:sp>
      <p:pic>
        <p:nvPicPr>
          <p:cNvPr id="7" name="Grafik 6">
            <a:extLst>
              <a:ext uri="{FF2B5EF4-FFF2-40B4-BE49-F238E27FC236}">
                <a16:creationId xmlns:a16="http://schemas.microsoft.com/office/drawing/2014/main" id="{EC81CAEA-603E-47FB-A787-4C4656F86E9C}"/>
              </a:ext>
            </a:extLst>
          </p:cNvPr>
          <p:cNvPicPr>
            <a:picLocks noChangeAspect="1"/>
          </p:cNvPicPr>
          <p:nvPr/>
        </p:nvPicPr>
        <p:blipFill>
          <a:blip r:embed="rId2"/>
          <a:stretch>
            <a:fillRect/>
          </a:stretch>
        </p:blipFill>
        <p:spPr>
          <a:xfrm>
            <a:off x="7200000" y="1620000"/>
            <a:ext cx="3960000" cy="3960000"/>
          </a:xfrm>
          <a:prstGeom prst="rect">
            <a:avLst/>
          </a:prstGeom>
          <a:ln>
            <a:noFill/>
          </a:ln>
          <a:effectLst>
            <a:softEdge rad="112500"/>
          </a:effectLst>
        </p:spPr>
      </p:pic>
    </p:spTree>
    <p:extLst>
      <p:ext uri="{BB962C8B-B14F-4D97-AF65-F5344CB8AC3E}">
        <p14:creationId xmlns:p14="http://schemas.microsoft.com/office/powerpoint/2010/main" val="103832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Kleine Schäden – große Wirkung</a:t>
            </a:r>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1" y="1601093"/>
            <a:ext cx="6672949" cy="4495434"/>
          </a:xfrm>
        </p:spPr>
        <p:txBody>
          <a:bodyPr/>
          <a:lstStyle/>
          <a:p>
            <a:pPr lvl="1">
              <a:buFont typeface="Wingdings" panose="05000000000000000000" pitchFamily="2" charset="2"/>
              <a:buChar char="§"/>
            </a:pPr>
            <a:r>
              <a:rPr lang="de-DE" dirty="0"/>
              <a:t>ungewöhnlicher Geruch</a:t>
            </a:r>
          </a:p>
          <a:p>
            <a:pPr lvl="1">
              <a:buFont typeface="Wingdings" panose="05000000000000000000" pitchFamily="2" charset="2"/>
              <a:buChar char="§"/>
            </a:pPr>
            <a:r>
              <a:rPr lang="de-DE" dirty="0"/>
              <a:t>starke Erwärmung</a:t>
            </a:r>
          </a:p>
          <a:p>
            <a:pPr lvl="1">
              <a:buFont typeface="Wingdings" panose="05000000000000000000" pitchFamily="2" charset="2"/>
              <a:buChar char="§"/>
            </a:pPr>
            <a:r>
              <a:rPr lang="de-DE" dirty="0"/>
              <a:t>verfärbte Steckverbindungen</a:t>
            </a:r>
          </a:p>
          <a:p>
            <a:pPr lvl="1">
              <a:buFont typeface="Wingdings" panose="05000000000000000000" pitchFamily="2" charset="2"/>
              <a:buChar char="§"/>
            </a:pPr>
            <a:r>
              <a:rPr lang="de-DE" dirty="0"/>
              <a:t>flackernde Geräte</a:t>
            </a:r>
          </a:p>
          <a:p>
            <a:pPr lvl="1">
              <a:buFont typeface="Wingdings" panose="05000000000000000000" pitchFamily="2" charset="2"/>
              <a:buChar char="§"/>
            </a:pPr>
            <a:r>
              <a:rPr lang="de-DE" dirty="0"/>
              <a:t>beschädigte Leitungen</a:t>
            </a:r>
          </a:p>
          <a:p>
            <a:pPr lvl="1">
              <a:buFont typeface="Wingdings" panose="05000000000000000000" pitchFamily="2" charset="2"/>
              <a:buChar char="§"/>
            </a:pPr>
            <a:r>
              <a:rPr lang="de-DE" dirty="0"/>
              <a:t>lockere Steckkontakte</a:t>
            </a:r>
          </a:p>
          <a:p>
            <a:pPr lvl="1">
              <a:buFont typeface="Wingdings" panose="05000000000000000000" pitchFamily="2" charset="2"/>
              <a:buChar char="§"/>
            </a:pPr>
            <a:endParaRPr lang="de-DE" dirty="0"/>
          </a:p>
          <a:p>
            <a:pPr marL="0" lvl="1" indent="0">
              <a:buNone/>
            </a:pPr>
            <a:r>
              <a:rPr lang="de-DE" dirty="0"/>
              <a:t>Kleine Auffälligkeiten sollten frühzeitig gemeldet werden.</a:t>
            </a:r>
          </a:p>
          <a:p>
            <a:pPr marL="0" lvl="1" indent="0">
              <a:buNone/>
            </a:pPr>
            <a:endParaRPr lang="de-DE" dirty="0"/>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6</a:t>
            </a:fld>
            <a:endParaRPr lang="de-DE" dirty="0"/>
          </a:p>
        </p:txBody>
      </p:sp>
      <p:pic>
        <p:nvPicPr>
          <p:cNvPr id="7" name="Grafik 6">
            <a:extLst>
              <a:ext uri="{FF2B5EF4-FFF2-40B4-BE49-F238E27FC236}">
                <a16:creationId xmlns:a16="http://schemas.microsoft.com/office/drawing/2014/main" id="{015F7826-8BDF-4797-9D11-D9E650394629}"/>
              </a:ext>
            </a:extLst>
          </p:cNvPr>
          <p:cNvPicPr>
            <a:picLocks/>
          </p:cNvPicPr>
          <p:nvPr/>
        </p:nvPicPr>
        <p:blipFill>
          <a:blip r:embed="rId2"/>
          <a:stretch>
            <a:fillRect/>
          </a:stretch>
        </p:blipFill>
        <p:spPr>
          <a:xfrm>
            <a:off x="7200000" y="1339584"/>
            <a:ext cx="3960000" cy="3960000"/>
          </a:xfrm>
          <a:prstGeom prst="rect">
            <a:avLst/>
          </a:prstGeom>
          <a:ln>
            <a:noFill/>
          </a:ln>
          <a:effectLst>
            <a:softEdge rad="112500"/>
          </a:effectLst>
        </p:spPr>
      </p:pic>
    </p:spTree>
    <p:extLst>
      <p:ext uri="{BB962C8B-B14F-4D97-AF65-F5344CB8AC3E}">
        <p14:creationId xmlns:p14="http://schemas.microsoft.com/office/powerpoint/2010/main" val="3403549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Geräte nur nach Unterweisung</a:t>
            </a:r>
            <a:endParaRPr lang="de-DE" b="1" dirty="0"/>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2" y="1601093"/>
            <a:ext cx="8982708" cy="4495434"/>
          </a:xfrm>
        </p:spPr>
        <p:txBody>
          <a:bodyPr/>
          <a:lstStyle/>
          <a:p>
            <a:pPr lvl="1">
              <a:buFont typeface="Wingdings" panose="05000000000000000000" pitchFamily="2" charset="2"/>
              <a:buChar char="§"/>
            </a:pPr>
            <a:r>
              <a:rPr lang="de-DE" dirty="0"/>
              <a:t>keine privaten Geräte ohne Freigabe einsetzen</a:t>
            </a:r>
          </a:p>
          <a:p>
            <a:pPr lvl="1">
              <a:buFont typeface="Wingdings" panose="05000000000000000000" pitchFamily="2" charset="2"/>
              <a:buChar char="§"/>
            </a:pPr>
            <a:r>
              <a:rPr lang="de-DE" dirty="0"/>
              <a:t>keine unbekannten Geräte spontan benutzen</a:t>
            </a:r>
          </a:p>
          <a:p>
            <a:pPr lvl="1">
              <a:buFont typeface="Wingdings" panose="05000000000000000000" pitchFamily="2" charset="2"/>
              <a:buChar char="§"/>
            </a:pPr>
            <a:r>
              <a:rPr lang="de-DE" dirty="0"/>
              <a:t>Arbeitsmittel nur bestimmungsgemäß verwenden</a:t>
            </a:r>
          </a:p>
          <a:p>
            <a:pPr lvl="1">
              <a:buFont typeface="Wingdings" panose="05000000000000000000" pitchFamily="2" charset="2"/>
              <a:buChar char="§"/>
            </a:pPr>
            <a:r>
              <a:rPr lang="de-DE" dirty="0"/>
              <a:t>Geräte nur nach Unterweisung einsetzen</a:t>
            </a:r>
          </a:p>
          <a:p>
            <a:pPr lvl="1">
              <a:buFont typeface="Wingdings" panose="05000000000000000000" pitchFamily="2" charset="2"/>
              <a:buChar char="§"/>
            </a:pPr>
            <a:r>
              <a:rPr lang="de-DE" dirty="0"/>
              <a:t>Betriebsanweisungen und Vorgaben beachten</a:t>
            </a:r>
          </a:p>
          <a:p>
            <a:pPr lvl="1">
              <a:buFont typeface="Wingdings" panose="05000000000000000000" pitchFamily="2" charset="2"/>
              <a:buChar char="§"/>
            </a:pPr>
            <a:endParaRPr lang="de-DE" dirty="0"/>
          </a:p>
          <a:p>
            <a:pPr marL="0" lvl="1" indent="0">
              <a:buNone/>
            </a:pPr>
            <a:r>
              <a:rPr lang="de-DE" dirty="0"/>
              <a:t>„Nur schnell erledigen“ ist oft der Beginn gefährlicher Improvisationen.</a:t>
            </a:r>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7</a:t>
            </a:fld>
            <a:endParaRPr lang="de-DE" dirty="0"/>
          </a:p>
        </p:txBody>
      </p:sp>
    </p:spTree>
    <p:extLst>
      <p:ext uri="{BB962C8B-B14F-4D97-AF65-F5344CB8AC3E}">
        <p14:creationId xmlns:p14="http://schemas.microsoft.com/office/powerpoint/2010/main" val="1842894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Wärme: Die unterschätzte Gefahr</a:t>
            </a:r>
            <a:endParaRPr lang="de-DE" b="1" dirty="0"/>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1" y="1601093"/>
            <a:ext cx="6852695" cy="4495434"/>
          </a:xfrm>
        </p:spPr>
        <p:txBody>
          <a:bodyPr/>
          <a:lstStyle/>
          <a:p>
            <a:pPr lvl="1">
              <a:buFont typeface="Wingdings" panose="05000000000000000000" pitchFamily="2" charset="2"/>
              <a:buChar char="§"/>
            </a:pPr>
            <a:r>
              <a:rPr lang="de-DE" dirty="0"/>
              <a:t>Wärme entsteht oft schleichend und unbemerkt.</a:t>
            </a:r>
          </a:p>
          <a:p>
            <a:pPr lvl="1">
              <a:buFont typeface="Wingdings" panose="05000000000000000000" pitchFamily="2" charset="2"/>
              <a:buChar char="§"/>
            </a:pPr>
            <a:r>
              <a:rPr lang="de-DE" dirty="0"/>
              <a:t>Netzteile und Ladegeräte dürfen nicht abgedeckt werden.</a:t>
            </a:r>
          </a:p>
          <a:p>
            <a:pPr lvl="1">
              <a:buFont typeface="Wingdings" panose="05000000000000000000" pitchFamily="2" charset="2"/>
              <a:buChar char="§"/>
            </a:pPr>
            <a:r>
              <a:rPr lang="de-DE" dirty="0"/>
              <a:t>Lüftungsschlitze müssen frei bleiben.</a:t>
            </a:r>
          </a:p>
          <a:p>
            <a:pPr lvl="1">
              <a:buFont typeface="Wingdings" panose="05000000000000000000" pitchFamily="2" charset="2"/>
              <a:buChar char="§"/>
            </a:pPr>
            <a:r>
              <a:rPr lang="de-DE" dirty="0"/>
              <a:t>Geräte dürfen nicht zugestellt werden.</a:t>
            </a:r>
          </a:p>
          <a:p>
            <a:pPr lvl="1">
              <a:buFont typeface="Wingdings" panose="05000000000000000000" pitchFamily="2" charset="2"/>
              <a:buChar char="§"/>
            </a:pPr>
            <a:r>
              <a:rPr lang="de-DE" dirty="0"/>
              <a:t>Erwärmte Geräte müssen ernst genommen werden.</a:t>
            </a:r>
          </a:p>
          <a:p>
            <a:pPr lvl="1">
              <a:buFont typeface="Wingdings" panose="05000000000000000000" pitchFamily="2" charset="2"/>
              <a:buChar char="§"/>
            </a:pPr>
            <a:endParaRPr lang="de-DE" dirty="0"/>
          </a:p>
          <a:p>
            <a:pPr marL="0" lvl="1" indent="0">
              <a:buNone/>
            </a:pPr>
            <a:r>
              <a:rPr lang="de-DE" dirty="0"/>
              <a:t>Wo Strom fließt, entsteht immer auch Wärme!</a:t>
            </a:r>
          </a:p>
          <a:p>
            <a:pPr marL="0" lvl="1" indent="0">
              <a:buNone/>
            </a:pPr>
            <a:endParaRPr lang="de-DE" dirty="0"/>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8</a:t>
            </a:fld>
            <a:endParaRPr lang="de-DE" dirty="0"/>
          </a:p>
        </p:txBody>
      </p:sp>
      <p:pic>
        <p:nvPicPr>
          <p:cNvPr id="7" name="Grafik 6">
            <a:extLst>
              <a:ext uri="{FF2B5EF4-FFF2-40B4-BE49-F238E27FC236}">
                <a16:creationId xmlns:a16="http://schemas.microsoft.com/office/drawing/2014/main" id="{DD40CE37-ECB0-41D0-BB68-15BFF336D38A}"/>
              </a:ext>
            </a:extLst>
          </p:cNvPr>
          <p:cNvPicPr>
            <a:picLocks noChangeAspect="1"/>
          </p:cNvPicPr>
          <p:nvPr/>
        </p:nvPicPr>
        <p:blipFill>
          <a:blip r:embed="rId2"/>
          <a:stretch>
            <a:fillRect/>
          </a:stretch>
        </p:blipFill>
        <p:spPr>
          <a:xfrm>
            <a:off x="7560000" y="1620000"/>
            <a:ext cx="3600000" cy="3600000"/>
          </a:xfrm>
          <a:prstGeom prst="rect">
            <a:avLst/>
          </a:prstGeom>
          <a:ln>
            <a:noFill/>
          </a:ln>
          <a:effectLst>
            <a:softEdge rad="112500"/>
          </a:effectLst>
        </p:spPr>
      </p:pic>
    </p:spTree>
    <p:extLst>
      <p:ext uri="{BB962C8B-B14F-4D97-AF65-F5344CB8AC3E}">
        <p14:creationId xmlns:p14="http://schemas.microsoft.com/office/powerpoint/2010/main" val="282786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Lampen und Wärmeentwicklung</a:t>
            </a:r>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1" y="1601093"/>
            <a:ext cx="6672949" cy="4495434"/>
          </a:xfrm>
        </p:spPr>
        <p:txBody>
          <a:bodyPr/>
          <a:lstStyle/>
          <a:p>
            <a:pPr lvl="1">
              <a:buFont typeface="Wingdings" panose="05000000000000000000" pitchFamily="2" charset="2"/>
              <a:buChar char="§"/>
            </a:pPr>
            <a:r>
              <a:rPr lang="de-DE" dirty="0"/>
              <a:t>Auch Leuchten erzeugen erhebliche Wärme.</a:t>
            </a:r>
          </a:p>
          <a:p>
            <a:pPr lvl="1">
              <a:buFont typeface="Wingdings" panose="05000000000000000000" pitchFamily="2" charset="2"/>
              <a:buChar char="§"/>
            </a:pPr>
            <a:r>
              <a:rPr lang="de-DE" dirty="0"/>
              <a:t>Hohe Temperaturen werden häufig unterschätzt.</a:t>
            </a:r>
          </a:p>
          <a:p>
            <a:pPr lvl="1">
              <a:buFont typeface="Wingdings" panose="05000000000000000000" pitchFamily="2" charset="2"/>
              <a:buChar char="§"/>
            </a:pPr>
            <a:r>
              <a:rPr lang="de-DE" dirty="0"/>
              <a:t>Lüftung und Abstand müssen eingehalten werden.</a:t>
            </a:r>
          </a:p>
          <a:p>
            <a:pPr lvl="1">
              <a:buFont typeface="Wingdings" panose="05000000000000000000" pitchFamily="2" charset="2"/>
              <a:buChar char="§"/>
            </a:pPr>
            <a:r>
              <a:rPr lang="de-DE" dirty="0"/>
              <a:t>Leuchten dürfen nicht abgedeckt werden.</a:t>
            </a:r>
          </a:p>
          <a:p>
            <a:pPr lvl="1">
              <a:buFont typeface="Wingdings" panose="05000000000000000000" pitchFamily="2" charset="2"/>
              <a:buChar char="§"/>
            </a:pPr>
            <a:r>
              <a:rPr lang="de-DE" dirty="0"/>
              <a:t>Besonders Halogenlampen entwickeln starke Hitze.</a:t>
            </a:r>
          </a:p>
          <a:p>
            <a:pPr lvl="1">
              <a:buFont typeface="Wingdings" panose="05000000000000000000" pitchFamily="2" charset="2"/>
              <a:buChar char="§"/>
            </a:pPr>
            <a:endParaRPr lang="de-DE" dirty="0"/>
          </a:p>
          <a:p>
            <a:pPr marL="0" lvl="1" indent="0">
              <a:buNone/>
            </a:pPr>
            <a:r>
              <a:rPr lang="de-DE" dirty="0"/>
              <a:t>Selbst kleine elektrische Geräte können erhebliche Wärme erzeugen.</a:t>
            </a:r>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9</a:t>
            </a:fld>
            <a:endParaRPr lang="de-DE" dirty="0"/>
          </a:p>
        </p:txBody>
      </p:sp>
      <p:pic>
        <p:nvPicPr>
          <p:cNvPr id="7" name="Grafik 6">
            <a:extLst>
              <a:ext uri="{FF2B5EF4-FFF2-40B4-BE49-F238E27FC236}">
                <a16:creationId xmlns:a16="http://schemas.microsoft.com/office/drawing/2014/main" id="{015F7826-8BDF-4797-9D11-D9E650394629}"/>
              </a:ext>
            </a:extLst>
          </p:cNvPr>
          <p:cNvPicPr>
            <a:picLocks/>
          </p:cNvPicPr>
          <p:nvPr/>
        </p:nvPicPr>
        <p:blipFill>
          <a:blip r:embed="rId2"/>
          <a:stretch>
            <a:fillRect/>
          </a:stretch>
        </p:blipFill>
        <p:spPr>
          <a:xfrm>
            <a:off x="7200000" y="1339584"/>
            <a:ext cx="3960000" cy="3960000"/>
          </a:xfrm>
          <a:prstGeom prst="rect">
            <a:avLst/>
          </a:prstGeom>
          <a:ln>
            <a:noFill/>
          </a:ln>
          <a:effectLst>
            <a:softEdge rad="112500"/>
          </a:effectLst>
        </p:spPr>
      </p:pic>
    </p:spTree>
    <p:extLst>
      <p:ext uri="{BB962C8B-B14F-4D97-AF65-F5344CB8AC3E}">
        <p14:creationId xmlns:p14="http://schemas.microsoft.com/office/powerpoint/2010/main" val="328838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„Nur Kleinspannung“?</a:t>
            </a:r>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1" y="1601093"/>
            <a:ext cx="8692253" cy="4495434"/>
          </a:xfrm>
        </p:spPr>
        <p:txBody>
          <a:bodyPr/>
          <a:lstStyle/>
          <a:p>
            <a:pPr marL="457200" lvl="1" indent="-457200">
              <a:buFont typeface="Wingdings" panose="05000000000000000000" pitchFamily="2" charset="2"/>
              <a:buChar char="§"/>
            </a:pPr>
            <a:r>
              <a:rPr lang="de-DE" dirty="0"/>
              <a:t>Niedrige Spannung bedeutet nicht automatisch geringe Gefahr.</a:t>
            </a:r>
          </a:p>
          <a:p>
            <a:pPr marL="457200" lvl="1" indent="-457200">
              <a:buFont typeface="Wingdings" panose="05000000000000000000" pitchFamily="2" charset="2"/>
              <a:buChar char="§"/>
            </a:pPr>
            <a:r>
              <a:rPr lang="de-DE" dirty="0"/>
              <a:t>Hohe Ströme können Leitungen stark belasten.</a:t>
            </a:r>
          </a:p>
          <a:p>
            <a:pPr marL="457200" lvl="1" indent="-457200">
              <a:buFont typeface="Wingdings" panose="05000000000000000000" pitchFamily="2" charset="2"/>
              <a:buChar char="§"/>
            </a:pPr>
            <a:r>
              <a:rPr lang="de-DE" dirty="0"/>
              <a:t>Schlechte Kontakte erzeugen Wärme und Funken.</a:t>
            </a:r>
          </a:p>
          <a:p>
            <a:pPr marL="457200" lvl="1" indent="-457200">
              <a:buFont typeface="Wingdings" panose="05000000000000000000" pitchFamily="2" charset="2"/>
              <a:buChar char="§"/>
            </a:pPr>
            <a:r>
              <a:rPr lang="de-DE" dirty="0"/>
              <a:t>Billige Steckverbindungen werden oft unterschätzt.</a:t>
            </a:r>
          </a:p>
          <a:p>
            <a:pPr marL="457200" lvl="1" indent="-457200">
              <a:buFont typeface="Wingdings" panose="05000000000000000000" pitchFamily="2" charset="2"/>
              <a:buChar char="§"/>
            </a:pPr>
            <a:r>
              <a:rPr lang="de-DE" dirty="0"/>
              <a:t>Auch USB- oder DC-Verbindungen können überhitzen.</a:t>
            </a:r>
          </a:p>
          <a:p>
            <a:pPr marL="457200" lvl="1" indent="-457200">
              <a:buFont typeface="Wingdings" panose="05000000000000000000" pitchFamily="2" charset="2"/>
              <a:buChar char="§"/>
            </a:pPr>
            <a:endParaRPr lang="de-DE" dirty="0"/>
          </a:p>
          <a:p>
            <a:pPr marL="0" lvl="1" indent="0">
              <a:buNone/>
            </a:pPr>
            <a:r>
              <a:rPr lang="de-DE" dirty="0"/>
              <a:t>Auch Kleinspannung kann gefährliche Erwärmung verursachen.</a:t>
            </a:r>
          </a:p>
          <a:p>
            <a:pPr marL="457200" lvl="1" indent="-457200">
              <a:buFont typeface="Wingdings" panose="05000000000000000000" pitchFamily="2" charset="2"/>
              <a:buChar char="§"/>
            </a:pPr>
            <a:endParaRPr lang="de-DE" dirty="0"/>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10</a:t>
            </a:fld>
            <a:endParaRPr lang="de-DE" dirty="0"/>
          </a:p>
        </p:txBody>
      </p:sp>
    </p:spTree>
    <p:extLst>
      <p:ext uri="{BB962C8B-B14F-4D97-AF65-F5344CB8AC3E}">
        <p14:creationId xmlns:p14="http://schemas.microsoft.com/office/powerpoint/2010/main" val="114657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Die Kabeltrommel</a:t>
            </a:r>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1" y="1601093"/>
            <a:ext cx="7199629" cy="4495434"/>
          </a:xfrm>
        </p:spPr>
        <p:txBody>
          <a:bodyPr/>
          <a:lstStyle/>
          <a:p>
            <a:pPr marL="457200" lvl="1" indent="-457200">
              <a:buFont typeface="Wingdings" panose="05000000000000000000" pitchFamily="2" charset="2"/>
              <a:buChar char="§"/>
            </a:pPr>
            <a:r>
              <a:rPr lang="de-DE" dirty="0"/>
              <a:t>Hohe Belastungen erzeugen hohe Temperaturen.</a:t>
            </a:r>
          </a:p>
          <a:p>
            <a:pPr marL="457200" lvl="1" indent="-457200">
              <a:buFont typeface="Wingdings" panose="05000000000000000000" pitchFamily="2" charset="2"/>
              <a:buChar char="§"/>
            </a:pPr>
            <a:r>
              <a:rPr lang="de-DE" dirty="0"/>
              <a:t>Aufgewickelte Leitungen kühlen schlechter ab.</a:t>
            </a:r>
          </a:p>
          <a:p>
            <a:pPr marL="457200" lvl="1" indent="-457200">
              <a:buFont typeface="Wingdings" panose="05000000000000000000" pitchFamily="2" charset="2"/>
              <a:buChar char="§"/>
            </a:pPr>
            <a:r>
              <a:rPr lang="de-DE" dirty="0"/>
              <a:t>Die Wärme entsteht oft im Inneren der Trommel.</a:t>
            </a:r>
          </a:p>
          <a:p>
            <a:pPr marL="457200" lvl="1" indent="-457200">
              <a:buFont typeface="Wingdings" panose="05000000000000000000" pitchFamily="2" charset="2"/>
              <a:buChar char="§"/>
            </a:pPr>
            <a:r>
              <a:rPr lang="de-DE" dirty="0"/>
              <a:t>Besonders Heizgeräte belasten Leitungen stark.</a:t>
            </a:r>
          </a:p>
          <a:p>
            <a:pPr marL="457200" lvl="1" indent="-457200">
              <a:buFont typeface="Wingdings" panose="05000000000000000000" pitchFamily="2" charset="2"/>
              <a:buChar char="§"/>
            </a:pPr>
            <a:r>
              <a:rPr lang="de-DE" dirty="0"/>
              <a:t>Kabeltrommeln deshalb immer vollständig abrollen.</a:t>
            </a:r>
          </a:p>
          <a:p>
            <a:pPr marL="457200" lvl="1" indent="-457200">
              <a:buFont typeface="Wingdings" panose="05000000000000000000" pitchFamily="2" charset="2"/>
              <a:buChar char="§"/>
            </a:pPr>
            <a:endParaRPr lang="de-DE" dirty="0"/>
          </a:p>
          <a:p>
            <a:pPr marL="0" lvl="1" indent="0">
              <a:buNone/>
            </a:pPr>
            <a:r>
              <a:rPr lang="de-DE" dirty="0"/>
              <a:t>Die gefährliche Wärme entsteht häufig dort, wo man sie nicht sieht.</a:t>
            </a:r>
            <a:endParaRPr lang="de-DE" b="1" dirty="0"/>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11</a:t>
            </a:fld>
            <a:endParaRPr lang="de-DE" dirty="0"/>
          </a:p>
        </p:txBody>
      </p:sp>
      <p:pic>
        <p:nvPicPr>
          <p:cNvPr id="7" name="Grafik 6">
            <a:extLst>
              <a:ext uri="{FF2B5EF4-FFF2-40B4-BE49-F238E27FC236}">
                <a16:creationId xmlns:a16="http://schemas.microsoft.com/office/drawing/2014/main" id="{EE53EC9F-B1F4-4D59-9C94-F4FEFE558166}"/>
              </a:ext>
            </a:extLst>
          </p:cNvPr>
          <p:cNvPicPr>
            <a:picLocks noChangeAspect="1"/>
          </p:cNvPicPr>
          <p:nvPr/>
        </p:nvPicPr>
        <p:blipFill>
          <a:blip r:embed="rId3"/>
          <a:stretch>
            <a:fillRect/>
          </a:stretch>
        </p:blipFill>
        <p:spPr>
          <a:xfrm>
            <a:off x="7560000" y="1620000"/>
            <a:ext cx="3960000" cy="3960000"/>
          </a:xfrm>
          <a:prstGeom prst="rect">
            <a:avLst/>
          </a:prstGeom>
          <a:ln>
            <a:noFill/>
          </a:ln>
          <a:effectLst>
            <a:softEdge rad="112500"/>
          </a:effectLst>
        </p:spPr>
      </p:pic>
    </p:spTree>
    <p:extLst>
      <p:ext uri="{BB962C8B-B14F-4D97-AF65-F5344CB8AC3E}">
        <p14:creationId xmlns:p14="http://schemas.microsoft.com/office/powerpoint/2010/main" val="3489640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Leitungen und Mehrfachsteckdosen</a:t>
            </a:r>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1" y="1601093"/>
            <a:ext cx="9799573" cy="4495434"/>
          </a:xfrm>
        </p:spPr>
        <p:txBody>
          <a:bodyPr/>
          <a:lstStyle/>
          <a:p>
            <a:pPr marL="457200" lvl="1" indent="-457200">
              <a:buFont typeface="Wingdings" panose="05000000000000000000" pitchFamily="2" charset="2"/>
              <a:buChar char="§"/>
            </a:pPr>
            <a:r>
              <a:rPr lang="de-DE" dirty="0"/>
              <a:t>Leitungen vor mechanischen Belastungen schützen</a:t>
            </a:r>
          </a:p>
          <a:p>
            <a:pPr marL="457200" lvl="1" indent="-457200">
              <a:buFont typeface="Wingdings" panose="05000000000000000000" pitchFamily="2" charset="2"/>
              <a:buChar char="§"/>
            </a:pPr>
            <a:r>
              <a:rPr lang="de-DE" dirty="0"/>
              <a:t>Kabel nicht quetschen oder einklemmen</a:t>
            </a:r>
          </a:p>
          <a:p>
            <a:pPr marL="457200" lvl="1" indent="-457200">
              <a:buFont typeface="Wingdings" panose="05000000000000000000" pitchFamily="2" charset="2"/>
              <a:buChar char="§"/>
            </a:pPr>
            <a:r>
              <a:rPr lang="de-DE" dirty="0"/>
              <a:t>Abstand zu heißen Oberflächen einhalten</a:t>
            </a:r>
          </a:p>
          <a:p>
            <a:pPr marL="457200" lvl="1" indent="-457200">
              <a:buFont typeface="Wingdings" panose="05000000000000000000" pitchFamily="2" charset="2"/>
              <a:buChar char="§"/>
            </a:pPr>
            <a:r>
              <a:rPr lang="de-DE" dirty="0"/>
              <a:t>Mehrfachsteckdosen nicht überlasten</a:t>
            </a:r>
          </a:p>
          <a:p>
            <a:pPr marL="457200" lvl="1" indent="-457200">
              <a:buFont typeface="Wingdings" panose="05000000000000000000" pitchFamily="2" charset="2"/>
              <a:buChar char="§"/>
            </a:pPr>
            <a:r>
              <a:rPr lang="de-DE" dirty="0"/>
              <a:t>Steckdosenleisten nicht hintereinander stecken</a:t>
            </a:r>
          </a:p>
          <a:p>
            <a:pPr marL="457200" lvl="1" indent="-457200">
              <a:buFont typeface="Wingdings" panose="05000000000000000000" pitchFamily="2" charset="2"/>
              <a:buChar char="§"/>
            </a:pPr>
            <a:r>
              <a:rPr lang="de-DE" dirty="0"/>
              <a:t>beschädigte Leitungen sofort austauschen</a:t>
            </a:r>
          </a:p>
          <a:p>
            <a:pPr marL="457200" lvl="1" indent="-457200">
              <a:buFont typeface="Wingdings" panose="05000000000000000000" pitchFamily="2" charset="2"/>
              <a:buChar char="§"/>
            </a:pPr>
            <a:endParaRPr lang="de-DE" dirty="0"/>
          </a:p>
          <a:p>
            <a:pPr marL="0" lvl="1" indent="0">
              <a:buNone/>
            </a:pPr>
            <a:r>
              <a:rPr lang="de-DE" dirty="0"/>
              <a:t>Leitungen und Steckdosenleisten werden oft erst beachtet, wenn bereits Schäden sichtbar sind.</a:t>
            </a:r>
          </a:p>
          <a:p>
            <a:pPr marL="457200" lvl="1" indent="-457200">
              <a:buFont typeface="Wingdings" panose="05000000000000000000" pitchFamily="2" charset="2"/>
              <a:buChar char="§"/>
            </a:pPr>
            <a:endParaRPr lang="de-DE" dirty="0"/>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12</a:t>
            </a:fld>
            <a:endParaRPr lang="de-DE" dirty="0"/>
          </a:p>
        </p:txBody>
      </p:sp>
    </p:spTree>
    <p:extLst>
      <p:ext uri="{BB962C8B-B14F-4D97-AF65-F5344CB8AC3E}">
        <p14:creationId xmlns:p14="http://schemas.microsoft.com/office/powerpoint/2010/main" val="41192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Arbeiten an fremden E-Anlagen</a:t>
            </a:r>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1" y="1601093"/>
            <a:ext cx="9886351" cy="4495434"/>
          </a:xfrm>
        </p:spPr>
        <p:txBody>
          <a:bodyPr/>
          <a:lstStyle/>
          <a:p>
            <a:pPr lvl="1">
              <a:buFont typeface="Wingdings" panose="05000000000000000000" pitchFamily="2" charset="2"/>
              <a:buChar char="§"/>
            </a:pPr>
            <a:r>
              <a:rPr lang="de-DE" dirty="0"/>
              <a:t>Der Zustand der Anlage ist oft unbekannt.</a:t>
            </a:r>
          </a:p>
          <a:p>
            <a:pPr lvl="1">
              <a:buFont typeface="Wingdings" panose="05000000000000000000" pitchFamily="2" charset="2"/>
              <a:buChar char="§"/>
            </a:pPr>
            <a:r>
              <a:rPr lang="de-DE" dirty="0"/>
              <a:t>Schutzmaßnahmen können fehlen oder fehlerhaft sein.</a:t>
            </a:r>
          </a:p>
          <a:p>
            <a:pPr lvl="1">
              <a:buFont typeface="Wingdings" panose="05000000000000000000" pitchFamily="2" charset="2"/>
              <a:buChar char="§"/>
            </a:pPr>
            <a:r>
              <a:rPr lang="de-DE" dirty="0"/>
              <a:t>Besonders Baustellen bergen zusätzliche Risiken.</a:t>
            </a:r>
          </a:p>
          <a:p>
            <a:pPr lvl="1">
              <a:buFont typeface="Wingdings" panose="05000000000000000000" pitchFamily="2" charset="2"/>
              <a:buChar char="§"/>
            </a:pPr>
            <a:r>
              <a:rPr lang="de-DE" dirty="0"/>
              <a:t>Auch Kundenanlagen können gefährliche Mängel besitzen.</a:t>
            </a:r>
          </a:p>
          <a:p>
            <a:pPr lvl="1">
              <a:buFont typeface="Wingdings" panose="05000000000000000000" pitchFamily="2" charset="2"/>
              <a:buChar char="§"/>
            </a:pPr>
            <a:r>
              <a:rPr lang="de-DE" dirty="0" err="1"/>
              <a:t>pRCD</a:t>
            </a:r>
            <a:r>
              <a:rPr lang="de-DE" dirty="0"/>
              <a:t> erhöhen die Sicherheit zusätzlich.</a:t>
            </a:r>
          </a:p>
          <a:p>
            <a:pPr lvl="1">
              <a:buFont typeface="Wingdings" panose="05000000000000000000" pitchFamily="2" charset="2"/>
              <a:buChar char="§"/>
            </a:pPr>
            <a:r>
              <a:rPr lang="de-DE" dirty="0"/>
              <a:t>Akkugeräte vermeiden die Nutzung fremder Versorgungen.</a:t>
            </a:r>
          </a:p>
          <a:p>
            <a:pPr lvl="1">
              <a:buFont typeface="Wingdings" panose="05000000000000000000" pitchFamily="2" charset="2"/>
              <a:buChar char="§"/>
            </a:pPr>
            <a:endParaRPr lang="de-DE" dirty="0"/>
          </a:p>
          <a:p>
            <a:pPr marL="0" lvl="1" indent="0">
              <a:buNone/>
            </a:pPr>
            <a:r>
              <a:rPr lang="de-DE" dirty="0"/>
              <a:t>Bei fremden Anlagen niemals blind auf die vorhandene Installation vertrauen.</a:t>
            </a:r>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13</a:t>
            </a:fld>
            <a:endParaRPr lang="de-DE" dirty="0"/>
          </a:p>
        </p:txBody>
      </p:sp>
    </p:spTree>
    <p:extLst>
      <p:ext uri="{BB962C8B-B14F-4D97-AF65-F5344CB8AC3E}">
        <p14:creationId xmlns:p14="http://schemas.microsoft.com/office/powerpoint/2010/main" val="247956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7E359-E902-2583-ABF8-750B9A31FF58}"/>
              </a:ext>
            </a:extLst>
          </p:cNvPr>
          <p:cNvSpPr>
            <a:spLocks noGrp="1"/>
          </p:cNvSpPr>
          <p:nvPr>
            <p:ph type="title"/>
          </p:nvPr>
        </p:nvSpPr>
        <p:spPr/>
        <p:txBody>
          <a:bodyPr/>
          <a:lstStyle/>
          <a:p>
            <a:r>
              <a:rPr lang="de-DE" dirty="0"/>
              <a:t>Zusammenfassung</a:t>
            </a:r>
          </a:p>
        </p:txBody>
      </p:sp>
      <p:sp>
        <p:nvSpPr>
          <p:cNvPr id="4" name="Inhaltsplatzhalter 3">
            <a:extLst>
              <a:ext uri="{FF2B5EF4-FFF2-40B4-BE49-F238E27FC236}">
                <a16:creationId xmlns:a16="http://schemas.microsoft.com/office/drawing/2014/main" id="{1BA4D0BA-8D19-7299-15D3-8394FF0E2F92}"/>
              </a:ext>
            </a:extLst>
          </p:cNvPr>
          <p:cNvSpPr>
            <a:spLocks noGrp="1"/>
          </p:cNvSpPr>
          <p:nvPr>
            <p:ph sz="quarter" idx="19"/>
          </p:nvPr>
        </p:nvSpPr>
        <p:spPr>
          <a:xfrm>
            <a:off x="527051" y="1601093"/>
            <a:ext cx="6672949" cy="4495434"/>
          </a:xfrm>
        </p:spPr>
        <p:txBody>
          <a:bodyPr/>
          <a:lstStyle/>
          <a:p>
            <a:pPr lvl="1">
              <a:buFont typeface="Wingdings" panose="05000000000000000000" pitchFamily="2" charset="2"/>
              <a:buChar char="§"/>
            </a:pPr>
            <a:r>
              <a:rPr lang="de-DE" dirty="0"/>
              <a:t>kleine Schäden ernst nehmen</a:t>
            </a:r>
          </a:p>
          <a:p>
            <a:pPr lvl="1">
              <a:buFont typeface="Wingdings" panose="05000000000000000000" pitchFamily="2" charset="2"/>
              <a:buChar char="§"/>
            </a:pPr>
            <a:r>
              <a:rPr lang="de-DE" dirty="0"/>
              <a:t>keine Dauer-Provisorien akzeptieren</a:t>
            </a:r>
          </a:p>
          <a:p>
            <a:pPr lvl="1">
              <a:buFont typeface="Wingdings" panose="05000000000000000000" pitchFamily="2" charset="2"/>
              <a:buChar char="§"/>
            </a:pPr>
            <a:r>
              <a:rPr lang="de-DE" dirty="0"/>
              <a:t>Geräte vor Benutzung kurz prüfen</a:t>
            </a:r>
          </a:p>
          <a:p>
            <a:pPr lvl="1">
              <a:buFont typeface="Wingdings" panose="05000000000000000000" pitchFamily="2" charset="2"/>
              <a:buChar char="§"/>
            </a:pPr>
            <a:r>
              <a:rPr lang="de-DE" dirty="0"/>
              <a:t>Wärmeentwicklung nicht unterschätzen</a:t>
            </a:r>
          </a:p>
          <a:p>
            <a:pPr lvl="1">
              <a:buFont typeface="Wingdings" panose="05000000000000000000" pitchFamily="2" charset="2"/>
              <a:buChar char="§"/>
            </a:pPr>
            <a:r>
              <a:rPr lang="de-DE" dirty="0"/>
              <a:t>nur freigegebene Geräte verwenden</a:t>
            </a:r>
          </a:p>
          <a:p>
            <a:pPr lvl="1">
              <a:buFont typeface="Wingdings" panose="05000000000000000000" pitchFamily="2" charset="2"/>
              <a:buChar char="§"/>
            </a:pPr>
            <a:r>
              <a:rPr lang="de-DE" dirty="0"/>
              <a:t>Auffälligkeiten sofort melden</a:t>
            </a:r>
          </a:p>
          <a:p>
            <a:pPr lvl="1">
              <a:buFont typeface="Wingdings" panose="05000000000000000000" pitchFamily="2" charset="2"/>
              <a:buChar char="§"/>
            </a:pPr>
            <a:endParaRPr lang="de-DE" dirty="0"/>
          </a:p>
          <a:p>
            <a:pPr marL="0" lvl="1" indent="0">
              <a:buNone/>
            </a:pPr>
            <a:r>
              <a:rPr lang="de-DE" dirty="0"/>
              <a:t>Viele Risiken entstehen schleichend und werden deshalb oft zu spät erkannt.</a:t>
            </a:r>
          </a:p>
        </p:txBody>
      </p:sp>
      <p:sp>
        <p:nvSpPr>
          <p:cNvPr id="5" name="Fußzeilenplatzhalter 4">
            <a:extLst>
              <a:ext uri="{FF2B5EF4-FFF2-40B4-BE49-F238E27FC236}">
                <a16:creationId xmlns:a16="http://schemas.microsoft.com/office/drawing/2014/main" id="{F7496784-D11E-4DDF-EA7F-2D030F881F6E}"/>
              </a:ext>
            </a:extLst>
          </p:cNvPr>
          <p:cNvSpPr>
            <a:spLocks noGrp="1"/>
          </p:cNvSpPr>
          <p:nvPr>
            <p:ph type="ftr" sz="quarter" idx="20"/>
          </p:nvPr>
        </p:nvSpPr>
        <p:spPr/>
        <p:txBody>
          <a:bodyPr/>
          <a:lstStyle/>
          <a:p>
            <a:endParaRPr lang="de-DE" dirty="0"/>
          </a:p>
        </p:txBody>
      </p:sp>
      <p:sp>
        <p:nvSpPr>
          <p:cNvPr id="6" name="Foliennummernplatzhalter 5">
            <a:extLst>
              <a:ext uri="{FF2B5EF4-FFF2-40B4-BE49-F238E27FC236}">
                <a16:creationId xmlns:a16="http://schemas.microsoft.com/office/drawing/2014/main" id="{1F65BCEE-7C35-63F0-25A8-9B960DCD982B}"/>
              </a:ext>
            </a:extLst>
          </p:cNvPr>
          <p:cNvSpPr>
            <a:spLocks noGrp="1"/>
          </p:cNvSpPr>
          <p:nvPr>
            <p:ph type="sldNum" sz="quarter" idx="21"/>
          </p:nvPr>
        </p:nvSpPr>
        <p:spPr/>
        <p:txBody>
          <a:bodyPr/>
          <a:lstStyle/>
          <a:p>
            <a:fld id="{521AE3AC-DDCA-45D4-9B2A-A2DBEA872607}" type="slidenum">
              <a:rPr lang="de-DE" smtClean="0"/>
              <a:pPr/>
              <a:t>14</a:t>
            </a:fld>
            <a:endParaRPr lang="de-DE" dirty="0"/>
          </a:p>
        </p:txBody>
      </p:sp>
      <p:pic>
        <p:nvPicPr>
          <p:cNvPr id="7" name="Grafik 6">
            <a:extLst>
              <a:ext uri="{FF2B5EF4-FFF2-40B4-BE49-F238E27FC236}">
                <a16:creationId xmlns:a16="http://schemas.microsoft.com/office/drawing/2014/main" id="{015F7826-8BDF-4797-9D11-D9E650394629}"/>
              </a:ext>
            </a:extLst>
          </p:cNvPr>
          <p:cNvPicPr>
            <a:picLocks/>
          </p:cNvPicPr>
          <p:nvPr/>
        </p:nvPicPr>
        <p:blipFill>
          <a:blip r:embed="rId2"/>
          <a:stretch>
            <a:fillRect/>
          </a:stretch>
        </p:blipFill>
        <p:spPr>
          <a:xfrm>
            <a:off x="7200000" y="1339584"/>
            <a:ext cx="3960000" cy="3960000"/>
          </a:xfrm>
          <a:prstGeom prst="rect">
            <a:avLst/>
          </a:prstGeom>
          <a:ln>
            <a:noFill/>
          </a:ln>
          <a:effectLst>
            <a:softEdge rad="112500"/>
          </a:effectLst>
        </p:spPr>
      </p:pic>
    </p:spTree>
    <p:extLst>
      <p:ext uri="{BB962C8B-B14F-4D97-AF65-F5344CB8AC3E}">
        <p14:creationId xmlns:p14="http://schemas.microsoft.com/office/powerpoint/2010/main" val="187455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D9FAD564-D287-E60E-7600-642C685522A8}"/>
              </a:ext>
            </a:extLst>
          </p:cNvPr>
          <p:cNvSpPr>
            <a:spLocks noGrp="1"/>
          </p:cNvSpPr>
          <p:nvPr>
            <p:ph type="sldNum" sz="quarter" idx="11"/>
          </p:nvPr>
        </p:nvSpPr>
        <p:spPr/>
        <p:txBody>
          <a:bodyPr/>
          <a:lstStyle/>
          <a:p>
            <a:fld id="{521AE3AC-DDCA-45D4-9B2A-A2DBEA872607}" type="slidenum">
              <a:rPr lang="de-DE" smtClean="0"/>
              <a:pPr/>
              <a:t>15</a:t>
            </a:fld>
            <a:endParaRPr lang="de-DE" dirty="0"/>
          </a:p>
        </p:txBody>
      </p:sp>
      <p:sp>
        <p:nvSpPr>
          <p:cNvPr id="7" name="Titel 6">
            <a:extLst>
              <a:ext uri="{FF2B5EF4-FFF2-40B4-BE49-F238E27FC236}">
                <a16:creationId xmlns:a16="http://schemas.microsoft.com/office/drawing/2014/main" id="{F8148914-6939-9243-C5C4-A887EB51DC56}"/>
              </a:ext>
            </a:extLst>
          </p:cNvPr>
          <p:cNvSpPr>
            <a:spLocks noGrp="1"/>
          </p:cNvSpPr>
          <p:nvPr>
            <p:ph type="title"/>
          </p:nvPr>
        </p:nvSpPr>
        <p:spPr/>
        <p:txBody>
          <a:bodyPr/>
          <a:lstStyle/>
          <a:p>
            <a:r>
              <a:rPr lang="de-DE" dirty="0"/>
              <a:t>vielen dank für ihre Aufmerksamkeit!</a:t>
            </a:r>
          </a:p>
        </p:txBody>
      </p:sp>
      <p:sp>
        <p:nvSpPr>
          <p:cNvPr id="2" name="Textplatzhalter 1">
            <a:extLst>
              <a:ext uri="{FF2B5EF4-FFF2-40B4-BE49-F238E27FC236}">
                <a16:creationId xmlns:a16="http://schemas.microsoft.com/office/drawing/2014/main" id="{3AD11520-D499-E446-57AE-646D4FE51564}"/>
              </a:ext>
            </a:extLst>
          </p:cNvPr>
          <p:cNvSpPr>
            <a:spLocks noGrp="1"/>
          </p:cNvSpPr>
          <p:nvPr>
            <p:ph type="body" sz="quarter" idx="14"/>
          </p:nvPr>
        </p:nvSpPr>
        <p:spPr/>
        <p:txBody>
          <a:bodyPr/>
          <a:lstStyle/>
          <a:p>
            <a:endParaRPr lang="de-DE"/>
          </a:p>
        </p:txBody>
      </p:sp>
      <p:sp>
        <p:nvSpPr>
          <p:cNvPr id="3" name="Textplatzhalter 2">
            <a:extLst>
              <a:ext uri="{FF2B5EF4-FFF2-40B4-BE49-F238E27FC236}">
                <a16:creationId xmlns:a16="http://schemas.microsoft.com/office/drawing/2014/main" id="{6C5F41E4-A4DA-89DE-ACA8-FFF18BCDEBE6}"/>
              </a:ext>
            </a:extLst>
          </p:cNvPr>
          <p:cNvSpPr>
            <a:spLocks noGrp="1"/>
          </p:cNvSpPr>
          <p:nvPr>
            <p:ph type="body" sz="quarter" idx="15"/>
          </p:nvPr>
        </p:nvSpPr>
        <p:spPr/>
        <p:txBody>
          <a:bodyPr/>
          <a:lstStyle/>
          <a:p>
            <a:endParaRPr lang="de-DE"/>
          </a:p>
        </p:txBody>
      </p:sp>
      <p:sp>
        <p:nvSpPr>
          <p:cNvPr id="6" name="Textplatzhalter 5">
            <a:extLst>
              <a:ext uri="{FF2B5EF4-FFF2-40B4-BE49-F238E27FC236}">
                <a16:creationId xmlns:a16="http://schemas.microsoft.com/office/drawing/2014/main" id="{E939EA4E-69C6-1E7E-B1F1-9662683B1837}"/>
              </a:ext>
            </a:extLst>
          </p:cNvPr>
          <p:cNvSpPr>
            <a:spLocks noGrp="1"/>
          </p:cNvSpPr>
          <p:nvPr>
            <p:ph type="body" sz="quarter" idx="16"/>
          </p:nvPr>
        </p:nvSpPr>
        <p:spPr/>
        <p:txBody>
          <a:bodyPr/>
          <a:lstStyle/>
          <a:p>
            <a:endParaRPr lang="de-DE"/>
          </a:p>
        </p:txBody>
      </p:sp>
      <p:sp>
        <p:nvSpPr>
          <p:cNvPr id="13" name="Textplatzhalter 12">
            <a:extLst>
              <a:ext uri="{FF2B5EF4-FFF2-40B4-BE49-F238E27FC236}">
                <a16:creationId xmlns:a16="http://schemas.microsoft.com/office/drawing/2014/main" id="{58140B91-CD84-BCEE-61FA-8C1ABFBED6E4}"/>
              </a:ext>
            </a:extLst>
          </p:cNvPr>
          <p:cNvSpPr>
            <a:spLocks noGrp="1"/>
          </p:cNvSpPr>
          <p:nvPr>
            <p:ph type="body" sz="quarter" idx="17"/>
          </p:nvPr>
        </p:nvSpPr>
        <p:spPr/>
        <p:txBody>
          <a:bodyPr/>
          <a:lstStyle/>
          <a:p>
            <a:endParaRPr lang="de-DE"/>
          </a:p>
        </p:txBody>
      </p:sp>
      <p:sp>
        <p:nvSpPr>
          <p:cNvPr id="14" name="Textplatzhalter 13">
            <a:extLst>
              <a:ext uri="{FF2B5EF4-FFF2-40B4-BE49-F238E27FC236}">
                <a16:creationId xmlns:a16="http://schemas.microsoft.com/office/drawing/2014/main" id="{5BA691A2-247F-FE08-BF6C-4FB276F8840C}"/>
              </a:ext>
            </a:extLst>
          </p:cNvPr>
          <p:cNvSpPr>
            <a:spLocks noGrp="1"/>
          </p:cNvSpPr>
          <p:nvPr>
            <p:ph type="body" sz="quarter" idx="18"/>
          </p:nvPr>
        </p:nvSpPr>
        <p:spPr/>
        <p:txBody>
          <a:bodyPr/>
          <a:lstStyle/>
          <a:p>
            <a:endParaRPr lang="de-DE"/>
          </a:p>
        </p:txBody>
      </p:sp>
    </p:spTree>
    <p:extLst>
      <p:ext uri="{BB962C8B-B14F-4D97-AF65-F5344CB8AC3E}">
        <p14:creationId xmlns:p14="http://schemas.microsoft.com/office/powerpoint/2010/main" val="1097356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655BD53-A3A5-A248-AC71-D064E801D39F}"/>
              </a:ext>
            </a:extLst>
          </p:cNvPr>
          <p:cNvSpPr>
            <a:spLocks noGrp="1"/>
          </p:cNvSpPr>
          <p:nvPr>
            <p:ph type="ftr" sz="quarter" idx="10"/>
          </p:nvPr>
        </p:nvSpPr>
        <p:spPr/>
        <p:txBody>
          <a:bodyPr/>
          <a:lstStyle/>
          <a:p>
            <a:endParaRPr lang="de-DE" dirty="0"/>
          </a:p>
        </p:txBody>
      </p:sp>
      <p:sp>
        <p:nvSpPr>
          <p:cNvPr id="3" name="Foliennummernplatzhalter 2">
            <a:extLst>
              <a:ext uri="{FF2B5EF4-FFF2-40B4-BE49-F238E27FC236}">
                <a16:creationId xmlns:a16="http://schemas.microsoft.com/office/drawing/2014/main" id="{FA456910-3457-65AE-2ADB-F3B74EE7B67B}"/>
              </a:ext>
            </a:extLst>
          </p:cNvPr>
          <p:cNvSpPr>
            <a:spLocks noGrp="1"/>
          </p:cNvSpPr>
          <p:nvPr>
            <p:ph type="sldNum" sz="quarter" idx="11"/>
          </p:nvPr>
        </p:nvSpPr>
        <p:spPr/>
        <p:txBody>
          <a:bodyPr/>
          <a:lstStyle/>
          <a:p>
            <a:fld id="{521AE3AC-DDCA-45D4-9B2A-A2DBEA872607}" type="slidenum">
              <a:rPr lang="de-DE" smtClean="0"/>
              <a:pPr/>
              <a:t>16</a:t>
            </a:fld>
            <a:endParaRPr lang="de-DE" dirty="0"/>
          </a:p>
        </p:txBody>
      </p:sp>
    </p:spTree>
    <p:extLst>
      <p:ext uri="{BB962C8B-B14F-4D97-AF65-F5344CB8AC3E}">
        <p14:creationId xmlns:p14="http://schemas.microsoft.com/office/powerpoint/2010/main" val="187198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IO_CHANGETRACKING" val="true"/>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MIO_HDS" val="True"/>
  <p:tag name="MIO_UPDATE" val="True"/>
  <p:tag name="MIO_FALLBACK_LAYOUT" val="6"/>
  <p:tag name="MIO_SHOW_DATE" val="False"/>
  <p:tag name="MIO_SHOW_FOOTER" val="False"/>
  <p:tag name="MIO_SHOW_PAGENUMBER" val="False"/>
  <p:tag name="MIO_AVOID_BLANK_LAYOUT" val="True"/>
  <p:tag name="MIO_CD_LAYOUT_VALID_AREA" val="False"/>
  <p:tag name="MIO_NUMBER_OF_VALID_LAYOUTS" val="21"/>
  <p:tag name="MIO_EKGUID" val="d78cf25b-398c-4e7d-be6f-bc2ca9092c8f"/>
  <p:tag name="MIO_VERSION" val="07.11.2022 10:48:56"/>
  <p:tag name="MIO_LASTDOWNLOADED" val="07.11.2022 10:48:56"/>
  <p:tag name="MIO_DBID" val="25C89224-3BD0-4DAE-9699-6AD9CAF4AB96"/>
  <p:tag name="MIO_OBJECTNAME" val="TeachToProtect Master"/>
  <p:tag name="MIO_LASTEDITORNAME" val="Tatjana Hänsch"/>
  <p:tag name="MIO_SKIPVERSION" val="01.01.0001 00:00:00"/>
  <p:tag name="MIO_CDID" val="44516e57-4c74-411b-bee8-275ec7414433"/>
  <p:tag name="MIO_PRESI_FIRST_SLIDENUMBER"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TeachToProtect Unterweisung">
  <a:themeElements>
    <a:clrScheme name="T2P">
      <a:dk1>
        <a:srgbClr val="000000"/>
      </a:dk1>
      <a:lt1>
        <a:sysClr val="window" lastClr="FFFFFF"/>
      </a:lt1>
      <a:dk2>
        <a:srgbClr val="5F5F5F"/>
      </a:dk2>
      <a:lt2>
        <a:srgbClr val="CCCCCC"/>
      </a:lt2>
      <a:accent1>
        <a:srgbClr val="008CE2"/>
      </a:accent1>
      <a:accent2>
        <a:srgbClr val="FF5F1F"/>
      </a:accent2>
      <a:accent3>
        <a:srgbClr val="BBD74A"/>
      </a:accent3>
      <a:accent4>
        <a:srgbClr val="444444"/>
      </a:accent4>
      <a:accent5>
        <a:srgbClr val="7D8A90"/>
      </a:accent5>
      <a:accent6>
        <a:srgbClr val="A5A5A5"/>
      </a:accent6>
      <a:hlink>
        <a:srgbClr val="A5A5A5"/>
      </a:hlink>
      <a:folHlink>
        <a:srgbClr val="008CE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a:no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rtl="0" eaLnBrk="1" fontAlgn="auto" hangingPunct="1">
          <a:lnSpc>
            <a:spcPct val="100000"/>
          </a:lnSpc>
          <a:spcBef>
            <a:spcPts val="300"/>
          </a:spcBef>
          <a:spcAft>
            <a:spcPts val="300"/>
          </a:spcAft>
          <a:defRPr sz="1400" b="0" i="0" u="none" baseline="0">
            <a:solidFill>
              <a:srgbClr val="FFFFFF"/>
            </a:solidFill>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bwMode="gray">
        <a:noFill/>
        <a:ln w="12700">
          <a:noFill/>
        </a:ln>
      </a:spPr>
      <a:bodyPr vert="horz" wrap="square" lIns="0" tIns="0" rIns="0" bIns="0" rtlCol="0">
        <a:noAutofit/>
      </a:bodyPr>
      <a:lstStyle>
        <a:defPPr algn="l" defTabSz="914377" rtl="0" eaLnBrk="1" fontAlgn="auto" hangingPunct="1">
          <a:lnSpc>
            <a:spcPct val="100000"/>
          </a:lnSpc>
          <a:spcBef>
            <a:spcPts val="400"/>
          </a:spcBef>
          <a:spcAft>
            <a:spcPts val="400"/>
          </a:spcAft>
          <a:buNone/>
          <a:defRPr sz="1400" b="0" i="0" u="none" baseline="0" dirty="0" err="1" smtClean="0">
            <a:solidFill>
              <a:schemeClr val="tx2"/>
            </a:solidFill>
          </a:defRPr>
        </a:defPPr>
      </a:lstStyle>
    </a:txDef>
  </a:objectDefaults>
  <a:extraClrSchemeLst/>
  <a:extLst>
    <a:ext uri="{05A4C25C-085E-4340-85A3-A5531E510DB2}">
      <thm15:themeFamily xmlns:thm15="http://schemas.microsoft.com/office/thememl/2012/main" name="230213_Unterweisungsmaster.potx" id="{9E4A4A0A-9CE5-44C1-891A-5ACB62BC9D76}" vid="{335BF843-C8EE-419D-86E9-A11EBEAB2156}"/>
    </a:ext>
  </a:extLst>
</a:theme>
</file>

<file path=ppt/theme/theme2.xml><?xml version="1.0" encoding="utf-8"?>
<a:theme xmlns:a="http://schemas.openxmlformats.org/drawingml/2006/main" name="Larissa">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a:majorFont>
        <a:latin typeface="Work Sans SemiBold"/>
        <a:ea typeface=""/>
        <a:cs typeface=""/>
      </a:majorFont>
      <a:minorFont>
        <a:latin typeface="Work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ELEX 2">
      <a:dk1>
        <a:sysClr val="windowText" lastClr="000000"/>
      </a:dk1>
      <a:lt1>
        <a:sysClr val="window" lastClr="FFFFFF"/>
      </a:lt1>
      <a:dk2>
        <a:srgbClr val="273B46"/>
      </a:dk2>
      <a:lt2>
        <a:srgbClr val="CCCCCC"/>
      </a:lt2>
      <a:accent1>
        <a:srgbClr val="BBCE00"/>
      </a:accent1>
      <a:accent2>
        <a:srgbClr val="164193"/>
      </a:accent2>
      <a:accent3>
        <a:srgbClr val="273B46"/>
      </a:accent3>
      <a:accent4>
        <a:srgbClr val="7D8A90"/>
      </a:accent4>
      <a:accent5>
        <a:srgbClr val="00ADBC"/>
      </a:accent5>
      <a:accent6>
        <a:srgbClr val="444444"/>
      </a:accent6>
      <a:hlink>
        <a:srgbClr val="7D8A90"/>
      </a:hlink>
      <a:folHlink>
        <a:srgbClr val="CCD424"/>
      </a:folHlink>
    </a:clrScheme>
    <a:fontScheme name="ELEX SCHRIFT">
      <a:majorFont>
        <a:latin typeface="Work Sans Semi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9C0657C80C9EB42A8AE8AF1E32C18B5" ma:contentTypeVersion="16" ma:contentTypeDescription="Ein neues Dokument erstellen." ma:contentTypeScope="" ma:versionID="b48c60bcb5f7d428e64c16f8b40588dd">
  <xsd:schema xmlns:xsd="http://www.w3.org/2001/XMLSchema" xmlns:xs="http://www.w3.org/2001/XMLSchema" xmlns:p="http://schemas.microsoft.com/office/2006/metadata/properties" xmlns:ns2="bbb3f655-f267-4a84-b742-532fbc77d0ab" xmlns:ns3="f5f3c0c8-cb47-4a26-91a1-a44bb4539247" targetNamespace="http://schemas.microsoft.com/office/2006/metadata/properties" ma:root="true" ma:fieldsID="dfa5347d09fbae1c92fe6be18fe04650" ns2:_="" ns3:_="">
    <xsd:import namespace="bbb3f655-f267-4a84-b742-532fbc77d0ab"/>
    <xsd:import namespace="f5f3c0c8-cb47-4a26-91a1-a44bb453924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b3f655-f267-4a84-b742-532fbc77d0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0a4a64a0-82bc-48a6-9867-8208b236fb3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5f3c0c8-cb47-4a26-91a1-a44bb4539247"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60bcdc34-3acf-42b1-abfa-b6ef944057a8}" ma:internalName="TaxCatchAll" ma:showField="CatchAllData" ma:web="f5f3c0c8-cb47-4a26-91a1-a44bb45392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5f3c0c8-cb47-4a26-91a1-a44bb4539247" xsi:nil="true"/>
    <lcf76f155ced4ddcb4097134ff3c332f xmlns="bbb3f655-f267-4a84-b742-532fbc77d0a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26B0DF8-31DD-4574-98DA-6D7F9B0419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b3f655-f267-4a84-b742-532fbc77d0ab"/>
    <ds:schemaRef ds:uri="f5f3c0c8-cb47-4a26-91a1-a44bb45392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A98C29-184F-4581-BF23-E8C72B452FD7}">
  <ds:schemaRefs>
    <ds:schemaRef ds:uri="http://schemas.microsoft.com/sharepoint/v3/contenttype/forms"/>
  </ds:schemaRefs>
</ds:datastoreItem>
</file>

<file path=customXml/itemProps3.xml><?xml version="1.0" encoding="utf-8"?>
<ds:datastoreItem xmlns:ds="http://schemas.openxmlformats.org/officeDocument/2006/customXml" ds:itemID="{09CB2B41-5664-4C59-9600-B8E994170EF9}">
  <ds:schemaRefs>
    <ds:schemaRef ds:uri="http://purl.org/dc/dcmitype/"/>
    <ds:schemaRef ds:uri="http://www.w3.org/XML/1998/namespace"/>
    <ds:schemaRef ds:uri="http://schemas.microsoft.com/office/2006/documentManagement/types"/>
    <ds:schemaRef ds:uri="bbb3f655-f267-4a84-b742-532fbc77d0ab"/>
    <ds:schemaRef ds:uri="http://schemas.microsoft.com/office/infopath/2007/PartnerControls"/>
    <ds:schemaRef ds:uri="http://schemas.microsoft.com/office/2006/metadata/properties"/>
    <ds:schemaRef ds:uri="http://schemas.openxmlformats.org/package/2006/metadata/core-properties"/>
    <ds:schemaRef ds:uri="http://purl.org/dc/terms/"/>
    <ds:schemaRef ds:uri="f5f3c0c8-cb47-4a26-91a1-a44bb4539247"/>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0</TotalTime>
  <Words>586</Words>
  <Application>Microsoft Office PowerPoint</Application>
  <PresentationFormat>Breitbild</PresentationFormat>
  <Paragraphs>125</Paragraphs>
  <Slides>16</Slides>
  <Notes>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Arial</vt:lpstr>
      <vt:lpstr>Calibri</vt:lpstr>
      <vt:lpstr>Symbol</vt:lpstr>
      <vt:lpstr>Wingdings</vt:lpstr>
      <vt:lpstr>1_TeachToProtect Unterweisung</vt:lpstr>
      <vt:lpstr>Elektrische Geräte</vt:lpstr>
      <vt:lpstr>Elektrische Geräte im Arbeitsalltag</vt:lpstr>
      <vt:lpstr>„Das machen wir mal schnell eben …“</vt:lpstr>
      <vt:lpstr>Warum Risiken oft übersehen werden</vt:lpstr>
      <vt:lpstr>Die kurze Sichtprüfung</vt:lpstr>
      <vt:lpstr>Kleine Schäden – große Wirkung</vt:lpstr>
      <vt:lpstr>Geräte nur nach Unterweisung</vt:lpstr>
      <vt:lpstr>Wärme: Die unterschätzte Gefahr</vt:lpstr>
      <vt:lpstr>Lampen und Wärmeentwicklung</vt:lpstr>
      <vt:lpstr>„Nur Kleinspannung“?</vt:lpstr>
      <vt:lpstr>Die Kabeltrommel</vt:lpstr>
      <vt:lpstr>Leitungen und Mehrfachsteckdosen</vt:lpstr>
      <vt:lpstr>Arbeiten an fremden E-Anlagen</vt:lpstr>
      <vt:lpstr>Zusammenfassung</vt:lpstr>
      <vt:lpstr>vielen dank für ihre Aufmerksamkeit!</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Herzlich willkommen  zum Online-Webinar  von TeachToProtect – Was bedeutet das Auslaufen der Bundes-Notbremse zum 19.03.22  für Ihren Betrieb?</dc:title>
  <dc:creator>haensch</dc:creator>
  <cp:lastModifiedBy>web</cp:lastModifiedBy>
  <cp:revision>168</cp:revision>
  <dcterms:created xsi:type="dcterms:W3CDTF">2022-10-23T09:49:27Z</dcterms:created>
  <dcterms:modified xsi:type="dcterms:W3CDTF">2026-05-19T13:53:55Z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0x010100E9C0657C80C9EB42A8AE8AF1E32C18B5</vt:lpwstr>
  </property>
</Properties>
</file>