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876" r:id="rId4"/>
  </p:sldMasterIdLst>
  <p:notesMasterIdLst>
    <p:notesMasterId r:id="rId18"/>
  </p:notesMasterIdLst>
  <p:handoutMasterIdLst>
    <p:handoutMasterId r:id="rId19"/>
  </p:handoutMasterIdLst>
  <p:sldIdLst>
    <p:sldId id="256" r:id="rId5"/>
    <p:sldId id="276" r:id="rId6"/>
    <p:sldId id="278" r:id="rId7"/>
    <p:sldId id="279" r:id="rId8"/>
    <p:sldId id="280" r:id="rId9"/>
    <p:sldId id="281" r:id="rId10"/>
    <p:sldId id="258" r:id="rId11"/>
    <p:sldId id="261" r:id="rId12"/>
    <p:sldId id="262" r:id="rId13"/>
    <p:sldId id="264" r:id="rId14"/>
    <p:sldId id="266" r:id="rId15"/>
    <p:sldId id="260" r:id="rId16"/>
    <p:sldId id="259" r:id="rId17"/>
  </p:sldIdLst>
  <p:sldSz cx="12192000" cy="6858000"/>
  <p:notesSz cx="6794500" cy="9931400"/>
  <p:custDataLst>
    <p:tags r:id="rId20"/>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3128" userDrawn="1">
          <p15:clr>
            <a:srgbClr val="A4A3A4"/>
          </p15:clr>
        </p15:guide>
        <p15:guide id="2" pos="214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97610E-4638-2A9B-349B-F4878BC3E837}" name="LaK - Laura Knieps" initials="LLK" userId="S::lak@vnr.de::3a391a98-baeb-49d0-80d1-22986b3e471e" providerId="AD"/>
  <p188:author id="{5486334C-391F-48E3-F06F-A7566D422A79}" name="CC - Chand Chopra" initials="CCC" userId="S::cc@vnr.de::147050ee-f902-4a1c-a393-8ccdd2b31d6c" providerId="AD"/>
  <p188:author id="{0F30A8DE-C86E-289F-CD99-B16889FB7B5B}" name="haensch" initials="h" userId="S::haensch@slide-by-slide.de::a4c30ba3-0820-471f-bd41-8445325b936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D74A"/>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7710" autoAdjust="0"/>
    <p:restoredTop sz="95749" autoAdjust="0"/>
  </p:normalViewPr>
  <p:slideViewPr>
    <p:cSldViewPr snapToGrid="0" snapToObjects="1" showGuides="1">
      <p:cViewPr varScale="1">
        <p:scale>
          <a:sx n="79" d="100"/>
          <a:sy n="79" d="100"/>
        </p:scale>
        <p:origin x="96" y="79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2466"/>
    </p:cViewPr>
  </p:sorterViewPr>
  <p:notesViewPr>
    <p:cSldViewPr snapToGrid="0" snapToObjects="1" showGuides="1">
      <p:cViewPr>
        <p:scale>
          <a:sx n="100" d="100"/>
          <a:sy n="100" d="100"/>
        </p:scale>
        <p:origin x="5202" y="72"/>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 Id="rId30"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A1FF007F-9A31-1C8D-26A2-299343CA4BD4}"/>
              </a:ext>
            </a:extLst>
          </p:cNvPr>
          <p:cNvSpPr>
            <a:spLocks noGrp="1"/>
          </p:cNvSpPr>
          <p:nvPr>
            <p:ph type="hdr" sz="quarter"/>
          </p:nvPr>
        </p:nvSpPr>
        <p:spPr>
          <a:xfrm>
            <a:off x="293912" y="249237"/>
            <a:ext cx="4968000" cy="216000"/>
          </a:xfrm>
          <a:prstGeom prst="rect">
            <a:avLst/>
          </a:prstGeom>
        </p:spPr>
        <p:txBody>
          <a:bodyPr vert="horz" lIns="0" tIns="0" rIns="0" bIns="0" rtlCol="0"/>
          <a:lstStyle>
            <a:lvl1pPr algn="l">
              <a:defRPr sz="1200"/>
            </a:lvl1pPr>
          </a:lstStyle>
          <a:p>
            <a:endParaRPr lang="de-DE" sz="1000" dirty="0">
              <a:latin typeface="Calibri" panose="020F0502020204030204" pitchFamily="34" charset="0"/>
            </a:endParaRPr>
          </a:p>
        </p:txBody>
      </p:sp>
      <p:sp>
        <p:nvSpPr>
          <p:cNvPr id="3" name="Datumsplatzhalter 2">
            <a:extLst>
              <a:ext uri="{FF2B5EF4-FFF2-40B4-BE49-F238E27FC236}">
                <a16:creationId xmlns:a16="http://schemas.microsoft.com/office/drawing/2014/main" id="{461A67CE-6973-2649-58C0-57107DB6ED77}"/>
              </a:ext>
            </a:extLst>
          </p:cNvPr>
          <p:cNvSpPr>
            <a:spLocks noGrp="1"/>
          </p:cNvSpPr>
          <p:nvPr>
            <p:ph type="dt" sz="quarter" idx="1"/>
          </p:nvPr>
        </p:nvSpPr>
        <p:spPr>
          <a:xfrm>
            <a:off x="5634945" y="249238"/>
            <a:ext cx="865642" cy="216000"/>
          </a:xfrm>
          <a:prstGeom prst="rect">
            <a:avLst/>
          </a:prstGeom>
        </p:spPr>
        <p:txBody>
          <a:bodyPr vert="horz" lIns="0" tIns="0" rIns="0" bIns="0" rtlCol="0"/>
          <a:lstStyle>
            <a:lvl1pPr algn="r">
              <a:defRPr sz="1200"/>
            </a:lvl1pPr>
          </a:lstStyle>
          <a:p>
            <a:fld id="{24A3EB9D-E37B-49D2-B390-382B67A6FFBE}" type="datetimeFigureOut">
              <a:rPr lang="de-DE" sz="1000" smtClean="0">
                <a:latin typeface="Calibri" panose="020F0502020204030204" pitchFamily="34" charset="0"/>
              </a:rPr>
              <a:t>30.04.2026</a:t>
            </a:fld>
            <a:endParaRPr lang="de-DE" sz="1000" dirty="0">
              <a:latin typeface="Calibri" panose="020F0502020204030204" pitchFamily="34" charset="0"/>
            </a:endParaRPr>
          </a:p>
        </p:txBody>
      </p:sp>
      <p:sp>
        <p:nvSpPr>
          <p:cNvPr id="4" name="Fußzeilenplatzhalter 3">
            <a:extLst>
              <a:ext uri="{FF2B5EF4-FFF2-40B4-BE49-F238E27FC236}">
                <a16:creationId xmlns:a16="http://schemas.microsoft.com/office/drawing/2014/main" id="{6F5743C2-7DCE-FB97-B83D-C28FC48CA83F}"/>
              </a:ext>
            </a:extLst>
          </p:cNvPr>
          <p:cNvSpPr>
            <a:spLocks noGrp="1"/>
          </p:cNvSpPr>
          <p:nvPr>
            <p:ph type="ftr" sz="quarter" idx="2"/>
          </p:nvPr>
        </p:nvSpPr>
        <p:spPr>
          <a:xfrm>
            <a:off x="293912" y="9574163"/>
            <a:ext cx="4968000" cy="216000"/>
          </a:xfrm>
          <a:prstGeom prst="rect">
            <a:avLst/>
          </a:prstGeom>
        </p:spPr>
        <p:txBody>
          <a:bodyPr vert="horz" lIns="0" tIns="0" rIns="0" bIns="0" rtlCol="0"/>
          <a:lstStyle>
            <a:lvl1pPr algn="l">
              <a:defRPr sz="1200"/>
            </a:lvl1pPr>
          </a:lstStyle>
          <a:p>
            <a:endParaRPr lang="de-DE" sz="1000" dirty="0">
              <a:latin typeface="Calibri" panose="020F0502020204030204" pitchFamily="34" charset="0"/>
            </a:endParaRPr>
          </a:p>
        </p:txBody>
      </p:sp>
      <p:sp>
        <p:nvSpPr>
          <p:cNvPr id="5" name="Foliennummernplatzhalter 4">
            <a:extLst>
              <a:ext uri="{FF2B5EF4-FFF2-40B4-BE49-F238E27FC236}">
                <a16:creationId xmlns:a16="http://schemas.microsoft.com/office/drawing/2014/main" id="{B871ABCB-A82A-BCDE-6C38-56D2CA651F7F}"/>
              </a:ext>
            </a:extLst>
          </p:cNvPr>
          <p:cNvSpPr>
            <a:spLocks noGrp="1"/>
          </p:cNvSpPr>
          <p:nvPr>
            <p:ph type="sldNum" sz="quarter" idx="3"/>
          </p:nvPr>
        </p:nvSpPr>
        <p:spPr>
          <a:xfrm>
            <a:off x="5634945" y="9574163"/>
            <a:ext cx="865642" cy="216000"/>
          </a:xfrm>
          <a:prstGeom prst="rect">
            <a:avLst/>
          </a:prstGeom>
        </p:spPr>
        <p:txBody>
          <a:bodyPr vert="horz" lIns="0" tIns="0" rIns="0" bIns="0" rtlCol="0"/>
          <a:lstStyle>
            <a:lvl1pPr algn="r">
              <a:defRPr sz="1200"/>
            </a:lvl1pPr>
          </a:lstStyle>
          <a:p>
            <a:fld id="{23B3F954-2E40-4F65-99BB-5AFB41D0662E}" type="slidenum">
              <a:rPr lang="de-DE" sz="1000">
                <a:latin typeface="Calibri" panose="020F0502020204030204" pitchFamily="34" charset="0"/>
              </a:rPr>
              <a:pPr/>
              <a:t>‹Nr.›</a:t>
            </a:fld>
            <a:endParaRPr lang="de-DE" sz="1000" dirty="0">
              <a:latin typeface="Calibri" panose="020F0502020204030204" pitchFamily="34" charset="0"/>
            </a:endParaRPr>
          </a:p>
        </p:txBody>
      </p:sp>
    </p:spTree>
    <p:extLst>
      <p:ext uri="{BB962C8B-B14F-4D97-AF65-F5344CB8AC3E}">
        <p14:creationId xmlns:p14="http://schemas.microsoft.com/office/powerpoint/2010/main" val="241835339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28" userDrawn="1">
          <p15:clr>
            <a:srgbClr val="F26B43"/>
          </p15:clr>
        </p15:guide>
        <p15:guide id="2" pos="214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umsplatzhalter 2"/>
          <p:cNvSpPr>
            <a:spLocks noGrp="1"/>
          </p:cNvSpPr>
          <p:nvPr>
            <p:ph type="dt" idx="1"/>
          </p:nvPr>
        </p:nvSpPr>
        <p:spPr>
          <a:xfrm>
            <a:off x="4819372" y="9607400"/>
            <a:ext cx="805682" cy="180000"/>
          </a:xfrm>
          <a:prstGeom prst="rect">
            <a:avLst/>
          </a:prstGeom>
        </p:spPr>
        <p:txBody>
          <a:bodyPr vert="horz" lIns="0" tIns="0" rIns="0" bIns="0" rtlCol="0" anchor="t"/>
          <a:lstStyle>
            <a:lvl1pPr>
              <a:defRPr lang="de-DE" sz="800" smtClean="0">
                <a:latin typeface="Calibri" panose="020F0502020204030204" pitchFamily="34" charset="0"/>
              </a:defRPr>
            </a:lvl1pPr>
          </a:lstStyle>
          <a:p>
            <a:pPr algn="r"/>
            <a:fld id="{A1AD77FE-8F84-4A87-92EF-BC4AC8F66A00}" type="datetimeFigureOut">
              <a:rPr lang="de-DE" smtClean="0"/>
              <a:pPr algn="r"/>
              <a:t>30.04.2026</a:t>
            </a:fld>
            <a:endParaRPr lang="de-DE" dirty="0"/>
          </a:p>
        </p:txBody>
      </p:sp>
      <p:sp>
        <p:nvSpPr>
          <p:cNvPr id="4" name="Folienbildplatzhalter 3"/>
          <p:cNvSpPr>
            <a:spLocks noGrp="1" noRot="1" noChangeAspect="1"/>
          </p:cNvSpPr>
          <p:nvPr>
            <p:ph type="sldImg" idx="2"/>
          </p:nvPr>
        </p:nvSpPr>
        <p:spPr>
          <a:xfrm>
            <a:off x="344488" y="422275"/>
            <a:ext cx="6127750" cy="3448050"/>
          </a:xfrm>
          <a:prstGeom prst="rect">
            <a:avLst/>
          </a:prstGeom>
          <a:noFill/>
          <a:ln w="9525">
            <a:solidFill>
              <a:schemeClr val="bg2">
                <a:lumMod val="90000"/>
              </a:schemeClr>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344488" y="4101981"/>
            <a:ext cx="6127750" cy="5373616"/>
          </a:xfrm>
          <a:prstGeom prst="rect">
            <a:avLst/>
          </a:prstGeom>
        </p:spPr>
        <p:txBody>
          <a:bodyPr vert="horz" lIns="0" tIns="0" rIns="0" bIns="144000" rtlCol="0"/>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343741" y="9607400"/>
            <a:ext cx="4475631" cy="180000"/>
          </a:xfrm>
          <a:prstGeom prst="rect">
            <a:avLst/>
          </a:prstGeom>
        </p:spPr>
        <p:txBody>
          <a:bodyPr vert="horz" lIns="0" tIns="0" rIns="0" bIns="0" rtlCol="0" anchor="t"/>
          <a:lstStyle>
            <a:lvl1pPr algn="l">
              <a:defRPr sz="800">
                <a:latin typeface="Calibri" panose="020F0502020204030204" pitchFamily="34" charset="0"/>
              </a:defRPr>
            </a:lvl1pPr>
          </a:lstStyle>
          <a:p>
            <a:endParaRPr lang="de-DE" dirty="0"/>
          </a:p>
        </p:txBody>
      </p:sp>
      <p:sp>
        <p:nvSpPr>
          <p:cNvPr id="8" name="Foliennummernplatzhalter 7"/>
          <p:cNvSpPr>
            <a:spLocks noGrp="1"/>
          </p:cNvSpPr>
          <p:nvPr>
            <p:ph type="sldNum" sz="quarter" idx="5"/>
          </p:nvPr>
        </p:nvSpPr>
        <p:spPr>
          <a:xfrm>
            <a:off x="5695617" y="9607400"/>
            <a:ext cx="755142" cy="180000"/>
          </a:xfrm>
          <a:prstGeom prst="rect">
            <a:avLst/>
          </a:prstGeom>
        </p:spPr>
        <p:txBody>
          <a:bodyPr vert="horz" lIns="0" tIns="0" rIns="0" bIns="0" rtlCol="0" anchor="t"/>
          <a:lstStyle>
            <a:lvl1pPr algn="r">
              <a:defRPr sz="800">
                <a:latin typeface="Calibri" panose="020F0502020204030204" pitchFamily="34" charset="0"/>
              </a:defRPr>
            </a:lvl1pPr>
          </a:lstStyle>
          <a:p>
            <a:fld id="{88BA857F-B322-4AED-9654-8EF2BFAE5986}" type="slidenum">
              <a:rPr lang="de-DE" smtClean="0"/>
              <a:pPr/>
              <a:t>‹Nr.›</a:t>
            </a:fld>
            <a:endParaRPr lang="de-DE" dirty="0"/>
          </a:p>
        </p:txBody>
      </p:sp>
    </p:spTree>
    <p:extLst>
      <p:ext uri="{BB962C8B-B14F-4D97-AF65-F5344CB8AC3E}">
        <p14:creationId xmlns:p14="http://schemas.microsoft.com/office/powerpoint/2010/main" val="1840952788"/>
      </p:ext>
    </p:extLst>
  </p:cSld>
  <p:clrMap bg1="lt1" tx1="dk1" bg2="lt2" tx2="dk2" accent1="accent1" accent2="accent2" accent3="accent3" accent4="accent4" accent5="accent5" accent6="accent6" hlink="hlink" folHlink="folHlink"/>
  <p:notesStyle>
    <a:lvl1pPr marL="0" indent="0" algn="l" defTabSz="914400" rtl="0" eaLnBrk="1" latinLnBrk="0" hangingPunct="1">
      <a:buClr>
        <a:schemeClr val="accent1"/>
      </a:buClr>
      <a:buFont typeface="Wingdings" panose="05000000000000000000" pitchFamily="2" charset="2"/>
      <a:buNone/>
      <a:tabLst>
        <a:tab pos="177800" algn="l"/>
        <a:tab pos="360363" algn="l"/>
      </a:tabLst>
      <a:defRPr sz="1100" kern="1200">
        <a:solidFill>
          <a:schemeClr val="tx1"/>
        </a:solidFill>
        <a:latin typeface="Calibri" panose="020F0502020204030204" pitchFamily="34" charset="0"/>
        <a:ea typeface="+mn-ea"/>
        <a:cs typeface="+mn-cs"/>
      </a:defRPr>
    </a:lvl1pPr>
    <a:lvl2pPr marL="216000" indent="-216000" algn="l" defTabSz="914400" rtl="0" eaLnBrk="1" latinLnBrk="0" hangingPunct="1">
      <a:spcBef>
        <a:spcPts val="400"/>
      </a:spcBef>
      <a:spcAft>
        <a:spcPts val="400"/>
      </a:spcAft>
      <a:buClr>
        <a:schemeClr val="accent1"/>
      </a:buClr>
      <a:buFontTx/>
      <a:buBlip>
        <a:blip r:embed="rId2">
          <a:extLst>
            <a:ext uri="{96DAC541-7B7A-43D3-8B79-37D633B846F1}">
              <asvg:svgBlip xmlns:asvg="http://schemas.microsoft.com/office/drawing/2016/SVG/main" r:embed="rId3"/>
            </a:ext>
          </a:extLst>
        </a:blip>
      </a:buBlip>
      <a:tabLst>
        <a:tab pos="177800" algn="l"/>
        <a:tab pos="360363" algn="l"/>
      </a:tabLst>
      <a:defRPr sz="1100" kern="1200">
        <a:solidFill>
          <a:schemeClr val="tx1"/>
        </a:solidFill>
        <a:latin typeface="Calibri" panose="020F0502020204030204" pitchFamily="34" charset="0"/>
        <a:ea typeface="+mn-ea"/>
        <a:cs typeface="+mn-cs"/>
      </a:defRPr>
    </a:lvl2pPr>
    <a:lvl3pPr marL="432000" indent="-216000" algn="l" defTabSz="914400" rtl="0" eaLnBrk="1" latinLnBrk="0" hangingPunct="1">
      <a:spcBef>
        <a:spcPts val="400"/>
      </a:spcBef>
      <a:spcAft>
        <a:spcPts val="400"/>
      </a:spcAft>
      <a:buClr>
        <a:schemeClr val="accent1"/>
      </a:buClr>
      <a:buFont typeface="Symbol" panose="05050102010706020507" pitchFamily="18" charset="2"/>
      <a:buChar char="-"/>
      <a:tabLst>
        <a:tab pos="177800" algn="l"/>
        <a:tab pos="360363" algn="l"/>
      </a:tabLst>
      <a:defRPr sz="1100" kern="1200">
        <a:solidFill>
          <a:schemeClr val="tx1"/>
        </a:solidFill>
        <a:latin typeface="Calibri" panose="020F0502020204030204" pitchFamily="34" charset="0"/>
        <a:ea typeface="+mn-ea"/>
        <a:cs typeface="+mn-cs"/>
      </a:defRPr>
    </a:lvl3pPr>
    <a:lvl4pPr marL="0" indent="0" algn="l" defTabSz="914400" rtl="0" eaLnBrk="1" latinLnBrk="0" hangingPunct="1">
      <a:spcBef>
        <a:spcPts val="400"/>
      </a:spcBef>
      <a:spcAft>
        <a:spcPts val="400"/>
      </a:spcAft>
      <a:buClr>
        <a:schemeClr val="accent1"/>
      </a:buClr>
      <a:buFont typeface="Symbol" panose="05050102010706020507" pitchFamily="18" charset="2"/>
      <a:buNone/>
      <a:tabLst>
        <a:tab pos="177800" algn="l"/>
        <a:tab pos="360363" algn="l"/>
      </a:tabLst>
      <a:defRPr sz="1100" b="0" kern="1200">
        <a:solidFill>
          <a:schemeClr val="tx1"/>
        </a:solidFill>
        <a:latin typeface="Calibri" panose="020F0502020204030204" pitchFamily="34" charset="0"/>
        <a:ea typeface="+mn-ea"/>
        <a:cs typeface="+mn-cs"/>
      </a:defRPr>
    </a:lvl4pPr>
    <a:lvl5pPr marL="0" indent="0" algn="l" defTabSz="914400" rtl="0" eaLnBrk="1" latinLnBrk="0" hangingPunct="1">
      <a:spcBef>
        <a:spcPts val="400"/>
      </a:spcBef>
      <a:spcAft>
        <a:spcPts val="400"/>
      </a:spcAft>
      <a:buClr>
        <a:schemeClr val="accent1"/>
      </a:buClr>
      <a:buFont typeface="Symbol" panose="05050102010706020507" pitchFamily="18" charset="2"/>
      <a:buNone/>
      <a:tabLst>
        <a:tab pos="177800" algn="l"/>
        <a:tab pos="360363" algn="l"/>
      </a:tabLst>
      <a:defRPr sz="1200" kern="1200" cap="all" baseline="0">
        <a:solidFill>
          <a:schemeClr val="accent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8BA857F-B322-4AED-9654-8EF2BFAE5986}" type="slidenum">
              <a:rPr lang="de-DE" smtClean="0"/>
              <a:pPr/>
              <a:t>7</a:t>
            </a:fld>
            <a:endParaRPr lang="de-DE" dirty="0"/>
          </a:p>
        </p:txBody>
      </p:sp>
    </p:spTree>
    <p:extLst>
      <p:ext uri="{BB962C8B-B14F-4D97-AF65-F5344CB8AC3E}">
        <p14:creationId xmlns:p14="http://schemas.microsoft.com/office/powerpoint/2010/main" val="837578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8BA857F-B322-4AED-9654-8EF2BFAE5986}" type="slidenum">
              <a:rPr lang="de-DE" smtClean="0"/>
              <a:pPr/>
              <a:t>8</a:t>
            </a:fld>
            <a:endParaRPr lang="de-DE" dirty="0"/>
          </a:p>
        </p:txBody>
      </p:sp>
    </p:spTree>
    <p:extLst>
      <p:ext uri="{BB962C8B-B14F-4D97-AF65-F5344CB8AC3E}">
        <p14:creationId xmlns:p14="http://schemas.microsoft.com/office/powerpoint/2010/main" val="22711195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17.xml"/><Relationship Id="rId5" Type="http://schemas.openxmlformats.org/officeDocument/2006/relationships/image" Target="../media/image2.png"/><Relationship Id="rId4" Type="http://schemas.openxmlformats.org/officeDocument/2006/relationships/image" Target="../media/image6.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20.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hel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6072B8-2C89-4272-82C0-3891EF1FA5F0}"/>
              </a:ext>
            </a:extLst>
          </p:cNvPr>
          <p:cNvSpPr>
            <a:spLocks noGrp="1"/>
          </p:cNvSpPr>
          <p:nvPr>
            <p:ph type="title"/>
          </p:nvPr>
        </p:nvSpPr>
        <p:spPr>
          <a:xfrm>
            <a:off x="523878" y="2638697"/>
            <a:ext cx="5075258" cy="2215591"/>
          </a:xfrm>
          <a:noFill/>
        </p:spPr>
        <p:txBody>
          <a:bodyPr lIns="0" tIns="0" rIns="0" bIns="0" anchor="b"/>
          <a:lstStyle>
            <a:lvl1pPr>
              <a:defRPr sz="3600" b="0">
                <a:solidFill>
                  <a:schemeClr val="accent1"/>
                </a:solidFill>
              </a:defRPr>
            </a:lvl1pPr>
          </a:lstStyle>
          <a:p>
            <a:r>
              <a:rPr lang="de-DE"/>
              <a:t>Mastertitelformat bearbeiten</a:t>
            </a:r>
            <a:endParaRPr lang="de-DE" dirty="0"/>
          </a:p>
        </p:txBody>
      </p:sp>
      <p:sp>
        <p:nvSpPr>
          <p:cNvPr id="4" name="Textplatzhalter 3">
            <a:extLst>
              <a:ext uri="{FF2B5EF4-FFF2-40B4-BE49-F238E27FC236}">
                <a16:creationId xmlns:a16="http://schemas.microsoft.com/office/drawing/2014/main" id="{AEF8D7F9-E87D-41FA-81A8-9628104F69A9}"/>
              </a:ext>
            </a:extLst>
          </p:cNvPr>
          <p:cNvSpPr>
            <a:spLocks noGrp="1"/>
          </p:cNvSpPr>
          <p:nvPr>
            <p:ph type="body" sz="quarter" idx="24" hasCustomPrompt="1"/>
          </p:nvPr>
        </p:nvSpPr>
        <p:spPr>
          <a:xfrm>
            <a:off x="523874" y="4959436"/>
            <a:ext cx="5075260" cy="354834"/>
          </a:xfrm>
        </p:spPr>
        <p:txBody>
          <a:bodyPr lIns="0" tIns="0" rIns="0" bIns="0" anchor="t"/>
          <a:lstStyle>
            <a:lvl1pPr>
              <a:defRPr sz="1800" b="0">
                <a:solidFill>
                  <a:schemeClr val="accent1"/>
                </a:solidFill>
                <a:latin typeface="Calibri" panose="020F0502020204030204" pitchFamily="34" charset="0"/>
              </a:defRPr>
            </a:lvl1pPr>
            <a:lvl2pPr marL="0" indent="0">
              <a:buNone/>
              <a:defRPr sz="2000" b="1">
                <a:solidFill>
                  <a:schemeClr val="accent1"/>
                </a:solidFill>
              </a:defRPr>
            </a:lvl2pPr>
            <a:lvl3pPr marL="239994" indent="0">
              <a:buNone/>
              <a:defRPr sz="2000" b="1">
                <a:solidFill>
                  <a:schemeClr val="accent1"/>
                </a:solidFill>
              </a:defRPr>
            </a:lvl3pPr>
            <a:lvl4pPr marL="479988" indent="0">
              <a:buNone/>
              <a:defRPr sz="2000" b="1">
                <a:solidFill>
                  <a:schemeClr val="accent1"/>
                </a:solidFill>
              </a:defRPr>
            </a:lvl4pPr>
            <a:lvl5pPr marL="0" indent="0">
              <a:buFont typeface="Arial" panose="020B0604020202020204" pitchFamily="34" charset="0"/>
              <a:buNone/>
              <a:defRPr sz="2000" b="1">
                <a:solidFill>
                  <a:schemeClr val="accent1"/>
                </a:solidFill>
              </a:defRPr>
            </a:lvl5pPr>
          </a:lstStyle>
          <a:p>
            <a:pPr lvl="0"/>
            <a:r>
              <a:rPr lang="de-DE" dirty="0" err="1"/>
              <a:t>Referent:in</a:t>
            </a:r>
            <a:r>
              <a:rPr lang="de-DE" dirty="0"/>
              <a:t>/Datum</a:t>
            </a:r>
          </a:p>
        </p:txBody>
      </p:sp>
      <p:grpSp>
        <p:nvGrpSpPr>
          <p:cNvPr id="14" name="Gruppieren 13">
            <a:extLst>
              <a:ext uri="{FF2B5EF4-FFF2-40B4-BE49-F238E27FC236}">
                <a16:creationId xmlns:a16="http://schemas.microsoft.com/office/drawing/2014/main" id="{FB173046-A4C0-A2F0-2BF2-DD9612604784}"/>
              </a:ext>
            </a:extLst>
          </p:cNvPr>
          <p:cNvGrpSpPr/>
          <p:nvPr userDrawn="1"/>
        </p:nvGrpSpPr>
        <p:grpSpPr>
          <a:xfrm>
            <a:off x="6489041" y="1619177"/>
            <a:ext cx="4814640" cy="3663128"/>
            <a:chOff x="6489041" y="1619177"/>
            <a:chExt cx="4814640" cy="3663128"/>
          </a:xfrm>
        </p:grpSpPr>
        <p:pic>
          <p:nvPicPr>
            <p:cNvPr id="15" name="Picture 2" descr="ELEX">
              <a:extLst>
                <a:ext uri="{FF2B5EF4-FFF2-40B4-BE49-F238E27FC236}">
                  <a16:creationId xmlns:a16="http://schemas.microsoft.com/office/drawing/2014/main" id="{3BD87CAB-0DDF-25D7-7081-2BFB7F29B585}"/>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6489041" y="1619177"/>
              <a:ext cx="4814640" cy="3663128"/>
            </a:xfrm>
            <a:prstGeom prst="rect">
              <a:avLst/>
            </a:prstGeom>
            <a:noFill/>
            <a:extLst>
              <a:ext uri="{909E8E84-426E-40DD-AFC4-6F175D3DCCD1}">
                <a14:hiddenFill xmlns:a14="http://schemas.microsoft.com/office/drawing/2010/main">
                  <a:solidFill>
                    <a:srgbClr val="FFFFFF"/>
                  </a:solidFill>
                </a14:hiddenFill>
              </a:ext>
            </a:extLst>
          </p:spPr>
        </p:pic>
        <p:pic>
          <p:nvPicPr>
            <p:cNvPr id="16" name="Grafik 15">
              <a:extLst>
                <a:ext uri="{FF2B5EF4-FFF2-40B4-BE49-F238E27FC236}">
                  <a16:creationId xmlns:a16="http://schemas.microsoft.com/office/drawing/2014/main" id="{77FD8DDD-27A7-1AA5-111F-168D6DD78B40}"/>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6846639" y="1765297"/>
              <a:ext cx="4103696" cy="2349501"/>
            </a:xfrm>
            <a:prstGeom prst="rect">
              <a:avLst/>
            </a:prstGeom>
          </p:spPr>
        </p:pic>
      </p:grpSp>
    </p:spTree>
    <p:custDataLst>
      <p:tags r:id="rId1"/>
    </p:custDataLst>
    <p:extLst>
      <p:ext uri="{BB962C8B-B14F-4D97-AF65-F5344CB8AC3E}">
        <p14:creationId xmlns:p14="http://schemas.microsoft.com/office/powerpoint/2010/main" val="3100550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024CB5-5B39-473A-9328-DC965D29B519}"/>
              </a:ext>
            </a:extLst>
          </p:cNvPr>
          <p:cNvSpPr>
            <a:spLocks noGrp="1"/>
          </p:cNvSpPr>
          <p:nvPr>
            <p:ph type="title"/>
          </p:nvPr>
        </p:nvSpPr>
        <p:spPr bwMode="gray">
          <a:xfrm>
            <a:off x="525600" y="673200"/>
            <a:ext cx="9121320" cy="360000"/>
          </a:xfrm>
        </p:spPr>
        <p:txBody>
          <a:bodyPr/>
          <a:lstStyle/>
          <a:p>
            <a:r>
              <a:rPr lang="de-DE"/>
              <a:t>Mastertitelformat bearbeiten</a:t>
            </a:r>
            <a:endParaRPr lang="de-DE" dirty="0"/>
          </a:p>
        </p:txBody>
      </p:sp>
      <p:sp>
        <p:nvSpPr>
          <p:cNvPr id="5" name="Fußzeilenplatzhalter 4">
            <a:extLst>
              <a:ext uri="{FF2B5EF4-FFF2-40B4-BE49-F238E27FC236}">
                <a16:creationId xmlns:a16="http://schemas.microsoft.com/office/drawing/2014/main" id="{02AD2240-79DD-4C34-5057-2213900DC979}"/>
              </a:ext>
            </a:extLst>
          </p:cNvPr>
          <p:cNvSpPr>
            <a:spLocks noGrp="1"/>
          </p:cNvSpPr>
          <p:nvPr>
            <p:ph type="ftr" sz="quarter" idx="19"/>
          </p:nvPr>
        </p:nvSpPr>
        <p:spPr/>
        <p:txBody>
          <a:bodyPr/>
          <a:lstStyle/>
          <a:p>
            <a:endParaRPr lang="de-DE" dirty="0"/>
          </a:p>
        </p:txBody>
      </p:sp>
      <p:sp>
        <p:nvSpPr>
          <p:cNvPr id="7" name="Foliennummernplatzhalter 6">
            <a:extLst>
              <a:ext uri="{FF2B5EF4-FFF2-40B4-BE49-F238E27FC236}">
                <a16:creationId xmlns:a16="http://schemas.microsoft.com/office/drawing/2014/main" id="{1A0E8A7F-2813-7047-2C0B-EDF32E7ECACD}"/>
              </a:ext>
            </a:extLst>
          </p:cNvPr>
          <p:cNvSpPr>
            <a:spLocks noGrp="1"/>
          </p:cNvSpPr>
          <p:nvPr>
            <p:ph type="sldNum" sz="quarter" idx="20"/>
          </p:nvPr>
        </p:nvSpPr>
        <p:spPr/>
        <p:txBody>
          <a:bodyPr/>
          <a:lstStyle/>
          <a:p>
            <a:fld id="{521AE3AC-DDCA-45D4-9B2A-A2DBEA872607}" type="slidenum">
              <a:rPr lang="de-DE" smtClean="0"/>
              <a:pPr/>
              <a:t>‹Nr.›</a:t>
            </a:fld>
            <a:endParaRPr lang="de-DE" dirty="0"/>
          </a:p>
        </p:txBody>
      </p:sp>
      <p:sp>
        <p:nvSpPr>
          <p:cNvPr id="3" name="Textplatzhalter 3">
            <a:extLst>
              <a:ext uri="{FF2B5EF4-FFF2-40B4-BE49-F238E27FC236}">
                <a16:creationId xmlns:a16="http://schemas.microsoft.com/office/drawing/2014/main" id="{20581965-BA22-C04B-4A09-7F3D92DEB3ED}"/>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1424421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7" name="Fußzeilenplatzhalter 6">
            <a:extLst>
              <a:ext uri="{FF2B5EF4-FFF2-40B4-BE49-F238E27FC236}">
                <a16:creationId xmlns:a16="http://schemas.microsoft.com/office/drawing/2014/main" id="{5C201934-728B-1776-A787-63257B67BC62}"/>
              </a:ext>
            </a:extLst>
          </p:cNvPr>
          <p:cNvSpPr>
            <a:spLocks noGrp="1"/>
          </p:cNvSpPr>
          <p:nvPr>
            <p:ph type="ftr" sz="quarter" idx="10"/>
          </p:nvPr>
        </p:nvSpPr>
        <p:spPr/>
        <p:txBody>
          <a:bodyPr/>
          <a:lstStyle>
            <a:lvl1pPr>
              <a:defRPr>
                <a:latin typeface="Calibri" panose="020F0502020204030204" pitchFamily="34" charset="0"/>
              </a:defRPr>
            </a:lvl1pPr>
          </a:lstStyle>
          <a:p>
            <a:endParaRPr lang="de-DE" dirty="0"/>
          </a:p>
        </p:txBody>
      </p:sp>
      <p:sp>
        <p:nvSpPr>
          <p:cNvPr id="8" name="Foliennummernplatzhalter 7">
            <a:extLst>
              <a:ext uri="{FF2B5EF4-FFF2-40B4-BE49-F238E27FC236}">
                <a16:creationId xmlns:a16="http://schemas.microsoft.com/office/drawing/2014/main" id="{6F887E32-D2F0-D414-A2C8-B97B39D77EB0}"/>
              </a:ext>
            </a:extLst>
          </p:cNvPr>
          <p:cNvSpPr>
            <a:spLocks noGrp="1"/>
          </p:cNvSpPr>
          <p:nvPr>
            <p:ph type="sldNum" sz="quarter" idx="11"/>
          </p:nvPr>
        </p:nvSpPr>
        <p:spPr/>
        <p:txBody>
          <a:bodyPr/>
          <a:lstStyle>
            <a:lvl1pPr>
              <a:defRPr>
                <a:latin typeface="Calibri" panose="020F0502020204030204" pitchFamily="34" charset="0"/>
              </a:defRPr>
            </a:lvl1pPr>
          </a:lstStyle>
          <a:p>
            <a:fld id="{521AE3AC-DDCA-45D4-9B2A-A2DBEA872607}" type="slidenum">
              <a:rPr lang="de-DE" smtClean="0"/>
              <a:pPr/>
              <a:t>‹Nr.›</a:t>
            </a:fld>
            <a:endParaRPr lang="de-DE" dirty="0"/>
          </a:p>
        </p:txBody>
      </p:sp>
    </p:spTree>
    <p:extLst>
      <p:ext uri="{BB962C8B-B14F-4D97-AF65-F5344CB8AC3E}">
        <p14:creationId xmlns:p14="http://schemas.microsoft.com/office/powerpoint/2010/main" val="2455951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Inhalt &amp; Bild (1:1)">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4084A3A7-0B05-D557-3924-DDAA5D49A19C}"/>
              </a:ext>
            </a:extLst>
          </p:cNvPr>
          <p:cNvSpPr/>
          <p:nvPr userDrawn="1"/>
        </p:nvSpPr>
        <p:spPr bwMode="gray">
          <a:xfrm>
            <a:off x="515938" y="398989"/>
            <a:ext cx="11149014" cy="36000"/>
          </a:xfrm>
          <a:prstGeom prst="rect">
            <a:avLst/>
          </a:prstGeom>
          <a:gradFill flip="none" rotWithShape="1">
            <a:gsLst>
              <a:gs pos="0">
                <a:schemeClr val="accent1"/>
              </a:gs>
              <a:gs pos="100000">
                <a:schemeClr val="accent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endParaRPr>
          </a:p>
        </p:txBody>
      </p:sp>
      <p:sp>
        <p:nvSpPr>
          <p:cNvPr id="6" name="Freihandform: Form 5">
            <a:extLst>
              <a:ext uri="{FF2B5EF4-FFF2-40B4-BE49-F238E27FC236}">
                <a16:creationId xmlns:a16="http://schemas.microsoft.com/office/drawing/2014/main" id="{A630B9B4-3EF7-7197-F043-0B53DDEFCF4F}"/>
              </a:ext>
            </a:extLst>
          </p:cNvPr>
          <p:cNvSpPr/>
          <p:nvPr userDrawn="1"/>
        </p:nvSpPr>
        <p:spPr bwMode="gray">
          <a:xfrm flipH="1">
            <a:off x="0" y="6373907"/>
            <a:ext cx="11220449" cy="484093"/>
          </a:xfrm>
          <a:custGeom>
            <a:avLst/>
            <a:gdLst>
              <a:gd name="connsiteX0" fmla="*/ 11220449 w 11220449"/>
              <a:gd name="connsiteY0" fmla="*/ 0 h 484093"/>
              <a:gd name="connsiteX1" fmla="*/ 121023 w 11220449"/>
              <a:gd name="connsiteY1" fmla="*/ 0 h 484093"/>
              <a:gd name="connsiteX2" fmla="*/ 0 w 11220449"/>
              <a:gd name="connsiteY2" fmla="*/ 484093 h 484093"/>
              <a:gd name="connsiteX3" fmla="*/ 11220449 w 11220449"/>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11220449" h="484093">
                <a:moveTo>
                  <a:pt x="11220449" y="0"/>
                </a:moveTo>
                <a:lnTo>
                  <a:pt x="121023" y="0"/>
                </a:lnTo>
                <a:lnTo>
                  <a:pt x="0" y="484093"/>
                </a:lnTo>
                <a:lnTo>
                  <a:pt x="11220449" y="48409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11" name="Freihandform: Form 10">
            <a:extLst>
              <a:ext uri="{FF2B5EF4-FFF2-40B4-BE49-F238E27FC236}">
                <a16:creationId xmlns:a16="http://schemas.microsoft.com/office/drawing/2014/main" id="{C6A42084-E00D-AE32-E971-71BA2F3BD311}"/>
              </a:ext>
            </a:extLst>
          </p:cNvPr>
          <p:cNvSpPr/>
          <p:nvPr userDrawn="1"/>
        </p:nvSpPr>
        <p:spPr bwMode="gray">
          <a:xfrm flipH="1">
            <a:off x="11220448" y="6373907"/>
            <a:ext cx="971552" cy="484093"/>
          </a:xfrm>
          <a:custGeom>
            <a:avLst/>
            <a:gdLst>
              <a:gd name="connsiteX0" fmla="*/ 971552 w 971552"/>
              <a:gd name="connsiteY0" fmla="*/ 0 h 484093"/>
              <a:gd name="connsiteX1" fmla="*/ 0 w 971552"/>
              <a:gd name="connsiteY1" fmla="*/ 0 h 484093"/>
              <a:gd name="connsiteX2" fmla="*/ 0 w 971552"/>
              <a:gd name="connsiteY2" fmla="*/ 484093 h 484093"/>
              <a:gd name="connsiteX3" fmla="*/ 850529 w 971552"/>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971552" h="484093">
                <a:moveTo>
                  <a:pt x="971552" y="0"/>
                </a:moveTo>
                <a:lnTo>
                  <a:pt x="0" y="0"/>
                </a:lnTo>
                <a:lnTo>
                  <a:pt x="0" y="484093"/>
                </a:lnTo>
                <a:lnTo>
                  <a:pt x="850529" y="48409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3" name="Content Placeholder 2"/>
          <p:cNvSpPr>
            <a:spLocks noGrp="1"/>
          </p:cNvSpPr>
          <p:nvPr>
            <p:ph idx="1"/>
          </p:nvPr>
        </p:nvSpPr>
        <p:spPr bwMode="gray">
          <a:xfrm>
            <a:off x="525600" y="1601093"/>
            <a:ext cx="5394163"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8" name="Bildplatzhalter 7">
            <a:extLst>
              <a:ext uri="{FF2B5EF4-FFF2-40B4-BE49-F238E27FC236}">
                <a16:creationId xmlns:a16="http://schemas.microsoft.com/office/drawing/2014/main" id="{636A129C-6CCA-49D1-A43E-2B186D3EAB58}"/>
              </a:ext>
            </a:extLst>
          </p:cNvPr>
          <p:cNvSpPr>
            <a:spLocks noGrp="1"/>
          </p:cNvSpPr>
          <p:nvPr>
            <p:ph type="pic" sz="quarter" idx="13"/>
          </p:nvPr>
        </p:nvSpPr>
        <p:spPr bwMode="gray">
          <a:xfrm>
            <a:off x="6097588" y="1601093"/>
            <a:ext cx="5575302" cy="4507608"/>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4" name="Fußzeilenplatzhalter 3">
            <a:extLst>
              <a:ext uri="{FF2B5EF4-FFF2-40B4-BE49-F238E27FC236}">
                <a16:creationId xmlns:a16="http://schemas.microsoft.com/office/drawing/2014/main" id="{2AC035B0-021C-A451-E2DE-CD992872C93E}"/>
              </a:ext>
            </a:extLst>
          </p:cNvPr>
          <p:cNvSpPr>
            <a:spLocks noGrp="1"/>
          </p:cNvSpPr>
          <p:nvPr>
            <p:ph type="ftr" sz="quarter" idx="19"/>
          </p:nvPr>
        </p:nvSpPr>
        <p:spPr/>
        <p:txBody>
          <a:bodyPr/>
          <a:lstStyle>
            <a:lvl1pPr>
              <a:defRPr>
                <a:latin typeface="Calibri" panose="020F0502020204030204" pitchFamily="34" charset="0"/>
              </a:defRPr>
            </a:lvl1pPr>
          </a:lstStyle>
          <a:p>
            <a:endParaRPr lang="de-DE" dirty="0"/>
          </a:p>
        </p:txBody>
      </p:sp>
      <p:sp>
        <p:nvSpPr>
          <p:cNvPr id="7" name="Foliennummernplatzhalter 6">
            <a:extLst>
              <a:ext uri="{FF2B5EF4-FFF2-40B4-BE49-F238E27FC236}">
                <a16:creationId xmlns:a16="http://schemas.microsoft.com/office/drawing/2014/main" id="{DF7F6E28-B765-7E87-D083-844C58BBC276}"/>
              </a:ext>
            </a:extLst>
          </p:cNvPr>
          <p:cNvSpPr>
            <a:spLocks noGrp="1"/>
          </p:cNvSpPr>
          <p:nvPr>
            <p:ph type="sldNum" sz="quarter" idx="20"/>
          </p:nvPr>
        </p:nvSpPr>
        <p:spPr/>
        <p:txBody>
          <a:bodyPr/>
          <a:lstStyle>
            <a:lvl1pPr>
              <a:defRPr>
                <a:latin typeface="Calibri" panose="020F0502020204030204" pitchFamily="34" charset="0"/>
              </a:defRPr>
            </a:lvl1pPr>
          </a:lstStyle>
          <a:p>
            <a:fld id="{521AE3AC-DDCA-45D4-9B2A-A2DBEA872607}" type="slidenum">
              <a:rPr lang="de-DE" smtClean="0"/>
              <a:pPr/>
              <a:t>‹Nr.›</a:t>
            </a:fld>
            <a:endParaRPr lang="de-DE" dirty="0"/>
          </a:p>
        </p:txBody>
      </p:sp>
      <p:sp>
        <p:nvSpPr>
          <p:cNvPr id="5" name="Titel 4">
            <a:extLst>
              <a:ext uri="{FF2B5EF4-FFF2-40B4-BE49-F238E27FC236}">
                <a16:creationId xmlns:a16="http://schemas.microsoft.com/office/drawing/2014/main" id="{078F299C-07BB-CD27-BEE4-E1AE50C9AB3C}"/>
              </a:ext>
            </a:extLst>
          </p:cNvPr>
          <p:cNvSpPr>
            <a:spLocks noGrp="1"/>
          </p:cNvSpPr>
          <p:nvPr>
            <p:ph type="title"/>
          </p:nvPr>
        </p:nvSpPr>
        <p:spPr>
          <a:xfrm>
            <a:off x="525600" y="673200"/>
            <a:ext cx="9121320" cy="360000"/>
          </a:xfrm>
        </p:spPr>
        <p:txBody>
          <a:bodyPr/>
          <a:lstStyle/>
          <a:p>
            <a:r>
              <a:rPr lang="de-DE"/>
              <a:t>Mastertitelformat bearbeiten</a:t>
            </a:r>
          </a:p>
        </p:txBody>
      </p:sp>
      <p:sp>
        <p:nvSpPr>
          <p:cNvPr id="12" name="Textplatzhalter 3">
            <a:extLst>
              <a:ext uri="{FF2B5EF4-FFF2-40B4-BE49-F238E27FC236}">
                <a16:creationId xmlns:a16="http://schemas.microsoft.com/office/drawing/2014/main" id="{3D87E8AA-A28B-4177-7715-54C776DF3A7A}"/>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pic>
        <p:nvPicPr>
          <p:cNvPr id="10" name="Grafik 9">
            <a:extLst>
              <a:ext uri="{FF2B5EF4-FFF2-40B4-BE49-F238E27FC236}">
                <a16:creationId xmlns:a16="http://schemas.microsoft.com/office/drawing/2014/main" id="{ED203F91-3959-8D20-6FE0-D29636BA3A04}"/>
              </a:ext>
            </a:extLst>
          </p:cNvPr>
          <p:cNvPicPr>
            <a:picLocks noChangeAspect="1"/>
          </p:cNvPicPr>
          <p:nvPr userDrawn="1"/>
        </p:nvPicPr>
        <p:blipFill>
          <a:blip r:embed="rId3"/>
          <a:stretch>
            <a:fillRect/>
          </a:stretch>
        </p:blipFill>
        <p:spPr>
          <a:xfrm>
            <a:off x="9809018" y="565599"/>
            <a:ext cx="1978556" cy="562183"/>
          </a:xfrm>
          <a:prstGeom prst="rect">
            <a:avLst/>
          </a:prstGeom>
        </p:spPr>
      </p:pic>
    </p:spTree>
    <p:custDataLst>
      <p:tags r:id="rId1"/>
    </p:custDataLst>
    <p:extLst>
      <p:ext uri="{BB962C8B-B14F-4D97-AF65-F5344CB8AC3E}">
        <p14:creationId xmlns:p14="http://schemas.microsoft.com/office/powerpoint/2010/main" val="962378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Inhalt &amp; 2 Bilder (1:1)">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3FBE3152-E0FB-692D-3D97-677427BBE99E}"/>
              </a:ext>
            </a:extLst>
          </p:cNvPr>
          <p:cNvSpPr/>
          <p:nvPr userDrawn="1"/>
        </p:nvSpPr>
        <p:spPr bwMode="gray">
          <a:xfrm>
            <a:off x="515938" y="398989"/>
            <a:ext cx="11149014" cy="36000"/>
          </a:xfrm>
          <a:prstGeom prst="rect">
            <a:avLst/>
          </a:prstGeom>
          <a:gradFill flip="none" rotWithShape="1">
            <a:gsLst>
              <a:gs pos="0">
                <a:schemeClr val="accent1"/>
              </a:gs>
              <a:gs pos="100000">
                <a:schemeClr val="accent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endParaRPr>
          </a:p>
        </p:txBody>
      </p:sp>
      <p:sp>
        <p:nvSpPr>
          <p:cNvPr id="6" name="Freihandform: Form 5">
            <a:extLst>
              <a:ext uri="{FF2B5EF4-FFF2-40B4-BE49-F238E27FC236}">
                <a16:creationId xmlns:a16="http://schemas.microsoft.com/office/drawing/2014/main" id="{A42241A1-58CE-B3C1-C62F-370957C70E4D}"/>
              </a:ext>
            </a:extLst>
          </p:cNvPr>
          <p:cNvSpPr/>
          <p:nvPr userDrawn="1"/>
        </p:nvSpPr>
        <p:spPr bwMode="gray">
          <a:xfrm flipH="1">
            <a:off x="0" y="6373907"/>
            <a:ext cx="11220449" cy="484093"/>
          </a:xfrm>
          <a:custGeom>
            <a:avLst/>
            <a:gdLst>
              <a:gd name="connsiteX0" fmla="*/ 11220449 w 11220449"/>
              <a:gd name="connsiteY0" fmla="*/ 0 h 484093"/>
              <a:gd name="connsiteX1" fmla="*/ 121023 w 11220449"/>
              <a:gd name="connsiteY1" fmla="*/ 0 h 484093"/>
              <a:gd name="connsiteX2" fmla="*/ 0 w 11220449"/>
              <a:gd name="connsiteY2" fmla="*/ 484093 h 484093"/>
              <a:gd name="connsiteX3" fmla="*/ 11220449 w 11220449"/>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11220449" h="484093">
                <a:moveTo>
                  <a:pt x="11220449" y="0"/>
                </a:moveTo>
                <a:lnTo>
                  <a:pt x="121023" y="0"/>
                </a:lnTo>
                <a:lnTo>
                  <a:pt x="0" y="484093"/>
                </a:lnTo>
                <a:lnTo>
                  <a:pt x="11220449" y="48409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11" name="Freihandform: Form 10">
            <a:extLst>
              <a:ext uri="{FF2B5EF4-FFF2-40B4-BE49-F238E27FC236}">
                <a16:creationId xmlns:a16="http://schemas.microsoft.com/office/drawing/2014/main" id="{F80104EE-20CD-22F1-C3A5-6EFABE3D69DB}"/>
              </a:ext>
            </a:extLst>
          </p:cNvPr>
          <p:cNvSpPr/>
          <p:nvPr userDrawn="1"/>
        </p:nvSpPr>
        <p:spPr bwMode="gray">
          <a:xfrm flipH="1">
            <a:off x="11220448" y="6373907"/>
            <a:ext cx="971552" cy="484093"/>
          </a:xfrm>
          <a:custGeom>
            <a:avLst/>
            <a:gdLst>
              <a:gd name="connsiteX0" fmla="*/ 971552 w 971552"/>
              <a:gd name="connsiteY0" fmla="*/ 0 h 484093"/>
              <a:gd name="connsiteX1" fmla="*/ 0 w 971552"/>
              <a:gd name="connsiteY1" fmla="*/ 0 h 484093"/>
              <a:gd name="connsiteX2" fmla="*/ 0 w 971552"/>
              <a:gd name="connsiteY2" fmla="*/ 484093 h 484093"/>
              <a:gd name="connsiteX3" fmla="*/ 850529 w 971552"/>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971552" h="484093">
                <a:moveTo>
                  <a:pt x="971552" y="0"/>
                </a:moveTo>
                <a:lnTo>
                  <a:pt x="0" y="0"/>
                </a:lnTo>
                <a:lnTo>
                  <a:pt x="0" y="484093"/>
                </a:lnTo>
                <a:lnTo>
                  <a:pt x="850529" y="48409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2" name="Titel 1">
            <a:extLst>
              <a:ext uri="{FF2B5EF4-FFF2-40B4-BE49-F238E27FC236}">
                <a16:creationId xmlns:a16="http://schemas.microsoft.com/office/drawing/2014/main" id="{521E93EA-7263-6027-6F99-621C9757B7A2}"/>
              </a:ext>
            </a:extLst>
          </p:cNvPr>
          <p:cNvSpPr>
            <a:spLocks noGrp="1"/>
          </p:cNvSpPr>
          <p:nvPr>
            <p:ph type="title"/>
          </p:nvPr>
        </p:nvSpPr>
        <p:spPr>
          <a:xfrm>
            <a:off x="525600" y="673200"/>
            <a:ext cx="9121320" cy="360000"/>
          </a:xfrm>
        </p:spPr>
        <p:txBody>
          <a:bodyPr/>
          <a:lstStyle/>
          <a:p>
            <a:r>
              <a:rPr lang="de-DE"/>
              <a:t>Mastertitelformat bearbeiten</a:t>
            </a:r>
          </a:p>
        </p:txBody>
      </p:sp>
      <p:sp>
        <p:nvSpPr>
          <p:cNvPr id="3" name="Content Placeholder 2"/>
          <p:cNvSpPr>
            <a:spLocks noGrp="1"/>
          </p:cNvSpPr>
          <p:nvPr>
            <p:ph idx="1"/>
          </p:nvPr>
        </p:nvSpPr>
        <p:spPr bwMode="gray">
          <a:xfrm>
            <a:off x="525600" y="1601093"/>
            <a:ext cx="5394163"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8" name="Bildplatzhalter 7">
            <a:extLst>
              <a:ext uri="{FF2B5EF4-FFF2-40B4-BE49-F238E27FC236}">
                <a16:creationId xmlns:a16="http://schemas.microsoft.com/office/drawing/2014/main" id="{636A129C-6CCA-49D1-A43E-2B186D3EAB58}"/>
              </a:ext>
            </a:extLst>
          </p:cNvPr>
          <p:cNvSpPr>
            <a:spLocks noGrp="1"/>
          </p:cNvSpPr>
          <p:nvPr>
            <p:ph type="pic" sz="quarter" idx="13"/>
          </p:nvPr>
        </p:nvSpPr>
        <p:spPr bwMode="gray">
          <a:xfrm>
            <a:off x="6097588" y="1601092"/>
            <a:ext cx="5575303" cy="2181803"/>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12" name="Bildplatzhalter 7">
            <a:extLst>
              <a:ext uri="{FF2B5EF4-FFF2-40B4-BE49-F238E27FC236}">
                <a16:creationId xmlns:a16="http://schemas.microsoft.com/office/drawing/2014/main" id="{92B33BCC-1E92-4D34-9321-FA90CF8DB11E}"/>
              </a:ext>
            </a:extLst>
          </p:cNvPr>
          <p:cNvSpPr>
            <a:spLocks noGrp="1"/>
          </p:cNvSpPr>
          <p:nvPr>
            <p:ph type="pic" sz="quarter" idx="17"/>
          </p:nvPr>
        </p:nvSpPr>
        <p:spPr bwMode="gray">
          <a:xfrm>
            <a:off x="6097588" y="3926894"/>
            <a:ext cx="5575303" cy="2169632"/>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4" name="Fußzeilenplatzhalter 3">
            <a:extLst>
              <a:ext uri="{FF2B5EF4-FFF2-40B4-BE49-F238E27FC236}">
                <a16:creationId xmlns:a16="http://schemas.microsoft.com/office/drawing/2014/main" id="{8574D2C6-2435-6D82-D8C1-B49FBD518D59}"/>
              </a:ext>
            </a:extLst>
          </p:cNvPr>
          <p:cNvSpPr>
            <a:spLocks noGrp="1"/>
          </p:cNvSpPr>
          <p:nvPr>
            <p:ph type="ftr" sz="quarter" idx="19"/>
          </p:nvPr>
        </p:nvSpPr>
        <p:spPr/>
        <p:txBody>
          <a:bodyPr/>
          <a:lstStyle>
            <a:lvl1pPr>
              <a:defRPr>
                <a:latin typeface="Calibri" panose="020F0502020204030204" pitchFamily="34" charset="0"/>
              </a:defRPr>
            </a:lvl1pPr>
          </a:lstStyle>
          <a:p>
            <a:endParaRPr lang="de-DE" dirty="0"/>
          </a:p>
        </p:txBody>
      </p:sp>
      <p:sp>
        <p:nvSpPr>
          <p:cNvPr id="7" name="Foliennummernplatzhalter 6">
            <a:extLst>
              <a:ext uri="{FF2B5EF4-FFF2-40B4-BE49-F238E27FC236}">
                <a16:creationId xmlns:a16="http://schemas.microsoft.com/office/drawing/2014/main" id="{E2659293-10D1-6DE4-AA2C-8797E76E8BFC}"/>
              </a:ext>
            </a:extLst>
          </p:cNvPr>
          <p:cNvSpPr>
            <a:spLocks noGrp="1"/>
          </p:cNvSpPr>
          <p:nvPr>
            <p:ph type="sldNum" sz="quarter" idx="20"/>
          </p:nvPr>
        </p:nvSpPr>
        <p:spPr/>
        <p:txBody>
          <a:bodyPr/>
          <a:lstStyle>
            <a:lvl1pPr>
              <a:defRPr>
                <a:latin typeface="Calibri" panose="020F0502020204030204" pitchFamily="34" charset="0"/>
              </a:defRPr>
            </a:lvl1pPr>
          </a:lstStyle>
          <a:p>
            <a:fld id="{521AE3AC-DDCA-45D4-9B2A-A2DBEA872607}" type="slidenum">
              <a:rPr lang="de-DE" smtClean="0"/>
              <a:pPr/>
              <a:t>‹Nr.›</a:t>
            </a:fld>
            <a:endParaRPr lang="de-DE" dirty="0"/>
          </a:p>
        </p:txBody>
      </p:sp>
      <p:sp>
        <p:nvSpPr>
          <p:cNvPr id="14" name="Textplatzhalter 3">
            <a:extLst>
              <a:ext uri="{FF2B5EF4-FFF2-40B4-BE49-F238E27FC236}">
                <a16:creationId xmlns:a16="http://schemas.microsoft.com/office/drawing/2014/main" id="{2001CFAA-892C-F5BC-7935-6B9528E6100B}"/>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pic>
        <p:nvPicPr>
          <p:cNvPr id="10" name="Grafik 9">
            <a:extLst>
              <a:ext uri="{FF2B5EF4-FFF2-40B4-BE49-F238E27FC236}">
                <a16:creationId xmlns:a16="http://schemas.microsoft.com/office/drawing/2014/main" id="{1B02C6C0-9DB3-2C47-CFD2-00358E825532}"/>
              </a:ext>
            </a:extLst>
          </p:cNvPr>
          <p:cNvPicPr>
            <a:picLocks noChangeAspect="1"/>
          </p:cNvPicPr>
          <p:nvPr userDrawn="1"/>
        </p:nvPicPr>
        <p:blipFill>
          <a:blip r:embed="rId3"/>
          <a:stretch>
            <a:fillRect/>
          </a:stretch>
        </p:blipFill>
        <p:spPr>
          <a:xfrm>
            <a:off x="9809018" y="565599"/>
            <a:ext cx="1978556" cy="562183"/>
          </a:xfrm>
          <a:prstGeom prst="rect">
            <a:avLst/>
          </a:prstGeom>
        </p:spPr>
      </p:pic>
    </p:spTree>
    <p:custDataLst>
      <p:tags r:id="rId1"/>
    </p:custDataLst>
    <p:extLst>
      <p:ext uri="{BB962C8B-B14F-4D97-AF65-F5344CB8AC3E}">
        <p14:creationId xmlns:p14="http://schemas.microsoft.com/office/powerpoint/2010/main" val="3583843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ild ganzseitig mit Titel">
    <p:spTree>
      <p:nvGrpSpPr>
        <p:cNvPr id="1" name=""/>
        <p:cNvGrpSpPr/>
        <p:nvPr/>
      </p:nvGrpSpPr>
      <p:grpSpPr>
        <a:xfrm>
          <a:off x="0" y="0"/>
          <a:ext cx="0" cy="0"/>
          <a:chOff x="0" y="0"/>
          <a:chExt cx="0" cy="0"/>
        </a:xfrm>
      </p:grpSpPr>
      <p:sp>
        <p:nvSpPr>
          <p:cNvPr id="8" name="Bildplatzhalter 7">
            <a:extLst>
              <a:ext uri="{FF2B5EF4-FFF2-40B4-BE49-F238E27FC236}">
                <a16:creationId xmlns:a16="http://schemas.microsoft.com/office/drawing/2014/main" id="{636A129C-6CCA-49D1-A43E-2B186D3EAB58}"/>
              </a:ext>
            </a:extLst>
          </p:cNvPr>
          <p:cNvSpPr>
            <a:spLocks noGrp="1"/>
          </p:cNvSpPr>
          <p:nvPr>
            <p:ph type="pic" sz="quarter" idx="13"/>
          </p:nvPr>
        </p:nvSpPr>
        <p:spPr bwMode="gray">
          <a:xfrm>
            <a:off x="0" y="0"/>
            <a:ext cx="12192000" cy="6858000"/>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3" name="Fußzeilenplatzhalter 2">
            <a:extLst>
              <a:ext uri="{FF2B5EF4-FFF2-40B4-BE49-F238E27FC236}">
                <a16:creationId xmlns:a16="http://schemas.microsoft.com/office/drawing/2014/main" id="{8DCCD4C4-7231-F9E6-1E5D-1D202F91AC77}"/>
              </a:ext>
            </a:extLst>
          </p:cNvPr>
          <p:cNvSpPr>
            <a:spLocks noGrp="1"/>
          </p:cNvSpPr>
          <p:nvPr>
            <p:ph type="ftr" sz="quarter" idx="19"/>
          </p:nvPr>
        </p:nvSpPr>
        <p:spPr>
          <a:xfrm>
            <a:off x="858713" y="7048237"/>
            <a:ext cx="9468000" cy="181500"/>
          </a:xfrm>
        </p:spPr>
        <p:txBody>
          <a:bodyPr/>
          <a:lstStyle/>
          <a:p>
            <a:endParaRPr lang="de-DE" dirty="0"/>
          </a:p>
        </p:txBody>
      </p:sp>
      <p:sp>
        <p:nvSpPr>
          <p:cNvPr id="4" name="Foliennummernplatzhalter 3">
            <a:extLst>
              <a:ext uri="{FF2B5EF4-FFF2-40B4-BE49-F238E27FC236}">
                <a16:creationId xmlns:a16="http://schemas.microsoft.com/office/drawing/2014/main" id="{2BE1D6DC-B8B3-8251-D268-A6521864EFE9}"/>
              </a:ext>
            </a:extLst>
          </p:cNvPr>
          <p:cNvSpPr>
            <a:spLocks noGrp="1"/>
          </p:cNvSpPr>
          <p:nvPr>
            <p:ph type="sldNum" sz="quarter" idx="20"/>
          </p:nvPr>
        </p:nvSpPr>
        <p:spPr>
          <a:xfrm>
            <a:off x="527052" y="7048763"/>
            <a:ext cx="234947" cy="181500"/>
          </a:xfrm>
        </p:spPr>
        <p:txBody>
          <a:bodyPr/>
          <a:lstStyle/>
          <a:p>
            <a:fld id="{521AE3AC-DDCA-45D4-9B2A-A2DBEA872607}" type="slidenum">
              <a:rPr lang="de-DE" smtClean="0"/>
              <a:pPr/>
              <a:t>‹Nr.›</a:t>
            </a:fld>
            <a:endParaRPr lang="de-DE" dirty="0"/>
          </a:p>
        </p:txBody>
      </p:sp>
      <p:sp>
        <p:nvSpPr>
          <p:cNvPr id="7" name="Titel 6">
            <a:extLst>
              <a:ext uri="{FF2B5EF4-FFF2-40B4-BE49-F238E27FC236}">
                <a16:creationId xmlns:a16="http://schemas.microsoft.com/office/drawing/2014/main" id="{006FA47B-1791-5EF0-6C28-BE2CFA41B343}"/>
              </a:ext>
            </a:extLst>
          </p:cNvPr>
          <p:cNvSpPr>
            <a:spLocks noGrp="1"/>
          </p:cNvSpPr>
          <p:nvPr>
            <p:ph type="title"/>
          </p:nvPr>
        </p:nvSpPr>
        <p:spPr>
          <a:xfrm>
            <a:off x="525600" y="673200"/>
            <a:ext cx="9121320" cy="360000"/>
          </a:xfrm>
        </p:spPr>
        <p:txBody>
          <a:bodyPr/>
          <a:lstStyle/>
          <a:p>
            <a:r>
              <a:rPr lang="de-DE"/>
              <a:t>Mastertitelformat bearbeiten</a:t>
            </a:r>
          </a:p>
        </p:txBody>
      </p:sp>
      <p:sp>
        <p:nvSpPr>
          <p:cNvPr id="2" name="Textplatzhalter 3">
            <a:extLst>
              <a:ext uri="{FF2B5EF4-FFF2-40B4-BE49-F238E27FC236}">
                <a16:creationId xmlns:a16="http://schemas.microsoft.com/office/drawing/2014/main" id="{DB15314C-DA28-645D-E910-37D6CEE57CDA}"/>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
        <p:nvSpPr>
          <p:cNvPr id="6" name="Textplatzhalter 5">
            <a:extLst>
              <a:ext uri="{FF2B5EF4-FFF2-40B4-BE49-F238E27FC236}">
                <a16:creationId xmlns:a16="http://schemas.microsoft.com/office/drawing/2014/main" id="{027FA583-D737-6F2E-F9A1-B9FD3C8226D0}"/>
              </a:ext>
            </a:extLst>
          </p:cNvPr>
          <p:cNvSpPr>
            <a:spLocks noGrp="1"/>
          </p:cNvSpPr>
          <p:nvPr>
            <p:ph type="body" sz="quarter" idx="21" hasCustomPrompt="1"/>
          </p:nvPr>
        </p:nvSpPr>
        <p:spPr>
          <a:xfrm>
            <a:off x="6346479" y="4254160"/>
            <a:ext cx="5326409" cy="1398808"/>
          </a:xfrm>
          <a:solidFill>
            <a:schemeClr val="bg1"/>
          </a:solidFill>
        </p:spPr>
        <p:txBody>
          <a:bodyPr lIns="180000" tIns="144000" rIns="180000" bIns="144000">
            <a:spAutoFit/>
          </a:bodyPr>
          <a:lstStyle>
            <a:lvl1pPr>
              <a:defRPr/>
            </a:lvl1pPr>
          </a:lstStyle>
          <a:p>
            <a:pPr lvl="0"/>
            <a:r>
              <a:rPr lang="de-DE" dirty="0"/>
              <a:t>Textfeld bei Bedarf verschieben und umfärben. Textfeld passt sich automatisch der Textlänge an.</a:t>
            </a:r>
          </a:p>
        </p:txBody>
      </p:sp>
    </p:spTree>
    <p:custDataLst>
      <p:tags r:id="rId1"/>
    </p:custDataLst>
    <p:extLst>
      <p:ext uri="{BB962C8B-B14F-4D97-AF65-F5344CB8AC3E}">
        <p14:creationId xmlns:p14="http://schemas.microsoft.com/office/powerpoint/2010/main" val="1333935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4 Bilder mit Text">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A77AC48-DD29-B246-14D3-F3F8D47E477E}"/>
              </a:ext>
            </a:extLst>
          </p:cNvPr>
          <p:cNvSpPr/>
          <p:nvPr userDrawn="1"/>
        </p:nvSpPr>
        <p:spPr bwMode="gray">
          <a:xfrm>
            <a:off x="515938" y="398989"/>
            <a:ext cx="11149014" cy="36000"/>
          </a:xfrm>
          <a:prstGeom prst="rect">
            <a:avLst/>
          </a:prstGeom>
          <a:gradFill flip="none" rotWithShape="1">
            <a:gsLst>
              <a:gs pos="0">
                <a:schemeClr val="accent1"/>
              </a:gs>
              <a:gs pos="100000">
                <a:schemeClr val="accent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endParaRPr>
          </a:p>
        </p:txBody>
      </p:sp>
      <p:sp>
        <p:nvSpPr>
          <p:cNvPr id="6" name="Freihandform: Form 5">
            <a:extLst>
              <a:ext uri="{FF2B5EF4-FFF2-40B4-BE49-F238E27FC236}">
                <a16:creationId xmlns:a16="http://schemas.microsoft.com/office/drawing/2014/main" id="{C00D4436-D0DE-87DC-AC4C-526B201566EB}"/>
              </a:ext>
            </a:extLst>
          </p:cNvPr>
          <p:cNvSpPr/>
          <p:nvPr userDrawn="1"/>
        </p:nvSpPr>
        <p:spPr bwMode="gray">
          <a:xfrm flipH="1">
            <a:off x="0" y="6373907"/>
            <a:ext cx="11220449" cy="484093"/>
          </a:xfrm>
          <a:custGeom>
            <a:avLst/>
            <a:gdLst>
              <a:gd name="connsiteX0" fmla="*/ 11220449 w 11220449"/>
              <a:gd name="connsiteY0" fmla="*/ 0 h 484093"/>
              <a:gd name="connsiteX1" fmla="*/ 121023 w 11220449"/>
              <a:gd name="connsiteY1" fmla="*/ 0 h 484093"/>
              <a:gd name="connsiteX2" fmla="*/ 0 w 11220449"/>
              <a:gd name="connsiteY2" fmla="*/ 484093 h 484093"/>
              <a:gd name="connsiteX3" fmla="*/ 11220449 w 11220449"/>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11220449" h="484093">
                <a:moveTo>
                  <a:pt x="11220449" y="0"/>
                </a:moveTo>
                <a:lnTo>
                  <a:pt x="121023" y="0"/>
                </a:lnTo>
                <a:lnTo>
                  <a:pt x="0" y="484093"/>
                </a:lnTo>
                <a:lnTo>
                  <a:pt x="11220449" y="48409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10" name="Freihandform: Form 9">
            <a:extLst>
              <a:ext uri="{FF2B5EF4-FFF2-40B4-BE49-F238E27FC236}">
                <a16:creationId xmlns:a16="http://schemas.microsoft.com/office/drawing/2014/main" id="{5B67782C-3D66-4D72-4E16-E887C402CD0F}"/>
              </a:ext>
            </a:extLst>
          </p:cNvPr>
          <p:cNvSpPr/>
          <p:nvPr userDrawn="1"/>
        </p:nvSpPr>
        <p:spPr bwMode="gray">
          <a:xfrm flipH="1">
            <a:off x="11220448" y="6373907"/>
            <a:ext cx="971552" cy="484093"/>
          </a:xfrm>
          <a:custGeom>
            <a:avLst/>
            <a:gdLst>
              <a:gd name="connsiteX0" fmla="*/ 971552 w 971552"/>
              <a:gd name="connsiteY0" fmla="*/ 0 h 484093"/>
              <a:gd name="connsiteX1" fmla="*/ 0 w 971552"/>
              <a:gd name="connsiteY1" fmla="*/ 0 h 484093"/>
              <a:gd name="connsiteX2" fmla="*/ 0 w 971552"/>
              <a:gd name="connsiteY2" fmla="*/ 484093 h 484093"/>
              <a:gd name="connsiteX3" fmla="*/ 850529 w 971552"/>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971552" h="484093">
                <a:moveTo>
                  <a:pt x="971552" y="0"/>
                </a:moveTo>
                <a:lnTo>
                  <a:pt x="0" y="0"/>
                </a:lnTo>
                <a:lnTo>
                  <a:pt x="0" y="484093"/>
                </a:lnTo>
                <a:lnTo>
                  <a:pt x="850529" y="48409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8" name="Bildplatzhalter 7">
            <a:extLst>
              <a:ext uri="{FF2B5EF4-FFF2-40B4-BE49-F238E27FC236}">
                <a16:creationId xmlns:a16="http://schemas.microsoft.com/office/drawing/2014/main" id="{636A129C-6CCA-49D1-A43E-2B186D3EAB58}"/>
              </a:ext>
            </a:extLst>
          </p:cNvPr>
          <p:cNvSpPr>
            <a:spLocks noGrp="1"/>
          </p:cNvSpPr>
          <p:nvPr>
            <p:ph type="pic" sz="quarter" idx="13"/>
          </p:nvPr>
        </p:nvSpPr>
        <p:spPr bwMode="gray">
          <a:xfrm>
            <a:off x="2135486" y="1601092"/>
            <a:ext cx="3893212" cy="2181803"/>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7" name="Textplatzhalter 6">
            <a:extLst>
              <a:ext uri="{FF2B5EF4-FFF2-40B4-BE49-F238E27FC236}">
                <a16:creationId xmlns:a16="http://schemas.microsoft.com/office/drawing/2014/main" id="{D217D266-8661-A106-96AC-2A2048406CF7}"/>
              </a:ext>
            </a:extLst>
          </p:cNvPr>
          <p:cNvSpPr>
            <a:spLocks noGrp="1"/>
          </p:cNvSpPr>
          <p:nvPr>
            <p:ph type="body" sz="quarter" idx="26"/>
          </p:nvPr>
        </p:nvSpPr>
        <p:spPr>
          <a:xfrm>
            <a:off x="527054" y="1601092"/>
            <a:ext cx="1608432" cy="2181803"/>
          </a:xfrm>
          <a:solidFill>
            <a:schemeClr val="accent1"/>
          </a:solidFill>
        </p:spPr>
        <p:txBody>
          <a:bodyPr lIns="180000" tIns="72000" rIns="72000" bIns="72000"/>
          <a:lstStyle>
            <a:lvl1pPr>
              <a:lnSpc>
                <a:spcPct val="90000"/>
              </a:lnSpc>
              <a:spcBef>
                <a:spcPts val="0"/>
              </a:spcBef>
              <a:defRPr sz="1000" b="0">
                <a:solidFill>
                  <a:schemeClr val="bg1"/>
                </a:solidFill>
                <a:latin typeface="+mj-lt"/>
              </a:defRPr>
            </a:lvl1pPr>
            <a:lvl2pPr marL="0" indent="0">
              <a:lnSpc>
                <a:spcPct val="90000"/>
              </a:lnSpc>
              <a:spcBef>
                <a:spcPts val="0"/>
              </a:spcBef>
              <a:buClr>
                <a:schemeClr val="bg1"/>
              </a:buClr>
              <a:buSzPct val="110000"/>
              <a:buFontTx/>
              <a:buNone/>
              <a:defRPr sz="1000">
                <a:solidFill>
                  <a:schemeClr val="bg1"/>
                </a:solidFill>
                <a:latin typeface="Calibri" panose="020F0502020204030204" pitchFamily="34" charset="0"/>
              </a:defRPr>
            </a:lvl2pPr>
            <a:lvl3pPr marL="0" indent="0">
              <a:lnSpc>
                <a:spcPct val="90000"/>
              </a:lnSpc>
              <a:spcBef>
                <a:spcPts val="0"/>
              </a:spcBef>
              <a:buFontTx/>
              <a:buNone/>
              <a:defRPr sz="1000">
                <a:solidFill>
                  <a:schemeClr val="bg1"/>
                </a:solidFill>
                <a:latin typeface="Calibri" panose="020F0502020204030204" pitchFamily="34" charset="0"/>
              </a:defRPr>
            </a:lvl3pPr>
            <a:lvl4pPr marL="0" indent="0">
              <a:lnSpc>
                <a:spcPct val="90000"/>
              </a:lnSpc>
              <a:spcBef>
                <a:spcPts val="0"/>
              </a:spcBef>
              <a:buNone/>
              <a:defRPr sz="1000" b="0">
                <a:solidFill>
                  <a:schemeClr val="bg1"/>
                </a:solidFill>
              </a:defRPr>
            </a:lvl4pPr>
            <a:lvl5pPr>
              <a:lnSpc>
                <a:spcPct val="90000"/>
              </a:lnSpc>
              <a:spcBef>
                <a:spcPts val="0"/>
              </a:spcBef>
              <a:defRPr sz="1000"/>
            </a:lvl5pPr>
          </a:lstStyle>
          <a:p>
            <a:pPr lvl="0"/>
            <a:r>
              <a:rPr lang="de-DE" dirty="0"/>
              <a:t>Mastertextformat bearbeiten</a:t>
            </a:r>
          </a:p>
          <a:p>
            <a:pPr lvl="1"/>
            <a:r>
              <a:rPr lang="de-DE" dirty="0"/>
              <a:t>Zweite Ebene</a:t>
            </a:r>
          </a:p>
          <a:p>
            <a:pPr lvl="2"/>
            <a:r>
              <a:rPr lang="de-DE" dirty="0"/>
              <a:t>Dritte Ebene</a:t>
            </a:r>
          </a:p>
        </p:txBody>
      </p:sp>
      <p:sp>
        <p:nvSpPr>
          <p:cNvPr id="11" name="Bildplatzhalter 7">
            <a:extLst>
              <a:ext uri="{FF2B5EF4-FFF2-40B4-BE49-F238E27FC236}">
                <a16:creationId xmlns:a16="http://schemas.microsoft.com/office/drawing/2014/main" id="{58C76991-19F1-A1D6-4617-FDA9C2230412}"/>
              </a:ext>
            </a:extLst>
          </p:cNvPr>
          <p:cNvSpPr>
            <a:spLocks noGrp="1"/>
          </p:cNvSpPr>
          <p:nvPr>
            <p:ph type="pic" sz="quarter" idx="27"/>
          </p:nvPr>
        </p:nvSpPr>
        <p:spPr bwMode="gray">
          <a:xfrm>
            <a:off x="7779675" y="1601092"/>
            <a:ext cx="3893212" cy="2181803"/>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17" name="Textplatzhalter 6">
            <a:extLst>
              <a:ext uri="{FF2B5EF4-FFF2-40B4-BE49-F238E27FC236}">
                <a16:creationId xmlns:a16="http://schemas.microsoft.com/office/drawing/2014/main" id="{61DF95C7-73C8-0324-13A9-043B20134269}"/>
              </a:ext>
            </a:extLst>
          </p:cNvPr>
          <p:cNvSpPr>
            <a:spLocks noGrp="1"/>
          </p:cNvSpPr>
          <p:nvPr>
            <p:ph type="body" sz="quarter" idx="29"/>
          </p:nvPr>
        </p:nvSpPr>
        <p:spPr>
          <a:xfrm>
            <a:off x="6171243" y="1601092"/>
            <a:ext cx="1608432" cy="2181803"/>
          </a:xfrm>
          <a:solidFill>
            <a:schemeClr val="accent5"/>
          </a:solidFill>
        </p:spPr>
        <p:txBody>
          <a:bodyPr lIns="180000" tIns="72000" rIns="72000" bIns="72000"/>
          <a:lstStyle>
            <a:lvl1pPr marL="0" indent="0">
              <a:lnSpc>
                <a:spcPct val="90000"/>
              </a:lnSpc>
              <a:spcBef>
                <a:spcPts val="0"/>
              </a:spcBef>
              <a:defRPr lang="de-DE" sz="1000" b="0" kern="1200">
                <a:solidFill>
                  <a:schemeClr val="bg1"/>
                </a:solidFill>
                <a:latin typeface="+mj-lt"/>
                <a:ea typeface="+mn-ea"/>
                <a:cs typeface="+mn-cs"/>
              </a:defRPr>
            </a:lvl1pPr>
            <a:lvl2pPr marL="144000" indent="-144000">
              <a:lnSpc>
                <a:spcPct val="90000"/>
              </a:lnSpc>
              <a:spcBef>
                <a:spcPts val="0"/>
              </a:spcBef>
              <a:buSzPct val="110000"/>
              <a:buFontTx/>
              <a:buBlip>
                <a:blip r:embed="rId3">
                  <a:extLst>
                    <a:ext uri="{96DAC541-7B7A-43D3-8B79-37D633B846F1}">
                      <asvg:svgBlip xmlns:asvg="http://schemas.microsoft.com/office/drawing/2016/SVG/main" r:embed="rId4"/>
                    </a:ext>
                  </a:extLst>
                </a:blip>
              </a:buBlip>
              <a:defRPr sz="1000">
                <a:solidFill>
                  <a:schemeClr val="bg1"/>
                </a:solidFill>
                <a:latin typeface="Calibri" panose="020F0502020204030204" pitchFamily="34" charset="0"/>
              </a:defRPr>
            </a:lvl2pPr>
            <a:lvl3pPr marL="0" indent="0">
              <a:lnSpc>
                <a:spcPct val="90000"/>
              </a:lnSpc>
              <a:spcBef>
                <a:spcPts val="0"/>
              </a:spcBef>
              <a:buFontTx/>
              <a:buNone/>
              <a:defRPr sz="1000">
                <a:solidFill>
                  <a:schemeClr val="bg1"/>
                </a:solidFill>
                <a:latin typeface="Calibri" panose="020F0502020204030204" pitchFamily="34" charset="0"/>
              </a:defRPr>
            </a:lvl3pPr>
            <a:lvl4pPr marL="0" indent="0">
              <a:lnSpc>
                <a:spcPct val="90000"/>
              </a:lnSpc>
              <a:spcBef>
                <a:spcPts val="0"/>
              </a:spcBef>
              <a:buNone/>
              <a:defRPr sz="1000" b="0">
                <a:solidFill>
                  <a:schemeClr val="bg1"/>
                </a:solidFill>
              </a:defRPr>
            </a:lvl4pPr>
            <a:lvl5pPr>
              <a:lnSpc>
                <a:spcPct val="90000"/>
              </a:lnSpc>
              <a:spcBef>
                <a:spcPts val="0"/>
              </a:spcBef>
              <a:defRPr sz="1000"/>
            </a:lvl5pPr>
          </a:lstStyle>
          <a:p>
            <a:pPr marL="27450" lvl="0" indent="-27450" algn="l" defTabSz="914377" rtl="0" eaLnBrk="1" latinLnBrk="0" hangingPunct="1">
              <a:lnSpc>
                <a:spcPct val="90000"/>
              </a:lnSpc>
              <a:spcBef>
                <a:spcPts val="0"/>
              </a:spcBef>
              <a:spcAft>
                <a:spcPts val="400"/>
              </a:spcAft>
              <a:buFont typeface="Arial" panose="020B0604020202020204" pitchFamily="34" charset="0"/>
              <a:buChar char="​"/>
            </a:pPr>
            <a:r>
              <a:rPr lang="de-DE"/>
              <a:t>Mastertextformat bearbeiten</a:t>
            </a:r>
          </a:p>
          <a:p>
            <a:pPr marL="27450" lvl="1" indent="-27450" algn="l" defTabSz="914377" rtl="0" eaLnBrk="1" latinLnBrk="0" hangingPunct="1">
              <a:lnSpc>
                <a:spcPct val="90000"/>
              </a:lnSpc>
              <a:spcBef>
                <a:spcPts val="0"/>
              </a:spcBef>
              <a:spcAft>
                <a:spcPts val="400"/>
              </a:spcAft>
              <a:buFont typeface="Arial" panose="020B0604020202020204" pitchFamily="34" charset="0"/>
              <a:buChar char="​"/>
            </a:pPr>
            <a:r>
              <a:rPr lang="de-DE"/>
              <a:t>Zweite Ebene</a:t>
            </a:r>
          </a:p>
          <a:p>
            <a:pPr marL="27450" lvl="2" indent="-27450" algn="l" defTabSz="914377" rtl="0" eaLnBrk="1" latinLnBrk="0" hangingPunct="1">
              <a:lnSpc>
                <a:spcPct val="90000"/>
              </a:lnSpc>
              <a:spcBef>
                <a:spcPts val="0"/>
              </a:spcBef>
              <a:spcAft>
                <a:spcPts val="400"/>
              </a:spcAft>
              <a:buFont typeface="Arial" panose="020B0604020202020204" pitchFamily="34" charset="0"/>
              <a:buChar char="​"/>
            </a:pPr>
            <a:r>
              <a:rPr lang="de-DE"/>
              <a:t>Dritte Ebene</a:t>
            </a:r>
          </a:p>
        </p:txBody>
      </p:sp>
      <p:sp>
        <p:nvSpPr>
          <p:cNvPr id="12" name="Bildplatzhalter 7">
            <a:extLst>
              <a:ext uri="{FF2B5EF4-FFF2-40B4-BE49-F238E27FC236}">
                <a16:creationId xmlns:a16="http://schemas.microsoft.com/office/drawing/2014/main" id="{92B33BCC-1E92-4D34-9321-FA90CF8DB11E}"/>
              </a:ext>
            </a:extLst>
          </p:cNvPr>
          <p:cNvSpPr>
            <a:spLocks noGrp="1"/>
          </p:cNvSpPr>
          <p:nvPr>
            <p:ph type="pic" sz="quarter" idx="17"/>
          </p:nvPr>
        </p:nvSpPr>
        <p:spPr bwMode="gray">
          <a:xfrm>
            <a:off x="2135486" y="3926894"/>
            <a:ext cx="3893212" cy="2169632"/>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15" name="Textplatzhalter 6">
            <a:extLst>
              <a:ext uri="{FF2B5EF4-FFF2-40B4-BE49-F238E27FC236}">
                <a16:creationId xmlns:a16="http://schemas.microsoft.com/office/drawing/2014/main" id="{099C31DC-465B-1ACE-2142-9DA949EBCB04}"/>
              </a:ext>
            </a:extLst>
          </p:cNvPr>
          <p:cNvSpPr>
            <a:spLocks noGrp="1"/>
          </p:cNvSpPr>
          <p:nvPr>
            <p:ph type="body" sz="quarter" idx="32"/>
          </p:nvPr>
        </p:nvSpPr>
        <p:spPr>
          <a:xfrm>
            <a:off x="527054" y="3926894"/>
            <a:ext cx="1608432" cy="2181803"/>
          </a:xfrm>
          <a:solidFill>
            <a:schemeClr val="accent2"/>
          </a:solidFill>
        </p:spPr>
        <p:txBody>
          <a:bodyPr lIns="180000" tIns="72000" rIns="72000" bIns="72000"/>
          <a:lstStyle>
            <a:lvl1pPr>
              <a:lnSpc>
                <a:spcPct val="90000"/>
              </a:lnSpc>
              <a:spcBef>
                <a:spcPts val="0"/>
              </a:spcBef>
              <a:defRPr sz="1000" b="0">
                <a:solidFill>
                  <a:schemeClr val="bg1"/>
                </a:solidFill>
                <a:latin typeface="+mj-lt"/>
              </a:defRPr>
            </a:lvl1pPr>
            <a:lvl2pPr marL="0" indent="0">
              <a:lnSpc>
                <a:spcPct val="90000"/>
              </a:lnSpc>
              <a:spcBef>
                <a:spcPts val="0"/>
              </a:spcBef>
              <a:buSzPct val="110000"/>
              <a:buFontTx/>
              <a:buNone/>
              <a:defRPr sz="1000">
                <a:solidFill>
                  <a:schemeClr val="bg1"/>
                </a:solidFill>
                <a:latin typeface="Calibri" panose="020F0502020204030204" pitchFamily="34" charset="0"/>
              </a:defRPr>
            </a:lvl2pPr>
            <a:lvl3pPr marL="0" indent="0">
              <a:lnSpc>
                <a:spcPct val="90000"/>
              </a:lnSpc>
              <a:spcBef>
                <a:spcPts val="0"/>
              </a:spcBef>
              <a:buFontTx/>
              <a:buNone/>
              <a:defRPr sz="1000">
                <a:solidFill>
                  <a:schemeClr val="bg1"/>
                </a:solidFill>
                <a:latin typeface="Calibri" panose="020F0502020204030204" pitchFamily="34" charset="0"/>
              </a:defRPr>
            </a:lvl3pPr>
            <a:lvl4pPr marL="0" indent="0">
              <a:lnSpc>
                <a:spcPct val="90000"/>
              </a:lnSpc>
              <a:spcBef>
                <a:spcPts val="0"/>
              </a:spcBef>
              <a:buNone/>
              <a:defRPr sz="1000" b="0">
                <a:solidFill>
                  <a:schemeClr val="bg1"/>
                </a:solidFill>
              </a:defRPr>
            </a:lvl4pPr>
            <a:lvl5pPr>
              <a:lnSpc>
                <a:spcPct val="90000"/>
              </a:lnSpc>
              <a:spcBef>
                <a:spcPts val="0"/>
              </a:spcBef>
              <a:defRPr sz="1000"/>
            </a:lvl5pPr>
          </a:lstStyle>
          <a:p>
            <a:pPr lvl="0"/>
            <a:r>
              <a:rPr lang="de-DE" dirty="0"/>
              <a:t>Mastertextformat bearbeiten</a:t>
            </a:r>
          </a:p>
          <a:p>
            <a:pPr lvl="1"/>
            <a:r>
              <a:rPr lang="de-DE" dirty="0"/>
              <a:t>Zweite Ebene</a:t>
            </a:r>
          </a:p>
          <a:p>
            <a:pPr lvl="2"/>
            <a:r>
              <a:rPr lang="de-DE" dirty="0"/>
              <a:t>Dritte Ebene</a:t>
            </a:r>
          </a:p>
        </p:txBody>
      </p:sp>
      <p:sp>
        <p:nvSpPr>
          <p:cNvPr id="13" name="Bildplatzhalter 7">
            <a:extLst>
              <a:ext uri="{FF2B5EF4-FFF2-40B4-BE49-F238E27FC236}">
                <a16:creationId xmlns:a16="http://schemas.microsoft.com/office/drawing/2014/main" id="{ADA2CB67-EF9E-2669-310C-F98E9316E9D1}"/>
              </a:ext>
            </a:extLst>
          </p:cNvPr>
          <p:cNvSpPr>
            <a:spLocks noGrp="1"/>
          </p:cNvSpPr>
          <p:nvPr>
            <p:ph type="pic" sz="quarter" idx="28"/>
          </p:nvPr>
        </p:nvSpPr>
        <p:spPr bwMode="gray">
          <a:xfrm>
            <a:off x="7779675" y="3926894"/>
            <a:ext cx="3893212" cy="2169632"/>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19" name="Textplatzhalter 6">
            <a:extLst>
              <a:ext uri="{FF2B5EF4-FFF2-40B4-BE49-F238E27FC236}">
                <a16:creationId xmlns:a16="http://schemas.microsoft.com/office/drawing/2014/main" id="{58AB6580-B2DF-723A-D67C-1C23A240C166}"/>
              </a:ext>
            </a:extLst>
          </p:cNvPr>
          <p:cNvSpPr>
            <a:spLocks noGrp="1"/>
          </p:cNvSpPr>
          <p:nvPr>
            <p:ph type="body" sz="quarter" idx="31"/>
          </p:nvPr>
        </p:nvSpPr>
        <p:spPr>
          <a:xfrm>
            <a:off x="6171243" y="3926894"/>
            <a:ext cx="1608432" cy="2181803"/>
          </a:xfrm>
          <a:solidFill>
            <a:schemeClr val="tx2"/>
          </a:solidFill>
        </p:spPr>
        <p:txBody>
          <a:bodyPr lIns="180000" tIns="72000" rIns="72000" bIns="72000"/>
          <a:lstStyle>
            <a:lvl1pPr marL="0" indent="0">
              <a:lnSpc>
                <a:spcPct val="90000"/>
              </a:lnSpc>
              <a:spcBef>
                <a:spcPts val="0"/>
              </a:spcBef>
              <a:defRPr lang="de-DE" sz="1000" b="0" kern="1200">
                <a:solidFill>
                  <a:schemeClr val="bg1"/>
                </a:solidFill>
                <a:latin typeface="+mj-lt"/>
                <a:ea typeface="+mn-ea"/>
                <a:cs typeface="+mn-cs"/>
              </a:defRPr>
            </a:lvl1pPr>
            <a:lvl2pPr marL="144000" indent="-144000">
              <a:lnSpc>
                <a:spcPct val="90000"/>
              </a:lnSpc>
              <a:spcBef>
                <a:spcPts val="0"/>
              </a:spcBef>
              <a:buSzPct val="110000"/>
              <a:buFontTx/>
              <a:buBlip>
                <a:blip r:embed="rId3">
                  <a:extLst>
                    <a:ext uri="{96DAC541-7B7A-43D3-8B79-37D633B846F1}">
                      <asvg:svgBlip xmlns:asvg="http://schemas.microsoft.com/office/drawing/2016/SVG/main" r:embed="rId4"/>
                    </a:ext>
                  </a:extLst>
                </a:blip>
              </a:buBlip>
              <a:defRPr sz="1000">
                <a:solidFill>
                  <a:schemeClr val="bg1"/>
                </a:solidFill>
                <a:latin typeface="Calibri" panose="020F0502020204030204" pitchFamily="34" charset="0"/>
              </a:defRPr>
            </a:lvl2pPr>
            <a:lvl3pPr marL="0" indent="0">
              <a:lnSpc>
                <a:spcPct val="90000"/>
              </a:lnSpc>
              <a:spcBef>
                <a:spcPts val="0"/>
              </a:spcBef>
              <a:buFontTx/>
              <a:buNone/>
              <a:defRPr sz="1000">
                <a:solidFill>
                  <a:schemeClr val="bg1"/>
                </a:solidFill>
                <a:latin typeface="Calibri" panose="020F0502020204030204" pitchFamily="34" charset="0"/>
              </a:defRPr>
            </a:lvl3pPr>
            <a:lvl4pPr marL="0" indent="0">
              <a:lnSpc>
                <a:spcPct val="90000"/>
              </a:lnSpc>
              <a:spcBef>
                <a:spcPts val="0"/>
              </a:spcBef>
              <a:buNone/>
              <a:defRPr sz="1000" b="0">
                <a:solidFill>
                  <a:schemeClr val="bg1"/>
                </a:solidFill>
              </a:defRPr>
            </a:lvl4pPr>
            <a:lvl5pPr>
              <a:lnSpc>
                <a:spcPct val="90000"/>
              </a:lnSpc>
              <a:spcBef>
                <a:spcPts val="0"/>
              </a:spcBef>
              <a:defRPr sz="1000"/>
            </a:lvl5pPr>
          </a:lstStyle>
          <a:p>
            <a:pPr marL="27450" lvl="0" indent="-27450" algn="l" defTabSz="914377" rtl="0" eaLnBrk="1" latinLnBrk="0" hangingPunct="1">
              <a:lnSpc>
                <a:spcPct val="90000"/>
              </a:lnSpc>
              <a:spcBef>
                <a:spcPts val="0"/>
              </a:spcBef>
              <a:spcAft>
                <a:spcPts val="400"/>
              </a:spcAft>
              <a:buFont typeface="Arial" panose="020B0604020202020204" pitchFamily="34" charset="0"/>
              <a:buChar char="​"/>
            </a:pPr>
            <a:r>
              <a:rPr lang="de-DE"/>
              <a:t>Mastertextformat bearbeiten</a:t>
            </a:r>
          </a:p>
          <a:p>
            <a:pPr marL="27450" lvl="1" indent="-27450" algn="l" defTabSz="914377" rtl="0" eaLnBrk="1" latinLnBrk="0" hangingPunct="1">
              <a:lnSpc>
                <a:spcPct val="90000"/>
              </a:lnSpc>
              <a:spcBef>
                <a:spcPts val="0"/>
              </a:spcBef>
              <a:spcAft>
                <a:spcPts val="400"/>
              </a:spcAft>
              <a:buFont typeface="Arial" panose="020B0604020202020204" pitchFamily="34" charset="0"/>
              <a:buChar char="​"/>
            </a:pPr>
            <a:r>
              <a:rPr lang="de-DE"/>
              <a:t>Zweite Ebene</a:t>
            </a:r>
          </a:p>
          <a:p>
            <a:pPr marL="27450" lvl="2" indent="-27450" algn="l" defTabSz="914377" rtl="0" eaLnBrk="1" latinLnBrk="0" hangingPunct="1">
              <a:lnSpc>
                <a:spcPct val="90000"/>
              </a:lnSpc>
              <a:spcBef>
                <a:spcPts val="0"/>
              </a:spcBef>
              <a:spcAft>
                <a:spcPts val="400"/>
              </a:spcAft>
              <a:buFont typeface="Arial" panose="020B0604020202020204" pitchFamily="34" charset="0"/>
              <a:buChar char="​"/>
            </a:pPr>
            <a:r>
              <a:rPr lang="de-DE"/>
              <a:t>Dritte Ebene</a:t>
            </a:r>
          </a:p>
        </p:txBody>
      </p:sp>
      <p:sp>
        <p:nvSpPr>
          <p:cNvPr id="3" name="Fußzeilenplatzhalter 2">
            <a:extLst>
              <a:ext uri="{FF2B5EF4-FFF2-40B4-BE49-F238E27FC236}">
                <a16:creationId xmlns:a16="http://schemas.microsoft.com/office/drawing/2014/main" id="{3F43E315-E283-F4C6-4C44-7305F19F15D0}"/>
              </a:ext>
            </a:extLst>
          </p:cNvPr>
          <p:cNvSpPr>
            <a:spLocks noGrp="1"/>
          </p:cNvSpPr>
          <p:nvPr>
            <p:ph type="ftr" sz="quarter" idx="33"/>
          </p:nvPr>
        </p:nvSpPr>
        <p:spPr/>
        <p:txBody>
          <a:bodyPr/>
          <a:lstStyle>
            <a:lvl1pPr>
              <a:defRPr>
                <a:latin typeface="Calibri" panose="020F0502020204030204" pitchFamily="34" charset="0"/>
              </a:defRPr>
            </a:lvl1pPr>
          </a:lstStyle>
          <a:p>
            <a:endParaRPr lang="de-DE" dirty="0"/>
          </a:p>
        </p:txBody>
      </p:sp>
      <p:sp>
        <p:nvSpPr>
          <p:cNvPr id="4" name="Foliennummernplatzhalter 3">
            <a:extLst>
              <a:ext uri="{FF2B5EF4-FFF2-40B4-BE49-F238E27FC236}">
                <a16:creationId xmlns:a16="http://schemas.microsoft.com/office/drawing/2014/main" id="{9E36B89A-916A-E677-D4E3-3A3D536E4CC7}"/>
              </a:ext>
            </a:extLst>
          </p:cNvPr>
          <p:cNvSpPr>
            <a:spLocks noGrp="1"/>
          </p:cNvSpPr>
          <p:nvPr>
            <p:ph type="sldNum" sz="quarter" idx="34"/>
          </p:nvPr>
        </p:nvSpPr>
        <p:spPr/>
        <p:txBody>
          <a:bodyPr/>
          <a:lstStyle>
            <a:lvl1pPr>
              <a:defRPr>
                <a:latin typeface="Calibri" panose="020F0502020204030204" pitchFamily="34" charset="0"/>
              </a:defRPr>
            </a:lvl1pPr>
          </a:lstStyle>
          <a:p>
            <a:fld id="{521AE3AC-DDCA-45D4-9B2A-A2DBEA872607}" type="slidenum">
              <a:rPr lang="de-DE" smtClean="0"/>
              <a:pPr/>
              <a:t>‹Nr.›</a:t>
            </a:fld>
            <a:endParaRPr lang="de-DE" dirty="0"/>
          </a:p>
        </p:txBody>
      </p:sp>
      <p:sp>
        <p:nvSpPr>
          <p:cNvPr id="5" name="Titel 4">
            <a:extLst>
              <a:ext uri="{FF2B5EF4-FFF2-40B4-BE49-F238E27FC236}">
                <a16:creationId xmlns:a16="http://schemas.microsoft.com/office/drawing/2014/main" id="{0859FA6F-07FD-7236-E46C-D2619535B5E1}"/>
              </a:ext>
            </a:extLst>
          </p:cNvPr>
          <p:cNvSpPr>
            <a:spLocks noGrp="1"/>
          </p:cNvSpPr>
          <p:nvPr>
            <p:ph type="title"/>
          </p:nvPr>
        </p:nvSpPr>
        <p:spPr>
          <a:xfrm>
            <a:off x="525600" y="673200"/>
            <a:ext cx="9121320" cy="360000"/>
          </a:xfrm>
        </p:spPr>
        <p:txBody>
          <a:bodyPr/>
          <a:lstStyle/>
          <a:p>
            <a:r>
              <a:rPr lang="de-DE"/>
              <a:t>Mastertitelformat bearbeiten</a:t>
            </a:r>
          </a:p>
        </p:txBody>
      </p:sp>
      <p:sp>
        <p:nvSpPr>
          <p:cNvPr id="18" name="Textplatzhalter 3">
            <a:extLst>
              <a:ext uri="{FF2B5EF4-FFF2-40B4-BE49-F238E27FC236}">
                <a16:creationId xmlns:a16="http://schemas.microsoft.com/office/drawing/2014/main" id="{AD63DB6A-D247-9AB1-BFB3-048AA85E61C8}"/>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pic>
        <p:nvPicPr>
          <p:cNvPr id="14" name="Grafik 13">
            <a:extLst>
              <a:ext uri="{FF2B5EF4-FFF2-40B4-BE49-F238E27FC236}">
                <a16:creationId xmlns:a16="http://schemas.microsoft.com/office/drawing/2014/main" id="{B2D71400-D560-FDDA-D11E-BB24367B71D1}"/>
              </a:ext>
            </a:extLst>
          </p:cNvPr>
          <p:cNvPicPr>
            <a:picLocks noChangeAspect="1"/>
          </p:cNvPicPr>
          <p:nvPr userDrawn="1"/>
        </p:nvPicPr>
        <p:blipFill>
          <a:blip r:embed="rId5"/>
          <a:stretch>
            <a:fillRect/>
          </a:stretch>
        </p:blipFill>
        <p:spPr>
          <a:xfrm>
            <a:off x="9809018" y="565599"/>
            <a:ext cx="1978556" cy="562183"/>
          </a:xfrm>
          <a:prstGeom prst="rect">
            <a:avLst/>
          </a:prstGeom>
        </p:spPr>
      </p:pic>
    </p:spTree>
    <p:custDataLst>
      <p:tags r:id="rId1"/>
    </p:custDataLst>
    <p:extLst>
      <p:ext uri="{BB962C8B-B14F-4D97-AF65-F5344CB8AC3E}">
        <p14:creationId xmlns:p14="http://schemas.microsoft.com/office/powerpoint/2010/main" val="4167174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Inhalt &amp; Bild (Screenshot)">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B0A0A137-A4E3-8FFA-C03B-F75961127BCD}"/>
              </a:ext>
            </a:extLst>
          </p:cNvPr>
          <p:cNvSpPr/>
          <p:nvPr userDrawn="1"/>
        </p:nvSpPr>
        <p:spPr bwMode="gray">
          <a:xfrm>
            <a:off x="515938" y="398989"/>
            <a:ext cx="11149014" cy="36000"/>
          </a:xfrm>
          <a:prstGeom prst="rect">
            <a:avLst/>
          </a:prstGeom>
          <a:gradFill flip="none" rotWithShape="1">
            <a:gsLst>
              <a:gs pos="0">
                <a:schemeClr val="accent1"/>
              </a:gs>
              <a:gs pos="100000">
                <a:schemeClr val="accent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endParaRPr>
          </a:p>
        </p:txBody>
      </p:sp>
      <p:sp>
        <p:nvSpPr>
          <p:cNvPr id="5" name="Freihandform: Form 4">
            <a:extLst>
              <a:ext uri="{FF2B5EF4-FFF2-40B4-BE49-F238E27FC236}">
                <a16:creationId xmlns:a16="http://schemas.microsoft.com/office/drawing/2014/main" id="{4E059E21-A6F6-AB1A-8F84-31FBC60BC62E}"/>
              </a:ext>
            </a:extLst>
          </p:cNvPr>
          <p:cNvSpPr/>
          <p:nvPr userDrawn="1"/>
        </p:nvSpPr>
        <p:spPr bwMode="gray">
          <a:xfrm flipH="1">
            <a:off x="0" y="6373907"/>
            <a:ext cx="11220449" cy="484093"/>
          </a:xfrm>
          <a:custGeom>
            <a:avLst/>
            <a:gdLst>
              <a:gd name="connsiteX0" fmla="*/ 11220449 w 11220449"/>
              <a:gd name="connsiteY0" fmla="*/ 0 h 484093"/>
              <a:gd name="connsiteX1" fmla="*/ 121023 w 11220449"/>
              <a:gd name="connsiteY1" fmla="*/ 0 h 484093"/>
              <a:gd name="connsiteX2" fmla="*/ 0 w 11220449"/>
              <a:gd name="connsiteY2" fmla="*/ 484093 h 484093"/>
              <a:gd name="connsiteX3" fmla="*/ 11220449 w 11220449"/>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11220449" h="484093">
                <a:moveTo>
                  <a:pt x="11220449" y="0"/>
                </a:moveTo>
                <a:lnTo>
                  <a:pt x="121023" y="0"/>
                </a:lnTo>
                <a:lnTo>
                  <a:pt x="0" y="484093"/>
                </a:lnTo>
                <a:lnTo>
                  <a:pt x="11220449" y="48409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12" name="Freihandform: Form 11">
            <a:extLst>
              <a:ext uri="{FF2B5EF4-FFF2-40B4-BE49-F238E27FC236}">
                <a16:creationId xmlns:a16="http://schemas.microsoft.com/office/drawing/2014/main" id="{A9866CBA-5F21-ECC2-674C-D20FF6BDF059}"/>
              </a:ext>
            </a:extLst>
          </p:cNvPr>
          <p:cNvSpPr/>
          <p:nvPr userDrawn="1"/>
        </p:nvSpPr>
        <p:spPr bwMode="gray">
          <a:xfrm flipH="1">
            <a:off x="11220448" y="6373907"/>
            <a:ext cx="971552" cy="484093"/>
          </a:xfrm>
          <a:custGeom>
            <a:avLst/>
            <a:gdLst>
              <a:gd name="connsiteX0" fmla="*/ 971552 w 971552"/>
              <a:gd name="connsiteY0" fmla="*/ 0 h 484093"/>
              <a:gd name="connsiteX1" fmla="*/ 0 w 971552"/>
              <a:gd name="connsiteY1" fmla="*/ 0 h 484093"/>
              <a:gd name="connsiteX2" fmla="*/ 0 w 971552"/>
              <a:gd name="connsiteY2" fmla="*/ 484093 h 484093"/>
              <a:gd name="connsiteX3" fmla="*/ 850529 w 971552"/>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971552" h="484093">
                <a:moveTo>
                  <a:pt x="971552" y="0"/>
                </a:moveTo>
                <a:lnTo>
                  <a:pt x="0" y="0"/>
                </a:lnTo>
                <a:lnTo>
                  <a:pt x="0" y="484093"/>
                </a:lnTo>
                <a:lnTo>
                  <a:pt x="850529" y="48409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3" name="Content Placeholder 2"/>
          <p:cNvSpPr>
            <a:spLocks noGrp="1"/>
          </p:cNvSpPr>
          <p:nvPr>
            <p:ph idx="1"/>
          </p:nvPr>
        </p:nvSpPr>
        <p:spPr bwMode="gray">
          <a:xfrm>
            <a:off x="525601" y="1601093"/>
            <a:ext cx="2795823" cy="4507608"/>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8" name="Bildplatzhalter 7">
            <a:extLst>
              <a:ext uri="{FF2B5EF4-FFF2-40B4-BE49-F238E27FC236}">
                <a16:creationId xmlns:a16="http://schemas.microsoft.com/office/drawing/2014/main" id="{636A129C-6CCA-49D1-A43E-2B186D3EAB58}"/>
              </a:ext>
            </a:extLst>
          </p:cNvPr>
          <p:cNvSpPr>
            <a:spLocks noGrp="1" noChangeAspect="1"/>
          </p:cNvSpPr>
          <p:nvPr>
            <p:ph type="pic" sz="quarter" idx="13"/>
          </p:nvPr>
        </p:nvSpPr>
        <p:spPr bwMode="gray">
          <a:xfrm>
            <a:off x="3640271" y="1601094"/>
            <a:ext cx="8013522" cy="4507606"/>
          </a:xfrm>
          <a:pattFill prst="ltUpDiag">
            <a:fgClr>
              <a:schemeClr val="bg2"/>
            </a:fgClr>
            <a:bgClr>
              <a:schemeClr val="bg1"/>
            </a:bgClr>
          </a:pattFill>
          <a:ln w="9525">
            <a:solidFill>
              <a:schemeClr val="bg2"/>
            </a:solidFill>
          </a:ln>
          <a:effectLst>
            <a:outerShdw blurRad="50800" dist="12700" dir="2700000" algn="tl" rotWithShape="0">
              <a:prstClr val="black">
                <a:alpha val="40000"/>
              </a:prstClr>
            </a:outerShdw>
          </a:effectLst>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4" name="Fußzeilenplatzhalter 3">
            <a:extLst>
              <a:ext uri="{FF2B5EF4-FFF2-40B4-BE49-F238E27FC236}">
                <a16:creationId xmlns:a16="http://schemas.microsoft.com/office/drawing/2014/main" id="{EEDAA497-91E8-6ADE-F478-BDD8045094A5}"/>
              </a:ext>
            </a:extLst>
          </p:cNvPr>
          <p:cNvSpPr>
            <a:spLocks noGrp="1"/>
          </p:cNvSpPr>
          <p:nvPr>
            <p:ph type="ftr" sz="quarter" idx="19"/>
          </p:nvPr>
        </p:nvSpPr>
        <p:spPr/>
        <p:txBody>
          <a:bodyPr/>
          <a:lstStyle>
            <a:lvl1pPr>
              <a:defRPr>
                <a:latin typeface="Calibri" panose="020F0502020204030204" pitchFamily="34" charset="0"/>
              </a:defRPr>
            </a:lvl1pPr>
          </a:lstStyle>
          <a:p>
            <a:endParaRPr lang="de-DE" dirty="0"/>
          </a:p>
        </p:txBody>
      </p:sp>
      <p:sp>
        <p:nvSpPr>
          <p:cNvPr id="7" name="Foliennummernplatzhalter 6">
            <a:extLst>
              <a:ext uri="{FF2B5EF4-FFF2-40B4-BE49-F238E27FC236}">
                <a16:creationId xmlns:a16="http://schemas.microsoft.com/office/drawing/2014/main" id="{FD90A9BD-4B5F-CA77-D699-3F7AF7E5A66E}"/>
              </a:ext>
            </a:extLst>
          </p:cNvPr>
          <p:cNvSpPr>
            <a:spLocks noGrp="1"/>
          </p:cNvSpPr>
          <p:nvPr>
            <p:ph type="sldNum" sz="quarter" idx="20"/>
          </p:nvPr>
        </p:nvSpPr>
        <p:spPr/>
        <p:txBody>
          <a:bodyPr/>
          <a:lstStyle>
            <a:lvl1pPr>
              <a:defRPr>
                <a:latin typeface="Calibri" panose="020F0502020204030204" pitchFamily="34" charset="0"/>
              </a:defRPr>
            </a:lvl1pPr>
          </a:lstStyle>
          <a:p>
            <a:fld id="{521AE3AC-DDCA-45D4-9B2A-A2DBEA872607}" type="slidenum">
              <a:rPr lang="de-DE" smtClean="0"/>
              <a:pPr/>
              <a:t>‹Nr.›</a:t>
            </a:fld>
            <a:endParaRPr lang="de-DE" dirty="0"/>
          </a:p>
        </p:txBody>
      </p:sp>
      <p:sp>
        <p:nvSpPr>
          <p:cNvPr id="9" name="Titel 8">
            <a:extLst>
              <a:ext uri="{FF2B5EF4-FFF2-40B4-BE49-F238E27FC236}">
                <a16:creationId xmlns:a16="http://schemas.microsoft.com/office/drawing/2014/main" id="{EF1D150D-801F-B08A-C2D1-8CFA58AE63BA}"/>
              </a:ext>
            </a:extLst>
          </p:cNvPr>
          <p:cNvSpPr>
            <a:spLocks noGrp="1"/>
          </p:cNvSpPr>
          <p:nvPr>
            <p:ph type="title"/>
          </p:nvPr>
        </p:nvSpPr>
        <p:spPr>
          <a:xfrm>
            <a:off x="525600" y="673200"/>
            <a:ext cx="9121320" cy="360000"/>
          </a:xfrm>
        </p:spPr>
        <p:txBody>
          <a:bodyPr/>
          <a:lstStyle/>
          <a:p>
            <a:r>
              <a:rPr lang="de-DE"/>
              <a:t>Mastertitelformat bearbeiten</a:t>
            </a:r>
          </a:p>
        </p:txBody>
      </p:sp>
      <p:sp>
        <p:nvSpPr>
          <p:cNvPr id="13" name="Textplatzhalter 3">
            <a:extLst>
              <a:ext uri="{FF2B5EF4-FFF2-40B4-BE49-F238E27FC236}">
                <a16:creationId xmlns:a16="http://schemas.microsoft.com/office/drawing/2014/main" id="{0E820EBC-2572-3973-7CE2-B6C435E59187}"/>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pic>
        <p:nvPicPr>
          <p:cNvPr id="10" name="Grafik 9">
            <a:extLst>
              <a:ext uri="{FF2B5EF4-FFF2-40B4-BE49-F238E27FC236}">
                <a16:creationId xmlns:a16="http://schemas.microsoft.com/office/drawing/2014/main" id="{FAF4FE65-BD17-C68B-C5EF-33FA20DF88BF}"/>
              </a:ext>
            </a:extLst>
          </p:cNvPr>
          <p:cNvPicPr>
            <a:picLocks noChangeAspect="1"/>
          </p:cNvPicPr>
          <p:nvPr userDrawn="1"/>
        </p:nvPicPr>
        <p:blipFill>
          <a:blip r:embed="rId3"/>
          <a:stretch>
            <a:fillRect/>
          </a:stretch>
        </p:blipFill>
        <p:spPr>
          <a:xfrm>
            <a:off x="9809018" y="565599"/>
            <a:ext cx="1978556" cy="562183"/>
          </a:xfrm>
          <a:prstGeom prst="rect">
            <a:avLst/>
          </a:prstGeom>
        </p:spPr>
      </p:pic>
    </p:spTree>
    <p:custDataLst>
      <p:tags r:id="rId1"/>
    </p:custDataLst>
    <p:extLst>
      <p:ext uri="{BB962C8B-B14F-4D97-AF65-F5344CB8AC3E}">
        <p14:creationId xmlns:p14="http://schemas.microsoft.com/office/powerpoint/2010/main" val="3073085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ockup PC Screen">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B9ECE4A9-ACCE-758D-7041-48726B68BCC6}"/>
              </a:ext>
            </a:extLst>
          </p:cNvPr>
          <p:cNvSpPr/>
          <p:nvPr userDrawn="1"/>
        </p:nvSpPr>
        <p:spPr bwMode="gray">
          <a:xfrm>
            <a:off x="3165031" y="1695450"/>
            <a:ext cx="5861938" cy="34671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cs typeface="Calibri" panose="020F0502020204030204" pitchFamily="34" charset="0"/>
            </a:endParaRPr>
          </a:p>
        </p:txBody>
      </p:sp>
      <p:pic>
        <p:nvPicPr>
          <p:cNvPr id="3" name="Grafik 2">
            <a:extLst>
              <a:ext uri="{FF2B5EF4-FFF2-40B4-BE49-F238E27FC236}">
                <a16:creationId xmlns:a16="http://schemas.microsoft.com/office/drawing/2014/main" id="{B3291CBB-9583-004F-B85E-215C2ABF767D}"/>
              </a:ext>
            </a:extLst>
          </p:cNvPr>
          <p:cNvPicPr>
            <a:picLocks noChangeAspect="1"/>
          </p:cNvPicPr>
          <p:nvPr userDrawn="1"/>
        </p:nvPicPr>
        <p:blipFill>
          <a:blip r:embed="rId3"/>
          <a:stretch>
            <a:fillRect/>
          </a:stretch>
        </p:blipFill>
        <p:spPr>
          <a:xfrm>
            <a:off x="2724620" y="1593045"/>
            <a:ext cx="6742760" cy="5127180"/>
          </a:xfrm>
          <a:prstGeom prst="rect">
            <a:avLst/>
          </a:prstGeom>
        </p:spPr>
      </p:pic>
      <p:sp>
        <p:nvSpPr>
          <p:cNvPr id="4" name="Bildplatzhalter 3"/>
          <p:cNvSpPr>
            <a:spLocks noGrp="1"/>
          </p:cNvSpPr>
          <p:nvPr>
            <p:ph type="pic" sz="quarter" idx="17" hasCustomPrompt="1"/>
          </p:nvPr>
        </p:nvSpPr>
        <p:spPr>
          <a:xfrm>
            <a:off x="3205729" y="1778729"/>
            <a:ext cx="5780543" cy="3300542"/>
          </a:xfrm>
          <a:pattFill prst="ltUpDiag">
            <a:fgClr>
              <a:schemeClr val="bg2"/>
            </a:fgClr>
            <a:bgClr>
              <a:schemeClr val="bg1"/>
            </a:bgClr>
          </a:pattFill>
        </p:spPr>
        <p:txBody>
          <a:bodyPr vert="horz" lIns="0" tIns="0" rIns="0" bIns="0" rtlCol="0" anchor="ctr">
            <a:noAutofit/>
          </a:bodyPr>
          <a:lstStyle>
            <a:lvl1pPr algn="ctr">
              <a:defRPr lang="de-DE">
                <a:latin typeface="Calibri" panose="020F0502020204030204" pitchFamily="34" charset="0"/>
              </a:defRPr>
            </a:lvl1pPr>
          </a:lstStyle>
          <a:p>
            <a:r>
              <a:rPr lang="de-DE" dirty="0"/>
              <a:t>Screenshot einfügen</a:t>
            </a:r>
          </a:p>
        </p:txBody>
      </p:sp>
      <p:sp>
        <p:nvSpPr>
          <p:cNvPr id="2" name="Titel 1">
            <a:extLst>
              <a:ext uri="{FF2B5EF4-FFF2-40B4-BE49-F238E27FC236}">
                <a16:creationId xmlns:a16="http://schemas.microsoft.com/office/drawing/2014/main" id="{71024CB5-5B39-473A-9328-DC965D29B519}"/>
              </a:ext>
            </a:extLst>
          </p:cNvPr>
          <p:cNvSpPr>
            <a:spLocks noGrp="1"/>
          </p:cNvSpPr>
          <p:nvPr>
            <p:ph type="title"/>
          </p:nvPr>
        </p:nvSpPr>
        <p:spPr bwMode="gray">
          <a:xfrm>
            <a:off x="525600" y="673200"/>
            <a:ext cx="9121320" cy="360000"/>
          </a:xfrm>
        </p:spPr>
        <p:txBody>
          <a:bodyPr/>
          <a:lstStyle/>
          <a:p>
            <a:r>
              <a:rPr lang="de-DE"/>
              <a:t>Mastertitelformat bearbeiten</a:t>
            </a:r>
            <a:endParaRPr lang="de-DE" dirty="0"/>
          </a:p>
        </p:txBody>
      </p:sp>
      <p:sp>
        <p:nvSpPr>
          <p:cNvPr id="7" name="Fußzeilenplatzhalter 6">
            <a:extLst>
              <a:ext uri="{FF2B5EF4-FFF2-40B4-BE49-F238E27FC236}">
                <a16:creationId xmlns:a16="http://schemas.microsoft.com/office/drawing/2014/main" id="{11E2735A-4CDE-931D-E0DD-5B8318D5F820}"/>
              </a:ext>
            </a:extLst>
          </p:cNvPr>
          <p:cNvSpPr>
            <a:spLocks noGrp="1"/>
          </p:cNvSpPr>
          <p:nvPr>
            <p:ph type="ftr" sz="quarter" idx="19"/>
          </p:nvPr>
        </p:nvSpPr>
        <p:spPr>
          <a:xfrm>
            <a:off x="527052" y="6980764"/>
            <a:ext cx="9468000" cy="181500"/>
          </a:xfrm>
        </p:spPr>
        <p:txBody>
          <a:bodyPr/>
          <a:lstStyle/>
          <a:p>
            <a:endParaRPr lang="de-DE" dirty="0"/>
          </a:p>
        </p:txBody>
      </p:sp>
      <p:sp>
        <p:nvSpPr>
          <p:cNvPr id="11" name="Foliennummernplatzhalter 10">
            <a:extLst>
              <a:ext uri="{FF2B5EF4-FFF2-40B4-BE49-F238E27FC236}">
                <a16:creationId xmlns:a16="http://schemas.microsoft.com/office/drawing/2014/main" id="{9A53EEA5-114B-4202-0A0F-EA7E1B607DB2}"/>
              </a:ext>
            </a:extLst>
          </p:cNvPr>
          <p:cNvSpPr>
            <a:spLocks noGrp="1"/>
          </p:cNvSpPr>
          <p:nvPr>
            <p:ph type="sldNum" sz="quarter" idx="20"/>
          </p:nvPr>
        </p:nvSpPr>
        <p:spPr/>
        <p:txBody>
          <a:bodyPr/>
          <a:lstStyle/>
          <a:p>
            <a:fld id="{521AE3AC-DDCA-45D4-9B2A-A2DBEA872607}" type="slidenum">
              <a:rPr lang="de-DE" smtClean="0"/>
              <a:pPr/>
              <a:t>‹Nr.›</a:t>
            </a:fld>
            <a:endParaRPr lang="de-DE" dirty="0"/>
          </a:p>
        </p:txBody>
      </p:sp>
      <p:sp>
        <p:nvSpPr>
          <p:cNvPr id="6" name="Textplatzhalter 3">
            <a:extLst>
              <a:ext uri="{FF2B5EF4-FFF2-40B4-BE49-F238E27FC236}">
                <a16:creationId xmlns:a16="http://schemas.microsoft.com/office/drawing/2014/main" id="{3FA4A2BE-CFF2-F408-0514-C2BF8F0DCD7F}"/>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1112122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Mockup PC Screen rechts">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B9ECE4A9-ACCE-758D-7041-48726B68BCC6}"/>
              </a:ext>
            </a:extLst>
          </p:cNvPr>
          <p:cNvSpPr/>
          <p:nvPr userDrawn="1"/>
        </p:nvSpPr>
        <p:spPr bwMode="gray">
          <a:xfrm>
            <a:off x="5664742" y="1695450"/>
            <a:ext cx="5861938" cy="34671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cs typeface="Calibri" panose="020F0502020204030204" pitchFamily="34" charset="0"/>
            </a:endParaRPr>
          </a:p>
        </p:txBody>
      </p:sp>
      <p:pic>
        <p:nvPicPr>
          <p:cNvPr id="3" name="Grafik 2">
            <a:extLst>
              <a:ext uri="{FF2B5EF4-FFF2-40B4-BE49-F238E27FC236}">
                <a16:creationId xmlns:a16="http://schemas.microsoft.com/office/drawing/2014/main" id="{B3291CBB-9583-004F-B85E-215C2ABF767D}"/>
              </a:ext>
            </a:extLst>
          </p:cNvPr>
          <p:cNvPicPr>
            <a:picLocks noChangeAspect="1"/>
          </p:cNvPicPr>
          <p:nvPr userDrawn="1"/>
        </p:nvPicPr>
        <p:blipFill>
          <a:blip r:embed="rId3"/>
          <a:stretch>
            <a:fillRect/>
          </a:stretch>
        </p:blipFill>
        <p:spPr>
          <a:xfrm>
            <a:off x="5224331" y="1593045"/>
            <a:ext cx="6742760" cy="5127180"/>
          </a:xfrm>
          <a:prstGeom prst="rect">
            <a:avLst/>
          </a:prstGeom>
        </p:spPr>
      </p:pic>
      <p:sp>
        <p:nvSpPr>
          <p:cNvPr id="4" name="Bildplatzhalter 3"/>
          <p:cNvSpPr>
            <a:spLocks noGrp="1"/>
          </p:cNvSpPr>
          <p:nvPr>
            <p:ph type="pic" sz="quarter" idx="17" hasCustomPrompt="1"/>
          </p:nvPr>
        </p:nvSpPr>
        <p:spPr>
          <a:xfrm>
            <a:off x="5705440" y="1778729"/>
            <a:ext cx="5780543" cy="3300542"/>
          </a:xfrm>
          <a:pattFill prst="ltUpDiag">
            <a:fgClr>
              <a:schemeClr val="bg2"/>
            </a:fgClr>
            <a:bgClr>
              <a:schemeClr val="bg1"/>
            </a:bgClr>
          </a:pattFill>
        </p:spPr>
        <p:txBody>
          <a:bodyPr vert="horz" lIns="0" tIns="0" rIns="0" bIns="0" rtlCol="0" anchor="ctr">
            <a:noAutofit/>
          </a:bodyPr>
          <a:lstStyle>
            <a:lvl1pPr algn="ctr">
              <a:defRPr lang="de-DE">
                <a:latin typeface="Calibri" panose="020F0502020204030204" pitchFamily="34" charset="0"/>
              </a:defRPr>
            </a:lvl1pPr>
          </a:lstStyle>
          <a:p>
            <a:r>
              <a:rPr lang="de-DE" dirty="0"/>
              <a:t>Screenshot einfügen</a:t>
            </a:r>
          </a:p>
        </p:txBody>
      </p:sp>
      <p:sp>
        <p:nvSpPr>
          <p:cNvPr id="2" name="Titel 1">
            <a:extLst>
              <a:ext uri="{FF2B5EF4-FFF2-40B4-BE49-F238E27FC236}">
                <a16:creationId xmlns:a16="http://schemas.microsoft.com/office/drawing/2014/main" id="{71024CB5-5B39-473A-9328-DC965D29B519}"/>
              </a:ext>
            </a:extLst>
          </p:cNvPr>
          <p:cNvSpPr>
            <a:spLocks noGrp="1"/>
          </p:cNvSpPr>
          <p:nvPr>
            <p:ph type="title"/>
          </p:nvPr>
        </p:nvSpPr>
        <p:spPr bwMode="gray">
          <a:xfrm>
            <a:off x="525600" y="673200"/>
            <a:ext cx="9121320" cy="360000"/>
          </a:xfrm>
        </p:spPr>
        <p:txBody>
          <a:bodyPr/>
          <a:lstStyle/>
          <a:p>
            <a:r>
              <a:rPr lang="de-DE"/>
              <a:t>Mastertitelformat bearbeiten</a:t>
            </a:r>
            <a:endParaRPr lang="de-DE" dirty="0"/>
          </a:p>
        </p:txBody>
      </p:sp>
      <p:sp>
        <p:nvSpPr>
          <p:cNvPr id="8" name="Inhaltsplatzhalter 7">
            <a:extLst>
              <a:ext uri="{FF2B5EF4-FFF2-40B4-BE49-F238E27FC236}">
                <a16:creationId xmlns:a16="http://schemas.microsoft.com/office/drawing/2014/main" id="{44DE14EB-C7E4-1410-E634-F4F7F7B84971}"/>
              </a:ext>
            </a:extLst>
          </p:cNvPr>
          <p:cNvSpPr>
            <a:spLocks noGrp="1"/>
          </p:cNvSpPr>
          <p:nvPr>
            <p:ph sz="quarter" idx="21"/>
          </p:nvPr>
        </p:nvSpPr>
        <p:spPr>
          <a:xfrm>
            <a:off x="527053" y="1601093"/>
            <a:ext cx="3616315"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Fußzeilenplatzhalter 6">
            <a:extLst>
              <a:ext uri="{FF2B5EF4-FFF2-40B4-BE49-F238E27FC236}">
                <a16:creationId xmlns:a16="http://schemas.microsoft.com/office/drawing/2014/main" id="{0021134D-036A-A23C-BDCE-38CD86C8AEFC}"/>
              </a:ext>
            </a:extLst>
          </p:cNvPr>
          <p:cNvSpPr>
            <a:spLocks noGrp="1"/>
          </p:cNvSpPr>
          <p:nvPr>
            <p:ph type="ftr" sz="quarter" idx="22"/>
          </p:nvPr>
        </p:nvSpPr>
        <p:spPr>
          <a:xfrm>
            <a:off x="527052" y="6978709"/>
            <a:ext cx="9468000" cy="181500"/>
          </a:xfrm>
        </p:spPr>
        <p:txBody>
          <a:bodyPr/>
          <a:lstStyle/>
          <a:p>
            <a:endParaRPr lang="de-DE" dirty="0"/>
          </a:p>
        </p:txBody>
      </p:sp>
      <p:sp>
        <p:nvSpPr>
          <p:cNvPr id="11" name="Foliennummernplatzhalter 10">
            <a:extLst>
              <a:ext uri="{FF2B5EF4-FFF2-40B4-BE49-F238E27FC236}">
                <a16:creationId xmlns:a16="http://schemas.microsoft.com/office/drawing/2014/main" id="{B478B15E-A009-0007-1F10-E90ACACBC26C}"/>
              </a:ext>
            </a:extLst>
          </p:cNvPr>
          <p:cNvSpPr>
            <a:spLocks noGrp="1"/>
          </p:cNvSpPr>
          <p:nvPr>
            <p:ph type="sldNum" sz="quarter" idx="23"/>
          </p:nvPr>
        </p:nvSpPr>
        <p:spPr/>
        <p:txBody>
          <a:bodyPr/>
          <a:lstStyle/>
          <a:p>
            <a:fld id="{521AE3AC-DDCA-45D4-9B2A-A2DBEA872607}" type="slidenum">
              <a:rPr lang="de-DE" smtClean="0"/>
              <a:pPr/>
              <a:t>‹Nr.›</a:t>
            </a:fld>
            <a:endParaRPr lang="de-DE" dirty="0"/>
          </a:p>
        </p:txBody>
      </p:sp>
      <p:sp>
        <p:nvSpPr>
          <p:cNvPr id="6" name="Textplatzhalter 3">
            <a:extLst>
              <a:ext uri="{FF2B5EF4-FFF2-40B4-BE49-F238E27FC236}">
                <a16:creationId xmlns:a16="http://schemas.microsoft.com/office/drawing/2014/main" id="{71F93AA3-05D3-B284-0761-7775D64234E6}"/>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2920024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rminvereinbarung">
    <p:spTree>
      <p:nvGrpSpPr>
        <p:cNvPr id="1" name=""/>
        <p:cNvGrpSpPr/>
        <p:nvPr/>
      </p:nvGrpSpPr>
      <p:grpSpPr>
        <a:xfrm>
          <a:off x="0" y="0"/>
          <a:ext cx="0" cy="0"/>
          <a:chOff x="0" y="0"/>
          <a:chExt cx="0" cy="0"/>
        </a:xfrm>
      </p:grpSpPr>
      <p:sp>
        <p:nvSpPr>
          <p:cNvPr id="8" name="Bildplatzhalter 7">
            <a:extLst>
              <a:ext uri="{FF2B5EF4-FFF2-40B4-BE49-F238E27FC236}">
                <a16:creationId xmlns:a16="http://schemas.microsoft.com/office/drawing/2014/main" id="{636A129C-6CCA-49D1-A43E-2B186D3EAB58}"/>
              </a:ext>
            </a:extLst>
          </p:cNvPr>
          <p:cNvSpPr>
            <a:spLocks noGrp="1"/>
          </p:cNvSpPr>
          <p:nvPr>
            <p:ph type="pic" sz="quarter" idx="13"/>
          </p:nvPr>
        </p:nvSpPr>
        <p:spPr bwMode="gray">
          <a:xfrm>
            <a:off x="525600" y="2127118"/>
            <a:ext cx="2133580" cy="2576669"/>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grpSp>
        <p:nvGrpSpPr>
          <p:cNvPr id="5" name="Grafik 5" descr="Tageskalender Silhouette">
            <a:extLst>
              <a:ext uri="{FF2B5EF4-FFF2-40B4-BE49-F238E27FC236}">
                <a16:creationId xmlns:a16="http://schemas.microsoft.com/office/drawing/2014/main" id="{1809C280-03C5-C364-1A4C-436F74B7E8A8}"/>
              </a:ext>
            </a:extLst>
          </p:cNvPr>
          <p:cNvGrpSpPr/>
          <p:nvPr userDrawn="1"/>
        </p:nvGrpSpPr>
        <p:grpSpPr>
          <a:xfrm>
            <a:off x="7067712" y="3132904"/>
            <a:ext cx="2959629" cy="2959629"/>
            <a:chOff x="8432535" y="2772780"/>
            <a:chExt cx="2959629" cy="2959629"/>
          </a:xfrm>
          <a:solidFill>
            <a:schemeClr val="accent1">
              <a:alpha val="20000"/>
            </a:schemeClr>
          </a:solidFill>
        </p:grpSpPr>
        <p:sp>
          <p:nvSpPr>
            <p:cNvPr id="6" name="Freihandform: Form 5">
              <a:extLst>
                <a:ext uri="{FF2B5EF4-FFF2-40B4-BE49-F238E27FC236}">
                  <a16:creationId xmlns:a16="http://schemas.microsoft.com/office/drawing/2014/main" id="{3F22ECFE-0436-FB11-2798-CE017404ED53}"/>
                </a:ext>
              </a:extLst>
            </p:cNvPr>
            <p:cNvSpPr/>
            <p:nvPr/>
          </p:nvSpPr>
          <p:spPr>
            <a:xfrm>
              <a:off x="8432535" y="2772780"/>
              <a:ext cx="2959629" cy="2959629"/>
            </a:xfrm>
            <a:custGeom>
              <a:avLst/>
              <a:gdLst>
                <a:gd name="connsiteX0" fmla="*/ 2350294 w 2959629"/>
                <a:gd name="connsiteY0" fmla="*/ 261144 h 2959629"/>
                <a:gd name="connsiteX1" fmla="*/ 2350294 w 2959629"/>
                <a:gd name="connsiteY1" fmla="*/ 43524 h 2959629"/>
                <a:gd name="connsiteX2" fmla="*/ 2306770 w 2959629"/>
                <a:gd name="connsiteY2" fmla="*/ 0 h 2959629"/>
                <a:gd name="connsiteX3" fmla="*/ 2263246 w 2959629"/>
                <a:gd name="connsiteY3" fmla="*/ 43524 h 2959629"/>
                <a:gd name="connsiteX4" fmla="*/ 2263246 w 2959629"/>
                <a:gd name="connsiteY4" fmla="*/ 261144 h 2959629"/>
                <a:gd name="connsiteX5" fmla="*/ 696383 w 2959629"/>
                <a:gd name="connsiteY5" fmla="*/ 261144 h 2959629"/>
                <a:gd name="connsiteX6" fmla="*/ 696383 w 2959629"/>
                <a:gd name="connsiteY6" fmla="*/ 43524 h 2959629"/>
                <a:gd name="connsiteX7" fmla="*/ 652859 w 2959629"/>
                <a:gd name="connsiteY7" fmla="*/ 0 h 2959629"/>
                <a:gd name="connsiteX8" fmla="*/ 609335 w 2959629"/>
                <a:gd name="connsiteY8" fmla="*/ 43524 h 2959629"/>
                <a:gd name="connsiteX9" fmla="*/ 609335 w 2959629"/>
                <a:gd name="connsiteY9" fmla="*/ 261144 h 2959629"/>
                <a:gd name="connsiteX10" fmla="*/ 0 w 2959629"/>
                <a:gd name="connsiteY10" fmla="*/ 261144 h 2959629"/>
                <a:gd name="connsiteX11" fmla="*/ 0 w 2959629"/>
                <a:gd name="connsiteY11" fmla="*/ 2959629 h 2959629"/>
                <a:gd name="connsiteX12" fmla="*/ 2959629 w 2959629"/>
                <a:gd name="connsiteY12" fmla="*/ 2959629 h 2959629"/>
                <a:gd name="connsiteX13" fmla="*/ 2959629 w 2959629"/>
                <a:gd name="connsiteY13" fmla="*/ 261144 h 2959629"/>
                <a:gd name="connsiteX14" fmla="*/ 2872581 w 2959629"/>
                <a:gd name="connsiteY14" fmla="*/ 2872581 h 2959629"/>
                <a:gd name="connsiteX15" fmla="*/ 87048 w 2959629"/>
                <a:gd name="connsiteY15" fmla="*/ 2872581 h 2959629"/>
                <a:gd name="connsiteX16" fmla="*/ 87048 w 2959629"/>
                <a:gd name="connsiteY16" fmla="*/ 957527 h 2959629"/>
                <a:gd name="connsiteX17" fmla="*/ 2872581 w 2959629"/>
                <a:gd name="connsiteY17" fmla="*/ 957527 h 2959629"/>
                <a:gd name="connsiteX18" fmla="*/ 87048 w 2959629"/>
                <a:gd name="connsiteY18" fmla="*/ 870479 h 2959629"/>
                <a:gd name="connsiteX19" fmla="*/ 87048 w 2959629"/>
                <a:gd name="connsiteY19" fmla="*/ 348192 h 2959629"/>
                <a:gd name="connsiteX20" fmla="*/ 609335 w 2959629"/>
                <a:gd name="connsiteY20" fmla="*/ 348192 h 2959629"/>
                <a:gd name="connsiteX21" fmla="*/ 609335 w 2959629"/>
                <a:gd name="connsiteY21" fmla="*/ 522288 h 2959629"/>
                <a:gd name="connsiteX22" fmla="*/ 652859 w 2959629"/>
                <a:gd name="connsiteY22" fmla="*/ 565811 h 2959629"/>
                <a:gd name="connsiteX23" fmla="*/ 696383 w 2959629"/>
                <a:gd name="connsiteY23" fmla="*/ 522288 h 2959629"/>
                <a:gd name="connsiteX24" fmla="*/ 696383 w 2959629"/>
                <a:gd name="connsiteY24" fmla="*/ 348192 h 2959629"/>
                <a:gd name="connsiteX25" fmla="*/ 2263246 w 2959629"/>
                <a:gd name="connsiteY25" fmla="*/ 348192 h 2959629"/>
                <a:gd name="connsiteX26" fmla="*/ 2263246 w 2959629"/>
                <a:gd name="connsiteY26" fmla="*/ 522288 h 2959629"/>
                <a:gd name="connsiteX27" fmla="*/ 2306770 w 2959629"/>
                <a:gd name="connsiteY27" fmla="*/ 565811 h 2959629"/>
                <a:gd name="connsiteX28" fmla="*/ 2350294 w 2959629"/>
                <a:gd name="connsiteY28" fmla="*/ 522288 h 2959629"/>
                <a:gd name="connsiteX29" fmla="*/ 2350294 w 2959629"/>
                <a:gd name="connsiteY29" fmla="*/ 348192 h 2959629"/>
                <a:gd name="connsiteX30" fmla="*/ 2872581 w 2959629"/>
                <a:gd name="connsiteY30" fmla="*/ 348192 h 2959629"/>
                <a:gd name="connsiteX31" fmla="*/ 2872581 w 2959629"/>
                <a:gd name="connsiteY31" fmla="*/ 870479 h 295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959629" h="2959629">
                  <a:moveTo>
                    <a:pt x="2350294" y="261144"/>
                  </a:moveTo>
                  <a:lnTo>
                    <a:pt x="2350294" y="43524"/>
                  </a:lnTo>
                  <a:cubicBezTo>
                    <a:pt x="2350294" y="19486"/>
                    <a:pt x="2330808" y="0"/>
                    <a:pt x="2306770" y="0"/>
                  </a:cubicBezTo>
                  <a:cubicBezTo>
                    <a:pt x="2282732" y="0"/>
                    <a:pt x="2263246" y="19486"/>
                    <a:pt x="2263246" y="43524"/>
                  </a:cubicBezTo>
                  <a:lnTo>
                    <a:pt x="2263246" y="261144"/>
                  </a:lnTo>
                  <a:lnTo>
                    <a:pt x="696383" y="261144"/>
                  </a:lnTo>
                  <a:lnTo>
                    <a:pt x="696383" y="43524"/>
                  </a:lnTo>
                  <a:cubicBezTo>
                    <a:pt x="696383" y="19486"/>
                    <a:pt x="676898" y="0"/>
                    <a:pt x="652859" y="0"/>
                  </a:cubicBezTo>
                  <a:cubicBezTo>
                    <a:pt x="628821" y="0"/>
                    <a:pt x="609335" y="19486"/>
                    <a:pt x="609335" y="43524"/>
                  </a:cubicBezTo>
                  <a:lnTo>
                    <a:pt x="609335" y="261144"/>
                  </a:lnTo>
                  <a:lnTo>
                    <a:pt x="0" y="261144"/>
                  </a:lnTo>
                  <a:lnTo>
                    <a:pt x="0" y="2959629"/>
                  </a:lnTo>
                  <a:lnTo>
                    <a:pt x="2959629" y="2959629"/>
                  </a:lnTo>
                  <a:lnTo>
                    <a:pt x="2959629" y="261144"/>
                  </a:lnTo>
                  <a:close/>
                  <a:moveTo>
                    <a:pt x="2872581" y="2872581"/>
                  </a:moveTo>
                  <a:lnTo>
                    <a:pt x="87048" y="2872581"/>
                  </a:lnTo>
                  <a:lnTo>
                    <a:pt x="87048" y="957527"/>
                  </a:lnTo>
                  <a:lnTo>
                    <a:pt x="2872581" y="957527"/>
                  </a:lnTo>
                  <a:close/>
                  <a:moveTo>
                    <a:pt x="87048" y="870479"/>
                  </a:moveTo>
                  <a:lnTo>
                    <a:pt x="87048" y="348192"/>
                  </a:lnTo>
                  <a:lnTo>
                    <a:pt x="609335" y="348192"/>
                  </a:lnTo>
                  <a:lnTo>
                    <a:pt x="609335" y="522288"/>
                  </a:lnTo>
                  <a:cubicBezTo>
                    <a:pt x="609335" y="546326"/>
                    <a:pt x="628821" y="565811"/>
                    <a:pt x="652859" y="565811"/>
                  </a:cubicBezTo>
                  <a:cubicBezTo>
                    <a:pt x="676898" y="565811"/>
                    <a:pt x="696383" y="546326"/>
                    <a:pt x="696383" y="522288"/>
                  </a:cubicBezTo>
                  <a:lnTo>
                    <a:pt x="696383" y="348192"/>
                  </a:lnTo>
                  <a:lnTo>
                    <a:pt x="2263246" y="348192"/>
                  </a:lnTo>
                  <a:lnTo>
                    <a:pt x="2263246" y="522288"/>
                  </a:lnTo>
                  <a:cubicBezTo>
                    <a:pt x="2263246" y="546326"/>
                    <a:pt x="2282732" y="565811"/>
                    <a:pt x="2306770" y="565811"/>
                  </a:cubicBezTo>
                  <a:cubicBezTo>
                    <a:pt x="2330808" y="565811"/>
                    <a:pt x="2350294" y="546326"/>
                    <a:pt x="2350294" y="522288"/>
                  </a:cubicBezTo>
                  <a:lnTo>
                    <a:pt x="2350294" y="348192"/>
                  </a:lnTo>
                  <a:lnTo>
                    <a:pt x="2872581" y="348192"/>
                  </a:lnTo>
                  <a:lnTo>
                    <a:pt x="2872581" y="870479"/>
                  </a:lnTo>
                  <a:close/>
                </a:path>
              </a:pathLst>
            </a:custGeom>
            <a:grpFill/>
            <a:ln w="43458" cap="flat">
              <a:noFill/>
              <a:prstDash val="solid"/>
              <a:miter/>
            </a:ln>
          </p:spPr>
          <p:txBody>
            <a:bodyPr rtlCol="0" anchor="ctr"/>
            <a:lstStyle/>
            <a:p>
              <a:endParaRPr lang="de-DE"/>
            </a:p>
          </p:txBody>
        </p:sp>
        <p:sp>
          <p:nvSpPr>
            <p:cNvPr id="10" name="Freihandform: Form 9">
              <a:extLst>
                <a:ext uri="{FF2B5EF4-FFF2-40B4-BE49-F238E27FC236}">
                  <a16:creationId xmlns:a16="http://schemas.microsoft.com/office/drawing/2014/main" id="{8E3E43B6-A8B4-FC63-5398-FDA22D7EA178}"/>
                </a:ext>
              </a:extLst>
            </p:cNvPr>
            <p:cNvSpPr/>
            <p:nvPr/>
          </p:nvSpPr>
          <p:spPr>
            <a:xfrm>
              <a:off x="8780727" y="3991451"/>
              <a:ext cx="2263245" cy="1392766"/>
            </a:xfrm>
            <a:custGeom>
              <a:avLst/>
              <a:gdLst>
                <a:gd name="connsiteX0" fmla="*/ 826955 w 2263245"/>
                <a:gd name="connsiteY0" fmla="*/ 1392767 h 1392766"/>
                <a:gd name="connsiteX1" fmla="*/ 2263246 w 2263245"/>
                <a:gd name="connsiteY1" fmla="*/ 1392767 h 1392766"/>
                <a:gd name="connsiteX2" fmla="*/ 2263246 w 2263245"/>
                <a:gd name="connsiteY2" fmla="*/ 0 h 1392766"/>
                <a:gd name="connsiteX3" fmla="*/ 0 w 2263245"/>
                <a:gd name="connsiteY3" fmla="*/ 0 h 1392766"/>
                <a:gd name="connsiteX4" fmla="*/ 0 w 2263245"/>
                <a:gd name="connsiteY4" fmla="*/ 1392767 h 1392766"/>
                <a:gd name="connsiteX5" fmla="*/ 826955 w 2263245"/>
                <a:gd name="connsiteY5" fmla="*/ 1392767 h 1392766"/>
                <a:gd name="connsiteX6" fmla="*/ 826955 w 2263245"/>
                <a:gd name="connsiteY6" fmla="*/ 1305719 h 1392766"/>
                <a:gd name="connsiteX7" fmla="*/ 826955 w 2263245"/>
                <a:gd name="connsiteY7" fmla="*/ 957527 h 1392766"/>
                <a:gd name="connsiteX8" fmla="*/ 1436291 w 2263245"/>
                <a:gd name="connsiteY8" fmla="*/ 957527 h 1392766"/>
                <a:gd name="connsiteX9" fmla="*/ 1436291 w 2263245"/>
                <a:gd name="connsiteY9" fmla="*/ 1305719 h 1392766"/>
                <a:gd name="connsiteX10" fmla="*/ 826955 w 2263245"/>
                <a:gd name="connsiteY10" fmla="*/ 522288 h 1392766"/>
                <a:gd name="connsiteX11" fmla="*/ 1436291 w 2263245"/>
                <a:gd name="connsiteY11" fmla="*/ 522288 h 1392766"/>
                <a:gd name="connsiteX12" fmla="*/ 1436291 w 2263245"/>
                <a:gd name="connsiteY12" fmla="*/ 870479 h 1392766"/>
                <a:gd name="connsiteX13" fmla="*/ 826955 w 2263245"/>
                <a:gd name="connsiteY13" fmla="*/ 870479 h 1392766"/>
                <a:gd name="connsiteX14" fmla="*/ 739907 w 2263245"/>
                <a:gd name="connsiteY14" fmla="*/ 870479 h 1392766"/>
                <a:gd name="connsiteX15" fmla="*/ 87048 w 2263245"/>
                <a:gd name="connsiteY15" fmla="*/ 870479 h 1392766"/>
                <a:gd name="connsiteX16" fmla="*/ 87048 w 2263245"/>
                <a:gd name="connsiteY16" fmla="*/ 522288 h 1392766"/>
                <a:gd name="connsiteX17" fmla="*/ 739907 w 2263245"/>
                <a:gd name="connsiteY17" fmla="*/ 522288 h 1392766"/>
                <a:gd name="connsiteX18" fmla="*/ 1523339 w 2263245"/>
                <a:gd name="connsiteY18" fmla="*/ 522288 h 1392766"/>
                <a:gd name="connsiteX19" fmla="*/ 2176198 w 2263245"/>
                <a:gd name="connsiteY19" fmla="*/ 522288 h 1392766"/>
                <a:gd name="connsiteX20" fmla="*/ 2176198 w 2263245"/>
                <a:gd name="connsiteY20" fmla="*/ 870479 h 1392766"/>
                <a:gd name="connsiteX21" fmla="*/ 1523339 w 2263245"/>
                <a:gd name="connsiteY21" fmla="*/ 870479 h 1392766"/>
                <a:gd name="connsiteX22" fmla="*/ 1523339 w 2263245"/>
                <a:gd name="connsiteY22" fmla="*/ 1305719 h 1392766"/>
                <a:gd name="connsiteX23" fmla="*/ 1523339 w 2263245"/>
                <a:gd name="connsiteY23" fmla="*/ 957527 h 1392766"/>
                <a:gd name="connsiteX24" fmla="*/ 2176198 w 2263245"/>
                <a:gd name="connsiteY24" fmla="*/ 957527 h 1392766"/>
                <a:gd name="connsiteX25" fmla="*/ 2176198 w 2263245"/>
                <a:gd name="connsiteY25" fmla="*/ 1305719 h 1392766"/>
                <a:gd name="connsiteX26" fmla="*/ 2176198 w 2263245"/>
                <a:gd name="connsiteY26" fmla="*/ 87048 h 1392766"/>
                <a:gd name="connsiteX27" fmla="*/ 2176198 w 2263245"/>
                <a:gd name="connsiteY27" fmla="*/ 435240 h 1392766"/>
                <a:gd name="connsiteX28" fmla="*/ 1523339 w 2263245"/>
                <a:gd name="connsiteY28" fmla="*/ 435240 h 1392766"/>
                <a:gd name="connsiteX29" fmla="*/ 1523339 w 2263245"/>
                <a:gd name="connsiteY29" fmla="*/ 87048 h 1392766"/>
                <a:gd name="connsiteX30" fmla="*/ 1436291 w 2263245"/>
                <a:gd name="connsiteY30" fmla="*/ 87048 h 1392766"/>
                <a:gd name="connsiteX31" fmla="*/ 1436291 w 2263245"/>
                <a:gd name="connsiteY31" fmla="*/ 435240 h 1392766"/>
                <a:gd name="connsiteX32" fmla="*/ 826955 w 2263245"/>
                <a:gd name="connsiteY32" fmla="*/ 435240 h 1392766"/>
                <a:gd name="connsiteX33" fmla="*/ 826955 w 2263245"/>
                <a:gd name="connsiteY33" fmla="*/ 87048 h 1392766"/>
                <a:gd name="connsiteX34" fmla="*/ 739907 w 2263245"/>
                <a:gd name="connsiteY34" fmla="*/ 87048 h 1392766"/>
                <a:gd name="connsiteX35" fmla="*/ 739907 w 2263245"/>
                <a:gd name="connsiteY35" fmla="*/ 435240 h 1392766"/>
                <a:gd name="connsiteX36" fmla="*/ 87048 w 2263245"/>
                <a:gd name="connsiteY36" fmla="*/ 435240 h 1392766"/>
                <a:gd name="connsiteX37" fmla="*/ 87048 w 2263245"/>
                <a:gd name="connsiteY37" fmla="*/ 87048 h 1392766"/>
                <a:gd name="connsiteX38" fmla="*/ 87048 w 2263245"/>
                <a:gd name="connsiteY38" fmla="*/ 1305719 h 1392766"/>
                <a:gd name="connsiteX39" fmla="*/ 87048 w 2263245"/>
                <a:gd name="connsiteY39" fmla="*/ 957527 h 1392766"/>
                <a:gd name="connsiteX40" fmla="*/ 739907 w 2263245"/>
                <a:gd name="connsiteY40" fmla="*/ 957527 h 1392766"/>
                <a:gd name="connsiteX41" fmla="*/ 739907 w 2263245"/>
                <a:gd name="connsiteY41" fmla="*/ 1305719 h 139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263245" h="1392766">
                  <a:moveTo>
                    <a:pt x="826955" y="1392767"/>
                  </a:moveTo>
                  <a:lnTo>
                    <a:pt x="2263246" y="1392767"/>
                  </a:lnTo>
                  <a:lnTo>
                    <a:pt x="2263246" y="0"/>
                  </a:lnTo>
                  <a:lnTo>
                    <a:pt x="0" y="0"/>
                  </a:lnTo>
                  <a:lnTo>
                    <a:pt x="0" y="1392767"/>
                  </a:lnTo>
                  <a:lnTo>
                    <a:pt x="826955" y="1392767"/>
                  </a:lnTo>
                  <a:close/>
                  <a:moveTo>
                    <a:pt x="826955" y="1305719"/>
                  </a:moveTo>
                  <a:lnTo>
                    <a:pt x="826955" y="957527"/>
                  </a:lnTo>
                  <a:lnTo>
                    <a:pt x="1436291" y="957527"/>
                  </a:lnTo>
                  <a:lnTo>
                    <a:pt x="1436291" y="1305719"/>
                  </a:lnTo>
                  <a:close/>
                  <a:moveTo>
                    <a:pt x="826955" y="522288"/>
                  </a:moveTo>
                  <a:lnTo>
                    <a:pt x="1436291" y="522288"/>
                  </a:lnTo>
                  <a:lnTo>
                    <a:pt x="1436291" y="870479"/>
                  </a:lnTo>
                  <a:lnTo>
                    <a:pt x="826955" y="870479"/>
                  </a:lnTo>
                  <a:close/>
                  <a:moveTo>
                    <a:pt x="739907" y="870479"/>
                  </a:moveTo>
                  <a:lnTo>
                    <a:pt x="87048" y="870479"/>
                  </a:lnTo>
                  <a:lnTo>
                    <a:pt x="87048" y="522288"/>
                  </a:lnTo>
                  <a:lnTo>
                    <a:pt x="739907" y="522288"/>
                  </a:lnTo>
                  <a:close/>
                  <a:moveTo>
                    <a:pt x="1523339" y="522288"/>
                  </a:moveTo>
                  <a:lnTo>
                    <a:pt x="2176198" y="522288"/>
                  </a:lnTo>
                  <a:lnTo>
                    <a:pt x="2176198" y="870479"/>
                  </a:lnTo>
                  <a:lnTo>
                    <a:pt x="1523339" y="870479"/>
                  </a:lnTo>
                  <a:close/>
                  <a:moveTo>
                    <a:pt x="1523339" y="1305719"/>
                  </a:moveTo>
                  <a:lnTo>
                    <a:pt x="1523339" y="957527"/>
                  </a:lnTo>
                  <a:lnTo>
                    <a:pt x="2176198" y="957527"/>
                  </a:lnTo>
                  <a:lnTo>
                    <a:pt x="2176198" y="1305719"/>
                  </a:lnTo>
                  <a:close/>
                  <a:moveTo>
                    <a:pt x="2176198" y="87048"/>
                  </a:moveTo>
                  <a:lnTo>
                    <a:pt x="2176198" y="435240"/>
                  </a:lnTo>
                  <a:lnTo>
                    <a:pt x="1523339" y="435240"/>
                  </a:lnTo>
                  <a:lnTo>
                    <a:pt x="1523339" y="87048"/>
                  </a:lnTo>
                  <a:close/>
                  <a:moveTo>
                    <a:pt x="1436291" y="87048"/>
                  </a:moveTo>
                  <a:lnTo>
                    <a:pt x="1436291" y="435240"/>
                  </a:lnTo>
                  <a:lnTo>
                    <a:pt x="826955" y="435240"/>
                  </a:lnTo>
                  <a:lnTo>
                    <a:pt x="826955" y="87048"/>
                  </a:lnTo>
                  <a:close/>
                  <a:moveTo>
                    <a:pt x="739907" y="87048"/>
                  </a:moveTo>
                  <a:lnTo>
                    <a:pt x="739907" y="435240"/>
                  </a:lnTo>
                  <a:lnTo>
                    <a:pt x="87048" y="435240"/>
                  </a:lnTo>
                  <a:lnTo>
                    <a:pt x="87048" y="87048"/>
                  </a:lnTo>
                  <a:close/>
                  <a:moveTo>
                    <a:pt x="87048" y="1305719"/>
                  </a:moveTo>
                  <a:lnTo>
                    <a:pt x="87048" y="957527"/>
                  </a:lnTo>
                  <a:lnTo>
                    <a:pt x="739907" y="957527"/>
                  </a:lnTo>
                  <a:lnTo>
                    <a:pt x="739907" y="1305719"/>
                  </a:lnTo>
                  <a:close/>
                </a:path>
              </a:pathLst>
            </a:custGeom>
            <a:grpFill/>
            <a:ln w="43458" cap="flat">
              <a:noFill/>
              <a:prstDash val="solid"/>
              <a:miter/>
            </a:ln>
          </p:spPr>
          <p:txBody>
            <a:bodyPr rtlCol="0" anchor="ctr"/>
            <a:lstStyle/>
            <a:p>
              <a:endParaRPr lang="de-DE"/>
            </a:p>
          </p:txBody>
        </p:sp>
      </p:grpSp>
      <p:sp>
        <p:nvSpPr>
          <p:cNvPr id="4" name="Textplatzhalter 3">
            <a:extLst>
              <a:ext uri="{FF2B5EF4-FFF2-40B4-BE49-F238E27FC236}">
                <a16:creationId xmlns:a16="http://schemas.microsoft.com/office/drawing/2014/main" id="{E7AAAED3-6F5D-6120-B16A-A7B308AF72C7}"/>
              </a:ext>
            </a:extLst>
          </p:cNvPr>
          <p:cNvSpPr>
            <a:spLocks noGrp="1"/>
          </p:cNvSpPr>
          <p:nvPr>
            <p:ph type="body" sz="quarter" idx="25"/>
          </p:nvPr>
        </p:nvSpPr>
        <p:spPr>
          <a:xfrm>
            <a:off x="3238500" y="2154212"/>
            <a:ext cx="7605714" cy="3938321"/>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2" name="Titel 21">
            <a:extLst>
              <a:ext uri="{FF2B5EF4-FFF2-40B4-BE49-F238E27FC236}">
                <a16:creationId xmlns:a16="http://schemas.microsoft.com/office/drawing/2014/main" id="{6E9BA24C-6398-9B26-22B9-89498CAE083A}"/>
              </a:ext>
            </a:extLst>
          </p:cNvPr>
          <p:cNvSpPr>
            <a:spLocks noGrp="1"/>
          </p:cNvSpPr>
          <p:nvPr>
            <p:ph type="title"/>
          </p:nvPr>
        </p:nvSpPr>
        <p:spPr>
          <a:xfrm>
            <a:off x="525600" y="673200"/>
            <a:ext cx="9121320" cy="360000"/>
          </a:xfrm>
        </p:spPr>
        <p:txBody>
          <a:bodyPr/>
          <a:lstStyle/>
          <a:p>
            <a:r>
              <a:rPr lang="de-DE"/>
              <a:t>Mastertitelformat bearbeiten</a:t>
            </a:r>
          </a:p>
        </p:txBody>
      </p:sp>
      <p:sp>
        <p:nvSpPr>
          <p:cNvPr id="2" name="Fußzeilenplatzhalter 1">
            <a:extLst>
              <a:ext uri="{FF2B5EF4-FFF2-40B4-BE49-F238E27FC236}">
                <a16:creationId xmlns:a16="http://schemas.microsoft.com/office/drawing/2014/main" id="{1076D684-3F07-AE58-C8C3-CC76BC9BB2CA}"/>
              </a:ext>
            </a:extLst>
          </p:cNvPr>
          <p:cNvSpPr>
            <a:spLocks noGrp="1"/>
          </p:cNvSpPr>
          <p:nvPr>
            <p:ph type="ftr" sz="quarter" idx="26"/>
          </p:nvPr>
        </p:nvSpPr>
        <p:spPr/>
        <p:txBody>
          <a:bodyPr/>
          <a:lstStyle/>
          <a:p>
            <a:endParaRPr lang="de-DE" dirty="0"/>
          </a:p>
        </p:txBody>
      </p:sp>
      <p:sp>
        <p:nvSpPr>
          <p:cNvPr id="3" name="Foliennummernplatzhalter 2">
            <a:extLst>
              <a:ext uri="{FF2B5EF4-FFF2-40B4-BE49-F238E27FC236}">
                <a16:creationId xmlns:a16="http://schemas.microsoft.com/office/drawing/2014/main" id="{082D1E16-5276-67CE-517A-59A33EA3FAE5}"/>
              </a:ext>
            </a:extLst>
          </p:cNvPr>
          <p:cNvSpPr>
            <a:spLocks noGrp="1"/>
          </p:cNvSpPr>
          <p:nvPr>
            <p:ph type="sldNum" sz="quarter" idx="27"/>
          </p:nvPr>
        </p:nvSpPr>
        <p:spPr/>
        <p:txBody>
          <a:bodyPr/>
          <a:lstStyle/>
          <a:p>
            <a:fld id="{521AE3AC-DDCA-45D4-9B2A-A2DBEA872607}" type="slidenum">
              <a:rPr lang="de-DE" smtClean="0"/>
              <a:pPr/>
              <a:t>‹Nr.›</a:t>
            </a:fld>
            <a:endParaRPr lang="de-DE" dirty="0"/>
          </a:p>
        </p:txBody>
      </p:sp>
      <p:sp>
        <p:nvSpPr>
          <p:cNvPr id="7" name="Textplatzhalter 3">
            <a:extLst>
              <a:ext uri="{FF2B5EF4-FFF2-40B4-BE49-F238E27FC236}">
                <a16:creationId xmlns:a16="http://schemas.microsoft.com/office/drawing/2014/main" id="{A49893D3-E9AF-1ADF-3B29-4567CB47A637}"/>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1379551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 dunkel">
    <p:bg>
      <p:bgPr>
        <a:solidFill>
          <a:schemeClr val="accent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6072B8-2C89-4272-82C0-3891EF1FA5F0}"/>
              </a:ext>
            </a:extLst>
          </p:cNvPr>
          <p:cNvSpPr>
            <a:spLocks noGrp="1"/>
          </p:cNvSpPr>
          <p:nvPr>
            <p:ph type="title"/>
          </p:nvPr>
        </p:nvSpPr>
        <p:spPr>
          <a:xfrm>
            <a:off x="523877" y="2342945"/>
            <a:ext cx="5075258" cy="2215591"/>
          </a:xfrm>
          <a:noFill/>
        </p:spPr>
        <p:txBody>
          <a:bodyPr lIns="0" tIns="0" rIns="0" bIns="0" anchor="b"/>
          <a:lstStyle>
            <a:lvl1pPr>
              <a:defRPr sz="3600" b="0">
                <a:solidFill>
                  <a:schemeClr val="bg1"/>
                </a:solidFill>
              </a:defRPr>
            </a:lvl1pPr>
          </a:lstStyle>
          <a:p>
            <a:r>
              <a:rPr lang="de-DE"/>
              <a:t>Mastertitelformat bearbeiten</a:t>
            </a:r>
            <a:endParaRPr lang="de-DE" dirty="0"/>
          </a:p>
        </p:txBody>
      </p:sp>
      <p:sp>
        <p:nvSpPr>
          <p:cNvPr id="4" name="Textplatzhalter 3">
            <a:extLst>
              <a:ext uri="{FF2B5EF4-FFF2-40B4-BE49-F238E27FC236}">
                <a16:creationId xmlns:a16="http://schemas.microsoft.com/office/drawing/2014/main" id="{AEF8D7F9-E87D-41FA-81A8-9628104F69A9}"/>
              </a:ext>
            </a:extLst>
          </p:cNvPr>
          <p:cNvSpPr>
            <a:spLocks noGrp="1"/>
          </p:cNvSpPr>
          <p:nvPr>
            <p:ph type="body" sz="quarter" idx="24" hasCustomPrompt="1"/>
          </p:nvPr>
        </p:nvSpPr>
        <p:spPr>
          <a:xfrm>
            <a:off x="523874" y="4663685"/>
            <a:ext cx="5075260" cy="354834"/>
          </a:xfrm>
        </p:spPr>
        <p:txBody>
          <a:bodyPr lIns="0" tIns="0" rIns="0" bIns="0" anchor="t"/>
          <a:lstStyle>
            <a:lvl1pPr>
              <a:defRPr sz="1800" b="0">
                <a:solidFill>
                  <a:schemeClr val="bg1"/>
                </a:solidFill>
                <a:latin typeface="Calibri" panose="020F0502020204030204" pitchFamily="34" charset="0"/>
              </a:defRPr>
            </a:lvl1pPr>
            <a:lvl2pPr marL="0" indent="0">
              <a:buNone/>
              <a:defRPr sz="2000" b="1">
                <a:solidFill>
                  <a:schemeClr val="accent1"/>
                </a:solidFill>
              </a:defRPr>
            </a:lvl2pPr>
            <a:lvl3pPr marL="239994" indent="0">
              <a:buNone/>
              <a:defRPr sz="2000" b="1">
                <a:solidFill>
                  <a:schemeClr val="accent1"/>
                </a:solidFill>
              </a:defRPr>
            </a:lvl3pPr>
            <a:lvl4pPr marL="479988" indent="0">
              <a:buNone/>
              <a:defRPr sz="2000" b="1">
                <a:solidFill>
                  <a:schemeClr val="accent1"/>
                </a:solidFill>
              </a:defRPr>
            </a:lvl4pPr>
            <a:lvl5pPr marL="0" indent="0">
              <a:buFont typeface="Arial" panose="020B0604020202020204" pitchFamily="34" charset="0"/>
              <a:buNone/>
              <a:defRPr sz="2000" b="1">
                <a:solidFill>
                  <a:schemeClr val="accent1"/>
                </a:solidFill>
              </a:defRPr>
            </a:lvl5pPr>
          </a:lstStyle>
          <a:p>
            <a:pPr lvl="0"/>
            <a:r>
              <a:rPr lang="de-DE" dirty="0" err="1"/>
              <a:t>Referent:in</a:t>
            </a:r>
            <a:r>
              <a:rPr lang="de-DE" dirty="0"/>
              <a:t>/Datum</a:t>
            </a:r>
          </a:p>
        </p:txBody>
      </p:sp>
      <p:grpSp>
        <p:nvGrpSpPr>
          <p:cNvPr id="10" name="Gruppieren 9">
            <a:extLst>
              <a:ext uri="{FF2B5EF4-FFF2-40B4-BE49-F238E27FC236}">
                <a16:creationId xmlns:a16="http://schemas.microsoft.com/office/drawing/2014/main" id="{558EEDCF-2AA8-D387-F0C0-0E0B6676E9EF}"/>
              </a:ext>
            </a:extLst>
          </p:cNvPr>
          <p:cNvGrpSpPr/>
          <p:nvPr userDrawn="1"/>
        </p:nvGrpSpPr>
        <p:grpSpPr>
          <a:xfrm>
            <a:off x="6489041" y="1619177"/>
            <a:ext cx="4814640" cy="3663128"/>
            <a:chOff x="6489041" y="1619177"/>
            <a:chExt cx="4814640" cy="3663128"/>
          </a:xfrm>
        </p:grpSpPr>
        <p:pic>
          <p:nvPicPr>
            <p:cNvPr id="6" name="Picture 2" descr="ELEX">
              <a:extLst>
                <a:ext uri="{FF2B5EF4-FFF2-40B4-BE49-F238E27FC236}">
                  <a16:creationId xmlns:a16="http://schemas.microsoft.com/office/drawing/2014/main" id="{0863E7CD-4BA9-8599-A32E-A567A91C076D}"/>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6489041" y="1619177"/>
              <a:ext cx="4814640" cy="3663128"/>
            </a:xfrm>
            <a:prstGeom prst="rect">
              <a:avLst/>
            </a:prstGeom>
            <a:noFill/>
            <a:extLst>
              <a:ext uri="{909E8E84-426E-40DD-AFC4-6F175D3DCCD1}">
                <a14:hiddenFill xmlns:a14="http://schemas.microsoft.com/office/drawing/2010/main">
                  <a:solidFill>
                    <a:srgbClr val="FFFFFF"/>
                  </a:solidFill>
                </a14:hiddenFill>
              </a:ext>
            </a:extLst>
          </p:spPr>
        </p:pic>
        <p:pic>
          <p:nvPicPr>
            <p:cNvPr id="9" name="Grafik 8">
              <a:extLst>
                <a:ext uri="{FF2B5EF4-FFF2-40B4-BE49-F238E27FC236}">
                  <a16:creationId xmlns:a16="http://schemas.microsoft.com/office/drawing/2014/main" id="{34E2D74F-4C33-FDB9-76CC-3A15202C3E31}"/>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6846639" y="1765297"/>
              <a:ext cx="4103696" cy="2349501"/>
            </a:xfrm>
            <a:prstGeom prst="rect">
              <a:avLst/>
            </a:prstGeom>
          </p:spPr>
        </p:pic>
      </p:grpSp>
    </p:spTree>
    <p:custDataLst>
      <p:tags r:id="rId1"/>
    </p:custDataLst>
    <p:extLst>
      <p:ext uri="{BB962C8B-B14F-4D97-AF65-F5344CB8AC3E}">
        <p14:creationId xmlns:p14="http://schemas.microsoft.com/office/powerpoint/2010/main" val="3385657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ontakt hell">
    <p:spTree>
      <p:nvGrpSpPr>
        <p:cNvPr id="1" name=""/>
        <p:cNvGrpSpPr/>
        <p:nvPr/>
      </p:nvGrpSpPr>
      <p:grpSpPr>
        <a:xfrm>
          <a:off x="0" y="0"/>
          <a:ext cx="0" cy="0"/>
          <a:chOff x="0" y="0"/>
          <a:chExt cx="0" cy="0"/>
        </a:xfrm>
      </p:grpSpPr>
      <p:sp>
        <p:nvSpPr>
          <p:cNvPr id="8" name="Bildplatzhalter 7">
            <a:extLst>
              <a:ext uri="{FF2B5EF4-FFF2-40B4-BE49-F238E27FC236}">
                <a16:creationId xmlns:a16="http://schemas.microsoft.com/office/drawing/2014/main" id="{636A129C-6CCA-49D1-A43E-2B186D3EAB58}"/>
              </a:ext>
            </a:extLst>
          </p:cNvPr>
          <p:cNvSpPr>
            <a:spLocks noGrp="1"/>
          </p:cNvSpPr>
          <p:nvPr>
            <p:ph type="pic" sz="quarter" idx="13"/>
          </p:nvPr>
        </p:nvSpPr>
        <p:spPr bwMode="gray">
          <a:xfrm>
            <a:off x="525600" y="2127118"/>
            <a:ext cx="2133579" cy="2576669"/>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27" name="Name Placeholder">
            <a:extLst>
              <a:ext uri="{FF2B5EF4-FFF2-40B4-BE49-F238E27FC236}">
                <a16:creationId xmlns:a16="http://schemas.microsoft.com/office/drawing/2014/main" id="{E69C6222-64D2-3CDE-8B12-FA76E69FF925}"/>
              </a:ext>
            </a:extLst>
          </p:cNvPr>
          <p:cNvSpPr>
            <a:spLocks noGrp="1"/>
          </p:cNvSpPr>
          <p:nvPr>
            <p:ph type="body" sz="quarter" idx="14" hasCustomPrompt="1"/>
          </p:nvPr>
        </p:nvSpPr>
        <p:spPr>
          <a:xfrm>
            <a:off x="3619935" y="2719579"/>
            <a:ext cx="3600450" cy="360000"/>
          </a:xfrm>
        </p:spPr>
        <p:txBody>
          <a:bodyPr/>
          <a:lstStyle>
            <a:lvl1pPr marL="0" indent="0">
              <a:buFontTx/>
              <a:buNone/>
              <a:defRPr b="1">
                <a:solidFill>
                  <a:schemeClr val="tx2"/>
                </a:solidFill>
                <a:latin typeface="Calibri" panose="020F0502020204030204" pitchFamily="34" charset="0"/>
              </a:defRPr>
            </a:lvl1pPr>
          </a:lstStyle>
          <a:p>
            <a:pPr lvl="0"/>
            <a:r>
              <a:rPr lang="en-US" noProof="0" dirty="0" err="1"/>
              <a:t>Vorname</a:t>
            </a:r>
            <a:r>
              <a:rPr lang="en-US" noProof="0" dirty="0"/>
              <a:t> </a:t>
            </a:r>
            <a:r>
              <a:rPr lang="en-US" noProof="0" dirty="0" err="1"/>
              <a:t>Nachname</a:t>
            </a:r>
            <a:endParaRPr lang="en-US" noProof="0" dirty="0"/>
          </a:p>
        </p:txBody>
      </p:sp>
      <p:sp>
        <p:nvSpPr>
          <p:cNvPr id="28" name="Job Title Placeholder">
            <a:extLst>
              <a:ext uri="{FF2B5EF4-FFF2-40B4-BE49-F238E27FC236}">
                <a16:creationId xmlns:a16="http://schemas.microsoft.com/office/drawing/2014/main" id="{F4B8F31D-3CEE-DE0E-1B6A-BA1C68E6E8A6}"/>
              </a:ext>
            </a:extLst>
          </p:cNvPr>
          <p:cNvSpPr>
            <a:spLocks noGrp="1"/>
          </p:cNvSpPr>
          <p:nvPr>
            <p:ph type="body" sz="quarter" idx="15" hasCustomPrompt="1"/>
          </p:nvPr>
        </p:nvSpPr>
        <p:spPr>
          <a:xfrm>
            <a:off x="3619935" y="3097161"/>
            <a:ext cx="3600450" cy="252000"/>
          </a:xfrm>
        </p:spPr>
        <p:txBody>
          <a:bodyPr>
            <a:noAutofit/>
          </a:bodyPr>
          <a:lstStyle>
            <a:lvl1pPr marL="0" indent="0">
              <a:buFontTx/>
              <a:buNone/>
              <a:defRPr sz="1400">
                <a:solidFill>
                  <a:schemeClr val="tx2"/>
                </a:solidFill>
                <a:latin typeface="Calibri" panose="020F0502020204030204" pitchFamily="34" charset="0"/>
              </a:defRPr>
            </a:lvl1pPr>
          </a:lstStyle>
          <a:p>
            <a:pPr lvl="0"/>
            <a:r>
              <a:rPr lang="en-US" noProof="0" dirty="0" err="1"/>
              <a:t>Stellenbezeichnung</a:t>
            </a:r>
            <a:endParaRPr lang="en-US" noProof="0" dirty="0"/>
          </a:p>
        </p:txBody>
      </p:sp>
      <p:sp>
        <p:nvSpPr>
          <p:cNvPr id="29" name="Phone Text">
            <a:extLst>
              <a:ext uri="{FF2B5EF4-FFF2-40B4-BE49-F238E27FC236}">
                <a16:creationId xmlns:a16="http://schemas.microsoft.com/office/drawing/2014/main" id="{E6C75DC2-C3BB-7379-9F21-CA3DAC970140}"/>
              </a:ext>
            </a:extLst>
          </p:cNvPr>
          <p:cNvSpPr txBox="1"/>
          <p:nvPr userDrawn="1"/>
        </p:nvSpPr>
        <p:spPr>
          <a:xfrm>
            <a:off x="3620369" y="3582592"/>
            <a:ext cx="751210" cy="215444"/>
          </a:xfrm>
          <a:prstGeom prst="rect">
            <a:avLst/>
          </a:prstGeom>
          <a:noFill/>
        </p:spPr>
        <p:txBody>
          <a:bodyPr wrap="square" lIns="0" tIns="0" rIns="0" bIns="0" rtlCol="0" anchor="ctr">
            <a:spAutoFit/>
          </a:bodyPr>
          <a:lstStyle/>
          <a:p>
            <a:pPr algn="l"/>
            <a:r>
              <a:rPr lang="en-US" sz="1400" b="0" noProof="0" dirty="0">
                <a:solidFill>
                  <a:schemeClr val="tx2"/>
                </a:solidFill>
                <a:latin typeface="Calibri" panose="020F0502020204030204" pitchFamily="34" charset="0"/>
              </a:rPr>
              <a:t>Telefon</a:t>
            </a:r>
          </a:p>
        </p:txBody>
      </p:sp>
      <p:sp>
        <p:nvSpPr>
          <p:cNvPr id="30" name="Phone Placeholder">
            <a:extLst>
              <a:ext uri="{FF2B5EF4-FFF2-40B4-BE49-F238E27FC236}">
                <a16:creationId xmlns:a16="http://schemas.microsoft.com/office/drawing/2014/main" id="{A4DA6751-AA7B-F56F-9B56-A28840005016}"/>
              </a:ext>
            </a:extLst>
          </p:cNvPr>
          <p:cNvSpPr>
            <a:spLocks noGrp="1"/>
          </p:cNvSpPr>
          <p:nvPr>
            <p:ph type="body" sz="quarter" idx="16" hasCustomPrompt="1"/>
          </p:nvPr>
        </p:nvSpPr>
        <p:spPr>
          <a:xfrm>
            <a:off x="4439161" y="3534645"/>
            <a:ext cx="2987948" cy="288000"/>
          </a:xfrm>
        </p:spPr>
        <p:txBody>
          <a:bodyPr anchor="ctr">
            <a:noAutofit/>
          </a:bodyPr>
          <a:lstStyle>
            <a:lvl1pPr marL="0" indent="0">
              <a:buFontTx/>
              <a:buNone/>
              <a:defRPr sz="1400">
                <a:solidFill>
                  <a:schemeClr val="tx2"/>
                </a:solidFill>
                <a:latin typeface="Calibri" panose="020F0502020204030204" pitchFamily="34" charset="0"/>
              </a:defRPr>
            </a:lvl1pPr>
          </a:lstStyle>
          <a:p>
            <a:pPr lvl="0"/>
            <a:r>
              <a:rPr lang="en-US" noProof="0" dirty="0"/>
              <a:t>+49 000 0000 000</a:t>
            </a:r>
          </a:p>
        </p:txBody>
      </p:sp>
      <p:sp>
        <p:nvSpPr>
          <p:cNvPr id="31" name="Mobile Text">
            <a:extLst>
              <a:ext uri="{FF2B5EF4-FFF2-40B4-BE49-F238E27FC236}">
                <a16:creationId xmlns:a16="http://schemas.microsoft.com/office/drawing/2014/main" id="{0CCF2B53-7D22-F26E-5134-77D776364BE9}"/>
              </a:ext>
            </a:extLst>
          </p:cNvPr>
          <p:cNvSpPr txBox="1"/>
          <p:nvPr userDrawn="1"/>
        </p:nvSpPr>
        <p:spPr>
          <a:xfrm>
            <a:off x="3620369" y="3871055"/>
            <a:ext cx="751210" cy="215444"/>
          </a:xfrm>
          <a:prstGeom prst="rect">
            <a:avLst/>
          </a:prstGeom>
          <a:noFill/>
        </p:spPr>
        <p:txBody>
          <a:bodyPr wrap="square" lIns="0" tIns="0" rIns="0" bIns="0" rtlCol="0" anchor="ctr">
            <a:spAutoFit/>
          </a:bodyPr>
          <a:lstStyle/>
          <a:p>
            <a:pPr algn="l">
              <a:spcBef>
                <a:spcPts val="0"/>
              </a:spcBef>
              <a:spcAft>
                <a:spcPts val="0"/>
              </a:spcAft>
            </a:pPr>
            <a:r>
              <a:rPr lang="en-US" sz="1400" b="0" noProof="0" dirty="0">
                <a:solidFill>
                  <a:schemeClr val="tx2"/>
                </a:solidFill>
                <a:latin typeface="Calibri" panose="020F0502020204030204" pitchFamily="34" charset="0"/>
              </a:rPr>
              <a:t>E-Mail</a:t>
            </a:r>
          </a:p>
        </p:txBody>
      </p:sp>
      <p:sp>
        <p:nvSpPr>
          <p:cNvPr id="33" name="E-Mail Placeholder">
            <a:extLst>
              <a:ext uri="{FF2B5EF4-FFF2-40B4-BE49-F238E27FC236}">
                <a16:creationId xmlns:a16="http://schemas.microsoft.com/office/drawing/2014/main" id="{CBF8A921-D7E0-3BAB-9784-7CBB42F0AA7F}"/>
              </a:ext>
            </a:extLst>
          </p:cNvPr>
          <p:cNvSpPr>
            <a:spLocks noGrp="1"/>
          </p:cNvSpPr>
          <p:nvPr>
            <p:ph type="body" sz="quarter" idx="25" hasCustomPrompt="1"/>
          </p:nvPr>
        </p:nvSpPr>
        <p:spPr>
          <a:xfrm>
            <a:off x="4445515" y="3871055"/>
            <a:ext cx="3600450" cy="252000"/>
          </a:xfrm>
        </p:spPr>
        <p:txBody>
          <a:bodyPr>
            <a:noAutofit/>
          </a:bodyPr>
          <a:lstStyle>
            <a:lvl1pPr marL="0" indent="0">
              <a:spcBef>
                <a:spcPts val="0"/>
              </a:spcBef>
              <a:spcAft>
                <a:spcPts val="0"/>
              </a:spcAft>
              <a:buFontTx/>
              <a:buNone/>
              <a:defRPr sz="1400">
                <a:solidFill>
                  <a:schemeClr val="tx2"/>
                </a:solidFill>
                <a:latin typeface="Calibri" panose="020F0502020204030204" pitchFamily="34" charset="0"/>
              </a:defRPr>
            </a:lvl1pPr>
          </a:lstStyle>
          <a:p>
            <a:pPr lvl="0"/>
            <a:r>
              <a:rPr lang="en-US" noProof="0" dirty="0" err="1"/>
              <a:t>Mailadresse</a:t>
            </a:r>
            <a:r>
              <a:rPr lang="en-US" noProof="0" dirty="0"/>
              <a:t> </a:t>
            </a:r>
            <a:r>
              <a:rPr lang="en-US" noProof="0" dirty="0" err="1"/>
              <a:t>eintragen</a:t>
            </a:r>
            <a:endParaRPr lang="en-US" noProof="0" dirty="0"/>
          </a:p>
        </p:txBody>
      </p:sp>
      <p:sp>
        <p:nvSpPr>
          <p:cNvPr id="34" name="Website Text">
            <a:extLst>
              <a:ext uri="{FF2B5EF4-FFF2-40B4-BE49-F238E27FC236}">
                <a16:creationId xmlns:a16="http://schemas.microsoft.com/office/drawing/2014/main" id="{C2770BF0-1967-6BA9-444D-FEA46AA287AC}"/>
              </a:ext>
            </a:extLst>
          </p:cNvPr>
          <p:cNvSpPr txBox="1"/>
          <p:nvPr userDrawn="1"/>
        </p:nvSpPr>
        <p:spPr>
          <a:xfrm>
            <a:off x="3620369" y="4538768"/>
            <a:ext cx="3600016" cy="215444"/>
          </a:xfrm>
          <a:prstGeom prst="rect">
            <a:avLst/>
          </a:prstGeom>
          <a:noFill/>
        </p:spPr>
        <p:txBody>
          <a:bodyPr wrap="square" lIns="0" tIns="0" rIns="0" bIns="0" rtlCol="0">
            <a:spAutoFit/>
          </a:bodyPr>
          <a:lstStyle/>
          <a:p>
            <a:pPr algn="l"/>
            <a:r>
              <a:rPr lang="en-US" sz="1400" b="1" noProof="0" dirty="0">
                <a:solidFill>
                  <a:schemeClr val="tx2"/>
                </a:solidFill>
                <a:latin typeface="Calibri" panose="020F0502020204030204" pitchFamily="34" charset="0"/>
              </a:rPr>
              <a:t>www.teachtoprotect.de</a:t>
            </a:r>
          </a:p>
        </p:txBody>
      </p:sp>
      <p:sp>
        <p:nvSpPr>
          <p:cNvPr id="9" name="Titel 8">
            <a:extLst>
              <a:ext uri="{FF2B5EF4-FFF2-40B4-BE49-F238E27FC236}">
                <a16:creationId xmlns:a16="http://schemas.microsoft.com/office/drawing/2014/main" id="{85DDF275-DC5D-E077-AD90-F0FF5BD85D83}"/>
              </a:ext>
            </a:extLst>
          </p:cNvPr>
          <p:cNvSpPr>
            <a:spLocks noGrp="1"/>
          </p:cNvSpPr>
          <p:nvPr>
            <p:ph type="title"/>
          </p:nvPr>
        </p:nvSpPr>
        <p:spPr>
          <a:xfrm>
            <a:off x="525600" y="673200"/>
            <a:ext cx="9121320" cy="360000"/>
          </a:xfrm>
        </p:spPr>
        <p:txBody>
          <a:bodyPr/>
          <a:lstStyle/>
          <a:p>
            <a:r>
              <a:rPr lang="de-DE"/>
              <a:t>Mastertitelformat bearbeiten</a:t>
            </a:r>
            <a:endParaRPr lang="de-DE" dirty="0"/>
          </a:p>
        </p:txBody>
      </p:sp>
      <p:sp>
        <p:nvSpPr>
          <p:cNvPr id="2" name="Fußzeilenplatzhalter 1">
            <a:extLst>
              <a:ext uri="{FF2B5EF4-FFF2-40B4-BE49-F238E27FC236}">
                <a16:creationId xmlns:a16="http://schemas.microsoft.com/office/drawing/2014/main" id="{58F45E2B-1987-CFEF-7213-FA89652C40D0}"/>
              </a:ext>
            </a:extLst>
          </p:cNvPr>
          <p:cNvSpPr>
            <a:spLocks noGrp="1"/>
          </p:cNvSpPr>
          <p:nvPr>
            <p:ph type="ftr" sz="quarter" idx="26"/>
          </p:nvPr>
        </p:nvSpPr>
        <p:spPr/>
        <p:txBody>
          <a:bodyPr/>
          <a:lstStyle/>
          <a:p>
            <a:endParaRPr lang="de-DE" dirty="0"/>
          </a:p>
        </p:txBody>
      </p:sp>
      <p:sp>
        <p:nvSpPr>
          <p:cNvPr id="5" name="Foliennummernplatzhalter 4">
            <a:extLst>
              <a:ext uri="{FF2B5EF4-FFF2-40B4-BE49-F238E27FC236}">
                <a16:creationId xmlns:a16="http://schemas.microsoft.com/office/drawing/2014/main" id="{C91B7634-6143-6E2D-8C0B-2DB274F680B9}"/>
              </a:ext>
            </a:extLst>
          </p:cNvPr>
          <p:cNvSpPr>
            <a:spLocks noGrp="1"/>
          </p:cNvSpPr>
          <p:nvPr>
            <p:ph type="sldNum" sz="quarter" idx="27"/>
          </p:nvPr>
        </p:nvSpPr>
        <p:spPr/>
        <p:txBody>
          <a:bodyPr/>
          <a:lstStyle/>
          <a:p>
            <a:fld id="{521AE3AC-DDCA-45D4-9B2A-A2DBEA872607}" type="slidenum">
              <a:rPr lang="de-DE" smtClean="0"/>
              <a:pPr/>
              <a:t>‹Nr.›</a:t>
            </a:fld>
            <a:endParaRPr lang="de-DE" dirty="0"/>
          </a:p>
        </p:txBody>
      </p:sp>
      <p:sp>
        <p:nvSpPr>
          <p:cNvPr id="3" name="Textplatzhalter 3">
            <a:extLst>
              <a:ext uri="{FF2B5EF4-FFF2-40B4-BE49-F238E27FC236}">
                <a16:creationId xmlns:a16="http://schemas.microsoft.com/office/drawing/2014/main" id="{C569D226-E5FE-34DC-B135-E785D4099BAF}"/>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2853845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chlussfolie">
    <p:bg>
      <p:bgPr>
        <a:solidFill>
          <a:schemeClr val="accent1"/>
        </a:solidFill>
        <a:effectLst/>
      </p:bgPr>
    </p:bg>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9304D8A6-D743-B71A-9BE0-BA195ED89556}"/>
              </a:ext>
            </a:extLst>
          </p:cNvPr>
          <p:cNvSpPr>
            <a:spLocks noGrp="1"/>
          </p:cNvSpPr>
          <p:nvPr>
            <p:ph type="ftr" sz="quarter" idx="10"/>
          </p:nvPr>
        </p:nvSpPr>
        <p:spPr>
          <a:xfrm>
            <a:off x="858713" y="6981774"/>
            <a:ext cx="9468000" cy="181500"/>
          </a:xfrm>
        </p:spPr>
        <p:txBody>
          <a:bodyPr/>
          <a:lstStyle>
            <a:lvl1pPr>
              <a:defRPr>
                <a:latin typeface="Calibri" panose="020F0502020204030204" pitchFamily="34" charset="0"/>
              </a:defRPr>
            </a:lvl1pPr>
          </a:lstStyle>
          <a:p>
            <a:endParaRPr lang="de-DE" dirty="0"/>
          </a:p>
        </p:txBody>
      </p:sp>
      <p:sp>
        <p:nvSpPr>
          <p:cNvPr id="5" name="Foliennummernplatzhalter 4">
            <a:extLst>
              <a:ext uri="{FF2B5EF4-FFF2-40B4-BE49-F238E27FC236}">
                <a16:creationId xmlns:a16="http://schemas.microsoft.com/office/drawing/2014/main" id="{457A756D-F73F-E3F7-86E9-13AB8EEF0199}"/>
              </a:ext>
            </a:extLst>
          </p:cNvPr>
          <p:cNvSpPr>
            <a:spLocks noGrp="1"/>
          </p:cNvSpPr>
          <p:nvPr>
            <p:ph type="sldNum" sz="quarter" idx="11"/>
          </p:nvPr>
        </p:nvSpPr>
        <p:spPr>
          <a:xfrm>
            <a:off x="527053" y="6981774"/>
            <a:ext cx="234947" cy="181500"/>
          </a:xfrm>
        </p:spPr>
        <p:txBody>
          <a:bodyPr/>
          <a:lstStyle>
            <a:lvl1pPr>
              <a:defRPr>
                <a:latin typeface="Calibri" panose="020F0502020204030204" pitchFamily="34" charset="0"/>
              </a:defRPr>
            </a:lvl1pPr>
          </a:lstStyle>
          <a:p>
            <a:fld id="{521AE3AC-DDCA-45D4-9B2A-A2DBEA872607}" type="slidenum">
              <a:rPr lang="de-DE" smtClean="0"/>
              <a:pPr/>
              <a:t>‹Nr.›</a:t>
            </a:fld>
            <a:endParaRPr lang="de-DE" dirty="0"/>
          </a:p>
        </p:txBody>
      </p:sp>
      <p:sp>
        <p:nvSpPr>
          <p:cNvPr id="3" name="Titel 1">
            <a:extLst>
              <a:ext uri="{FF2B5EF4-FFF2-40B4-BE49-F238E27FC236}">
                <a16:creationId xmlns:a16="http://schemas.microsoft.com/office/drawing/2014/main" id="{766E7F99-2A92-6318-6F60-D1C3481ADB03}"/>
              </a:ext>
            </a:extLst>
          </p:cNvPr>
          <p:cNvSpPr>
            <a:spLocks noGrp="1"/>
          </p:cNvSpPr>
          <p:nvPr>
            <p:ph type="title" hasCustomPrompt="1"/>
          </p:nvPr>
        </p:nvSpPr>
        <p:spPr bwMode="gray">
          <a:xfrm>
            <a:off x="525600" y="1936857"/>
            <a:ext cx="5176700" cy="1631843"/>
          </a:xfrm>
        </p:spPr>
        <p:txBody>
          <a:bodyPr anchor="b"/>
          <a:lstStyle>
            <a:lvl1pPr>
              <a:lnSpc>
                <a:spcPct val="100000"/>
              </a:lnSpc>
              <a:defRPr sz="4000" b="0">
                <a:solidFill>
                  <a:schemeClr val="bg1"/>
                </a:solidFill>
                <a:latin typeface="Calibri" panose="020F0502020204030204" pitchFamily="34" charset="0"/>
              </a:defRPr>
            </a:lvl1pPr>
          </a:lstStyle>
          <a:p>
            <a:r>
              <a:rPr lang="de-DE" dirty="0"/>
              <a:t>Abschlussbotschaft hier einfügen</a:t>
            </a:r>
          </a:p>
        </p:txBody>
      </p:sp>
      <p:sp>
        <p:nvSpPr>
          <p:cNvPr id="10" name="Untertitel 6">
            <a:extLst>
              <a:ext uri="{FF2B5EF4-FFF2-40B4-BE49-F238E27FC236}">
                <a16:creationId xmlns:a16="http://schemas.microsoft.com/office/drawing/2014/main" id="{3EC48A66-829D-F817-D24F-A1C608C1452E}"/>
              </a:ext>
            </a:extLst>
          </p:cNvPr>
          <p:cNvSpPr txBox="1">
            <a:spLocks/>
          </p:cNvSpPr>
          <p:nvPr userDrawn="1"/>
        </p:nvSpPr>
        <p:spPr>
          <a:xfrm>
            <a:off x="527053" y="5843094"/>
            <a:ext cx="4248472" cy="303706"/>
          </a:xfrm>
          <a:prstGeom prst="rect">
            <a:avLst/>
          </a:prstGeom>
        </p:spPr>
        <p:txBody>
          <a:bodyPr lIns="0" tIns="0" rIns="0" bIns="0"/>
          <a:lstStyle>
            <a:lvl1pPr marL="216000" indent="-216000" algn="l" defTabSz="914400" rtl="0" eaLnBrk="1" latinLnBrk="0" hangingPunct="1">
              <a:spcBef>
                <a:spcPts val="600"/>
              </a:spcBef>
              <a:buFont typeface="Wingdings" panose="05000000000000000000" pitchFamily="2" charset="2"/>
              <a:buChar char="§"/>
              <a:tabLst/>
              <a:defRPr sz="2000" kern="1200">
                <a:solidFill>
                  <a:schemeClr val="accent1"/>
                </a:solidFill>
                <a:latin typeface="+mn-lt"/>
                <a:ea typeface="+mn-ea"/>
                <a:cs typeface="+mn-cs"/>
              </a:defRPr>
            </a:lvl1pPr>
            <a:lvl2pPr marL="432000" indent="-216000" algn="l" defTabSz="914400" rtl="0" eaLnBrk="1" latinLnBrk="0" hangingPunct="1">
              <a:spcBef>
                <a:spcPts val="300"/>
              </a:spcBef>
              <a:buFont typeface="Arial" panose="020B0604020202020204" pitchFamily="34" charset="0"/>
              <a:buChar char="•"/>
              <a:defRPr sz="2000" kern="1200">
                <a:solidFill>
                  <a:schemeClr val="accent1"/>
                </a:solidFill>
                <a:latin typeface="+mn-lt"/>
                <a:ea typeface="+mn-ea"/>
                <a:cs typeface="+mn-cs"/>
              </a:defRPr>
            </a:lvl2pPr>
            <a:lvl3pPr marL="648000" indent="-216000" algn="l" defTabSz="914400" rtl="0" eaLnBrk="1" latinLnBrk="0" hangingPunct="1">
              <a:spcBef>
                <a:spcPts val="0"/>
              </a:spcBef>
              <a:buFont typeface="Symbol" panose="05050102010706020507" pitchFamily="18" charset="2"/>
              <a:buChar char="-"/>
              <a:defRPr sz="1800" kern="1200">
                <a:solidFill>
                  <a:schemeClr val="accent1"/>
                </a:solidFill>
                <a:latin typeface="+mn-lt"/>
                <a:ea typeface="+mn-ea"/>
                <a:cs typeface="+mn-cs"/>
              </a:defRPr>
            </a:lvl3pPr>
            <a:lvl4pPr marL="1076325" indent="-269875" algn="l" defTabSz="914400" rtl="0" eaLnBrk="1" latinLnBrk="0" hangingPunct="1">
              <a:spcBef>
                <a:spcPct val="20000"/>
              </a:spcBef>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buNone/>
            </a:pPr>
            <a:r>
              <a:rPr lang="de-DE" dirty="0">
                <a:solidFill>
                  <a:schemeClr val="bg1"/>
                </a:solidFill>
              </a:rPr>
              <a:t>Sie haben Fragen zur Unterweisung?</a:t>
            </a:r>
          </a:p>
        </p:txBody>
      </p:sp>
      <p:sp>
        <p:nvSpPr>
          <p:cNvPr id="12" name="Name Placeholder">
            <a:extLst>
              <a:ext uri="{FF2B5EF4-FFF2-40B4-BE49-F238E27FC236}">
                <a16:creationId xmlns:a16="http://schemas.microsoft.com/office/drawing/2014/main" id="{FC18604A-11AF-6FEF-2C8A-73B057EED6E8}"/>
              </a:ext>
            </a:extLst>
          </p:cNvPr>
          <p:cNvSpPr>
            <a:spLocks noGrp="1"/>
          </p:cNvSpPr>
          <p:nvPr>
            <p:ph type="body" sz="quarter" idx="14" hasCustomPrompt="1"/>
          </p:nvPr>
        </p:nvSpPr>
        <p:spPr>
          <a:xfrm>
            <a:off x="5228236" y="5750678"/>
            <a:ext cx="2984700" cy="184832"/>
          </a:xfrm>
        </p:spPr>
        <p:txBody>
          <a:bodyPr anchor="ctr"/>
          <a:lstStyle>
            <a:lvl1pPr marL="0" indent="0">
              <a:buFontTx/>
              <a:buNone/>
              <a:defRPr sz="1200" b="1">
                <a:solidFill>
                  <a:schemeClr val="bg1"/>
                </a:solidFill>
                <a:latin typeface="Calibri" panose="020F0502020204030204" pitchFamily="34" charset="0"/>
              </a:defRPr>
            </a:lvl1pPr>
          </a:lstStyle>
          <a:p>
            <a:pPr lvl="0"/>
            <a:r>
              <a:rPr lang="en-US" noProof="0" dirty="0" err="1"/>
              <a:t>Kontaktdaten</a:t>
            </a:r>
            <a:r>
              <a:rPr lang="en-US" noProof="0" dirty="0"/>
              <a:t> </a:t>
            </a:r>
            <a:r>
              <a:rPr lang="en-US" noProof="0" dirty="0" err="1"/>
              <a:t>hier</a:t>
            </a:r>
            <a:r>
              <a:rPr lang="en-US" noProof="0" dirty="0"/>
              <a:t> </a:t>
            </a:r>
            <a:r>
              <a:rPr lang="en-US" noProof="0" dirty="0" err="1"/>
              <a:t>eintragen</a:t>
            </a:r>
            <a:endParaRPr lang="en-US" noProof="0" dirty="0"/>
          </a:p>
        </p:txBody>
      </p:sp>
      <p:sp>
        <p:nvSpPr>
          <p:cNvPr id="14" name="Textplatzhalter 13">
            <a:extLst>
              <a:ext uri="{FF2B5EF4-FFF2-40B4-BE49-F238E27FC236}">
                <a16:creationId xmlns:a16="http://schemas.microsoft.com/office/drawing/2014/main" id="{5CC23B73-D1BB-240F-C5F7-C6FDE827D196}"/>
              </a:ext>
            </a:extLst>
          </p:cNvPr>
          <p:cNvSpPr>
            <a:spLocks noGrp="1"/>
          </p:cNvSpPr>
          <p:nvPr>
            <p:ph type="body" sz="quarter" idx="15" hasCustomPrompt="1"/>
          </p:nvPr>
        </p:nvSpPr>
        <p:spPr>
          <a:xfrm>
            <a:off x="527050" y="6229351"/>
            <a:ext cx="4298950" cy="330200"/>
          </a:xfrm>
        </p:spPr>
        <p:txBody>
          <a:bodyPr lIns="0" tIns="0" rIns="0" bIns="0"/>
          <a:lstStyle>
            <a:lvl1pPr>
              <a:defRPr lang="de-DE" sz="2000" dirty="0">
                <a:solidFill>
                  <a:schemeClr val="bg1"/>
                </a:solidFill>
              </a:defRPr>
            </a:lvl1pPr>
          </a:lstStyle>
          <a:p>
            <a:pPr lvl="0" defTabSz="914400">
              <a:spcBef>
                <a:spcPts val="0"/>
              </a:spcBef>
              <a:buFont typeface="Wingdings" panose="05000000000000000000" pitchFamily="2" charset="2"/>
              <a:buNone/>
              <a:tabLst/>
            </a:pPr>
            <a:r>
              <a:rPr lang="de-DE" dirty="0"/>
              <a:t>Mailadresse hier eintragen</a:t>
            </a:r>
          </a:p>
        </p:txBody>
      </p:sp>
      <p:sp>
        <p:nvSpPr>
          <p:cNvPr id="15" name="Name Placeholder">
            <a:extLst>
              <a:ext uri="{FF2B5EF4-FFF2-40B4-BE49-F238E27FC236}">
                <a16:creationId xmlns:a16="http://schemas.microsoft.com/office/drawing/2014/main" id="{E501F8FF-D67C-F9E8-EC5A-956E1BE2B520}"/>
              </a:ext>
            </a:extLst>
          </p:cNvPr>
          <p:cNvSpPr>
            <a:spLocks noGrp="1"/>
          </p:cNvSpPr>
          <p:nvPr>
            <p:ph type="body" sz="quarter" idx="16" hasCustomPrompt="1"/>
          </p:nvPr>
        </p:nvSpPr>
        <p:spPr>
          <a:xfrm>
            <a:off x="5806693" y="5965503"/>
            <a:ext cx="2406242" cy="184832"/>
          </a:xfrm>
        </p:spPr>
        <p:txBody>
          <a:bodyPr anchor="ctr"/>
          <a:lstStyle>
            <a:lvl1pPr marL="0" indent="0">
              <a:buFontTx/>
              <a:buNone/>
              <a:defRPr sz="1200" b="1">
                <a:solidFill>
                  <a:schemeClr val="bg1"/>
                </a:solidFill>
                <a:latin typeface="Calibri" panose="020F0502020204030204" pitchFamily="34" charset="0"/>
              </a:defRPr>
            </a:lvl1pPr>
          </a:lstStyle>
          <a:p>
            <a:pPr lvl="0"/>
            <a:r>
              <a:rPr lang="en-US" noProof="0" dirty="0" err="1"/>
              <a:t>Adresse</a:t>
            </a:r>
            <a:r>
              <a:rPr lang="en-US" noProof="0" dirty="0"/>
              <a:t> </a:t>
            </a:r>
            <a:r>
              <a:rPr lang="en-US" noProof="0" dirty="0" err="1"/>
              <a:t>hier</a:t>
            </a:r>
            <a:r>
              <a:rPr lang="en-US" noProof="0" dirty="0"/>
              <a:t> </a:t>
            </a:r>
            <a:r>
              <a:rPr lang="en-US" noProof="0" dirty="0" err="1"/>
              <a:t>eintragen</a:t>
            </a:r>
            <a:endParaRPr lang="en-US" noProof="0" dirty="0"/>
          </a:p>
        </p:txBody>
      </p:sp>
      <p:sp>
        <p:nvSpPr>
          <p:cNvPr id="16" name="Name Placeholder">
            <a:extLst>
              <a:ext uri="{FF2B5EF4-FFF2-40B4-BE49-F238E27FC236}">
                <a16:creationId xmlns:a16="http://schemas.microsoft.com/office/drawing/2014/main" id="{AABE0740-D847-325C-6A3B-0565A4D68681}"/>
              </a:ext>
            </a:extLst>
          </p:cNvPr>
          <p:cNvSpPr>
            <a:spLocks noGrp="1"/>
          </p:cNvSpPr>
          <p:nvPr>
            <p:ph type="body" sz="quarter" idx="17" hasCustomPrompt="1"/>
          </p:nvPr>
        </p:nvSpPr>
        <p:spPr>
          <a:xfrm>
            <a:off x="5806693" y="6180328"/>
            <a:ext cx="2406242" cy="184832"/>
          </a:xfrm>
        </p:spPr>
        <p:txBody>
          <a:bodyPr anchor="ctr"/>
          <a:lstStyle>
            <a:lvl1pPr marL="0" indent="0">
              <a:buFontTx/>
              <a:buNone/>
              <a:defRPr sz="1200" b="1">
                <a:solidFill>
                  <a:schemeClr val="bg1"/>
                </a:solidFill>
                <a:latin typeface="Calibri" panose="020F0502020204030204" pitchFamily="34" charset="0"/>
              </a:defRPr>
            </a:lvl1pPr>
          </a:lstStyle>
          <a:p>
            <a:pPr lvl="0"/>
            <a:r>
              <a:rPr lang="en-US" noProof="0" dirty="0" err="1"/>
              <a:t>Telefonnummer</a:t>
            </a:r>
            <a:r>
              <a:rPr lang="en-US" noProof="0" dirty="0"/>
              <a:t> </a:t>
            </a:r>
            <a:r>
              <a:rPr lang="en-US" noProof="0" dirty="0" err="1"/>
              <a:t>hier</a:t>
            </a:r>
            <a:r>
              <a:rPr lang="en-US" noProof="0" dirty="0"/>
              <a:t> </a:t>
            </a:r>
            <a:r>
              <a:rPr lang="en-US" noProof="0" dirty="0" err="1"/>
              <a:t>eintragen</a:t>
            </a:r>
            <a:endParaRPr lang="en-US" noProof="0" dirty="0"/>
          </a:p>
        </p:txBody>
      </p:sp>
      <p:sp>
        <p:nvSpPr>
          <p:cNvPr id="17" name="Name Placeholder">
            <a:extLst>
              <a:ext uri="{FF2B5EF4-FFF2-40B4-BE49-F238E27FC236}">
                <a16:creationId xmlns:a16="http://schemas.microsoft.com/office/drawing/2014/main" id="{E25CFD99-7004-36BB-F088-058CEC647D0A}"/>
              </a:ext>
            </a:extLst>
          </p:cNvPr>
          <p:cNvSpPr>
            <a:spLocks noGrp="1"/>
          </p:cNvSpPr>
          <p:nvPr>
            <p:ph type="body" sz="quarter" idx="18" hasCustomPrompt="1"/>
          </p:nvPr>
        </p:nvSpPr>
        <p:spPr>
          <a:xfrm>
            <a:off x="5806693" y="6395152"/>
            <a:ext cx="2406242" cy="184832"/>
          </a:xfrm>
        </p:spPr>
        <p:txBody>
          <a:bodyPr anchor="ctr"/>
          <a:lstStyle>
            <a:lvl1pPr marL="0" indent="0">
              <a:buFontTx/>
              <a:buNone/>
              <a:defRPr sz="1200" b="1">
                <a:solidFill>
                  <a:schemeClr val="bg1"/>
                </a:solidFill>
                <a:latin typeface="Calibri" panose="020F0502020204030204" pitchFamily="34" charset="0"/>
              </a:defRPr>
            </a:lvl1pPr>
          </a:lstStyle>
          <a:p>
            <a:pPr lvl="0"/>
            <a:r>
              <a:rPr lang="en-US" noProof="0" dirty="0" err="1"/>
              <a:t>Faxnummer</a:t>
            </a:r>
            <a:r>
              <a:rPr lang="en-US" noProof="0" dirty="0"/>
              <a:t> </a:t>
            </a:r>
            <a:r>
              <a:rPr lang="en-US" noProof="0" dirty="0" err="1"/>
              <a:t>hier</a:t>
            </a:r>
            <a:r>
              <a:rPr lang="en-US" noProof="0" dirty="0"/>
              <a:t> </a:t>
            </a:r>
            <a:r>
              <a:rPr lang="en-US" noProof="0" dirty="0" err="1"/>
              <a:t>eintragen</a:t>
            </a:r>
            <a:endParaRPr lang="en-US" noProof="0" dirty="0"/>
          </a:p>
        </p:txBody>
      </p:sp>
      <p:sp>
        <p:nvSpPr>
          <p:cNvPr id="18" name="Textfeld 17">
            <a:extLst>
              <a:ext uri="{FF2B5EF4-FFF2-40B4-BE49-F238E27FC236}">
                <a16:creationId xmlns:a16="http://schemas.microsoft.com/office/drawing/2014/main" id="{E15A64C0-B59D-2E2F-DE77-E7DA494B7F7C}"/>
              </a:ext>
            </a:extLst>
          </p:cNvPr>
          <p:cNvSpPr txBox="1"/>
          <p:nvPr userDrawn="1"/>
        </p:nvSpPr>
        <p:spPr bwMode="gray">
          <a:xfrm>
            <a:off x="5228236" y="5965503"/>
            <a:ext cx="562964" cy="181297"/>
          </a:xfrm>
          <a:prstGeom prst="rect">
            <a:avLst/>
          </a:prstGeom>
        </p:spPr>
        <p:txBody>
          <a:bodyPr vert="horz" lIns="0" tIns="0" rIns="0" bIns="0" rtlCol="0" anchor="ctr">
            <a:noAutofit/>
          </a:bodyPr>
          <a:lstStyle>
            <a:lvl1pPr lvl="0" indent="0" defTabSz="914377">
              <a:lnSpc>
                <a:spcPct val="100000"/>
              </a:lnSpc>
              <a:spcBef>
                <a:spcPts val="400"/>
              </a:spcBef>
              <a:spcAft>
                <a:spcPts val="400"/>
              </a:spcAft>
              <a:buFontTx/>
              <a:buNone/>
              <a:defRPr sz="1200" b="1">
                <a:solidFill>
                  <a:schemeClr val="bg1"/>
                </a:solidFill>
                <a:latin typeface="Calibri" panose="020F0502020204030204" pitchFamily="34" charset="0"/>
              </a:defRPr>
            </a:lvl1pPr>
            <a:lvl2pPr marL="360000" indent="-360000" defTabSz="914377">
              <a:lnSpc>
                <a:spcPct val="100000"/>
              </a:lnSpc>
              <a:spcBef>
                <a:spcPts val="400"/>
              </a:spcBef>
              <a:spcAft>
                <a:spcPts val="400"/>
              </a:spcAft>
              <a:buClr>
                <a:schemeClr val="accent1"/>
              </a:buClr>
              <a:buSzPct val="115000"/>
              <a:buFont typeface="Symbol" panose="05050102010706020507" pitchFamily="18" charset="2"/>
              <a:buChar char="-"/>
              <a:defRPr sz="2400">
                <a:solidFill>
                  <a:schemeClr val="tx2"/>
                </a:solidFill>
              </a:defRPr>
            </a:lvl2pPr>
            <a:lvl3pPr marL="720000" indent="-360000" defTabSz="914377">
              <a:lnSpc>
                <a:spcPct val="100000"/>
              </a:lnSpc>
              <a:spcBef>
                <a:spcPts val="0"/>
              </a:spcBef>
              <a:spcAft>
                <a:spcPts val="400"/>
              </a:spcAft>
              <a:buClr>
                <a:schemeClr val="accent1"/>
              </a:buClr>
              <a:buFont typeface="Symbol" panose="05050102010706020507" pitchFamily="18" charset="2"/>
              <a:buChar char="-"/>
              <a:defRPr sz="2400">
                <a:solidFill>
                  <a:schemeClr val="tx2"/>
                </a:solidFill>
              </a:defRPr>
            </a:lvl3pPr>
            <a:lvl4pPr marL="360000" indent="-360000" defTabSz="914377">
              <a:lnSpc>
                <a:spcPct val="100000"/>
              </a:lnSpc>
              <a:spcBef>
                <a:spcPts val="0"/>
              </a:spcBef>
              <a:spcAft>
                <a:spcPts val="400"/>
              </a:spcAft>
              <a:buClr>
                <a:schemeClr val="accent1"/>
              </a:buClr>
              <a:buFontTx/>
              <a:buBlip>
                <a:blip r:embed="rId2">
                  <a:extLst>
                    <a:ext uri="{96DAC541-7B7A-43D3-8B79-37D633B846F1}">
                      <asvg:svgBlip xmlns:asvg="http://schemas.microsoft.com/office/drawing/2016/SVG/main" r:embed="rId3"/>
                    </a:ext>
                  </a:extLst>
                </a:blip>
              </a:buBlip>
              <a:defRPr sz="2400">
                <a:solidFill>
                  <a:schemeClr val="tx2"/>
                </a:solidFill>
              </a:defRPr>
            </a:lvl4pPr>
            <a:lvl5pPr marL="0" indent="0" defTabSz="914377">
              <a:lnSpc>
                <a:spcPct val="100000"/>
              </a:lnSpc>
              <a:spcBef>
                <a:spcPts val="400"/>
              </a:spcBef>
              <a:spcAft>
                <a:spcPts val="400"/>
              </a:spcAft>
              <a:buFont typeface="Arial" panose="020B0604020202020204" pitchFamily="34" charset="0"/>
              <a:buNone/>
              <a:defRPr sz="2400" b="1">
                <a:solidFill>
                  <a:schemeClr val="tx2"/>
                </a:solidFill>
              </a:defRPr>
            </a:lvl5pPr>
            <a:lvl6pPr marL="0" indent="0" defTabSz="914377">
              <a:lnSpc>
                <a:spcPct val="100000"/>
              </a:lnSpc>
              <a:spcBef>
                <a:spcPts val="400"/>
              </a:spcBef>
              <a:spcAft>
                <a:spcPts val="400"/>
              </a:spcAft>
              <a:buFont typeface="Arial" panose="020B0604020202020204" pitchFamily="34" charset="0"/>
              <a:buNone/>
              <a:defRPr sz="2400" b="1" cap="all" baseline="0">
                <a:solidFill>
                  <a:schemeClr val="accent1"/>
                </a:solidFill>
              </a:defRPr>
            </a:lvl6pPr>
            <a:lvl7pPr marL="0" indent="0" defTabSz="914377">
              <a:lnSpc>
                <a:spcPct val="100000"/>
              </a:lnSpc>
              <a:spcBef>
                <a:spcPts val="400"/>
              </a:spcBef>
              <a:spcAft>
                <a:spcPts val="400"/>
              </a:spcAft>
              <a:buFont typeface="Arial" panose="020B0604020202020204" pitchFamily="34" charset="0"/>
              <a:buNone/>
              <a:defRPr sz="2400" b="1" cap="all" baseline="0">
                <a:solidFill>
                  <a:schemeClr val="accent2"/>
                </a:solidFill>
              </a:defRPr>
            </a:lvl7pPr>
            <a:lvl8pPr marL="0" indent="0" defTabSz="914377">
              <a:lnSpc>
                <a:spcPct val="100000"/>
              </a:lnSpc>
              <a:spcBef>
                <a:spcPts val="400"/>
              </a:spcBef>
              <a:spcAft>
                <a:spcPts val="400"/>
              </a:spcAft>
              <a:buFont typeface="Arial" panose="020B0604020202020204" pitchFamily="34" charset="0"/>
              <a:buNone/>
              <a:defRPr sz="1400" b="0" cap="none" baseline="0">
                <a:solidFill>
                  <a:schemeClr val="tx2"/>
                </a:solidFill>
              </a:defRPr>
            </a:lvl8pPr>
            <a:lvl9pPr marL="0" indent="0" defTabSz="914377">
              <a:lnSpc>
                <a:spcPct val="100000"/>
              </a:lnSpc>
              <a:spcBef>
                <a:spcPts val="400"/>
              </a:spcBef>
              <a:spcAft>
                <a:spcPts val="400"/>
              </a:spcAft>
              <a:buFont typeface="Arial" panose="020B0604020202020204" pitchFamily="34" charset="0"/>
              <a:buNone/>
              <a:defRPr sz="1000"/>
            </a:lvl9pPr>
          </a:lstStyle>
          <a:p>
            <a:pPr lvl="0"/>
            <a:r>
              <a:rPr lang="de-DE" dirty="0"/>
              <a:t>Adresse:</a:t>
            </a:r>
          </a:p>
        </p:txBody>
      </p:sp>
      <p:sp>
        <p:nvSpPr>
          <p:cNvPr id="19" name="Textfeld 18">
            <a:extLst>
              <a:ext uri="{FF2B5EF4-FFF2-40B4-BE49-F238E27FC236}">
                <a16:creationId xmlns:a16="http://schemas.microsoft.com/office/drawing/2014/main" id="{30273B2F-A686-D687-D069-5D519B3CED89}"/>
              </a:ext>
            </a:extLst>
          </p:cNvPr>
          <p:cNvSpPr txBox="1"/>
          <p:nvPr userDrawn="1"/>
        </p:nvSpPr>
        <p:spPr bwMode="gray">
          <a:xfrm>
            <a:off x="5228236" y="6183863"/>
            <a:ext cx="562964" cy="181297"/>
          </a:xfrm>
          <a:prstGeom prst="rect">
            <a:avLst/>
          </a:prstGeom>
        </p:spPr>
        <p:txBody>
          <a:bodyPr vert="horz" lIns="0" tIns="0" rIns="0" bIns="0" rtlCol="0" anchor="ctr">
            <a:noAutofit/>
          </a:bodyPr>
          <a:lstStyle>
            <a:lvl1pPr lvl="0" indent="0" defTabSz="914377">
              <a:lnSpc>
                <a:spcPct val="100000"/>
              </a:lnSpc>
              <a:spcBef>
                <a:spcPts val="400"/>
              </a:spcBef>
              <a:spcAft>
                <a:spcPts val="400"/>
              </a:spcAft>
              <a:buFontTx/>
              <a:buNone/>
              <a:defRPr sz="1200" b="1">
                <a:solidFill>
                  <a:schemeClr val="bg1"/>
                </a:solidFill>
                <a:latin typeface="Calibri" panose="020F0502020204030204" pitchFamily="34" charset="0"/>
              </a:defRPr>
            </a:lvl1pPr>
            <a:lvl2pPr marL="360000" indent="-360000" defTabSz="914377">
              <a:lnSpc>
                <a:spcPct val="100000"/>
              </a:lnSpc>
              <a:spcBef>
                <a:spcPts val="400"/>
              </a:spcBef>
              <a:spcAft>
                <a:spcPts val="400"/>
              </a:spcAft>
              <a:buClr>
                <a:schemeClr val="accent1"/>
              </a:buClr>
              <a:buSzPct val="115000"/>
              <a:buFont typeface="Symbol" panose="05050102010706020507" pitchFamily="18" charset="2"/>
              <a:buChar char="-"/>
              <a:defRPr sz="2400">
                <a:solidFill>
                  <a:schemeClr val="tx2"/>
                </a:solidFill>
              </a:defRPr>
            </a:lvl2pPr>
            <a:lvl3pPr marL="720000" indent="-360000" defTabSz="914377">
              <a:lnSpc>
                <a:spcPct val="100000"/>
              </a:lnSpc>
              <a:spcBef>
                <a:spcPts val="0"/>
              </a:spcBef>
              <a:spcAft>
                <a:spcPts val="400"/>
              </a:spcAft>
              <a:buClr>
                <a:schemeClr val="accent1"/>
              </a:buClr>
              <a:buFont typeface="Symbol" panose="05050102010706020507" pitchFamily="18" charset="2"/>
              <a:buChar char="-"/>
              <a:defRPr sz="2400">
                <a:solidFill>
                  <a:schemeClr val="tx2"/>
                </a:solidFill>
              </a:defRPr>
            </a:lvl3pPr>
            <a:lvl4pPr marL="360000" indent="-360000" defTabSz="914377">
              <a:lnSpc>
                <a:spcPct val="100000"/>
              </a:lnSpc>
              <a:spcBef>
                <a:spcPts val="0"/>
              </a:spcBef>
              <a:spcAft>
                <a:spcPts val="400"/>
              </a:spcAft>
              <a:buClr>
                <a:schemeClr val="accent1"/>
              </a:buClr>
              <a:buFontTx/>
              <a:buBlip>
                <a:blip r:embed="rId2">
                  <a:extLst>
                    <a:ext uri="{96DAC541-7B7A-43D3-8B79-37D633B846F1}">
                      <asvg:svgBlip xmlns:asvg="http://schemas.microsoft.com/office/drawing/2016/SVG/main" r:embed="rId3"/>
                    </a:ext>
                  </a:extLst>
                </a:blip>
              </a:buBlip>
              <a:defRPr sz="2400">
                <a:solidFill>
                  <a:schemeClr val="tx2"/>
                </a:solidFill>
              </a:defRPr>
            </a:lvl4pPr>
            <a:lvl5pPr marL="0" indent="0" defTabSz="914377">
              <a:lnSpc>
                <a:spcPct val="100000"/>
              </a:lnSpc>
              <a:spcBef>
                <a:spcPts val="400"/>
              </a:spcBef>
              <a:spcAft>
                <a:spcPts val="400"/>
              </a:spcAft>
              <a:buFont typeface="Arial" panose="020B0604020202020204" pitchFamily="34" charset="0"/>
              <a:buNone/>
              <a:defRPr sz="2400" b="1">
                <a:solidFill>
                  <a:schemeClr val="tx2"/>
                </a:solidFill>
              </a:defRPr>
            </a:lvl5pPr>
            <a:lvl6pPr marL="0" indent="0" defTabSz="914377">
              <a:lnSpc>
                <a:spcPct val="100000"/>
              </a:lnSpc>
              <a:spcBef>
                <a:spcPts val="400"/>
              </a:spcBef>
              <a:spcAft>
                <a:spcPts val="400"/>
              </a:spcAft>
              <a:buFont typeface="Arial" panose="020B0604020202020204" pitchFamily="34" charset="0"/>
              <a:buNone/>
              <a:defRPr sz="2400" b="1" cap="all" baseline="0">
                <a:solidFill>
                  <a:schemeClr val="accent1"/>
                </a:solidFill>
              </a:defRPr>
            </a:lvl6pPr>
            <a:lvl7pPr marL="0" indent="0" defTabSz="914377">
              <a:lnSpc>
                <a:spcPct val="100000"/>
              </a:lnSpc>
              <a:spcBef>
                <a:spcPts val="400"/>
              </a:spcBef>
              <a:spcAft>
                <a:spcPts val="400"/>
              </a:spcAft>
              <a:buFont typeface="Arial" panose="020B0604020202020204" pitchFamily="34" charset="0"/>
              <a:buNone/>
              <a:defRPr sz="2400" b="1" cap="all" baseline="0">
                <a:solidFill>
                  <a:schemeClr val="accent2"/>
                </a:solidFill>
              </a:defRPr>
            </a:lvl7pPr>
            <a:lvl8pPr marL="0" indent="0" defTabSz="914377">
              <a:lnSpc>
                <a:spcPct val="100000"/>
              </a:lnSpc>
              <a:spcBef>
                <a:spcPts val="400"/>
              </a:spcBef>
              <a:spcAft>
                <a:spcPts val="400"/>
              </a:spcAft>
              <a:buFont typeface="Arial" panose="020B0604020202020204" pitchFamily="34" charset="0"/>
              <a:buNone/>
              <a:defRPr sz="1400" b="0" cap="none" baseline="0">
                <a:solidFill>
                  <a:schemeClr val="tx2"/>
                </a:solidFill>
              </a:defRPr>
            </a:lvl8pPr>
            <a:lvl9pPr marL="0" indent="0" defTabSz="914377">
              <a:lnSpc>
                <a:spcPct val="100000"/>
              </a:lnSpc>
              <a:spcBef>
                <a:spcPts val="400"/>
              </a:spcBef>
              <a:spcAft>
                <a:spcPts val="400"/>
              </a:spcAft>
              <a:buFont typeface="Arial" panose="020B0604020202020204" pitchFamily="34" charset="0"/>
              <a:buNone/>
              <a:defRPr sz="1000"/>
            </a:lvl9pPr>
          </a:lstStyle>
          <a:p>
            <a:pPr lvl="0"/>
            <a:r>
              <a:rPr lang="de-DE" dirty="0"/>
              <a:t>Tel.:</a:t>
            </a:r>
          </a:p>
        </p:txBody>
      </p:sp>
      <p:sp>
        <p:nvSpPr>
          <p:cNvPr id="20" name="Textfeld 19">
            <a:extLst>
              <a:ext uri="{FF2B5EF4-FFF2-40B4-BE49-F238E27FC236}">
                <a16:creationId xmlns:a16="http://schemas.microsoft.com/office/drawing/2014/main" id="{7DB65432-1856-15EF-0E0C-061CF8F22433}"/>
              </a:ext>
            </a:extLst>
          </p:cNvPr>
          <p:cNvSpPr txBox="1"/>
          <p:nvPr userDrawn="1"/>
        </p:nvSpPr>
        <p:spPr bwMode="gray">
          <a:xfrm>
            <a:off x="5228236" y="6398687"/>
            <a:ext cx="562964" cy="181297"/>
          </a:xfrm>
          <a:prstGeom prst="rect">
            <a:avLst/>
          </a:prstGeom>
        </p:spPr>
        <p:txBody>
          <a:bodyPr vert="horz" lIns="0" tIns="0" rIns="0" bIns="0" rtlCol="0" anchor="ctr">
            <a:noAutofit/>
          </a:bodyPr>
          <a:lstStyle>
            <a:lvl1pPr lvl="0" indent="0" defTabSz="914377">
              <a:lnSpc>
                <a:spcPct val="100000"/>
              </a:lnSpc>
              <a:spcBef>
                <a:spcPts val="400"/>
              </a:spcBef>
              <a:spcAft>
                <a:spcPts val="400"/>
              </a:spcAft>
              <a:buFontTx/>
              <a:buNone/>
              <a:defRPr sz="1200" b="1">
                <a:solidFill>
                  <a:schemeClr val="bg1"/>
                </a:solidFill>
                <a:latin typeface="Calibri" panose="020F0502020204030204" pitchFamily="34" charset="0"/>
              </a:defRPr>
            </a:lvl1pPr>
            <a:lvl2pPr marL="360000" indent="-360000" defTabSz="914377">
              <a:lnSpc>
                <a:spcPct val="100000"/>
              </a:lnSpc>
              <a:spcBef>
                <a:spcPts val="400"/>
              </a:spcBef>
              <a:spcAft>
                <a:spcPts val="400"/>
              </a:spcAft>
              <a:buClr>
                <a:schemeClr val="accent1"/>
              </a:buClr>
              <a:buSzPct val="115000"/>
              <a:buFont typeface="Symbol" panose="05050102010706020507" pitchFamily="18" charset="2"/>
              <a:buChar char="-"/>
              <a:defRPr sz="2400">
                <a:solidFill>
                  <a:schemeClr val="tx2"/>
                </a:solidFill>
              </a:defRPr>
            </a:lvl2pPr>
            <a:lvl3pPr marL="720000" indent="-360000" defTabSz="914377">
              <a:lnSpc>
                <a:spcPct val="100000"/>
              </a:lnSpc>
              <a:spcBef>
                <a:spcPts val="0"/>
              </a:spcBef>
              <a:spcAft>
                <a:spcPts val="400"/>
              </a:spcAft>
              <a:buClr>
                <a:schemeClr val="accent1"/>
              </a:buClr>
              <a:buFont typeface="Symbol" panose="05050102010706020507" pitchFamily="18" charset="2"/>
              <a:buChar char="-"/>
              <a:defRPr sz="2400">
                <a:solidFill>
                  <a:schemeClr val="tx2"/>
                </a:solidFill>
              </a:defRPr>
            </a:lvl3pPr>
            <a:lvl4pPr marL="360000" indent="-360000" defTabSz="914377">
              <a:lnSpc>
                <a:spcPct val="100000"/>
              </a:lnSpc>
              <a:spcBef>
                <a:spcPts val="0"/>
              </a:spcBef>
              <a:spcAft>
                <a:spcPts val="400"/>
              </a:spcAft>
              <a:buClr>
                <a:schemeClr val="accent1"/>
              </a:buClr>
              <a:buFontTx/>
              <a:buBlip>
                <a:blip r:embed="rId2">
                  <a:extLst>
                    <a:ext uri="{96DAC541-7B7A-43D3-8B79-37D633B846F1}">
                      <asvg:svgBlip xmlns:asvg="http://schemas.microsoft.com/office/drawing/2016/SVG/main" r:embed="rId3"/>
                    </a:ext>
                  </a:extLst>
                </a:blip>
              </a:buBlip>
              <a:defRPr sz="2400">
                <a:solidFill>
                  <a:schemeClr val="tx2"/>
                </a:solidFill>
              </a:defRPr>
            </a:lvl4pPr>
            <a:lvl5pPr marL="0" indent="0" defTabSz="914377">
              <a:lnSpc>
                <a:spcPct val="100000"/>
              </a:lnSpc>
              <a:spcBef>
                <a:spcPts val="400"/>
              </a:spcBef>
              <a:spcAft>
                <a:spcPts val="400"/>
              </a:spcAft>
              <a:buFont typeface="Arial" panose="020B0604020202020204" pitchFamily="34" charset="0"/>
              <a:buNone/>
              <a:defRPr sz="2400" b="1">
                <a:solidFill>
                  <a:schemeClr val="tx2"/>
                </a:solidFill>
              </a:defRPr>
            </a:lvl5pPr>
            <a:lvl6pPr marL="0" indent="0" defTabSz="914377">
              <a:lnSpc>
                <a:spcPct val="100000"/>
              </a:lnSpc>
              <a:spcBef>
                <a:spcPts val="400"/>
              </a:spcBef>
              <a:spcAft>
                <a:spcPts val="400"/>
              </a:spcAft>
              <a:buFont typeface="Arial" panose="020B0604020202020204" pitchFamily="34" charset="0"/>
              <a:buNone/>
              <a:defRPr sz="2400" b="1" cap="all" baseline="0">
                <a:solidFill>
                  <a:schemeClr val="accent1"/>
                </a:solidFill>
              </a:defRPr>
            </a:lvl6pPr>
            <a:lvl7pPr marL="0" indent="0" defTabSz="914377">
              <a:lnSpc>
                <a:spcPct val="100000"/>
              </a:lnSpc>
              <a:spcBef>
                <a:spcPts val="400"/>
              </a:spcBef>
              <a:spcAft>
                <a:spcPts val="400"/>
              </a:spcAft>
              <a:buFont typeface="Arial" panose="020B0604020202020204" pitchFamily="34" charset="0"/>
              <a:buNone/>
              <a:defRPr sz="2400" b="1" cap="all" baseline="0">
                <a:solidFill>
                  <a:schemeClr val="accent2"/>
                </a:solidFill>
              </a:defRPr>
            </a:lvl7pPr>
            <a:lvl8pPr marL="0" indent="0" defTabSz="914377">
              <a:lnSpc>
                <a:spcPct val="100000"/>
              </a:lnSpc>
              <a:spcBef>
                <a:spcPts val="400"/>
              </a:spcBef>
              <a:spcAft>
                <a:spcPts val="400"/>
              </a:spcAft>
              <a:buFont typeface="Arial" panose="020B0604020202020204" pitchFamily="34" charset="0"/>
              <a:buNone/>
              <a:defRPr sz="1400" b="0" cap="none" baseline="0">
                <a:solidFill>
                  <a:schemeClr val="tx2"/>
                </a:solidFill>
              </a:defRPr>
            </a:lvl8pPr>
            <a:lvl9pPr marL="0" indent="0" defTabSz="914377">
              <a:lnSpc>
                <a:spcPct val="100000"/>
              </a:lnSpc>
              <a:spcBef>
                <a:spcPts val="400"/>
              </a:spcBef>
              <a:spcAft>
                <a:spcPts val="400"/>
              </a:spcAft>
              <a:buFont typeface="Arial" panose="020B0604020202020204" pitchFamily="34" charset="0"/>
              <a:buNone/>
              <a:defRPr sz="1000"/>
            </a:lvl9pPr>
          </a:lstStyle>
          <a:p>
            <a:pPr lvl="0"/>
            <a:r>
              <a:rPr lang="de-DE" dirty="0"/>
              <a:t>Fax:</a:t>
            </a:r>
          </a:p>
        </p:txBody>
      </p:sp>
    </p:spTree>
    <p:extLst>
      <p:ext uri="{BB962C8B-B14F-4D97-AF65-F5344CB8AC3E}">
        <p14:creationId xmlns:p14="http://schemas.microsoft.com/office/powerpoint/2010/main" val="4051196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2EC40EB5-E79F-DD21-5FB1-C9FF5082621C}"/>
              </a:ext>
            </a:extLst>
          </p:cNvPr>
          <p:cNvSpPr txBox="1">
            <a:spLocks/>
          </p:cNvSpPr>
          <p:nvPr userDrawn="1"/>
        </p:nvSpPr>
        <p:spPr bwMode="gray">
          <a:xfrm>
            <a:off x="525600" y="673200"/>
            <a:ext cx="9121320" cy="360001"/>
          </a:xfrm>
          <a:prstGeom prst="rect">
            <a:avLst/>
          </a:prstGeom>
        </p:spPr>
        <p:txBody>
          <a:bodyPr vert="horz" lIns="0" tIns="0" rIns="0" bIns="0" rtlCol="0" anchor="t" anchorCtr="0">
            <a:noAutofit/>
          </a:bodyPr>
          <a:lstStyle>
            <a:lvl1pPr defTabSz="914377">
              <a:lnSpc>
                <a:spcPct val="90000"/>
              </a:lnSpc>
              <a:spcBef>
                <a:spcPct val="0"/>
              </a:spcBef>
              <a:buNone/>
              <a:defRPr sz="2400" b="0" cap="all" baseline="0">
                <a:solidFill>
                  <a:schemeClr val="tx2"/>
                </a:solidFill>
                <a:latin typeface="+mj-lt"/>
                <a:ea typeface="+mj-ea"/>
                <a:cs typeface="+mj-cs"/>
              </a:defRPr>
            </a:lvl1pPr>
          </a:lstStyle>
          <a:p>
            <a:pPr lvl="0"/>
            <a:r>
              <a:rPr lang="de-DE" dirty="0"/>
              <a:t>Disclaimer</a:t>
            </a:r>
          </a:p>
        </p:txBody>
      </p:sp>
      <p:sp>
        <p:nvSpPr>
          <p:cNvPr id="3" name="Fußzeilenplatzhalter 2">
            <a:extLst>
              <a:ext uri="{FF2B5EF4-FFF2-40B4-BE49-F238E27FC236}">
                <a16:creationId xmlns:a16="http://schemas.microsoft.com/office/drawing/2014/main" id="{BD6DB46E-FD75-FFAB-8FCC-3764084F616A}"/>
              </a:ext>
            </a:extLst>
          </p:cNvPr>
          <p:cNvSpPr>
            <a:spLocks noGrp="1"/>
          </p:cNvSpPr>
          <p:nvPr>
            <p:ph type="ftr" sz="quarter" idx="10"/>
          </p:nvPr>
        </p:nvSpPr>
        <p:spPr/>
        <p:txBody>
          <a:bodyPr/>
          <a:lstStyle/>
          <a:p>
            <a:endParaRPr lang="de-DE" dirty="0"/>
          </a:p>
        </p:txBody>
      </p:sp>
      <p:sp>
        <p:nvSpPr>
          <p:cNvPr id="4" name="Foliennummernplatzhalter 3">
            <a:extLst>
              <a:ext uri="{FF2B5EF4-FFF2-40B4-BE49-F238E27FC236}">
                <a16:creationId xmlns:a16="http://schemas.microsoft.com/office/drawing/2014/main" id="{47F97A3C-FBCF-2707-8B6C-8C60DEAAD070}"/>
              </a:ext>
            </a:extLst>
          </p:cNvPr>
          <p:cNvSpPr>
            <a:spLocks noGrp="1"/>
          </p:cNvSpPr>
          <p:nvPr>
            <p:ph type="sldNum" sz="quarter" idx="11"/>
          </p:nvPr>
        </p:nvSpPr>
        <p:spPr/>
        <p:txBody>
          <a:bodyPr/>
          <a:lstStyle/>
          <a:p>
            <a:fld id="{521AE3AC-DDCA-45D4-9B2A-A2DBEA872607}" type="slidenum">
              <a:rPr lang="de-DE" smtClean="0"/>
              <a:pPr/>
              <a:t>‹Nr.›</a:t>
            </a:fld>
            <a:endParaRPr lang="de-DE" dirty="0"/>
          </a:p>
        </p:txBody>
      </p:sp>
      <p:sp>
        <p:nvSpPr>
          <p:cNvPr id="2" name="Textfeld 1">
            <a:extLst>
              <a:ext uri="{FF2B5EF4-FFF2-40B4-BE49-F238E27FC236}">
                <a16:creationId xmlns:a16="http://schemas.microsoft.com/office/drawing/2014/main" id="{FCCD0E53-2E3C-83A3-332C-A1EE033105EF}"/>
              </a:ext>
            </a:extLst>
          </p:cNvPr>
          <p:cNvSpPr txBox="1"/>
          <p:nvPr userDrawn="1"/>
        </p:nvSpPr>
        <p:spPr>
          <a:xfrm>
            <a:off x="527052" y="4472381"/>
            <a:ext cx="11145835" cy="1620444"/>
          </a:xfrm>
          <a:prstGeom prst="rect">
            <a:avLst/>
          </a:prstGeom>
          <a:noFill/>
          <a:ln>
            <a:noFill/>
          </a:ln>
        </p:spPr>
        <p:txBody>
          <a:bodyPr rot="0" spcFirstLastPara="0" vertOverflow="overflow" horzOverflow="overflow" vert="horz" wrap="square" lIns="0" tIns="0" rIns="0" bIns="0" numCol="1" spcCol="0" rtlCol="0" fromWordArt="0" anchor="b" anchorCtr="0" forceAA="0" compatLnSpc="1">
            <a:prstTxWarp prst="textNoShape">
              <a:avLst/>
            </a:prstTxWarp>
            <a:spAutoFit/>
          </a:bodyPr>
          <a:lstStyle/>
          <a:p>
            <a:pPr>
              <a:lnSpc>
                <a:spcPct val="90000"/>
              </a:lnSpc>
              <a:spcBef>
                <a:spcPts val="0"/>
              </a:spcBef>
            </a:pPr>
            <a:r>
              <a:rPr lang="de-CH" sz="900" b="0" u="none" dirty="0">
                <a:solidFill>
                  <a:schemeClr val="tx2"/>
                </a:solidFill>
                <a:latin typeface="+mn-lt"/>
                <a:ea typeface="+mn-ea"/>
                <a:cs typeface="+mn-cs"/>
              </a:rPr>
              <a:t>Bildnachweis: </a:t>
            </a:r>
          </a:p>
          <a:p>
            <a:pPr>
              <a:lnSpc>
                <a:spcPct val="90000"/>
              </a:lnSpc>
              <a:spcBef>
                <a:spcPts val="0"/>
              </a:spcBef>
            </a:pPr>
            <a:r>
              <a:rPr lang="de-CH" sz="900" dirty="0">
                <a:solidFill>
                  <a:schemeClr val="tx2"/>
                </a:solidFill>
                <a:latin typeface="+mn-lt"/>
                <a:ea typeface="+mn-ea"/>
                <a:cs typeface="+mn-cs"/>
              </a:rPr>
              <a:t>Sofern nicht anders angegeben, Pixabay.com mit freier kommerzieller Nutzung ohne Nennung des Fotografen</a:t>
            </a:r>
          </a:p>
          <a:p>
            <a:pPr>
              <a:lnSpc>
                <a:spcPct val="90000"/>
              </a:lnSpc>
              <a:spcBef>
                <a:spcPts val="0"/>
              </a:spcBef>
            </a:pPr>
            <a:endParaRPr lang="de-CH" sz="900" b="1" u="sng" dirty="0">
              <a:solidFill>
                <a:schemeClr val="tx2"/>
              </a:solidFill>
              <a:latin typeface="+mn-lt"/>
              <a:ea typeface="+mn-ea"/>
              <a:cs typeface="+mn-cs"/>
            </a:endParaRPr>
          </a:p>
          <a:p>
            <a:pPr marL="0" algn="l" defTabSz="914400" rtl="0" eaLnBrk="1" latinLnBrk="0" hangingPunct="1">
              <a:lnSpc>
                <a:spcPct val="90000"/>
              </a:lnSpc>
              <a:spcBef>
                <a:spcPts val="0"/>
              </a:spcBef>
            </a:pPr>
            <a:r>
              <a:rPr lang="de-CH" sz="900" b="0" u="none" kern="1200" dirty="0">
                <a:solidFill>
                  <a:schemeClr val="tx2"/>
                </a:solidFill>
                <a:latin typeface="+mn-lt"/>
                <a:ea typeface="+mn-ea"/>
                <a:cs typeface="+mn-cs"/>
              </a:rPr>
              <a:t>Urheberrecht:</a:t>
            </a:r>
          </a:p>
          <a:p>
            <a:pPr>
              <a:lnSpc>
                <a:spcPct val="90000"/>
              </a:lnSpc>
              <a:spcBef>
                <a:spcPts val="0"/>
              </a:spcBef>
            </a:pPr>
            <a:r>
              <a:rPr lang="de-CH" sz="900" dirty="0">
                <a:solidFill>
                  <a:schemeClr val="tx2"/>
                </a:solidFill>
                <a:latin typeface="+mn-lt"/>
                <a:ea typeface="+mn-ea"/>
                <a:cs typeface="+mn-cs"/>
              </a:rPr>
              <a:t>Nachdruck, Vervielfältigung, (Weiter)-Bearbeitung – auch auszugsweise – und / oder Weiterleitung an Dritte ist urheberrechtlich nicht gestattet.</a:t>
            </a:r>
            <a:r>
              <a:rPr lang="de-DE" sz="900" dirty="0">
                <a:solidFill>
                  <a:schemeClr val="tx2"/>
                </a:solidFill>
                <a:latin typeface="+mn-lt"/>
                <a:ea typeface="+mn-ea"/>
                <a:cs typeface="+mn-cs"/>
              </a:rPr>
              <a:t> Nachdruck, Vervielfältigung, (Weiter)-Bearbeitung – auch auszugsweise – und / oder Weiterleitung an Dritte ist urheberrechtlich nicht gestattet. </a:t>
            </a:r>
            <a:endParaRPr lang="de-CH" sz="900" dirty="0">
              <a:solidFill>
                <a:schemeClr val="tx2"/>
              </a:solidFill>
              <a:latin typeface="+mn-lt"/>
              <a:ea typeface="+mn-ea"/>
              <a:cs typeface="+mn-cs"/>
            </a:endParaRPr>
          </a:p>
          <a:p>
            <a:pPr>
              <a:lnSpc>
                <a:spcPct val="90000"/>
              </a:lnSpc>
              <a:spcBef>
                <a:spcPts val="0"/>
              </a:spcBef>
            </a:pPr>
            <a:endParaRPr lang="de-CH" sz="900" dirty="0">
              <a:solidFill>
                <a:schemeClr val="tx2"/>
              </a:solidFill>
              <a:latin typeface="+mn-lt"/>
              <a:ea typeface="+mn-ea"/>
              <a:cs typeface="+mn-cs"/>
            </a:endParaRPr>
          </a:p>
          <a:p>
            <a:pPr marL="0" algn="l" defTabSz="914400" rtl="0" eaLnBrk="1" latinLnBrk="0" hangingPunct="1">
              <a:lnSpc>
                <a:spcPct val="90000"/>
              </a:lnSpc>
              <a:spcBef>
                <a:spcPts val="0"/>
              </a:spcBef>
            </a:pPr>
            <a:r>
              <a:rPr lang="de-CH" sz="900" b="0" u="none" kern="1200" dirty="0">
                <a:solidFill>
                  <a:schemeClr val="tx2"/>
                </a:solidFill>
                <a:latin typeface="+mn-lt"/>
                <a:ea typeface="+mn-ea"/>
                <a:cs typeface="+mn-cs"/>
              </a:rPr>
              <a:t>Haftungsausschluss:</a:t>
            </a:r>
          </a:p>
          <a:p>
            <a:pPr>
              <a:lnSpc>
                <a:spcPct val="90000"/>
              </a:lnSpc>
              <a:spcBef>
                <a:spcPts val="0"/>
              </a:spcBef>
            </a:pPr>
            <a:r>
              <a:rPr lang="de-DE" sz="900" dirty="0">
                <a:solidFill>
                  <a:schemeClr val="tx2"/>
                </a:solidFill>
                <a:latin typeface="+mn-lt"/>
                <a:ea typeface="+mn-ea"/>
                <a:cs typeface="+mn-cs"/>
              </a:rPr>
              <a:t>Die im Rahmen dieser Präsentation zur Verfügung gestellten Informationen können naturgemäß weder allumfassend noch auf die speziellen Bedürfnisse eines bestimmten Einzelfalls zugeschnitten sein. Sie begründen daher keine Beratung bzw. andere Form rechtsverbindlicher Auskunft. Diese Präsentation beruht auf dem Rechtsstand zum Zeitpunkt des Datums dieser Präsentation und gibt unsere Interpretation der relevanten gesetzlichen Bestimmungen und die hierzu ergangene Rechtsprechung wieder. Im Zeitablauf treten Änderungen bei Gesetzen, der Interpretation von Rechtsquellen sowie in der Rechtsprechung ein. Derartige Änderungen können eine Fortschreibung dieser Präsentation erforderlich machen. Wir weisen ausdrücklich darauf hin, dass wir ohne gesonderten Auftrag nicht verpflichtet sind, diese Präsentation aufgrund einer Änderung der zugrunde liegenden Fakten bzw. Annahmen oder Änderungen in der Gesetzgebung oder Rechtsprechung zu überprüfen und gegebenenfalls fortzuschreiben.</a:t>
            </a:r>
            <a:endParaRPr lang="de-CH" sz="400" dirty="0">
              <a:solidFill>
                <a:schemeClr val="tx2"/>
              </a:solidFill>
              <a:latin typeface="+mn-lt"/>
            </a:endParaRPr>
          </a:p>
        </p:txBody>
      </p:sp>
    </p:spTree>
    <p:extLst>
      <p:ext uri="{BB962C8B-B14F-4D97-AF65-F5344CB8AC3E}">
        <p14:creationId xmlns:p14="http://schemas.microsoft.com/office/powerpoint/2010/main" val="374037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 für Fotos">
    <p:spTree>
      <p:nvGrpSpPr>
        <p:cNvPr id="1" name=""/>
        <p:cNvGrpSpPr/>
        <p:nvPr/>
      </p:nvGrpSpPr>
      <p:grpSpPr>
        <a:xfrm>
          <a:off x="0" y="0"/>
          <a:ext cx="0" cy="0"/>
          <a:chOff x="0" y="0"/>
          <a:chExt cx="0" cy="0"/>
        </a:xfrm>
      </p:grpSpPr>
      <p:sp>
        <p:nvSpPr>
          <p:cNvPr id="5" name="Bildplatzhalter 4">
            <a:extLst>
              <a:ext uri="{FF2B5EF4-FFF2-40B4-BE49-F238E27FC236}">
                <a16:creationId xmlns:a16="http://schemas.microsoft.com/office/drawing/2014/main" id="{6B134BF7-ABF4-4412-A4F4-0A3424E5488B}"/>
              </a:ext>
            </a:extLst>
          </p:cNvPr>
          <p:cNvSpPr>
            <a:spLocks noGrp="1"/>
          </p:cNvSpPr>
          <p:nvPr>
            <p:ph type="pic" sz="quarter" idx="23" hasCustomPrompt="1"/>
          </p:nvPr>
        </p:nvSpPr>
        <p:spPr bwMode="gray">
          <a:xfrm>
            <a:off x="6089072" y="1600200"/>
            <a:ext cx="6102927" cy="4826549"/>
          </a:xfrm>
          <a:pattFill prst="ltUpDiag">
            <a:fgClr>
              <a:schemeClr val="bg2"/>
            </a:fgClr>
            <a:bgClr>
              <a:schemeClr val="bg1"/>
            </a:bgClr>
          </a:pattFill>
        </p:spPr>
        <p:txBody>
          <a:bodyPr tIns="108000" anchor="t"/>
          <a:lstStyle>
            <a:lvl1pPr marL="0" marR="0" indent="0" algn="ctr" defTabSz="914377" rtl="0" eaLnBrk="1" fontAlgn="auto" latinLnBrk="0" hangingPunct="1">
              <a:lnSpc>
                <a:spcPct val="100000"/>
              </a:lnSpc>
              <a:spcBef>
                <a:spcPts val="400"/>
              </a:spcBef>
              <a:spcAft>
                <a:spcPts val="400"/>
              </a:spcAft>
              <a:buClrTx/>
              <a:buSzTx/>
              <a:buFont typeface="Arial" panose="020B0604020202020204" pitchFamily="34" charset="0"/>
              <a:buNone/>
              <a:tabLst/>
              <a:defRPr>
                <a:latin typeface="Calibri" panose="020F0502020204030204" pitchFamily="34" charset="0"/>
              </a:defRPr>
            </a:lvl1pPr>
          </a:lstStyle>
          <a:p>
            <a:pPr marL="0" marR="0" lvl="0" indent="0" algn="ctr" defTabSz="914377" rtl="0" eaLnBrk="1" fontAlgn="auto" latinLnBrk="0" hangingPunct="1">
              <a:lnSpc>
                <a:spcPct val="100000"/>
              </a:lnSpc>
              <a:spcBef>
                <a:spcPts val="400"/>
              </a:spcBef>
              <a:spcAft>
                <a:spcPts val="400"/>
              </a:spcAft>
              <a:buClrTx/>
              <a:buSzTx/>
              <a:buFont typeface="Arial" panose="020B0604020202020204" pitchFamily="34" charset="0"/>
              <a:buNone/>
              <a:tabLst/>
              <a:defRPr/>
            </a:pPr>
            <a:r>
              <a:rPr lang="de-DE" dirty="0"/>
              <a:t>Platzhalter anklicken und über Einfügen </a:t>
            </a:r>
            <a:r>
              <a:rPr lang="de-DE" dirty="0">
                <a:sym typeface="Wingdings" panose="05000000000000000000" pitchFamily="2" charset="2"/>
              </a:rPr>
              <a:t>-&gt; </a:t>
            </a:r>
            <a:r>
              <a:rPr lang="de-DE" dirty="0"/>
              <a:t>Bilder  gewünschtes Bild wählen oder aus der Zwischenablage einfügen</a:t>
            </a:r>
          </a:p>
          <a:p>
            <a:endParaRPr lang="de-DE" dirty="0"/>
          </a:p>
        </p:txBody>
      </p:sp>
      <p:sp>
        <p:nvSpPr>
          <p:cNvPr id="2" name="Titel 1">
            <a:extLst>
              <a:ext uri="{FF2B5EF4-FFF2-40B4-BE49-F238E27FC236}">
                <a16:creationId xmlns:a16="http://schemas.microsoft.com/office/drawing/2014/main" id="{5B6072B8-2C89-4272-82C0-3891EF1FA5F0}"/>
              </a:ext>
            </a:extLst>
          </p:cNvPr>
          <p:cNvSpPr>
            <a:spLocks noGrp="1"/>
          </p:cNvSpPr>
          <p:nvPr>
            <p:ph type="title"/>
          </p:nvPr>
        </p:nvSpPr>
        <p:spPr>
          <a:xfrm>
            <a:off x="-5338" y="1600199"/>
            <a:ext cx="6094412" cy="4826550"/>
          </a:xfrm>
          <a:solidFill>
            <a:schemeClr val="accent1"/>
          </a:solidFill>
        </p:spPr>
        <p:txBody>
          <a:bodyPr lIns="576000" tIns="864000" rIns="324000" bIns="2160000" anchor="b"/>
          <a:lstStyle>
            <a:lvl1pPr>
              <a:defRPr sz="3600" b="0">
                <a:solidFill>
                  <a:schemeClr val="bg1"/>
                </a:solidFill>
                <a:latin typeface="Calibri" panose="020F0502020204030204" pitchFamily="34" charset="0"/>
              </a:defRPr>
            </a:lvl1pPr>
          </a:lstStyle>
          <a:p>
            <a:r>
              <a:rPr lang="de-DE"/>
              <a:t>Mastertitelformat bearbeiten</a:t>
            </a:r>
            <a:endParaRPr lang="de-DE" dirty="0"/>
          </a:p>
        </p:txBody>
      </p:sp>
      <p:sp>
        <p:nvSpPr>
          <p:cNvPr id="21" name="Textplatzhalter 3">
            <a:extLst>
              <a:ext uri="{FF2B5EF4-FFF2-40B4-BE49-F238E27FC236}">
                <a16:creationId xmlns:a16="http://schemas.microsoft.com/office/drawing/2014/main" id="{F99BC253-5520-A73E-F7D2-715FD7BED55D}"/>
              </a:ext>
            </a:extLst>
          </p:cNvPr>
          <p:cNvSpPr>
            <a:spLocks noGrp="1"/>
          </p:cNvSpPr>
          <p:nvPr>
            <p:ph type="body" sz="quarter" idx="24" hasCustomPrompt="1"/>
          </p:nvPr>
        </p:nvSpPr>
        <p:spPr>
          <a:xfrm>
            <a:off x="0" y="4893334"/>
            <a:ext cx="5288096" cy="747301"/>
          </a:xfrm>
        </p:spPr>
        <p:txBody>
          <a:bodyPr lIns="576000" tIns="0" rIns="0" bIns="0" anchor="t"/>
          <a:lstStyle>
            <a:lvl1pPr>
              <a:defRPr sz="1800" b="0">
                <a:solidFill>
                  <a:schemeClr val="bg1"/>
                </a:solidFill>
                <a:latin typeface="Calibri" panose="020F0502020204030204" pitchFamily="34" charset="0"/>
              </a:defRPr>
            </a:lvl1pPr>
            <a:lvl2pPr marL="0" indent="0">
              <a:buNone/>
              <a:defRPr sz="2000" b="1">
                <a:solidFill>
                  <a:schemeClr val="accent1"/>
                </a:solidFill>
              </a:defRPr>
            </a:lvl2pPr>
            <a:lvl3pPr marL="239994" indent="0">
              <a:buNone/>
              <a:defRPr sz="2000" b="1">
                <a:solidFill>
                  <a:schemeClr val="accent1"/>
                </a:solidFill>
              </a:defRPr>
            </a:lvl3pPr>
            <a:lvl4pPr marL="479988" indent="0">
              <a:buNone/>
              <a:defRPr sz="2000" b="1">
                <a:solidFill>
                  <a:schemeClr val="accent1"/>
                </a:solidFill>
              </a:defRPr>
            </a:lvl4pPr>
            <a:lvl5pPr marL="0" indent="0">
              <a:buFont typeface="Arial" panose="020B0604020202020204" pitchFamily="34" charset="0"/>
              <a:buNone/>
              <a:defRPr sz="2000" b="1">
                <a:solidFill>
                  <a:schemeClr val="accent1"/>
                </a:solidFill>
              </a:defRPr>
            </a:lvl5pPr>
          </a:lstStyle>
          <a:p>
            <a:pPr lvl="0"/>
            <a:r>
              <a:rPr lang="de-DE" dirty="0" err="1"/>
              <a:t>Referent:in</a:t>
            </a:r>
            <a:r>
              <a:rPr lang="de-DE" dirty="0"/>
              <a:t>/Datum</a:t>
            </a:r>
          </a:p>
        </p:txBody>
      </p:sp>
      <p:pic>
        <p:nvPicPr>
          <p:cNvPr id="3" name="Grafik 2">
            <a:extLst>
              <a:ext uri="{FF2B5EF4-FFF2-40B4-BE49-F238E27FC236}">
                <a16:creationId xmlns:a16="http://schemas.microsoft.com/office/drawing/2014/main" id="{4435B929-240F-4A2A-B76F-9EA407C3ED75}"/>
              </a:ext>
            </a:extLst>
          </p:cNvPr>
          <p:cNvPicPr>
            <a:picLocks noChangeAspect="1"/>
          </p:cNvPicPr>
          <p:nvPr userDrawn="1"/>
        </p:nvPicPr>
        <p:blipFill>
          <a:blip r:embed="rId3"/>
          <a:stretch>
            <a:fillRect/>
          </a:stretch>
        </p:blipFill>
        <p:spPr>
          <a:xfrm>
            <a:off x="7193985" y="246116"/>
            <a:ext cx="4419983" cy="1255885"/>
          </a:xfrm>
          <a:prstGeom prst="rect">
            <a:avLst/>
          </a:prstGeom>
        </p:spPr>
      </p:pic>
    </p:spTree>
    <p:custDataLst>
      <p:tags r:id="rId1"/>
    </p:custDataLst>
    <p:extLst>
      <p:ext uri="{BB962C8B-B14F-4D97-AF65-F5344CB8AC3E}">
        <p14:creationId xmlns:p14="http://schemas.microsoft.com/office/powerpoint/2010/main" val="3909920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Kapitel">
    <p:bg>
      <p:bgPr>
        <a:solidFill>
          <a:schemeClr val="accent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024CB5-5B39-473A-9328-DC965D29B519}"/>
              </a:ext>
            </a:extLst>
          </p:cNvPr>
          <p:cNvSpPr>
            <a:spLocks noGrp="1"/>
          </p:cNvSpPr>
          <p:nvPr>
            <p:ph type="title" hasCustomPrompt="1"/>
          </p:nvPr>
        </p:nvSpPr>
        <p:spPr bwMode="gray">
          <a:xfrm>
            <a:off x="858713" y="3684220"/>
            <a:ext cx="5571988" cy="2400087"/>
          </a:xfrm>
        </p:spPr>
        <p:txBody>
          <a:bodyPr/>
          <a:lstStyle>
            <a:lvl1pPr>
              <a:lnSpc>
                <a:spcPct val="100000"/>
              </a:lnSpc>
              <a:defRPr sz="4000" b="0">
                <a:solidFill>
                  <a:schemeClr val="bg1"/>
                </a:solidFill>
                <a:latin typeface="Calibri" panose="020F0502020204030204" pitchFamily="34" charset="0"/>
              </a:defRPr>
            </a:lvl1pPr>
          </a:lstStyle>
          <a:p>
            <a:r>
              <a:rPr lang="de-DE" dirty="0"/>
              <a:t>KAPITELTITEL</a:t>
            </a:r>
          </a:p>
        </p:txBody>
      </p:sp>
      <p:sp>
        <p:nvSpPr>
          <p:cNvPr id="5" name="Textplatzhalter 3">
            <a:extLst>
              <a:ext uri="{FF2B5EF4-FFF2-40B4-BE49-F238E27FC236}">
                <a16:creationId xmlns:a16="http://schemas.microsoft.com/office/drawing/2014/main" id="{1AF021C7-E21F-F960-FBE2-7F689AE25FB2}"/>
              </a:ext>
            </a:extLst>
          </p:cNvPr>
          <p:cNvSpPr>
            <a:spLocks noGrp="1"/>
          </p:cNvSpPr>
          <p:nvPr>
            <p:ph type="body" sz="quarter" idx="18" hasCustomPrompt="1"/>
          </p:nvPr>
        </p:nvSpPr>
        <p:spPr>
          <a:xfrm>
            <a:off x="0" y="1795351"/>
            <a:ext cx="3157666" cy="2432618"/>
          </a:xfrm>
        </p:spPr>
        <p:txBody>
          <a:bodyPr wrap="none"/>
          <a:lstStyle>
            <a:lvl1pPr marL="0" indent="0" algn="ctr">
              <a:spcBef>
                <a:spcPts val="0"/>
              </a:spcBef>
              <a:spcAft>
                <a:spcPts val="0"/>
              </a:spcAft>
              <a:buFont typeface="Arial" panose="020B0604020202020204" pitchFamily="34" charset="0"/>
              <a:buNone/>
              <a:defRPr sz="18000" b="1">
                <a:solidFill>
                  <a:schemeClr val="bg1">
                    <a:alpha val="40000"/>
                  </a:schemeClr>
                </a:solidFill>
                <a:latin typeface="+mj-lt"/>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a:t>NR</a:t>
            </a:r>
          </a:p>
        </p:txBody>
      </p:sp>
      <p:sp>
        <p:nvSpPr>
          <p:cNvPr id="7" name="Fußzeilenplatzhalter 6"/>
          <p:cNvSpPr>
            <a:spLocks noGrp="1"/>
          </p:cNvSpPr>
          <p:nvPr>
            <p:ph type="ftr" sz="quarter" idx="15"/>
          </p:nvPr>
        </p:nvSpPr>
        <p:spPr>
          <a:xfrm>
            <a:off x="858713" y="7010137"/>
            <a:ext cx="9468000" cy="181500"/>
          </a:xfrm>
        </p:spPr>
        <p:txBody>
          <a:bodyPr/>
          <a:lstStyle>
            <a:lvl1pPr>
              <a:defRPr>
                <a:solidFill>
                  <a:schemeClr val="accent6"/>
                </a:solidFill>
                <a:latin typeface="Calibri" panose="020F0502020204030204" pitchFamily="34" charset="0"/>
              </a:defRPr>
            </a:lvl1pPr>
          </a:lstStyle>
          <a:p>
            <a:endParaRPr lang="de-DE" dirty="0"/>
          </a:p>
        </p:txBody>
      </p:sp>
      <p:sp>
        <p:nvSpPr>
          <p:cNvPr id="8" name="Foliennummernplatzhalter 7"/>
          <p:cNvSpPr>
            <a:spLocks noGrp="1"/>
          </p:cNvSpPr>
          <p:nvPr>
            <p:ph type="sldNum" sz="quarter" idx="16"/>
          </p:nvPr>
        </p:nvSpPr>
        <p:spPr>
          <a:xfrm>
            <a:off x="527052" y="7010663"/>
            <a:ext cx="234947" cy="181500"/>
          </a:xfrm>
        </p:spPr>
        <p:txBody>
          <a:bodyPr/>
          <a:lstStyle>
            <a:lvl1pPr>
              <a:defRPr>
                <a:solidFill>
                  <a:schemeClr val="accent6"/>
                </a:solidFill>
                <a:latin typeface="Calibri" panose="020F0502020204030204" pitchFamily="34" charset="0"/>
              </a:defRPr>
            </a:lvl1pPr>
          </a:lstStyle>
          <a:p>
            <a:fld id="{521AE3AC-DDCA-45D4-9B2A-A2DBEA872607}" type="slidenum">
              <a:rPr lang="de-DE" smtClean="0"/>
              <a:pPr/>
              <a:t>‹Nr.›</a:t>
            </a:fld>
            <a:endParaRPr lang="de-DE" dirty="0"/>
          </a:p>
        </p:txBody>
      </p:sp>
    </p:spTree>
    <p:custDataLst>
      <p:tags r:id="rId1"/>
    </p:custDataLst>
    <p:extLst>
      <p:ext uri="{BB962C8B-B14F-4D97-AF65-F5344CB8AC3E}">
        <p14:creationId xmlns:p14="http://schemas.microsoft.com/office/powerpoint/2010/main" val="1658140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9011ADA1-4856-7E23-9645-19D873181D9D}"/>
              </a:ext>
            </a:extLst>
          </p:cNvPr>
          <p:cNvSpPr>
            <a:spLocks noGrp="1"/>
          </p:cNvSpPr>
          <p:nvPr>
            <p:ph type="title"/>
          </p:nvPr>
        </p:nvSpPr>
        <p:spPr/>
        <p:txBody>
          <a:bodyPr/>
          <a:lstStyle/>
          <a:p>
            <a:r>
              <a:rPr lang="de-DE"/>
              <a:t>Mastertitelformat bearbeiten</a:t>
            </a:r>
          </a:p>
        </p:txBody>
      </p:sp>
      <p:sp>
        <p:nvSpPr>
          <p:cNvPr id="4" name="Textplatzhalter 3">
            <a:extLst>
              <a:ext uri="{FF2B5EF4-FFF2-40B4-BE49-F238E27FC236}">
                <a16:creationId xmlns:a16="http://schemas.microsoft.com/office/drawing/2014/main" id="{BEE64445-44EB-617C-26A4-15E365FEBCCB}"/>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
        <p:nvSpPr>
          <p:cNvPr id="7" name="Inhaltsplatzhalter 6">
            <a:extLst>
              <a:ext uri="{FF2B5EF4-FFF2-40B4-BE49-F238E27FC236}">
                <a16:creationId xmlns:a16="http://schemas.microsoft.com/office/drawing/2014/main" id="{BF253DA0-C99F-CCE2-8376-62B4FD1BC01C}"/>
              </a:ext>
            </a:extLst>
          </p:cNvPr>
          <p:cNvSpPr>
            <a:spLocks noGrp="1"/>
          </p:cNvSpPr>
          <p:nvPr>
            <p:ph sz="quarter" idx="19"/>
          </p:nvPr>
        </p:nvSpPr>
        <p:spPr>
          <a:xfrm>
            <a:off x="527051" y="1601093"/>
            <a:ext cx="11145837" cy="4495434"/>
          </a:xfrm>
        </p:spPr>
        <p:txBody>
          <a:bodyPr/>
          <a:lstStyle>
            <a:lvl1pPr marL="360000" indent="-360000">
              <a:spcBef>
                <a:spcPts val="400"/>
              </a:spcBef>
              <a:spcAft>
                <a:spcPts val="400"/>
              </a:spcAft>
              <a:buClr>
                <a:schemeClr val="accent1"/>
              </a:buClr>
              <a:buSzPct val="110000"/>
              <a:buFont typeface="+mj-lt"/>
              <a:buAutoNum type="arabicPeriod"/>
              <a:defRPr sz="2400">
                <a:latin typeface="+mj-lt"/>
              </a:defRPr>
            </a:lvl1pPr>
            <a:lvl2pPr marL="720000" indent="-360000">
              <a:buFont typeface="+mj-lt"/>
              <a:buAutoNum type="romanUcPeriod"/>
              <a:defRPr sz="2400">
                <a:latin typeface="Calibri" panose="020F0502020204030204" pitchFamily="34" charset="0"/>
              </a:defRPr>
            </a:lvl2pPr>
            <a:lvl3pPr marL="720000" indent="0">
              <a:spcBef>
                <a:spcPts val="400"/>
              </a:spcBef>
              <a:buSzPct val="115000"/>
              <a:buFontTx/>
              <a:buNone/>
              <a:defRPr>
                <a:latin typeface="Calibri" panose="020F0502020204030204" pitchFamily="34" charset="0"/>
              </a:defRPr>
            </a:lvl3pPr>
            <a:lvl4pPr marL="1080000">
              <a:defRPr>
                <a:latin typeface="Calibri" panose="020F0502020204030204" pitchFamily="34" charset="0"/>
              </a:defRPr>
            </a:lvl4pPr>
          </a:lstStyle>
          <a:p>
            <a:pPr lvl="0"/>
            <a:r>
              <a:rPr lang="de-DE" dirty="0"/>
              <a:t>Mastertextformat bearbeiten</a:t>
            </a:r>
          </a:p>
          <a:p>
            <a:pPr lvl="1"/>
            <a:r>
              <a:rPr lang="de-DE" dirty="0"/>
              <a:t>Zweite Ebene</a:t>
            </a:r>
          </a:p>
          <a:p>
            <a:pPr lvl="2"/>
            <a:r>
              <a:rPr lang="de-DE" dirty="0"/>
              <a:t>Dritte Ebene</a:t>
            </a:r>
          </a:p>
          <a:p>
            <a:pPr lvl="2"/>
            <a:r>
              <a:rPr lang="de-DE" dirty="0"/>
              <a:t>Vierte Ebene</a:t>
            </a:r>
          </a:p>
          <a:p>
            <a:pPr lvl="4"/>
            <a:r>
              <a:rPr lang="de-DE" dirty="0"/>
              <a:t>Fünfte Ebene</a:t>
            </a:r>
          </a:p>
        </p:txBody>
      </p:sp>
      <p:sp>
        <p:nvSpPr>
          <p:cNvPr id="2" name="Fußzeilenplatzhalter 1">
            <a:extLst>
              <a:ext uri="{FF2B5EF4-FFF2-40B4-BE49-F238E27FC236}">
                <a16:creationId xmlns:a16="http://schemas.microsoft.com/office/drawing/2014/main" id="{891D148B-F938-9030-1D14-F3EB1C3F0DDD}"/>
              </a:ext>
            </a:extLst>
          </p:cNvPr>
          <p:cNvSpPr>
            <a:spLocks noGrp="1"/>
          </p:cNvSpPr>
          <p:nvPr>
            <p:ph type="ftr" sz="quarter" idx="20"/>
          </p:nvPr>
        </p:nvSpPr>
        <p:spPr/>
        <p:txBody>
          <a:bodyPr/>
          <a:lstStyle/>
          <a:p>
            <a:endParaRPr lang="de-DE" dirty="0"/>
          </a:p>
        </p:txBody>
      </p:sp>
      <p:sp>
        <p:nvSpPr>
          <p:cNvPr id="3" name="Foliennummernplatzhalter 2">
            <a:extLst>
              <a:ext uri="{FF2B5EF4-FFF2-40B4-BE49-F238E27FC236}">
                <a16:creationId xmlns:a16="http://schemas.microsoft.com/office/drawing/2014/main" id="{A13C5806-5DE8-50FC-95F8-FEFB7921692E}"/>
              </a:ext>
            </a:extLst>
          </p:cNvPr>
          <p:cNvSpPr>
            <a:spLocks noGrp="1"/>
          </p:cNvSpPr>
          <p:nvPr>
            <p:ph type="sldNum" sz="quarter" idx="21"/>
          </p:nvPr>
        </p:nvSpPr>
        <p:spPr/>
        <p:txBody>
          <a:bodyPr/>
          <a:lstStyle/>
          <a:p>
            <a:fld id="{521AE3AC-DDCA-45D4-9B2A-A2DBEA872607}" type="slidenum">
              <a:rPr lang="de-DE" smtClean="0"/>
              <a:pPr/>
              <a:t>‹Nr.›</a:t>
            </a:fld>
            <a:endParaRPr lang="de-DE" dirty="0"/>
          </a:p>
        </p:txBody>
      </p:sp>
    </p:spTree>
    <p:custDataLst>
      <p:tags r:id="rId1"/>
    </p:custDataLst>
    <p:extLst>
      <p:ext uri="{BB962C8B-B14F-4D97-AF65-F5344CB8AC3E}">
        <p14:creationId xmlns:p14="http://schemas.microsoft.com/office/powerpoint/2010/main" val="2436614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2-spaltig">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9011ADA1-4856-7E23-9645-19D873181D9D}"/>
              </a:ext>
            </a:extLst>
          </p:cNvPr>
          <p:cNvSpPr>
            <a:spLocks noGrp="1"/>
          </p:cNvSpPr>
          <p:nvPr>
            <p:ph type="title"/>
          </p:nvPr>
        </p:nvSpPr>
        <p:spPr/>
        <p:txBody>
          <a:bodyPr/>
          <a:lstStyle/>
          <a:p>
            <a:r>
              <a:rPr lang="de-DE"/>
              <a:t>Mastertitelformat bearbeiten</a:t>
            </a:r>
          </a:p>
        </p:txBody>
      </p:sp>
      <p:sp>
        <p:nvSpPr>
          <p:cNvPr id="4" name="Textplatzhalter 3">
            <a:extLst>
              <a:ext uri="{FF2B5EF4-FFF2-40B4-BE49-F238E27FC236}">
                <a16:creationId xmlns:a16="http://schemas.microsoft.com/office/drawing/2014/main" id="{BEE64445-44EB-617C-26A4-15E365FEBCCB}"/>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
        <p:nvSpPr>
          <p:cNvPr id="7" name="Inhaltsplatzhalter 6">
            <a:extLst>
              <a:ext uri="{FF2B5EF4-FFF2-40B4-BE49-F238E27FC236}">
                <a16:creationId xmlns:a16="http://schemas.microsoft.com/office/drawing/2014/main" id="{BF253DA0-C99F-CCE2-8376-62B4FD1BC01C}"/>
              </a:ext>
            </a:extLst>
          </p:cNvPr>
          <p:cNvSpPr>
            <a:spLocks noGrp="1"/>
          </p:cNvSpPr>
          <p:nvPr>
            <p:ph sz="quarter" idx="19"/>
          </p:nvPr>
        </p:nvSpPr>
        <p:spPr>
          <a:xfrm>
            <a:off x="527051" y="1601093"/>
            <a:ext cx="5497513" cy="4495434"/>
          </a:xfrm>
        </p:spPr>
        <p:txBody>
          <a:bodyPr/>
          <a:lstStyle>
            <a:lvl1pPr marL="360000" indent="-360000">
              <a:spcBef>
                <a:spcPts val="400"/>
              </a:spcBef>
              <a:spcAft>
                <a:spcPts val="400"/>
              </a:spcAft>
              <a:buClr>
                <a:schemeClr val="accent1"/>
              </a:buClr>
              <a:buSzPct val="110000"/>
              <a:buFont typeface="+mj-lt"/>
              <a:buAutoNum type="arabicPeriod"/>
              <a:defRPr sz="2400">
                <a:latin typeface="+mj-lt"/>
              </a:defRPr>
            </a:lvl1pPr>
            <a:lvl2pPr marL="720000" indent="-360000">
              <a:buFont typeface="+mj-lt"/>
              <a:buAutoNum type="romanUcPeriod"/>
              <a:defRPr sz="2400">
                <a:latin typeface="Calibri" panose="020F0502020204030204" pitchFamily="34" charset="0"/>
              </a:defRPr>
            </a:lvl2pPr>
            <a:lvl3pPr marL="720000" indent="0">
              <a:spcBef>
                <a:spcPts val="400"/>
              </a:spcBef>
              <a:buSzPct val="115000"/>
              <a:buFontTx/>
              <a:buNone/>
              <a:defRPr>
                <a:latin typeface="Calibri" panose="020F0502020204030204" pitchFamily="34" charset="0"/>
              </a:defRPr>
            </a:lvl3pPr>
            <a:lvl4pPr marL="1080000">
              <a:defRPr>
                <a:latin typeface="Calibri" panose="020F0502020204030204" pitchFamily="34" charset="0"/>
              </a:defRPr>
            </a:lvl4pPr>
          </a:lstStyle>
          <a:p>
            <a:pPr lvl="0"/>
            <a:r>
              <a:rPr lang="de-DE" dirty="0"/>
              <a:t>Mastertextformat bearbeiten</a:t>
            </a:r>
          </a:p>
          <a:p>
            <a:pPr lvl="1"/>
            <a:r>
              <a:rPr lang="de-DE" dirty="0"/>
              <a:t>Zweite Ebene</a:t>
            </a:r>
          </a:p>
          <a:p>
            <a:pPr lvl="2"/>
            <a:r>
              <a:rPr lang="de-DE" dirty="0"/>
              <a:t>Dritte Ebene</a:t>
            </a:r>
          </a:p>
          <a:p>
            <a:pPr lvl="2"/>
            <a:r>
              <a:rPr lang="de-DE" dirty="0"/>
              <a:t>Vierte Ebene</a:t>
            </a:r>
          </a:p>
          <a:p>
            <a:pPr lvl="4"/>
            <a:r>
              <a:rPr lang="de-DE" dirty="0"/>
              <a:t>Fünfte Ebene</a:t>
            </a:r>
          </a:p>
        </p:txBody>
      </p:sp>
      <p:sp>
        <p:nvSpPr>
          <p:cNvPr id="2" name="Fußzeilenplatzhalter 1">
            <a:extLst>
              <a:ext uri="{FF2B5EF4-FFF2-40B4-BE49-F238E27FC236}">
                <a16:creationId xmlns:a16="http://schemas.microsoft.com/office/drawing/2014/main" id="{891D148B-F938-9030-1D14-F3EB1C3F0DDD}"/>
              </a:ext>
            </a:extLst>
          </p:cNvPr>
          <p:cNvSpPr>
            <a:spLocks noGrp="1"/>
          </p:cNvSpPr>
          <p:nvPr>
            <p:ph type="ftr" sz="quarter" idx="20"/>
          </p:nvPr>
        </p:nvSpPr>
        <p:spPr/>
        <p:txBody>
          <a:bodyPr/>
          <a:lstStyle/>
          <a:p>
            <a:endParaRPr lang="de-DE" dirty="0"/>
          </a:p>
        </p:txBody>
      </p:sp>
      <p:sp>
        <p:nvSpPr>
          <p:cNvPr id="3" name="Foliennummernplatzhalter 2">
            <a:extLst>
              <a:ext uri="{FF2B5EF4-FFF2-40B4-BE49-F238E27FC236}">
                <a16:creationId xmlns:a16="http://schemas.microsoft.com/office/drawing/2014/main" id="{A13C5806-5DE8-50FC-95F8-FEFB7921692E}"/>
              </a:ext>
            </a:extLst>
          </p:cNvPr>
          <p:cNvSpPr>
            <a:spLocks noGrp="1"/>
          </p:cNvSpPr>
          <p:nvPr>
            <p:ph type="sldNum" sz="quarter" idx="21"/>
          </p:nvPr>
        </p:nvSpPr>
        <p:spPr/>
        <p:txBody>
          <a:bodyPr/>
          <a:lstStyle/>
          <a:p>
            <a:fld id="{521AE3AC-DDCA-45D4-9B2A-A2DBEA872607}" type="slidenum">
              <a:rPr lang="de-DE" smtClean="0"/>
              <a:pPr/>
              <a:t>‹Nr.›</a:t>
            </a:fld>
            <a:endParaRPr lang="de-DE" dirty="0"/>
          </a:p>
        </p:txBody>
      </p:sp>
      <p:sp>
        <p:nvSpPr>
          <p:cNvPr id="5" name="Inhaltsplatzhalter 6">
            <a:extLst>
              <a:ext uri="{FF2B5EF4-FFF2-40B4-BE49-F238E27FC236}">
                <a16:creationId xmlns:a16="http://schemas.microsoft.com/office/drawing/2014/main" id="{A454B215-1514-AD0D-7171-82392DCEE9F4}"/>
              </a:ext>
            </a:extLst>
          </p:cNvPr>
          <p:cNvSpPr>
            <a:spLocks noGrp="1"/>
          </p:cNvSpPr>
          <p:nvPr>
            <p:ph sz="quarter" idx="22"/>
          </p:nvPr>
        </p:nvSpPr>
        <p:spPr>
          <a:xfrm>
            <a:off x="6170613" y="1601093"/>
            <a:ext cx="5494338" cy="4495434"/>
          </a:xfrm>
        </p:spPr>
        <p:txBody>
          <a:bodyPr/>
          <a:lstStyle>
            <a:lvl1pPr marL="360000" indent="-360000">
              <a:spcBef>
                <a:spcPts val="400"/>
              </a:spcBef>
              <a:spcAft>
                <a:spcPts val="400"/>
              </a:spcAft>
              <a:buClr>
                <a:schemeClr val="accent1"/>
              </a:buClr>
              <a:buSzPct val="110000"/>
              <a:buFont typeface="+mj-lt"/>
              <a:buAutoNum type="arabicPeriod"/>
              <a:defRPr lang="de-DE" sz="2400" kern="1200" dirty="0">
                <a:solidFill>
                  <a:schemeClr val="tx2"/>
                </a:solidFill>
                <a:latin typeface="+mj-lt"/>
                <a:ea typeface="+mn-ea"/>
                <a:cs typeface="+mn-cs"/>
              </a:defRPr>
            </a:lvl1pPr>
            <a:lvl2pPr marL="720000" indent="-360000">
              <a:buFont typeface="+mj-lt"/>
              <a:buAutoNum type="romanUcPeriod"/>
              <a:defRPr sz="2400">
                <a:latin typeface="Calibri" panose="020F0502020204030204" pitchFamily="34" charset="0"/>
              </a:defRPr>
            </a:lvl2pPr>
            <a:lvl3pPr marL="720000" indent="0">
              <a:spcBef>
                <a:spcPts val="400"/>
              </a:spcBef>
              <a:buSzPct val="115000"/>
              <a:buFontTx/>
              <a:buNone/>
              <a:defRPr>
                <a:latin typeface="Calibri" panose="020F0502020204030204" pitchFamily="34" charset="0"/>
              </a:defRPr>
            </a:lvl3pPr>
            <a:lvl4pPr marL="1080000">
              <a:defRPr>
                <a:latin typeface="Calibri" panose="020F0502020204030204" pitchFamily="34" charset="0"/>
              </a:defRPr>
            </a:lvl4pPr>
          </a:lstStyle>
          <a:p>
            <a:pPr lvl="0"/>
            <a:r>
              <a:rPr lang="de-DE" dirty="0"/>
              <a:t>Mastertextformat bearbeiten</a:t>
            </a:r>
          </a:p>
          <a:p>
            <a:pPr lvl="1"/>
            <a:r>
              <a:rPr lang="de-DE" dirty="0"/>
              <a:t>Zweite Ebene</a:t>
            </a:r>
          </a:p>
          <a:p>
            <a:pPr lvl="2"/>
            <a:r>
              <a:rPr lang="de-DE" dirty="0"/>
              <a:t>Dritte Ebene</a:t>
            </a:r>
          </a:p>
          <a:p>
            <a:pPr lvl="2"/>
            <a:r>
              <a:rPr lang="de-DE" dirty="0"/>
              <a:t>Vierte Ebene</a:t>
            </a:r>
          </a:p>
          <a:p>
            <a:pPr lvl="4"/>
            <a:r>
              <a:rPr lang="de-DE" dirty="0"/>
              <a:t>Fünfte Ebene</a:t>
            </a:r>
          </a:p>
        </p:txBody>
      </p:sp>
    </p:spTree>
    <p:custDataLst>
      <p:tags r:id="rId1"/>
    </p:custDataLst>
    <p:extLst>
      <p:ext uri="{BB962C8B-B14F-4D97-AF65-F5344CB8AC3E}">
        <p14:creationId xmlns:p14="http://schemas.microsoft.com/office/powerpoint/2010/main" val="1229216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9011ADA1-4856-7E23-9645-19D873181D9D}"/>
              </a:ext>
            </a:extLst>
          </p:cNvPr>
          <p:cNvSpPr>
            <a:spLocks noGrp="1"/>
          </p:cNvSpPr>
          <p:nvPr>
            <p:ph type="title"/>
          </p:nvPr>
        </p:nvSpPr>
        <p:spPr>
          <a:xfrm>
            <a:off x="525600" y="673200"/>
            <a:ext cx="9121320" cy="360000"/>
          </a:xfrm>
        </p:spPr>
        <p:txBody>
          <a:bodyPr/>
          <a:lstStyle/>
          <a:p>
            <a:r>
              <a:rPr lang="de-DE"/>
              <a:t>Mastertitelformat bearbeiten</a:t>
            </a:r>
            <a:endParaRPr lang="de-DE" dirty="0"/>
          </a:p>
        </p:txBody>
      </p:sp>
      <p:sp>
        <p:nvSpPr>
          <p:cNvPr id="7" name="Inhaltsplatzhalter 6">
            <a:extLst>
              <a:ext uri="{FF2B5EF4-FFF2-40B4-BE49-F238E27FC236}">
                <a16:creationId xmlns:a16="http://schemas.microsoft.com/office/drawing/2014/main" id="{BF253DA0-C99F-CCE2-8376-62B4FD1BC01C}"/>
              </a:ext>
            </a:extLst>
          </p:cNvPr>
          <p:cNvSpPr>
            <a:spLocks noGrp="1"/>
          </p:cNvSpPr>
          <p:nvPr>
            <p:ph sz="quarter" idx="19"/>
          </p:nvPr>
        </p:nvSpPr>
        <p:spPr>
          <a:xfrm>
            <a:off x="527051" y="1601093"/>
            <a:ext cx="11137900"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 name="Fußzeilenplatzhalter 1">
            <a:extLst>
              <a:ext uri="{FF2B5EF4-FFF2-40B4-BE49-F238E27FC236}">
                <a16:creationId xmlns:a16="http://schemas.microsoft.com/office/drawing/2014/main" id="{A4036754-9547-2BC3-41C0-AB5A8868F2B0}"/>
              </a:ext>
            </a:extLst>
          </p:cNvPr>
          <p:cNvSpPr>
            <a:spLocks noGrp="1"/>
          </p:cNvSpPr>
          <p:nvPr>
            <p:ph type="ftr" sz="quarter" idx="20"/>
          </p:nvPr>
        </p:nvSpPr>
        <p:spPr/>
        <p:txBody>
          <a:bodyPr/>
          <a:lstStyle/>
          <a:p>
            <a:endParaRPr lang="de-DE" dirty="0"/>
          </a:p>
        </p:txBody>
      </p:sp>
      <p:sp>
        <p:nvSpPr>
          <p:cNvPr id="3" name="Foliennummernplatzhalter 2">
            <a:extLst>
              <a:ext uri="{FF2B5EF4-FFF2-40B4-BE49-F238E27FC236}">
                <a16:creationId xmlns:a16="http://schemas.microsoft.com/office/drawing/2014/main" id="{CC88642E-7935-AC07-EBCE-4A81536F07AA}"/>
              </a:ext>
            </a:extLst>
          </p:cNvPr>
          <p:cNvSpPr>
            <a:spLocks noGrp="1"/>
          </p:cNvSpPr>
          <p:nvPr>
            <p:ph type="sldNum" sz="quarter" idx="21"/>
          </p:nvPr>
        </p:nvSpPr>
        <p:spPr/>
        <p:txBody>
          <a:bodyPr/>
          <a:lstStyle/>
          <a:p>
            <a:fld id="{521AE3AC-DDCA-45D4-9B2A-A2DBEA872607}" type="slidenum">
              <a:rPr lang="de-DE" smtClean="0"/>
              <a:pPr/>
              <a:t>‹Nr.›</a:t>
            </a:fld>
            <a:endParaRPr lang="de-DE" dirty="0"/>
          </a:p>
        </p:txBody>
      </p:sp>
      <p:sp>
        <p:nvSpPr>
          <p:cNvPr id="5" name="Textplatzhalter 3">
            <a:extLst>
              <a:ext uri="{FF2B5EF4-FFF2-40B4-BE49-F238E27FC236}">
                <a16:creationId xmlns:a16="http://schemas.microsoft.com/office/drawing/2014/main" id="{59299A02-BB7A-D23A-5899-109A6081A58A}"/>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2882599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spaltig">
    <p:spTree>
      <p:nvGrpSpPr>
        <p:cNvPr id="1" name=""/>
        <p:cNvGrpSpPr/>
        <p:nvPr/>
      </p:nvGrpSpPr>
      <p:grpSpPr>
        <a:xfrm>
          <a:off x="0" y="0"/>
          <a:ext cx="0" cy="0"/>
          <a:chOff x="0" y="0"/>
          <a:chExt cx="0" cy="0"/>
        </a:xfrm>
      </p:grpSpPr>
      <p:sp>
        <p:nvSpPr>
          <p:cNvPr id="5" name="Inhaltsplatzhalter 4"/>
          <p:cNvSpPr>
            <a:spLocks noGrp="1"/>
          </p:cNvSpPr>
          <p:nvPr>
            <p:ph sz="quarter" idx="22"/>
          </p:nvPr>
        </p:nvSpPr>
        <p:spPr>
          <a:xfrm>
            <a:off x="527051" y="1601093"/>
            <a:ext cx="5497513"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Inhaltsplatzhalter 6"/>
          <p:cNvSpPr>
            <a:spLocks noGrp="1"/>
          </p:cNvSpPr>
          <p:nvPr>
            <p:ph sz="quarter" idx="23"/>
          </p:nvPr>
        </p:nvSpPr>
        <p:spPr>
          <a:xfrm>
            <a:off x="6170613" y="1601093"/>
            <a:ext cx="5494337"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3" name="Fußzeilenplatzhalter 2">
            <a:extLst>
              <a:ext uri="{FF2B5EF4-FFF2-40B4-BE49-F238E27FC236}">
                <a16:creationId xmlns:a16="http://schemas.microsoft.com/office/drawing/2014/main" id="{16C91AFC-8CEE-EE9C-D5C0-D30DC35D3E9B}"/>
              </a:ext>
            </a:extLst>
          </p:cNvPr>
          <p:cNvSpPr>
            <a:spLocks noGrp="1"/>
          </p:cNvSpPr>
          <p:nvPr>
            <p:ph type="ftr" sz="quarter" idx="24"/>
          </p:nvPr>
        </p:nvSpPr>
        <p:spPr/>
        <p:txBody>
          <a:bodyPr/>
          <a:lstStyle/>
          <a:p>
            <a:endParaRPr lang="de-DE" dirty="0"/>
          </a:p>
        </p:txBody>
      </p:sp>
      <p:sp>
        <p:nvSpPr>
          <p:cNvPr id="4" name="Foliennummernplatzhalter 3">
            <a:extLst>
              <a:ext uri="{FF2B5EF4-FFF2-40B4-BE49-F238E27FC236}">
                <a16:creationId xmlns:a16="http://schemas.microsoft.com/office/drawing/2014/main" id="{BABC7537-D59B-DF73-4230-C5D58D50A62A}"/>
              </a:ext>
            </a:extLst>
          </p:cNvPr>
          <p:cNvSpPr>
            <a:spLocks noGrp="1"/>
          </p:cNvSpPr>
          <p:nvPr>
            <p:ph type="sldNum" sz="quarter" idx="25"/>
          </p:nvPr>
        </p:nvSpPr>
        <p:spPr/>
        <p:txBody>
          <a:bodyPr/>
          <a:lstStyle/>
          <a:p>
            <a:fld id="{521AE3AC-DDCA-45D4-9B2A-A2DBEA872607}" type="slidenum">
              <a:rPr lang="de-DE" smtClean="0"/>
              <a:pPr/>
              <a:t>‹Nr.›</a:t>
            </a:fld>
            <a:endParaRPr lang="de-DE" dirty="0"/>
          </a:p>
        </p:txBody>
      </p:sp>
      <p:sp>
        <p:nvSpPr>
          <p:cNvPr id="6" name="Titel 5">
            <a:extLst>
              <a:ext uri="{FF2B5EF4-FFF2-40B4-BE49-F238E27FC236}">
                <a16:creationId xmlns:a16="http://schemas.microsoft.com/office/drawing/2014/main" id="{1141E905-8F9A-BAAC-3E16-D4726366CFE8}"/>
              </a:ext>
            </a:extLst>
          </p:cNvPr>
          <p:cNvSpPr>
            <a:spLocks noGrp="1"/>
          </p:cNvSpPr>
          <p:nvPr>
            <p:ph type="title"/>
          </p:nvPr>
        </p:nvSpPr>
        <p:spPr>
          <a:xfrm>
            <a:off x="525600" y="673200"/>
            <a:ext cx="9121320" cy="360000"/>
          </a:xfrm>
        </p:spPr>
        <p:txBody>
          <a:bodyPr/>
          <a:lstStyle/>
          <a:p>
            <a:r>
              <a:rPr lang="de-DE"/>
              <a:t>Mastertitelformat bearbeiten</a:t>
            </a:r>
          </a:p>
        </p:txBody>
      </p:sp>
      <p:sp>
        <p:nvSpPr>
          <p:cNvPr id="2" name="Textplatzhalter 3">
            <a:extLst>
              <a:ext uri="{FF2B5EF4-FFF2-40B4-BE49-F238E27FC236}">
                <a16:creationId xmlns:a16="http://schemas.microsoft.com/office/drawing/2014/main" id="{A634B820-6669-DBBB-494F-24B4FA1D498A}"/>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2393794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spalti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25600" y="673200"/>
            <a:ext cx="9121320" cy="360000"/>
          </a:xfrm>
        </p:spPr>
        <p:txBody>
          <a:bodyPr/>
          <a:lstStyle/>
          <a:p>
            <a:r>
              <a:rPr lang="de-DE"/>
              <a:t>Mastertitelformat bearbeiten</a:t>
            </a:r>
            <a:endParaRPr lang="en-US" dirty="0"/>
          </a:p>
        </p:txBody>
      </p:sp>
      <p:sp>
        <p:nvSpPr>
          <p:cNvPr id="5" name="Inhaltsplatzhalter 4"/>
          <p:cNvSpPr>
            <a:spLocks noGrp="1"/>
          </p:cNvSpPr>
          <p:nvPr>
            <p:ph sz="quarter" idx="22"/>
          </p:nvPr>
        </p:nvSpPr>
        <p:spPr>
          <a:xfrm>
            <a:off x="527053" y="1601093"/>
            <a:ext cx="3616315"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Inhaltsplatzhalter 6"/>
          <p:cNvSpPr>
            <a:spLocks noGrp="1"/>
          </p:cNvSpPr>
          <p:nvPr>
            <p:ph sz="quarter" idx="23"/>
          </p:nvPr>
        </p:nvSpPr>
        <p:spPr>
          <a:xfrm>
            <a:off x="4287368" y="1601093"/>
            <a:ext cx="3616317"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8" name="Inhaltsplatzhalter 6">
            <a:extLst>
              <a:ext uri="{FF2B5EF4-FFF2-40B4-BE49-F238E27FC236}">
                <a16:creationId xmlns:a16="http://schemas.microsoft.com/office/drawing/2014/main" id="{CE5084D5-8143-2CA6-3DB8-167DAABC7EC1}"/>
              </a:ext>
            </a:extLst>
          </p:cNvPr>
          <p:cNvSpPr>
            <a:spLocks noGrp="1"/>
          </p:cNvSpPr>
          <p:nvPr>
            <p:ph sz="quarter" idx="24"/>
          </p:nvPr>
        </p:nvSpPr>
        <p:spPr>
          <a:xfrm>
            <a:off x="8047685" y="1601093"/>
            <a:ext cx="3616317"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3" name="Fußzeilenplatzhalter 2">
            <a:extLst>
              <a:ext uri="{FF2B5EF4-FFF2-40B4-BE49-F238E27FC236}">
                <a16:creationId xmlns:a16="http://schemas.microsoft.com/office/drawing/2014/main" id="{150A5E0F-559C-4B16-AF46-20611BDE03F4}"/>
              </a:ext>
            </a:extLst>
          </p:cNvPr>
          <p:cNvSpPr>
            <a:spLocks noGrp="1"/>
          </p:cNvSpPr>
          <p:nvPr>
            <p:ph type="ftr" sz="quarter" idx="25"/>
          </p:nvPr>
        </p:nvSpPr>
        <p:spPr/>
        <p:txBody>
          <a:bodyPr/>
          <a:lstStyle/>
          <a:p>
            <a:endParaRPr lang="de-DE" dirty="0"/>
          </a:p>
        </p:txBody>
      </p:sp>
      <p:sp>
        <p:nvSpPr>
          <p:cNvPr id="4" name="Foliennummernplatzhalter 3">
            <a:extLst>
              <a:ext uri="{FF2B5EF4-FFF2-40B4-BE49-F238E27FC236}">
                <a16:creationId xmlns:a16="http://schemas.microsoft.com/office/drawing/2014/main" id="{4FA2E1F2-A102-68A5-85DD-71AFD325FC2B}"/>
              </a:ext>
            </a:extLst>
          </p:cNvPr>
          <p:cNvSpPr>
            <a:spLocks noGrp="1"/>
          </p:cNvSpPr>
          <p:nvPr>
            <p:ph type="sldNum" sz="quarter" idx="26"/>
          </p:nvPr>
        </p:nvSpPr>
        <p:spPr/>
        <p:txBody>
          <a:bodyPr/>
          <a:lstStyle/>
          <a:p>
            <a:fld id="{521AE3AC-DDCA-45D4-9B2A-A2DBEA872607}" type="slidenum">
              <a:rPr lang="de-DE" smtClean="0"/>
              <a:pPr/>
              <a:t>‹Nr.›</a:t>
            </a:fld>
            <a:endParaRPr lang="de-DE" dirty="0"/>
          </a:p>
        </p:txBody>
      </p:sp>
      <p:sp>
        <p:nvSpPr>
          <p:cNvPr id="6" name="Textplatzhalter 3">
            <a:extLst>
              <a:ext uri="{FF2B5EF4-FFF2-40B4-BE49-F238E27FC236}">
                <a16:creationId xmlns:a16="http://schemas.microsoft.com/office/drawing/2014/main" id="{16772743-4F2C-5CEF-F250-4B835CF19BCB}"/>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3705116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13D55251-FCD2-098F-C711-80A025A5E87A}"/>
              </a:ext>
            </a:extLst>
          </p:cNvPr>
          <p:cNvSpPr/>
          <p:nvPr userDrawn="1"/>
        </p:nvSpPr>
        <p:spPr bwMode="gray">
          <a:xfrm>
            <a:off x="515938" y="398989"/>
            <a:ext cx="11149014" cy="36000"/>
          </a:xfrm>
          <a:prstGeom prst="rect">
            <a:avLst/>
          </a:prstGeom>
          <a:gradFill flip="none" rotWithShape="1">
            <a:gsLst>
              <a:gs pos="0">
                <a:schemeClr val="accent1"/>
              </a:gs>
              <a:gs pos="100000">
                <a:schemeClr val="accent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endParaRPr>
          </a:p>
        </p:txBody>
      </p:sp>
      <p:pic>
        <p:nvPicPr>
          <p:cNvPr id="7" name="Grafik 6">
            <a:extLst>
              <a:ext uri="{FF2B5EF4-FFF2-40B4-BE49-F238E27FC236}">
                <a16:creationId xmlns:a16="http://schemas.microsoft.com/office/drawing/2014/main" id="{3FCCF094-3B00-E116-643D-AB56DC9D9867}"/>
              </a:ext>
            </a:extLst>
          </p:cNvPr>
          <p:cNvPicPr>
            <a:picLocks noChangeAspect="1"/>
          </p:cNvPicPr>
          <p:nvPr userDrawn="1"/>
        </p:nvPicPr>
        <p:blipFill>
          <a:blip r:embed="rId26">
            <a:alphaModFix/>
          </a:blip>
          <a:stretch>
            <a:fillRect/>
          </a:stretch>
        </p:blipFill>
        <p:spPr>
          <a:xfrm>
            <a:off x="5261058" y="248478"/>
            <a:ext cx="7022263" cy="6858000"/>
          </a:xfrm>
          <a:prstGeom prst="rect">
            <a:avLst/>
          </a:prstGeom>
        </p:spPr>
      </p:pic>
      <p:sp>
        <p:nvSpPr>
          <p:cNvPr id="14" name="Freihandform: Form 13">
            <a:extLst>
              <a:ext uri="{FF2B5EF4-FFF2-40B4-BE49-F238E27FC236}">
                <a16:creationId xmlns:a16="http://schemas.microsoft.com/office/drawing/2014/main" id="{A591A36D-AC9D-096F-A586-ED2A6A4899AD}"/>
              </a:ext>
            </a:extLst>
          </p:cNvPr>
          <p:cNvSpPr/>
          <p:nvPr userDrawn="1"/>
        </p:nvSpPr>
        <p:spPr bwMode="gray">
          <a:xfrm flipH="1">
            <a:off x="0" y="6373907"/>
            <a:ext cx="11220449" cy="484093"/>
          </a:xfrm>
          <a:custGeom>
            <a:avLst/>
            <a:gdLst>
              <a:gd name="connsiteX0" fmla="*/ 11220449 w 11220449"/>
              <a:gd name="connsiteY0" fmla="*/ 0 h 484093"/>
              <a:gd name="connsiteX1" fmla="*/ 121023 w 11220449"/>
              <a:gd name="connsiteY1" fmla="*/ 0 h 484093"/>
              <a:gd name="connsiteX2" fmla="*/ 0 w 11220449"/>
              <a:gd name="connsiteY2" fmla="*/ 484093 h 484093"/>
              <a:gd name="connsiteX3" fmla="*/ 11220449 w 11220449"/>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11220449" h="484093">
                <a:moveTo>
                  <a:pt x="11220449" y="0"/>
                </a:moveTo>
                <a:lnTo>
                  <a:pt x="121023" y="0"/>
                </a:lnTo>
                <a:lnTo>
                  <a:pt x="0" y="484093"/>
                </a:lnTo>
                <a:lnTo>
                  <a:pt x="11220449" y="48409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2" name="Title Placeholder 1"/>
          <p:cNvSpPr>
            <a:spLocks noGrp="1"/>
          </p:cNvSpPr>
          <p:nvPr>
            <p:ph type="title"/>
          </p:nvPr>
        </p:nvSpPr>
        <p:spPr bwMode="gray">
          <a:xfrm>
            <a:off x="525600" y="673200"/>
            <a:ext cx="9121320" cy="360000"/>
          </a:xfrm>
          <a:prstGeom prst="rect">
            <a:avLst/>
          </a:prstGeom>
        </p:spPr>
        <p:txBody>
          <a:bodyPr vert="horz" lIns="0" tIns="0" rIns="0" bIns="0" rtlCol="0" anchor="t" anchorCtr="0">
            <a:noAutofit/>
          </a:bodyPr>
          <a:lstStyle/>
          <a:p>
            <a:pPr lvl="0"/>
            <a:endParaRPr lang="de-DE" dirty="0"/>
          </a:p>
        </p:txBody>
      </p:sp>
      <p:sp>
        <p:nvSpPr>
          <p:cNvPr id="3" name="Text Placeholder 2"/>
          <p:cNvSpPr>
            <a:spLocks noGrp="1"/>
          </p:cNvSpPr>
          <p:nvPr>
            <p:ph type="body" idx="1"/>
          </p:nvPr>
        </p:nvSpPr>
        <p:spPr bwMode="gray">
          <a:xfrm>
            <a:off x="527052" y="1601093"/>
            <a:ext cx="11137900" cy="4495434"/>
          </a:xfrm>
          <a:prstGeom prst="rect">
            <a:avLst/>
          </a:prstGeom>
        </p:spPr>
        <p:txBody>
          <a:bodyPr vert="horz" lIns="0" tIns="0" rIns="0" bIns="0" rtlCol="0">
            <a:noAutofit/>
          </a:bodyPr>
          <a:lstStyle/>
          <a:p>
            <a:pPr lvl="0"/>
            <a:r>
              <a:rPr lang="de-DE" dirty="0"/>
              <a:t>Textmasterformat bearbeiten</a:t>
            </a:r>
          </a:p>
          <a:p>
            <a:pPr lvl="1"/>
            <a:r>
              <a:rPr lang="de-DE" dirty="0"/>
              <a:t>Zweite Ebene</a:t>
            </a:r>
          </a:p>
          <a:p>
            <a:pPr lvl="2"/>
            <a:r>
              <a:rPr lang="de-DE" dirty="0"/>
              <a:t>Dritte Ebene</a:t>
            </a:r>
          </a:p>
          <a:p>
            <a:pPr lvl="3"/>
            <a:r>
              <a:rPr lang="de-DE" dirty="0"/>
              <a:t>     Vierte Ebene</a:t>
            </a:r>
          </a:p>
          <a:p>
            <a:pPr lvl="4"/>
            <a:r>
              <a:rPr lang="de-DE" dirty="0"/>
              <a:t>Fünfte Ebene</a:t>
            </a:r>
          </a:p>
          <a:p>
            <a:pPr lvl="5"/>
            <a:r>
              <a:rPr lang="de-DE" dirty="0"/>
              <a:t>Sechste Ebene</a:t>
            </a:r>
          </a:p>
          <a:p>
            <a:pPr lvl="6"/>
            <a:r>
              <a:rPr lang="de-DE" dirty="0"/>
              <a:t>siebte Ebene</a:t>
            </a:r>
          </a:p>
          <a:p>
            <a:pPr lvl="7"/>
            <a:r>
              <a:rPr lang="de-DE" dirty="0"/>
              <a:t>Achte Ebene</a:t>
            </a:r>
          </a:p>
        </p:txBody>
      </p:sp>
      <p:sp>
        <p:nvSpPr>
          <p:cNvPr id="5" name="Footer Placeholder 4"/>
          <p:cNvSpPr>
            <a:spLocks noGrp="1"/>
          </p:cNvSpPr>
          <p:nvPr>
            <p:ph type="ftr" sz="quarter" idx="3"/>
          </p:nvPr>
        </p:nvSpPr>
        <p:spPr bwMode="gray">
          <a:xfrm>
            <a:off x="1800225" y="6525202"/>
            <a:ext cx="8194827" cy="181500"/>
          </a:xfrm>
          <a:prstGeom prst="rect">
            <a:avLst/>
          </a:prstGeom>
          <a:noFill/>
        </p:spPr>
        <p:txBody>
          <a:bodyPr vert="horz" lIns="0" tIns="0" rIns="0" bIns="0" rtlCol="0" anchor="ctr"/>
          <a:lstStyle>
            <a:lvl1pPr algn="l">
              <a:defRPr sz="1000">
                <a:solidFill>
                  <a:schemeClr val="bg1"/>
                </a:solidFill>
                <a:latin typeface="Calibri" panose="020F0502020204030204" pitchFamily="34" charset="0"/>
              </a:defRPr>
            </a:lvl1pPr>
          </a:lstStyle>
          <a:p>
            <a:endParaRPr lang="de-DE" dirty="0"/>
          </a:p>
        </p:txBody>
      </p:sp>
      <p:sp>
        <p:nvSpPr>
          <p:cNvPr id="12" name="Freihandform: Form 11">
            <a:extLst>
              <a:ext uri="{FF2B5EF4-FFF2-40B4-BE49-F238E27FC236}">
                <a16:creationId xmlns:a16="http://schemas.microsoft.com/office/drawing/2014/main" id="{3276C4E7-2150-9115-C80C-C154CE7C98F4}"/>
              </a:ext>
            </a:extLst>
          </p:cNvPr>
          <p:cNvSpPr/>
          <p:nvPr userDrawn="1"/>
        </p:nvSpPr>
        <p:spPr bwMode="gray">
          <a:xfrm flipH="1">
            <a:off x="11220448" y="6373907"/>
            <a:ext cx="971552" cy="484093"/>
          </a:xfrm>
          <a:custGeom>
            <a:avLst/>
            <a:gdLst>
              <a:gd name="connsiteX0" fmla="*/ 971552 w 971552"/>
              <a:gd name="connsiteY0" fmla="*/ 0 h 484093"/>
              <a:gd name="connsiteX1" fmla="*/ 0 w 971552"/>
              <a:gd name="connsiteY1" fmla="*/ 0 h 484093"/>
              <a:gd name="connsiteX2" fmla="*/ 0 w 971552"/>
              <a:gd name="connsiteY2" fmla="*/ 484093 h 484093"/>
              <a:gd name="connsiteX3" fmla="*/ 850529 w 971552"/>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971552" h="484093">
                <a:moveTo>
                  <a:pt x="971552" y="0"/>
                </a:moveTo>
                <a:lnTo>
                  <a:pt x="0" y="0"/>
                </a:lnTo>
                <a:lnTo>
                  <a:pt x="0" y="484093"/>
                </a:lnTo>
                <a:lnTo>
                  <a:pt x="850529" y="48409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6" name="Slide Number Placeholder 5"/>
          <p:cNvSpPr>
            <a:spLocks noGrp="1"/>
          </p:cNvSpPr>
          <p:nvPr>
            <p:ph type="sldNum" sz="quarter" idx="4"/>
          </p:nvPr>
        </p:nvSpPr>
        <p:spPr bwMode="gray">
          <a:xfrm>
            <a:off x="11672888" y="6525203"/>
            <a:ext cx="322052" cy="181500"/>
          </a:xfrm>
          <a:prstGeom prst="rect">
            <a:avLst/>
          </a:prstGeom>
          <a:noFill/>
        </p:spPr>
        <p:txBody>
          <a:bodyPr vert="horz" lIns="0" tIns="0" rIns="0" bIns="0" rtlCol="0" anchor="ctr"/>
          <a:lstStyle>
            <a:lvl1pPr algn="l">
              <a:defRPr sz="1100">
                <a:solidFill>
                  <a:schemeClr val="bg1"/>
                </a:solidFill>
                <a:latin typeface="Calibri" panose="020F0502020204030204" pitchFamily="34" charset="0"/>
              </a:defRPr>
            </a:lvl1pPr>
          </a:lstStyle>
          <a:p>
            <a:fld id="{521AE3AC-DDCA-45D4-9B2A-A2DBEA872607}" type="slidenum">
              <a:rPr lang="de-DE" smtClean="0"/>
              <a:pPr/>
              <a:t>‹Nr.›</a:t>
            </a:fld>
            <a:endParaRPr lang="de-DE" dirty="0"/>
          </a:p>
        </p:txBody>
      </p:sp>
      <p:sp>
        <p:nvSpPr>
          <p:cNvPr id="10" name="empower - DO NOT DELETE!!!" hidden="1">
            <a:extLst>
              <a:ext uri="{FF2B5EF4-FFF2-40B4-BE49-F238E27FC236}">
                <a16:creationId xmlns:a16="http://schemas.microsoft.com/office/drawing/2014/main" id="{07F6F746-2D84-BA82-F1D5-8408966C1429}"/>
              </a:ext>
            </a:extLst>
          </p:cNvPr>
          <p:cNvSpPr/>
          <p:nvPr userDrawn="1">
            <p:custDataLst>
              <p:tags r:id="rId25"/>
            </p:custDataLst>
          </p:nvPr>
        </p:nvSpPr>
        <p:spPr bwMode="gray">
          <a:xfrm>
            <a:off x="0" y="0"/>
            <a:ext cx="0" cy="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pic>
        <p:nvPicPr>
          <p:cNvPr id="11" name="Grafik 10">
            <a:extLst>
              <a:ext uri="{FF2B5EF4-FFF2-40B4-BE49-F238E27FC236}">
                <a16:creationId xmlns:a16="http://schemas.microsoft.com/office/drawing/2014/main" id="{A7F91329-B9B0-919E-87EF-75806ADF58E2}"/>
              </a:ext>
            </a:extLst>
          </p:cNvPr>
          <p:cNvPicPr>
            <a:picLocks noChangeAspect="1"/>
          </p:cNvPicPr>
          <p:nvPr userDrawn="1"/>
        </p:nvPicPr>
        <p:blipFill>
          <a:blip r:embed="rId27"/>
          <a:stretch>
            <a:fillRect/>
          </a:stretch>
        </p:blipFill>
        <p:spPr>
          <a:xfrm>
            <a:off x="9809018" y="565599"/>
            <a:ext cx="1978556" cy="562183"/>
          </a:xfrm>
          <a:prstGeom prst="rect">
            <a:avLst/>
          </a:prstGeom>
        </p:spPr>
      </p:pic>
    </p:spTree>
    <p:custDataLst>
      <p:tags r:id="rId24"/>
    </p:custDataLst>
    <p:extLst>
      <p:ext uri="{BB962C8B-B14F-4D97-AF65-F5344CB8AC3E}">
        <p14:creationId xmlns:p14="http://schemas.microsoft.com/office/powerpoint/2010/main" val="2874742621"/>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 id="2147483888" r:id="rId12"/>
    <p:sldLayoutId id="2147483889" r:id="rId13"/>
    <p:sldLayoutId id="2147483890" r:id="rId14"/>
    <p:sldLayoutId id="2147483891" r:id="rId15"/>
    <p:sldLayoutId id="2147483892" r:id="rId16"/>
    <p:sldLayoutId id="2147483893" r:id="rId17"/>
    <p:sldLayoutId id="2147483894" r:id="rId18"/>
    <p:sldLayoutId id="2147483895" r:id="rId19"/>
    <p:sldLayoutId id="2147483896" r:id="rId20"/>
    <p:sldLayoutId id="2147483897" r:id="rId21"/>
    <p:sldLayoutId id="2147483898"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2600" b="0" kern="1200" cap="all" baseline="0">
          <a:solidFill>
            <a:schemeClr val="tx2"/>
          </a:solidFill>
          <a:latin typeface="+mj-lt"/>
          <a:ea typeface="+mj-ea"/>
          <a:cs typeface="+mj-cs"/>
        </a:defRPr>
      </a:lvl1pPr>
    </p:titleStyle>
    <p:bodyStyle>
      <a:lvl1pPr marL="0" indent="0" algn="l" defTabSz="914377" rtl="0" eaLnBrk="1" latinLnBrk="0" hangingPunct="1">
        <a:lnSpc>
          <a:spcPct val="100000"/>
        </a:lnSpc>
        <a:spcBef>
          <a:spcPts val="400"/>
        </a:spcBef>
        <a:spcAft>
          <a:spcPts val="400"/>
        </a:spcAft>
        <a:buFont typeface="Arial" panose="020B0604020202020204" pitchFamily="34" charset="0"/>
        <a:buChar char="​"/>
        <a:defRPr sz="2400" kern="1200">
          <a:solidFill>
            <a:schemeClr val="tx2"/>
          </a:solidFill>
          <a:latin typeface="+mn-lt"/>
          <a:ea typeface="+mn-ea"/>
          <a:cs typeface="+mn-cs"/>
        </a:defRPr>
      </a:lvl1pPr>
      <a:lvl2pPr marL="360000" indent="-360000" algn="l" defTabSz="914377" rtl="0" eaLnBrk="1" latinLnBrk="0" hangingPunct="1">
        <a:lnSpc>
          <a:spcPct val="100000"/>
        </a:lnSpc>
        <a:spcBef>
          <a:spcPts val="400"/>
        </a:spcBef>
        <a:spcAft>
          <a:spcPts val="400"/>
        </a:spcAft>
        <a:buClr>
          <a:schemeClr val="accent1"/>
        </a:buClr>
        <a:buSzPct val="115000"/>
        <a:buFont typeface="Symbol" panose="05050102010706020507" pitchFamily="18" charset="2"/>
        <a:buChar char="-"/>
        <a:defRPr sz="2400" kern="1200">
          <a:solidFill>
            <a:schemeClr val="tx2"/>
          </a:solidFill>
          <a:latin typeface="+mn-lt"/>
          <a:ea typeface="+mn-ea"/>
          <a:cs typeface="+mn-cs"/>
        </a:defRPr>
      </a:lvl2pPr>
      <a:lvl3pPr marL="720000" indent="-360000" algn="l" defTabSz="914377" rtl="0" eaLnBrk="1" latinLnBrk="0" hangingPunct="1">
        <a:lnSpc>
          <a:spcPct val="100000"/>
        </a:lnSpc>
        <a:spcBef>
          <a:spcPts val="0"/>
        </a:spcBef>
        <a:spcAft>
          <a:spcPts val="400"/>
        </a:spcAft>
        <a:buClr>
          <a:schemeClr val="accent1"/>
        </a:buClr>
        <a:buFont typeface="Symbol" panose="05050102010706020507" pitchFamily="18" charset="2"/>
        <a:buChar char="-"/>
        <a:defRPr sz="2400" kern="1200">
          <a:solidFill>
            <a:schemeClr val="tx2"/>
          </a:solidFill>
          <a:latin typeface="+mn-lt"/>
          <a:ea typeface="+mn-ea"/>
          <a:cs typeface="+mn-cs"/>
        </a:defRPr>
      </a:lvl3pPr>
      <a:lvl4pPr marL="0" indent="0" algn="l" defTabSz="914377" rtl="0" eaLnBrk="1" latinLnBrk="0" hangingPunct="1">
        <a:lnSpc>
          <a:spcPct val="100000"/>
        </a:lnSpc>
        <a:spcBef>
          <a:spcPts val="0"/>
        </a:spcBef>
        <a:spcAft>
          <a:spcPts val="400"/>
        </a:spcAft>
        <a:buClr>
          <a:schemeClr val="accent1"/>
        </a:buClr>
        <a:buFontTx/>
        <a:buNone/>
        <a:defRPr sz="2400" kern="1200">
          <a:solidFill>
            <a:schemeClr val="tx2"/>
          </a:solidFill>
          <a:latin typeface="+mn-lt"/>
          <a:ea typeface="+mn-ea"/>
          <a:cs typeface="+mn-cs"/>
        </a:defRPr>
      </a:lvl4pPr>
      <a:lvl5pPr marL="0" indent="0" algn="l" defTabSz="914377" rtl="0" eaLnBrk="1" latinLnBrk="0" hangingPunct="1">
        <a:lnSpc>
          <a:spcPct val="100000"/>
        </a:lnSpc>
        <a:spcBef>
          <a:spcPts val="400"/>
        </a:spcBef>
        <a:spcAft>
          <a:spcPts val="400"/>
        </a:spcAft>
        <a:buFont typeface="Arial" panose="020B0604020202020204" pitchFamily="34" charset="0"/>
        <a:buNone/>
        <a:defRPr sz="2400" b="1" kern="1200">
          <a:solidFill>
            <a:schemeClr val="tx2"/>
          </a:solidFill>
          <a:latin typeface="+mn-lt"/>
          <a:ea typeface="+mn-ea"/>
          <a:cs typeface="+mn-cs"/>
        </a:defRPr>
      </a:lvl5pPr>
      <a:lvl6pPr marL="0" indent="0" algn="l" defTabSz="914377" rtl="0" eaLnBrk="1" latinLnBrk="0" hangingPunct="1">
        <a:lnSpc>
          <a:spcPct val="100000"/>
        </a:lnSpc>
        <a:spcBef>
          <a:spcPts val="400"/>
        </a:spcBef>
        <a:spcAft>
          <a:spcPts val="400"/>
        </a:spcAft>
        <a:buFont typeface="Arial" panose="020B0604020202020204" pitchFamily="34" charset="0"/>
        <a:buNone/>
        <a:defRPr sz="2400" b="1" kern="1200" cap="all" baseline="0">
          <a:solidFill>
            <a:schemeClr val="accent1"/>
          </a:solidFill>
          <a:latin typeface="+mn-lt"/>
          <a:ea typeface="+mn-ea"/>
          <a:cs typeface="+mn-cs"/>
        </a:defRPr>
      </a:lvl6pPr>
      <a:lvl7pPr marL="0" indent="0" algn="l" defTabSz="914377" rtl="0" eaLnBrk="1" latinLnBrk="0" hangingPunct="1">
        <a:lnSpc>
          <a:spcPct val="100000"/>
        </a:lnSpc>
        <a:spcBef>
          <a:spcPts val="400"/>
        </a:spcBef>
        <a:spcAft>
          <a:spcPts val="400"/>
        </a:spcAft>
        <a:buFont typeface="Arial" panose="020B0604020202020204" pitchFamily="34" charset="0"/>
        <a:buNone/>
        <a:defRPr sz="2400" b="1" kern="1200" cap="all" baseline="0">
          <a:solidFill>
            <a:schemeClr val="accent2"/>
          </a:solidFill>
          <a:latin typeface="+mn-lt"/>
          <a:ea typeface="+mn-ea"/>
          <a:cs typeface="+mn-cs"/>
        </a:defRPr>
      </a:lvl7pPr>
      <a:lvl8pPr marL="0" indent="0" algn="l" defTabSz="914377" rtl="0" eaLnBrk="1" latinLnBrk="0" hangingPunct="1">
        <a:lnSpc>
          <a:spcPct val="100000"/>
        </a:lnSpc>
        <a:spcBef>
          <a:spcPts val="400"/>
        </a:spcBef>
        <a:spcAft>
          <a:spcPts val="400"/>
        </a:spcAft>
        <a:buFont typeface="Arial" panose="020B0604020202020204" pitchFamily="34" charset="0"/>
        <a:buNone/>
        <a:defRPr sz="1400" b="0" kern="1200" cap="none" baseline="0">
          <a:solidFill>
            <a:schemeClr val="tx2"/>
          </a:solidFill>
          <a:latin typeface="+mn-lt"/>
          <a:ea typeface="+mn-ea"/>
          <a:cs typeface="+mn-cs"/>
        </a:defRPr>
      </a:lvl8pPr>
      <a:lvl9pPr marL="0" indent="0" algn="l" defTabSz="914377" rtl="0" eaLnBrk="1" latinLnBrk="0" hangingPunct="1">
        <a:lnSpc>
          <a:spcPct val="100000"/>
        </a:lnSpc>
        <a:spcBef>
          <a:spcPts val="400"/>
        </a:spcBef>
        <a:spcAft>
          <a:spcPts val="400"/>
        </a:spcAft>
        <a:buFont typeface="Arial" panose="020B0604020202020204" pitchFamily="34" charset="0"/>
        <a:buNone/>
        <a:defRPr sz="1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23">
          <p15:clr>
            <a:srgbClr val="F26B43"/>
          </p15:clr>
        </p15:guide>
        <p15:guide id="2" pos="325">
          <p15:clr>
            <a:srgbClr val="F26B43"/>
          </p15:clr>
        </p15:guide>
        <p15:guide id="3" pos="7353">
          <p15:clr>
            <a:srgbClr val="F26B43"/>
          </p15:clr>
        </p15:guide>
        <p15:guide id="11" orient="horz" pos="1003">
          <p15:clr>
            <a:srgbClr val="F26B43"/>
          </p15:clr>
        </p15:guide>
        <p15:guide id="16" orient="horz" pos="3838">
          <p15:clr>
            <a:srgbClr val="F26B43"/>
          </p15:clr>
        </p15:guide>
        <p15:guide id="18" pos="384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platzhalter 6">
            <a:extLst>
              <a:ext uri="{FF2B5EF4-FFF2-40B4-BE49-F238E27FC236}">
                <a16:creationId xmlns:a16="http://schemas.microsoft.com/office/drawing/2014/main" id="{B1D012B7-D9C3-0810-48ED-73087C183F42}"/>
              </a:ext>
            </a:extLst>
          </p:cNvPr>
          <p:cNvPicPr>
            <a:picLocks noGrp="1" noChangeAspect="1"/>
          </p:cNvPicPr>
          <p:nvPr>
            <p:ph type="pic" sz="quarter" idx="23"/>
          </p:nvPr>
        </p:nvPicPr>
        <p:blipFill rotWithShape="1">
          <a:blip r:embed="rId2"/>
          <a:srcRect l="5820" r="10074"/>
          <a:stretch/>
        </p:blipFill>
        <p:spPr>
          <a:xfrm>
            <a:off x="6102786" y="1583200"/>
            <a:ext cx="6089214" cy="4826549"/>
          </a:xfrm>
        </p:spPr>
      </p:pic>
      <p:sp>
        <p:nvSpPr>
          <p:cNvPr id="2" name="Titel 1">
            <a:extLst>
              <a:ext uri="{FF2B5EF4-FFF2-40B4-BE49-F238E27FC236}">
                <a16:creationId xmlns:a16="http://schemas.microsoft.com/office/drawing/2014/main" id="{89ADA0E5-B71A-EFF3-6626-9DC27E0686D0}"/>
              </a:ext>
            </a:extLst>
          </p:cNvPr>
          <p:cNvSpPr>
            <a:spLocks noGrp="1"/>
          </p:cNvSpPr>
          <p:nvPr>
            <p:ph type="title"/>
          </p:nvPr>
        </p:nvSpPr>
        <p:spPr>
          <a:xfrm>
            <a:off x="4187" y="1600199"/>
            <a:ext cx="6094412" cy="4826549"/>
          </a:xfrm>
        </p:spPr>
        <p:txBody>
          <a:bodyPr/>
          <a:lstStyle/>
          <a:p>
            <a:r>
              <a:rPr lang="de-DE" dirty="0"/>
              <a:t>Arbeitsunfälle und </a:t>
            </a:r>
            <a:r>
              <a:rPr lang="de-DE" dirty="0" err="1"/>
              <a:t>BEinaheunfälle</a:t>
            </a:r>
            <a:endParaRPr lang="de-DE" dirty="0"/>
          </a:p>
        </p:txBody>
      </p:sp>
      <p:sp>
        <p:nvSpPr>
          <p:cNvPr id="5" name="Textplatzhalter 4">
            <a:extLst>
              <a:ext uri="{FF2B5EF4-FFF2-40B4-BE49-F238E27FC236}">
                <a16:creationId xmlns:a16="http://schemas.microsoft.com/office/drawing/2014/main" id="{B59E22BA-58B0-15BE-1F03-8A102FE66031}"/>
              </a:ext>
            </a:extLst>
          </p:cNvPr>
          <p:cNvSpPr>
            <a:spLocks noGrp="1"/>
          </p:cNvSpPr>
          <p:nvPr>
            <p:ph type="body" sz="quarter" idx="24"/>
          </p:nvPr>
        </p:nvSpPr>
        <p:spPr/>
        <p:txBody>
          <a:bodyPr/>
          <a:lstStyle/>
          <a:p>
            <a:endParaRPr lang="de-DE"/>
          </a:p>
        </p:txBody>
      </p:sp>
    </p:spTree>
    <p:extLst>
      <p:ext uri="{BB962C8B-B14F-4D97-AF65-F5344CB8AC3E}">
        <p14:creationId xmlns:p14="http://schemas.microsoft.com/office/powerpoint/2010/main" val="3336388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Laden von E-Bikes und E-Scootern</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6672949" cy="4495434"/>
          </a:xfrm>
        </p:spPr>
        <p:txBody>
          <a:bodyPr/>
          <a:lstStyle/>
          <a:p>
            <a:pPr marL="457200" lvl="1" indent="-457200">
              <a:buFont typeface="Wingdings" panose="05000000000000000000" pitchFamily="2" charset="2"/>
              <a:buChar char="§"/>
            </a:pPr>
            <a:r>
              <a:rPr lang="de-DE" dirty="0"/>
              <a:t>Laden an ungeeigneten Orten</a:t>
            </a:r>
          </a:p>
          <a:p>
            <a:pPr marL="457200" lvl="1" indent="-457200">
              <a:buFont typeface="Wingdings" panose="05000000000000000000" pitchFamily="2" charset="2"/>
              <a:buChar char="§"/>
            </a:pPr>
            <a:r>
              <a:rPr lang="de-DE" dirty="0"/>
              <a:t>Beschädigte Ladegeräte oder Akkumulatoren</a:t>
            </a:r>
          </a:p>
          <a:p>
            <a:pPr marL="457200" lvl="1" indent="-457200">
              <a:buFont typeface="Wingdings" panose="05000000000000000000" pitchFamily="2" charset="2"/>
              <a:buChar char="§"/>
            </a:pPr>
            <a:r>
              <a:rPr lang="de-DE" dirty="0"/>
              <a:t>Zusätzliche Brandlasten</a:t>
            </a:r>
          </a:p>
          <a:p>
            <a:pPr marL="457200" lvl="1" indent="-457200">
              <a:buFont typeface="Wingdings" panose="05000000000000000000" pitchFamily="2" charset="2"/>
              <a:buChar char="§"/>
            </a:pPr>
            <a:r>
              <a:rPr lang="de-DE" dirty="0"/>
              <a:t>Blockierte Flucht- und Verkehrswege</a:t>
            </a:r>
          </a:p>
          <a:p>
            <a:pPr marL="457200" lvl="1" indent="-457200">
              <a:buFont typeface="Wingdings" panose="05000000000000000000" pitchFamily="2" charset="2"/>
              <a:buChar char="§"/>
            </a:pPr>
            <a:endParaRPr lang="de-DE" dirty="0"/>
          </a:p>
          <a:p>
            <a:pPr marL="0" lvl="1" indent="0">
              <a:buNone/>
            </a:pPr>
            <a:r>
              <a:rPr lang="de-DE" dirty="0"/>
              <a:t>Laden nur an geeigneten, festgelegten Stellen!</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10</a:t>
            </a:fld>
            <a:endParaRPr lang="de-DE" dirty="0"/>
          </a:p>
        </p:txBody>
      </p:sp>
      <p:pic>
        <p:nvPicPr>
          <p:cNvPr id="10" name="Grafik 9">
            <a:extLst>
              <a:ext uri="{FF2B5EF4-FFF2-40B4-BE49-F238E27FC236}">
                <a16:creationId xmlns:a16="http://schemas.microsoft.com/office/drawing/2014/main" id="{8251ADB3-AC0A-48A7-B14A-47B44D9F35D7}"/>
              </a:ext>
            </a:extLst>
          </p:cNvPr>
          <p:cNvPicPr>
            <a:picLocks noChangeAspect="1"/>
          </p:cNvPicPr>
          <p:nvPr/>
        </p:nvPicPr>
        <p:blipFill>
          <a:blip r:embed="rId2"/>
          <a:stretch>
            <a:fillRect/>
          </a:stretch>
        </p:blipFill>
        <p:spPr>
          <a:xfrm>
            <a:off x="7200000" y="1620000"/>
            <a:ext cx="3600000" cy="3600000"/>
          </a:xfrm>
          <a:prstGeom prst="rect">
            <a:avLst/>
          </a:prstGeom>
          <a:ln>
            <a:noFill/>
          </a:ln>
          <a:effectLst>
            <a:softEdge rad="112500"/>
          </a:effectLst>
        </p:spPr>
      </p:pic>
    </p:spTree>
    <p:extLst>
      <p:ext uri="{BB962C8B-B14F-4D97-AF65-F5344CB8AC3E}">
        <p14:creationId xmlns:p14="http://schemas.microsoft.com/office/powerpoint/2010/main" val="2385561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Sicheres Verhalten im Alltag</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6672949" cy="4495434"/>
          </a:xfrm>
        </p:spPr>
        <p:txBody>
          <a:bodyPr/>
          <a:lstStyle/>
          <a:p>
            <a:pPr lvl="1">
              <a:buFont typeface="Wingdings" panose="05000000000000000000" pitchFamily="2" charset="2"/>
              <a:buChar char="§"/>
            </a:pPr>
            <a:r>
              <a:rPr lang="de-DE" dirty="0"/>
              <a:t>Verkehrsregeln konsequent einhalten</a:t>
            </a:r>
          </a:p>
          <a:p>
            <a:pPr lvl="1">
              <a:buFont typeface="Wingdings" panose="05000000000000000000" pitchFamily="2" charset="2"/>
              <a:buChar char="§"/>
            </a:pPr>
            <a:r>
              <a:rPr lang="de-DE" dirty="0"/>
              <a:t>Geschwindigkeit an die Situation anpassen</a:t>
            </a:r>
          </a:p>
          <a:p>
            <a:pPr lvl="1">
              <a:buFont typeface="Wingdings" panose="05000000000000000000" pitchFamily="2" charset="2"/>
              <a:buChar char="§"/>
            </a:pPr>
            <a:r>
              <a:rPr lang="de-DE" dirty="0"/>
              <a:t>Umfeld aktiv beobachten</a:t>
            </a:r>
          </a:p>
          <a:p>
            <a:pPr lvl="1">
              <a:buFont typeface="Wingdings" panose="05000000000000000000" pitchFamily="2" charset="2"/>
              <a:buChar char="§"/>
            </a:pPr>
            <a:r>
              <a:rPr lang="de-DE" dirty="0"/>
              <a:t>Mit Fehlern anderer rechnen</a:t>
            </a:r>
          </a:p>
          <a:p>
            <a:pPr marL="0" lvl="1" indent="0">
              <a:buNone/>
            </a:pPr>
            <a:endParaRPr lang="de-DE" dirty="0"/>
          </a:p>
          <a:p>
            <a:pPr marL="0" lvl="1" indent="0">
              <a:buNone/>
            </a:pPr>
            <a:r>
              <a:rPr lang="de-DE" dirty="0"/>
              <a:t>Sicherheit entsteht durch umsichtiges Verhalten!</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11</a:t>
            </a:fld>
            <a:endParaRPr lang="de-DE" dirty="0"/>
          </a:p>
        </p:txBody>
      </p:sp>
      <p:pic>
        <p:nvPicPr>
          <p:cNvPr id="10" name="Grafik 9">
            <a:extLst>
              <a:ext uri="{FF2B5EF4-FFF2-40B4-BE49-F238E27FC236}">
                <a16:creationId xmlns:a16="http://schemas.microsoft.com/office/drawing/2014/main" id="{8251ADB3-AC0A-48A7-B14A-47B44D9F35D7}"/>
              </a:ext>
            </a:extLst>
          </p:cNvPr>
          <p:cNvPicPr>
            <a:picLocks noChangeAspect="1"/>
          </p:cNvPicPr>
          <p:nvPr/>
        </p:nvPicPr>
        <p:blipFill>
          <a:blip r:embed="rId2"/>
          <a:stretch>
            <a:fillRect/>
          </a:stretch>
        </p:blipFill>
        <p:spPr>
          <a:xfrm>
            <a:off x="7200000" y="1620000"/>
            <a:ext cx="3600000" cy="3600000"/>
          </a:xfrm>
          <a:prstGeom prst="rect">
            <a:avLst/>
          </a:prstGeom>
          <a:ln>
            <a:noFill/>
          </a:ln>
          <a:effectLst>
            <a:softEdge rad="112500"/>
          </a:effectLst>
        </p:spPr>
      </p:pic>
    </p:spTree>
    <p:extLst>
      <p:ext uri="{BB962C8B-B14F-4D97-AF65-F5344CB8AC3E}">
        <p14:creationId xmlns:p14="http://schemas.microsoft.com/office/powerpoint/2010/main" val="2479565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D9FAD564-D287-E60E-7600-642C685522A8}"/>
              </a:ext>
            </a:extLst>
          </p:cNvPr>
          <p:cNvSpPr>
            <a:spLocks noGrp="1"/>
          </p:cNvSpPr>
          <p:nvPr>
            <p:ph type="sldNum" sz="quarter" idx="11"/>
          </p:nvPr>
        </p:nvSpPr>
        <p:spPr/>
        <p:txBody>
          <a:bodyPr/>
          <a:lstStyle/>
          <a:p>
            <a:fld id="{521AE3AC-DDCA-45D4-9B2A-A2DBEA872607}" type="slidenum">
              <a:rPr lang="de-DE" smtClean="0"/>
              <a:pPr/>
              <a:t>12</a:t>
            </a:fld>
            <a:endParaRPr lang="de-DE" dirty="0"/>
          </a:p>
        </p:txBody>
      </p:sp>
      <p:sp>
        <p:nvSpPr>
          <p:cNvPr id="7" name="Titel 6">
            <a:extLst>
              <a:ext uri="{FF2B5EF4-FFF2-40B4-BE49-F238E27FC236}">
                <a16:creationId xmlns:a16="http://schemas.microsoft.com/office/drawing/2014/main" id="{F8148914-6939-9243-C5C4-A887EB51DC56}"/>
              </a:ext>
            </a:extLst>
          </p:cNvPr>
          <p:cNvSpPr>
            <a:spLocks noGrp="1"/>
          </p:cNvSpPr>
          <p:nvPr>
            <p:ph type="title"/>
          </p:nvPr>
        </p:nvSpPr>
        <p:spPr/>
        <p:txBody>
          <a:bodyPr/>
          <a:lstStyle/>
          <a:p>
            <a:r>
              <a:rPr lang="de-DE" dirty="0"/>
              <a:t>vielen dank für ihre Aufmerksamkeit!</a:t>
            </a:r>
          </a:p>
        </p:txBody>
      </p:sp>
      <p:sp>
        <p:nvSpPr>
          <p:cNvPr id="2" name="Textplatzhalter 1">
            <a:extLst>
              <a:ext uri="{FF2B5EF4-FFF2-40B4-BE49-F238E27FC236}">
                <a16:creationId xmlns:a16="http://schemas.microsoft.com/office/drawing/2014/main" id="{3AD11520-D499-E446-57AE-646D4FE51564}"/>
              </a:ext>
            </a:extLst>
          </p:cNvPr>
          <p:cNvSpPr>
            <a:spLocks noGrp="1"/>
          </p:cNvSpPr>
          <p:nvPr>
            <p:ph type="body" sz="quarter" idx="14"/>
          </p:nvPr>
        </p:nvSpPr>
        <p:spPr/>
        <p:txBody>
          <a:bodyPr/>
          <a:lstStyle/>
          <a:p>
            <a:endParaRPr lang="de-DE"/>
          </a:p>
        </p:txBody>
      </p:sp>
      <p:sp>
        <p:nvSpPr>
          <p:cNvPr id="3" name="Textplatzhalter 2">
            <a:extLst>
              <a:ext uri="{FF2B5EF4-FFF2-40B4-BE49-F238E27FC236}">
                <a16:creationId xmlns:a16="http://schemas.microsoft.com/office/drawing/2014/main" id="{6C5F41E4-A4DA-89DE-ACA8-FFF18BCDEBE6}"/>
              </a:ext>
            </a:extLst>
          </p:cNvPr>
          <p:cNvSpPr>
            <a:spLocks noGrp="1"/>
          </p:cNvSpPr>
          <p:nvPr>
            <p:ph type="body" sz="quarter" idx="15"/>
          </p:nvPr>
        </p:nvSpPr>
        <p:spPr/>
        <p:txBody>
          <a:bodyPr/>
          <a:lstStyle/>
          <a:p>
            <a:endParaRPr lang="de-DE"/>
          </a:p>
        </p:txBody>
      </p:sp>
      <p:sp>
        <p:nvSpPr>
          <p:cNvPr id="6" name="Textplatzhalter 5">
            <a:extLst>
              <a:ext uri="{FF2B5EF4-FFF2-40B4-BE49-F238E27FC236}">
                <a16:creationId xmlns:a16="http://schemas.microsoft.com/office/drawing/2014/main" id="{E939EA4E-69C6-1E7E-B1F1-9662683B1837}"/>
              </a:ext>
            </a:extLst>
          </p:cNvPr>
          <p:cNvSpPr>
            <a:spLocks noGrp="1"/>
          </p:cNvSpPr>
          <p:nvPr>
            <p:ph type="body" sz="quarter" idx="16"/>
          </p:nvPr>
        </p:nvSpPr>
        <p:spPr/>
        <p:txBody>
          <a:bodyPr/>
          <a:lstStyle/>
          <a:p>
            <a:endParaRPr lang="de-DE"/>
          </a:p>
        </p:txBody>
      </p:sp>
      <p:sp>
        <p:nvSpPr>
          <p:cNvPr id="13" name="Textplatzhalter 12">
            <a:extLst>
              <a:ext uri="{FF2B5EF4-FFF2-40B4-BE49-F238E27FC236}">
                <a16:creationId xmlns:a16="http://schemas.microsoft.com/office/drawing/2014/main" id="{58140B91-CD84-BCEE-61FA-8C1ABFBED6E4}"/>
              </a:ext>
            </a:extLst>
          </p:cNvPr>
          <p:cNvSpPr>
            <a:spLocks noGrp="1"/>
          </p:cNvSpPr>
          <p:nvPr>
            <p:ph type="body" sz="quarter" idx="17"/>
          </p:nvPr>
        </p:nvSpPr>
        <p:spPr/>
        <p:txBody>
          <a:bodyPr/>
          <a:lstStyle/>
          <a:p>
            <a:endParaRPr lang="de-DE"/>
          </a:p>
        </p:txBody>
      </p:sp>
      <p:sp>
        <p:nvSpPr>
          <p:cNvPr id="14" name="Textplatzhalter 13">
            <a:extLst>
              <a:ext uri="{FF2B5EF4-FFF2-40B4-BE49-F238E27FC236}">
                <a16:creationId xmlns:a16="http://schemas.microsoft.com/office/drawing/2014/main" id="{5BA691A2-247F-FE08-BF6C-4FB276F8840C}"/>
              </a:ext>
            </a:extLst>
          </p:cNvPr>
          <p:cNvSpPr>
            <a:spLocks noGrp="1"/>
          </p:cNvSpPr>
          <p:nvPr>
            <p:ph type="body" sz="quarter" idx="18"/>
          </p:nvPr>
        </p:nvSpPr>
        <p:spPr/>
        <p:txBody>
          <a:bodyPr/>
          <a:lstStyle/>
          <a:p>
            <a:endParaRPr lang="de-DE"/>
          </a:p>
        </p:txBody>
      </p:sp>
    </p:spTree>
    <p:extLst>
      <p:ext uri="{BB962C8B-B14F-4D97-AF65-F5344CB8AC3E}">
        <p14:creationId xmlns:p14="http://schemas.microsoft.com/office/powerpoint/2010/main" val="1097356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4655BD53-A3A5-A248-AC71-D064E801D39F}"/>
              </a:ext>
            </a:extLst>
          </p:cNvPr>
          <p:cNvSpPr>
            <a:spLocks noGrp="1"/>
          </p:cNvSpPr>
          <p:nvPr>
            <p:ph type="ftr" sz="quarter" idx="10"/>
          </p:nvPr>
        </p:nvSpPr>
        <p:spPr/>
        <p:txBody>
          <a:bodyPr/>
          <a:lstStyle/>
          <a:p>
            <a:endParaRPr lang="de-DE" dirty="0"/>
          </a:p>
        </p:txBody>
      </p:sp>
      <p:sp>
        <p:nvSpPr>
          <p:cNvPr id="3" name="Foliennummernplatzhalter 2">
            <a:extLst>
              <a:ext uri="{FF2B5EF4-FFF2-40B4-BE49-F238E27FC236}">
                <a16:creationId xmlns:a16="http://schemas.microsoft.com/office/drawing/2014/main" id="{FA456910-3457-65AE-2ADB-F3B74EE7B67B}"/>
              </a:ext>
            </a:extLst>
          </p:cNvPr>
          <p:cNvSpPr>
            <a:spLocks noGrp="1"/>
          </p:cNvSpPr>
          <p:nvPr>
            <p:ph type="sldNum" sz="quarter" idx="11"/>
          </p:nvPr>
        </p:nvSpPr>
        <p:spPr/>
        <p:txBody>
          <a:bodyPr/>
          <a:lstStyle/>
          <a:p>
            <a:fld id="{521AE3AC-DDCA-45D4-9B2A-A2DBEA872607}" type="slidenum">
              <a:rPr lang="de-DE" smtClean="0"/>
              <a:pPr/>
              <a:t>13</a:t>
            </a:fld>
            <a:endParaRPr lang="de-DE" dirty="0"/>
          </a:p>
        </p:txBody>
      </p:sp>
    </p:spTree>
    <p:extLst>
      <p:ext uri="{BB962C8B-B14F-4D97-AF65-F5344CB8AC3E}">
        <p14:creationId xmlns:p14="http://schemas.microsoft.com/office/powerpoint/2010/main" val="1871986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Ziele der Verkehrssicherheit im Betrieb</a:t>
            </a:r>
            <a:endParaRPr lang="de-DE" b="1" dirty="0"/>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2" y="1601093"/>
            <a:ext cx="9119868" cy="4495434"/>
          </a:xfrm>
        </p:spPr>
        <p:txBody>
          <a:bodyPr/>
          <a:lstStyle/>
          <a:p>
            <a:pPr lvl="1">
              <a:buFont typeface="Wingdings" panose="05000000000000000000" pitchFamily="2" charset="2"/>
              <a:buChar char="§"/>
            </a:pPr>
            <a:r>
              <a:rPr lang="de-DE" dirty="0"/>
              <a:t>Verkehrsabläufe sollen reibungslos und ohne Störungen funktionieren</a:t>
            </a:r>
          </a:p>
          <a:p>
            <a:pPr lvl="1">
              <a:buFont typeface="Wingdings" panose="05000000000000000000" pitchFamily="2" charset="2"/>
              <a:buChar char="§"/>
            </a:pPr>
            <a:r>
              <a:rPr lang="de-DE" dirty="0"/>
              <a:t>Unterschiedliche Verkehrsteilnehmer müssen sicher integriert werden</a:t>
            </a:r>
          </a:p>
          <a:p>
            <a:pPr lvl="1">
              <a:buFont typeface="Wingdings" panose="05000000000000000000" pitchFamily="2" charset="2"/>
              <a:buChar char="§"/>
            </a:pPr>
            <a:r>
              <a:rPr lang="de-DE" dirty="0"/>
              <a:t>Gefährdungen für Personen müssen vermieden werden</a:t>
            </a:r>
          </a:p>
          <a:p>
            <a:pPr lvl="1">
              <a:buFont typeface="Wingdings" panose="05000000000000000000" pitchFamily="2" charset="2"/>
              <a:buChar char="§"/>
            </a:pPr>
            <a:r>
              <a:rPr lang="de-DE" dirty="0"/>
              <a:t>Verkehrswege müssen sicher und eindeutig nutzbar sein</a:t>
            </a:r>
          </a:p>
          <a:p>
            <a:pPr lvl="1">
              <a:buFont typeface="Wingdings" panose="05000000000000000000" pitchFamily="2" charset="2"/>
              <a:buChar char="§"/>
            </a:pPr>
            <a:r>
              <a:rPr lang="de-DE" dirty="0"/>
              <a:t>Alle Beteiligten müssen sich auf klare Regeln verlassen können</a:t>
            </a:r>
          </a:p>
          <a:p>
            <a:pPr lvl="1">
              <a:buFont typeface="Wingdings" panose="05000000000000000000" pitchFamily="2" charset="2"/>
              <a:buChar char="§"/>
            </a:pPr>
            <a:r>
              <a:rPr lang="de-DE" dirty="0"/>
              <a:t>Sicherheit hat Vorrang vor Geschwindigkeit und Bequemlichkeit</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2</a:t>
            </a:fld>
            <a:endParaRPr lang="de-DE" dirty="0"/>
          </a:p>
        </p:txBody>
      </p:sp>
    </p:spTree>
    <p:extLst>
      <p:ext uri="{BB962C8B-B14F-4D97-AF65-F5344CB8AC3E}">
        <p14:creationId xmlns:p14="http://schemas.microsoft.com/office/powerpoint/2010/main" val="3559255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Neue Verkehrsteilnehmer im Betrieb</a:t>
            </a:r>
            <a:endParaRPr lang="de-DE" b="1" dirty="0"/>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2" y="1601093"/>
            <a:ext cx="6340474" cy="4495434"/>
          </a:xfrm>
        </p:spPr>
        <p:txBody>
          <a:bodyPr/>
          <a:lstStyle/>
          <a:p>
            <a:pPr lvl="1">
              <a:buFont typeface="Wingdings" panose="05000000000000000000" pitchFamily="2" charset="2"/>
              <a:buChar char="§"/>
            </a:pPr>
            <a:r>
              <a:rPr lang="de-DE" dirty="0"/>
              <a:t>E-Scooter und E-Bikes für innerbetriebliche Wege</a:t>
            </a:r>
          </a:p>
          <a:p>
            <a:pPr lvl="1">
              <a:buFont typeface="Wingdings" panose="05000000000000000000" pitchFamily="2" charset="2"/>
              <a:buChar char="§"/>
            </a:pPr>
            <a:r>
              <a:rPr lang="de-DE" dirty="0"/>
              <a:t>Autonome Geräte, z. B. Reinigungs- oder Transportroboter</a:t>
            </a:r>
          </a:p>
          <a:p>
            <a:pPr lvl="1">
              <a:buFont typeface="Wingdings" panose="05000000000000000000" pitchFamily="2" charset="2"/>
              <a:buChar char="§"/>
            </a:pPr>
            <a:r>
              <a:rPr lang="de-DE" dirty="0"/>
              <a:t>Nutzung oft spontan und ohne klare Einbindung</a:t>
            </a:r>
          </a:p>
          <a:p>
            <a:pPr lvl="1">
              <a:buFont typeface="Wingdings" panose="05000000000000000000" pitchFamily="2" charset="2"/>
              <a:buChar char="§"/>
            </a:pPr>
            <a:r>
              <a:rPr lang="de-DE" dirty="0"/>
              <a:t>Verhalten wird aus dem Alltag übernommen</a:t>
            </a:r>
          </a:p>
          <a:p>
            <a:pPr lvl="1">
              <a:buFont typeface="Wingdings" panose="05000000000000000000" pitchFamily="2" charset="2"/>
              <a:buChar char="§"/>
            </a:pPr>
            <a:r>
              <a:rPr lang="de-DE" dirty="0"/>
              <a:t>Neue Teilnehmer bewegen sich in bestehenden Strukturen</a:t>
            </a:r>
          </a:p>
          <a:p>
            <a:pPr lvl="1">
              <a:buFont typeface="Wingdings" panose="05000000000000000000" pitchFamily="2" charset="2"/>
              <a:buChar char="§"/>
            </a:pPr>
            <a:endParaRPr lang="de-DE" dirty="0"/>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3</a:t>
            </a:fld>
            <a:endParaRPr lang="de-DE" dirty="0"/>
          </a:p>
        </p:txBody>
      </p:sp>
      <p:pic>
        <p:nvPicPr>
          <p:cNvPr id="8" name="Grafik 7">
            <a:extLst>
              <a:ext uri="{FF2B5EF4-FFF2-40B4-BE49-F238E27FC236}">
                <a16:creationId xmlns:a16="http://schemas.microsoft.com/office/drawing/2014/main" id="{04828E7B-3381-4180-8548-0FB54B9AEBBD}"/>
              </a:ext>
            </a:extLst>
          </p:cNvPr>
          <p:cNvPicPr>
            <a:picLocks noChangeAspect="1"/>
          </p:cNvPicPr>
          <p:nvPr/>
        </p:nvPicPr>
        <p:blipFill>
          <a:blip r:embed="rId2"/>
          <a:stretch>
            <a:fillRect/>
          </a:stretch>
        </p:blipFill>
        <p:spPr>
          <a:xfrm>
            <a:off x="7200000" y="1620000"/>
            <a:ext cx="3600000" cy="3600000"/>
          </a:xfrm>
          <a:prstGeom prst="rect">
            <a:avLst/>
          </a:prstGeom>
          <a:ln>
            <a:noFill/>
          </a:ln>
          <a:effectLst>
            <a:softEdge rad="112500"/>
          </a:effectLst>
        </p:spPr>
      </p:pic>
    </p:spTree>
    <p:extLst>
      <p:ext uri="{BB962C8B-B14F-4D97-AF65-F5344CB8AC3E}">
        <p14:creationId xmlns:p14="http://schemas.microsoft.com/office/powerpoint/2010/main" val="1333948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Neue Herausforderungen für die Verkehrssicherheit</a:t>
            </a:r>
            <a:endParaRPr lang="de-DE" b="1" dirty="0"/>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8194827" cy="4495434"/>
          </a:xfrm>
        </p:spPr>
        <p:txBody>
          <a:bodyPr/>
          <a:lstStyle/>
          <a:p>
            <a:pPr lvl="1">
              <a:buFont typeface="Wingdings" panose="05000000000000000000" pitchFamily="2" charset="2"/>
              <a:buChar char="§"/>
            </a:pPr>
            <a:r>
              <a:rPr lang="de-DE" dirty="0"/>
              <a:t>Mehr Verkehr auf gleicher Fläche</a:t>
            </a:r>
          </a:p>
          <a:p>
            <a:pPr lvl="1">
              <a:buFont typeface="Wingdings" panose="05000000000000000000" pitchFamily="2" charset="2"/>
              <a:buChar char="§"/>
            </a:pPr>
            <a:r>
              <a:rPr lang="de-DE" dirty="0"/>
              <a:t>Unterschiedliche Geschwindigkeiten treffen direkt aufeinander</a:t>
            </a:r>
          </a:p>
          <a:p>
            <a:pPr lvl="1">
              <a:buFont typeface="Wingdings" panose="05000000000000000000" pitchFamily="2" charset="2"/>
              <a:buChar char="§"/>
            </a:pPr>
            <a:r>
              <a:rPr lang="de-DE" dirty="0"/>
              <a:t>Leise Fortbewegung verändert die Wahrnehmung</a:t>
            </a:r>
          </a:p>
          <a:p>
            <a:pPr lvl="1">
              <a:buFont typeface="Wingdings" panose="05000000000000000000" pitchFamily="2" charset="2"/>
              <a:buChar char="§"/>
            </a:pPr>
            <a:r>
              <a:rPr lang="de-DE" dirty="0"/>
              <a:t>Mensch, Fahrzeug und Technik gleichzeitig im Einsatz</a:t>
            </a:r>
          </a:p>
          <a:p>
            <a:pPr lvl="1">
              <a:buFont typeface="Wingdings" panose="05000000000000000000" pitchFamily="2" charset="2"/>
              <a:buChar char="§"/>
            </a:pPr>
            <a:endParaRPr lang="de-DE" dirty="0"/>
          </a:p>
          <a:p>
            <a:pPr marL="0" lvl="1" indent="0">
              <a:buNone/>
            </a:pPr>
            <a:r>
              <a:rPr lang="de-DE" dirty="0"/>
              <a:t>Verkehrssituationen werden komplexer und schwerer einschätzbar</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4</a:t>
            </a:fld>
            <a:endParaRPr lang="de-DE" dirty="0"/>
          </a:p>
        </p:txBody>
      </p:sp>
    </p:spTree>
    <p:extLst>
      <p:ext uri="{BB962C8B-B14F-4D97-AF65-F5344CB8AC3E}">
        <p14:creationId xmlns:p14="http://schemas.microsoft.com/office/powerpoint/2010/main" val="1038320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Wo entstehen Probleme?</a:t>
            </a:r>
            <a:endParaRPr lang="de-DE" b="1" dirty="0"/>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2" y="1601093"/>
            <a:ext cx="6340474" cy="4495434"/>
          </a:xfrm>
        </p:spPr>
        <p:txBody>
          <a:bodyPr/>
          <a:lstStyle/>
          <a:p>
            <a:pPr lvl="1">
              <a:buFont typeface="Wingdings" panose="05000000000000000000" pitchFamily="2" charset="2"/>
              <a:buChar char="§"/>
            </a:pPr>
            <a:r>
              <a:rPr lang="de-DE" dirty="0"/>
              <a:t>Gemeinsame Nutzung von Verkehrswegen</a:t>
            </a:r>
          </a:p>
          <a:p>
            <a:pPr lvl="1">
              <a:buFont typeface="Wingdings" panose="05000000000000000000" pitchFamily="2" charset="2"/>
              <a:buChar char="§"/>
            </a:pPr>
            <a:r>
              <a:rPr lang="de-DE" dirty="0"/>
              <a:t>Unübersichtliche Bereiche (z. B. Regale, Ecken, Maschinen)</a:t>
            </a:r>
          </a:p>
          <a:p>
            <a:pPr lvl="1">
              <a:buFont typeface="Wingdings" panose="05000000000000000000" pitchFamily="2" charset="2"/>
              <a:buChar char="§"/>
            </a:pPr>
            <a:r>
              <a:rPr lang="de-DE" dirty="0"/>
              <a:t>Fehlende oder missachtete Regeln</a:t>
            </a:r>
          </a:p>
          <a:p>
            <a:pPr lvl="1">
              <a:buFont typeface="Wingdings" panose="05000000000000000000" pitchFamily="2" charset="2"/>
              <a:buChar char="§"/>
            </a:pPr>
            <a:r>
              <a:rPr lang="de-DE" dirty="0"/>
              <a:t>Gewohnheit ersetzt Aufmerksamkeit</a:t>
            </a:r>
          </a:p>
          <a:p>
            <a:pPr lvl="1">
              <a:buFont typeface="Wingdings" panose="05000000000000000000" pitchFamily="2" charset="2"/>
              <a:buChar char="§"/>
            </a:pPr>
            <a:r>
              <a:rPr lang="de-DE" dirty="0"/>
              <a:t>Risiken entstehen im Zusammenspiel aller Faktoren</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5</a:t>
            </a:fld>
            <a:endParaRPr lang="de-DE" dirty="0"/>
          </a:p>
        </p:txBody>
      </p:sp>
      <p:pic>
        <p:nvPicPr>
          <p:cNvPr id="8" name="Grafik 7">
            <a:extLst>
              <a:ext uri="{FF2B5EF4-FFF2-40B4-BE49-F238E27FC236}">
                <a16:creationId xmlns:a16="http://schemas.microsoft.com/office/drawing/2014/main" id="{3F7A2066-A5C9-46B5-A2FB-DBEF290EA78B}"/>
              </a:ext>
            </a:extLst>
          </p:cNvPr>
          <p:cNvPicPr>
            <a:picLocks noChangeAspect="1"/>
          </p:cNvPicPr>
          <p:nvPr/>
        </p:nvPicPr>
        <p:blipFill>
          <a:blip r:embed="rId2"/>
          <a:stretch>
            <a:fillRect/>
          </a:stretch>
        </p:blipFill>
        <p:spPr>
          <a:xfrm>
            <a:off x="7200000" y="1620000"/>
            <a:ext cx="3600000" cy="3600000"/>
          </a:xfrm>
          <a:prstGeom prst="rect">
            <a:avLst/>
          </a:prstGeom>
          <a:ln>
            <a:noFill/>
          </a:ln>
          <a:effectLst>
            <a:softEdge rad="112500"/>
          </a:effectLst>
        </p:spPr>
      </p:pic>
    </p:spTree>
    <p:extLst>
      <p:ext uri="{BB962C8B-B14F-4D97-AF65-F5344CB8AC3E}">
        <p14:creationId xmlns:p14="http://schemas.microsoft.com/office/powerpoint/2010/main" val="1842894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Typische Fehleinschätzungen</a:t>
            </a:r>
            <a:endParaRPr lang="de-DE" b="1" dirty="0"/>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6702423" cy="4495434"/>
          </a:xfrm>
        </p:spPr>
        <p:txBody>
          <a:bodyPr/>
          <a:lstStyle/>
          <a:p>
            <a:pPr lvl="1">
              <a:buFont typeface="Wingdings" panose="05000000000000000000" pitchFamily="2" charset="2"/>
              <a:buChar char="§"/>
            </a:pPr>
            <a:r>
              <a:rPr lang="de-DE" dirty="0"/>
              <a:t>Ist doch nur ein E-Scooter</a:t>
            </a:r>
          </a:p>
          <a:p>
            <a:pPr lvl="1">
              <a:buFont typeface="Wingdings" panose="05000000000000000000" pitchFamily="2" charset="2"/>
              <a:buChar char="§"/>
            </a:pPr>
            <a:r>
              <a:rPr lang="de-DE" dirty="0"/>
              <a:t>Ich fahre nur kurz</a:t>
            </a:r>
          </a:p>
          <a:p>
            <a:pPr lvl="1">
              <a:buFont typeface="Wingdings" panose="05000000000000000000" pitchFamily="2" charset="2"/>
              <a:buChar char="§"/>
            </a:pPr>
            <a:r>
              <a:rPr lang="de-DE" dirty="0"/>
              <a:t>Ich werde schon gesehen</a:t>
            </a:r>
          </a:p>
          <a:p>
            <a:pPr lvl="1">
              <a:buFont typeface="Wingdings" panose="05000000000000000000" pitchFamily="2" charset="2"/>
              <a:buChar char="§"/>
            </a:pPr>
            <a:r>
              <a:rPr lang="de-DE" dirty="0"/>
              <a:t>Das System reagiert rechtzeitig</a:t>
            </a:r>
          </a:p>
          <a:p>
            <a:pPr lvl="1">
              <a:buFont typeface="Wingdings" panose="05000000000000000000" pitchFamily="2" charset="2"/>
              <a:buChar char="§"/>
            </a:pPr>
            <a:endParaRPr lang="de-DE" dirty="0"/>
          </a:p>
          <a:p>
            <a:r>
              <a:rPr lang="de-DE" dirty="0"/>
              <a:t>Neue Verkehrsmittel werden oft unterschätzt!</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6</a:t>
            </a:fld>
            <a:endParaRPr lang="de-DE" dirty="0"/>
          </a:p>
        </p:txBody>
      </p:sp>
      <p:pic>
        <p:nvPicPr>
          <p:cNvPr id="8" name="Grafik 7">
            <a:extLst>
              <a:ext uri="{FF2B5EF4-FFF2-40B4-BE49-F238E27FC236}">
                <a16:creationId xmlns:a16="http://schemas.microsoft.com/office/drawing/2014/main" id="{E976ECF1-FE1E-482C-B837-9B40BA007AF2}"/>
              </a:ext>
            </a:extLst>
          </p:cNvPr>
          <p:cNvPicPr>
            <a:picLocks noChangeAspect="1"/>
          </p:cNvPicPr>
          <p:nvPr/>
        </p:nvPicPr>
        <p:blipFill>
          <a:blip r:embed="rId2"/>
          <a:stretch>
            <a:fillRect/>
          </a:stretch>
        </p:blipFill>
        <p:spPr>
          <a:xfrm>
            <a:off x="7200000" y="1260000"/>
            <a:ext cx="3600000" cy="3600000"/>
          </a:xfrm>
          <a:prstGeom prst="rect">
            <a:avLst/>
          </a:prstGeom>
        </p:spPr>
      </p:pic>
    </p:spTree>
    <p:extLst>
      <p:ext uri="{BB962C8B-B14F-4D97-AF65-F5344CB8AC3E}">
        <p14:creationId xmlns:p14="http://schemas.microsoft.com/office/powerpoint/2010/main" val="2827869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Geschwindigkeit und Reaktionszeit</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6254749" cy="4495434"/>
          </a:xfrm>
        </p:spPr>
        <p:txBody>
          <a:bodyPr/>
          <a:lstStyle/>
          <a:p>
            <a:pPr marL="457200" lvl="1" indent="-457200">
              <a:buFont typeface="Wingdings" panose="05000000000000000000" pitchFamily="2" charset="2"/>
              <a:buChar char="§"/>
            </a:pPr>
            <a:r>
              <a:rPr lang="de-DE" dirty="0"/>
              <a:t>E-Bikes und E-Scooter beschleunigen schneller als erwartet</a:t>
            </a:r>
          </a:p>
          <a:p>
            <a:pPr marL="457200" lvl="1" indent="-457200">
              <a:buFont typeface="Wingdings" panose="05000000000000000000" pitchFamily="2" charset="2"/>
              <a:buChar char="§"/>
            </a:pPr>
            <a:r>
              <a:rPr lang="de-DE" dirty="0"/>
              <a:t>Höhere Geschwindigkeit verkürzt die Reaktionszeit</a:t>
            </a:r>
          </a:p>
          <a:p>
            <a:pPr marL="457200" lvl="1" indent="-457200">
              <a:buFont typeface="Wingdings" panose="05000000000000000000" pitchFamily="2" charset="2"/>
              <a:buChar char="§"/>
            </a:pPr>
            <a:r>
              <a:rPr lang="de-DE" dirty="0"/>
              <a:t>Bremswege werden häufig unterschätzt</a:t>
            </a:r>
          </a:p>
          <a:p>
            <a:pPr marL="457200" lvl="1" indent="-457200">
              <a:buFont typeface="Wingdings" panose="05000000000000000000" pitchFamily="2" charset="2"/>
              <a:buChar char="§"/>
            </a:pPr>
            <a:r>
              <a:rPr lang="de-DE" dirty="0"/>
              <a:t>Situationen ändern sich schneller als wahrgenommen</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7</a:t>
            </a:fld>
            <a:endParaRPr lang="de-DE" dirty="0"/>
          </a:p>
        </p:txBody>
      </p:sp>
      <p:pic>
        <p:nvPicPr>
          <p:cNvPr id="10" name="Grafik 9">
            <a:extLst>
              <a:ext uri="{FF2B5EF4-FFF2-40B4-BE49-F238E27FC236}">
                <a16:creationId xmlns:a16="http://schemas.microsoft.com/office/drawing/2014/main" id="{8251ADB3-AC0A-48A7-B14A-47B44D9F35D7}"/>
              </a:ext>
            </a:extLst>
          </p:cNvPr>
          <p:cNvPicPr>
            <a:picLocks noChangeAspect="1"/>
          </p:cNvPicPr>
          <p:nvPr/>
        </p:nvPicPr>
        <p:blipFill>
          <a:blip r:embed="rId3"/>
          <a:stretch>
            <a:fillRect/>
          </a:stretch>
        </p:blipFill>
        <p:spPr>
          <a:xfrm>
            <a:off x="7200000" y="1620000"/>
            <a:ext cx="3600000" cy="3600000"/>
          </a:xfrm>
          <a:prstGeom prst="rect">
            <a:avLst/>
          </a:prstGeom>
          <a:ln>
            <a:noFill/>
          </a:ln>
          <a:effectLst>
            <a:softEdge rad="112500"/>
          </a:effectLst>
        </p:spPr>
      </p:pic>
    </p:spTree>
    <p:extLst>
      <p:ext uri="{BB962C8B-B14F-4D97-AF65-F5344CB8AC3E}">
        <p14:creationId xmlns:p14="http://schemas.microsoft.com/office/powerpoint/2010/main" val="3489640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Wahrnehmung und Lautlosigkeit</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6742429" cy="4495434"/>
          </a:xfrm>
        </p:spPr>
        <p:txBody>
          <a:bodyPr/>
          <a:lstStyle/>
          <a:p>
            <a:pPr marL="457200" lvl="1" indent="-457200">
              <a:buFont typeface="Wingdings" panose="05000000000000000000" pitchFamily="2" charset="2"/>
              <a:buChar char="§"/>
            </a:pPr>
            <a:r>
              <a:rPr lang="de-DE" dirty="0"/>
              <a:t>Viele neue Fahrzeuge sind kaum hörbar</a:t>
            </a:r>
          </a:p>
          <a:p>
            <a:pPr marL="457200" lvl="1" indent="-457200">
              <a:buFont typeface="Wingdings" panose="05000000000000000000" pitchFamily="2" charset="2"/>
              <a:buChar char="§"/>
            </a:pPr>
            <a:r>
              <a:rPr lang="de-DE" dirty="0"/>
              <a:t>Annäherung wird oft zu spät erkannt</a:t>
            </a:r>
          </a:p>
          <a:p>
            <a:pPr marL="457200" lvl="1" indent="-457200">
              <a:buFont typeface="Wingdings" panose="05000000000000000000" pitchFamily="2" charset="2"/>
              <a:buChar char="§"/>
            </a:pPr>
            <a:r>
              <a:rPr lang="de-DE" dirty="0"/>
              <a:t>Aufmerksamkeit liegt häufig nicht auf dem Verkehr</a:t>
            </a:r>
          </a:p>
          <a:p>
            <a:pPr marL="457200" lvl="1" indent="-457200">
              <a:buFont typeface="Wingdings" panose="05000000000000000000" pitchFamily="2" charset="2"/>
              <a:buChar char="§"/>
            </a:pPr>
            <a:r>
              <a:rPr lang="de-DE" dirty="0"/>
              <a:t>Gefahren werden später wahrgenommen</a:t>
            </a:r>
          </a:p>
          <a:p>
            <a:pPr marL="342900" indent="-342900">
              <a:spcBef>
                <a:spcPts val="1800"/>
              </a:spcBef>
              <a:buClr>
                <a:schemeClr val="accent1"/>
              </a:buClr>
              <a:buFont typeface="Wingdings" panose="05000000000000000000" pitchFamily="2" charset="2"/>
              <a:buChar char="§"/>
            </a:pPr>
            <a:endParaRPr lang="de-DE" dirty="0"/>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8</a:t>
            </a:fld>
            <a:endParaRPr lang="de-DE" dirty="0"/>
          </a:p>
        </p:txBody>
      </p:sp>
      <p:pic>
        <p:nvPicPr>
          <p:cNvPr id="7" name="Grafik 6">
            <a:extLst>
              <a:ext uri="{FF2B5EF4-FFF2-40B4-BE49-F238E27FC236}">
                <a16:creationId xmlns:a16="http://schemas.microsoft.com/office/drawing/2014/main" id="{3AC3709D-2F7E-4393-AD32-527BF615E0EA}"/>
              </a:ext>
            </a:extLst>
          </p:cNvPr>
          <p:cNvPicPr>
            <a:picLocks/>
          </p:cNvPicPr>
          <p:nvPr/>
        </p:nvPicPr>
        <p:blipFill>
          <a:blip r:embed="rId3"/>
          <a:stretch>
            <a:fillRect/>
          </a:stretch>
        </p:blipFill>
        <p:spPr>
          <a:xfrm flipH="1">
            <a:off x="7200000" y="1620001"/>
            <a:ext cx="3600000" cy="3600000"/>
          </a:xfrm>
          <a:prstGeom prst="rect">
            <a:avLst/>
          </a:prstGeom>
          <a:ln>
            <a:noFill/>
          </a:ln>
          <a:effectLst>
            <a:softEdge rad="112500"/>
          </a:effectLst>
        </p:spPr>
      </p:pic>
    </p:spTree>
    <p:extLst>
      <p:ext uri="{BB962C8B-B14F-4D97-AF65-F5344CB8AC3E}">
        <p14:creationId xmlns:p14="http://schemas.microsoft.com/office/powerpoint/2010/main" val="41192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Autonome Systeme im Betrieb</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6251701" cy="4495434"/>
          </a:xfrm>
        </p:spPr>
        <p:txBody>
          <a:bodyPr/>
          <a:lstStyle/>
          <a:p>
            <a:pPr marL="457200" lvl="1" indent="-457200">
              <a:buFont typeface="Wingdings" panose="05000000000000000000" pitchFamily="2" charset="2"/>
              <a:buChar char="§"/>
            </a:pPr>
            <a:r>
              <a:rPr lang="de-DE" dirty="0"/>
              <a:t>Autonome Systeme arbeiten nach festen Programmen</a:t>
            </a:r>
          </a:p>
          <a:p>
            <a:pPr marL="457200" lvl="1" indent="-457200">
              <a:buFont typeface="Wingdings" panose="05000000000000000000" pitchFamily="2" charset="2"/>
              <a:buChar char="§"/>
            </a:pPr>
            <a:r>
              <a:rPr lang="de-DE" dirty="0"/>
              <a:t>Sie reagieren nur auf erkannte Situationen</a:t>
            </a:r>
          </a:p>
          <a:p>
            <a:pPr marL="457200" lvl="1" indent="-457200">
              <a:buFont typeface="Wingdings" panose="05000000000000000000" pitchFamily="2" charset="2"/>
              <a:buChar char="§"/>
            </a:pPr>
            <a:r>
              <a:rPr lang="de-DE" dirty="0"/>
              <a:t>Sie erkennen nicht jede Gefahr zuverlässig</a:t>
            </a:r>
          </a:p>
          <a:p>
            <a:pPr marL="457200" lvl="1" indent="-457200">
              <a:buFont typeface="Wingdings" panose="05000000000000000000" pitchFamily="2" charset="2"/>
              <a:buChar char="§"/>
            </a:pPr>
            <a:r>
              <a:rPr lang="de-DE" dirty="0"/>
              <a:t>Sie können unerwartet stoppen oder blockieren</a:t>
            </a:r>
          </a:p>
          <a:p>
            <a:pPr marL="457200" lvl="1" indent="-457200">
              <a:buFont typeface="Wingdings" panose="05000000000000000000" pitchFamily="2" charset="2"/>
              <a:buChar char="§"/>
            </a:pPr>
            <a:endParaRPr lang="de-DE" dirty="0"/>
          </a:p>
          <a:p>
            <a:pPr marL="0" lvl="1" indent="0">
              <a:buNone/>
            </a:pPr>
            <a:r>
              <a:rPr lang="de-DE" dirty="0"/>
              <a:t>Technik ersetzt keine Aufmerksamkeit!</a:t>
            </a:r>
          </a:p>
          <a:p>
            <a:pPr marL="457200" lvl="1" indent="-457200">
              <a:buFont typeface="Wingdings" panose="05000000000000000000" pitchFamily="2" charset="2"/>
              <a:buChar char="§"/>
            </a:pPr>
            <a:endParaRPr lang="de-DE" dirty="0"/>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9</a:t>
            </a:fld>
            <a:endParaRPr lang="de-DE" dirty="0"/>
          </a:p>
        </p:txBody>
      </p:sp>
      <p:pic>
        <p:nvPicPr>
          <p:cNvPr id="7" name="Grafik 6">
            <a:extLst>
              <a:ext uri="{FF2B5EF4-FFF2-40B4-BE49-F238E27FC236}">
                <a16:creationId xmlns:a16="http://schemas.microsoft.com/office/drawing/2014/main" id="{930D2C9F-30D8-4BDD-93D9-637D961A8894}"/>
              </a:ext>
            </a:extLst>
          </p:cNvPr>
          <p:cNvPicPr>
            <a:picLocks noChangeAspect="1"/>
          </p:cNvPicPr>
          <p:nvPr/>
        </p:nvPicPr>
        <p:blipFill>
          <a:blip r:embed="rId2"/>
          <a:stretch>
            <a:fillRect/>
          </a:stretch>
        </p:blipFill>
        <p:spPr>
          <a:xfrm>
            <a:off x="7200000" y="1620000"/>
            <a:ext cx="3600000" cy="3600000"/>
          </a:xfrm>
          <a:prstGeom prst="rect">
            <a:avLst/>
          </a:prstGeom>
          <a:ln>
            <a:noFill/>
          </a:ln>
          <a:effectLst>
            <a:softEdge rad="112500"/>
          </a:effectLst>
        </p:spPr>
      </p:pic>
    </p:spTree>
    <p:extLst>
      <p:ext uri="{BB962C8B-B14F-4D97-AF65-F5344CB8AC3E}">
        <p14:creationId xmlns:p14="http://schemas.microsoft.com/office/powerpoint/2010/main" val="1146570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IO_CHANGETRACKING" val="true"/>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MIO_HDS" val="True"/>
  <p:tag name="MIO_UPDATE" val="True"/>
  <p:tag name="MIO_FALLBACK_LAYOUT" val="6"/>
  <p:tag name="MIO_SHOW_DATE" val="False"/>
  <p:tag name="MIO_SHOW_FOOTER" val="False"/>
  <p:tag name="MIO_SHOW_PAGENUMBER" val="False"/>
  <p:tag name="MIO_AVOID_BLANK_LAYOUT" val="True"/>
  <p:tag name="MIO_CD_LAYOUT_VALID_AREA" val="False"/>
  <p:tag name="MIO_NUMBER_OF_VALID_LAYOUTS" val="21"/>
  <p:tag name="MIO_EKGUID" val="d78cf25b-398c-4e7d-be6f-bc2ca9092c8f"/>
  <p:tag name="MIO_VERSION" val="07.11.2022 10:48:56"/>
  <p:tag name="MIO_LASTDOWNLOADED" val="07.11.2022 10:48:56"/>
  <p:tag name="MIO_DBID" val="25C89224-3BD0-4DAE-9699-6AD9CAF4AB96"/>
  <p:tag name="MIO_OBJECTNAME" val="TeachToProtect Master"/>
  <p:tag name="MIO_LASTEDITORNAME" val="Tatjana Hänsch"/>
  <p:tag name="MIO_SKIPVERSION" val="01.01.0001 00:00:00"/>
  <p:tag name="MIO_CDID" val="44516e57-4c74-411b-bee8-275ec7414433"/>
  <p:tag name="MIO_PRESI_FIRST_SLIDENUMBER"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TeachToProtect Unterweisung">
  <a:themeElements>
    <a:clrScheme name="T2P">
      <a:dk1>
        <a:srgbClr val="000000"/>
      </a:dk1>
      <a:lt1>
        <a:sysClr val="window" lastClr="FFFFFF"/>
      </a:lt1>
      <a:dk2>
        <a:srgbClr val="5F5F5F"/>
      </a:dk2>
      <a:lt2>
        <a:srgbClr val="CCCCCC"/>
      </a:lt2>
      <a:accent1>
        <a:srgbClr val="008CE2"/>
      </a:accent1>
      <a:accent2>
        <a:srgbClr val="FF5F1F"/>
      </a:accent2>
      <a:accent3>
        <a:srgbClr val="BBD74A"/>
      </a:accent3>
      <a:accent4>
        <a:srgbClr val="444444"/>
      </a:accent4>
      <a:accent5>
        <a:srgbClr val="7D8A90"/>
      </a:accent5>
      <a:accent6>
        <a:srgbClr val="A5A5A5"/>
      </a:accent6>
      <a:hlink>
        <a:srgbClr val="A5A5A5"/>
      </a:hlink>
      <a:folHlink>
        <a:srgbClr val="008CE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accent1"/>
        </a:solidFill>
        <a:ln>
          <a:noFill/>
        </a:ln>
      </a:spPr>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defPPr algn="ctr" rtl="0" eaLnBrk="1" fontAlgn="auto" hangingPunct="1">
          <a:lnSpc>
            <a:spcPct val="100000"/>
          </a:lnSpc>
          <a:spcBef>
            <a:spcPts val="300"/>
          </a:spcBef>
          <a:spcAft>
            <a:spcPts val="300"/>
          </a:spcAft>
          <a:defRPr sz="1400" b="0" i="0" u="none" baseline="0">
            <a:solidFill>
              <a:srgbClr val="FFFFFF"/>
            </a:solidFill>
            <a:cs typeface="Calibri" panose="020F050202020403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12700">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bwMode="gray">
        <a:noFill/>
        <a:ln w="12700">
          <a:noFill/>
        </a:ln>
      </a:spPr>
      <a:bodyPr vert="horz" wrap="square" lIns="0" tIns="0" rIns="0" bIns="0" rtlCol="0">
        <a:noAutofit/>
      </a:bodyPr>
      <a:lstStyle>
        <a:defPPr algn="l" defTabSz="914377" rtl="0" eaLnBrk="1" fontAlgn="auto" hangingPunct="1">
          <a:lnSpc>
            <a:spcPct val="100000"/>
          </a:lnSpc>
          <a:spcBef>
            <a:spcPts val="400"/>
          </a:spcBef>
          <a:spcAft>
            <a:spcPts val="400"/>
          </a:spcAft>
          <a:buNone/>
          <a:defRPr sz="1400" b="0" i="0" u="none" baseline="0" dirty="0" err="1" smtClean="0">
            <a:solidFill>
              <a:schemeClr val="tx2"/>
            </a:solidFill>
          </a:defRPr>
        </a:defPPr>
      </a:lstStyle>
    </a:txDef>
  </a:objectDefaults>
  <a:extraClrSchemeLst/>
  <a:extLst>
    <a:ext uri="{05A4C25C-085E-4340-85A3-A5531E510DB2}">
      <thm15:themeFamily xmlns:thm15="http://schemas.microsoft.com/office/thememl/2012/main" name="230213_Unterweisungsmaster.potx" id="{9E4A4A0A-9CE5-44C1-891A-5ACB62BC9D76}" vid="{335BF843-C8EE-419D-86E9-A11EBEAB2156}"/>
    </a:ext>
  </a:extLst>
</a:theme>
</file>

<file path=ppt/theme/theme2.xml><?xml version="1.0" encoding="utf-8"?>
<a:theme xmlns:a="http://schemas.openxmlformats.org/drawingml/2006/main" name="Larissa">
  <a:themeElements>
    <a:clrScheme name="ELEX 2">
      <a:dk1>
        <a:sysClr val="windowText" lastClr="000000"/>
      </a:dk1>
      <a:lt1>
        <a:sysClr val="window" lastClr="FFFFFF"/>
      </a:lt1>
      <a:dk2>
        <a:srgbClr val="273B46"/>
      </a:dk2>
      <a:lt2>
        <a:srgbClr val="CCCCCC"/>
      </a:lt2>
      <a:accent1>
        <a:srgbClr val="BBCE00"/>
      </a:accent1>
      <a:accent2>
        <a:srgbClr val="164193"/>
      </a:accent2>
      <a:accent3>
        <a:srgbClr val="273B46"/>
      </a:accent3>
      <a:accent4>
        <a:srgbClr val="7D8A90"/>
      </a:accent4>
      <a:accent5>
        <a:srgbClr val="00ADBC"/>
      </a:accent5>
      <a:accent6>
        <a:srgbClr val="444444"/>
      </a:accent6>
      <a:hlink>
        <a:srgbClr val="7D8A90"/>
      </a:hlink>
      <a:folHlink>
        <a:srgbClr val="CCD424"/>
      </a:folHlink>
    </a:clrScheme>
    <a:fontScheme name="ELEX">
      <a:majorFont>
        <a:latin typeface="Work Sans SemiBold"/>
        <a:ea typeface=""/>
        <a:cs typeface=""/>
      </a:majorFont>
      <a:minorFont>
        <a:latin typeface="Work sans"/>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a:themeElements>
    <a:clrScheme name="ELEX 2">
      <a:dk1>
        <a:sysClr val="windowText" lastClr="000000"/>
      </a:dk1>
      <a:lt1>
        <a:sysClr val="window" lastClr="FFFFFF"/>
      </a:lt1>
      <a:dk2>
        <a:srgbClr val="273B46"/>
      </a:dk2>
      <a:lt2>
        <a:srgbClr val="CCCCCC"/>
      </a:lt2>
      <a:accent1>
        <a:srgbClr val="BBCE00"/>
      </a:accent1>
      <a:accent2>
        <a:srgbClr val="164193"/>
      </a:accent2>
      <a:accent3>
        <a:srgbClr val="273B46"/>
      </a:accent3>
      <a:accent4>
        <a:srgbClr val="7D8A90"/>
      </a:accent4>
      <a:accent5>
        <a:srgbClr val="00ADBC"/>
      </a:accent5>
      <a:accent6>
        <a:srgbClr val="444444"/>
      </a:accent6>
      <a:hlink>
        <a:srgbClr val="7D8A90"/>
      </a:hlink>
      <a:folHlink>
        <a:srgbClr val="CCD424"/>
      </a:folHlink>
    </a:clrScheme>
    <a:fontScheme name="ELEX SCHRIFT">
      <a:majorFont>
        <a:latin typeface="Work Sans SemiBold"/>
        <a:ea typeface=""/>
        <a:cs typeface=""/>
      </a:majorFont>
      <a:minorFont>
        <a:latin typeface="Work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E9C0657C80C9EB42A8AE8AF1E32C18B5" ma:contentTypeVersion="16" ma:contentTypeDescription="Ein neues Dokument erstellen." ma:contentTypeScope="" ma:versionID="b48c60bcb5f7d428e64c16f8b40588dd">
  <xsd:schema xmlns:xsd="http://www.w3.org/2001/XMLSchema" xmlns:xs="http://www.w3.org/2001/XMLSchema" xmlns:p="http://schemas.microsoft.com/office/2006/metadata/properties" xmlns:ns2="bbb3f655-f267-4a84-b742-532fbc77d0ab" xmlns:ns3="f5f3c0c8-cb47-4a26-91a1-a44bb4539247" targetNamespace="http://schemas.microsoft.com/office/2006/metadata/properties" ma:root="true" ma:fieldsID="dfa5347d09fbae1c92fe6be18fe04650" ns2:_="" ns3:_="">
    <xsd:import namespace="bbb3f655-f267-4a84-b742-532fbc77d0ab"/>
    <xsd:import namespace="f5f3c0c8-cb47-4a26-91a1-a44bb453924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b3f655-f267-4a84-b742-532fbc77d0a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ierungen" ma:readOnly="false" ma:fieldId="{5cf76f15-5ced-4ddc-b409-7134ff3c332f}" ma:taxonomyMulti="true" ma:sspId="0a4a64a0-82bc-48a6-9867-8208b236fb3d"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5f3c0c8-cb47-4a26-91a1-a44bb4539247" elementFormDefault="qualified">
    <xsd:import namespace="http://schemas.microsoft.com/office/2006/documentManagement/types"/>
    <xsd:import namespace="http://schemas.microsoft.com/office/infopath/2007/PartnerControls"/>
    <xsd:element name="SharedWithUsers" ma:index="1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Freigegeben für - Details" ma:internalName="SharedWithDetails" ma:readOnly="true">
      <xsd:simpleType>
        <xsd:restriction base="dms:Note">
          <xsd:maxLength value="255"/>
        </xsd:restriction>
      </xsd:simpleType>
    </xsd:element>
    <xsd:element name="TaxCatchAll" ma:index="23" nillable="true" ma:displayName="Taxonomy Catch All Column" ma:hidden="true" ma:list="{60bcdc34-3acf-42b1-abfa-b6ef944057a8}" ma:internalName="TaxCatchAll" ma:showField="CatchAllData" ma:web="f5f3c0c8-cb47-4a26-91a1-a44bb453924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5f3c0c8-cb47-4a26-91a1-a44bb4539247" xsi:nil="true"/>
    <lcf76f155ced4ddcb4097134ff3c332f xmlns="bbb3f655-f267-4a84-b742-532fbc77d0ab">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26B0DF8-31DD-4574-98DA-6D7F9B0419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b3f655-f267-4a84-b742-532fbc77d0ab"/>
    <ds:schemaRef ds:uri="f5f3c0c8-cb47-4a26-91a1-a44bb453924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9CB2B41-5664-4C59-9600-B8E994170EF9}">
  <ds:schemaRefs>
    <ds:schemaRef ds:uri="http://purl.org/dc/elements/1.1/"/>
    <ds:schemaRef ds:uri="http://purl.org/dc/terms/"/>
    <ds:schemaRef ds:uri="http://www.w3.org/XML/1998/namespace"/>
    <ds:schemaRef ds:uri="http://purl.org/dc/dcmitype/"/>
    <ds:schemaRef ds:uri="http://schemas.microsoft.com/office/2006/documentManagement/types"/>
    <ds:schemaRef ds:uri="http://schemas.microsoft.com/office/2006/metadata/properties"/>
    <ds:schemaRef ds:uri="f5f3c0c8-cb47-4a26-91a1-a44bb4539247"/>
    <ds:schemaRef ds:uri="http://schemas.microsoft.com/office/infopath/2007/PartnerControls"/>
    <ds:schemaRef ds:uri="http://schemas.openxmlformats.org/package/2006/metadata/core-properties"/>
    <ds:schemaRef ds:uri="bbb3f655-f267-4a84-b742-532fbc77d0ab"/>
  </ds:schemaRefs>
</ds:datastoreItem>
</file>

<file path=customXml/itemProps3.xml><?xml version="1.0" encoding="utf-8"?>
<ds:datastoreItem xmlns:ds="http://schemas.openxmlformats.org/officeDocument/2006/customXml" ds:itemID="{ECA98C29-184F-4581-BF23-E8C72B452FD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339</Words>
  <Application>Microsoft Office PowerPoint</Application>
  <PresentationFormat>Breitbild</PresentationFormat>
  <Paragraphs>80</Paragraphs>
  <Slides>13</Slides>
  <Notes>2</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13</vt:i4>
      </vt:variant>
    </vt:vector>
  </HeadingPairs>
  <TitlesOfParts>
    <vt:vector size="18" baseType="lpstr">
      <vt:lpstr>Arial</vt:lpstr>
      <vt:lpstr>Calibri</vt:lpstr>
      <vt:lpstr>Symbol</vt:lpstr>
      <vt:lpstr>Wingdings</vt:lpstr>
      <vt:lpstr>1_TeachToProtect Unterweisung</vt:lpstr>
      <vt:lpstr>Arbeitsunfälle und BEinaheunfälle</vt:lpstr>
      <vt:lpstr>Ziele der Verkehrssicherheit im Betrieb</vt:lpstr>
      <vt:lpstr>Neue Verkehrsteilnehmer im Betrieb</vt:lpstr>
      <vt:lpstr>Neue Herausforderungen für die Verkehrssicherheit</vt:lpstr>
      <vt:lpstr>Wo entstehen Probleme?</vt:lpstr>
      <vt:lpstr>Typische Fehleinschätzungen</vt:lpstr>
      <vt:lpstr>Geschwindigkeit und Reaktionszeit</vt:lpstr>
      <vt:lpstr>Wahrnehmung und Lautlosigkeit</vt:lpstr>
      <vt:lpstr>Autonome Systeme im Betrieb</vt:lpstr>
      <vt:lpstr>Laden von E-Bikes und E-Scootern</vt:lpstr>
      <vt:lpstr>Sicheres Verhalten im Alltag</vt:lpstr>
      <vt:lpstr>vielen dank für ihre Aufmerksamkeit!</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Herzlich willkommen  zum Online-Webinar  von TeachToProtect – Was bedeutet das Auslaufen der Bundes-Notbremse zum 19.03.22  für Ihren Betrieb?</dc:title>
  <dc:creator>haensch</dc:creator>
  <cp:lastModifiedBy>web</cp:lastModifiedBy>
  <cp:revision>134</cp:revision>
  <dcterms:created xsi:type="dcterms:W3CDTF">2022-10-23T09:49:27Z</dcterms:created>
  <dcterms:modified xsi:type="dcterms:W3CDTF">2026-04-30T14:57:03Z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0x010100E9C0657C80C9EB42A8AE8AF1E32C18B5</vt:lpwstr>
  </property>
</Properties>
</file>