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76" r:id="rId4"/>
  </p:sldMasterIdLst>
  <p:notesMasterIdLst>
    <p:notesMasterId r:id="rId18"/>
  </p:notesMasterIdLst>
  <p:handoutMasterIdLst>
    <p:handoutMasterId r:id="rId19"/>
  </p:handoutMasterIdLst>
  <p:sldIdLst>
    <p:sldId id="256" r:id="rId5"/>
    <p:sldId id="276" r:id="rId6"/>
    <p:sldId id="278" r:id="rId7"/>
    <p:sldId id="279" r:id="rId8"/>
    <p:sldId id="280" r:id="rId9"/>
    <p:sldId id="281" r:id="rId10"/>
    <p:sldId id="258" r:id="rId11"/>
    <p:sldId id="261" r:id="rId12"/>
    <p:sldId id="262" r:id="rId13"/>
    <p:sldId id="264" r:id="rId14"/>
    <p:sldId id="266" r:id="rId15"/>
    <p:sldId id="260" r:id="rId16"/>
    <p:sldId id="259" r:id="rId17"/>
  </p:sldIdLst>
  <p:sldSz cx="12192000" cy="6858000"/>
  <p:notesSz cx="6794500" cy="9931400"/>
  <p:custDataLst>
    <p:tags r:id="rId20"/>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28"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97610E-4638-2A9B-349B-F4878BC3E837}" name="LaK - Laura Knieps" initials="LLK" userId="S::lak@vnr.de::3a391a98-baeb-49d0-80d1-22986b3e471e" providerId="AD"/>
  <p188:author id="{5486334C-391F-48E3-F06F-A7566D422A79}" name="CC - Chand Chopra" initials="CCC" userId="S::cc@vnr.de::147050ee-f902-4a1c-a393-8ccdd2b31d6c" providerId="AD"/>
  <p188:author id="{0F30A8DE-C86E-289F-CD99-B16889FB7B5B}" name="haensch" initials="h" userId="S::haensch@slide-by-slide.de::a4c30ba3-0820-471f-bd41-8445325b93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74A"/>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710" autoAdjust="0"/>
    <p:restoredTop sz="95749" autoAdjust="0"/>
  </p:normalViewPr>
  <p:slideViewPr>
    <p:cSldViewPr snapToGrid="0" snapToObjects="1" showGuides="1">
      <p:cViewPr varScale="1">
        <p:scale>
          <a:sx n="79" d="100"/>
          <a:sy n="79" d="100"/>
        </p:scale>
        <p:origin x="96" y="79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466"/>
    </p:cViewPr>
  </p:sorterViewPr>
  <p:notesViewPr>
    <p:cSldViewPr snapToGrid="0" snapToObjects="1" showGuides="1">
      <p:cViewPr>
        <p:scale>
          <a:sx n="100" d="100"/>
          <a:sy n="100" d="100"/>
        </p:scale>
        <p:origin x="5202" y="72"/>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1FF007F-9A31-1C8D-26A2-299343CA4BD4}"/>
              </a:ext>
            </a:extLst>
          </p:cNvPr>
          <p:cNvSpPr>
            <a:spLocks noGrp="1"/>
          </p:cNvSpPr>
          <p:nvPr>
            <p:ph type="hdr" sz="quarter"/>
          </p:nvPr>
        </p:nvSpPr>
        <p:spPr>
          <a:xfrm>
            <a:off x="293912" y="249237"/>
            <a:ext cx="4968000" cy="216000"/>
          </a:xfrm>
          <a:prstGeom prst="rect">
            <a:avLst/>
          </a:prstGeom>
        </p:spPr>
        <p:txBody>
          <a:bodyPr vert="horz" lIns="0" tIns="0" rIns="0" bIns="0" rtlCol="0"/>
          <a:lstStyle>
            <a:lvl1pPr algn="l">
              <a:defRPr sz="1200"/>
            </a:lvl1pPr>
          </a:lstStyle>
          <a:p>
            <a:endParaRPr lang="de-DE" sz="1000" dirty="0">
              <a:latin typeface="Calibri" panose="020F0502020204030204" pitchFamily="34" charset="0"/>
            </a:endParaRPr>
          </a:p>
        </p:txBody>
      </p:sp>
      <p:sp>
        <p:nvSpPr>
          <p:cNvPr id="3" name="Datumsplatzhalter 2">
            <a:extLst>
              <a:ext uri="{FF2B5EF4-FFF2-40B4-BE49-F238E27FC236}">
                <a16:creationId xmlns:a16="http://schemas.microsoft.com/office/drawing/2014/main" id="{461A67CE-6973-2649-58C0-57107DB6ED77}"/>
              </a:ext>
            </a:extLst>
          </p:cNvPr>
          <p:cNvSpPr>
            <a:spLocks noGrp="1"/>
          </p:cNvSpPr>
          <p:nvPr>
            <p:ph type="dt" sz="quarter" idx="1"/>
          </p:nvPr>
        </p:nvSpPr>
        <p:spPr>
          <a:xfrm>
            <a:off x="5634945" y="249238"/>
            <a:ext cx="865642" cy="216000"/>
          </a:xfrm>
          <a:prstGeom prst="rect">
            <a:avLst/>
          </a:prstGeom>
        </p:spPr>
        <p:txBody>
          <a:bodyPr vert="horz" lIns="0" tIns="0" rIns="0" bIns="0" rtlCol="0"/>
          <a:lstStyle>
            <a:lvl1pPr algn="r">
              <a:defRPr sz="1200"/>
            </a:lvl1pPr>
          </a:lstStyle>
          <a:p>
            <a:fld id="{24A3EB9D-E37B-49D2-B390-382B67A6FFBE}" type="datetimeFigureOut">
              <a:rPr lang="de-DE" sz="1000" smtClean="0">
                <a:latin typeface="Calibri" panose="020F0502020204030204" pitchFamily="34" charset="0"/>
              </a:rPr>
              <a:t>06.05.2026</a:t>
            </a:fld>
            <a:endParaRPr lang="de-DE" sz="1000" dirty="0">
              <a:latin typeface="Calibri" panose="020F0502020204030204" pitchFamily="34" charset="0"/>
            </a:endParaRPr>
          </a:p>
        </p:txBody>
      </p:sp>
      <p:sp>
        <p:nvSpPr>
          <p:cNvPr id="4" name="Fußzeilenplatzhalter 3">
            <a:extLst>
              <a:ext uri="{FF2B5EF4-FFF2-40B4-BE49-F238E27FC236}">
                <a16:creationId xmlns:a16="http://schemas.microsoft.com/office/drawing/2014/main" id="{6F5743C2-7DCE-FB97-B83D-C28FC48CA83F}"/>
              </a:ext>
            </a:extLst>
          </p:cNvPr>
          <p:cNvSpPr>
            <a:spLocks noGrp="1"/>
          </p:cNvSpPr>
          <p:nvPr>
            <p:ph type="ftr" sz="quarter" idx="2"/>
          </p:nvPr>
        </p:nvSpPr>
        <p:spPr>
          <a:xfrm>
            <a:off x="293912" y="9574163"/>
            <a:ext cx="4968000" cy="216000"/>
          </a:xfrm>
          <a:prstGeom prst="rect">
            <a:avLst/>
          </a:prstGeom>
        </p:spPr>
        <p:txBody>
          <a:bodyPr vert="horz" lIns="0" tIns="0" rIns="0" bIns="0" rtlCol="0"/>
          <a:lstStyle>
            <a:lvl1pPr algn="l">
              <a:defRPr sz="1200"/>
            </a:lvl1pPr>
          </a:lstStyle>
          <a:p>
            <a:endParaRPr lang="de-DE" sz="1000" dirty="0">
              <a:latin typeface="Calibri" panose="020F0502020204030204" pitchFamily="34" charset="0"/>
            </a:endParaRPr>
          </a:p>
        </p:txBody>
      </p:sp>
      <p:sp>
        <p:nvSpPr>
          <p:cNvPr id="5" name="Foliennummernplatzhalter 4">
            <a:extLst>
              <a:ext uri="{FF2B5EF4-FFF2-40B4-BE49-F238E27FC236}">
                <a16:creationId xmlns:a16="http://schemas.microsoft.com/office/drawing/2014/main" id="{B871ABCB-A82A-BCDE-6C38-56D2CA651F7F}"/>
              </a:ext>
            </a:extLst>
          </p:cNvPr>
          <p:cNvSpPr>
            <a:spLocks noGrp="1"/>
          </p:cNvSpPr>
          <p:nvPr>
            <p:ph type="sldNum" sz="quarter" idx="3"/>
          </p:nvPr>
        </p:nvSpPr>
        <p:spPr>
          <a:xfrm>
            <a:off x="5634945" y="9574163"/>
            <a:ext cx="865642" cy="216000"/>
          </a:xfrm>
          <a:prstGeom prst="rect">
            <a:avLst/>
          </a:prstGeom>
        </p:spPr>
        <p:txBody>
          <a:bodyPr vert="horz" lIns="0" tIns="0" rIns="0" bIns="0" rtlCol="0"/>
          <a:lstStyle>
            <a:lvl1pPr algn="r">
              <a:defRPr sz="1200"/>
            </a:lvl1pPr>
          </a:lstStyle>
          <a:p>
            <a:fld id="{23B3F954-2E40-4F65-99BB-5AFB41D0662E}" type="slidenum">
              <a:rPr lang="de-DE" sz="1000">
                <a:latin typeface="Calibri" panose="020F0502020204030204" pitchFamily="34" charset="0"/>
              </a:rPr>
              <a:pPr/>
              <a:t>‹Nr.›</a:t>
            </a:fld>
            <a:endParaRPr lang="de-DE" sz="1000" dirty="0">
              <a:latin typeface="Calibri" panose="020F0502020204030204" pitchFamily="34" charset="0"/>
            </a:endParaRPr>
          </a:p>
        </p:txBody>
      </p:sp>
    </p:spTree>
    <p:extLst>
      <p:ext uri="{BB962C8B-B14F-4D97-AF65-F5344CB8AC3E}">
        <p14:creationId xmlns:p14="http://schemas.microsoft.com/office/powerpoint/2010/main" val="241835339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8" userDrawn="1">
          <p15:clr>
            <a:srgbClr val="F26B43"/>
          </p15:clr>
        </p15:guide>
        <p15:guide id="2" pos="21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idx="1"/>
          </p:nvPr>
        </p:nvSpPr>
        <p:spPr>
          <a:xfrm>
            <a:off x="4819372" y="9607400"/>
            <a:ext cx="805682" cy="180000"/>
          </a:xfrm>
          <a:prstGeom prst="rect">
            <a:avLst/>
          </a:prstGeom>
        </p:spPr>
        <p:txBody>
          <a:bodyPr vert="horz" lIns="0" tIns="0" rIns="0" bIns="0" rtlCol="0" anchor="t"/>
          <a:lstStyle>
            <a:lvl1pPr>
              <a:defRPr lang="de-DE" sz="800" smtClean="0">
                <a:latin typeface="Calibri" panose="020F0502020204030204" pitchFamily="34" charset="0"/>
              </a:defRPr>
            </a:lvl1pPr>
          </a:lstStyle>
          <a:p>
            <a:pPr algn="r"/>
            <a:fld id="{A1AD77FE-8F84-4A87-92EF-BC4AC8F66A00}" type="datetimeFigureOut">
              <a:rPr lang="de-DE" smtClean="0"/>
              <a:pPr algn="r"/>
              <a:t>06.05.2026</a:t>
            </a:fld>
            <a:endParaRPr lang="de-DE" dirty="0"/>
          </a:p>
        </p:txBody>
      </p:sp>
      <p:sp>
        <p:nvSpPr>
          <p:cNvPr id="4" name="Folienbildplatzhalter 3"/>
          <p:cNvSpPr>
            <a:spLocks noGrp="1" noRot="1" noChangeAspect="1"/>
          </p:cNvSpPr>
          <p:nvPr>
            <p:ph type="sldImg" idx="2"/>
          </p:nvPr>
        </p:nvSpPr>
        <p:spPr>
          <a:xfrm>
            <a:off x="344488" y="422275"/>
            <a:ext cx="6127750" cy="3448050"/>
          </a:xfrm>
          <a:prstGeom prst="rect">
            <a:avLst/>
          </a:prstGeom>
          <a:noFill/>
          <a:ln w="9525">
            <a:solidFill>
              <a:schemeClr val="bg2">
                <a:lumMod val="90000"/>
              </a:schemeClr>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344488" y="4101981"/>
            <a:ext cx="6127750" cy="5373616"/>
          </a:xfrm>
          <a:prstGeom prst="rect">
            <a:avLst/>
          </a:prstGeom>
        </p:spPr>
        <p:txBody>
          <a:bodyPr vert="horz" lIns="0" tIns="0" rIns="0" bIns="14400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343741" y="9607400"/>
            <a:ext cx="4475631" cy="180000"/>
          </a:xfrm>
          <a:prstGeom prst="rect">
            <a:avLst/>
          </a:prstGeom>
        </p:spPr>
        <p:txBody>
          <a:bodyPr vert="horz" lIns="0" tIns="0" rIns="0" bIns="0" rtlCol="0" anchor="t"/>
          <a:lstStyle>
            <a:lvl1pPr algn="l">
              <a:defRPr sz="800">
                <a:latin typeface="Calibri" panose="020F0502020204030204" pitchFamily="34" charset="0"/>
              </a:defRPr>
            </a:lvl1pPr>
          </a:lstStyle>
          <a:p>
            <a:endParaRPr lang="de-DE" dirty="0"/>
          </a:p>
        </p:txBody>
      </p:sp>
      <p:sp>
        <p:nvSpPr>
          <p:cNvPr id="8" name="Foliennummernplatzhalter 7"/>
          <p:cNvSpPr>
            <a:spLocks noGrp="1"/>
          </p:cNvSpPr>
          <p:nvPr>
            <p:ph type="sldNum" sz="quarter" idx="5"/>
          </p:nvPr>
        </p:nvSpPr>
        <p:spPr>
          <a:xfrm>
            <a:off x="5695617" y="9607400"/>
            <a:ext cx="755142" cy="180000"/>
          </a:xfrm>
          <a:prstGeom prst="rect">
            <a:avLst/>
          </a:prstGeom>
        </p:spPr>
        <p:txBody>
          <a:bodyPr vert="horz" lIns="0" tIns="0" rIns="0" bIns="0" rtlCol="0" anchor="t"/>
          <a:lstStyle>
            <a:lvl1pPr algn="r">
              <a:defRPr sz="800">
                <a:latin typeface="Calibri" panose="020F0502020204030204" pitchFamily="34" charset="0"/>
              </a:defRPr>
            </a:lvl1pPr>
          </a:lstStyle>
          <a:p>
            <a:fld id="{88BA857F-B322-4AED-9654-8EF2BFAE5986}" type="slidenum">
              <a:rPr lang="de-DE" smtClean="0"/>
              <a:pPr/>
              <a:t>‹Nr.›</a:t>
            </a:fld>
            <a:endParaRPr lang="de-DE" dirty="0"/>
          </a:p>
        </p:txBody>
      </p:sp>
    </p:spTree>
    <p:extLst>
      <p:ext uri="{BB962C8B-B14F-4D97-AF65-F5344CB8AC3E}">
        <p14:creationId xmlns:p14="http://schemas.microsoft.com/office/powerpoint/2010/main" val="1840952788"/>
      </p:ext>
    </p:extLst>
  </p:cSld>
  <p:clrMap bg1="lt1" tx1="dk1" bg2="lt2" tx2="dk2" accent1="accent1" accent2="accent2" accent3="accent3" accent4="accent4" accent5="accent5" accent6="accent6" hlink="hlink" folHlink="folHlink"/>
  <p:notesStyle>
    <a:lvl1pPr marL="0" indent="0" algn="l" defTabSz="914400" rtl="0" eaLnBrk="1" latinLnBrk="0" hangingPunct="1">
      <a:buClr>
        <a:schemeClr val="accent1"/>
      </a:buClr>
      <a:buFont typeface="Wingdings" panose="05000000000000000000" pitchFamily="2" charset="2"/>
      <a:buNone/>
      <a:tabLst>
        <a:tab pos="177800" algn="l"/>
        <a:tab pos="360363" algn="l"/>
      </a:tabLst>
      <a:defRPr sz="1100" kern="1200">
        <a:solidFill>
          <a:schemeClr val="tx1"/>
        </a:solidFill>
        <a:latin typeface="Calibri" panose="020F0502020204030204" pitchFamily="34" charset="0"/>
        <a:ea typeface="+mn-ea"/>
        <a:cs typeface="+mn-cs"/>
      </a:defRPr>
    </a:lvl1pPr>
    <a:lvl2pPr marL="216000" indent="-216000" algn="l" defTabSz="914400" rtl="0" eaLnBrk="1" latinLnBrk="0" hangingPunct="1">
      <a:spcBef>
        <a:spcPts val="400"/>
      </a:spcBef>
      <a:spcAft>
        <a:spcPts val="400"/>
      </a:spcAft>
      <a:buClr>
        <a:schemeClr val="accent1"/>
      </a:buClr>
      <a:buFontTx/>
      <a:buBlip>
        <a:blip r:embed="rId2">
          <a:extLst>
            <a:ext uri="{96DAC541-7B7A-43D3-8B79-37D633B846F1}">
              <asvg:svgBlip xmlns:asvg="http://schemas.microsoft.com/office/drawing/2016/SVG/main" r:embed="rId3"/>
            </a:ext>
          </a:extLst>
        </a:blip>
      </a:buBlip>
      <a:tabLst>
        <a:tab pos="177800" algn="l"/>
        <a:tab pos="360363" algn="l"/>
      </a:tabLst>
      <a:defRPr sz="1100" kern="1200">
        <a:solidFill>
          <a:schemeClr val="tx1"/>
        </a:solidFill>
        <a:latin typeface="Calibri" panose="020F0502020204030204" pitchFamily="34" charset="0"/>
        <a:ea typeface="+mn-ea"/>
        <a:cs typeface="+mn-cs"/>
      </a:defRPr>
    </a:lvl2pPr>
    <a:lvl3pPr marL="432000" indent="-216000" algn="l" defTabSz="914400" rtl="0" eaLnBrk="1" latinLnBrk="0" hangingPunct="1">
      <a:spcBef>
        <a:spcPts val="400"/>
      </a:spcBef>
      <a:spcAft>
        <a:spcPts val="400"/>
      </a:spcAft>
      <a:buClr>
        <a:schemeClr val="accent1"/>
      </a:buClr>
      <a:buFont typeface="Symbol" panose="05050102010706020507" pitchFamily="18" charset="2"/>
      <a:buChar char="-"/>
      <a:tabLst>
        <a:tab pos="177800" algn="l"/>
        <a:tab pos="360363" algn="l"/>
      </a:tabLst>
      <a:defRPr sz="1100" kern="1200">
        <a:solidFill>
          <a:schemeClr val="tx1"/>
        </a:solidFill>
        <a:latin typeface="Calibri" panose="020F0502020204030204" pitchFamily="34" charset="0"/>
        <a:ea typeface="+mn-ea"/>
        <a:cs typeface="+mn-cs"/>
      </a:defRPr>
    </a:lvl3pPr>
    <a:lvl4pPr marL="0" indent="0" algn="l" defTabSz="914400" rtl="0" eaLnBrk="1" latinLnBrk="0" hangingPunct="1">
      <a:spcBef>
        <a:spcPts val="400"/>
      </a:spcBef>
      <a:spcAft>
        <a:spcPts val="400"/>
      </a:spcAft>
      <a:buClr>
        <a:schemeClr val="accent1"/>
      </a:buClr>
      <a:buFont typeface="Symbol" panose="05050102010706020507" pitchFamily="18" charset="2"/>
      <a:buNone/>
      <a:tabLst>
        <a:tab pos="177800" algn="l"/>
        <a:tab pos="360363" algn="l"/>
      </a:tabLst>
      <a:defRPr sz="1100" b="0" kern="1200">
        <a:solidFill>
          <a:schemeClr val="tx1"/>
        </a:solidFill>
        <a:latin typeface="Calibri" panose="020F0502020204030204" pitchFamily="34" charset="0"/>
        <a:ea typeface="+mn-ea"/>
        <a:cs typeface="+mn-cs"/>
      </a:defRPr>
    </a:lvl4pPr>
    <a:lvl5pPr marL="0" indent="0" algn="l" defTabSz="914400" rtl="0" eaLnBrk="1" latinLnBrk="0" hangingPunct="1">
      <a:spcBef>
        <a:spcPts val="400"/>
      </a:spcBef>
      <a:spcAft>
        <a:spcPts val="400"/>
      </a:spcAft>
      <a:buClr>
        <a:schemeClr val="accent1"/>
      </a:buClr>
      <a:buFont typeface="Symbol" panose="05050102010706020507" pitchFamily="18" charset="2"/>
      <a:buNone/>
      <a:tabLst>
        <a:tab pos="177800" algn="l"/>
        <a:tab pos="360363" algn="l"/>
      </a:tabLst>
      <a:defRPr sz="1200" kern="1200" cap="all" baseline="0">
        <a:solidFill>
          <a:schemeClr val="accent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8BA857F-B322-4AED-9654-8EF2BFAE5986}" type="slidenum">
              <a:rPr lang="de-DE" smtClean="0"/>
              <a:pPr/>
              <a:t>7</a:t>
            </a:fld>
            <a:endParaRPr lang="de-DE" dirty="0"/>
          </a:p>
        </p:txBody>
      </p:sp>
    </p:spTree>
    <p:extLst>
      <p:ext uri="{BB962C8B-B14F-4D97-AF65-F5344CB8AC3E}">
        <p14:creationId xmlns:p14="http://schemas.microsoft.com/office/powerpoint/2010/main" val="837578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8BA857F-B322-4AED-9654-8EF2BFAE5986}" type="slidenum">
              <a:rPr lang="de-DE" smtClean="0"/>
              <a:pPr/>
              <a:t>8</a:t>
            </a:fld>
            <a:endParaRPr lang="de-DE" dirty="0"/>
          </a:p>
        </p:txBody>
      </p:sp>
    </p:spTree>
    <p:extLst>
      <p:ext uri="{BB962C8B-B14F-4D97-AF65-F5344CB8AC3E}">
        <p14:creationId xmlns:p14="http://schemas.microsoft.com/office/powerpoint/2010/main" val="2271119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2.png"/><Relationship Id="rId4" Type="http://schemas.openxmlformats.org/officeDocument/2006/relationships/image" Target="../media/image6.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hel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23878" y="2638697"/>
            <a:ext cx="5075258" cy="2215591"/>
          </a:xfrm>
          <a:noFill/>
        </p:spPr>
        <p:txBody>
          <a:bodyPr lIns="0" tIns="0" rIns="0" bIns="0" anchor="b"/>
          <a:lstStyle>
            <a:lvl1pPr>
              <a:defRPr sz="3600" b="0">
                <a:solidFill>
                  <a:schemeClr val="accent1"/>
                </a:solidFill>
              </a:defRPr>
            </a:lvl1pPr>
          </a:lstStyle>
          <a:p>
            <a:r>
              <a:rPr lang="de-DE"/>
              <a:t>Mastertitelformat bearbeiten</a:t>
            </a:r>
            <a:endParaRPr lang="de-DE" dirty="0"/>
          </a:p>
        </p:txBody>
      </p:sp>
      <p:sp>
        <p:nvSpPr>
          <p:cNvPr id="4" name="Textplatzhalter 3">
            <a:extLst>
              <a:ext uri="{FF2B5EF4-FFF2-40B4-BE49-F238E27FC236}">
                <a16:creationId xmlns:a16="http://schemas.microsoft.com/office/drawing/2014/main" id="{AEF8D7F9-E87D-41FA-81A8-9628104F69A9}"/>
              </a:ext>
            </a:extLst>
          </p:cNvPr>
          <p:cNvSpPr>
            <a:spLocks noGrp="1"/>
          </p:cNvSpPr>
          <p:nvPr>
            <p:ph type="body" sz="quarter" idx="24" hasCustomPrompt="1"/>
          </p:nvPr>
        </p:nvSpPr>
        <p:spPr>
          <a:xfrm>
            <a:off x="523874" y="4959436"/>
            <a:ext cx="5075260" cy="354834"/>
          </a:xfrm>
        </p:spPr>
        <p:txBody>
          <a:bodyPr lIns="0" tIns="0" rIns="0" bIns="0" anchor="t"/>
          <a:lstStyle>
            <a:lvl1pPr>
              <a:defRPr sz="1800" b="0">
                <a:solidFill>
                  <a:schemeClr val="accent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grpSp>
        <p:nvGrpSpPr>
          <p:cNvPr id="14" name="Gruppieren 13">
            <a:extLst>
              <a:ext uri="{FF2B5EF4-FFF2-40B4-BE49-F238E27FC236}">
                <a16:creationId xmlns:a16="http://schemas.microsoft.com/office/drawing/2014/main" id="{FB173046-A4C0-A2F0-2BF2-DD9612604784}"/>
              </a:ext>
            </a:extLst>
          </p:cNvPr>
          <p:cNvGrpSpPr/>
          <p:nvPr userDrawn="1"/>
        </p:nvGrpSpPr>
        <p:grpSpPr>
          <a:xfrm>
            <a:off x="6489041" y="1619177"/>
            <a:ext cx="4814640" cy="3663128"/>
            <a:chOff x="6489041" y="1619177"/>
            <a:chExt cx="4814640" cy="3663128"/>
          </a:xfrm>
        </p:grpSpPr>
        <p:pic>
          <p:nvPicPr>
            <p:cNvPr id="15" name="Picture 2" descr="ELEX">
              <a:extLst>
                <a:ext uri="{FF2B5EF4-FFF2-40B4-BE49-F238E27FC236}">
                  <a16:creationId xmlns:a16="http://schemas.microsoft.com/office/drawing/2014/main" id="{3BD87CAB-0DDF-25D7-7081-2BFB7F29B585}"/>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9041" y="1619177"/>
              <a:ext cx="4814640" cy="3663128"/>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77FD8DDD-27A7-1AA5-111F-168D6DD78B40}"/>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46639" y="1765297"/>
              <a:ext cx="4103696" cy="2349501"/>
            </a:xfrm>
            <a:prstGeom prst="rect">
              <a:avLst/>
            </a:prstGeom>
          </p:spPr>
        </p:pic>
      </p:grpSp>
    </p:spTree>
    <p:custDataLst>
      <p:tags r:id="rId1"/>
    </p:custDataLst>
    <p:extLst>
      <p:ext uri="{BB962C8B-B14F-4D97-AF65-F5344CB8AC3E}">
        <p14:creationId xmlns:p14="http://schemas.microsoft.com/office/powerpoint/2010/main" val="310055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02AD2240-79DD-4C34-5057-2213900DC979}"/>
              </a:ext>
            </a:extLst>
          </p:cNvPr>
          <p:cNvSpPr>
            <a:spLocks noGrp="1"/>
          </p:cNvSpPr>
          <p:nvPr>
            <p:ph type="ftr" sz="quarter" idx="19"/>
          </p:nvPr>
        </p:nvSpPr>
        <p:spPr/>
        <p:txBody>
          <a:bodyPr/>
          <a:lstStyle/>
          <a:p>
            <a:endParaRPr lang="de-DE" dirty="0"/>
          </a:p>
        </p:txBody>
      </p:sp>
      <p:sp>
        <p:nvSpPr>
          <p:cNvPr id="7" name="Foliennummernplatzhalter 6">
            <a:extLst>
              <a:ext uri="{FF2B5EF4-FFF2-40B4-BE49-F238E27FC236}">
                <a16:creationId xmlns:a16="http://schemas.microsoft.com/office/drawing/2014/main" id="{1A0E8A7F-2813-7047-2C0B-EDF32E7ECACD}"/>
              </a:ext>
            </a:extLst>
          </p:cNvPr>
          <p:cNvSpPr>
            <a:spLocks noGrp="1"/>
          </p:cNvSpPr>
          <p:nvPr>
            <p:ph type="sldNum" sz="quarter" idx="20"/>
          </p:nvPr>
        </p:nvSpPr>
        <p:spPr/>
        <p:txBody>
          <a:bodyPr/>
          <a:lstStyle/>
          <a:p>
            <a:fld id="{521AE3AC-DDCA-45D4-9B2A-A2DBEA872607}" type="slidenum">
              <a:rPr lang="de-DE" smtClean="0"/>
              <a:pPr/>
              <a:t>‹Nr.›</a:t>
            </a:fld>
            <a:endParaRPr lang="de-DE" dirty="0"/>
          </a:p>
        </p:txBody>
      </p:sp>
      <p:sp>
        <p:nvSpPr>
          <p:cNvPr id="3" name="Textplatzhalter 3">
            <a:extLst>
              <a:ext uri="{FF2B5EF4-FFF2-40B4-BE49-F238E27FC236}">
                <a16:creationId xmlns:a16="http://schemas.microsoft.com/office/drawing/2014/main" id="{20581965-BA22-C04B-4A09-7F3D92DEB3ED}"/>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42442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5C201934-728B-1776-A787-63257B67BC62}"/>
              </a:ext>
            </a:extLst>
          </p:cNvPr>
          <p:cNvSpPr>
            <a:spLocks noGrp="1"/>
          </p:cNvSpPr>
          <p:nvPr>
            <p:ph type="ftr" sz="quarter" idx="10"/>
          </p:nvPr>
        </p:nvSpPr>
        <p:spPr/>
        <p:txBody>
          <a:bodyPr/>
          <a:lstStyle>
            <a:lvl1pPr>
              <a:defRPr>
                <a:latin typeface="Calibri" panose="020F0502020204030204" pitchFamily="34" charset="0"/>
              </a:defRPr>
            </a:lvl1pPr>
          </a:lstStyle>
          <a:p>
            <a:endParaRPr lang="de-DE" dirty="0"/>
          </a:p>
        </p:txBody>
      </p:sp>
      <p:sp>
        <p:nvSpPr>
          <p:cNvPr id="8" name="Foliennummernplatzhalter 7">
            <a:extLst>
              <a:ext uri="{FF2B5EF4-FFF2-40B4-BE49-F238E27FC236}">
                <a16:creationId xmlns:a16="http://schemas.microsoft.com/office/drawing/2014/main" id="{6F887E32-D2F0-D414-A2C8-B97B39D77EB0}"/>
              </a:ext>
            </a:extLst>
          </p:cNvPr>
          <p:cNvSpPr>
            <a:spLocks noGrp="1"/>
          </p:cNvSpPr>
          <p:nvPr>
            <p:ph type="sldNum" sz="quarter" idx="11"/>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Tree>
    <p:extLst>
      <p:ext uri="{BB962C8B-B14F-4D97-AF65-F5344CB8AC3E}">
        <p14:creationId xmlns:p14="http://schemas.microsoft.com/office/powerpoint/2010/main" val="245595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Inhalt &amp; Bild (1:1)">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084A3A7-0B05-D557-3924-DDAA5D49A19C}"/>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A630B9B4-3EF7-7197-F043-0B53DDEFCF4F}"/>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1" name="Freihandform: Form 10">
            <a:extLst>
              <a:ext uri="{FF2B5EF4-FFF2-40B4-BE49-F238E27FC236}">
                <a16:creationId xmlns:a16="http://schemas.microsoft.com/office/drawing/2014/main" id="{C6A42084-E00D-AE32-E971-71BA2F3BD311}"/>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3" name="Content Placeholder 2"/>
          <p:cNvSpPr>
            <a:spLocks noGrp="1"/>
          </p:cNvSpPr>
          <p:nvPr>
            <p:ph idx="1"/>
          </p:nvPr>
        </p:nvSpPr>
        <p:spPr bwMode="gray">
          <a:xfrm>
            <a:off x="525600" y="1601093"/>
            <a:ext cx="539416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6097588" y="1601093"/>
            <a:ext cx="5575302" cy="4507608"/>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2AC035B0-021C-A451-E2DE-CD992872C93E}"/>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DF7F6E28-B765-7E87-D083-844C58BBC276}"/>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5" name="Titel 4">
            <a:extLst>
              <a:ext uri="{FF2B5EF4-FFF2-40B4-BE49-F238E27FC236}">
                <a16:creationId xmlns:a16="http://schemas.microsoft.com/office/drawing/2014/main" id="{078F299C-07BB-CD27-BEE4-E1AE50C9AB3C}"/>
              </a:ext>
            </a:extLst>
          </p:cNvPr>
          <p:cNvSpPr>
            <a:spLocks noGrp="1"/>
          </p:cNvSpPr>
          <p:nvPr>
            <p:ph type="title"/>
          </p:nvPr>
        </p:nvSpPr>
        <p:spPr>
          <a:xfrm>
            <a:off x="525600" y="673200"/>
            <a:ext cx="9121320" cy="360000"/>
          </a:xfrm>
        </p:spPr>
        <p:txBody>
          <a:bodyPr/>
          <a:lstStyle/>
          <a:p>
            <a:r>
              <a:rPr lang="de-DE"/>
              <a:t>Mastertitelformat bearbeiten</a:t>
            </a:r>
          </a:p>
        </p:txBody>
      </p:sp>
      <p:sp>
        <p:nvSpPr>
          <p:cNvPr id="12" name="Textplatzhalter 3">
            <a:extLst>
              <a:ext uri="{FF2B5EF4-FFF2-40B4-BE49-F238E27FC236}">
                <a16:creationId xmlns:a16="http://schemas.microsoft.com/office/drawing/2014/main" id="{3D87E8AA-A28B-4177-7715-54C776DF3A7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ED203F91-3959-8D20-6FE0-D29636BA3A04}"/>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96237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halt &amp; 2 Bilder (1:1)">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3FBE3152-E0FB-692D-3D97-677427BBE99E}"/>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A42241A1-58CE-B3C1-C62F-370957C70E4D}"/>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1" name="Freihandform: Form 10">
            <a:extLst>
              <a:ext uri="{FF2B5EF4-FFF2-40B4-BE49-F238E27FC236}">
                <a16:creationId xmlns:a16="http://schemas.microsoft.com/office/drawing/2014/main" id="{F80104EE-20CD-22F1-C3A5-6EFABE3D69DB}"/>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2" name="Titel 1">
            <a:extLst>
              <a:ext uri="{FF2B5EF4-FFF2-40B4-BE49-F238E27FC236}">
                <a16:creationId xmlns:a16="http://schemas.microsoft.com/office/drawing/2014/main" id="{521E93EA-7263-6027-6F99-621C9757B7A2}"/>
              </a:ext>
            </a:extLst>
          </p:cNvPr>
          <p:cNvSpPr>
            <a:spLocks noGrp="1"/>
          </p:cNvSpPr>
          <p:nvPr>
            <p:ph type="title"/>
          </p:nvPr>
        </p:nvSpPr>
        <p:spPr>
          <a:xfrm>
            <a:off x="525600" y="673200"/>
            <a:ext cx="9121320" cy="360000"/>
          </a:xfrm>
        </p:spPr>
        <p:txBody>
          <a:bodyPr/>
          <a:lstStyle/>
          <a:p>
            <a:r>
              <a:rPr lang="de-DE"/>
              <a:t>Mastertitelformat bearbeiten</a:t>
            </a:r>
          </a:p>
        </p:txBody>
      </p:sp>
      <p:sp>
        <p:nvSpPr>
          <p:cNvPr id="3" name="Content Placeholder 2"/>
          <p:cNvSpPr>
            <a:spLocks noGrp="1"/>
          </p:cNvSpPr>
          <p:nvPr>
            <p:ph idx="1"/>
          </p:nvPr>
        </p:nvSpPr>
        <p:spPr bwMode="gray">
          <a:xfrm>
            <a:off x="525600" y="1601093"/>
            <a:ext cx="539416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6097588" y="1601092"/>
            <a:ext cx="5575303"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2" name="Bildplatzhalter 7">
            <a:extLst>
              <a:ext uri="{FF2B5EF4-FFF2-40B4-BE49-F238E27FC236}">
                <a16:creationId xmlns:a16="http://schemas.microsoft.com/office/drawing/2014/main" id="{92B33BCC-1E92-4D34-9321-FA90CF8DB11E}"/>
              </a:ext>
            </a:extLst>
          </p:cNvPr>
          <p:cNvSpPr>
            <a:spLocks noGrp="1"/>
          </p:cNvSpPr>
          <p:nvPr>
            <p:ph type="pic" sz="quarter" idx="17"/>
          </p:nvPr>
        </p:nvSpPr>
        <p:spPr bwMode="gray">
          <a:xfrm>
            <a:off x="6097588" y="3926894"/>
            <a:ext cx="5575303"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8574D2C6-2435-6D82-D8C1-B49FBD518D59}"/>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E2659293-10D1-6DE4-AA2C-8797E76E8BFC}"/>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14" name="Textplatzhalter 3">
            <a:extLst>
              <a:ext uri="{FF2B5EF4-FFF2-40B4-BE49-F238E27FC236}">
                <a16:creationId xmlns:a16="http://schemas.microsoft.com/office/drawing/2014/main" id="{2001CFAA-892C-F5BC-7935-6B9528E6100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1B02C6C0-9DB3-2C47-CFD2-00358E825532}"/>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358384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ild ganzseitig mit Titel">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0" y="0"/>
            <a:ext cx="12192000" cy="6858000"/>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3" name="Fußzeilenplatzhalter 2">
            <a:extLst>
              <a:ext uri="{FF2B5EF4-FFF2-40B4-BE49-F238E27FC236}">
                <a16:creationId xmlns:a16="http://schemas.microsoft.com/office/drawing/2014/main" id="{8DCCD4C4-7231-F9E6-1E5D-1D202F91AC77}"/>
              </a:ext>
            </a:extLst>
          </p:cNvPr>
          <p:cNvSpPr>
            <a:spLocks noGrp="1"/>
          </p:cNvSpPr>
          <p:nvPr>
            <p:ph type="ftr" sz="quarter" idx="19"/>
          </p:nvPr>
        </p:nvSpPr>
        <p:spPr>
          <a:xfrm>
            <a:off x="858713" y="7048237"/>
            <a:ext cx="9468000" cy="181500"/>
          </a:xfrm>
        </p:spPr>
        <p:txBody>
          <a:bodyPr/>
          <a:lstStyle/>
          <a:p>
            <a:endParaRPr lang="de-DE" dirty="0"/>
          </a:p>
        </p:txBody>
      </p:sp>
      <p:sp>
        <p:nvSpPr>
          <p:cNvPr id="4" name="Foliennummernplatzhalter 3">
            <a:extLst>
              <a:ext uri="{FF2B5EF4-FFF2-40B4-BE49-F238E27FC236}">
                <a16:creationId xmlns:a16="http://schemas.microsoft.com/office/drawing/2014/main" id="{2BE1D6DC-B8B3-8251-D268-A6521864EFE9}"/>
              </a:ext>
            </a:extLst>
          </p:cNvPr>
          <p:cNvSpPr>
            <a:spLocks noGrp="1"/>
          </p:cNvSpPr>
          <p:nvPr>
            <p:ph type="sldNum" sz="quarter" idx="20"/>
          </p:nvPr>
        </p:nvSpPr>
        <p:spPr>
          <a:xfrm>
            <a:off x="527052" y="7048763"/>
            <a:ext cx="234947" cy="181500"/>
          </a:xfrm>
        </p:spPr>
        <p:txBody>
          <a:bodyPr/>
          <a:lstStyle/>
          <a:p>
            <a:fld id="{521AE3AC-DDCA-45D4-9B2A-A2DBEA872607}" type="slidenum">
              <a:rPr lang="de-DE" smtClean="0"/>
              <a:pPr/>
              <a:t>‹Nr.›</a:t>
            </a:fld>
            <a:endParaRPr lang="de-DE" dirty="0"/>
          </a:p>
        </p:txBody>
      </p:sp>
      <p:sp>
        <p:nvSpPr>
          <p:cNvPr id="7" name="Titel 6">
            <a:extLst>
              <a:ext uri="{FF2B5EF4-FFF2-40B4-BE49-F238E27FC236}">
                <a16:creationId xmlns:a16="http://schemas.microsoft.com/office/drawing/2014/main" id="{006FA47B-1791-5EF0-6C28-BE2CFA41B343}"/>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Textplatzhalter 3">
            <a:extLst>
              <a:ext uri="{FF2B5EF4-FFF2-40B4-BE49-F238E27FC236}">
                <a16:creationId xmlns:a16="http://schemas.microsoft.com/office/drawing/2014/main" id="{DB15314C-DA28-645D-E910-37D6CEE57CD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6" name="Textplatzhalter 5">
            <a:extLst>
              <a:ext uri="{FF2B5EF4-FFF2-40B4-BE49-F238E27FC236}">
                <a16:creationId xmlns:a16="http://schemas.microsoft.com/office/drawing/2014/main" id="{027FA583-D737-6F2E-F9A1-B9FD3C8226D0}"/>
              </a:ext>
            </a:extLst>
          </p:cNvPr>
          <p:cNvSpPr>
            <a:spLocks noGrp="1"/>
          </p:cNvSpPr>
          <p:nvPr>
            <p:ph type="body" sz="quarter" idx="21" hasCustomPrompt="1"/>
          </p:nvPr>
        </p:nvSpPr>
        <p:spPr>
          <a:xfrm>
            <a:off x="6346479" y="4254160"/>
            <a:ext cx="5326409" cy="1398808"/>
          </a:xfrm>
          <a:solidFill>
            <a:schemeClr val="bg1"/>
          </a:solidFill>
        </p:spPr>
        <p:txBody>
          <a:bodyPr lIns="180000" tIns="144000" rIns="180000" bIns="144000">
            <a:spAutoFit/>
          </a:bodyPr>
          <a:lstStyle>
            <a:lvl1pPr>
              <a:defRPr/>
            </a:lvl1pPr>
          </a:lstStyle>
          <a:p>
            <a:pPr lvl="0"/>
            <a:r>
              <a:rPr lang="de-DE" dirty="0"/>
              <a:t>Textfeld bei Bedarf verschieben und umfärben. Textfeld passt sich automatisch der Textlänge an.</a:t>
            </a:r>
          </a:p>
        </p:txBody>
      </p:sp>
    </p:spTree>
    <p:custDataLst>
      <p:tags r:id="rId1"/>
    </p:custDataLst>
    <p:extLst>
      <p:ext uri="{BB962C8B-B14F-4D97-AF65-F5344CB8AC3E}">
        <p14:creationId xmlns:p14="http://schemas.microsoft.com/office/powerpoint/2010/main" val="133393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 Bilder mit Tex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A77AC48-DD29-B246-14D3-F3F8D47E477E}"/>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6" name="Freihandform: Form 5">
            <a:extLst>
              <a:ext uri="{FF2B5EF4-FFF2-40B4-BE49-F238E27FC236}">
                <a16:creationId xmlns:a16="http://schemas.microsoft.com/office/drawing/2014/main" id="{C00D4436-D0DE-87DC-AC4C-526B201566EB}"/>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0" name="Freihandform: Form 9">
            <a:extLst>
              <a:ext uri="{FF2B5EF4-FFF2-40B4-BE49-F238E27FC236}">
                <a16:creationId xmlns:a16="http://schemas.microsoft.com/office/drawing/2014/main" id="{5B67782C-3D66-4D72-4E16-E887C402CD0F}"/>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2135486" y="1601092"/>
            <a:ext cx="3893212"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7" name="Textplatzhalter 6">
            <a:extLst>
              <a:ext uri="{FF2B5EF4-FFF2-40B4-BE49-F238E27FC236}">
                <a16:creationId xmlns:a16="http://schemas.microsoft.com/office/drawing/2014/main" id="{D217D266-8661-A106-96AC-2A2048406CF7}"/>
              </a:ext>
            </a:extLst>
          </p:cNvPr>
          <p:cNvSpPr>
            <a:spLocks noGrp="1"/>
          </p:cNvSpPr>
          <p:nvPr>
            <p:ph type="body" sz="quarter" idx="26"/>
          </p:nvPr>
        </p:nvSpPr>
        <p:spPr>
          <a:xfrm>
            <a:off x="527054" y="1601092"/>
            <a:ext cx="1608432" cy="2181803"/>
          </a:xfrm>
          <a:solidFill>
            <a:schemeClr val="accent1"/>
          </a:solidFill>
        </p:spPr>
        <p:txBody>
          <a:bodyPr lIns="180000" tIns="72000" rIns="72000" bIns="72000"/>
          <a:lstStyle>
            <a:lvl1pPr>
              <a:lnSpc>
                <a:spcPct val="90000"/>
              </a:lnSpc>
              <a:spcBef>
                <a:spcPts val="0"/>
              </a:spcBef>
              <a:defRPr sz="1000" b="0">
                <a:solidFill>
                  <a:schemeClr val="bg1"/>
                </a:solidFill>
                <a:latin typeface="+mj-lt"/>
              </a:defRPr>
            </a:lvl1pPr>
            <a:lvl2pPr marL="0" indent="0">
              <a:lnSpc>
                <a:spcPct val="90000"/>
              </a:lnSpc>
              <a:spcBef>
                <a:spcPts val="0"/>
              </a:spcBef>
              <a:buClr>
                <a:schemeClr val="bg1"/>
              </a:buClr>
              <a:buSzPct val="110000"/>
              <a:buFontTx/>
              <a:buNone/>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lvl="0"/>
            <a:r>
              <a:rPr lang="de-DE" dirty="0"/>
              <a:t>Mastertextformat bearbeiten</a:t>
            </a:r>
          </a:p>
          <a:p>
            <a:pPr lvl="1"/>
            <a:r>
              <a:rPr lang="de-DE" dirty="0"/>
              <a:t>Zweite Ebene</a:t>
            </a:r>
          </a:p>
          <a:p>
            <a:pPr lvl="2"/>
            <a:r>
              <a:rPr lang="de-DE" dirty="0"/>
              <a:t>Dritte Ebene</a:t>
            </a:r>
          </a:p>
        </p:txBody>
      </p:sp>
      <p:sp>
        <p:nvSpPr>
          <p:cNvPr id="11" name="Bildplatzhalter 7">
            <a:extLst>
              <a:ext uri="{FF2B5EF4-FFF2-40B4-BE49-F238E27FC236}">
                <a16:creationId xmlns:a16="http://schemas.microsoft.com/office/drawing/2014/main" id="{58C76991-19F1-A1D6-4617-FDA9C2230412}"/>
              </a:ext>
            </a:extLst>
          </p:cNvPr>
          <p:cNvSpPr>
            <a:spLocks noGrp="1"/>
          </p:cNvSpPr>
          <p:nvPr>
            <p:ph type="pic" sz="quarter" idx="27"/>
          </p:nvPr>
        </p:nvSpPr>
        <p:spPr bwMode="gray">
          <a:xfrm>
            <a:off x="7779675" y="1601092"/>
            <a:ext cx="3893212" cy="2181803"/>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7" name="Textplatzhalter 6">
            <a:extLst>
              <a:ext uri="{FF2B5EF4-FFF2-40B4-BE49-F238E27FC236}">
                <a16:creationId xmlns:a16="http://schemas.microsoft.com/office/drawing/2014/main" id="{61DF95C7-73C8-0324-13A9-043B20134269}"/>
              </a:ext>
            </a:extLst>
          </p:cNvPr>
          <p:cNvSpPr>
            <a:spLocks noGrp="1"/>
          </p:cNvSpPr>
          <p:nvPr>
            <p:ph type="body" sz="quarter" idx="29"/>
          </p:nvPr>
        </p:nvSpPr>
        <p:spPr>
          <a:xfrm>
            <a:off x="6171243" y="1601092"/>
            <a:ext cx="1608432" cy="2181803"/>
          </a:xfrm>
          <a:solidFill>
            <a:schemeClr val="accent5"/>
          </a:solidFill>
        </p:spPr>
        <p:txBody>
          <a:bodyPr lIns="180000" tIns="72000" rIns="72000" bIns="72000"/>
          <a:lstStyle>
            <a:lvl1pPr marL="0" indent="0">
              <a:lnSpc>
                <a:spcPct val="90000"/>
              </a:lnSpc>
              <a:spcBef>
                <a:spcPts val="0"/>
              </a:spcBef>
              <a:defRPr lang="de-DE" sz="1000" b="0" kern="1200">
                <a:solidFill>
                  <a:schemeClr val="bg1"/>
                </a:solidFill>
                <a:latin typeface="+mj-lt"/>
                <a:ea typeface="+mn-ea"/>
                <a:cs typeface="+mn-cs"/>
              </a:defRPr>
            </a:lvl1pPr>
            <a:lvl2pPr marL="144000" indent="-144000">
              <a:lnSpc>
                <a:spcPct val="90000"/>
              </a:lnSpc>
              <a:spcBef>
                <a:spcPts val="0"/>
              </a:spcBef>
              <a:buSzPct val="110000"/>
              <a:buFontTx/>
              <a:buBlip>
                <a:blip r:embed="rId3">
                  <a:extLst>
                    <a:ext uri="{96DAC541-7B7A-43D3-8B79-37D633B846F1}">
                      <asvg:svgBlip xmlns:asvg="http://schemas.microsoft.com/office/drawing/2016/SVG/main" r:embed="rId4"/>
                    </a:ext>
                  </a:extLst>
                </a:blip>
              </a:buBlip>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marL="27450" lvl="0" indent="-27450" algn="l" defTabSz="914377" rtl="0" eaLnBrk="1" latinLnBrk="0" hangingPunct="1">
              <a:lnSpc>
                <a:spcPct val="90000"/>
              </a:lnSpc>
              <a:spcBef>
                <a:spcPts val="0"/>
              </a:spcBef>
              <a:spcAft>
                <a:spcPts val="400"/>
              </a:spcAft>
              <a:buFont typeface="Arial" panose="020B0604020202020204" pitchFamily="34" charset="0"/>
              <a:buChar char="​"/>
            </a:pPr>
            <a:r>
              <a:rPr lang="de-DE"/>
              <a:t>Mastertextformat bearbeiten</a:t>
            </a:r>
          </a:p>
          <a:p>
            <a:pPr marL="27450" lvl="1" indent="-27450" algn="l" defTabSz="914377" rtl="0" eaLnBrk="1" latinLnBrk="0" hangingPunct="1">
              <a:lnSpc>
                <a:spcPct val="90000"/>
              </a:lnSpc>
              <a:spcBef>
                <a:spcPts val="0"/>
              </a:spcBef>
              <a:spcAft>
                <a:spcPts val="400"/>
              </a:spcAft>
              <a:buFont typeface="Arial" panose="020B0604020202020204" pitchFamily="34" charset="0"/>
              <a:buChar char="​"/>
            </a:pPr>
            <a:r>
              <a:rPr lang="de-DE"/>
              <a:t>Zweite Ebene</a:t>
            </a:r>
          </a:p>
          <a:p>
            <a:pPr marL="27450" lvl="2" indent="-27450" algn="l" defTabSz="914377" rtl="0" eaLnBrk="1" latinLnBrk="0" hangingPunct="1">
              <a:lnSpc>
                <a:spcPct val="90000"/>
              </a:lnSpc>
              <a:spcBef>
                <a:spcPts val="0"/>
              </a:spcBef>
              <a:spcAft>
                <a:spcPts val="400"/>
              </a:spcAft>
              <a:buFont typeface="Arial" panose="020B0604020202020204" pitchFamily="34" charset="0"/>
              <a:buChar char="​"/>
            </a:pPr>
            <a:r>
              <a:rPr lang="de-DE"/>
              <a:t>Dritte Ebene</a:t>
            </a:r>
          </a:p>
        </p:txBody>
      </p:sp>
      <p:sp>
        <p:nvSpPr>
          <p:cNvPr id="12" name="Bildplatzhalter 7">
            <a:extLst>
              <a:ext uri="{FF2B5EF4-FFF2-40B4-BE49-F238E27FC236}">
                <a16:creationId xmlns:a16="http://schemas.microsoft.com/office/drawing/2014/main" id="{92B33BCC-1E92-4D34-9321-FA90CF8DB11E}"/>
              </a:ext>
            </a:extLst>
          </p:cNvPr>
          <p:cNvSpPr>
            <a:spLocks noGrp="1"/>
          </p:cNvSpPr>
          <p:nvPr>
            <p:ph type="pic" sz="quarter" idx="17"/>
          </p:nvPr>
        </p:nvSpPr>
        <p:spPr bwMode="gray">
          <a:xfrm>
            <a:off x="2135486" y="3926894"/>
            <a:ext cx="3893212"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5" name="Textplatzhalter 6">
            <a:extLst>
              <a:ext uri="{FF2B5EF4-FFF2-40B4-BE49-F238E27FC236}">
                <a16:creationId xmlns:a16="http://schemas.microsoft.com/office/drawing/2014/main" id="{099C31DC-465B-1ACE-2142-9DA949EBCB04}"/>
              </a:ext>
            </a:extLst>
          </p:cNvPr>
          <p:cNvSpPr>
            <a:spLocks noGrp="1"/>
          </p:cNvSpPr>
          <p:nvPr>
            <p:ph type="body" sz="quarter" idx="32"/>
          </p:nvPr>
        </p:nvSpPr>
        <p:spPr>
          <a:xfrm>
            <a:off x="527054" y="3926894"/>
            <a:ext cx="1608432" cy="2181803"/>
          </a:xfrm>
          <a:solidFill>
            <a:schemeClr val="accent2"/>
          </a:solidFill>
        </p:spPr>
        <p:txBody>
          <a:bodyPr lIns="180000" tIns="72000" rIns="72000" bIns="72000"/>
          <a:lstStyle>
            <a:lvl1pPr>
              <a:lnSpc>
                <a:spcPct val="90000"/>
              </a:lnSpc>
              <a:spcBef>
                <a:spcPts val="0"/>
              </a:spcBef>
              <a:defRPr sz="1000" b="0">
                <a:solidFill>
                  <a:schemeClr val="bg1"/>
                </a:solidFill>
                <a:latin typeface="+mj-lt"/>
              </a:defRPr>
            </a:lvl1pPr>
            <a:lvl2pPr marL="0" indent="0">
              <a:lnSpc>
                <a:spcPct val="90000"/>
              </a:lnSpc>
              <a:spcBef>
                <a:spcPts val="0"/>
              </a:spcBef>
              <a:buSzPct val="110000"/>
              <a:buFontTx/>
              <a:buNone/>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lvl="0"/>
            <a:r>
              <a:rPr lang="de-DE" dirty="0"/>
              <a:t>Mastertextformat bearbeiten</a:t>
            </a:r>
          </a:p>
          <a:p>
            <a:pPr lvl="1"/>
            <a:r>
              <a:rPr lang="de-DE" dirty="0"/>
              <a:t>Zweite Ebene</a:t>
            </a:r>
          </a:p>
          <a:p>
            <a:pPr lvl="2"/>
            <a:r>
              <a:rPr lang="de-DE" dirty="0"/>
              <a:t>Dritte Ebene</a:t>
            </a:r>
          </a:p>
        </p:txBody>
      </p:sp>
      <p:sp>
        <p:nvSpPr>
          <p:cNvPr id="13" name="Bildplatzhalter 7">
            <a:extLst>
              <a:ext uri="{FF2B5EF4-FFF2-40B4-BE49-F238E27FC236}">
                <a16:creationId xmlns:a16="http://schemas.microsoft.com/office/drawing/2014/main" id="{ADA2CB67-EF9E-2669-310C-F98E9316E9D1}"/>
              </a:ext>
            </a:extLst>
          </p:cNvPr>
          <p:cNvSpPr>
            <a:spLocks noGrp="1"/>
          </p:cNvSpPr>
          <p:nvPr>
            <p:ph type="pic" sz="quarter" idx="28"/>
          </p:nvPr>
        </p:nvSpPr>
        <p:spPr bwMode="gray">
          <a:xfrm>
            <a:off x="7779675" y="3926894"/>
            <a:ext cx="3893212" cy="2169632"/>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19" name="Textplatzhalter 6">
            <a:extLst>
              <a:ext uri="{FF2B5EF4-FFF2-40B4-BE49-F238E27FC236}">
                <a16:creationId xmlns:a16="http://schemas.microsoft.com/office/drawing/2014/main" id="{58AB6580-B2DF-723A-D67C-1C23A240C166}"/>
              </a:ext>
            </a:extLst>
          </p:cNvPr>
          <p:cNvSpPr>
            <a:spLocks noGrp="1"/>
          </p:cNvSpPr>
          <p:nvPr>
            <p:ph type="body" sz="quarter" idx="31"/>
          </p:nvPr>
        </p:nvSpPr>
        <p:spPr>
          <a:xfrm>
            <a:off x="6171243" y="3926894"/>
            <a:ext cx="1608432" cy="2181803"/>
          </a:xfrm>
          <a:solidFill>
            <a:schemeClr val="tx2"/>
          </a:solidFill>
        </p:spPr>
        <p:txBody>
          <a:bodyPr lIns="180000" tIns="72000" rIns="72000" bIns="72000"/>
          <a:lstStyle>
            <a:lvl1pPr marL="0" indent="0">
              <a:lnSpc>
                <a:spcPct val="90000"/>
              </a:lnSpc>
              <a:spcBef>
                <a:spcPts val="0"/>
              </a:spcBef>
              <a:defRPr lang="de-DE" sz="1000" b="0" kern="1200">
                <a:solidFill>
                  <a:schemeClr val="bg1"/>
                </a:solidFill>
                <a:latin typeface="+mj-lt"/>
                <a:ea typeface="+mn-ea"/>
                <a:cs typeface="+mn-cs"/>
              </a:defRPr>
            </a:lvl1pPr>
            <a:lvl2pPr marL="144000" indent="-144000">
              <a:lnSpc>
                <a:spcPct val="90000"/>
              </a:lnSpc>
              <a:spcBef>
                <a:spcPts val="0"/>
              </a:spcBef>
              <a:buSzPct val="110000"/>
              <a:buFontTx/>
              <a:buBlip>
                <a:blip r:embed="rId3">
                  <a:extLst>
                    <a:ext uri="{96DAC541-7B7A-43D3-8B79-37D633B846F1}">
                      <asvg:svgBlip xmlns:asvg="http://schemas.microsoft.com/office/drawing/2016/SVG/main" r:embed="rId4"/>
                    </a:ext>
                  </a:extLst>
                </a:blip>
              </a:buBlip>
              <a:defRPr sz="1000">
                <a:solidFill>
                  <a:schemeClr val="bg1"/>
                </a:solidFill>
                <a:latin typeface="Calibri" panose="020F0502020204030204" pitchFamily="34" charset="0"/>
              </a:defRPr>
            </a:lvl2pPr>
            <a:lvl3pPr marL="0" indent="0">
              <a:lnSpc>
                <a:spcPct val="90000"/>
              </a:lnSpc>
              <a:spcBef>
                <a:spcPts val="0"/>
              </a:spcBef>
              <a:buFontTx/>
              <a:buNone/>
              <a:defRPr sz="1000">
                <a:solidFill>
                  <a:schemeClr val="bg1"/>
                </a:solidFill>
                <a:latin typeface="Calibri" panose="020F0502020204030204" pitchFamily="34" charset="0"/>
              </a:defRPr>
            </a:lvl3pPr>
            <a:lvl4pPr marL="0" indent="0">
              <a:lnSpc>
                <a:spcPct val="90000"/>
              </a:lnSpc>
              <a:spcBef>
                <a:spcPts val="0"/>
              </a:spcBef>
              <a:buNone/>
              <a:defRPr sz="1000" b="0">
                <a:solidFill>
                  <a:schemeClr val="bg1"/>
                </a:solidFill>
              </a:defRPr>
            </a:lvl4pPr>
            <a:lvl5pPr>
              <a:lnSpc>
                <a:spcPct val="90000"/>
              </a:lnSpc>
              <a:spcBef>
                <a:spcPts val="0"/>
              </a:spcBef>
              <a:defRPr sz="1000"/>
            </a:lvl5pPr>
          </a:lstStyle>
          <a:p>
            <a:pPr marL="27450" lvl="0" indent="-27450" algn="l" defTabSz="914377" rtl="0" eaLnBrk="1" latinLnBrk="0" hangingPunct="1">
              <a:lnSpc>
                <a:spcPct val="90000"/>
              </a:lnSpc>
              <a:spcBef>
                <a:spcPts val="0"/>
              </a:spcBef>
              <a:spcAft>
                <a:spcPts val="400"/>
              </a:spcAft>
              <a:buFont typeface="Arial" panose="020B0604020202020204" pitchFamily="34" charset="0"/>
              <a:buChar char="​"/>
            </a:pPr>
            <a:r>
              <a:rPr lang="de-DE"/>
              <a:t>Mastertextformat bearbeiten</a:t>
            </a:r>
          </a:p>
          <a:p>
            <a:pPr marL="27450" lvl="1" indent="-27450" algn="l" defTabSz="914377" rtl="0" eaLnBrk="1" latinLnBrk="0" hangingPunct="1">
              <a:lnSpc>
                <a:spcPct val="90000"/>
              </a:lnSpc>
              <a:spcBef>
                <a:spcPts val="0"/>
              </a:spcBef>
              <a:spcAft>
                <a:spcPts val="400"/>
              </a:spcAft>
              <a:buFont typeface="Arial" panose="020B0604020202020204" pitchFamily="34" charset="0"/>
              <a:buChar char="​"/>
            </a:pPr>
            <a:r>
              <a:rPr lang="de-DE"/>
              <a:t>Zweite Ebene</a:t>
            </a:r>
          </a:p>
          <a:p>
            <a:pPr marL="27450" lvl="2" indent="-27450" algn="l" defTabSz="914377" rtl="0" eaLnBrk="1" latinLnBrk="0" hangingPunct="1">
              <a:lnSpc>
                <a:spcPct val="90000"/>
              </a:lnSpc>
              <a:spcBef>
                <a:spcPts val="0"/>
              </a:spcBef>
              <a:spcAft>
                <a:spcPts val="400"/>
              </a:spcAft>
              <a:buFont typeface="Arial" panose="020B0604020202020204" pitchFamily="34" charset="0"/>
              <a:buChar char="​"/>
            </a:pPr>
            <a:r>
              <a:rPr lang="de-DE"/>
              <a:t>Dritte Ebene</a:t>
            </a:r>
          </a:p>
        </p:txBody>
      </p:sp>
      <p:sp>
        <p:nvSpPr>
          <p:cNvPr id="3" name="Fußzeilenplatzhalter 2">
            <a:extLst>
              <a:ext uri="{FF2B5EF4-FFF2-40B4-BE49-F238E27FC236}">
                <a16:creationId xmlns:a16="http://schemas.microsoft.com/office/drawing/2014/main" id="{3F43E315-E283-F4C6-4C44-7305F19F15D0}"/>
              </a:ext>
            </a:extLst>
          </p:cNvPr>
          <p:cNvSpPr>
            <a:spLocks noGrp="1"/>
          </p:cNvSpPr>
          <p:nvPr>
            <p:ph type="ftr" sz="quarter" idx="33"/>
          </p:nvPr>
        </p:nvSpPr>
        <p:spPr/>
        <p:txBody>
          <a:bodyPr/>
          <a:lstStyle>
            <a:lvl1pPr>
              <a:defRPr>
                <a:latin typeface="Calibri" panose="020F0502020204030204" pitchFamily="34" charset="0"/>
              </a:defRPr>
            </a:lvl1pPr>
          </a:lstStyle>
          <a:p>
            <a:endParaRPr lang="de-DE" dirty="0"/>
          </a:p>
        </p:txBody>
      </p:sp>
      <p:sp>
        <p:nvSpPr>
          <p:cNvPr id="4" name="Foliennummernplatzhalter 3">
            <a:extLst>
              <a:ext uri="{FF2B5EF4-FFF2-40B4-BE49-F238E27FC236}">
                <a16:creationId xmlns:a16="http://schemas.microsoft.com/office/drawing/2014/main" id="{9E36B89A-916A-E677-D4E3-3A3D536E4CC7}"/>
              </a:ext>
            </a:extLst>
          </p:cNvPr>
          <p:cNvSpPr>
            <a:spLocks noGrp="1"/>
          </p:cNvSpPr>
          <p:nvPr>
            <p:ph type="sldNum" sz="quarter" idx="34"/>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5" name="Titel 4">
            <a:extLst>
              <a:ext uri="{FF2B5EF4-FFF2-40B4-BE49-F238E27FC236}">
                <a16:creationId xmlns:a16="http://schemas.microsoft.com/office/drawing/2014/main" id="{0859FA6F-07FD-7236-E46C-D2619535B5E1}"/>
              </a:ext>
            </a:extLst>
          </p:cNvPr>
          <p:cNvSpPr>
            <a:spLocks noGrp="1"/>
          </p:cNvSpPr>
          <p:nvPr>
            <p:ph type="title"/>
          </p:nvPr>
        </p:nvSpPr>
        <p:spPr>
          <a:xfrm>
            <a:off x="525600" y="673200"/>
            <a:ext cx="9121320" cy="360000"/>
          </a:xfrm>
        </p:spPr>
        <p:txBody>
          <a:bodyPr/>
          <a:lstStyle/>
          <a:p>
            <a:r>
              <a:rPr lang="de-DE"/>
              <a:t>Mastertitelformat bearbeiten</a:t>
            </a:r>
          </a:p>
        </p:txBody>
      </p:sp>
      <p:sp>
        <p:nvSpPr>
          <p:cNvPr id="18" name="Textplatzhalter 3">
            <a:extLst>
              <a:ext uri="{FF2B5EF4-FFF2-40B4-BE49-F238E27FC236}">
                <a16:creationId xmlns:a16="http://schemas.microsoft.com/office/drawing/2014/main" id="{AD63DB6A-D247-9AB1-BFB3-048AA85E61C8}"/>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4" name="Grafik 13">
            <a:extLst>
              <a:ext uri="{FF2B5EF4-FFF2-40B4-BE49-F238E27FC236}">
                <a16:creationId xmlns:a16="http://schemas.microsoft.com/office/drawing/2014/main" id="{B2D71400-D560-FDDA-D11E-BB24367B71D1}"/>
              </a:ext>
            </a:extLst>
          </p:cNvPr>
          <p:cNvPicPr>
            <a:picLocks noChangeAspect="1"/>
          </p:cNvPicPr>
          <p:nvPr userDrawn="1"/>
        </p:nvPicPr>
        <p:blipFill>
          <a:blip r:embed="rId5"/>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4167174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Inhalt &amp; Bild (Screensho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0A0A137-A4E3-8FFA-C03B-F75961127BCD}"/>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sp>
        <p:nvSpPr>
          <p:cNvPr id="5" name="Freihandform: Form 4">
            <a:extLst>
              <a:ext uri="{FF2B5EF4-FFF2-40B4-BE49-F238E27FC236}">
                <a16:creationId xmlns:a16="http://schemas.microsoft.com/office/drawing/2014/main" id="{4E059E21-A6F6-AB1A-8F84-31FBC60BC62E}"/>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12" name="Freihandform: Form 11">
            <a:extLst>
              <a:ext uri="{FF2B5EF4-FFF2-40B4-BE49-F238E27FC236}">
                <a16:creationId xmlns:a16="http://schemas.microsoft.com/office/drawing/2014/main" id="{A9866CBA-5F21-ECC2-674C-D20FF6BDF059}"/>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3" name="Content Placeholder 2"/>
          <p:cNvSpPr>
            <a:spLocks noGrp="1"/>
          </p:cNvSpPr>
          <p:nvPr>
            <p:ph idx="1"/>
          </p:nvPr>
        </p:nvSpPr>
        <p:spPr bwMode="gray">
          <a:xfrm>
            <a:off x="525601" y="1601093"/>
            <a:ext cx="2795823" cy="450760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Bildplatzhalter 7">
            <a:extLst>
              <a:ext uri="{FF2B5EF4-FFF2-40B4-BE49-F238E27FC236}">
                <a16:creationId xmlns:a16="http://schemas.microsoft.com/office/drawing/2014/main" id="{636A129C-6CCA-49D1-A43E-2B186D3EAB58}"/>
              </a:ext>
            </a:extLst>
          </p:cNvPr>
          <p:cNvSpPr>
            <a:spLocks noGrp="1" noChangeAspect="1"/>
          </p:cNvSpPr>
          <p:nvPr>
            <p:ph type="pic" sz="quarter" idx="13"/>
          </p:nvPr>
        </p:nvSpPr>
        <p:spPr bwMode="gray">
          <a:xfrm>
            <a:off x="3640271" y="1601094"/>
            <a:ext cx="8013522" cy="4507606"/>
          </a:xfrm>
          <a:pattFill prst="ltUpDiag">
            <a:fgClr>
              <a:schemeClr val="bg2"/>
            </a:fgClr>
            <a:bgClr>
              <a:schemeClr val="bg1"/>
            </a:bgClr>
          </a:pattFill>
          <a:ln w="9525">
            <a:solidFill>
              <a:schemeClr val="bg2"/>
            </a:solidFill>
          </a:ln>
          <a:effectLst>
            <a:outerShdw blurRad="50800" dist="12700" dir="2700000" algn="tl" rotWithShape="0">
              <a:prstClr val="black">
                <a:alpha val="40000"/>
              </a:prstClr>
            </a:outerShdw>
          </a:effectLst>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4" name="Fußzeilenplatzhalter 3">
            <a:extLst>
              <a:ext uri="{FF2B5EF4-FFF2-40B4-BE49-F238E27FC236}">
                <a16:creationId xmlns:a16="http://schemas.microsoft.com/office/drawing/2014/main" id="{EEDAA497-91E8-6ADE-F478-BDD8045094A5}"/>
              </a:ext>
            </a:extLst>
          </p:cNvPr>
          <p:cNvSpPr>
            <a:spLocks noGrp="1"/>
          </p:cNvSpPr>
          <p:nvPr>
            <p:ph type="ftr" sz="quarter" idx="19"/>
          </p:nvPr>
        </p:nvSpPr>
        <p:spPr/>
        <p:txBody>
          <a:bodyPr/>
          <a:lstStyle>
            <a:lvl1pPr>
              <a:defRPr>
                <a:latin typeface="Calibri" panose="020F0502020204030204" pitchFamily="34" charset="0"/>
              </a:defRPr>
            </a:lvl1pPr>
          </a:lstStyle>
          <a:p>
            <a:endParaRPr lang="de-DE" dirty="0"/>
          </a:p>
        </p:txBody>
      </p:sp>
      <p:sp>
        <p:nvSpPr>
          <p:cNvPr id="7" name="Foliennummernplatzhalter 6">
            <a:extLst>
              <a:ext uri="{FF2B5EF4-FFF2-40B4-BE49-F238E27FC236}">
                <a16:creationId xmlns:a16="http://schemas.microsoft.com/office/drawing/2014/main" id="{FD90A9BD-4B5F-CA77-D699-3F7AF7E5A66E}"/>
              </a:ext>
            </a:extLst>
          </p:cNvPr>
          <p:cNvSpPr>
            <a:spLocks noGrp="1"/>
          </p:cNvSpPr>
          <p:nvPr>
            <p:ph type="sldNum" sz="quarter" idx="20"/>
          </p:nvPr>
        </p:nvSpPr>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9" name="Titel 8">
            <a:extLst>
              <a:ext uri="{FF2B5EF4-FFF2-40B4-BE49-F238E27FC236}">
                <a16:creationId xmlns:a16="http://schemas.microsoft.com/office/drawing/2014/main" id="{EF1D150D-801F-B08A-C2D1-8CFA58AE63BA}"/>
              </a:ext>
            </a:extLst>
          </p:cNvPr>
          <p:cNvSpPr>
            <a:spLocks noGrp="1"/>
          </p:cNvSpPr>
          <p:nvPr>
            <p:ph type="title"/>
          </p:nvPr>
        </p:nvSpPr>
        <p:spPr>
          <a:xfrm>
            <a:off x="525600" y="673200"/>
            <a:ext cx="9121320" cy="360000"/>
          </a:xfrm>
        </p:spPr>
        <p:txBody>
          <a:bodyPr/>
          <a:lstStyle/>
          <a:p>
            <a:r>
              <a:rPr lang="de-DE"/>
              <a:t>Mastertitelformat bearbeiten</a:t>
            </a:r>
          </a:p>
        </p:txBody>
      </p:sp>
      <p:sp>
        <p:nvSpPr>
          <p:cNvPr id="13" name="Textplatzhalter 3">
            <a:extLst>
              <a:ext uri="{FF2B5EF4-FFF2-40B4-BE49-F238E27FC236}">
                <a16:creationId xmlns:a16="http://schemas.microsoft.com/office/drawing/2014/main" id="{0E820EBC-2572-3973-7CE2-B6C435E59187}"/>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pic>
        <p:nvPicPr>
          <p:cNvPr id="10" name="Grafik 9">
            <a:extLst>
              <a:ext uri="{FF2B5EF4-FFF2-40B4-BE49-F238E27FC236}">
                <a16:creationId xmlns:a16="http://schemas.microsoft.com/office/drawing/2014/main" id="{FAF4FE65-BD17-C68B-C5EF-33FA20DF88BF}"/>
              </a:ext>
            </a:extLst>
          </p:cNvPr>
          <p:cNvPicPr>
            <a:picLocks noChangeAspect="1"/>
          </p:cNvPicPr>
          <p:nvPr userDrawn="1"/>
        </p:nvPicPr>
        <p:blipFill>
          <a:blip r:embed="rId3"/>
          <a:stretch>
            <a:fillRect/>
          </a:stretch>
        </p:blipFill>
        <p:spPr>
          <a:xfrm>
            <a:off x="9809018" y="565599"/>
            <a:ext cx="1978556" cy="562183"/>
          </a:xfrm>
          <a:prstGeom prst="rect">
            <a:avLst/>
          </a:prstGeom>
        </p:spPr>
      </p:pic>
    </p:spTree>
    <p:custDataLst>
      <p:tags r:id="rId1"/>
    </p:custDataLst>
    <p:extLst>
      <p:ext uri="{BB962C8B-B14F-4D97-AF65-F5344CB8AC3E}">
        <p14:creationId xmlns:p14="http://schemas.microsoft.com/office/powerpoint/2010/main" val="307308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ockup PC Screen">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9ECE4A9-ACCE-758D-7041-48726B68BCC6}"/>
              </a:ext>
            </a:extLst>
          </p:cNvPr>
          <p:cNvSpPr/>
          <p:nvPr userDrawn="1"/>
        </p:nvSpPr>
        <p:spPr bwMode="gray">
          <a:xfrm>
            <a:off x="3165031" y="1695450"/>
            <a:ext cx="5861938" cy="3467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B3291CBB-9583-004F-B85E-215C2ABF767D}"/>
              </a:ext>
            </a:extLst>
          </p:cNvPr>
          <p:cNvPicPr>
            <a:picLocks noChangeAspect="1"/>
          </p:cNvPicPr>
          <p:nvPr userDrawn="1"/>
        </p:nvPicPr>
        <p:blipFill>
          <a:blip r:embed="rId3"/>
          <a:stretch>
            <a:fillRect/>
          </a:stretch>
        </p:blipFill>
        <p:spPr>
          <a:xfrm>
            <a:off x="2724620" y="1593045"/>
            <a:ext cx="6742760" cy="5127180"/>
          </a:xfrm>
          <a:prstGeom prst="rect">
            <a:avLst/>
          </a:prstGeom>
        </p:spPr>
      </p:pic>
      <p:sp>
        <p:nvSpPr>
          <p:cNvPr id="4" name="Bildplatzhalter 3"/>
          <p:cNvSpPr>
            <a:spLocks noGrp="1"/>
          </p:cNvSpPr>
          <p:nvPr>
            <p:ph type="pic" sz="quarter" idx="17" hasCustomPrompt="1"/>
          </p:nvPr>
        </p:nvSpPr>
        <p:spPr>
          <a:xfrm>
            <a:off x="3205729" y="1778729"/>
            <a:ext cx="5780543" cy="3300542"/>
          </a:xfrm>
          <a:pattFill prst="ltUpDiag">
            <a:fgClr>
              <a:schemeClr val="bg2"/>
            </a:fgClr>
            <a:bgClr>
              <a:schemeClr val="bg1"/>
            </a:bgClr>
          </a:pattFill>
        </p:spPr>
        <p:txBody>
          <a:bodyPr vert="horz" lIns="0" tIns="0" rIns="0" bIns="0" rtlCol="0" anchor="ctr">
            <a:noAutofit/>
          </a:bodyPr>
          <a:lstStyle>
            <a:lvl1pPr algn="ctr">
              <a:defRPr lang="de-DE">
                <a:latin typeface="Calibri" panose="020F0502020204030204" pitchFamily="34" charset="0"/>
              </a:defRPr>
            </a:lvl1pPr>
          </a:lstStyle>
          <a:p>
            <a:r>
              <a:rPr lang="de-DE" dirty="0"/>
              <a:t>Screenshot einfügen</a:t>
            </a:r>
          </a:p>
        </p:txBody>
      </p:sp>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7" name="Fußzeilenplatzhalter 6">
            <a:extLst>
              <a:ext uri="{FF2B5EF4-FFF2-40B4-BE49-F238E27FC236}">
                <a16:creationId xmlns:a16="http://schemas.microsoft.com/office/drawing/2014/main" id="{11E2735A-4CDE-931D-E0DD-5B8318D5F820}"/>
              </a:ext>
            </a:extLst>
          </p:cNvPr>
          <p:cNvSpPr>
            <a:spLocks noGrp="1"/>
          </p:cNvSpPr>
          <p:nvPr>
            <p:ph type="ftr" sz="quarter" idx="19"/>
          </p:nvPr>
        </p:nvSpPr>
        <p:spPr>
          <a:xfrm>
            <a:off x="527052" y="6980764"/>
            <a:ext cx="9468000" cy="181500"/>
          </a:xfrm>
        </p:spPr>
        <p:txBody>
          <a:bodyPr/>
          <a:lstStyle/>
          <a:p>
            <a:endParaRPr lang="de-DE" dirty="0"/>
          </a:p>
        </p:txBody>
      </p:sp>
      <p:sp>
        <p:nvSpPr>
          <p:cNvPr id="11" name="Foliennummernplatzhalter 10">
            <a:extLst>
              <a:ext uri="{FF2B5EF4-FFF2-40B4-BE49-F238E27FC236}">
                <a16:creationId xmlns:a16="http://schemas.microsoft.com/office/drawing/2014/main" id="{9A53EEA5-114B-4202-0A0F-EA7E1B607DB2}"/>
              </a:ext>
            </a:extLst>
          </p:cNvPr>
          <p:cNvSpPr>
            <a:spLocks noGrp="1"/>
          </p:cNvSpPr>
          <p:nvPr>
            <p:ph type="sldNum" sz="quarter" idx="20"/>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3FA4A2BE-CFF2-F408-0514-C2BF8F0DCD7F}"/>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11212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ockup PC Screen rechts">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9ECE4A9-ACCE-758D-7041-48726B68BCC6}"/>
              </a:ext>
            </a:extLst>
          </p:cNvPr>
          <p:cNvSpPr/>
          <p:nvPr userDrawn="1"/>
        </p:nvSpPr>
        <p:spPr bwMode="gray">
          <a:xfrm>
            <a:off x="5664742" y="1695450"/>
            <a:ext cx="5861938" cy="34671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B3291CBB-9583-004F-B85E-215C2ABF767D}"/>
              </a:ext>
            </a:extLst>
          </p:cNvPr>
          <p:cNvPicPr>
            <a:picLocks noChangeAspect="1"/>
          </p:cNvPicPr>
          <p:nvPr userDrawn="1"/>
        </p:nvPicPr>
        <p:blipFill>
          <a:blip r:embed="rId3"/>
          <a:stretch>
            <a:fillRect/>
          </a:stretch>
        </p:blipFill>
        <p:spPr>
          <a:xfrm>
            <a:off x="5224331" y="1593045"/>
            <a:ext cx="6742760" cy="5127180"/>
          </a:xfrm>
          <a:prstGeom prst="rect">
            <a:avLst/>
          </a:prstGeom>
        </p:spPr>
      </p:pic>
      <p:sp>
        <p:nvSpPr>
          <p:cNvPr id="4" name="Bildplatzhalter 3"/>
          <p:cNvSpPr>
            <a:spLocks noGrp="1"/>
          </p:cNvSpPr>
          <p:nvPr>
            <p:ph type="pic" sz="quarter" idx="17" hasCustomPrompt="1"/>
          </p:nvPr>
        </p:nvSpPr>
        <p:spPr>
          <a:xfrm>
            <a:off x="5705440" y="1778729"/>
            <a:ext cx="5780543" cy="3300542"/>
          </a:xfrm>
          <a:pattFill prst="ltUpDiag">
            <a:fgClr>
              <a:schemeClr val="bg2"/>
            </a:fgClr>
            <a:bgClr>
              <a:schemeClr val="bg1"/>
            </a:bgClr>
          </a:pattFill>
        </p:spPr>
        <p:txBody>
          <a:bodyPr vert="horz" lIns="0" tIns="0" rIns="0" bIns="0" rtlCol="0" anchor="ctr">
            <a:noAutofit/>
          </a:bodyPr>
          <a:lstStyle>
            <a:lvl1pPr algn="ctr">
              <a:defRPr lang="de-DE">
                <a:latin typeface="Calibri" panose="020F0502020204030204" pitchFamily="34" charset="0"/>
              </a:defRPr>
            </a:lvl1pPr>
          </a:lstStyle>
          <a:p>
            <a:r>
              <a:rPr lang="de-DE" dirty="0"/>
              <a:t>Screenshot einfügen</a:t>
            </a:r>
          </a:p>
        </p:txBody>
      </p:sp>
      <p:sp>
        <p:nvSpPr>
          <p:cNvPr id="2" name="Titel 1">
            <a:extLst>
              <a:ext uri="{FF2B5EF4-FFF2-40B4-BE49-F238E27FC236}">
                <a16:creationId xmlns:a16="http://schemas.microsoft.com/office/drawing/2014/main" id="{71024CB5-5B39-473A-9328-DC965D29B519}"/>
              </a:ext>
            </a:extLst>
          </p:cNvPr>
          <p:cNvSpPr>
            <a:spLocks noGrp="1"/>
          </p:cNvSpPr>
          <p:nvPr>
            <p:ph type="title"/>
          </p:nvPr>
        </p:nvSpPr>
        <p:spPr bwMode="gray">
          <a:xfrm>
            <a:off x="525600" y="673200"/>
            <a:ext cx="9121320" cy="360000"/>
          </a:xfrm>
        </p:spPr>
        <p:txBody>
          <a:bodyPr/>
          <a:lstStyle/>
          <a:p>
            <a:r>
              <a:rPr lang="de-DE"/>
              <a:t>Mastertitelformat bearbeiten</a:t>
            </a:r>
            <a:endParaRPr lang="de-DE" dirty="0"/>
          </a:p>
        </p:txBody>
      </p:sp>
      <p:sp>
        <p:nvSpPr>
          <p:cNvPr id="8" name="Inhaltsplatzhalter 7">
            <a:extLst>
              <a:ext uri="{FF2B5EF4-FFF2-40B4-BE49-F238E27FC236}">
                <a16:creationId xmlns:a16="http://schemas.microsoft.com/office/drawing/2014/main" id="{44DE14EB-C7E4-1410-E634-F4F7F7B84971}"/>
              </a:ext>
            </a:extLst>
          </p:cNvPr>
          <p:cNvSpPr>
            <a:spLocks noGrp="1"/>
          </p:cNvSpPr>
          <p:nvPr>
            <p:ph sz="quarter" idx="21"/>
          </p:nvPr>
        </p:nvSpPr>
        <p:spPr>
          <a:xfrm>
            <a:off x="527053" y="1601093"/>
            <a:ext cx="3616315"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Fußzeilenplatzhalter 6">
            <a:extLst>
              <a:ext uri="{FF2B5EF4-FFF2-40B4-BE49-F238E27FC236}">
                <a16:creationId xmlns:a16="http://schemas.microsoft.com/office/drawing/2014/main" id="{0021134D-036A-A23C-BDCE-38CD86C8AEFC}"/>
              </a:ext>
            </a:extLst>
          </p:cNvPr>
          <p:cNvSpPr>
            <a:spLocks noGrp="1"/>
          </p:cNvSpPr>
          <p:nvPr>
            <p:ph type="ftr" sz="quarter" idx="22"/>
          </p:nvPr>
        </p:nvSpPr>
        <p:spPr>
          <a:xfrm>
            <a:off x="527052" y="6978709"/>
            <a:ext cx="9468000" cy="181500"/>
          </a:xfrm>
        </p:spPr>
        <p:txBody>
          <a:bodyPr/>
          <a:lstStyle/>
          <a:p>
            <a:endParaRPr lang="de-DE" dirty="0"/>
          </a:p>
        </p:txBody>
      </p:sp>
      <p:sp>
        <p:nvSpPr>
          <p:cNvPr id="11" name="Foliennummernplatzhalter 10">
            <a:extLst>
              <a:ext uri="{FF2B5EF4-FFF2-40B4-BE49-F238E27FC236}">
                <a16:creationId xmlns:a16="http://schemas.microsoft.com/office/drawing/2014/main" id="{B478B15E-A009-0007-1F10-E90ACACBC26C}"/>
              </a:ext>
            </a:extLst>
          </p:cNvPr>
          <p:cNvSpPr>
            <a:spLocks noGrp="1"/>
          </p:cNvSpPr>
          <p:nvPr>
            <p:ph type="sldNum" sz="quarter" idx="23"/>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71F93AA3-05D3-B284-0761-7775D64234E6}"/>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92002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rminvereinbarung">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525600" y="2127118"/>
            <a:ext cx="2133580" cy="2576669"/>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grpSp>
        <p:nvGrpSpPr>
          <p:cNvPr id="5" name="Grafik 5" descr="Tageskalender Silhouette">
            <a:extLst>
              <a:ext uri="{FF2B5EF4-FFF2-40B4-BE49-F238E27FC236}">
                <a16:creationId xmlns:a16="http://schemas.microsoft.com/office/drawing/2014/main" id="{1809C280-03C5-C364-1A4C-436F74B7E8A8}"/>
              </a:ext>
            </a:extLst>
          </p:cNvPr>
          <p:cNvGrpSpPr/>
          <p:nvPr userDrawn="1"/>
        </p:nvGrpSpPr>
        <p:grpSpPr>
          <a:xfrm>
            <a:off x="7067712" y="3132904"/>
            <a:ext cx="2959629" cy="2959629"/>
            <a:chOff x="8432535" y="2772780"/>
            <a:chExt cx="2959629" cy="2959629"/>
          </a:xfrm>
          <a:solidFill>
            <a:schemeClr val="accent1">
              <a:alpha val="20000"/>
            </a:schemeClr>
          </a:solidFill>
        </p:grpSpPr>
        <p:sp>
          <p:nvSpPr>
            <p:cNvPr id="6" name="Freihandform: Form 5">
              <a:extLst>
                <a:ext uri="{FF2B5EF4-FFF2-40B4-BE49-F238E27FC236}">
                  <a16:creationId xmlns:a16="http://schemas.microsoft.com/office/drawing/2014/main" id="{3F22ECFE-0436-FB11-2798-CE017404ED53}"/>
                </a:ext>
              </a:extLst>
            </p:cNvPr>
            <p:cNvSpPr/>
            <p:nvPr/>
          </p:nvSpPr>
          <p:spPr>
            <a:xfrm>
              <a:off x="8432535" y="2772780"/>
              <a:ext cx="2959629" cy="2959629"/>
            </a:xfrm>
            <a:custGeom>
              <a:avLst/>
              <a:gdLst>
                <a:gd name="connsiteX0" fmla="*/ 2350294 w 2959629"/>
                <a:gd name="connsiteY0" fmla="*/ 261144 h 2959629"/>
                <a:gd name="connsiteX1" fmla="*/ 2350294 w 2959629"/>
                <a:gd name="connsiteY1" fmla="*/ 43524 h 2959629"/>
                <a:gd name="connsiteX2" fmla="*/ 2306770 w 2959629"/>
                <a:gd name="connsiteY2" fmla="*/ 0 h 2959629"/>
                <a:gd name="connsiteX3" fmla="*/ 2263246 w 2959629"/>
                <a:gd name="connsiteY3" fmla="*/ 43524 h 2959629"/>
                <a:gd name="connsiteX4" fmla="*/ 2263246 w 2959629"/>
                <a:gd name="connsiteY4" fmla="*/ 261144 h 2959629"/>
                <a:gd name="connsiteX5" fmla="*/ 696383 w 2959629"/>
                <a:gd name="connsiteY5" fmla="*/ 261144 h 2959629"/>
                <a:gd name="connsiteX6" fmla="*/ 696383 w 2959629"/>
                <a:gd name="connsiteY6" fmla="*/ 43524 h 2959629"/>
                <a:gd name="connsiteX7" fmla="*/ 652859 w 2959629"/>
                <a:gd name="connsiteY7" fmla="*/ 0 h 2959629"/>
                <a:gd name="connsiteX8" fmla="*/ 609335 w 2959629"/>
                <a:gd name="connsiteY8" fmla="*/ 43524 h 2959629"/>
                <a:gd name="connsiteX9" fmla="*/ 609335 w 2959629"/>
                <a:gd name="connsiteY9" fmla="*/ 261144 h 2959629"/>
                <a:gd name="connsiteX10" fmla="*/ 0 w 2959629"/>
                <a:gd name="connsiteY10" fmla="*/ 261144 h 2959629"/>
                <a:gd name="connsiteX11" fmla="*/ 0 w 2959629"/>
                <a:gd name="connsiteY11" fmla="*/ 2959629 h 2959629"/>
                <a:gd name="connsiteX12" fmla="*/ 2959629 w 2959629"/>
                <a:gd name="connsiteY12" fmla="*/ 2959629 h 2959629"/>
                <a:gd name="connsiteX13" fmla="*/ 2959629 w 2959629"/>
                <a:gd name="connsiteY13" fmla="*/ 261144 h 2959629"/>
                <a:gd name="connsiteX14" fmla="*/ 2872581 w 2959629"/>
                <a:gd name="connsiteY14" fmla="*/ 2872581 h 2959629"/>
                <a:gd name="connsiteX15" fmla="*/ 87048 w 2959629"/>
                <a:gd name="connsiteY15" fmla="*/ 2872581 h 2959629"/>
                <a:gd name="connsiteX16" fmla="*/ 87048 w 2959629"/>
                <a:gd name="connsiteY16" fmla="*/ 957527 h 2959629"/>
                <a:gd name="connsiteX17" fmla="*/ 2872581 w 2959629"/>
                <a:gd name="connsiteY17" fmla="*/ 957527 h 2959629"/>
                <a:gd name="connsiteX18" fmla="*/ 87048 w 2959629"/>
                <a:gd name="connsiteY18" fmla="*/ 870479 h 2959629"/>
                <a:gd name="connsiteX19" fmla="*/ 87048 w 2959629"/>
                <a:gd name="connsiteY19" fmla="*/ 348192 h 2959629"/>
                <a:gd name="connsiteX20" fmla="*/ 609335 w 2959629"/>
                <a:gd name="connsiteY20" fmla="*/ 348192 h 2959629"/>
                <a:gd name="connsiteX21" fmla="*/ 609335 w 2959629"/>
                <a:gd name="connsiteY21" fmla="*/ 522288 h 2959629"/>
                <a:gd name="connsiteX22" fmla="*/ 652859 w 2959629"/>
                <a:gd name="connsiteY22" fmla="*/ 565811 h 2959629"/>
                <a:gd name="connsiteX23" fmla="*/ 696383 w 2959629"/>
                <a:gd name="connsiteY23" fmla="*/ 522288 h 2959629"/>
                <a:gd name="connsiteX24" fmla="*/ 696383 w 2959629"/>
                <a:gd name="connsiteY24" fmla="*/ 348192 h 2959629"/>
                <a:gd name="connsiteX25" fmla="*/ 2263246 w 2959629"/>
                <a:gd name="connsiteY25" fmla="*/ 348192 h 2959629"/>
                <a:gd name="connsiteX26" fmla="*/ 2263246 w 2959629"/>
                <a:gd name="connsiteY26" fmla="*/ 522288 h 2959629"/>
                <a:gd name="connsiteX27" fmla="*/ 2306770 w 2959629"/>
                <a:gd name="connsiteY27" fmla="*/ 565811 h 2959629"/>
                <a:gd name="connsiteX28" fmla="*/ 2350294 w 2959629"/>
                <a:gd name="connsiteY28" fmla="*/ 522288 h 2959629"/>
                <a:gd name="connsiteX29" fmla="*/ 2350294 w 2959629"/>
                <a:gd name="connsiteY29" fmla="*/ 348192 h 2959629"/>
                <a:gd name="connsiteX30" fmla="*/ 2872581 w 2959629"/>
                <a:gd name="connsiteY30" fmla="*/ 348192 h 2959629"/>
                <a:gd name="connsiteX31" fmla="*/ 2872581 w 2959629"/>
                <a:gd name="connsiteY31" fmla="*/ 870479 h 295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59629" h="2959629">
                  <a:moveTo>
                    <a:pt x="2350294" y="261144"/>
                  </a:moveTo>
                  <a:lnTo>
                    <a:pt x="2350294" y="43524"/>
                  </a:lnTo>
                  <a:cubicBezTo>
                    <a:pt x="2350294" y="19486"/>
                    <a:pt x="2330808" y="0"/>
                    <a:pt x="2306770" y="0"/>
                  </a:cubicBezTo>
                  <a:cubicBezTo>
                    <a:pt x="2282732" y="0"/>
                    <a:pt x="2263246" y="19486"/>
                    <a:pt x="2263246" y="43524"/>
                  </a:cubicBezTo>
                  <a:lnTo>
                    <a:pt x="2263246" y="261144"/>
                  </a:lnTo>
                  <a:lnTo>
                    <a:pt x="696383" y="261144"/>
                  </a:lnTo>
                  <a:lnTo>
                    <a:pt x="696383" y="43524"/>
                  </a:lnTo>
                  <a:cubicBezTo>
                    <a:pt x="696383" y="19486"/>
                    <a:pt x="676898" y="0"/>
                    <a:pt x="652859" y="0"/>
                  </a:cubicBezTo>
                  <a:cubicBezTo>
                    <a:pt x="628821" y="0"/>
                    <a:pt x="609335" y="19486"/>
                    <a:pt x="609335" y="43524"/>
                  </a:cubicBezTo>
                  <a:lnTo>
                    <a:pt x="609335" y="261144"/>
                  </a:lnTo>
                  <a:lnTo>
                    <a:pt x="0" y="261144"/>
                  </a:lnTo>
                  <a:lnTo>
                    <a:pt x="0" y="2959629"/>
                  </a:lnTo>
                  <a:lnTo>
                    <a:pt x="2959629" y="2959629"/>
                  </a:lnTo>
                  <a:lnTo>
                    <a:pt x="2959629" y="261144"/>
                  </a:lnTo>
                  <a:close/>
                  <a:moveTo>
                    <a:pt x="2872581" y="2872581"/>
                  </a:moveTo>
                  <a:lnTo>
                    <a:pt x="87048" y="2872581"/>
                  </a:lnTo>
                  <a:lnTo>
                    <a:pt x="87048" y="957527"/>
                  </a:lnTo>
                  <a:lnTo>
                    <a:pt x="2872581" y="957527"/>
                  </a:lnTo>
                  <a:close/>
                  <a:moveTo>
                    <a:pt x="87048" y="870479"/>
                  </a:moveTo>
                  <a:lnTo>
                    <a:pt x="87048" y="348192"/>
                  </a:lnTo>
                  <a:lnTo>
                    <a:pt x="609335" y="348192"/>
                  </a:lnTo>
                  <a:lnTo>
                    <a:pt x="609335" y="522288"/>
                  </a:lnTo>
                  <a:cubicBezTo>
                    <a:pt x="609335" y="546326"/>
                    <a:pt x="628821" y="565811"/>
                    <a:pt x="652859" y="565811"/>
                  </a:cubicBezTo>
                  <a:cubicBezTo>
                    <a:pt x="676898" y="565811"/>
                    <a:pt x="696383" y="546326"/>
                    <a:pt x="696383" y="522288"/>
                  </a:cubicBezTo>
                  <a:lnTo>
                    <a:pt x="696383" y="348192"/>
                  </a:lnTo>
                  <a:lnTo>
                    <a:pt x="2263246" y="348192"/>
                  </a:lnTo>
                  <a:lnTo>
                    <a:pt x="2263246" y="522288"/>
                  </a:lnTo>
                  <a:cubicBezTo>
                    <a:pt x="2263246" y="546326"/>
                    <a:pt x="2282732" y="565811"/>
                    <a:pt x="2306770" y="565811"/>
                  </a:cubicBezTo>
                  <a:cubicBezTo>
                    <a:pt x="2330808" y="565811"/>
                    <a:pt x="2350294" y="546326"/>
                    <a:pt x="2350294" y="522288"/>
                  </a:cubicBezTo>
                  <a:lnTo>
                    <a:pt x="2350294" y="348192"/>
                  </a:lnTo>
                  <a:lnTo>
                    <a:pt x="2872581" y="348192"/>
                  </a:lnTo>
                  <a:lnTo>
                    <a:pt x="2872581" y="870479"/>
                  </a:lnTo>
                  <a:close/>
                </a:path>
              </a:pathLst>
            </a:custGeom>
            <a:grpFill/>
            <a:ln w="43458"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8E3E43B6-A8B4-FC63-5398-FDA22D7EA178}"/>
                </a:ext>
              </a:extLst>
            </p:cNvPr>
            <p:cNvSpPr/>
            <p:nvPr/>
          </p:nvSpPr>
          <p:spPr>
            <a:xfrm>
              <a:off x="8780727" y="3991451"/>
              <a:ext cx="2263245" cy="1392766"/>
            </a:xfrm>
            <a:custGeom>
              <a:avLst/>
              <a:gdLst>
                <a:gd name="connsiteX0" fmla="*/ 826955 w 2263245"/>
                <a:gd name="connsiteY0" fmla="*/ 1392767 h 1392766"/>
                <a:gd name="connsiteX1" fmla="*/ 2263246 w 2263245"/>
                <a:gd name="connsiteY1" fmla="*/ 1392767 h 1392766"/>
                <a:gd name="connsiteX2" fmla="*/ 2263246 w 2263245"/>
                <a:gd name="connsiteY2" fmla="*/ 0 h 1392766"/>
                <a:gd name="connsiteX3" fmla="*/ 0 w 2263245"/>
                <a:gd name="connsiteY3" fmla="*/ 0 h 1392766"/>
                <a:gd name="connsiteX4" fmla="*/ 0 w 2263245"/>
                <a:gd name="connsiteY4" fmla="*/ 1392767 h 1392766"/>
                <a:gd name="connsiteX5" fmla="*/ 826955 w 2263245"/>
                <a:gd name="connsiteY5" fmla="*/ 1392767 h 1392766"/>
                <a:gd name="connsiteX6" fmla="*/ 826955 w 2263245"/>
                <a:gd name="connsiteY6" fmla="*/ 1305719 h 1392766"/>
                <a:gd name="connsiteX7" fmla="*/ 826955 w 2263245"/>
                <a:gd name="connsiteY7" fmla="*/ 957527 h 1392766"/>
                <a:gd name="connsiteX8" fmla="*/ 1436291 w 2263245"/>
                <a:gd name="connsiteY8" fmla="*/ 957527 h 1392766"/>
                <a:gd name="connsiteX9" fmla="*/ 1436291 w 2263245"/>
                <a:gd name="connsiteY9" fmla="*/ 1305719 h 1392766"/>
                <a:gd name="connsiteX10" fmla="*/ 826955 w 2263245"/>
                <a:gd name="connsiteY10" fmla="*/ 522288 h 1392766"/>
                <a:gd name="connsiteX11" fmla="*/ 1436291 w 2263245"/>
                <a:gd name="connsiteY11" fmla="*/ 522288 h 1392766"/>
                <a:gd name="connsiteX12" fmla="*/ 1436291 w 2263245"/>
                <a:gd name="connsiteY12" fmla="*/ 870479 h 1392766"/>
                <a:gd name="connsiteX13" fmla="*/ 826955 w 2263245"/>
                <a:gd name="connsiteY13" fmla="*/ 870479 h 1392766"/>
                <a:gd name="connsiteX14" fmla="*/ 739907 w 2263245"/>
                <a:gd name="connsiteY14" fmla="*/ 870479 h 1392766"/>
                <a:gd name="connsiteX15" fmla="*/ 87048 w 2263245"/>
                <a:gd name="connsiteY15" fmla="*/ 870479 h 1392766"/>
                <a:gd name="connsiteX16" fmla="*/ 87048 w 2263245"/>
                <a:gd name="connsiteY16" fmla="*/ 522288 h 1392766"/>
                <a:gd name="connsiteX17" fmla="*/ 739907 w 2263245"/>
                <a:gd name="connsiteY17" fmla="*/ 522288 h 1392766"/>
                <a:gd name="connsiteX18" fmla="*/ 1523339 w 2263245"/>
                <a:gd name="connsiteY18" fmla="*/ 522288 h 1392766"/>
                <a:gd name="connsiteX19" fmla="*/ 2176198 w 2263245"/>
                <a:gd name="connsiteY19" fmla="*/ 522288 h 1392766"/>
                <a:gd name="connsiteX20" fmla="*/ 2176198 w 2263245"/>
                <a:gd name="connsiteY20" fmla="*/ 870479 h 1392766"/>
                <a:gd name="connsiteX21" fmla="*/ 1523339 w 2263245"/>
                <a:gd name="connsiteY21" fmla="*/ 870479 h 1392766"/>
                <a:gd name="connsiteX22" fmla="*/ 1523339 w 2263245"/>
                <a:gd name="connsiteY22" fmla="*/ 1305719 h 1392766"/>
                <a:gd name="connsiteX23" fmla="*/ 1523339 w 2263245"/>
                <a:gd name="connsiteY23" fmla="*/ 957527 h 1392766"/>
                <a:gd name="connsiteX24" fmla="*/ 2176198 w 2263245"/>
                <a:gd name="connsiteY24" fmla="*/ 957527 h 1392766"/>
                <a:gd name="connsiteX25" fmla="*/ 2176198 w 2263245"/>
                <a:gd name="connsiteY25" fmla="*/ 1305719 h 1392766"/>
                <a:gd name="connsiteX26" fmla="*/ 2176198 w 2263245"/>
                <a:gd name="connsiteY26" fmla="*/ 87048 h 1392766"/>
                <a:gd name="connsiteX27" fmla="*/ 2176198 w 2263245"/>
                <a:gd name="connsiteY27" fmla="*/ 435240 h 1392766"/>
                <a:gd name="connsiteX28" fmla="*/ 1523339 w 2263245"/>
                <a:gd name="connsiteY28" fmla="*/ 435240 h 1392766"/>
                <a:gd name="connsiteX29" fmla="*/ 1523339 w 2263245"/>
                <a:gd name="connsiteY29" fmla="*/ 87048 h 1392766"/>
                <a:gd name="connsiteX30" fmla="*/ 1436291 w 2263245"/>
                <a:gd name="connsiteY30" fmla="*/ 87048 h 1392766"/>
                <a:gd name="connsiteX31" fmla="*/ 1436291 w 2263245"/>
                <a:gd name="connsiteY31" fmla="*/ 435240 h 1392766"/>
                <a:gd name="connsiteX32" fmla="*/ 826955 w 2263245"/>
                <a:gd name="connsiteY32" fmla="*/ 435240 h 1392766"/>
                <a:gd name="connsiteX33" fmla="*/ 826955 w 2263245"/>
                <a:gd name="connsiteY33" fmla="*/ 87048 h 1392766"/>
                <a:gd name="connsiteX34" fmla="*/ 739907 w 2263245"/>
                <a:gd name="connsiteY34" fmla="*/ 87048 h 1392766"/>
                <a:gd name="connsiteX35" fmla="*/ 739907 w 2263245"/>
                <a:gd name="connsiteY35" fmla="*/ 435240 h 1392766"/>
                <a:gd name="connsiteX36" fmla="*/ 87048 w 2263245"/>
                <a:gd name="connsiteY36" fmla="*/ 435240 h 1392766"/>
                <a:gd name="connsiteX37" fmla="*/ 87048 w 2263245"/>
                <a:gd name="connsiteY37" fmla="*/ 87048 h 1392766"/>
                <a:gd name="connsiteX38" fmla="*/ 87048 w 2263245"/>
                <a:gd name="connsiteY38" fmla="*/ 1305719 h 1392766"/>
                <a:gd name="connsiteX39" fmla="*/ 87048 w 2263245"/>
                <a:gd name="connsiteY39" fmla="*/ 957527 h 1392766"/>
                <a:gd name="connsiteX40" fmla="*/ 739907 w 2263245"/>
                <a:gd name="connsiteY40" fmla="*/ 957527 h 1392766"/>
                <a:gd name="connsiteX41" fmla="*/ 739907 w 2263245"/>
                <a:gd name="connsiteY41" fmla="*/ 1305719 h 13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263245" h="1392766">
                  <a:moveTo>
                    <a:pt x="826955" y="1392767"/>
                  </a:moveTo>
                  <a:lnTo>
                    <a:pt x="2263246" y="1392767"/>
                  </a:lnTo>
                  <a:lnTo>
                    <a:pt x="2263246" y="0"/>
                  </a:lnTo>
                  <a:lnTo>
                    <a:pt x="0" y="0"/>
                  </a:lnTo>
                  <a:lnTo>
                    <a:pt x="0" y="1392767"/>
                  </a:lnTo>
                  <a:lnTo>
                    <a:pt x="826955" y="1392767"/>
                  </a:lnTo>
                  <a:close/>
                  <a:moveTo>
                    <a:pt x="826955" y="1305719"/>
                  </a:moveTo>
                  <a:lnTo>
                    <a:pt x="826955" y="957527"/>
                  </a:lnTo>
                  <a:lnTo>
                    <a:pt x="1436291" y="957527"/>
                  </a:lnTo>
                  <a:lnTo>
                    <a:pt x="1436291" y="1305719"/>
                  </a:lnTo>
                  <a:close/>
                  <a:moveTo>
                    <a:pt x="826955" y="522288"/>
                  </a:moveTo>
                  <a:lnTo>
                    <a:pt x="1436291" y="522288"/>
                  </a:lnTo>
                  <a:lnTo>
                    <a:pt x="1436291" y="870479"/>
                  </a:lnTo>
                  <a:lnTo>
                    <a:pt x="826955" y="870479"/>
                  </a:lnTo>
                  <a:close/>
                  <a:moveTo>
                    <a:pt x="739907" y="870479"/>
                  </a:moveTo>
                  <a:lnTo>
                    <a:pt x="87048" y="870479"/>
                  </a:lnTo>
                  <a:lnTo>
                    <a:pt x="87048" y="522288"/>
                  </a:lnTo>
                  <a:lnTo>
                    <a:pt x="739907" y="522288"/>
                  </a:lnTo>
                  <a:close/>
                  <a:moveTo>
                    <a:pt x="1523339" y="522288"/>
                  </a:moveTo>
                  <a:lnTo>
                    <a:pt x="2176198" y="522288"/>
                  </a:lnTo>
                  <a:lnTo>
                    <a:pt x="2176198" y="870479"/>
                  </a:lnTo>
                  <a:lnTo>
                    <a:pt x="1523339" y="870479"/>
                  </a:lnTo>
                  <a:close/>
                  <a:moveTo>
                    <a:pt x="1523339" y="1305719"/>
                  </a:moveTo>
                  <a:lnTo>
                    <a:pt x="1523339" y="957527"/>
                  </a:lnTo>
                  <a:lnTo>
                    <a:pt x="2176198" y="957527"/>
                  </a:lnTo>
                  <a:lnTo>
                    <a:pt x="2176198" y="1305719"/>
                  </a:lnTo>
                  <a:close/>
                  <a:moveTo>
                    <a:pt x="2176198" y="87048"/>
                  </a:moveTo>
                  <a:lnTo>
                    <a:pt x="2176198" y="435240"/>
                  </a:lnTo>
                  <a:lnTo>
                    <a:pt x="1523339" y="435240"/>
                  </a:lnTo>
                  <a:lnTo>
                    <a:pt x="1523339" y="87048"/>
                  </a:lnTo>
                  <a:close/>
                  <a:moveTo>
                    <a:pt x="1436291" y="87048"/>
                  </a:moveTo>
                  <a:lnTo>
                    <a:pt x="1436291" y="435240"/>
                  </a:lnTo>
                  <a:lnTo>
                    <a:pt x="826955" y="435240"/>
                  </a:lnTo>
                  <a:lnTo>
                    <a:pt x="826955" y="87048"/>
                  </a:lnTo>
                  <a:close/>
                  <a:moveTo>
                    <a:pt x="739907" y="87048"/>
                  </a:moveTo>
                  <a:lnTo>
                    <a:pt x="739907" y="435240"/>
                  </a:lnTo>
                  <a:lnTo>
                    <a:pt x="87048" y="435240"/>
                  </a:lnTo>
                  <a:lnTo>
                    <a:pt x="87048" y="87048"/>
                  </a:lnTo>
                  <a:close/>
                  <a:moveTo>
                    <a:pt x="87048" y="1305719"/>
                  </a:moveTo>
                  <a:lnTo>
                    <a:pt x="87048" y="957527"/>
                  </a:lnTo>
                  <a:lnTo>
                    <a:pt x="739907" y="957527"/>
                  </a:lnTo>
                  <a:lnTo>
                    <a:pt x="739907" y="1305719"/>
                  </a:lnTo>
                  <a:close/>
                </a:path>
              </a:pathLst>
            </a:custGeom>
            <a:grpFill/>
            <a:ln w="43458" cap="flat">
              <a:noFill/>
              <a:prstDash val="solid"/>
              <a:miter/>
            </a:ln>
          </p:spPr>
          <p:txBody>
            <a:bodyPr rtlCol="0" anchor="ctr"/>
            <a:lstStyle/>
            <a:p>
              <a:endParaRPr lang="de-DE"/>
            </a:p>
          </p:txBody>
        </p:sp>
      </p:grpSp>
      <p:sp>
        <p:nvSpPr>
          <p:cNvPr id="4" name="Textplatzhalter 3">
            <a:extLst>
              <a:ext uri="{FF2B5EF4-FFF2-40B4-BE49-F238E27FC236}">
                <a16:creationId xmlns:a16="http://schemas.microsoft.com/office/drawing/2014/main" id="{E7AAAED3-6F5D-6120-B16A-A7B308AF72C7}"/>
              </a:ext>
            </a:extLst>
          </p:cNvPr>
          <p:cNvSpPr>
            <a:spLocks noGrp="1"/>
          </p:cNvSpPr>
          <p:nvPr>
            <p:ph type="body" sz="quarter" idx="25"/>
          </p:nvPr>
        </p:nvSpPr>
        <p:spPr>
          <a:xfrm>
            <a:off x="3238500" y="2154212"/>
            <a:ext cx="7605714" cy="3938321"/>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2" name="Titel 21">
            <a:extLst>
              <a:ext uri="{FF2B5EF4-FFF2-40B4-BE49-F238E27FC236}">
                <a16:creationId xmlns:a16="http://schemas.microsoft.com/office/drawing/2014/main" id="{6E9BA24C-6398-9B26-22B9-89498CAE083A}"/>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Fußzeilenplatzhalter 1">
            <a:extLst>
              <a:ext uri="{FF2B5EF4-FFF2-40B4-BE49-F238E27FC236}">
                <a16:creationId xmlns:a16="http://schemas.microsoft.com/office/drawing/2014/main" id="{1076D684-3F07-AE58-C8C3-CC76BC9BB2CA}"/>
              </a:ext>
            </a:extLst>
          </p:cNvPr>
          <p:cNvSpPr>
            <a:spLocks noGrp="1"/>
          </p:cNvSpPr>
          <p:nvPr>
            <p:ph type="ftr" sz="quarter" idx="26"/>
          </p:nvPr>
        </p:nvSpPr>
        <p:spPr/>
        <p:txBody>
          <a:bodyPr/>
          <a:lstStyle/>
          <a:p>
            <a:endParaRPr lang="de-DE" dirty="0"/>
          </a:p>
        </p:txBody>
      </p:sp>
      <p:sp>
        <p:nvSpPr>
          <p:cNvPr id="3" name="Foliennummernplatzhalter 2">
            <a:extLst>
              <a:ext uri="{FF2B5EF4-FFF2-40B4-BE49-F238E27FC236}">
                <a16:creationId xmlns:a16="http://schemas.microsoft.com/office/drawing/2014/main" id="{082D1E16-5276-67CE-517A-59A33EA3FAE5}"/>
              </a:ext>
            </a:extLst>
          </p:cNvPr>
          <p:cNvSpPr>
            <a:spLocks noGrp="1"/>
          </p:cNvSpPr>
          <p:nvPr>
            <p:ph type="sldNum" sz="quarter" idx="27"/>
          </p:nvPr>
        </p:nvSpPr>
        <p:spPr/>
        <p:txBody>
          <a:bodyPr/>
          <a:lstStyle/>
          <a:p>
            <a:fld id="{521AE3AC-DDCA-45D4-9B2A-A2DBEA872607}" type="slidenum">
              <a:rPr lang="de-DE" smtClean="0"/>
              <a:pPr/>
              <a:t>‹Nr.›</a:t>
            </a:fld>
            <a:endParaRPr lang="de-DE" dirty="0"/>
          </a:p>
        </p:txBody>
      </p:sp>
      <p:sp>
        <p:nvSpPr>
          <p:cNvPr id="7" name="Textplatzhalter 3">
            <a:extLst>
              <a:ext uri="{FF2B5EF4-FFF2-40B4-BE49-F238E27FC236}">
                <a16:creationId xmlns:a16="http://schemas.microsoft.com/office/drawing/2014/main" id="{A49893D3-E9AF-1ADF-3B29-4567CB47A637}"/>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137955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dunk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23877" y="2342945"/>
            <a:ext cx="5075258" cy="2215591"/>
          </a:xfrm>
          <a:noFill/>
        </p:spPr>
        <p:txBody>
          <a:bodyPr lIns="0" tIns="0" rIns="0" bIns="0" anchor="b"/>
          <a:lstStyle>
            <a:lvl1pPr>
              <a:defRPr sz="3600" b="0">
                <a:solidFill>
                  <a:schemeClr val="bg1"/>
                </a:solidFill>
              </a:defRPr>
            </a:lvl1pPr>
          </a:lstStyle>
          <a:p>
            <a:r>
              <a:rPr lang="de-DE"/>
              <a:t>Mastertitelformat bearbeiten</a:t>
            </a:r>
            <a:endParaRPr lang="de-DE" dirty="0"/>
          </a:p>
        </p:txBody>
      </p:sp>
      <p:sp>
        <p:nvSpPr>
          <p:cNvPr id="4" name="Textplatzhalter 3">
            <a:extLst>
              <a:ext uri="{FF2B5EF4-FFF2-40B4-BE49-F238E27FC236}">
                <a16:creationId xmlns:a16="http://schemas.microsoft.com/office/drawing/2014/main" id="{AEF8D7F9-E87D-41FA-81A8-9628104F69A9}"/>
              </a:ext>
            </a:extLst>
          </p:cNvPr>
          <p:cNvSpPr>
            <a:spLocks noGrp="1"/>
          </p:cNvSpPr>
          <p:nvPr>
            <p:ph type="body" sz="quarter" idx="24" hasCustomPrompt="1"/>
          </p:nvPr>
        </p:nvSpPr>
        <p:spPr>
          <a:xfrm>
            <a:off x="523874" y="4663685"/>
            <a:ext cx="5075260" cy="354834"/>
          </a:xfrm>
        </p:spPr>
        <p:txBody>
          <a:bodyPr lIns="0" tIns="0" rIns="0" bIns="0" anchor="t"/>
          <a:lstStyle>
            <a:lvl1pPr>
              <a:defRPr sz="1800" b="0">
                <a:solidFill>
                  <a:schemeClr val="bg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grpSp>
        <p:nvGrpSpPr>
          <p:cNvPr id="10" name="Gruppieren 9">
            <a:extLst>
              <a:ext uri="{FF2B5EF4-FFF2-40B4-BE49-F238E27FC236}">
                <a16:creationId xmlns:a16="http://schemas.microsoft.com/office/drawing/2014/main" id="{558EEDCF-2AA8-D387-F0C0-0E0B6676E9EF}"/>
              </a:ext>
            </a:extLst>
          </p:cNvPr>
          <p:cNvGrpSpPr/>
          <p:nvPr userDrawn="1"/>
        </p:nvGrpSpPr>
        <p:grpSpPr>
          <a:xfrm>
            <a:off x="6489041" y="1619177"/>
            <a:ext cx="4814640" cy="3663128"/>
            <a:chOff x="6489041" y="1619177"/>
            <a:chExt cx="4814640" cy="3663128"/>
          </a:xfrm>
        </p:grpSpPr>
        <p:pic>
          <p:nvPicPr>
            <p:cNvPr id="6" name="Picture 2" descr="ELEX">
              <a:extLst>
                <a:ext uri="{FF2B5EF4-FFF2-40B4-BE49-F238E27FC236}">
                  <a16:creationId xmlns:a16="http://schemas.microsoft.com/office/drawing/2014/main" id="{0863E7CD-4BA9-8599-A32E-A567A91C076D}"/>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489041" y="1619177"/>
              <a:ext cx="4814640" cy="3663128"/>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id="{34E2D74F-4C33-FDB9-76CC-3A15202C3E3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46639" y="1765297"/>
              <a:ext cx="4103696" cy="2349501"/>
            </a:xfrm>
            <a:prstGeom prst="rect">
              <a:avLst/>
            </a:prstGeom>
          </p:spPr>
        </p:pic>
      </p:grpSp>
    </p:spTree>
    <p:custDataLst>
      <p:tags r:id="rId1"/>
    </p:custDataLst>
    <p:extLst>
      <p:ext uri="{BB962C8B-B14F-4D97-AF65-F5344CB8AC3E}">
        <p14:creationId xmlns:p14="http://schemas.microsoft.com/office/powerpoint/2010/main" val="338565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ontakt hell">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636A129C-6CCA-49D1-A43E-2B186D3EAB58}"/>
              </a:ext>
            </a:extLst>
          </p:cNvPr>
          <p:cNvSpPr>
            <a:spLocks noGrp="1"/>
          </p:cNvSpPr>
          <p:nvPr>
            <p:ph type="pic" sz="quarter" idx="13"/>
          </p:nvPr>
        </p:nvSpPr>
        <p:spPr bwMode="gray">
          <a:xfrm>
            <a:off x="525600" y="2127118"/>
            <a:ext cx="2133579" cy="2576669"/>
          </a:xfrm>
          <a:pattFill prst="ltUpDiag">
            <a:fgClr>
              <a:schemeClr val="bg2"/>
            </a:fgClr>
            <a:bgClr>
              <a:schemeClr val="bg1"/>
            </a:bgClr>
          </a:pattFill>
        </p:spPr>
        <p:txBody>
          <a:bodyPr anchor="ctr"/>
          <a:lstStyle>
            <a:lvl1pPr algn="ctr">
              <a:defRPr>
                <a:latin typeface="Calibri" panose="020F0502020204030204" pitchFamily="34" charset="0"/>
              </a:defRPr>
            </a:lvl1pPr>
          </a:lstStyle>
          <a:p>
            <a:r>
              <a:rPr lang="de-DE"/>
              <a:t>Bild durch Klicken auf Symbol hinzufügen</a:t>
            </a:r>
            <a:endParaRPr lang="de-DE" dirty="0"/>
          </a:p>
        </p:txBody>
      </p:sp>
      <p:sp>
        <p:nvSpPr>
          <p:cNvPr id="27" name="Name Placeholder">
            <a:extLst>
              <a:ext uri="{FF2B5EF4-FFF2-40B4-BE49-F238E27FC236}">
                <a16:creationId xmlns:a16="http://schemas.microsoft.com/office/drawing/2014/main" id="{E69C6222-64D2-3CDE-8B12-FA76E69FF925}"/>
              </a:ext>
            </a:extLst>
          </p:cNvPr>
          <p:cNvSpPr>
            <a:spLocks noGrp="1"/>
          </p:cNvSpPr>
          <p:nvPr>
            <p:ph type="body" sz="quarter" idx="14" hasCustomPrompt="1"/>
          </p:nvPr>
        </p:nvSpPr>
        <p:spPr>
          <a:xfrm>
            <a:off x="3619935" y="2719579"/>
            <a:ext cx="3600450" cy="360000"/>
          </a:xfrm>
        </p:spPr>
        <p:txBody>
          <a:bodyPr/>
          <a:lstStyle>
            <a:lvl1pPr marL="0" indent="0">
              <a:buFontTx/>
              <a:buNone/>
              <a:defRPr b="1">
                <a:solidFill>
                  <a:schemeClr val="tx2"/>
                </a:solidFill>
                <a:latin typeface="Calibri" panose="020F0502020204030204" pitchFamily="34" charset="0"/>
              </a:defRPr>
            </a:lvl1pPr>
          </a:lstStyle>
          <a:p>
            <a:pPr lvl="0"/>
            <a:r>
              <a:rPr lang="en-US" noProof="0" dirty="0" err="1"/>
              <a:t>Vorname</a:t>
            </a:r>
            <a:r>
              <a:rPr lang="en-US" noProof="0" dirty="0"/>
              <a:t> </a:t>
            </a:r>
            <a:r>
              <a:rPr lang="en-US" noProof="0" dirty="0" err="1"/>
              <a:t>Nachname</a:t>
            </a:r>
            <a:endParaRPr lang="en-US" noProof="0" dirty="0"/>
          </a:p>
        </p:txBody>
      </p:sp>
      <p:sp>
        <p:nvSpPr>
          <p:cNvPr id="28" name="Job Title Placeholder">
            <a:extLst>
              <a:ext uri="{FF2B5EF4-FFF2-40B4-BE49-F238E27FC236}">
                <a16:creationId xmlns:a16="http://schemas.microsoft.com/office/drawing/2014/main" id="{F4B8F31D-3CEE-DE0E-1B6A-BA1C68E6E8A6}"/>
              </a:ext>
            </a:extLst>
          </p:cNvPr>
          <p:cNvSpPr>
            <a:spLocks noGrp="1"/>
          </p:cNvSpPr>
          <p:nvPr>
            <p:ph type="body" sz="quarter" idx="15" hasCustomPrompt="1"/>
          </p:nvPr>
        </p:nvSpPr>
        <p:spPr>
          <a:xfrm>
            <a:off x="3619935" y="3097161"/>
            <a:ext cx="3600450" cy="252000"/>
          </a:xfrm>
        </p:spPr>
        <p:txBody>
          <a:bodyPr>
            <a:noAutofit/>
          </a:bodyPr>
          <a:lstStyle>
            <a:lvl1pPr marL="0" indent="0">
              <a:buFontTx/>
              <a:buNone/>
              <a:defRPr sz="1400">
                <a:solidFill>
                  <a:schemeClr val="tx2"/>
                </a:solidFill>
                <a:latin typeface="Calibri" panose="020F0502020204030204" pitchFamily="34" charset="0"/>
              </a:defRPr>
            </a:lvl1pPr>
          </a:lstStyle>
          <a:p>
            <a:pPr lvl="0"/>
            <a:r>
              <a:rPr lang="en-US" noProof="0" dirty="0" err="1"/>
              <a:t>Stellenbezeichnung</a:t>
            </a:r>
            <a:endParaRPr lang="en-US" noProof="0" dirty="0"/>
          </a:p>
        </p:txBody>
      </p:sp>
      <p:sp>
        <p:nvSpPr>
          <p:cNvPr id="29" name="Phone Text">
            <a:extLst>
              <a:ext uri="{FF2B5EF4-FFF2-40B4-BE49-F238E27FC236}">
                <a16:creationId xmlns:a16="http://schemas.microsoft.com/office/drawing/2014/main" id="{E6C75DC2-C3BB-7379-9F21-CA3DAC970140}"/>
              </a:ext>
            </a:extLst>
          </p:cNvPr>
          <p:cNvSpPr txBox="1"/>
          <p:nvPr userDrawn="1"/>
        </p:nvSpPr>
        <p:spPr>
          <a:xfrm>
            <a:off x="3620369" y="3582592"/>
            <a:ext cx="751210" cy="215444"/>
          </a:xfrm>
          <a:prstGeom prst="rect">
            <a:avLst/>
          </a:prstGeom>
          <a:noFill/>
        </p:spPr>
        <p:txBody>
          <a:bodyPr wrap="square" lIns="0" tIns="0" rIns="0" bIns="0" rtlCol="0" anchor="ctr">
            <a:spAutoFit/>
          </a:bodyPr>
          <a:lstStyle/>
          <a:p>
            <a:pPr algn="l"/>
            <a:r>
              <a:rPr lang="en-US" sz="1400" b="0" noProof="0" dirty="0">
                <a:solidFill>
                  <a:schemeClr val="tx2"/>
                </a:solidFill>
                <a:latin typeface="Calibri" panose="020F0502020204030204" pitchFamily="34" charset="0"/>
              </a:rPr>
              <a:t>Telefon</a:t>
            </a:r>
          </a:p>
        </p:txBody>
      </p:sp>
      <p:sp>
        <p:nvSpPr>
          <p:cNvPr id="30" name="Phone Placeholder">
            <a:extLst>
              <a:ext uri="{FF2B5EF4-FFF2-40B4-BE49-F238E27FC236}">
                <a16:creationId xmlns:a16="http://schemas.microsoft.com/office/drawing/2014/main" id="{A4DA6751-AA7B-F56F-9B56-A28840005016}"/>
              </a:ext>
            </a:extLst>
          </p:cNvPr>
          <p:cNvSpPr>
            <a:spLocks noGrp="1"/>
          </p:cNvSpPr>
          <p:nvPr>
            <p:ph type="body" sz="quarter" idx="16" hasCustomPrompt="1"/>
          </p:nvPr>
        </p:nvSpPr>
        <p:spPr>
          <a:xfrm>
            <a:off x="4439161" y="3534645"/>
            <a:ext cx="2987948" cy="288000"/>
          </a:xfrm>
        </p:spPr>
        <p:txBody>
          <a:bodyPr anchor="ctr">
            <a:noAutofit/>
          </a:bodyPr>
          <a:lstStyle>
            <a:lvl1pPr marL="0" indent="0">
              <a:buFontTx/>
              <a:buNone/>
              <a:defRPr sz="1400">
                <a:solidFill>
                  <a:schemeClr val="tx2"/>
                </a:solidFill>
                <a:latin typeface="Calibri" panose="020F0502020204030204" pitchFamily="34" charset="0"/>
              </a:defRPr>
            </a:lvl1pPr>
          </a:lstStyle>
          <a:p>
            <a:pPr lvl="0"/>
            <a:r>
              <a:rPr lang="en-US" noProof="0" dirty="0"/>
              <a:t>+49 000 0000 000</a:t>
            </a:r>
          </a:p>
        </p:txBody>
      </p:sp>
      <p:sp>
        <p:nvSpPr>
          <p:cNvPr id="31" name="Mobile Text">
            <a:extLst>
              <a:ext uri="{FF2B5EF4-FFF2-40B4-BE49-F238E27FC236}">
                <a16:creationId xmlns:a16="http://schemas.microsoft.com/office/drawing/2014/main" id="{0CCF2B53-7D22-F26E-5134-77D776364BE9}"/>
              </a:ext>
            </a:extLst>
          </p:cNvPr>
          <p:cNvSpPr txBox="1"/>
          <p:nvPr userDrawn="1"/>
        </p:nvSpPr>
        <p:spPr>
          <a:xfrm>
            <a:off x="3620369" y="3871055"/>
            <a:ext cx="751210" cy="215444"/>
          </a:xfrm>
          <a:prstGeom prst="rect">
            <a:avLst/>
          </a:prstGeom>
          <a:noFill/>
        </p:spPr>
        <p:txBody>
          <a:bodyPr wrap="square" lIns="0" tIns="0" rIns="0" bIns="0" rtlCol="0" anchor="ctr">
            <a:spAutoFit/>
          </a:bodyPr>
          <a:lstStyle/>
          <a:p>
            <a:pPr algn="l">
              <a:spcBef>
                <a:spcPts val="0"/>
              </a:spcBef>
              <a:spcAft>
                <a:spcPts val="0"/>
              </a:spcAft>
            </a:pPr>
            <a:r>
              <a:rPr lang="en-US" sz="1400" b="0" noProof="0" dirty="0">
                <a:solidFill>
                  <a:schemeClr val="tx2"/>
                </a:solidFill>
                <a:latin typeface="Calibri" panose="020F0502020204030204" pitchFamily="34" charset="0"/>
              </a:rPr>
              <a:t>E-Mail</a:t>
            </a:r>
          </a:p>
        </p:txBody>
      </p:sp>
      <p:sp>
        <p:nvSpPr>
          <p:cNvPr id="33" name="E-Mail Placeholder">
            <a:extLst>
              <a:ext uri="{FF2B5EF4-FFF2-40B4-BE49-F238E27FC236}">
                <a16:creationId xmlns:a16="http://schemas.microsoft.com/office/drawing/2014/main" id="{CBF8A921-D7E0-3BAB-9784-7CBB42F0AA7F}"/>
              </a:ext>
            </a:extLst>
          </p:cNvPr>
          <p:cNvSpPr>
            <a:spLocks noGrp="1"/>
          </p:cNvSpPr>
          <p:nvPr>
            <p:ph type="body" sz="quarter" idx="25" hasCustomPrompt="1"/>
          </p:nvPr>
        </p:nvSpPr>
        <p:spPr>
          <a:xfrm>
            <a:off x="4445515" y="3871055"/>
            <a:ext cx="3600450" cy="252000"/>
          </a:xfrm>
        </p:spPr>
        <p:txBody>
          <a:bodyPr>
            <a:noAutofit/>
          </a:bodyPr>
          <a:lstStyle>
            <a:lvl1pPr marL="0" indent="0">
              <a:spcBef>
                <a:spcPts val="0"/>
              </a:spcBef>
              <a:spcAft>
                <a:spcPts val="0"/>
              </a:spcAft>
              <a:buFontTx/>
              <a:buNone/>
              <a:defRPr sz="1400">
                <a:solidFill>
                  <a:schemeClr val="tx2"/>
                </a:solidFill>
                <a:latin typeface="Calibri" panose="020F0502020204030204" pitchFamily="34" charset="0"/>
              </a:defRPr>
            </a:lvl1pPr>
          </a:lstStyle>
          <a:p>
            <a:pPr lvl="0"/>
            <a:r>
              <a:rPr lang="en-US" noProof="0" dirty="0" err="1"/>
              <a:t>Mailadresse</a:t>
            </a:r>
            <a:r>
              <a:rPr lang="en-US" noProof="0" dirty="0"/>
              <a:t> </a:t>
            </a:r>
            <a:r>
              <a:rPr lang="en-US" noProof="0" dirty="0" err="1"/>
              <a:t>eintragen</a:t>
            </a:r>
            <a:endParaRPr lang="en-US" noProof="0" dirty="0"/>
          </a:p>
        </p:txBody>
      </p:sp>
      <p:sp>
        <p:nvSpPr>
          <p:cNvPr id="34" name="Website Text">
            <a:extLst>
              <a:ext uri="{FF2B5EF4-FFF2-40B4-BE49-F238E27FC236}">
                <a16:creationId xmlns:a16="http://schemas.microsoft.com/office/drawing/2014/main" id="{C2770BF0-1967-6BA9-444D-FEA46AA287AC}"/>
              </a:ext>
            </a:extLst>
          </p:cNvPr>
          <p:cNvSpPr txBox="1"/>
          <p:nvPr userDrawn="1"/>
        </p:nvSpPr>
        <p:spPr>
          <a:xfrm>
            <a:off x="3620369" y="4538768"/>
            <a:ext cx="3600016" cy="215444"/>
          </a:xfrm>
          <a:prstGeom prst="rect">
            <a:avLst/>
          </a:prstGeom>
          <a:noFill/>
        </p:spPr>
        <p:txBody>
          <a:bodyPr wrap="square" lIns="0" tIns="0" rIns="0" bIns="0" rtlCol="0">
            <a:spAutoFit/>
          </a:bodyPr>
          <a:lstStyle/>
          <a:p>
            <a:pPr algn="l"/>
            <a:r>
              <a:rPr lang="en-US" sz="1400" b="1" noProof="0" dirty="0">
                <a:solidFill>
                  <a:schemeClr val="tx2"/>
                </a:solidFill>
                <a:latin typeface="Calibri" panose="020F0502020204030204" pitchFamily="34" charset="0"/>
              </a:rPr>
              <a:t>www.teachtoprotect.de</a:t>
            </a:r>
          </a:p>
        </p:txBody>
      </p:sp>
      <p:sp>
        <p:nvSpPr>
          <p:cNvPr id="9" name="Titel 8">
            <a:extLst>
              <a:ext uri="{FF2B5EF4-FFF2-40B4-BE49-F238E27FC236}">
                <a16:creationId xmlns:a16="http://schemas.microsoft.com/office/drawing/2014/main" id="{85DDF275-DC5D-E077-AD90-F0FF5BD85D83}"/>
              </a:ext>
            </a:extLst>
          </p:cNvPr>
          <p:cNvSpPr>
            <a:spLocks noGrp="1"/>
          </p:cNvSpPr>
          <p:nvPr>
            <p:ph type="title"/>
          </p:nvPr>
        </p:nvSpPr>
        <p:spPr>
          <a:xfrm>
            <a:off x="525600" y="673200"/>
            <a:ext cx="9121320" cy="360000"/>
          </a:xfrm>
        </p:spPr>
        <p:txBody>
          <a:bodyPr/>
          <a:lstStyle/>
          <a:p>
            <a:r>
              <a:rPr lang="de-DE"/>
              <a:t>Mastertitelformat bearbeiten</a:t>
            </a:r>
            <a:endParaRPr lang="de-DE" dirty="0"/>
          </a:p>
        </p:txBody>
      </p:sp>
      <p:sp>
        <p:nvSpPr>
          <p:cNvPr id="2" name="Fußzeilenplatzhalter 1">
            <a:extLst>
              <a:ext uri="{FF2B5EF4-FFF2-40B4-BE49-F238E27FC236}">
                <a16:creationId xmlns:a16="http://schemas.microsoft.com/office/drawing/2014/main" id="{58F45E2B-1987-CFEF-7213-FA89652C40D0}"/>
              </a:ext>
            </a:extLst>
          </p:cNvPr>
          <p:cNvSpPr>
            <a:spLocks noGrp="1"/>
          </p:cNvSpPr>
          <p:nvPr>
            <p:ph type="ftr" sz="quarter" idx="26"/>
          </p:nvPr>
        </p:nvSpPr>
        <p:spPr/>
        <p:txBody>
          <a:bodyPr/>
          <a:lstStyle/>
          <a:p>
            <a:endParaRPr lang="de-DE" dirty="0"/>
          </a:p>
        </p:txBody>
      </p:sp>
      <p:sp>
        <p:nvSpPr>
          <p:cNvPr id="5" name="Foliennummernplatzhalter 4">
            <a:extLst>
              <a:ext uri="{FF2B5EF4-FFF2-40B4-BE49-F238E27FC236}">
                <a16:creationId xmlns:a16="http://schemas.microsoft.com/office/drawing/2014/main" id="{C91B7634-6143-6E2D-8C0B-2DB274F680B9}"/>
              </a:ext>
            </a:extLst>
          </p:cNvPr>
          <p:cNvSpPr>
            <a:spLocks noGrp="1"/>
          </p:cNvSpPr>
          <p:nvPr>
            <p:ph type="sldNum" sz="quarter" idx="27"/>
          </p:nvPr>
        </p:nvSpPr>
        <p:spPr/>
        <p:txBody>
          <a:bodyPr/>
          <a:lstStyle/>
          <a:p>
            <a:fld id="{521AE3AC-DDCA-45D4-9B2A-A2DBEA872607}" type="slidenum">
              <a:rPr lang="de-DE" smtClean="0"/>
              <a:pPr/>
              <a:t>‹Nr.›</a:t>
            </a:fld>
            <a:endParaRPr lang="de-DE" dirty="0"/>
          </a:p>
        </p:txBody>
      </p:sp>
      <p:sp>
        <p:nvSpPr>
          <p:cNvPr id="3" name="Textplatzhalter 3">
            <a:extLst>
              <a:ext uri="{FF2B5EF4-FFF2-40B4-BE49-F238E27FC236}">
                <a16:creationId xmlns:a16="http://schemas.microsoft.com/office/drawing/2014/main" id="{C569D226-E5FE-34DC-B135-E785D4099BAF}"/>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85384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chlussfolie">
    <p:bg>
      <p:bgPr>
        <a:solidFill>
          <a:schemeClr val="accent1"/>
        </a:solidFill>
        <a:effectLst/>
      </p:bgPr>
    </p:bg>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9304D8A6-D743-B71A-9BE0-BA195ED89556}"/>
              </a:ext>
            </a:extLst>
          </p:cNvPr>
          <p:cNvSpPr>
            <a:spLocks noGrp="1"/>
          </p:cNvSpPr>
          <p:nvPr>
            <p:ph type="ftr" sz="quarter" idx="10"/>
          </p:nvPr>
        </p:nvSpPr>
        <p:spPr>
          <a:xfrm>
            <a:off x="858713" y="6981774"/>
            <a:ext cx="9468000" cy="181500"/>
          </a:xfrm>
        </p:spPr>
        <p:txBody>
          <a:bodyPr/>
          <a:lstStyle>
            <a:lvl1pPr>
              <a:defRPr>
                <a:latin typeface="Calibri" panose="020F0502020204030204" pitchFamily="34" charset="0"/>
              </a:defRPr>
            </a:lvl1pPr>
          </a:lstStyle>
          <a:p>
            <a:endParaRPr lang="de-DE" dirty="0"/>
          </a:p>
        </p:txBody>
      </p:sp>
      <p:sp>
        <p:nvSpPr>
          <p:cNvPr id="5" name="Foliennummernplatzhalter 4">
            <a:extLst>
              <a:ext uri="{FF2B5EF4-FFF2-40B4-BE49-F238E27FC236}">
                <a16:creationId xmlns:a16="http://schemas.microsoft.com/office/drawing/2014/main" id="{457A756D-F73F-E3F7-86E9-13AB8EEF0199}"/>
              </a:ext>
            </a:extLst>
          </p:cNvPr>
          <p:cNvSpPr>
            <a:spLocks noGrp="1"/>
          </p:cNvSpPr>
          <p:nvPr>
            <p:ph type="sldNum" sz="quarter" idx="11"/>
          </p:nvPr>
        </p:nvSpPr>
        <p:spPr>
          <a:xfrm>
            <a:off x="527053" y="6981774"/>
            <a:ext cx="234947" cy="181500"/>
          </a:xfrm>
        </p:spPr>
        <p:txBody>
          <a:bodyPr/>
          <a:lstStyle>
            <a:lvl1pPr>
              <a:defRPr>
                <a:latin typeface="Calibri" panose="020F0502020204030204" pitchFamily="34" charset="0"/>
              </a:defRPr>
            </a:lvl1pPr>
          </a:lstStyle>
          <a:p>
            <a:fld id="{521AE3AC-DDCA-45D4-9B2A-A2DBEA872607}" type="slidenum">
              <a:rPr lang="de-DE" smtClean="0"/>
              <a:pPr/>
              <a:t>‹Nr.›</a:t>
            </a:fld>
            <a:endParaRPr lang="de-DE" dirty="0"/>
          </a:p>
        </p:txBody>
      </p:sp>
      <p:sp>
        <p:nvSpPr>
          <p:cNvPr id="3" name="Titel 1">
            <a:extLst>
              <a:ext uri="{FF2B5EF4-FFF2-40B4-BE49-F238E27FC236}">
                <a16:creationId xmlns:a16="http://schemas.microsoft.com/office/drawing/2014/main" id="{766E7F99-2A92-6318-6F60-D1C3481ADB03}"/>
              </a:ext>
            </a:extLst>
          </p:cNvPr>
          <p:cNvSpPr>
            <a:spLocks noGrp="1"/>
          </p:cNvSpPr>
          <p:nvPr>
            <p:ph type="title" hasCustomPrompt="1"/>
          </p:nvPr>
        </p:nvSpPr>
        <p:spPr bwMode="gray">
          <a:xfrm>
            <a:off x="525600" y="1936857"/>
            <a:ext cx="5176700" cy="1631843"/>
          </a:xfrm>
        </p:spPr>
        <p:txBody>
          <a:bodyPr anchor="b"/>
          <a:lstStyle>
            <a:lvl1pPr>
              <a:lnSpc>
                <a:spcPct val="100000"/>
              </a:lnSpc>
              <a:defRPr sz="4000" b="0">
                <a:solidFill>
                  <a:schemeClr val="bg1"/>
                </a:solidFill>
                <a:latin typeface="Calibri" panose="020F0502020204030204" pitchFamily="34" charset="0"/>
              </a:defRPr>
            </a:lvl1pPr>
          </a:lstStyle>
          <a:p>
            <a:r>
              <a:rPr lang="de-DE" dirty="0"/>
              <a:t>Abschlussbotschaft hier einfügen</a:t>
            </a:r>
          </a:p>
        </p:txBody>
      </p:sp>
      <p:sp>
        <p:nvSpPr>
          <p:cNvPr id="10" name="Untertitel 6">
            <a:extLst>
              <a:ext uri="{FF2B5EF4-FFF2-40B4-BE49-F238E27FC236}">
                <a16:creationId xmlns:a16="http://schemas.microsoft.com/office/drawing/2014/main" id="{3EC48A66-829D-F817-D24F-A1C608C1452E}"/>
              </a:ext>
            </a:extLst>
          </p:cNvPr>
          <p:cNvSpPr txBox="1">
            <a:spLocks/>
          </p:cNvSpPr>
          <p:nvPr userDrawn="1"/>
        </p:nvSpPr>
        <p:spPr>
          <a:xfrm>
            <a:off x="527053" y="5843094"/>
            <a:ext cx="4248472" cy="303706"/>
          </a:xfrm>
          <a:prstGeom prst="rect">
            <a:avLst/>
          </a:prstGeom>
        </p:spPr>
        <p:txBody>
          <a:bodyPr lIns="0" tIns="0" rIns="0" bIns="0"/>
          <a:lstStyle>
            <a:lvl1pPr marL="216000" indent="-216000" algn="l" defTabSz="914400" rtl="0" eaLnBrk="1" latinLnBrk="0" hangingPunct="1">
              <a:spcBef>
                <a:spcPts val="600"/>
              </a:spcBef>
              <a:buFont typeface="Wingdings" panose="05000000000000000000" pitchFamily="2" charset="2"/>
              <a:buChar char="§"/>
              <a:tabLst/>
              <a:defRPr sz="2000" kern="1200">
                <a:solidFill>
                  <a:schemeClr val="accent1"/>
                </a:solidFill>
                <a:latin typeface="+mn-lt"/>
                <a:ea typeface="+mn-ea"/>
                <a:cs typeface="+mn-cs"/>
              </a:defRPr>
            </a:lvl1pPr>
            <a:lvl2pPr marL="432000" indent="-216000" algn="l" defTabSz="914400" rtl="0" eaLnBrk="1" latinLnBrk="0" hangingPunct="1">
              <a:spcBef>
                <a:spcPts val="300"/>
              </a:spcBef>
              <a:buFont typeface="Arial" panose="020B0604020202020204" pitchFamily="34" charset="0"/>
              <a:buChar char="•"/>
              <a:defRPr sz="2000" kern="1200">
                <a:solidFill>
                  <a:schemeClr val="accent1"/>
                </a:solidFill>
                <a:latin typeface="+mn-lt"/>
                <a:ea typeface="+mn-ea"/>
                <a:cs typeface="+mn-cs"/>
              </a:defRPr>
            </a:lvl2pPr>
            <a:lvl3pPr marL="648000" indent="-216000" algn="l" defTabSz="914400" rtl="0" eaLnBrk="1" latinLnBrk="0" hangingPunct="1">
              <a:spcBef>
                <a:spcPts val="0"/>
              </a:spcBef>
              <a:buFont typeface="Symbol" panose="05050102010706020507" pitchFamily="18" charset="2"/>
              <a:buChar char="-"/>
              <a:defRPr sz="1800" kern="1200">
                <a:solidFill>
                  <a:schemeClr val="accent1"/>
                </a:solidFill>
                <a:latin typeface="+mn-lt"/>
                <a:ea typeface="+mn-ea"/>
                <a:cs typeface="+mn-cs"/>
              </a:defRPr>
            </a:lvl3pPr>
            <a:lvl4pPr marL="1076325" indent="-269875" algn="l" defTabSz="914400" rtl="0" eaLnBrk="1" latinLnBrk="0" hangingPunct="1">
              <a:spcBef>
                <a:spcPct val="20000"/>
              </a:spcBef>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de-DE" dirty="0">
                <a:solidFill>
                  <a:schemeClr val="bg1"/>
                </a:solidFill>
              </a:rPr>
              <a:t>Sie haben Fragen zur Unterweisung?</a:t>
            </a:r>
          </a:p>
        </p:txBody>
      </p:sp>
      <p:sp>
        <p:nvSpPr>
          <p:cNvPr id="12" name="Name Placeholder">
            <a:extLst>
              <a:ext uri="{FF2B5EF4-FFF2-40B4-BE49-F238E27FC236}">
                <a16:creationId xmlns:a16="http://schemas.microsoft.com/office/drawing/2014/main" id="{FC18604A-11AF-6FEF-2C8A-73B057EED6E8}"/>
              </a:ext>
            </a:extLst>
          </p:cNvPr>
          <p:cNvSpPr>
            <a:spLocks noGrp="1"/>
          </p:cNvSpPr>
          <p:nvPr>
            <p:ph type="body" sz="quarter" idx="14" hasCustomPrompt="1"/>
          </p:nvPr>
        </p:nvSpPr>
        <p:spPr>
          <a:xfrm>
            <a:off x="5228236" y="5750678"/>
            <a:ext cx="2984700"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Kontaktdaten</a:t>
            </a:r>
            <a:r>
              <a:rPr lang="en-US" noProof="0" dirty="0"/>
              <a:t> </a:t>
            </a:r>
            <a:r>
              <a:rPr lang="en-US" noProof="0" dirty="0" err="1"/>
              <a:t>hier</a:t>
            </a:r>
            <a:r>
              <a:rPr lang="en-US" noProof="0" dirty="0"/>
              <a:t> </a:t>
            </a:r>
            <a:r>
              <a:rPr lang="en-US" noProof="0" dirty="0" err="1"/>
              <a:t>eintragen</a:t>
            </a:r>
            <a:endParaRPr lang="en-US" noProof="0" dirty="0"/>
          </a:p>
        </p:txBody>
      </p:sp>
      <p:sp>
        <p:nvSpPr>
          <p:cNvPr id="14" name="Textplatzhalter 13">
            <a:extLst>
              <a:ext uri="{FF2B5EF4-FFF2-40B4-BE49-F238E27FC236}">
                <a16:creationId xmlns:a16="http://schemas.microsoft.com/office/drawing/2014/main" id="{5CC23B73-D1BB-240F-C5F7-C6FDE827D196}"/>
              </a:ext>
            </a:extLst>
          </p:cNvPr>
          <p:cNvSpPr>
            <a:spLocks noGrp="1"/>
          </p:cNvSpPr>
          <p:nvPr>
            <p:ph type="body" sz="quarter" idx="15" hasCustomPrompt="1"/>
          </p:nvPr>
        </p:nvSpPr>
        <p:spPr>
          <a:xfrm>
            <a:off x="527050" y="6229351"/>
            <a:ext cx="4298950" cy="330200"/>
          </a:xfrm>
        </p:spPr>
        <p:txBody>
          <a:bodyPr lIns="0" tIns="0" rIns="0" bIns="0"/>
          <a:lstStyle>
            <a:lvl1pPr>
              <a:defRPr lang="de-DE" sz="2000" dirty="0">
                <a:solidFill>
                  <a:schemeClr val="bg1"/>
                </a:solidFill>
              </a:defRPr>
            </a:lvl1pPr>
          </a:lstStyle>
          <a:p>
            <a:pPr lvl="0" defTabSz="914400">
              <a:spcBef>
                <a:spcPts val="0"/>
              </a:spcBef>
              <a:buFont typeface="Wingdings" panose="05000000000000000000" pitchFamily="2" charset="2"/>
              <a:buNone/>
              <a:tabLst/>
            </a:pPr>
            <a:r>
              <a:rPr lang="de-DE" dirty="0"/>
              <a:t>Mailadresse hier eintragen</a:t>
            </a:r>
          </a:p>
        </p:txBody>
      </p:sp>
      <p:sp>
        <p:nvSpPr>
          <p:cNvPr id="15" name="Name Placeholder">
            <a:extLst>
              <a:ext uri="{FF2B5EF4-FFF2-40B4-BE49-F238E27FC236}">
                <a16:creationId xmlns:a16="http://schemas.microsoft.com/office/drawing/2014/main" id="{E501F8FF-D67C-F9E8-EC5A-956E1BE2B520}"/>
              </a:ext>
            </a:extLst>
          </p:cNvPr>
          <p:cNvSpPr>
            <a:spLocks noGrp="1"/>
          </p:cNvSpPr>
          <p:nvPr>
            <p:ph type="body" sz="quarter" idx="16" hasCustomPrompt="1"/>
          </p:nvPr>
        </p:nvSpPr>
        <p:spPr>
          <a:xfrm>
            <a:off x="5806693" y="5965503"/>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Adresse</a:t>
            </a:r>
            <a:r>
              <a:rPr lang="en-US" noProof="0" dirty="0"/>
              <a:t> </a:t>
            </a:r>
            <a:r>
              <a:rPr lang="en-US" noProof="0" dirty="0" err="1"/>
              <a:t>hier</a:t>
            </a:r>
            <a:r>
              <a:rPr lang="en-US" noProof="0" dirty="0"/>
              <a:t> </a:t>
            </a:r>
            <a:r>
              <a:rPr lang="en-US" noProof="0" dirty="0" err="1"/>
              <a:t>eintragen</a:t>
            </a:r>
            <a:endParaRPr lang="en-US" noProof="0" dirty="0"/>
          </a:p>
        </p:txBody>
      </p:sp>
      <p:sp>
        <p:nvSpPr>
          <p:cNvPr id="16" name="Name Placeholder">
            <a:extLst>
              <a:ext uri="{FF2B5EF4-FFF2-40B4-BE49-F238E27FC236}">
                <a16:creationId xmlns:a16="http://schemas.microsoft.com/office/drawing/2014/main" id="{AABE0740-D847-325C-6A3B-0565A4D68681}"/>
              </a:ext>
            </a:extLst>
          </p:cNvPr>
          <p:cNvSpPr>
            <a:spLocks noGrp="1"/>
          </p:cNvSpPr>
          <p:nvPr>
            <p:ph type="body" sz="quarter" idx="17" hasCustomPrompt="1"/>
          </p:nvPr>
        </p:nvSpPr>
        <p:spPr>
          <a:xfrm>
            <a:off x="5806693" y="6180328"/>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Telefonnummer</a:t>
            </a:r>
            <a:r>
              <a:rPr lang="en-US" noProof="0" dirty="0"/>
              <a:t> </a:t>
            </a:r>
            <a:r>
              <a:rPr lang="en-US" noProof="0" dirty="0" err="1"/>
              <a:t>hier</a:t>
            </a:r>
            <a:r>
              <a:rPr lang="en-US" noProof="0" dirty="0"/>
              <a:t> </a:t>
            </a:r>
            <a:r>
              <a:rPr lang="en-US" noProof="0" dirty="0" err="1"/>
              <a:t>eintragen</a:t>
            </a:r>
            <a:endParaRPr lang="en-US" noProof="0" dirty="0"/>
          </a:p>
        </p:txBody>
      </p:sp>
      <p:sp>
        <p:nvSpPr>
          <p:cNvPr id="17" name="Name Placeholder">
            <a:extLst>
              <a:ext uri="{FF2B5EF4-FFF2-40B4-BE49-F238E27FC236}">
                <a16:creationId xmlns:a16="http://schemas.microsoft.com/office/drawing/2014/main" id="{E25CFD99-7004-36BB-F088-058CEC647D0A}"/>
              </a:ext>
            </a:extLst>
          </p:cNvPr>
          <p:cNvSpPr>
            <a:spLocks noGrp="1"/>
          </p:cNvSpPr>
          <p:nvPr>
            <p:ph type="body" sz="quarter" idx="18" hasCustomPrompt="1"/>
          </p:nvPr>
        </p:nvSpPr>
        <p:spPr>
          <a:xfrm>
            <a:off x="5806693" y="6395152"/>
            <a:ext cx="2406242" cy="184832"/>
          </a:xfrm>
        </p:spPr>
        <p:txBody>
          <a:bodyPr anchor="ctr"/>
          <a:lstStyle>
            <a:lvl1pPr marL="0" indent="0">
              <a:buFontTx/>
              <a:buNone/>
              <a:defRPr sz="1200" b="1">
                <a:solidFill>
                  <a:schemeClr val="bg1"/>
                </a:solidFill>
                <a:latin typeface="Calibri" panose="020F0502020204030204" pitchFamily="34" charset="0"/>
              </a:defRPr>
            </a:lvl1pPr>
          </a:lstStyle>
          <a:p>
            <a:pPr lvl="0"/>
            <a:r>
              <a:rPr lang="en-US" noProof="0" dirty="0" err="1"/>
              <a:t>Faxnummer</a:t>
            </a:r>
            <a:r>
              <a:rPr lang="en-US" noProof="0" dirty="0"/>
              <a:t> </a:t>
            </a:r>
            <a:r>
              <a:rPr lang="en-US" noProof="0" dirty="0" err="1"/>
              <a:t>hier</a:t>
            </a:r>
            <a:r>
              <a:rPr lang="en-US" noProof="0" dirty="0"/>
              <a:t> </a:t>
            </a:r>
            <a:r>
              <a:rPr lang="en-US" noProof="0" dirty="0" err="1"/>
              <a:t>eintragen</a:t>
            </a:r>
            <a:endParaRPr lang="en-US" noProof="0" dirty="0"/>
          </a:p>
        </p:txBody>
      </p:sp>
      <p:sp>
        <p:nvSpPr>
          <p:cNvPr id="18" name="Textfeld 17">
            <a:extLst>
              <a:ext uri="{FF2B5EF4-FFF2-40B4-BE49-F238E27FC236}">
                <a16:creationId xmlns:a16="http://schemas.microsoft.com/office/drawing/2014/main" id="{E15A64C0-B59D-2E2F-DE77-E7DA494B7F7C}"/>
              </a:ext>
            </a:extLst>
          </p:cNvPr>
          <p:cNvSpPr txBox="1"/>
          <p:nvPr userDrawn="1"/>
        </p:nvSpPr>
        <p:spPr bwMode="gray">
          <a:xfrm>
            <a:off x="5228236" y="5965503"/>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Adresse:</a:t>
            </a:r>
          </a:p>
        </p:txBody>
      </p:sp>
      <p:sp>
        <p:nvSpPr>
          <p:cNvPr id="19" name="Textfeld 18">
            <a:extLst>
              <a:ext uri="{FF2B5EF4-FFF2-40B4-BE49-F238E27FC236}">
                <a16:creationId xmlns:a16="http://schemas.microsoft.com/office/drawing/2014/main" id="{30273B2F-A686-D687-D069-5D519B3CED89}"/>
              </a:ext>
            </a:extLst>
          </p:cNvPr>
          <p:cNvSpPr txBox="1"/>
          <p:nvPr userDrawn="1"/>
        </p:nvSpPr>
        <p:spPr bwMode="gray">
          <a:xfrm>
            <a:off x="5228236" y="6183863"/>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Tel.:</a:t>
            </a:r>
          </a:p>
        </p:txBody>
      </p:sp>
      <p:sp>
        <p:nvSpPr>
          <p:cNvPr id="20" name="Textfeld 19">
            <a:extLst>
              <a:ext uri="{FF2B5EF4-FFF2-40B4-BE49-F238E27FC236}">
                <a16:creationId xmlns:a16="http://schemas.microsoft.com/office/drawing/2014/main" id="{7DB65432-1856-15EF-0E0C-061CF8F22433}"/>
              </a:ext>
            </a:extLst>
          </p:cNvPr>
          <p:cNvSpPr txBox="1"/>
          <p:nvPr userDrawn="1"/>
        </p:nvSpPr>
        <p:spPr bwMode="gray">
          <a:xfrm>
            <a:off x="5228236" y="6398687"/>
            <a:ext cx="562964" cy="181297"/>
          </a:xfrm>
          <a:prstGeom prst="rect">
            <a:avLst/>
          </a:prstGeom>
        </p:spPr>
        <p:txBody>
          <a:bodyPr vert="horz" lIns="0" tIns="0" rIns="0" bIns="0" rtlCol="0" anchor="ctr">
            <a:noAutofit/>
          </a:bodyPr>
          <a:lstStyle>
            <a:lvl1pPr lvl="0" indent="0" defTabSz="914377">
              <a:lnSpc>
                <a:spcPct val="100000"/>
              </a:lnSpc>
              <a:spcBef>
                <a:spcPts val="400"/>
              </a:spcBef>
              <a:spcAft>
                <a:spcPts val="400"/>
              </a:spcAft>
              <a:buFontTx/>
              <a:buNone/>
              <a:defRPr sz="1200" b="1">
                <a:solidFill>
                  <a:schemeClr val="bg1"/>
                </a:solidFill>
                <a:latin typeface="Calibri" panose="020F0502020204030204" pitchFamily="34" charset="0"/>
              </a:defRPr>
            </a:lvl1pPr>
            <a:lvl2pPr marL="360000" indent="-360000" defTabSz="914377">
              <a:lnSpc>
                <a:spcPct val="100000"/>
              </a:lnSpc>
              <a:spcBef>
                <a:spcPts val="400"/>
              </a:spcBef>
              <a:spcAft>
                <a:spcPts val="400"/>
              </a:spcAft>
              <a:buClr>
                <a:schemeClr val="accent1"/>
              </a:buClr>
              <a:buSzPct val="115000"/>
              <a:buFont typeface="Symbol" panose="05050102010706020507" pitchFamily="18" charset="2"/>
              <a:buChar char="-"/>
              <a:defRPr sz="2400">
                <a:solidFill>
                  <a:schemeClr val="tx2"/>
                </a:solidFill>
              </a:defRPr>
            </a:lvl2pPr>
            <a:lvl3pPr marL="720000" indent="-360000" defTabSz="914377">
              <a:lnSpc>
                <a:spcPct val="100000"/>
              </a:lnSpc>
              <a:spcBef>
                <a:spcPts val="0"/>
              </a:spcBef>
              <a:spcAft>
                <a:spcPts val="400"/>
              </a:spcAft>
              <a:buClr>
                <a:schemeClr val="accent1"/>
              </a:buClr>
              <a:buFont typeface="Symbol" panose="05050102010706020507" pitchFamily="18" charset="2"/>
              <a:buChar char="-"/>
              <a:defRPr sz="2400">
                <a:solidFill>
                  <a:schemeClr val="tx2"/>
                </a:solidFill>
              </a:defRPr>
            </a:lvl3pPr>
            <a:lvl4pPr marL="360000" indent="-360000" defTabSz="914377">
              <a:lnSpc>
                <a:spcPct val="100000"/>
              </a:lnSpc>
              <a:spcBef>
                <a:spcPts val="0"/>
              </a:spcBef>
              <a:spcAft>
                <a:spcPts val="400"/>
              </a:spcAft>
              <a:buClr>
                <a:schemeClr val="accent1"/>
              </a:buClr>
              <a:buFontTx/>
              <a:buBlip>
                <a:blip r:embed="rId2">
                  <a:extLst>
                    <a:ext uri="{96DAC541-7B7A-43D3-8B79-37D633B846F1}">
                      <asvg:svgBlip xmlns:asvg="http://schemas.microsoft.com/office/drawing/2016/SVG/main" r:embed="rId3"/>
                    </a:ext>
                  </a:extLst>
                </a:blip>
              </a:buBlip>
              <a:defRPr sz="2400">
                <a:solidFill>
                  <a:schemeClr val="tx2"/>
                </a:solidFill>
              </a:defRPr>
            </a:lvl4pPr>
            <a:lvl5pPr marL="0" indent="0" defTabSz="914377">
              <a:lnSpc>
                <a:spcPct val="100000"/>
              </a:lnSpc>
              <a:spcBef>
                <a:spcPts val="400"/>
              </a:spcBef>
              <a:spcAft>
                <a:spcPts val="400"/>
              </a:spcAft>
              <a:buFont typeface="Arial" panose="020B0604020202020204" pitchFamily="34" charset="0"/>
              <a:buNone/>
              <a:defRPr sz="2400" b="1">
                <a:solidFill>
                  <a:schemeClr val="tx2"/>
                </a:solidFill>
              </a:defRPr>
            </a:lvl5pPr>
            <a:lvl6pPr marL="0" indent="0" defTabSz="914377">
              <a:lnSpc>
                <a:spcPct val="100000"/>
              </a:lnSpc>
              <a:spcBef>
                <a:spcPts val="400"/>
              </a:spcBef>
              <a:spcAft>
                <a:spcPts val="400"/>
              </a:spcAft>
              <a:buFont typeface="Arial" panose="020B0604020202020204" pitchFamily="34" charset="0"/>
              <a:buNone/>
              <a:defRPr sz="2400" b="1" cap="all" baseline="0">
                <a:solidFill>
                  <a:schemeClr val="accent1"/>
                </a:solidFill>
              </a:defRPr>
            </a:lvl6pPr>
            <a:lvl7pPr marL="0" indent="0" defTabSz="914377">
              <a:lnSpc>
                <a:spcPct val="100000"/>
              </a:lnSpc>
              <a:spcBef>
                <a:spcPts val="400"/>
              </a:spcBef>
              <a:spcAft>
                <a:spcPts val="400"/>
              </a:spcAft>
              <a:buFont typeface="Arial" panose="020B0604020202020204" pitchFamily="34" charset="0"/>
              <a:buNone/>
              <a:defRPr sz="2400" b="1" cap="all" baseline="0">
                <a:solidFill>
                  <a:schemeClr val="accent2"/>
                </a:solidFill>
              </a:defRPr>
            </a:lvl7pPr>
            <a:lvl8pPr marL="0" indent="0" defTabSz="914377">
              <a:lnSpc>
                <a:spcPct val="100000"/>
              </a:lnSpc>
              <a:spcBef>
                <a:spcPts val="400"/>
              </a:spcBef>
              <a:spcAft>
                <a:spcPts val="400"/>
              </a:spcAft>
              <a:buFont typeface="Arial" panose="020B0604020202020204" pitchFamily="34" charset="0"/>
              <a:buNone/>
              <a:defRPr sz="1400" b="0" cap="none" baseline="0">
                <a:solidFill>
                  <a:schemeClr val="tx2"/>
                </a:solidFill>
              </a:defRPr>
            </a:lvl8pPr>
            <a:lvl9pPr marL="0" indent="0" defTabSz="914377">
              <a:lnSpc>
                <a:spcPct val="100000"/>
              </a:lnSpc>
              <a:spcBef>
                <a:spcPts val="400"/>
              </a:spcBef>
              <a:spcAft>
                <a:spcPts val="400"/>
              </a:spcAft>
              <a:buFont typeface="Arial" panose="020B0604020202020204" pitchFamily="34" charset="0"/>
              <a:buNone/>
              <a:defRPr sz="1000"/>
            </a:lvl9pPr>
          </a:lstStyle>
          <a:p>
            <a:pPr lvl="0"/>
            <a:r>
              <a:rPr lang="de-DE" dirty="0"/>
              <a:t>Fax:</a:t>
            </a:r>
          </a:p>
        </p:txBody>
      </p:sp>
    </p:spTree>
    <p:extLst>
      <p:ext uri="{BB962C8B-B14F-4D97-AF65-F5344CB8AC3E}">
        <p14:creationId xmlns:p14="http://schemas.microsoft.com/office/powerpoint/2010/main" val="405119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2EC40EB5-E79F-DD21-5FB1-C9FF5082621C}"/>
              </a:ext>
            </a:extLst>
          </p:cNvPr>
          <p:cNvSpPr txBox="1">
            <a:spLocks/>
          </p:cNvSpPr>
          <p:nvPr userDrawn="1"/>
        </p:nvSpPr>
        <p:spPr bwMode="gray">
          <a:xfrm>
            <a:off x="525600" y="673200"/>
            <a:ext cx="9121320" cy="360001"/>
          </a:xfrm>
          <a:prstGeom prst="rect">
            <a:avLst/>
          </a:prstGeom>
        </p:spPr>
        <p:txBody>
          <a:bodyPr vert="horz" lIns="0" tIns="0" rIns="0" bIns="0" rtlCol="0" anchor="t" anchorCtr="0">
            <a:noAutofit/>
          </a:bodyPr>
          <a:lstStyle>
            <a:lvl1pPr defTabSz="914377">
              <a:lnSpc>
                <a:spcPct val="90000"/>
              </a:lnSpc>
              <a:spcBef>
                <a:spcPct val="0"/>
              </a:spcBef>
              <a:buNone/>
              <a:defRPr sz="2400" b="0" cap="all" baseline="0">
                <a:solidFill>
                  <a:schemeClr val="tx2"/>
                </a:solidFill>
                <a:latin typeface="+mj-lt"/>
                <a:ea typeface="+mj-ea"/>
                <a:cs typeface="+mj-cs"/>
              </a:defRPr>
            </a:lvl1pPr>
          </a:lstStyle>
          <a:p>
            <a:pPr lvl="0"/>
            <a:r>
              <a:rPr lang="de-DE" dirty="0"/>
              <a:t>Disclaimer</a:t>
            </a:r>
          </a:p>
        </p:txBody>
      </p:sp>
      <p:sp>
        <p:nvSpPr>
          <p:cNvPr id="3" name="Fußzeilenplatzhalter 2">
            <a:extLst>
              <a:ext uri="{FF2B5EF4-FFF2-40B4-BE49-F238E27FC236}">
                <a16:creationId xmlns:a16="http://schemas.microsoft.com/office/drawing/2014/main" id="{BD6DB46E-FD75-FFAB-8FCC-3764084F616A}"/>
              </a:ext>
            </a:extLst>
          </p:cNvPr>
          <p:cNvSpPr>
            <a:spLocks noGrp="1"/>
          </p:cNvSpPr>
          <p:nvPr>
            <p:ph type="ftr" sz="quarter" idx="10"/>
          </p:nvPr>
        </p:nvSpPr>
        <p:spPr/>
        <p:txBody>
          <a:bodyPr/>
          <a:lstStyle/>
          <a:p>
            <a:endParaRPr lang="de-DE" dirty="0"/>
          </a:p>
        </p:txBody>
      </p:sp>
      <p:sp>
        <p:nvSpPr>
          <p:cNvPr id="4" name="Foliennummernplatzhalter 3">
            <a:extLst>
              <a:ext uri="{FF2B5EF4-FFF2-40B4-BE49-F238E27FC236}">
                <a16:creationId xmlns:a16="http://schemas.microsoft.com/office/drawing/2014/main" id="{47F97A3C-FBCF-2707-8B6C-8C60DEAAD070}"/>
              </a:ext>
            </a:extLst>
          </p:cNvPr>
          <p:cNvSpPr>
            <a:spLocks noGrp="1"/>
          </p:cNvSpPr>
          <p:nvPr>
            <p:ph type="sldNum" sz="quarter" idx="11"/>
          </p:nvPr>
        </p:nvSpPr>
        <p:spPr/>
        <p:txBody>
          <a:bodyPr/>
          <a:lstStyle/>
          <a:p>
            <a:fld id="{521AE3AC-DDCA-45D4-9B2A-A2DBEA872607}" type="slidenum">
              <a:rPr lang="de-DE" smtClean="0"/>
              <a:pPr/>
              <a:t>‹Nr.›</a:t>
            </a:fld>
            <a:endParaRPr lang="de-DE" dirty="0"/>
          </a:p>
        </p:txBody>
      </p:sp>
      <p:sp>
        <p:nvSpPr>
          <p:cNvPr id="2" name="Textfeld 1">
            <a:extLst>
              <a:ext uri="{FF2B5EF4-FFF2-40B4-BE49-F238E27FC236}">
                <a16:creationId xmlns:a16="http://schemas.microsoft.com/office/drawing/2014/main" id="{FCCD0E53-2E3C-83A3-332C-A1EE033105EF}"/>
              </a:ext>
            </a:extLst>
          </p:cNvPr>
          <p:cNvSpPr txBox="1"/>
          <p:nvPr userDrawn="1"/>
        </p:nvSpPr>
        <p:spPr>
          <a:xfrm>
            <a:off x="527052" y="4472381"/>
            <a:ext cx="11145835" cy="1620444"/>
          </a:xfrm>
          <a:prstGeom prst="rect">
            <a:avLst/>
          </a:prstGeom>
          <a:noFill/>
          <a:ln>
            <a:noFill/>
          </a:ln>
        </p:spPr>
        <p:txBody>
          <a:bodyPr rot="0" spcFirstLastPara="0" vertOverflow="overflow" horzOverflow="overflow" vert="horz" wrap="square" lIns="0" tIns="0" rIns="0" bIns="0" numCol="1" spcCol="0" rtlCol="0" fromWordArt="0" anchor="b" anchorCtr="0" forceAA="0" compatLnSpc="1">
            <a:prstTxWarp prst="textNoShape">
              <a:avLst/>
            </a:prstTxWarp>
            <a:spAutoFit/>
          </a:bodyPr>
          <a:lstStyle/>
          <a:p>
            <a:pPr>
              <a:lnSpc>
                <a:spcPct val="90000"/>
              </a:lnSpc>
              <a:spcBef>
                <a:spcPts val="0"/>
              </a:spcBef>
            </a:pPr>
            <a:r>
              <a:rPr lang="de-CH" sz="900" b="0" u="none" dirty="0">
                <a:solidFill>
                  <a:schemeClr val="tx2"/>
                </a:solidFill>
                <a:latin typeface="+mn-lt"/>
                <a:ea typeface="+mn-ea"/>
                <a:cs typeface="+mn-cs"/>
              </a:rPr>
              <a:t>Bildnachweis: </a:t>
            </a:r>
          </a:p>
          <a:p>
            <a:pPr>
              <a:lnSpc>
                <a:spcPct val="90000"/>
              </a:lnSpc>
              <a:spcBef>
                <a:spcPts val="0"/>
              </a:spcBef>
            </a:pPr>
            <a:r>
              <a:rPr lang="de-CH" sz="900" dirty="0">
                <a:solidFill>
                  <a:schemeClr val="tx2"/>
                </a:solidFill>
                <a:latin typeface="+mn-lt"/>
                <a:ea typeface="+mn-ea"/>
                <a:cs typeface="+mn-cs"/>
              </a:rPr>
              <a:t>Sofern nicht anders angegeben, Pixabay.com mit freier kommerzieller Nutzung ohne Nennung des Fotografen</a:t>
            </a:r>
          </a:p>
          <a:p>
            <a:pPr>
              <a:lnSpc>
                <a:spcPct val="90000"/>
              </a:lnSpc>
              <a:spcBef>
                <a:spcPts val="0"/>
              </a:spcBef>
            </a:pPr>
            <a:endParaRPr lang="de-CH" sz="900" b="1" u="sng" dirty="0">
              <a:solidFill>
                <a:schemeClr val="tx2"/>
              </a:solidFill>
              <a:latin typeface="+mn-lt"/>
              <a:ea typeface="+mn-ea"/>
              <a:cs typeface="+mn-cs"/>
            </a:endParaRPr>
          </a:p>
          <a:p>
            <a:pPr marL="0" algn="l" defTabSz="914400" rtl="0" eaLnBrk="1" latinLnBrk="0" hangingPunct="1">
              <a:lnSpc>
                <a:spcPct val="90000"/>
              </a:lnSpc>
              <a:spcBef>
                <a:spcPts val="0"/>
              </a:spcBef>
            </a:pPr>
            <a:r>
              <a:rPr lang="de-CH" sz="900" b="0" u="none" kern="1200" dirty="0">
                <a:solidFill>
                  <a:schemeClr val="tx2"/>
                </a:solidFill>
                <a:latin typeface="+mn-lt"/>
                <a:ea typeface="+mn-ea"/>
                <a:cs typeface="+mn-cs"/>
              </a:rPr>
              <a:t>Urheberrecht:</a:t>
            </a:r>
          </a:p>
          <a:p>
            <a:pPr>
              <a:lnSpc>
                <a:spcPct val="90000"/>
              </a:lnSpc>
              <a:spcBef>
                <a:spcPts val="0"/>
              </a:spcBef>
            </a:pPr>
            <a:r>
              <a:rPr lang="de-CH" sz="900" dirty="0">
                <a:solidFill>
                  <a:schemeClr val="tx2"/>
                </a:solidFill>
                <a:latin typeface="+mn-lt"/>
                <a:ea typeface="+mn-ea"/>
                <a:cs typeface="+mn-cs"/>
              </a:rPr>
              <a:t>Nachdruck, Vervielfältigung, (Weiter)-Bearbeitung – auch auszugsweise – und / oder Weiterleitung an Dritte ist urheberrechtlich nicht gestattet.</a:t>
            </a:r>
            <a:r>
              <a:rPr lang="de-DE" sz="900" dirty="0">
                <a:solidFill>
                  <a:schemeClr val="tx2"/>
                </a:solidFill>
                <a:latin typeface="+mn-lt"/>
                <a:ea typeface="+mn-ea"/>
                <a:cs typeface="+mn-cs"/>
              </a:rPr>
              <a:t> Nachdruck, Vervielfältigung, (Weiter)-Bearbeitung – auch auszugsweise – und / oder Weiterleitung an Dritte ist urheberrechtlich nicht gestattet. </a:t>
            </a:r>
            <a:endParaRPr lang="de-CH" sz="900" dirty="0">
              <a:solidFill>
                <a:schemeClr val="tx2"/>
              </a:solidFill>
              <a:latin typeface="+mn-lt"/>
              <a:ea typeface="+mn-ea"/>
              <a:cs typeface="+mn-cs"/>
            </a:endParaRPr>
          </a:p>
          <a:p>
            <a:pPr>
              <a:lnSpc>
                <a:spcPct val="90000"/>
              </a:lnSpc>
              <a:spcBef>
                <a:spcPts val="0"/>
              </a:spcBef>
            </a:pPr>
            <a:endParaRPr lang="de-CH" sz="900" dirty="0">
              <a:solidFill>
                <a:schemeClr val="tx2"/>
              </a:solidFill>
              <a:latin typeface="+mn-lt"/>
              <a:ea typeface="+mn-ea"/>
              <a:cs typeface="+mn-cs"/>
            </a:endParaRPr>
          </a:p>
          <a:p>
            <a:pPr marL="0" algn="l" defTabSz="914400" rtl="0" eaLnBrk="1" latinLnBrk="0" hangingPunct="1">
              <a:lnSpc>
                <a:spcPct val="90000"/>
              </a:lnSpc>
              <a:spcBef>
                <a:spcPts val="0"/>
              </a:spcBef>
            </a:pPr>
            <a:r>
              <a:rPr lang="de-CH" sz="900" b="0" u="none" kern="1200" dirty="0">
                <a:solidFill>
                  <a:schemeClr val="tx2"/>
                </a:solidFill>
                <a:latin typeface="+mn-lt"/>
                <a:ea typeface="+mn-ea"/>
                <a:cs typeface="+mn-cs"/>
              </a:rPr>
              <a:t>Haftungsausschluss:</a:t>
            </a:r>
          </a:p>
          <a:p>
            <a:pPr>
              <a:lnSpc>
                <a:spcPct val="90000"/>
              </a:lnSpc>
              <a:spcBef>
                <a:spcPts val="0"/>
              </a:spcBef>
            </a:pPr>
            <a:r>
              <a:rPr lang="de-DE" sz="900" dirty="0">
                <a:solidFill>
                  <a:schemeClr val="tx2"/>
                </a:solidFill>
                <a:latin typeface="+mn-lt"/>
                <a:ea typeface="+mn-ea"/>
                <a:cs typeface="+mn-cs"/>
              </a:rPr>
              <a:t>Die im Rahmen dieser Präsentation zur Verfügung gestellten Informationen können naturgemäß weder allumfassend noch auf die speziellen Bedürfnisse eines bestimmten Einzelfalls zugeschnitten sein. Sie begründen daher keine Beratung bzw. andere Form rechtsverbindlicher Auskunft. Diese Präsentation beruht auf dem Rechtsstand zum Zeitpunkt des Datums dieser Präsentation und gibt unsere Interpretation der relevanten gesetzlichen Bestimmungen und die hierzu ergangene Rechtsprechung wieder. Im Zeitablauf treten Änderungen bei Gesetzen, der Interpretation von Rechtsquellen sowie in der Rechtsprechung ein. Derartige Änderungen können eine Fortschreibung dieser Präsentation erforderlich machen. Wir weisen ausdrücklich darauf hin, dass wir ohne gesonderten Auftrag nicht verpflichtet sind, diese Präsentation aufgrund einer Änderung der zugrunde liegenden Fakten bzw. Annahmen oder Änderungen in der Gesetzgebung oder Rechtsprechung zu überprüfen und gegebenenfalls fortzuschreiben.</a:t>
            </a:r>
            <a:endParaRPr lang="de-CH" sz="400" dirty="0">
              <a:solidFill>
                <a:schemeClr val="tx2"/>
              </a:solidFill>
              <a:latin typeface="+mn-lt"/>
            </a:endParaRPr>
          </a:p>
        </p:txBody>
      </p:sp>
    </p:spTree>
    <p:extLst>
      <p:ext uri="{BB962C8B-B14F-4D97-AF65-F5344CB8AC3E}">
        <p14:creationId xmlns:p14="http://schemas.microsoft.com/office/powerpoint/2010/main" val="37403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für Fotos">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6B134BF7-ABF4-4412-A4F4-0A3424E5488B}"/>
              </a:ext>
            </a:extLst>
          </p:cNvPr>
          <p:cNvSpPr>
            <a:spLocks noGrp="1"/>
          </p:cNvSpPr>
          <p:nvPr>
            <p:ph type="pic" sz="quarter" idx="23" hasCustomPrompt="1"/>
          </p:nvPr>
        </p:nvSpPr>
        <p:spPr bwMode="gray">
          <a:xfrm>
            <a:off x="6089072" y="1600200"/>
            <a:ext cx="6102927" cy="4826549"/>
          </a:xfrm>
          <a:pattFill prst="ltUpDiag">
            <a:fgClr>
              <a:schemeClr val="bg2"/>
            </a:fgClr>
            <a:bgClr>
              <a:schemeClr val="bg1"/>
            </a:bgClr>
          </a:pattFill>
        </p:spPr>
        <p:txBody>
          <a:bodyPr tIns="108000" anchor="t"/>
          <a:lstStyle>
            <a:lvl1pPr marL="0" marR="0" indent="0" algn="ctr" defTabSz="914377" rtl="0" eaLnBrk="1" fontAlgn="auto" latinLnBrk="0" hangingPunct="1">
              <a:lnSpc>
                <a:spcPct val="100000"/>
              </a:lnSpc>
              <a:spcBef>
                <a:spcPts val="400"/>
              </a:spcBef>
              <a:spcAft>
                <a:spcPts val="400"/>
              </a:spcAft>
              <a:buClrTx/>
              <a:buSzTx/>
              <a:buFont typeface="Arial" panose="020B0604020202020204" pitchFamily="34" charset="0"/>
              <a:buNone/>
              <a:tabLst/>
              <a:defRPr>
                <a:latin typeface="Calibri" panose="020F0502020204030204" pitchFamily="34" charset="0"/>
              </a:defRPr>
            </a:lvl1pPr>
          </a:lstStyle>
          <a:p>
            <a:pPr marL="0" marR="0" lvl="0" indent="0" algn="ctr" defTabSz="914377" rtl="0" eaLnBrk="1" fontAlgn="auto" latinLnBrk="0" hangingPunct="1">
              <a:lnSpc>
                <a:spcPct val="100000"/>
              </a:lnSpc>
              <a:spcBef>
                <a:spcPts val="400"/>
              </a:spcBef>
              <a:spcAft>
                <a:spcPts val="400"/>
              </a:spcAft>
              <a:buClrTx/>
              <a:buSzTx/>
              <a:buFont typeface="Arial" panose="020B0604020202020204" pitchFamily="34" charset="0"/>
              <a:buNone/>
              <a:tabLst/>
              <a:defRPr/>
            </a:pPr>
            <a:r>
              <a:rPr lang="de-DE" dirty="0"/>
              <a:t>Platzhalter anklicken und über Einfügen </a:t>
            </a:r>
            <a:r>
              <a:rPr lang="de-DE" dirty="0">
                <a:sym typeface="Wingdings" panose="05000000000000000000" pitchFamily="2" charset="2"/>
              </a:rPr>
              <a:t>-&gt; </a:t>
            </a:r>
            <a:r>
              <a:rPr lang="de-DE" dirty="0"/>
              <a:t>Bilder  gewünschtes Bild wählen oder aus der Zwischenablage einfügen</a:t>
            </a:r>
          </a:p>
          <a:p>
            <a:endParaRPr lang="de-DE" dirty="0"/>
          </a:p>
        </p:txBody>
      </p:sp>
      <p:sp>
        <p:nvSpPr>
          <p:cNvPr id="2" name="Titel 1">
            <a:extLst>
              <a:ext uri="{FF2B5EF4-FFF2-40B4-BE49-F238E27FC236}">
                <a16:creationId xmlns:a16="http://schemas.microsoft.com/office/drawing/2014/main" id="{5B6072B8-2C89-4272-82C0-3891EF1FA5F0}"/>
              </a:ext>
            </a:extLst>
          </p:cNvPr>
          <p:cNvSpPr>
            <a:spLocks noGrp="1"/>
          </p:cNvSpPr>
          <p:nvPr>
            <p:ph type="title"/>
          </p:nvPr>
        </p:nvSpPr>
        <p:spPr>
          <a:xfrm>
            <a:off x="-5338" y="1600199"/>
            <a:ext cx="6094412" cy="4826550"/>
          </a:xfrm>
          <a:solidFill>
            <a:schemeClr val="accent1"/>
          </a:solidFill>
        </p:spPr>
        <p:txBody>
          <a:bodyPr lIns="576000" tIns="864000" rIns="324000" bIns="2160000" anchor="b"/>
          <a:lstStyle>
            <a:lvl1pPr>
              <a:defRPr sz="3600" b="0">
                <a:solidFill>
                  <a:schemeClr val="bg1"/>
                </a:solidFill>
                <a:latin typeface="Calibri" panose="020F0502020204030204" pitchFamily="34" charset="0"/>
              </a:defRPr>
            </a:lvl1pPr>
          </a:lstStyle>
          <a:p>
            <a:r>
              <a:rPr lang="de-DE"/>
              <a:t>Mastertitelformat bearbeiten</a:t>
            </a:r>
            <a:endParaRPr lang="de-DE" dirty="0"/>
          </a:p>
        </p:txBody>
      </p:sp>
      <p:sp>
        <p:nvSpPr>
          <p:cNvPr id="21" name="Textplatzhalter 3">
            <a:extLst>
              <a:ext uri="{FF2B5EF4-FFF2-40B4-BE49-F238E27FC236}">
                <a16:creationId xmlns:a16="http://schemas.microsoft.com/office/drawing/2014/main" id="{F99BC253-5520-A73E-F7D2-715FD7BED55D}"/>
              </a:ext>
            </a:extLst>
          </p:cNvPr>
          <p:cNvSpPr>
            <a:spLocks noGrp="1"/>
          </p:cNvSpPr>
          <p:nvPr>
            <p:ph type="body" sz="quarter" idx="24" hasCustomPrompt="1"/>
          </p:nvPr>
        </p:nvSpPr>
        <p:spPr>
          <a:xfrm>
            <a:off x="0" y="4893334"/>
            <a:ext cx="5288096" cy="747301"/>
          </a:xfrm>
        </p:spPr>
        <p:txBody>
          <a:bodyPr lIns="576000" tIns="0" rIns="0" bIns="0" anchor="t"/>
          <a:lstStyle>
            <a:lvl1pPr>
              <a:defRPr sz="1800" b="0">
                <a:solidFill>
                  <a:schemeClr val="bg1"/>
                </a:solidFill>
                <a:latin typeface="Calibri" panose="020F0502020204030204" pitchFamily="34" charset="0"/>
              </a:defRPr>
            </a:lvl1pPr>
            <a:lvl2pPr marL="0" indent="0">
              <a:buNone/>
              <a:defRPr sz="2000" b="1">
                <a:solidFill>
                  <a:schemeClr val="accent1"/>
                </a:solidFill>
              </a:defRPr>
            </a:lvl2pPr>
            <a:lvl3pPr marL="239994" indent="0">
              <a:buNone/>
              <a:defRPr sz="2000" b="1">
                <a:solidFill>
                  <a:schemeClr val="accent1"/>
                </a:solidFill>
              </a:defRPr>
            </a:lvl3pPr>
            <a:lvl4pPr marL="479988" indent="0">
              <a:buNone/>
              <a:defRPr sz="2000" b="1">
                <a:solidFill>
                  <a:schemeClr val="accent1"/>
                </a:solidFill>
              </a:defRPr>
            </a:lvl4pPr>
            <a:lvl5pPr marL="0" indent="0">
              <a:buFont typeface="Arial" panose="020B0604020202020204" pitchFamily="34" charset="0"/>
              <a:buNone/>
              <a:defRPr sz="2000" b="1">
                <a:solidFill>
                  <a:schemeClr val="accent1"/>
                </a:solidFill>
              </a:defRPr>
            </a:lvl5pPr>
          </a:lstStyle>
          <a:p>
            <a:pPr lvl="0"/>
            <a:r>
              <a:rPr lang="de-DE" dirty="0" err="1"/>
              <a:t>Referent:in</a:t>
            </a:r>
            <a:r>
              <a:rPr lang="de-DE" dirty="0"/>
              <a:t>/Datum</a:t>
            </a:r>
          </a:p>
        </p:txBody>
      </p:sp>
      <p:pic>
        <p:nvPicPr>
          <p:cNvPr id="3" name="Grafik 2">
            <a:extLst>
              <a:ext uri="{FF2B5EF4-FFF2-40B4-BE49-F238E27FC236}">
                <a16:creationId xmlns:a16="http://schemas.microsoft.com/office/drawing/2014/main" id="{4435B929-240F-4A2A-B76F-9EA407C3ED75}"/>
              </a:ext>
            </a:extLst>
          </p:cNvPr>
          <p:cNvPicPr>
            <a:picLocks noChangeAspect="1"/>
          </p:cNvPicPr>
          <p:nvPr userDrawn="1"/>
        </p:nvPicPr>
        <p:blipFill>
          <a:blip r:embed="rId3"/>
          <a:stretch>
            <a:fillRect/>
          </a:stretch>
        </p:blipFill>
        <p:spPr>
          <a:xfrm>
            <a:off x="7193985" y="246116"/>
            <a:ext cx="4419983" cy="1255885"/>
          </a:xfrm>
          <a:prstGeom prst="rect">
            <a:avLst/>
          </a:prstGeom>
        </p:spPr>
      </p:pic>
    </p:spTree>
    <p:custDataLst>
      <p:tags r:id="rId1"/>
    </p:custDataLst>
    <p:extLst>
      <p:ext uri="{BB962C8B-B14F-4D97-AF65-F5344CB8AC3E}">
        <p14:creationId xmlns:p14="http://schemas.microsoft.com/office/powerpoint/2010/main" val="390992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24CB5-5B39-473A-9328-DC965D29B519}"/>
              </a:ext>
            </a:extLst>
          </p:cNvPr>
          <p:cNvSpPr>
            <a:spLocks noGrp="1"/>
          </p:cNvSpPr>
          <p:nvPr>
            <p:ph type="title" hasCustomPrompt="1"/>
          </p:nvPr>
        </p:nvSpPr>
        <p:spPr bwMode="gray">
          <a:xfrm>
            <a:off x="858713" y="3684220"/>
            <a:ext cx="5571988" cy="2400087"/>
          </a:xfrm>
        </p:spPr>
        <p:txBody>
          <a:bodyPr/>
          <a:lstStyle>
            <a:lvl1pPr>
              <a:lnSpc>
                <a:spcPct val="100000"/>
              </a:lnSpc>
              <a:defRPr sz="4000" b="0">
                <a:solidFill>
                  <a:schemeClr val="bg1"/>
                </a:solidFill>
                <a:latin typeface="Calibri" panose="020F0502020204030204" pitchFamily="34" charset="0"/>
              </a:defRPr>
            </a:lvl1pPr>
          </a:lstStyle>
          <a:p>
            <a:r>
              <a:rPr lang="de-DE" dirty="0"/>
              <a:t>KAPITELTITEL</a:t>
            </a:r>
          </a:p>
        </p:txBody>
      </p:sp>
      <p:sp>
        <p:nvSpPr>
          <p:cNvPr id="5" name="Textplatzhalter 3">
            <a:extLst>
              <a:ext uri="{FF2B5EF4-FFF2-40B4-BE49-F238E27FC236}">
                <a16:creationId xmlns:a16="http://schemas.microsoft.com/office/drawing/2014/main" id="{1AF021C7-E21F-F960-FBE2-7F689AE25FB2}"/>
              </a:ext>
            </a:extLst>
          </p:cNvPr>
          <p:cNvSpPr>
            <a:spLocks noGrp="1"/>
          </p:cNvSpPr>
          <p:nvPr>
            <p:ph type="body" sz="quarter" idx="18" hasCustomPrompt="1"/>
          </p:nvPr>
        </p:nvSpPr>
        <p:spPr>
          <a:xfrm>
            <a:off x="0" y="1795351"/>
            <a:ext cx="3157666" cy="2432618"/>
          </a:xfrm>
        </p:spPr>
        <p:txBody>
          <a:bodyPr wrap="none"/>
          <a:lstStyle>
            <a:lvl1pPr marL="0" indent="0" algn="ctr">
              <a:spcBef>
                <a:spcPts val="0"/>
              </a:spcBef>
              <a:spcAft>
                <a:spcPts val="0"/>
              </a:spcAft>
              <a:buFont typeface="Arial" panose="020B0604020202020204" pitchFamily="34" charset="0"/>
              <a:buNone/>
              <a:defRPr sz="18000" b="1">
                <a:solidFill>
                  <a:schemeClr val="bg1">
                    <a:alpha val="40000"/>
                  </a:schemeClr>
                </a:solidFill>
                <a:latin typeface="+mj-lt"/>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a:t>NR</a:t>
            </a:r>
          </a:p>
        </p:txBody>
      </p:sp>
      <p:sp>
        <p:nvSpPr>
          <p:cNvPr id="7" name="Fußzeilenplatzhalter 6"/>
          <p:cNvSpPr>
            <a:spLocks noGrp="1"/>
          </p:cNvSpPr>
          <p:nvPr>
            <p:ph type="ftr" sz="quarter" idx="15"/>
          </p:nvPr>
        </p:nvSpPr>
        <p:spPr>
          <a:xfrm>
            <a:off x="858713" y="7010137"/>
            <a:ext cx="9468000" cy="181500"/>
          </a:xfrm>
        </p:spPr>
        <p:txBody>
          <a:bodyPr/>
          <a:lstStyle>
            <a:lvl1pPr>
              <a:defRPr>
                <a:solidFill>
                  <a:schemeClr val="accent6"/>
                </a:solidFill>
                <a:latin typeface="Calibri" panose="020F0502020204030204" pitchFamily="34" charset="0"/>
              </a:defRPr>
            </a:lvl1pPr>
          </a:lstStyle>
          <a:p>
            <a:endParaRPr lang="de-DE" dirty="0"/>
          </a:p>
        </p:txBody>
      </p:sp>
      <p:sp>
        <p:nvSpPr>
          <p:cNvPr id="8" name="Foliennummernplatzhalter 7"/>
          <p:cNvSpPr>
            <a:spLocks noGrp="1"/>
          </p:cNvSpPr>
          <p:nvPr>
            <p:ph type="sldNum" sz="quarter" idx="16"/>
          </p:nvPr>
        </p:nvSpPr>
        <p:spPr>
          <a:xfrm>
            <a:off x="527052" y="7010663"/>
            <a:ext cx="234947" cy="181500"/>
          </a:xfrm>
        </p:spPr>
        <p:txBody>
          <a:bodyPr/>
          <a:lstStyle>
            <a:lvl1pPr>
              <a:defRPr>
                <a:solidFill>
                  <a:schemeClr val="accent6"/>
                </a:solidFill>
                <a:latin typeface="Calibri" panose="020F0502020204030204" pitchFamily="34" charset="0"/>
              </a:defRPr>
            </a:lvl1pPr>
          </a:lstStyle>
          <a:p>
            <a:fld id="{521AE3AC-DDCA-45D4-9B2A-A2DBEA872607}" type="slidenum">
              <a:rPr lang="de-DE" smtClean="0"/>
              <a:pPr/>
              <a:t>‹Nr.›</a:t>
            </a:fld>
            <a:endParaRPr lang="de-DE" dirty="0"/>
          </a:p>
        </p:txBody>
      </p:sp>
    </p:spTree>
    <p:custDataLst>
      <p:tags r:id="rId1"/>
    </p:custDataLst>
    <p:extLst>
      <p:ext uri="{BB962C8B-B14F-4D97-AF65-F5344CB8AC3E}">
        <p14:creationId xmlns:p14="http://schemas.microsoft.com/office/powerpoint/2010/main" val="165814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p:txBody>
          <a:bodyPr/>
          <a:lstStyle/>
          <a:p>
            <a:r>
              <a:rPr lang="de-DE"/>
              <a:t>Mastertitelformat bearbeiten</a:t>
            </a:r>
          </a:p>
        </p:txBody>
      </p:sp>
      <p:sp>
        <p:nvSpPr>
          <p:cNvPr id="4" name="Textplatzhalter 3">
            <a:extLst>
              <a:ext uri="{FF2B5EF4-FFF2-40B4-BE49-F238E27FC236}">
                <a16:creationId xmlns:a16="http://schemas.microsoft.com/office/drawing/2014/main" id="{BEE64445-44EB-617C-26A4-15E365FEBC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11145837" cy="4495434"/>
          </a:xfrm>
        </p:spPr>
        <p:txBody>
          <a:bodyPr/>
          <a:lstStyle>
            <a:lvl1pPr marL="360000" indent="-360000">
              <a:spcBef>
                <a:spcPts val="400"/>
              </a:spcBef>
              <a:spcAft>
                <a:spcPts val="400"/>
              </a:spcAft>
              <a:buClr>
                <a:schemeClr val="accent1"/>
              </a:buClr>
              <a:buSzPct val="110000"/>
              <a:buFont typeface="+mj-lt"/>
              <a:buAutoNum type="arabicPeriod"/>
              <a:defRPr sz="2400">
                <a:latin typeface="+mj-lt"/>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891D148B-F938-9030-1D14-F3EB1C3F0DDD}"/>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A13C5806-5DE8-50FC-95F8-FEFB7921692E}"/>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Tree>
    <p:custDataLst>
      <p:tags r:id="rId1"/>
    </p:custDataLst>
    <p:extLst>
      <p:ext uri="{BB962C8B-B14F-4D97-AF65-F5344CB8AC3E}">
        <p14:creationId xmlns:p14="http://schemas.microsoft.com/office/powerpoint/2010/main" val="243661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spaltig">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p:txBody>
          <a:bodyPr/>
          <a:lstStyle/>
          <a:p>
            <a:r>
              <a:rPr lang="de-DE"/>
              <a:t>Mastertitelformat bearbeiten</a:t>
            </a:r>
          </a:p>
        </p:txBody>
      </p:sp>
      <p:sp>
        <p:nvSpPr>
          <p:cNvPr id="4" name="Textplatzhalter 3">
            <a:extLst>
              <a:ext uri="{FF2B5EF4-FFF2-40B4-BE49-F238E27FC236}">
                <a16:creationId xmlns:a16="http://schemas.microsoft.com/office/drawing/2014/main" id="{BEE64445-44EB-617C-26A4-15E365FEBC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5497513" cy="4495434"/>
          </a:xfrm>
        </p:spPr>
        <p:txBody>
          <a:bodyPr/>
          <a:lstStyle>
            <a:lvl1pPr marL="360000" indent="-360000">
              <a:spcBef>
                <a:spcPts val="400"/>
              </a:spcBef>
              <a:spcAft>
                <a:spcPts val="400"/>
              </a:spcAft>
              <a:buClr>
                <a:schemeClr val="accent1"/>
              </a:buClr>
              <a:buSzPct val="110000"/>
              <a:buFont typeface="+mj-lt"/>
              <a:buAutoNum type="arabicPeriod"/>
              <a:defRPr sz="2400">
                <a:latin typeface="+mj-lt"/>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891D148B-F938-9030-1D14-F3EB1C3F0DDD}"/>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A13C5806-5DE8-50FC-95F8-FEFB7921692E}"/>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
        <p:nvSpPr>
          <p:cNvPr id="5" name="Inhaltsplatzhalter 6">
            <a:extLst>
              <a:ext uri="{FF2B5EF4-FFF2-40B4-BE49-F238E27FC236}">
                <a16:creationId xmlns:a16="http://schemas.microsoft.com/office/drawing/2014/main" id="{A454B215-1514-AD0D-7171-82392DCEE9F4}"/>
              </a:ext>
            </a:extLst>
          </p:cNvPr>
          <p:cNvSpPr>
            <a:spLocks noGrp="1"/>
          </p:cNvSpPr>
          <p:nvPr>
            <p:ph sz="quarter" idx="22"/>
          </p:nvPr>
        </p:nvSpPr>
        <p:spPr>
          <a:xfrm>
            <a:off x="6170613" y="1601093"/>
            <a:ext cx="5494338" cy="4495434"/>
          </a:xfrm>
        </p:spPr>
        <p:txBody>
          <a:bodyPr/>
          <a:lstStyle>
            <a:lvl1pPr marL="360000" indent="-360000">
              <a:spcBef>
                <a:spcPts val="400"/>
              </a:spcBef>
              <a:spcAft>
                <a:spcPts val="400"/>
              </a:spcAft>
              <a:buClr>
                <a:schemeClr val="accent1"/>
              </a:buClr>
              <a:buSzPct val="110000"/>
              <a:buFont typeface="+mj-lt"/>
              <a:buAutoNum type="arabicPeriod"/>
              <a:defRPr lang="de-DE" sz="2400" kern="1200" dirty="0">
                <a:solidFill>
                  <a:schemeClr val="tx2"/>
                </a:solidFill>
                <a:latin typeface="+mj-lt"/>
                <a:ea typeface="+mn-ea"/>
                <a:cs typeface="+mn-cs"/>
              </a:defRPr>
            </a:lvl1pPr>
            <a:lvl2pPr marL="720000" indent="-360000">
              <a:buFont typeface="+mj-lt"/>
              <a:buAutoNum type="romanUcPeriod"/>
              <a:defRPr sz="2400">
                <a:latin typeface="Calibri" panose="020F0502020204030204" pitchFamily="34" charset="0"/>
              </a:defRPr>
            </a:lvl2pPr>
            <a:lvl3pPr marL="720000" indent="0">
              <a:spcBef>
                <a:spcPts val="400"/>
              </a:spcBef>
              <a:buSzPct val="115000"/>
              <a:buFontTx/>
              <a:buNone/>
              <a:defRPr>
                <a:latin typeface="Calibri" panose="020F0502020204030204" pitchFamily="34" charset="0"/>
              </a:defRPr>
            </a:lvl3pPr>
            <a:lvl4pPr marL="1080000">
              <a:defRPr>
                <a:latin typeface="Calibri" panose="020F0502020204030204" pitchFamily="34" charset="0"/>
              </a:defRPr>
            </a:lvl4pPr>
          </a:lstStyle>
          <a:p>
            <a:pPr lvl="0"/>
            <a:r>
              <a:rPr lang="de-DE" dirty="0"/>
              <a:t>Mastertextformat bearbeiten</a:t>
            </a:r>
          </a:p>
          <a:p>
            <a:pPr lvl="1"/>
            <a:r>
              <a:rPr lang="de-DE" dirty="0"/>
              <a:t>Zweite Ebene</a:t>
            </a:r>
          </a:p>
          <a:p>
            <a:pPr lvl="2"/>
            <a:r>
              <a:rPr lang="de-DE" dirty="0"/>
              <a:t>Dritte Ebene</a:t>
            </a:r>
          </a:p>
          <a:p>
            <a:pPr lvl="2"/>
            <a:r>
              <a:rPr lang="de-DE" dirty="0"/>
              <a:t>Vierte Ebene</a:t>
            </a:r>
          </a:p>
          <a:p>
            <a:pPr lvl="4"/>
            <a:r>
              <a:rPr lang="de-DE" dirty="0"/>
              <a:t>Fünfte Ebene</a:t>
            </a:r>
          </a:p>
        </p:txBody>
      </p:sp>
    </p:spTree>
    <p:custDataLst>
      <p:tags r:id="rId1"/>
    </p:custDataLst>
    <p:extLst>
      <p:ext uri="{BB962C8B-B14F-4D97-AF65-F5344CB8AC3E}">
        <p14:creationId xmlns:p14="http://schemas.microsoft.com/office/powerpoint/2010/main" val="122921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011ADA1-4856-7E23-9645-19D873181D9D}"/>
              </a:ext>
            </a:extLst>
          </p:cNvPr>
          <p:cNvSpPr>
            <a:spLocks noGrp="1"/>
          </p:cNvSpPr>
          <p:nvPr>
            <p:ph type="title"/>
          </p:nvPr>
        </p:nvSpPr>
        <p:spPr>
          <a:xfrm>
            <a:off x="525600" y="673200"/>
            <a:ext cx="9121320" cy="360000"/>
          </a:xfrm>
        </p:spPr>
        <p:txBody>
          <a:bodyPr/>
          <a:lstStyle/>
          <a:p>
            <a:r>
              <a:rPr lang="de-DE"/>
              <a:t>Mastertitelformat bearbeiten</a:t>
            </a:r>
            <a:endParaRPr lang="de-DE" dirty="0"/>
          </a:p>
        </p:txBody>
      </p:sp>
      <p:sp>
        <p:nvSpPr>
          <p:cNvPr id="7" name="Inhaltsplatzhalter 6">
            <a:extLst>
              <a:ext uri="{FF2B5EF4-FFF2-40B4-BE49-F238E27FC236}">
                <a16:creationId xmlns:a16="http://schemas.microsoft.com/office/drawing/2014/main" id="{BF253DA0-C99F-CCE2-8376-62B4FD1BC01C}"/>
              </a:ext>
            </a:extLst>
          </p:cNvPr>
          <p:cNvSpPr>
            <a:spLocks noGrp="1"/>
          </p:cNvSpPr>
          <p:nvPr>
            <p:ph sz="quarter" idx="19"/>
          </p:nvPr>
        </p:nvSpPr>
        <p:spPr>
          <a:xfrm>
            <a:off x="527051" y="1601093"/>
            <a:ext cx="11137900"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Fußzeilenplatzhalter 1">
            <a:extLst>
              <a:ext uri="{FF2B5EF4-FFF2-40B4-BE49-F238E27FC236}">
                <a16:creationId xmlns:a16="http://schemas.microsoft.com/office/drawing/2014/main" id="{A4036754-9547-2BC3-41C0-AB5A8868F2B0}"/>
              </a:ext>
            </a:extLst>
          </p:cNvPr>
          <p:cNvSpPr>
            <a:spLocks noGrp="1"/>
          </p:cNvSpPr>
          <p:nvPr>
            <p:ph type="ftr" sz="quarter" idx="20"/>
          </p:nvPr>
        </p:nvSpPr>
        <p:spPr/>
        <p:txBody>
          <a:bodyPr/>
          <a:lstStyle/>
          <a:p>
            <a:endParaRPr lang="de-DE" dirty="0"/>
          </a:p>
        </p:txBody>
      </p:sp>
      <p:sp>
        <p:nvSpPr>
          <p:cNvPr id="3" name="Foliennummernplatzhalter 2">
            <a:extLst>
              <a:ext uri="{FF2B5EF4-FFF2-40B4-BE49-F238E27FC236}">
                <a16:creationId xmlns:a16="http://schemas.microsoft.com/office/drawing/2014/main" id="{CC88642E-7935-AC07-EBCE-4A81536F07AA}"/>
              </a:ext>
            </a:extLst>
          </p:cNvPr>
          <p:cNvSpPr>
            <a:spLocks noGrp="1"/>
          </p:cNvSpPr>
          <p:nvPr>
            <p:ph type="sldNum" sz="quarter" idx="21"/>
          </p:nvPr>
        </p:nvSpPr>
        <p:spPr/>
        <p:txBody>
          <a:bodyPr/>
          <a:lstStyle/>
          <a:p>
            <a:fld id="{521AE3AC-DDCA-45D4-9B2A-A2DBEA872607}" type="slidenum">
              <a:rPr lang="de-DE" smtClean="0"/>
              <a:pPr/>
              <a:t>‹Nr.›</a:t>
            </a:fld>
            <a:endParaRPr lang="de-DE" dirty="0"/>
          </a:p>
        </p:txBody>
      </p:sp>
      <p:sp>
        <p:nvSpPr>
          <p:cNvPr id="5" name="Textplatzhalter 3">
            <a:extLst>
              <a:ext uri="{FF2B5EF4-FFF2-40B4-BE49-F238E27FC236}">
                <a16:creationId xmlns:a16="http://schemas.microsoft.com/office/drawing/2014/main" id="{59299A02-BB7A-D23A-5899-109A6081A58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882599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spaltig">
    <p:spTree>
      <p:nvGrpSpPr>
        <p:cNvPr id="1" name=""/>
        <p:cNvGrpSpPr/>
        <p:nvPr/>
      </p:nvGrpSpPr>
      <p:grpSpPr>
        <a:xfrm>
          <a:off x="0" y="0"/>
          <a:ext cx="0" cy="0"/>
          <a:chOff x="0" y="0"/>
          <a:chExt cx="0" cy="0"/>
        </a:xfrm>
      </p:grpSpPr>
      <p:sp>
        <p:nvSpPr>
          <p:cNvPr id="5" name="Inhaltsplatzhalter 4"/>
          <p:cNvSpPr>
            <a:spLocks noGrp="1"/>
          </p:cNvSpPr>
          <p:nvPr>
            <p:ph sz="quarter" idx="22"/>
          </p:nvPr>
        </p:nvSpPr>
        <p:spPr>
          <a:xfrm>
            <a:off x="527051" y="1601093"/>
            <a:ext cx="5497513"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6"/>
          <p:cNvSpPr>
            <a:spLocks noGrp="1"/>
          </p:cNvSpPr>
          <p:nvPr>
            <p:ph sz="quarter" idx="23"/>
          </p:nvPr>
        </p:nvSpPr>
        <p:spPr>
          <a:xfrm>
            <a:off x="6170613" y="1601093"/>
            <a:ext cx="549433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16C91AFC-8CEE-EE9C-D5C0-D30DC35D3E9B}"/>
              </a:ext>
            </a:extLst>
          </p:cNvPr>
          <p:cNvSpPr>
            <a:spLocks noGrp="1"/>
          </p:cNvSpPr>
          <p:nvPr>
            <p:ph type="ftr" sz="quarter" idx="24"/>
          </p:nvPr>
        </p:nvSpPr>
        <p:spPr/>
        <p:txBody>
          <a:bodyPr/>
          <a:lstStyle/>
          <a:p>
            <a:endParaRPr lang="de-DE" dirty="0"/>
          </a:p>
        </p:txBody>
      </p:sp>
      <p:sp>
        <p:nvSpPr>
          <p:cNvPr id="4" name="Foliennummernplatzhalter 3">
            <a:extLst>
              <a:ext uri="{FF2B5EF4-FFF2-40B4-BE49-F238E27FC236}">
                <a16:creationId xmlns:a16="http://schemas.microsoft.com/office/drawing/2014/main" id="{BABC7537-D59B-DF73-4230-C5D58D50A62A}"/>
              </a:ext>
            </a:extLst>
          </p:cNvPr>
          <p:cNvSpPr>
            <a:spLocks noGrp="1"/>
          </p:cNvSpPr>
          <p:nvPr>
            <p:ph type="sldNum" sz="quarter" idx="25"/>
          </p:nvPr>
        </p:nvSpPr>
        <p:spPr/>
        <p:txBody>
          <a:bodyPr/>
          <a:lstStyle/>
          <a:p>
            <a:fld id="{521AE3AC-DDCA-45D4-9B2A-A2DBEA872607}" type="slidenum">
              <a:rPr lang="de-DE" smtClean="0"/>
              <a:pPr/>
              <a:t>‹Nr.›</a:t>
            </a:fld>
            <a:endParaRPr lang="de-DE" dirty="0"/>
          </a:p>
        </p:txBody>
      </p:sp>
      <p:sp>
        <p:nvSpPr>
          <p:cNvPr id="6" name="Titel 5">
            <a:extLst>
              <a:ext uri="{FF2B5EF4-FFF2-40B4-BE49-F238E27FC236}">
                <a16:creationId xmlns:a16="http://schemas.microsoft.com/office/drawing/2014/main" id="{1141E905-8F9A-BAAC-3E16-D4726366CFE8}"/>
              </a:ext>
            </a:extLst>
          </p:cNvPr>
          <p:cNvSpPr>
            <a:spLocks noGrp="1"/>
          </p:cNvSpPr>
          <p:nvPr>
            <p:ph type="title"/>
          </p:nvPr>
        </p:nvSpPr>
        <p:spPr>
          <a:xfrm>
            <a:off x="525600" y="673200"/>
            <a:ext cx="9121320" cy="360000"/>
          </a:xfrm>
        </p:spPr>
        <p:txBody>
          <a:bodyPr/>
          <a:lstStyle/>
          <a:p>
            <a:r>
              <a:rPr lang="de-DE"/>
              <a:t>Mastertitelformat bearbeiten</a:t>
            </a:r>
          </a:p>
        </p:txBody>
      </p:sp>
      <p:sp>
        <p:nvSpPr>
          <p:cNvPr id="2" name="Textplatzhalter 3">
            <a:extLst>
              <a:ext uri="{FF2B5EF4-FFF2-40B4-BE49-F238E27FC236}">
                <a16:creationId xmlns:a16="http://schemas.microsoft.com/office/drawing/2014/main" id="{A634B820-6669-DBBB-494F-24B4FA1D498A}"/>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239379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spalti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25600" y="673200"/>
            <a:ext cx="9121320" cy="360000"/>
          </a:xfrm>
        </p:spPr>
        <p:txBody>
          <a:bodyPr/>
          <a:lstStyle/>
          <a:p>
            <a:r>
              <a:rPr lang="de-DE"/>
              <a:t>Mastertitelformat bearbeiten</a:t>
            </a:r>
            <a:endParaRPr lang="en-US" dirty="0"/>
          </a:p>
        </p:txBody>
      </p:sp>
      <p:sp>
        <p:nvSpPr>
          <p:cNvPr id="5" name="Inhaltsplatzhalter 4"/>
          <p:cNvSpPr>
            <a:spLocks noGrp="1"/>
          </p:cNvSpPr>
          <p:nvPr>
            <p:ph sz="quarter" idx="22"/>
          </p:nvPr>
        </p:nvSpPr>
        <p:spPr>
          <a:xfrm>
            <a:off x="527053" y="1601093"/>
            <a:ext cx="3616315"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Inhaltsplatzhalter 6"/>
          <p:cNvSpPr>
            <a:spLocks noGrp="1"/>
          </p:cNvSpPr>
          <p:nvPr>
            <p:ph sz="quarter" idx="23"/>
          </p:nvPr>
        </p:nvSpPr>
        <p:spPr>
          <a:xfrm>
            <a:off x="4287368" y="1601093"/>
            <a:ext cx="361631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Inhaltsplatzhalter 6">
            <a:extLst>
              <a:ext uri="{FF2B5EF4-FFF2-40B4-BE49-F238E27FC236}">
                <a16:creationId xmlns:a16="http://schemas.microsoft.com/office/drawing/2014/main" id="{CE5084D5-8143-2CA6-3DB8-167DAABC7EC1}"/>
              </a:ext>
            </a:extLst>
          </p:cNvPr>
          <p:cNvSpPr>
            <a:spLocks noGrp="1"/>
          </p:cNvSpPr>
          <p:nvPr>
            <p:ph sz="quarter" idx="24"/>
          </p:nvPr>
        </p:nvSpPr>
        <p:spPr>
          <a:xfrm>
            <a:off x="8047685" y="1601093"/>
            <a:ext cx="3616317" cy="4495434"/>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150A5E0F-559C-4B16-AF46-20611BDE03F4}"/>
              </a:ext>
            </a:extLst>
          </p:cNvPr>
          <p:cNvSpPr>
            <a:spLocks noGrp="1"/>
          </p:cNvSpPr>
          <p:nvPr>
            <p:ph type="ftr" sz="quarter" idx="25"/>
          </p:nvPr>
        </p:nvSpPr>
        <p:spPr/>
        <p:txBody>
          <a:bodyPr/>
          <a:lstStyle/>
          <a:p>
            <a:endParaRPr lang="de-DE" dirty="0"/>
          </a:p>
        </p:txBody>
      </p:sp>
      <p:sp>
        <p:nvSpPr>
          <p:cNvPr id="4" name="Foliennummernplatzhalter 3">
            <a:extLst>
              <a:ext uri="{FF2B5EF4-FFF2-40B4-BE49-F238E27FC236}">
                <a16:creationId xmlns:a16="http://schemas.microsoft.com/office/drawing/2014/main" id="{4FA2E1F2-A102-68A5-85DD-71AFD325FC2B}"/>
              </a:ext>
            </a:extLst>
          </p:cNvPr>
          <p:cNvSpPr>
            <a:spLocks noGrp="1"/>
          </p:cNvSpPr>
          <p:nvPr>
            <p:ph type="sldNum" sz="quarter" idx="26"/>
          </p:nvPr>
        </p:nvSpPr>
        <p:spPr/>
        <p:txBody>
          <a:bodyPr/>
          <a:lstStyle/>
          <a:p>
            <a:fld id="{521AE3AC-DDCA-45D4-9B2A-A2DBEA872607}" type="slidenum">
              <a:rPr lang="de-DE" smtClean="0"/>
              <a:pPr/>
              <a:t>‹Nr.›</a:t>
            </a:fld>
            <a:endParaRPr lang="de-DE" dirty="0"/>
          </a:p>
        </p:txBody>
      </p:sp>
      <p:sp>
        <p:nvSpPr>
          <p:cNvPr id="6" name="Textplatzhalter 3">
            <a:extLst>
              <a:ext uri="{FF2B5EF4-FFF2-40B4-BE49-F238E27FC236}">
                <a16:creationId xmlns:a16="http://schemas.microsoft.com/office/drawing/2014/main" id="{16772743-4F2C-5CEF-F250-4B835CF19BCB}"/>
              </a:ext>
            </a:extLst>
          </p:cNvPr>
          <p:cNvSpPr>
            <a:spLocks noGrp="1"/>
          </p:cNvSpPr>
          <p:nvPr>
            <p:ph type="body" sz="quarter" idx="18" hasCustomPrompt="1"/>
          </p:nvPr>
        </p:nvSpPr>
        <p:spPr>
          <a:xfrm>
            <a:off x="527051" y="1054609"/>
            <a:ext cx="9684000" cy="360000"/>
          </a:xfrm>
        </p:spPr>
        <p:txBody>
          <a:bodyPr/>
          <a:lstStyle>
            <a:lvl1pPr marL="0" indent="0">
              <a:spcBef>
                <a:spcPts val="0"/>
              </a:spcBef>
              <a:spcAft>
                <a:spcPts val="0"/>
              </a:spcAft>
              <a:buFont typeface="Arial" panose="020B0604020202020204" pitchFamily="34" charset="0"/>
              <a:buNone/>
              <a:defRPr sz="2400" b="0">
                <a:solidFill>
                  <a:schemeClr val="tx2"/>
                </a:solidFill>
                <a:latin typeface="Calibri" panose="020F0502020204030204" pitchFamily="34" charset="0"/>
              </a:defRPr>
            </a:lvl1pPr>
            <a:lvl2pPr marL="0" indent="0">
              <a:spcBef>
                <a:spcPts val="0"/>
              </a:spcBef>
              <a:spcAft>
                <a:spcPts val="0"/>
              </a:spcAft>
              <a:buNone/>
              <a:defRPr sz="1800" b="0"/>
            </a:lvl2pPr>
            <a:lvl3pPr marL="0" indent="0">
              <a:spcBef>
                <a:spcPts val="0"/>
              </a:spcBef>
              <a:spcAft>
                <a:spcPts val="0"/>
              </a:spcAft>
              <a:buNone/>
              <a:defRPr sz="1800" b="0"/>
            </a:lvl3pPr>
            <a:lvl4pPr marL="0" indent="0">
              <a:spcBef>
                <a:spcPts val="0"/>
              </a:spcBef>
              <a:spcAft>
                <a:spcPts val="0"/>
              </a:spcAft>
              <a:buNone/>
              <a:defRPr sz="1800" b="0"/>
            </a:lvl4pPr>
            <a:lvl5pPr marL="0" indent="0">
              <a:spcBef>
                <a:spcPts val="0"/>
              </a:spcBef>
              <a:spcAft>
                <a:spcPts val="0"/>
              </a:spcAft>
              <a:buFont typeface="Arial" panose="020B0604020202020204" pitchFamily="34" charset="0"/>
              <a:buNone/>
              <a:defRPr sz="1800" b="0"/>
            </a:lvl5pPr>
          </a:lstStyle>
          <a:p>
            <a:pPr lvl="0"/>
            <a:r>
              <a:rPr lang="de-DE" dirty="0" err="1"/>
              <a:t>Subline</a:t>
            </a:r>
            <a:endParaRPr lang="de-DE" dirty="0"/>
          </a:p>
        </p:txBody>
      </p:sp>
    </p:spTree>
    <p:custDataLst>
      <p:tags r:id="rId1"/>
    </p:custDataLst>
    <p:extLst>
      <p:ext uri="{BB962C8B-B14F-4D97-AF65-F5344CB8AC3E}">
        <p14:creationId xmlns:p14="http://schemas.microsoft.com/office/powerpoint/2010/main" val="370511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13D55251-FCD2-098F-C711-80A025A5E87A}"/>
              </a:ext>
            </a:extLst>
          </p:cNvPr>
          <p:cNvSpPr/>
          <p:nvPr userDrawn="1"/>
        </p:nvSpPr>
        <p:spPr bwMode="gray">
          <a:xfrm>
            <a:off x="515938" y="398989"/>
            <a:ext cx="11149014" cy="36000"/>
          </a:xfrm>
          <a:prstGeom prst="rect">
            <a:avLst/>
          </a:prstGeom>
          <a:gradFill flip="none" rotWithShape="1">
            <a:gsLst>
              <a:gs pos="0">
                <a:schemeClr val="accent1"/>
              </a:gs>
              <a:gs pos="100000">
                <a:schemeClr val="accent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dirty="0">
              <a:solidFill>
                <a:srgbClr val="FFFFFF"/>
              </a:solidFill>
              <a:latin typeface="Calibri" panose="020F0502020204030204" pitchFamily="34" charset="0"/>
            </a:endParaRPr>
          </a:p>
        </p:txBody>
      </p:sp>
      <p:pic>
        <p:nvPicPr>
          <p:cNvPr id="7" name="Grafik 6">
            <a:extLst>
              <a:ext uri="{FF2B5EF4-FFF2-40B4-BE49-F238E27FC236}">
                <a16:creationId xmlns:a16="http://schemas.microsoft.com/office/drawing/2014/main" id="{3FCCF094-3B00-E116-643D-AB56DC9D9867}"/>
              </a:ext>
            </a:extLst>
          </p:cNvPr>
          <p:cNvPicPr>
            <a:picLocks noChangeAspect="1"/>
          </p:cNvPicPr>
          <p:nvPr userDrawn="1"/>
        </p:nvPicPr>
        <p:blipFill>
          <a:blip r:embed="rId26">
            <a:alphaModFix/>
          </a:blip>
          <a:stretch>
            <a:fillRect/>
          </a:stretch>
        </p:blipFill>
        <p:spPr>
          <a:xfrm>
            <a:off x="5261058" y="248478"/>
            <a:ext cx="7022263" cy="6858000"/>
          </a:xfrm>
          <a:prstGeom prst="rect">
            <a:avLst/>
          </a:prstGeom>
        </p:spPr>
      </p:pic>
      <p:sp>
        <p:nvSpPr>
          <p:cNvPr id="14" name="Freihandform: Form 13">
            <a:extLst>
              <a:ext uri="{FF2B5EF4-FFF2-40B4-BE49-F238E27FC236}">
                <a16:creationId xmlns:a16="http://schemas.microsoft.com/office/drawing/2014/main" id="{A591A36D-AC9D-096F-A586-ED2A6A4899AD}"/>
              </a:ext>
            </a:extLst>
          </p:cNvPr>
          <p:cNvSpPr/>
          <p:nvPr userDrawn="1"/>
        </p:nvSpPr>
        <p:spPr bwMode="gray">
          <a:xfrm flipH="1">
            <a:off x="0" y="6373907"/>
            <a:ext cx="11220449" cy="484093"/>
          </a:xfrm>
          <a:custGeom>
            <a:avLst/>
            <a:gdLst>
              <a:gd name="connsiteX0" fmla="*/ 11220449 w 11220449"/>
              <a:gd name="connsiteY0" fmla="*/ 0 h 484093"/>
              <a:gd name="connsiteX1" fmla="*/ 121023 w 11220449"/>
              <a:gd name="connsiteY1" fmla="*/ 0 h 484093"/>
              <a:gd name="connsiteX2" fmla="*/ 0 w 11220449"/>
              <a:gd name="connsiteY2" fmla="*/ 484093 h 484093"/>
              <a:gd name="connsiteX3" fmla="*/ 11220449 w 11220449"/>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11220449" h="484093">
                <a:moveTo>
                  <a:pt x="11220449" y="0"/>
                </a:moveTo>
                <a:lnTo>
                  <a:pt x="121023" y="0"/>
                </a:lnTo>
                <a:lnTo>
                  <a:pt x="0" y="484093"/>
                </a:lnTo>
                <a:lnTo>
                  <a:pt x="11220449" y="48409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2" name="Title Placeholder 1"/>
          <p:cNvSpPr>
            <a:spLocks noGrp="1"/>
          </p:cNvSpPr>
          <p:nvPr>
            <p:ph type="title"/>
          </p:nvPr>
        </p:nvSpPr>
        <p:spPr bwMode="gray">
          <a:xfrm>
            <a:off x="525600" y="673200"/>
            <a:ext cx="9121320" cy="360000"/>
          </a:xfrm>
          <a:prstGeom prst="rect">
            <a:avLst/>
          </a:prstGeom>
        </p:spPr>
        <p:txBody>
          <a:bodyPr vert="horz" lIns="0" tIns="0" rIns="0" bIns="0" rtlCol="0" anchor="t" anchorCtr="0">
            <a:noAutofit/>
          </a:bodyPr>
          <a:lstStyle/>
          <a:p>
            <a:pPr lvl="0"/>
            <a:endParaRPr lang="de-DE" dirty="0"/>
          </a:p>
        </p:txBody>
      </p:sp>
      <p:sp>
        <p:nvSpPr>
          <p:cNvPr id="3" name="Text Placeholder 2"/>
          <p:cNvSpPr>
            <a:spLocks noGrp="1"/>
          </p:cNvSpPr>
          <p:nvPr>
            <p:ph type="body" idx="1"/>
          </p:nvPr>
        </p:nvSpPr>
        <p:spPr bwMode="gray">
          <a:xfrm>
            <a:off x="527052" y="1601093"/>
            <a:ext cx="11137900" cy="449543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     Vierte Ebene</a:t>
            </a:r>
          </a:p>
          <a:p>
            <a:pPr lvl="4"/>
            <a:r>
              <a:rPr lang="de-DE" dirty="0"/>
              <a:t>Fünfte Ebene</a:t>
            </a:r>
          </a:p>
          <a:p>
            <a:pPr lvl="5"/>
            <a:r>
              <a:rPr lang="de-DE" dirty="0"/>
              <a:t>Sechste Ebene</a:t>
            </a:r>
          </a:p>
          <a:p>
            <a:pPr lvl="6"/>
            <a:r>
              <a:rPr lang="de-DE" dirty="0"/>
              <a:t>siebte Ebene</a:t>
            </a:r>
          </a:p>
          <a:p>
            <a:pPr lvl="7"/>
            <a:r>
              <a:rPr lang="de-DE" dirty="0"/>
              <a:t>Achte Ebene</a:t>
            </a:r>
          </a:p>
        </p:txBody>
      </p:sp>
      <p:sp>
        <p:nvSpPr>
          <p:cNvPr id="5" name="Footer Placeholder 4"/>
          <p:cNvSpPr>
            <a:spLocks noGrp="1"/>
          </p:cNvSpPr>
          <p:nvPr>
            <p:ph type="ftr" sz="quarter" idx="3"/>
          </p:nvPr>
        </p:nvSpPr>
        <p:spPr bwMode="gray">
          <a:xfrm>
            <a:off x="1800225" y="6525202"/>
            <a:ext cx="8194827" cy="181500"/>
          </a:xfrm>
          <a:prstGeom prst="rect">
            <a:avLst/>
          </a:prstGeom>
          <a:noFill/>
        </p:spPr>
        <p:txBody>
          <a:bodyPr vert="horz" lIns="0" tIns="0" rIns="0" bIns="0" rtlCol="0" anchor="ctr"/>
          <a:lstStyle>
            <a:lvl1pPr algn="l">
              <a:defRPr sz="1000">
                <a:solidFill>
                  <a:schemeClr val="bg1"/>
                </a:solidFill>
                <a:latin typeface="Calibri" panose="020F0502020204030204" pitchFamily="34" charset="0"/>
              </a:defRPr>
            </a:lvl1pPr>
          </a:lstStyle>
          <a:p>
            <a:endParaRPr lang="de-DE" dirty="0"/>
          </a:p>
        </p:txBody>
      </p:sp>
      <p:sp>
        <p:nvSpPr>
          <p:cNvPr id="12" name="Freihandform: Form 11">
            <a:extLst>
              <a:ext uri="{FF2B5EF4-FFF2-40B4-BE49-F238E27FC236}">
                <a16:creationId xmlns:a16="http://schemas.microsoft.com/office/drawing/2014/main" id="{3276C4E7-2150-9115-C80C-C154CE7C98F4}"/>
              </a:ext>
            </a:extLst>
          </p:cNvPr>
          <p:cNvSpPr/>
          <p:nvPr userDrawn="1"/>
        </p:nvSpPr>
        <p:spPr bwMode="gray">
          <a:xfrm flipH="1">
            <a:off x="11220448" y="6373907"/>
            <a:ext cx="971552" cy="484093"/>
          </a:xfrm>
          <a:custGeom>
            <a:avLst/>
            <a:gdLst>
              <a:gd name="connsiteX0" fmla="*/ 971552 w 971552"/>
              <a:gd name="connsiteY0" fmla="*/ 0 h 484093"/>
              <a:gd name="connsiteX1" fmla="*/ 0 w 971552"/>
              <a:gd name="connsiteY1" fmla="*/ 0 h 484093"/>
              <a:gd name="connsiteX2" fmla="*/ 0 w 971552"/>
              <a:gd name="connsiteY2" fmla="*/ 484093 h 484093"/>
              <a:gd name="connsiteX3" fmla="*/ 850529 w 971552"/>
              <a:gd name="connsiteY3" fmla="*/ 484093 h 484093"/>
            </a:gdLst>
            <a:ahLst/>
            <a:cxnLst>
              <a:cxn ang="0">
                <a:pos x="connsiteX0" y="connsiteY0"/>
              </a:cxn>
              <a:cxn ang="0">
                <a:pos x="connsiteX1" y="connsiteY1"/>
              </a:cxn>
              <a:cxn ang="0">
                <a:pos x="connsiteX2" y="connsiteY2"/>
              </a:cxn>
              <a:cxn ang="0">
                <a:pos x="connsiteX3" y="connsiteY3"/>
              </a:cxn>
            </a:cxnLst>
            <a:rect l="l" t="t" r="r" b="b"/>
            <a:pathLst>
              <a:path w="971552" h="484093">
                <a:moveTo>
                  <a:pt x="971552" y="0"/>
                </a:moveTo>
                <a:lnTo>
                  <a:pt x="0" y="0"/>
                </a:lnTo>
                <a:lnTo>
                  <a:pt x="0" y="484093"/>
                </a:lnTo>
                <a:lnTo>
                  <a:pt x="850529" y="484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sp>
        <p:nvSpPr>
          <p:cNvPr id="6" name="Slide Number Placeholder 5"/>
          <p:cNvSpPr>
            <a:spLocks noGrp="1"/>
          </p:cNvSpPr>
          <p:nvPr>
            <p:ph type="sldNum" sz="quarter" idx="4"/>
          </p:nvPr>
        </p:nvSpPr>
        <p:spPr bwMode="gray">
          <a:xfrm>
            <a:off x="11672888" y="6525203"/>
            <a:ext cx="322052" cy="181500"/>
          </a:xfrm>
          <a:prstGeom prst="rect">
            <a:avLst/>
          </a:prstGeom>
          <a:noFill/>
        </p:spPr>
        <p:txBody>
          <a:bodyPr vert="horz" lIns="0" tIns="0" rIns="0" bIns="0" rtlCol="0" anchor="ctr"/>
          <a:lstStyle>
            <a:lvl1pPr algn="l">
              <a:defRPr sz="1100">
                <a:solidFill>
                  <a:schemeClr val="bg1"/>
                </a:solidFill>
                <a:latin typeface="Calibri" panose="020F0502020204030204" pitchFamily="34" charset="0"/>
              </a:defRPr>
            </a:lvl1pPr>
          </a:lstStyle>
          <a:p>
            <a:fld id="{521AE3AC-DDCA-45D4-9B2A-A2DBEA872607}" type="slidenum">
              <a:rPr lang="de-DE" smtClean="0"/>
              <a:pPr/>
              <a:t>‹Nr.›</a:t>
            </a:fld>
            <a:endParaRPr lang="de-DE" dirty="0"/>
          </a:p>
        </p:txBody>
      </p:sp>
      <p:sp>
        <p:nvSpPr>
          <p:cNvPr id="10" name="empower - DO NOT DELETE!!!" hidden="1">
            <a:extLst>
              <a:ext uri="{FF2B5EF4-FFF2-40B4-BE49-F238E27FC236}">
                <a16:creationId xmlns:a16="http://schemas.microsoft.com/office/drawing/2014/main" id="{07F6F746-2D84-BA82-F1D5-8408966C1429}"/>
              </a:ext>
            </a:extLst>
          </p:cNvPr>
          <p:cNvSpPr/>
          <p:nvPr userDrawn="1">
            <p:custDataLst>
              <p:tags r:id="rId25"/>
            </p:custDataLst>
          </p:nvPr>
        </p:nvSpPr>
        <p:spPr bwMode="gray">
          <a:xfrm>
            <a:off x="0" y="0"/>
            <a:ext cx="0" cy="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rtl="0" eaLnBrk="1" fontAlgn="auto" hangingPunct="1">
              <a:lnSpc>
                <a:spcPct val="100000"/>
              </a:lnSpc>
              <a:spcBef>
                <a:spcPts val="300"/>
              </a:spcBef>
              <a:spcAft>
                <a:spcPts val="300"/>
              </a:spcAft>
            </a:pPr>
            <a:endParaRPr lang="de-DE" sz="1400" b="0" i="0" u="none" baseline="0">
              <a:solidFill>
                <a:srgbClr val="FFFFFF"/>
              </a:solidFill>
              <a:cs typeface="Calibri" panose="020F0502020204030204" pitchFamily="34" charset="0"/>
            </a:endParaRPr>
          </a:p>
        </p:txBody>
      </p:sp>
      <p:pic>
        <p:nvPicPr>
          <p:cNvPr id="11" name="Grafik 10">
            <a:extLst>
              <a:ext uri="{FF2B5EF4-FFF2-40B4-BE49-F238E27FC236}">
                <a16:creationId xmlns:a16="http://schemas.microsoft.com/office/drawing/2014/main" id="{A7F91329-B9B0-919E-87EF-75806ADF58E2}"/>
              </a:ext>
            </a:extLst>
          </p:cNvPr>
          <p:cNvPicPr>
            <a:picLocks noChangeAspect="1"/>
          </p:cNvPicPr>
          <p:nvPr userDrawn="1"/>
        </p:nvPicPr>
        <p:blipFill>
          <a:blip r:embed="rId27"/>
          <a:stretch>
            <a:fillRect/>
          </a:stretch>
        </p:blipFill>
        <p:spPr>
          <a:xfrm>
            <a:off x="9809018" y="565599"/>
            <a:ext cx="1978556" cy="562183"/>
          </a:xfrm>
          <a:prstGeom prst="rect">
            <a:avLst/>
          </a:prstGeom>
        </p:spPr>
      </p:pic>
    </p:spTree>
    <p:custDataLst>
      <p:tags r:id="rId24"/>
    </p:custDataLst>
    <p:extLst>
      <p:ext uri="{BB962C8B-B14F-4D97-AF65-F5344CB8AC3E}">
        <p14:creationId xmlns:p14="http://schemas.microsoft.com/office/powerpoint/2010/main" val="2874742621"/>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4" r:id="rId18"/>
    <p:sldLayoutId id="2147483895" r:id="rId19"/>
    <p:sldLayoutId id="2147483896" r:id="rId20"/>
    <p:sldLayoutId id="2147483897" r:id="rId21"/>
    <p:sldLayoutId id="2147483898"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2600" b="0" kern="1200" cap="all" baseline="0">
          <a:solidFill>
            <a:schemeClr val="tx2"/>
          </a:solidFill>
          <a:latin typeface="+mj-lt"/>
          <a:ea typeface="+mj-ea"/>
          <a:cs typeface="+mj-cs"/>
        </a:defRPr>
      </a:lvl1pPr>
    </p:titleStyle>
    <p:bodyStyle>
      <a:lvl1pPr marL="0" indent="0" algn="l" defTabSz="914377" rtl="0" eaLnBrk="1" latinLnBrk="0" hangingPunct="1">
        <a:lnSpc>
          <a:spcPct val="100000"/>
        </a:lnSpc>
        <a:spcBef>
          <a:spcPts val="400"/>
        </a:spcBef>
        <a:spcAft>
          <a:spcPts val="400"/>
        </a:spcAft>
        <a:buFont typeface="Arial" panose="020B0604020202020204" pitchFamily="34" charset="0"/>
        <a:buChar char="​"/>
        <a:defRPr sz="2400" kern="1200">
          <a:solidFill>
            <a:schemeClr val="tx2"/>
          </a:solidFill>
          <a:latin typeface="+mn-lt"/>
          <a:ea typeface="+mn-ea"/>
          <a:cs typeface="+mn-cs"/>
        </a:defRPr>
      </a:lvl1pPr>
      <a:lvl2pPr marL="360000" indent="-360000" algn="l" defTabSz="914377" rtl="0" eaLnBrk="1" latinLnBrk="0" hangingPunct="1">
        <a:lnSpc>
          <a:spcPct val="100000"/>
        </a:lnSpc>
        <a:spcBef>
          <a:spcPts val="400"/>
        </a:spcBef>
        <a:spcAft>
          <a:spcPts val="400"/>
        </a:spcAft>
        <a:buClr>
          <a:schemeClr val="accent1"/>
        </a:buClr>
        <a:buSzPct val="115000"/>
        <a:buFont typeface="Symbol" panose="05050102010706020507" pitchFamily="18" charset="2"/>
        <a:buChar char="-"/>
        <a:defRPr sz="2400" kern="1200">
          <a:solidFill>
            <a:schemeClr val="tx2"/>
          </a:solidFill>
          <a:latin typeface="+mn-lt"/>
          <a:ea typeface="+mn-ea"/>
          <a:cs typeface="+mn-cs"/>
        </a:defRPr>
      </a:lvl2pPr>
      <a:lvl3pPr marL="720000" indent="-360000" algn="l" defTabSz="914377" rtl="0" eaLnBrk="1" latinLnBrk="0" hangingPunct="1">
        <a:lnSpc>
          <a:spcPct val="100000"/>
        </a:lnSpc>
        <a:spcBef>
          <a:spcPts val="0"/>
        </a:spcBef>
        <a:spcAft>
          <a:spcPts val="400"/>
        </a:spcAft>
        <a:buClr>
          <a:schemeClr val="accent1"/>
        </a:buClr>
        <a:buFont typeface="Symbol" panose="05050102010706020507" pitchFamily="18" charset="2"/>
        <a:buChar char="-"/>
        <a:defRPr sz="2400" kern="1200">
          <a:solidFill>
            <a:schemeClr val="tx2"/>
          </a:solidFill>
          <a:latin typeface="+mn-lt"/>
          <a:ea typeface="+mn-ea"/>
          <a:cs typeface="+mn-cs"/>
        </a:defRPr>
      </a:lvl3pPr>
      <a:lvl4pPr marL="0" indent="0" algn="l" defTabSz="914377" rtl="0" eaLnBrk="1" latinLnBrk="0" hangingPunct="1">
        <a:lnSpc>
          <a:spcPct val="100000"/>
        </a:lnSpc>
        <a:spcBef>
          <a:spcPts val="0"/>
        </a:spcBef>
        <a:spcAft>
          <a:spcPts val="400"/>
        </a:spcAft>
        <a:buClr>
          <a:schemeClr val="accent1"/>
        </a:buClr>
        <a:buFontTx/>
        <a:buNone/>
        <a:defRPr sz="2400" kern="1200">
          <a:solidFill>
            <a:schemeClr val="tx2"/>
          </a:solidFill>
          <a:latin typeface="+mn-lt"/>
          <a:ea typeface="+mn-ea"/>
          <a:cs typeface="+mn-cs"/>
        </a:defRPr>
      </a:lvl4pPr>
      <a:lvl5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a:solidFill>
            <a:schemeClr val="tx2"/>
          </a:solidFill>
          <a:latin typeface="+mn-lt"/>
          <a:ea typeface="+mn-ea"/>
          <a:cs typeface="+mn-cs"/>
        </a:defRPr>
      </a:lvl5pPr>
      <a:lvl6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cap="all" baseline="0">
          <a:solidFill>
            <a:schemeClr val="accent1"/>
          </a:solidFill>
          <a:latin typeface="+mn-lt"/>
          <a:ea typeface="+mn-ea"/>
          <a:cs typeface="+mn-cs"/>
        </a:defRPr>
      </a:lvl6pPr>
      <a:lvl7pPr marL="0" indent="0" algn="l" defTabSz="914377" rtl="0" eaLnBrk="1" latinLnBrk="0" hangingPunct="1">
        <a:lnSpc>
          <a:spcPct val="100000"/>
        </a:lnSpc>
        <a:spcBef>
          <a:spcPts val="400"/>
        </a:spcBef>
        <a:spcAft>
          <a:spcPts val="400"/>
        </a:spcAft>
        <a:buFont typeface="Arial" panose="020B0604020202020204" pitchFamily="34" charset="0"/>
        <a:buNone/>
        <a:defRPr sz="2400" b="1" kern="1200" cap="all" baseline="0">
          <a:solidFill>
            <a:schemeClr val="accent2"/>
          </a:solidFill>
          <a:latin typeface="+mn-lt"/>
          <a:ea typeface="+mn-ea"/>
          <a:cs typeface="+mn-cs"/>
        </a:defRPr>
      </a:lvl7pPr>
      <a:lvl8pPr marL="0" indent="0" algn="l" defTabSz="914377" rtl="0" eaLnBrk="1" latinLnBrk="0" hangingPunct="1">
        <a:lnSpc>
          <a:spcPct val="100000"/>
        </a:lnSpc>
        <a:spcBef>
          <a:spcPts val="400"/>
        </a:spcBef>
        <a:spcAft>
          <a:spcPts val="400"/>
        </a:spcAft>
        <a:buFont typeface="Arial" panose="020B0604020202020204" pitchFamily="34" charset="0"/>
        <a:buNone/>
        <a:defRPr sz="1400" b="0" kern="1200" cap="none" baseline="0">
          <a:solidFill>
            <a:schemeClr val="tx2"/>
          </a:solidFill>
          <a:latin typeface="+mn-lt"/>
          <a:ea typeface="+mn-ea"/>
          <a:cs typeface="+mn-cs"/>
        </a:defRPr>
      </a:lvl8pPr>
      <a:lvl9pPr marL="0" indent="0" algn="l" defTabSz="914377" rtl="0" eaLnBrk="1" latinLnBrk="0" hangingPunct="1">
        <a:lnSpc>
          <a:spcPct val="100000"/>
        </a:lnSpc>
        <a:spcBef>
          <a:spcPts val="400"/>
        </a:spcBef>
        <a:spcAft>
          <a:spcPts val="400"/>
        </a:spcAft>
        <a:buFont typeface="Arial" panose="020B0604020202020204" pitchFamily="34" charset="0"/>
        <a:buNone/>
        <a:defRPr sz="1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3">
          <p15:clr>
            <a:srgbClr val="F26B43"/>
          </p15:clr>
        </p15:guide>
        <p15:guide id="2" pos="325">
          <p15:clr>
            <a:srgbClr val="F26B43"/>
          </p15:clr>
        </p15:guide>
        <p15:guide id="3" pos="7353">
          <p15:clr>
            <a:srgbClr val="F26B43"/>
          </p15:clr>
        </p15:guide>
        <p15:guide id="11" orient="horz" pos="1003">
          <p15:clr>
            <a:srgbClr val="F26B43"/>
          </p15:clr>
        </p15:guide>
        <p15:guide id="16" orient="horz" pos="3838">
          <p15:clr>
            <a:srgbClr val="F26B43"/>
          </p15:clr>
        </p15:guide>
        <p15:guide id="18" pos="384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B1D012B7-D9C3-0810-48ED-73087C183F42}"/>
              </a:ext>
            </a:extLst>
          </p:cNvPr>
          <p:cNvPicPr>
            <a:picLocks noGrp="1" noChangeAspect="1"/>
          </p:cNvPicPr>
          <p:nvPr>
            <p:ph type="pic" sz="quarter" idx="23"/>
          </p:nvPr>
        </p:nvPicPr>
        <p:blipFill>
          <a:blip r:embed="rId2"/>
          <a:stretch>
            <a:fillRect/>
          </a:stretch>
        </p:blipFill>
        <p:spPr>
          <a:xfrm>
            <a:off x="5812637" y="1600198"/>
            <a:ext cx="6379363" cy="4826549"/>
          </a:xfrm>
        </p:spPr>
      </p:pic>
      <p:sp>
        <p:nvSpPr>
          <p:cNvPr id="2" name="Titel 1">
            <a:extLst>
              <a:ext uri="{FF2B5EF4-FFF2-40B4-BE49-F238E27FC236}">
                <a16:creationId xmlns:a16="http://schemas.microsoft.com/office/drawing/2014/main" id="{89ADA0E5-B71A-EFF3-6626-9DC27E0686D0}"/>
              </a:ext>
            </a:extLst>
          </p:cNvPr>
          <p:cNvSpPr>
            <a:spLocks noGrp="1"/>
          </p:cNvSpPr>
          <p:nvPr>
            <p:ph type="title"/>
          </p:nvPr>
        </p:nvSpPr>
        <p:spPr>
          <a:xfrm>
            <a:off x="4187" y="1600199"/>
            <a:ext cx="6094412" cy="4826549"/>
          </a:xfrm>
        </p:spPr>
        <p:txBody>
          <a:bodyPr/>
          <a:lstStyle/>
          <a:p>
            <a:r>
              <a:rPr lang="de-DE" dirty="0" err="1"/>
              <a:t>BEtriebsanweisungen</a:t>
            </a:r>
            <a:endParaRPr lang="de-DE" dirty="0"/>
          </a:p>
        </p:txBody>
      </p:sp>
      <p:sp>
        <p:nvSpPr>
          <p:cNvPr id="5" name="Textplatzhalter 4">
            <a:extLst>
              <a:ext uri="{FF2B5EF4-FFF2-40B4-BE49-F238E27FC236}">
                <a16:creationId xmlns:a16="http://schemas.microsoft.com/office/drawing/2014/main" id="{B59E22BA-58B0-15BE-1F03-8A102FE66031}"/>
              </a:ext>
            </a:extLst>
          </p:cNvPr>
          <p:cNvSpPr>
            <a:spLocks noGrp="1"/>
          </p:cNvSpPr>
          <p:nvPr>
            <p:ph type="body" sz="quarter" idx="24"/>
          </p:nvPr>
        </p:nvSpPr>
        <p:spPr/>
        <p:txBody>
          <a:bodyPr/>
          <a:lstStyle/>
          <a:p>
            <a:endParaRPr lang="de-DE"/>
          </a:p>
        </p:txBody>
      </p:sp>
    </p:spTree>
    <p:extLst>
      <p:ext uri="{BB962C8B-B14F-4D97-AF65-F5344CB8AC3E}">
        <p14:creationId xmlns:p14="http://schemas.microsoft.com/office/powerpoint/2010/main" val="333638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Was tun bei Unklarheiten?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672949" cy="4495434"/>
          </a:xfrm>
        </p:spPr>
        <p:txBody>
          <a:bodyPr/>
          <a:lstStyle/>
          <a:p>
            <a:pPr marL="0" lvl="1" indent="0">
              <a:buNone/>
            </a:pPr>
            <a:r>
              <a:rPr lang="de-DE" dirty="0"/>
              <a:t>Wenn etwas unklar ist:</a:t>
            </a:r>
          </a:p>
          <a:p>
            <a:pPr marL="457200" lvl="1" indent="-457200">
              <a:buFont typeface="Wingdings" panose="05000000000000000000" pitchFamily="2" charset="2"/>
              <a:buChar char="§"/>
            </a:pPr>
            <a:r>
              <a:rPr lang="de-DE" dirty="0"/>
              <a:t>nachfragen</a:t>
            </a:r>
          </a:p>
          <a:p>
            <a:pPr marL="457200" lvl="1" indent="-457200">
              <a:buFont typeface="Wingdings" panose="05000000000000000000" pitchFamily="2" charset="2"/>
              <a:buChar char="§"/>
            </a:pPr>
            <a:r>
              <a:rPr lang="de-DE" dirty="0"/>
              <a:t>Unsicherheiten ansprechen</a:t>
            </a:r>
          </a:p>
          <a:p>
            <a:pPr marL="457200" lvl="1" indent="-457200">
              <a:buFont typeface="Wingdings" panose="05000000000000000000" pitchFamily="2" charset="2"/>
              <a:buChar char="§"/>
            </a:pPr>
            <a:r>
              <a:rPr lang="de-DE" dirty="0"/>
              <a:t>fehlende Informationen melden</a:t>
            </a:r>
          </a:p>
          <a:p>
            <a:pPr marL="457200" lvl="1" indent="-457200">
              <a:buFont typeface="Wingdings" panose="05000000000000000000" pitchFamily="2" charset="2"/>
              <a:buChar char="§"/>
            </a:pPr>
            <a:r>
              <a:rPr lang="de-DE" dirty="0"/>
              <a:t>nicht einfach „wie immer“ weiterarbeiten</a:t>
            </a:r>
          </a:p>
          <a:p>
            <a:pPr marL="0" lvl="1" indent="0">
              <a:buNone/>
            </a:pPr>
            <a:r>
              <a:rPr lang="de-DE" dirty="0"/>
              <a:t>Gerade kleine Unklarheiten können später zu gefährlichen Situationen führen.</a:t>
            </a:r>
          </a:p>
          <a:p>
            <a:pPr marL="0" lvl="1" indent="0">
              <a:buNone/>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10</a:t>
            </a:fld>
            <a:endParaRPr lang="de-DE" dirty="0"/>
          </a:p>
        </p:txBody>
      </p:sp>
    </p:spTree>
    <p:extLst>
      <p:ext uri="{BB962C8B-B14F-4D97-AF65-F5344CB8AC3E}">
        <p14:creationId xmlns:p14="http://schemas.microsoft.com/office/powerpoint/2010/main" val="238556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Zusammenfassung</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672949" cy="4495434"/>
          </a:xfrm>
        </p:spPr>
        <p:txBody>
          <a:bodyPr/>
          <a:lstStyle/>
          <a:p>
            <a:pPr marL="0" lvl="1" indent="0">
              <a:buNone/>
            </a:pPr>
            <a:r>
              <a:rPr lang="de-DE" dirty="0"/>
              <a:t>Betriebsanweisungen helfen dabei:</a:t>
            </a:r>
          </a:p>
          <a:p>
            <a:pPr lvl="1">
              <a:buFont typeface="Wingdings" panose="05000000000000000000" pitchFamily="2" charset="2"/>
              <a:buChar char="§"/>
            </a:pPr>
            <a:r>
              <a:rPr lang="de-DE" dirty="0"/>
              <a:t>Gefahren zu erkennen</a:t>
            </a:r>
          </a:p>
          <a:p>
            <a:pPr lvl="1">
              <a:buFont typeface="Wingdings" panose="05000000000000000000" pitchFamily="2" charset="2"/>
              <a:buChar char="§"/>
            </a:pPr>
            <a:r>
              <a:rPr lang="de-DE" dirty="0"/>
              <a:t>Fehler zu vermeiden</a:t>
            </a:r>
          </a:p>
          <a:p>
            <a:pPr lvl="1">
              <a:buFont typeface="Wingdings" panose="05000000000000000000" pitchFamily="2" charset="2"/>
              <a:buChar char="§"/>
            </a:pPr>
            <a:r>
              <a:rPr lang="de-DE" dirty="0"/>
              <a:t>Unfälle zu verhindern</a:t>
            </a:r>
          </a:p>
          <a:p>
            <a:pPr marL="0" lvl="1" indent="0">
              <a:buNone/>
            </a:pPr>
            <a:r>
              <a:rPr lang="de-DE" dirty="0"/>
              <a:t>Damit sie wirksam sind, müssen sie:</a:t>
            </a:r>
          </a:p>
          <a:p>
            <a:pPr lvl="1">
              <a:buFont typeface="Wingdings" panose="05000000000000000000" pitchFamily="2" charset="2"/>
              <a:buChar char="§"/>
            </a:pPr>
            <a:r>
              <a:rPr lang="de-DE" dirty="0"/>
              <a:t>verständlich sein</a:t>
            </a:r>
          </a:p>
          <a:p>
            <a:pPr lvl="1">
              <a:buFont typeface="Wingdings" panose="05000000000000000000" pitchFamily="2" charset="2"/>
              <a:buChar char="§"/>
            </a:pPr>
            <a:r>
              <a:rPr lang="de-DE" dirty="0"/>
              <a:t>aktuell bleiben</a:t>
            </a:r>
          </a:p>
          <a:p>
            <a:pPr lvl="1">
              <a:buFont typeface="Wingdings" panose="05000000000000000000" pitchFamily="2" charset="2"/>
              <a:buChar char="§"/>
            </a:pPr>
            <a:r>
              <a:rPr lang="de-DE" dirty="0"/>
              <a:t>zur Tätigkeit passen</a:t>
            </a:r>
          </a:p>
          <a:p>
            <a:pPr lvl="1">
              <a:buFont typeface="Wingdings" panose="05000000000000000000" pitchFamily="2" charset="2"/>
              <a:buChar char="§"/>
            </a:pPr>
            <a:r>
              <a:rPr lang="de-DE" dirty="0"/>
              <a:t>im Alltag wirklich genutzt werden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11</a:t>
            </a:fld>
            <a:endParaRPr lang="de-DE" dirty="0"/>
          </a:p>
        </p:txBody>
      </p:sp>
      <p:pic>
        <p:nvPicPr>
          <p:cNvPr id="10" name="Grafik 9">
            <a:extLst>
              <a:ext uri="{FF2B5EF4-FFF2-40B4-BE49-F238E27FC236}">
                <a16:creationId xmlns:a16="http://schemas.microsoft.com/office/drawing/2014/main" id="{8251ADB3-AC0A-48A7-B14A-47B44D9F35D7}"/>
              </a:ext>
            </a:extLst>
          </p:cNvPr>
          <p:cNvPicPr>
            <a:picLocks noChangeAspect="1"/>
          </p:cNvPicPr>
          <p:nvPr/>
        </p:nvPicPr>
        <p:blipFill>
          <a:blip r:embed="rId2"/>
          <a:stretch>
            <a:fillRect/>
          </a:stretch>
        </p:blipFill>
        <p:spPr>
          <a:xfrm>
            <a:off x="7200000" y="1620000"/>
            <a:ext cx="3600000" cy="3600000"/>
          </a:xfrm>
          <a:prstGeom prst="rect">
            <a:avLst/>
          </a:prstGeom>
          <a:ln>
            <a:noFill/>
          </a:ln>
          <a:effectLst>
            <a:softEdge rad="112500"/>
          </a:effectLst>
        </p:spPr>
      </p:pic>
    </p:spTree>
    <p:extLst>
      <p:ext uri="{BB962C8B-B14F-4D97-AF65-F5344CB8AC3E}">
        <p14:creationId xmlns:p14="http://schemas.microsoft.com/office/powerpoint/2010/main" val="247956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D9FAD564-D287-E60E-7600-642C685522A8}"/>
              </a:ext>
            </a:extLst>
          </p:cNvPr>
          <p:cNvSpPr>
            <a:spLocks noGrp="1"/>
          </p:cNvSpPr>
          <p:nvPr>
            <p:ph type="sldNum" sz="quarter" idx="11"/>
          </p:nvPr>
        </p:nvSpPr>
        <p:spPr/>
        <p:txBody>
          <a:bodyPr/>
          <a:lstStyle/>
          <a:p>
            <a:fld id="{521AE3AC-DDCA-45D4-9B2A-A2DBEA872607}" type="slidenum">
              <a:rPr lang="de-DE" smtClean="0"/>
              <a:pPr/>
              <a:t>12</a:t>
            </a:fld>
            <a:endParaRPr lang="de-DE" dirty="0"/>
          </a:p>
        </p:txBody>
      </p:sp>
      <p:sp>
        <p:nvSpPr>
          <p:cNvPr id="7" name="Titel 6">
            <a:extLst>
              <a:ext uri="{FF2B5EF4-FFF2-40B4-BE49-F238E27FC236}">
                <a16:creationId xmlns:a16="http://schemas.microsoft.com/office/drawing/2014/main" id="{F8148914-6939-9243-C5C4-A887EB51DC56}"/>
              </a:ext>
            </a:extLst>
          </p:cNvPr>
          <p:cNvSpPr>
            <a:spLocks noGrp="1"/>
          </p:cNvSpPr>
          <p:nvPr>
            <p:ph type="title"/>
          </p:nvPr>
        </p:nvSpPr>
        <p:spPr/>
        <p:txBody>
          <a:bodyPr/>
          <a:lstStyle/>
          <a:p>
            <a:r>
              <a:rPr lang="de-DE" dirty="0"/>
              <a:t>vielen dank für ihre Aufmerksamkeit!</a:t>
            </a:r>
          </a:p>
        </p:txBody>
      </p:sp>
      <p:sp>
        <p:nvSpPr>
          <p:cNvPr id="2" name="Textplatzhalter 1">
            <a:extLst>
              <a:ext uri="{FF2B5EF4-FFF2-40B4-BE49-F238E27FC236}">
                <a16:creationId xmlns:a16="http://schemas.microsoft.com/office/drawing/2014/main" id="{3AD11520-D499-E446-57AE-646D4FE51564}"/>
              </a:ext>
            </a:extLst>
          </p:cNvPr>
          <p:cNvSpPr>
            <a:spLocks noGrp="1"/>
          </p:cNvSpPr>
          <p:nvPr>
            <p:ph type="body" sz="quarter" idx="14"/>
          </p:nvPr>
        </p:nvSpPr>
        <p:spPr/>
        <p:txBody>
          <a:bodyPr/>
          <a:lstStyle/>
          <a:p>
            <a:endParaRPr lang="de-DE"/>
          </a:p>
        </p:txBody>
      </p:sp>
      <p:sp>
        <p:nvSpPr>
          <p:cNvPr id="3" name="Textplatzhalter 2">
            <a:extLst>
              <a:ext uri="{FF2B5EF4-FFF2-40B4-BE49-F238E27FC236}">
                <a16:creationId xmlns:a16="http://schemas.microsoft.com/office/drawing/2014/main" id="{6C5F41E4-A4DA-89DE-ACA8-FFF18BCDEBE6}"/>
              </a:ext>
            </a:extLst>
          </p:cNvPr>
          <p:cNvSpPr>
            <a:spLocks noGrp="1"/>
          </p:cNvSpPr>
          <p:nvPr>
            <p:ph type="body" sz="quarter" idx="15"/>
          </p:nvPr>
        </p:nvSpPr>
        <p:spPr/>
        <p:txBody>
          <a:bodyPr/>
          <a:lstStyle/>
          <a:p>
            <a:endParaRPr lang="de-DE"/>
          </a:p>
        </p:txBody>
      </p:sp>
      <p:sp>
        <p:nvSpPr>
          <p:cNvPr id="6" name="Textplatzhalter 5">
            <a:extLst>
              <a:ext uri="{FF2B5EF4-FFF2-40B4-BE49-F238E27FC236}">
                <a16:creationId xmlns:a16="http://schemas.microsoft.com/office/drawing/2014/main" id="{E939EA4E-69C6-1E7E-B1F1-9662683B1837}"/>
              </a:ext>
            </a:extLst>
          </p:cNvPr>
          <p:cNvSpPr>
            <a:spLocks noGrp="1"/>
          </p:cNvSpPr>
          <p:nvPr>
            <p:ph type="body" sz="quarter" idx="16"/>
          </p:nvPr>
        </p:nvSpPr>
        <p:spPr/>
        <p:txBody>
          <a:bodyPr/>
          <a:lstStyle/>
          <a:p>
            <a:endParaRPr lang="de-DE"/>
          </a:p>
        </p:txBody>
      </p:sp>
      <p:sp>
        <p:nvSpPr>
          <p:cNvPr id="13" name="Textplatzhalter 12">
            <a:extLst>
              <a:ext uri="{FF2B5EF4-FFF2-40B4-BE49-F238E27FC236}">
                <a16:creationId xmlns:a16="http://schemas.microsoft.com/office/drawing/2014/main" id="{58140B91-CD84-BCEE-61FA-8C1ABFBED6E4}"/>
              </a:ext>
            </a:extLst>
          </p:cNvPr>
          <p:cNvSpPr>
            <a:spLocks noGrp="1"/>
          </p:cNvSpPr>
          <p:nvPr>
            <p:ph type="body" sz="quarter" idx="17"/>
          </p:nvPr>
        </p:nvSpPr>
        <p:spPr/>
        <p:txBody>
          <a:bodyPr/>
          <a:lstStyle/>
          <a:p>
            <a:endParaRPr lang="de-DE"/>
          </a:p>
        </p:txBody>
      </p:sp>
      <p:sp>
        <p:nvSpPr>
          <p:cNvPr id="14" name="Textplatzhalter 13">
            <a:extLst>
              <a:ext uri="{FF2B5EF4-FFF2-40B4-BE49-F238E27FC236}">
                <a16:creationId xmlns:a16="http://schemas.microsoft.com/office/drawing/2014/main" id="{5BA691A2-247F-FE08-BF6C-4FB276F8840C}"/>
              </a:ext>
            </a:extLst>
          </p:cNvPr>
          <p:cNvSpPr>
            <a:spLocks noGrp="1"/>
          </p:cNvSpPr>
          <p:nvPr>
            <p:ph type="body" sz="quarter" idx="18"/>
          </p:nvPr>
        </p:nvSpPr>
        <p:spPr/>
        <p:txBody>
          <a:bodyPr/>
          <a:lstStyle/>
          <a:p>
            <a:endParaRPr lang="de-DE"/>
          </a:p>
        </p:txBody>
      </p:sp>
    </p:spTree>
    <p:extLst>
      <p:ext uri="{BB962C8B-B14F-4D97-AF65-F5344CB8AC3E}">
        <p14:creationId xmlns:p14="http://schemas.microsoft.com/office/powerpoint/2010/main" val="109735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4655BD53-A3A5-A248-AC71-D064E801D39F}"/>
              </a:ext>
            </a:extLst>
          </p:cNvPr>
          <p:cNvSpPr>
            <a:spLocks noGrp="1"/>
          </p:cNvSpPr>
          <p:nvPr>
            <p:ph type="ftr" sz="quarter" idx="10"/>
          </p:nvPr>
        </p:nvSpPr>
        <p:spPr/>
        <p:txBody>
          <a:bodyPr/>
          <a:lstStyle/>
          <a:p>
            <a:endParaRPr lang="de-DE" dirty="0"/>
          </a:p>
        </p:txBody>
      </p:sp>
      <p:sp>
        <p:nvSpPr>
          <p:cNvPr id="3" name="Foliennummernplatzhalter 2">
            <a:extLst>
              <a:ext uri="{FF2B5EF4-FFF2-40B4-BE49-F238E27FC236}">
                <a16:creationId xmlns:a16="http://schemas.microsoft.com/office/drawing/2014/main" id="{FA456910-3457-65AE-2ADB-F3B74EE7B67B}"/>
              </a:ext>
            </a:extLst>
          </p:cNvPr>
          <p:cNvSpPr>
            <a:spLocks noGrp="1"/>
          </p:cNvSpPr>
          <p:nvPr>
            <p:ph type="sldNum" sz="quarter" idx="11"/>
          </p:nvPr>
        </p:nvSpPr>
        <p:spPr/>
        <p:txBody>
          <a:bodyPr/>
          <a:lstStyle/>
          <a:p>
            <a:fld id="{521AE3AC-DDCA-45D4-9B2A-A2DBEA872607}" type="slidenum">
              <a:rPr lang="de-DE" smtClean="0"/>
              <a:pPr/>
              <a:t>13</a:t>
            </a:fld>
            <a:endParaRPr lang="de-DE" dirty="0"/>
          </a:p>
        </p:txBody>
      </p:sp>
    </p:spTree>
    <p:extLst>
      <p:ext uri="{BB962C8B-B14F-4D97-AF65-F5344CB8AC3E}">
        <p14:creationId xmlns:p14="http://schemas.microsoft.com/office/powerpoint/2010/main" val="1871986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Warum Betriebsanweisungen wichtig sind</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9119868" cy="4495434"/>
          </a:xfrm>
        </p:spPr>
        <p:txBody>
          <a:bodyPr/>
          <a:lstStyle/>
          <a:p>
            <a:pPr marL="0" lvl="1" indent="0">
              <a:buNone/>
            </a:pPr>
            <a:r>
              <a:rPr lang="de-DE" dirty="0"/>
              <a:t>Betriebsanweisungen enthalten wichtige Informationen für sicheres Arbeiten. Leider werden sie im Alltag oft übersehen!</a:t>
            </a:r>
          </a:p>
          <a:p>
            <a:pPr marL="0" lvl="1" indent="0">
              <a:buNone/>
            </a:pPr>
            <a:r>
              <a:rPr lang="de-DE" dirty="0"/>
              <a:t>Ihre Aufgabe ist es:</a:t>
            </a:r>
          </a:p>
          <a:p>
            <a:pPr lvl="1">
              <a:buFont typeface="Wingdings" panose="05000000000000000000" pitchFamily="2" charset="2"/>
              <a:buChar char="§"/>
            </a:pPr>
            <a:r>
              <a:rPr lang="de-DE" dirty="0"/>
              <a:t>Gefahren zu erkennen</a:t>
            </a:r>
          </a:p>
          <a:p>
            <a:pPr lvl="1">
              <a:buFont typeface="Wingdings" panose="05000000000000000000" pitchFamily="2" charset="2"/>
              <a:buChar char="§"/>
            </a:pPr>
            <a:r>
              <a:rPr lang="de-DE" dirty="0"/>
              <a:t>Schutzmaßnahmen einzuhalten</a:t>
            </a:r>
          </a:p>
          <a:p>
            <a:pPr lvl="1">
              <a:buFont typeface="Wingdings" panose="05000000000000000000" pitchFamily="2" charset="2"/>
              <a:buChar char="§"/>
            </a:pPr>
            <a:r>
              <a:rPr lang="de-DE" dirty="0"/>
              <a:t>Fehler und Unfälle zu vermeiden</a:t>
            </a:r>
          </a:p>
          <a:p>
            <a:pPr lvl="1">
              <a:buFont typeface="Wingdings" panose="05000000000000000000" pitchFamily="2" charset="2"/>
              <a:buChar char="§"/>
            </a:pPr>
            <a:r>
              <a:rPr lang="de-DE" dirty="0"/>
              <a:t>richtig auf Störungen zu reagieren</a:t>
            </a:r>
          </a:p>
          <a:p>
            <a:pPr marL="0" lvl="1" indent="0">
              <a:buNone/>
            </a:pPr>
            <a:r>
              <a:rPr lang="de-DE" dirty="0"/>
              <a:t>Gerade bei Routinearbeiten werden Risiken häufig unterschätzt.</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2</a:t>
            </a:fld>
            <a:endParaRPr lang="de-DE" dirty="0"/>
          </a:p>
        </p:txBody>
      </p:sp>
    </p:spTree>
    <p:extLst>
      <p:ext uri="{BB962C8B-B14F-4D97-AF65-F5344CB8AC3E}">
        <p14:creationId xmlns:p14="http://schemas.microsoft.com/office/powerpoint/2010/main" val="355925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Wo Betriebsanweisungen eingesetzt werden</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340474" cy="4495434"/>
          </a:xfrm>
        </p:spPr>
        <p:txBody>
          <a:bodyPr/>
          <a:lstStyle/>
          <a:p>
            <a:pPr marL="0" lvl="1" indent="0">
              <a:buNone/>
            </a:pPr>
            <a:r>
              <a:rPr lang="de-DE" dirty="0"/>
              <a:t>Betriebsanweisungen gibt es in vielen Bereichen:</a:t>
            </a:r>
          </a:p>
          <a:p>
            <a:pPr lvl="1">
              <a:buFont typeface="Wingdings" panose="05000000000000000000" pitchFamily="2" charset="2"/>
              <a:buChar char="§"/>
            </a:pPr>
            <a:r>
              <a:rPr lang="de-DE" dirty="0"/>
              <a:t>Maschinen und Arbeitsmittel</a:t>
            </a:r>
          </a:p>
          <a:p>
            <a:pPr lvl="1">
              <a:buFont typeface="Wingdings" panose="05000000000000000000" pitchFamily="2" charset="2"/>
              <a:buChar char="§"/>
            </a:pPr>
            <a:r>
              <a:rPr lang="de-DE" dirty="0"/>
              <a:t>Gefahrstoffe</a:t>
            </a:r>
          </a:p>
          <a:p>
            <a:pPr lvl="1">
              <a:buFont typeface="Wingdings" panose="05000000000000000000" pitchFamily="2" charset="2"/>
              <a:buChar char="§"/>
            </a:pPr>
            <a:r>
              <a:rPr lang="de-DE" dirty="0"/>
              <a:t>Werkzeuge und Fahrzeuge</a:t>
            </a:r>
          </a:p>
          <a:p>
            <a:pPr lvl="1">
              <a:buFont typeface="Wingdings" panose="05000000000000000000" pitchFamily="2" charset="2"/>
              <a:buChar char="§"/>
            </a:pPr>
            <a:r>
              <a:rPr lang="de-DE" dirty="0"/>
              <a:t>bestimmte Tätigkeiten oder Arbeitsverfahren</a:t>
            </a:r>
          </a:p>
          <a:p>
            <a:pPr marL="0" lvl="1" indent="0">
              <a:buNone/>
            </a:pPr>
            <a:r>
              <a:rPr lang="de-DE" dirty="0"/>
              <a:t>Je nach Tätigkeit sehen Betriebsanweisungen unterschiedlich aus.</a:t>
            </a:r>
          </a:p>
          <a:p>
            <a:pPr marL="0" lvl="1" indent="0">
              <a:buNone/>
            </a:pPr>
            <a:r>
              <a:rPr lang="de-DE" dirty="0"/>
              <a:t>Ziel ist aber immer: Gefahren erkennen und sicher arbeiten.</a:t>
            </a:r>
          </a:p>
          <a:p>
            <a:pPr lvl="1">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3</a:t>
            </a:fld>
            <a:endParaRPr lang="de-DE" dirty="0"/>
          </a:p>
        </p:txBody>
      </p:sp>
      <p:pic>
        <p:nvPicPr>
          <p:cNvPr id="8" name="Grafik 7">
            <a:extLst>
              <a:ext uri="{FF2B5EF4-FFF2-40B4-BE49-F238E27FC236}">
                <a16:creationId xmlns:a16="http://schemas.microsoft.com/office/drawing/2014/main" id="{04828E7B-3381-4180-8548-0FB54B9AEBBD}"/>
              </a:ext>
            </a:extLst>
          </p:cNvPr>
          <p:cNvPicPr>
            <a:picLocks noChangeAspect="1"/>
          </p:cNvPicPr>
          <p:nvPr/>
        </p:nvPicPr>
        <p:blipFill>
          <a:blip r:embed="rId2"/>
          <a:stretch>
            <a:fillRect/>
          </a:stretch>
        </p:blipFill>
        <p:spPr>
          <a:xfrm>
            <a:off x="7200000" y="1620000"/>
            <a:ext cx="3600000" cy="3600000"/>
          </a:xfrm>
          <a:prstGeom prst="rect">
            <a:avLst/>
          </a:prstGeom>
          <a:ln>
            <a:noFill/>
          </a:ln>
          <a:effectLst>
            <a:softEdge rad="112500"/>
          </a:effectLst>
        </p:spPr>
      </p:pic>
    </p:spTree>
    <p:extLst>
      <p:ext uri="{BB962C8B-B14F-4D97-AF65-F5344CB8AC3E}">
        <p14:creationId xmlns:p14="http://schemas.microsoft.com/office/powerpoint/2010/main" val="1333948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Typischer Aufbau einer Betriebsanweisung</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8194827" cy="4495434"/>
          </a:xfrm>
        </p:spPr>
        <p:txBody>
          <a:bodyPr/>
          <a:lstStyle/>
          <a:p>
            <a:pPr marL="0" lvl="1" indent="0">
              <a:buNone/>
            </a:pPr>
            <a:r>
              <a:rPr lang="de-DE" dirty="0"/>
              <a:t>Eine Betriebsanweisung enthält meist:</a:t>
            </a:r>
          </a:p>
          <a:p>
            <a:pPr lvl="1">
              <a:buFont typeface="Wingdings" panose="05000000000000000000" pitchFamily="2" charset="2"/>
              <a:buChar char="§"/>
            </a:pPr>
            <a:r>
              <a:rPr lang="de-DE" dirty="0"/>
              <a:t>Geltungsbereich</a:t>
            </a:r>
          </a:p>
          <a:p>
            <a:pPr lvl="1">
              <a:buFont typeface="Wingdings" panose="05000000000000000000" pitchFamily="2" charset="2"/>
              <a:buChar char="§"/>
            </a:pPr>
            <a:r>
              <a:rPr lang="de-DE" dirty="0"/>
              <a:t>mögliche Gefahren</a:t>
            </a:r>
          </a:p>
          <a:p>
            <a:pPr lvl="1">
              <a:buFont typeface="Wingdings" panose="05000000000000000000" pitchFamily="2" charset="2"/>
              <a:buChar char="§"/>
            </a:pPr>
            <a:r>
              <a:rPr lang="de-DE" dirty="0"/>
              <a:t>Schutzmaßnahmen</a:t>
            </a:r>
          </a:p>
          <a:p>
            <a:pPr lvl="1">
              <a:buFont typeface="Wingdings" panose="05000000000000000000" pitchFamily="2" charset="2"/>
              <a:buChar char="§"/>
            </a:pPr>
            <a:r>
              <a:rPr lang="de-DE" dirty="0"/>
              <a:t>Verhalten im Störfall</a:t>
            </a:r>
          </a:p>
          <a:p>
            <a:pPr lvl="1">
              <a:buFont typeface="Wingdings" panose="05000000000000000000" pitchFamily="2" charset="2"/>
              <a:buChar char="§"/>
            </a:pPr>
            <a:r>
              <a:rPr lang="de-DE" dirty="0"/>
              <a:t>Hinweise zur Ersten Hilfe</a:t>
            </a:r>
          </a:p>
          <a:p>
            <a:pPr lvl="1">
              <a:buFont typeface="Wingdings" panose="05000000000000000000" pitchFamily="2" charset="2"/>
              <a:buChar char="§"/>
            </a:pPr>
            <a:r>
              <a:rPr lang="de-DE" dirty="0"/>
              <a:t>Hinweise zur Instandhaltung und Entsorgung</a:t>
            </a:r>
          </a:p>
          <a:p>
            <a:pPr marL="0" lvl="1" indent="0">
              <a:buNone/>
            </a:pPr>
            <a:r>
              <a:rPr lang="de-DE" dirty="0"/>
              <a:t>Wichtige Informationen sollen schnell erkennbar und verständlich sein.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4</a:t>
            </a:fld>
            <a:endParaRPr lang="de-DE" dirty="0"/>
          </a:p>
        </p:txBody>
      </p:sp>
    </p:spTree>
    <p:extLst>
      <p:ext uri="{BB962C8B-B14F-4D97-AF65-F5344CB8AC3E}">
        <p14:creationId xmlns:p14="http://schemas.microsoft.com/office/powerpoint/2010/main" val="1038320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Warum Betriebsanweisungen oft ignoriert werden</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2" y="1601093"/>
            <a:ext cx="6340474" cy="4495434"/>
          </a:xfrm>
        </p:spPr>
        <p:txBody>
          <a:bodyPr/>
          <a:lstStyle/>
          <a:p>
            <a:pPr marL="0" lvl="1" indent="0">
              <a:buNone/>
            </a:pPr>
            <a:r>
              <a:rPr lang="de-DE" dirty="0"/>
              <a:t>Typische Aussagen im Arbeitsalltag:</a:t>
            </a:r>
          </a:p>
          <a:p>
            <a:pPr lvl="1">
              <a:buFont typeface="Wingdings" panose="05000000000000000000" pitchFamily="2" charset="2"/>
              <a:buChar char="§"/>
            </a:pPr>
            <a:r>
              <a:rPr lang="de-DE" dirty="0"/>
              <a:t>„Das mache ich doch jeden Tag.“</a:t>
            </a:r>
          </a:p>
          <a:p>
            <a:pPr lvl="1">
              <a:buFont typeface="Wingdings" panose="05000000000000000000" pitchFamily="2" charset="2"/>
              <a:buChar char="§"/>
            </a:pPr>
            <a:r>
              <a:rPr lang="de-DE" dirty="0"/>
              <a:t>„Da steht nichts Neues drin.“</a:t>
            </a:r>
          </a:p>
          <a:p>
            <a:pPr lvl="1">
              <a:buFont typeface="Wingdings" panose="05000000000000000000" pitchFamily="2" charset="2"/>
              <a:buChar char="§"/>
            </a:pPr>
            <a:r>
              <a:rPr lang="de-DE" dirty="0"/>
              <a:t>„Dafür habe ich gerade keine Zeit.“</a:t>
            </a:r>
          </a:p>
          <a:p>
            <a:pPr marL="0" lvl="1" indent="0">
              <a:buNone/>
            </a:pPr>
            <a:r>
              <a:rPr lang="de-DE" dirty="0"/>
              <a:t>Genau dadurch entstehen aber Risiken, denn schon kleine Änderungen können wichtig sein:</a:t>
            </a:r>
          </a:p>
          <a:p>
            <a:pPr lvl="1">
              <a:buFont typeface="Wingdings" panose="05000000000000000000" pitchFamily="2" charset="2"/>
              <a:buChar char="§"/>
            </a:pPr>
            <a:r>
              <a:rPr lang="de-DE" dirty="0"/>
              <a:t>neue Schutzmaßnahmen</a:t>
            </a:r>
          </a:p>
          <a:p>
            <a:pPr lvl="1">
              <a:buFont typeface="Wingdings" panose="05000000000000000000" pitchFamily="2" charset="2"/>
              <a:buChar char="§"/>
            </a:pPr>
            <a:r>
              <a:rPr lang="de-DE" dirty="0"/>
              <a:t>geänderte Arbeitsabläufe</a:t>
            </a:r>
          </a:p>
          <a:p>
            <a:pPr lvl="1">
              <a:buFont typeface="Wingdings" panose="05000000000000000000" pitchFamily="2" charset="2"/>
              <a:buChar char="§"/>
            </a:pPr>
            <a:r>
              <a:rPr lang="de-DE" dirty="0"/>
              <a:t>andere Arbeitsstoffe oder Werkzeuge</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5</a:t>
            </a:fld>
            <a:endParaRPr lang="de-DE" dirty="0"/>
          </a:p>
        </p:txBody>
      </p:sp>
      <p:pic>
        <p:nvPicPr>
          <p:cNvPr id="8" name="Grafik 7">
            <a:extLst>
              <a:ext uri="{FF2B5EF4-FFF2-40B4-BE49-F238E27FC236}">
                <a16:creationId xmlns:a16="http://schemas.microsoft.com/office/drawing/2014/main" id="{3F7A2066-A5C9-46B5-A2FB-DBEF290EA78B}"/>
              </a:ext>
            </a:extLst>
          </p:cNvPr>
          <p:cNvPicPr>
            <a:picLocks noChangeAspect="1"/>
          </p:cNvPicPr>
          <p:nvPr/>
        </p:nvPicPr>
        <p:blipFill>
          <a:blip r:embed="rId2"/>
          <a:stretch>
            <a:fillRect/>
          </a:stretch>
        </p:blipFill>
        <p:spPr>
          <a:xfrm>
            <a:off x="7200000" y="1620000"/>
            <a:ext cx="3600000" cy="3600000"/>
          </a:xfrm>
          <a:prstGeom prst="rect">
            <a:avLst/>
          </a:prstGeom>
          <a:ln>
            <a:noFill/>
          </a:ln>
          <a:effectLst>
            <a:softEdge rad="112500"/>
          </a:effectLst>
        </p:spPr>
      </p:pic>
    </p:spTree>
    <p:extLst>
      <p:ext uri="{BB962C8B-B14F-4D97-AF65-F5344CB8AC3E}">
        <p14:creationId xmlns:p14="http://schemas.microsoft.com/office/powerpoint/2010/main" val="184289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Woran du eine gute Betriebsanweisung erkennst</a:t>
            </a:r>
            <a:endParaRPr lang="de-DE" b="1" dirty="0"/>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702423" cy="4495434"/>
          </a:xfrm>
        </p:spPr>
        <p:txBody>
          <a:bodyPr/>
          <a:lstStyle/>
          <a:p>
            <a:pPr marL="0" lvl="1" indent="0">
              <a:buNone/>
            </a:pPr>
            <a:r>
              <a:rPr lang="de-DE" dirty="0"/>
              <a:t>Eine gute Betriebsanweisung ist:</a:t>
            </a:r>
          </a:p>
          <a:p>
            <a:pPr lvl="1">
              <a:buFont typeface="Wingdings" panose="05000000000000000000" pitchFamily="2" charset="2"/>
              <a:buChar char="§"/>
            </a:pPr>
            <a:r>
              <a:rPr lang="de-DE" dirty="0"/>
              <a:t>verständlich formuliert</a:t>
            </a:r>
          </a:p>
          <a:p>
            <a:pPr lvl="1">
              <a:buFont typeface="Wingdings" panose="05000000000000000000" pitchFamily="2" charset="2"/>
              <a:buChar char="§"/>
            </a:pPr>
            <a:r>
              <a:rPr lang="de-DE" dirty="0"/>
              <a:t>übersichtlich aufgebaut</a:t>
            </a:r>
          </a:p>
          <a:p>
            <a:pPr lvl="1">
              <a:buFont typeface="Wingdings" panose="05000000000000000000" pitchFamily="2" charset="2"/>
              <a:buChar char="§"/>
            </a:pPr>
            <a:r>
              <a:rPr lang="de-DE" dirty="0"/>
              <a:t>schnell erfassbar</a:t>
            </a:r>
          </a:p>
          <a:p>
            <a:pPr lvl="1">
              <a:buFont typeface="Wingdings" panose="05000000000000000000" pitchFamily="2" charset="2"/>
              <a:buChar char="§"/>
            </a:pPr>
            <a:r>
              <a:rPr lang="de-DE" dirty="0"/>
              <a:t>konkret auf die Tätigkeit bezogen</a:t>
            </a:r>
          </a:p>
          <a:p>
            <a:pPr marL="0" lvl="1" indent="0">
              <a:buNone/>
            </a:pPr>
            <a:endParaRPr lang="de-DE" dirty="0"/>
          </a:p>
          <a:p>
            <a:pPr marL="0" lvl="1" indent="0">
              <a:buNone/>
            </a:pPr>
            <a:r>
              <a:rPr lang="de-DE" dirty="0"/>
              <a:t>Wichtige Informationen müssen sofort auffallen – nicht erst nach langem Suchen.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6</a:t>
            </a:fld>
            <a:endParaRPr lang="de-DE" dirty="0"/>
          </a:p>
        </p:txBody>
      </p:sp>
    </p:spTree>
    <p:extLst>
      <p:ext uri="{BB962C8B-B14F-4D97-AF65-F5344CB8AC3E}">
        <p14:creationId xmlns:p14="http://schemas.microsoft.com/office/powerpoint/2010/main" val="282786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Typische Schwachstellen in der Praxis</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254749" cy="4495434"/>
          </a:xfrm>
        </p:spPr>
        <p:txBody>
          <a:bodyPr/>
          <a:lstStyle/>
          <a:p>
            <a:pPr marL="0" lvl="1" indent="0">
              <a:buNone/>
            </a:pPr>
            <a:r>
              <a:rPr lang="de-DE" dirty="0"/>
              <a:t>Nicht jede Betriebsanweisung ist im Alltag wirklich hilfreich. Häufige Probleme:</a:t>
            </a:r>
          </a:p>
          <a:p>
            <a:pPr marL="457200" lvl="1" indent="-457200">
              <a:buFont typeface="Wingdings" panose="05000000000000000000" pitchFamily="2" charset="2"/>
              <a:buChar char="§"/>
            </a:pPr>
            <a:r>
              <a:rPr lang="de-DE" dirty="0"/>
              <a:t>zu viel Text</a:t>
            </a:r>
          </a:p>
          <a:p>
            <a:pPr marL="457200" lvl="1" indent="-457200">
              <a:buFont typeface="Wingdings" panose="05000000000000000000" pitchFamily="2" charset="2"/>
              <a:buChar char="§"/>
            </a:pPr>
            <a:r>
              <a:rPr lang="de-DE" dirty="0"/>
              <a:t>unklare Formulierungen</a:t>
            </a:r>
          </a:p>
          <a:p>
            <a:pPr marL="457200" lvl="1" indent="-457200">
              <a:buFont typeface="Wingdings" panose="05000000000000000000" pitchFamily="2" charset="2"/>
              <a:buChar char="§"/>
            </a:pPr>
            <a:r>
              <a:rPr lang="de-DE" dirty="0"/>
              <a:t>veraltete Inhalte</a:t>
            </a:r>
          </a:p>
          <a:p>
            <a:pPr marL="457200" lvl="1" indent="-457200">
              <a:buFont typeface="Wingdings" panose="05000000000000000000" pitchFamily="2" charset="2"/>
              <a:buChar char="§"/>
            </a:pPr>
            <a:r>
              <a:rPr lang="de-DE" dirty="0"/>
              <a:t>schlechter Aushangort</a:t>
            </a:r>
          </a:p>
          <a:p>
            <a:pPr marL="457200" lvl="1" indent="-457200">
              <a:buFont typeface="Wingdings" panose="05000000000000000000" pitchFamily="2" charset="2"/>
              <a:buChar char="§"/>
            </a:pPr>
            <a:r>
              <a:rPr lang="de-DE" dirty="0"/>
              <a:t>fehlender Praxisbezug</a:t>
            </a:r>
          </a:p>
          <a:p>
            <a:pPr marL="0" lvl="1" indent="0">
              <a:buNone/>
            </a:pPr>
            <a:r>
              <a:rPr lang="de-DE" dirty="0"/>
              <a:t>Beschäftigte erkennen solche Schwachstellen oft zuerst.</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7</a:t>
            </a:fld>
            <a:endParaRPr lang="de-DE" dirty="0"/>
          </a:p>
        </p:txBody>
      </p:sp>
    </p:spTree>
    <p:extLst>
      <p:ext uri="{BB962C8B-B14F-4D97-AF65-F5344CB8AC3E}">
        <p14:creationId xmlns:p14="http://schemas.microsoft.com/office/powerpoint/2010/main" val="348964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Rückmeldungen aus der Praxis sind wichtig</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742429" cy="4495434"/>
          </a:xfrm>
        </p:spPr>
        <p:txBody>
          <a:bodyPr/>
          <a:lstStyle/>
          <a:p>
            <a:pPr marL="0" lvl="1" indent="0">
              <a:buNone/>
            </a:pPr>
            <a:r>
              <a:rPr lang="de-DE" dirty="0"/>
              <a:t>Arbeitsabläufe verändern sich ständig, deshalb sind Hinweise aus der Praxis wichtig:</a:t>
            </a:r>
          </a:p>
          <a:p>
            <a:pPr marL="457200" lvl="1" indent="-457200">
              <a:buFont typeface="Wingdings" panose="05000000000000000000" pitchFamily="2" charset="2"/>
              <a:buChar char="§"/>
            </a:pPr>
            <a:r>
              <a:rPr lang="de-DE" dirty="0"/>
              <a:t>Schutzmaßnahmen passen nicht mehr</a:t>
            </a:r>
          </a:p>
          <a:p>
            <a:pPr marL="457200" lvl="1" indent="-457200">
              <a:buFont typeface="Wingdings" panose="05000000000000000000" pitchFamily="2" charset="2"/>
              <a:buChar char="§"/>
            </a:pPr>
            <a:r>
              <a:rPr lang="de-DE" dirty="0"/>
              <a:t>Informationen fehlen</a:t>
            </a:r>
          </a:p>
          <a:p>
            <a:pPr marL="457200" lvl="1" indent="-457200">
              <a:buFont typeface="Wingdings" panose="05000000000000000000" pitchFamily="2" charset="2"/>
              <a:buChar char="§"/>
            </a:pPr>
            <a:r>
              <a:rPr lang="de-DE" dirty="0"/>
              <a:t>Tätigkeiten haben sich verändert</a:t>
            </a:r>
          </a:p>
          <a:p>
            <a:pPr marL="457200" lvl="1" indent="-457200">
              <a:buFont typeface="Wingdings" panose="05000000000000000000" pitchFamily="2" charset="2"/>
              <a:buChar char="§"/>
            </a:pPr>
            <a:r>
              <a:rPr lang="de-DE" dirty="0"/>
              <a:t>neue Gefahren entstehen</a:t>
            </a:r>
          </a:p>
          <a:p>
            <a:pPr marL="0" lvl="1" indent="0">
              <a:buNone/>
            </a:pPr>
            <a:r>
              <a:rPr lang="de-DE" dirty="0"/>
              <a:t>Rückmeldungen helfen dabei, Betriebsanweisungen zu verbessern.</a:t>
            </a:r>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8</a:t>
            </a:fld>
            <a:endParaRPr lang="de-DE" dirty="0"/>
          </a:p>
        </p:txBody>
      </p:sp>
      <p:pic>
        <p:nvPicPr>
          <p:cNvPr id="7" name="Grafik 6">
            <a:extLst>
              <a:ext uri="{FF2B5EF4-FFF2-40B4-BE49-F238E27FC236}">
                <a16:creationId xmlns:a16="http://schemas.microsoft.com/office/drawing/2014/main" id="{3AC3709D-2F7E-4393-AD32-527BF615E0EA}"/>
              </a:ext>
            </a:extLst>
          </p:cNvPr>
          <p:cNvPicPr>
            <a:picLocks/>
          </p:cNvPicPr>
          <p:nvPr/>
        </p:nvPicPr>
        <p:blipFill>
          <a:blip r:embed="rId3"/>
          <a:stretch>
            <a:fillRect/>
          </a:stretch>
        </p:blipFill>
        <p:spPr>
          <a:xfrm>
            <a:off x="7200000" y="1620001"/>
            <a:ext cx="3960000" cy="3960000"/>
          </a:xfrm>
          <a:prstGeom prst="rect">
            <a:avLst/>
          </a:prstGeom>
          <a:ln>
            <a:noFill/>
          </a:ln>
          <a:effectLst>
            <a:softEdge rad="112500"/>
          </a:effectLst>
        </p:spPr>
      </p:pic>
    </p:spTree>
    <p:extLst>
      <p:ext uri="{BB962C8B-B14F-4D97-AF65-F5344CB8AC3E}">
        <p14:creationId xmlns:p14="http://schemas.microsoft.com/office/powerpoint/2010/main" val="4119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7E359-E902-2583-ABF8-750B9A31FF58}"/>
              </a:ext>
            </a:extLst>
          </p:cNvPr>
          <p:cNvSpPr>
            <a:spLocks noGrp="1"/>
          </p:cNvSpPr>
          <p:nvPr>
            <p:ph type="title"/>
          </p:nvPr>
        </p:nvSpPr>
        <p:spPr/>
        <p:txBody>
          <a:bodyPr/>
          <a:lstStyle/>
          <a:p>
            <a:r>
              <a:rPr lang="de-DE" dirty="0"/>
              <a:t>Betriebsanweisungen an mobilen Arbeitsplätzen</a:t>
            </a:r>
          </a:p>
        </p:txBody>
      </p:sp>
      <p:sp>
        <p:nvSpPr>
          <p:cNvPr id="4" name="Inhaltsplatzhalter 3">
            <a:extLst>
              <a:ext uri="{FF2B5EF4-FFF2-40B4-BE49-F238E27FC236}">
                <a16:creationId xmlns:a16="http://schemas.microsoft.com/office/drawing/2014/main" id="{1BA4D0BA-8D19-7299-15D3-8394FF0E2F92}"/>
              </a:ext>
            </a:extLst>
          </p:cNvPr>
          <p:cNvSpPr>
            <a:spLocks noGrp="1"/>
          </p:cNvSpPr>
          <p:nvPr>
            <p:ph sz="quarter" idx="19"/>
          </p:nvPr>
        </p:nvSpPr>
        <p:spPr>
          <a:xfrm>
            <a:off x="527051" y="1601093"/>
            <a:ext cx="6251701" cy="4495434"/>
          </a:xfrm>
        </p:spPr>
        <p:txBody>
          <a:bodyPr/>
          <a:lstStyle/>
          <a:p>
            <a:pPr marL="0" lvl="1" indent="0">
              <a:buNone/>
            </a:pPr>
            <a:r>
              <a:rPr lang="de-DE" dirty="0"/>
              <a:t>Nicht alle Beschäftigten arbeiten an einem festen Arbeitsplatz. Die Lösung:</a:t>
            </a:r>
          </a:p>
          <a:p>
            <a:pPr marL="457200" lvl="1" indent="-457200">
              <a:buFont typeface="Wingdings" panose="05000000000000000000" pitchFamily="2" charset="2"/>
              <a:buChar char="§"/>
            </a:pPr>
            <a:r>
              <a:rPr lang="de-DE" dirty="0"/>
              <a:t>digitale Betriebsanweisungen</a:t>
            </a:r>
          </a:p>
          <a:p>
            <a:pPr marL="457200" lvl="1" indent="-457200">
              <a:buFont typeface="Wingdings" panose="05000000000000000000" pitchFamily="2" charset="2"/>
              <a:buChar char="§"/>
            </a:pPr>
            <a:r>
              <a:rPr lang="de-DE" dirty="0"/>
              <a:t>Tablets oder Smartphones</a:t>
            </a:r>
          </a:p>
          <a:p>
            <a:pPr marL="457200" lvl="1" indent="-457200">
              <a:buFont typeface="Wingdings" panose="05000000000000000000" pitchFamily="2" charset="2"/>
              <a:buChar char="§"/>
            </a:pPr>
            <a:r>
              <a:rPr lang="de-DE" dirty="0"/>
              <a:t>elektronische Checklisten</a:t>
            </a:r>
          </a:p>
          <a:p>
            <a:pPr marL="457200" lvl="1" indent="-457200">
              <a:buFont typeface="Wingdings" panose="05000000000000000000" pitchFamily="2" charset="2"/>
              <a:buChar char="§"/>
            </a:pPr>
            <a:r>
              <a:rPr lang="de-DE" dirty="0"/>
              <a:t>digitale Bestätigungen vor Arbeitsbeginn</a:t>
            </a:r>
          </a:p>
          <a:p>
            <a:pPr marL="0" lvl="1" indent="0">
              <a:buNone/>
            </a:pPr>
            <a:r>
              <a:rPr lang="de-DE" dirty="0"/>
              <a:t>Wichtige Informationen müssen überall und jederzeit verfügbar sein!</a:t>
            </a:r>
          </a:p>
          <a:p>
            <a:pPr marL="457200" lvl="1" indent="-457200">
              <a:buFont typeface="Wingdings" panose="05000000000000000000" pitchFamily="2" charset="2"/>
              <a:buChar char="§"/>
            </a:pPr>
            <a:endParaRPr lang="de-DE" dirty="0"/>
          </a:p>
        </p:txBody>
      </p:sp>
      <p:sp>
        <p:nvSpPr>
          <p:cNvPr id="5" name="Fußzeilenplatzhalter 4">
            <a:extLst>
              <a:ext uri="{FF2B5EF4-FFF2-40B4-BE49-F238E27FC236}">
                <a16:creationId xmlns:a16="http://schemas.microsoft.com/office/drawing/2014/main" id="{F7496784-D11E-4DDF-EA7F-2D030F881F6E}"/>
              </a:ext>
            </a:extLst>
          </p:cNvPr>
          <p:cNvSpPr>
            <a:spLocks noGrp="1"/>
          </p:cNvSpPr>
          <p:nvPr>
            <p:ph type="ftr" sz="quarter" idx="20"/>
          </p:nvPr>
        </p:nvSpPr>
        <p:spPr/>
        <p:txBody>
          <a:bodyPr/>
          <a:lstStyle/>
          <a:p>
            <a:endParaRPr lang="de-DE" dirty="0"/>
          </a:p>
        </p:txBody>
      </p:sp>
      <p:sp>
        <p:nvSpPr>
          <p:cNvPr id="6" name="Foliennummernplatzhalter 5">
            <a:extLst>
              <a:ext uri="{FF2B5EF4-FFF2-40B4-BE49-F238E27FC236}">
                <a16:creationId xmlns:a16="http://schemas.microsoft.com/office/drawing/2014/main" id="{1F65BCEE-7C35-63F0-25A8-9B960DCD982B}"/>
              </a:ext>
            </a:extLst>
          </p:cNvPr>
          <p:cNvSpPr>
            <a:spLocks noGrp="1"/>
          </p:cNvSpPr>
          <p:nvPr>
            <p:ph type="sldNum" sz="quarter" idx="21"/>
          </p:nvPr>
        </p:nvSpPr>
        <p:spPr/>
        <p:txBody>
          <a:bodyPr/>
          <a:lstStyle/>
          <a:p>
            <a:fld id="{521AE3AC-DDCA-45D4-9B2A-A2DBEA872607}" type="slidenum">
              <a:rPr lang="de-DE" smtClean="0"/>
              <a:pPr/>
              <a:t>9</a:t>
            </a:fld>
            <a:endParaRPr lang="de-DE" dirty="0"/>
          </a:p>
        </p:txBody>
      </p:sp>
      <p:pic>
        <p:nvPicPr>
          <p:cNvPr id="7" name="Grafik 6">
            <a:extLst>
              <a:ext uri="{FF2B5EF4-FFF2-40B4-BE49-F238E27FC236}">
                <a16:creationId xmlns:a16="http://schemas.microsoft.com/office/drawing/2014/main" id="{930D2C9F-30D8-4BDD-93D9-637D961A8894}"/>
              </a:ext>
            </a:extLst>
          </p:cNvPr>
          <p:cNvPicPr>
            <a:picLocks noChangeAspect="1"/>
          </p:cNvPicPr>
          <p:nvPr/>
        </p:nvPicPr>
        <p:blipFill>
          <a:blip r:embed="rId2"/>
          <a:stretch>
            <a:fillRect/>
          </a:stretch>
        </p:blipFill>
        <p:spPr>
          <a:xfrm>
            <a:off x="7200000" y="1620000"/>
            <a:ext cx="3600000" cy="3600000"/>
          </a:xfrm>
          <a:prstGeom prst="rect">
            <a:avLst/>
          </a:prstGeom>
          <a:ln>
            <a:noFill/>
          </a:ln>
          <a:effectLst>
            <a:softEdge rad="112500"/>
          </a:effectLst>
        </p:spPr>
      </p:pic>
    </p:spTree>
    <p:extLst>
      <p:ext uri="{BB962C8B-B14F-4D97-AF65-F5344CB8AC3E}">
        <p14:creationId xmlns:p14="http://schemas.microsoft.com/office/powerpoint/2010/main" val="114657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IO_CHANGETRACKING" val="true"/>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MIO_HDS" val="True"/>
  <p:tag name="MIO_UPDATE" val="True"/>
  <p:tag name="MIO_FALLBACK_LAYOUT" val="6"/>
  <p:tag name="MIO_SHOW_DATE" val="False"/>
  <p:tag name="MIO_SHOW_FOOTER" val="False"/>
  <p:tag name="MIO_SHOW_PAGENUMBER" val="False"/>
  <p:tag name="MIO_AVOID_BLANK_LAYOUT" val="True"/>
  <p:tag name="MIO_CD_LAYOUT_VALID_AREA" val="False"/>
  <p:tag name="MIO_NUMBER_OF_VALID_LAYOUTS" val="21"/>
  <p:tag name="MIO_EKGUID" val="d78cf25b-398c-4e7d-be6f-bc2ca9092c8f"/>
  <p:tag name="MIO_VERSION" val="07.11.2022 10:48:56"/>
  <p:tag name="MIO_LASTDOWNLOADED" val="07.11.2022 10:48:56"/>
  <p:tag name="MIO_DBID" val="25C89224-3BD0-4DAE-9699-6AD9CAF4AB96"/>
  <p:tag name="MIO_OBJECTNAME" val="TeachToProtect Master"/>
  <p:tag name="MIO_LASTEDITORNAME" val="Tatjana Hänsch"/>
  <p:tag name="MIO_SKIPVERSION" val="01.01.0001 00:00:00"/>
  <p:tag name="MIO_CDID" val="44516e57-4c74-411b-bee8-275ec7414433"/>
  <p:tag name="MIO_PRESI_FIRST_SLIDENUMBER"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TeachToProtect Unterweisung">
  <a:themeElements>
    <a:clrScheme name="T2P">
      <a:dk1>
        <a:srgbClr val="000000"/>
      </a:dk1>
      <a:lt1>
        <a:sysClr val="window" lastClr="FFFFFF"/>
      </a:lt1>
      <a:dk2>
        <a:srgbClr val="5F5F5F"/>
      </a:dk2>
      <a:lt2>
        <a:srgbClr val="CCCCCC"/>
      </a:lt2>
      <a:accent1>
        <a:srgbClr val="008CE2"/>
      </a:accent1>
      <a:accent2>
        <a:srgbClr val="FF5F1F"/>
      </a:accent2>
      <a:accent3>
        <a:srgbClr val="BBD74A"/>
      </a:accent3>
      <a:accent4>
        <a:srgbClr val="444444"/>
      </a:accent4>
      <a:accent5>
        <a:srgbClr val="7D8A90"/>
      </a:accent5>
      <a:accent6>
        <a:srgbClr val="A5A5A5"/>
      </a:accent6>
      <a:hlink>
        <a:srgbClr val="A5A5A5"/>
      </a:hlink>
      <a:folHlink>
        <a:srgbClr val="008CE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a:noFill/>
        </a:ln>
      </a:spPr>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defPPr algn="ctr" rtl="0" eaLnBrk="1" fontAlgn="auto" hangingPunct="1">
          <a:lnSpc>
            <a:spcPct val="100000"/>
          </a:lnSpc>
          <a:spcBef>
            <a:spcPts val="300"/>
          </a:spcBef>
          <a:spcAft>
            <a:spcPts val="300"/>
          </a:spcAft>
          <a:defRPr sz="1400" b="0" i="0" u="none" baseline="0">
            <a:solidFill>
              <a:srgbClr val="FFFFFF"/>
            </a:solidFill>
            <a:cs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bwMode="gray">
        <a:noFill/>
        <a:ln w="12700">
          <a:noFill/>
        </a:ln>
      </a:spPr>
      <a:bodyPr vert="horz" wrap="square" lIns="0" tIns="0" rIns="0" bIns="0" rtlCol="0">
        <a:noAutofit/>
      </a:bodyPr>
      <a:lstStyle>
        <a:defPPr algn="l" defTabSz="914377" rtl="0" eaLnBrk="1" fontAlgn="auto" hangingPunct="1">
          <a:lnSpc>
            <a:spcPct val="100000"/>
          </a:lnSpc>
          <a:spcBef>
            <a:spcPts val="400"/>
          </a:spcBef>
          <a:spcAft>
            <a:spcPts val="400"/>
          </a:spcAft>
          <a:buNone/>
          <a:defRPr sz="1400" b="0" i="0" u="none" baseline="0" dirty="0" err="1" smtClean="0">
            <a:solidFill>
              <a:schemeClr val="tx2"/>
            </a:solidFill>
          </a:defRPr>
        </a:defPPr>
      </a:lstStyle>
    </a:txDef>
  </a:objectDefaults>
  <a:extraClrSchemeLst/>
  <a:extLst>
    <a:ext uri="{05A4C25C-085E-4340-85A3-A5531E510DB2}">
      <thm15:themeFamily xmlns:thm15="http://schemas.microsoft.com/office/thememl/2012/main" name="230213_Unterweisungsmaster.potx" id="{9E4A4A0A-9CE5-44C1-891A-5ACB62BC9D76}" vid="{335BF843-C8EE-419D-86E9-A11EBEAB2156}"/>
    </a:ext>
  </a:extLst>
</a:theme>
</file>

<file path=ppt/theme/theme2.xml><?xml version="1.0" encoding="utf-8"?>
<a:theme xmlns:a="http://schemas.openxmlformats.org/drawingml/2006/main" name="Larissa">
  <a:themeElements>
    <a:clrScheme name="ELEX 2">
      <a:dk1>
        <a:sysClr val="windowText" lastClr="000000"/>
      </a:dk1>
      <a:lt1>
        <a:sysClr val="window" lastClr="FFFFFF"/>
      </a:lt1>
      <a:dk2>
        <a:srgbClr val="273B46"/>
      </a:dk2>
      <a:lt2>
        <a:srgbClr val="CCCCCC"/>
      </a:lt2>
      <a:accent1>
        <a:srgbClr val="BBCE00"/>
      </a:accent1>
      <a:accent2>
        <a:srgbClr val="164193"/>
      </a:accent2>
      <a:accent3>
        <a:srgbClr val="273B46"/>
      </a:accent3>
      <a:accent4>
        <a:srgbClr val="7D8A90"/>
      </a:accent4>
      <a:accent5>
        <a:srgbClr val="00ADBC"/>
      </a:accent5>
      <a:accent6>
        <a:srgbClr val="444444"/>
      </a:accent6>
      <a:hlink>
        <a:srgbClr val="7D8A90"/>
      </a:hlink>
      <a:folHlink>
        <a:srgbClr val="CCD424"/>
      </a:folHlink>
    </a:clrScheme>
    <a:fontScheme name="ELEX">
      <a:majorFont>
        <a:latin typeface="Work Sans SemiBold"/>
        <a:ea typeface=""/>
        <a:cs typeface=""/>
      </a:majorFont>
      <a:minorFont>
        <a:latin typeface="Work san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ELEX 2">
      <a:dk1>
        <a:sysClr val="windowText" lastClr="000000"/>
      </a:dk1>
      <a:lt1>
        <a:sysClr val="window" lastClr="FFFFFF"/>
      </a:lt1>
      <a:dk2>
        <a:srgbClr val="273B46"/>
      </a:dk2>
      <a:lt2>
        <a:srgbClr val="CCCCCC"/>
      </a:lt2>
      <a:accent1>
        <a:srgbClr val="BBCE00"/>
      </a:accent1>
      <a:accent2>
        <a:srgbClr val="164193"/>
      </a:accent2>
      <a:accent3>
        <a:srgbClr val="273B46"/>
      </a:accent3>
      <a:accent4>
        <a:srgbClr val="7D8A90"/>
      </a:accent4>
      <a:accent5>
        <a:srgbClr val="00ADBC"/>
      </a:accent5>
      <a:accent6>
        <a:srgbClr val="444444"/>
      </a:accent6>
      <a:hlink>
        <a:srgbClr val="7D8A90"/>
      </a:hlink>
      <a:folHlink>
        <a:srgbClr val="CCD424"/>
      </a:folHlink>
    </a:clrScheme>
    <a:fontScheme name="ELEX SCHRIFT">
      <a:majorFont>
        <a:latin typeface="Work Sans SemiBold"/>
        <a:ea typeface=""/>
        <a:cs typeface=""/>
      </a:majorFont>
      <a:minorFont>
        <a:latin typeface="Work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9C0657C80C9EB42A8AE8AF1E32C18B5" ma:contentTypeVersion="16" ma:contentTypeDescription="Ein neues Dokument erstellen." ma:contentTypeScope="" ma:versionID="b48c60bcb5f7d428e64c16f8b40588dd">
  <xsd:schema xmlns:xsd="http://www.w3.org/2001/XMLSchema" xmlns:xs="http://www.w3.org/2001/XMLSchema" xmlns:p="http://schemas.microsoft.com/office/2006/metadata/properties" xmlns:ns2="bbb3f655-f267-4a84-b742-532fbc77d0ab" xmlns:ns3="f5f3c0c8-cb47-4a26-91a1-a44bb4539247" targetNamespace="http://schemas.microsoft.com/office/2006/metadata/properties" ma:root="true" ma:fieldsID="dfa5347d09fbae1c92fe6be18fe04650" ns2:_="" ns3:_="">
    <xsd:import namespace="bbb3f655-f267-4a84-b742-532fbc77d0ab"/>
    <xsd:import namespace="f5f3c0c8-cb47-4a26-91a1-a44bb453924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3f655-f267-4a84-b742-532fbc77d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a4a64a0-82bc-48a6-9867-8208b236fb3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5f3c0c8-cb47-4a26-91a1-a44bb453924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0bcdc34-3acf-42b1-abfa-b6ef944057a8}" ma:internalName="TaxCatchAll" ma:showField="CatchAllData" ma:web="f5f3c0c8-cb47-4a26-91a1-a44bb45392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5f3c0c8-cb47-4a26-91a1-a44bb4539247" xsi:nil="true"/>
    <lcf76f155ced4ddcb4097134ff3c332f xmlns="bbb3f655-f267-4a84-b742-532fbc77d0a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26B0DF8-31DD-4574-98DA-6D7F9B0419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3f655-f267-4a84-b742-532fbc77d0ab"/>
    <ds:schemaRef ds:uri="f5f3c0c8-cb47-4a26-91a1-a44bb453924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A98C29-184F-4581-BF23-E8C72B452FD7}">
  <ds:schemaRefs>
    <ds:schemaRef ds:uri="http://schemas.microsoft.com/sharepoint/v3/contenttype/forms"/>
  </ds:schemaRefs>
</ds:datastoreItem>
</file>

<file path=customXml/itemProps3.xml><?xml version="1.0" encoding="utf-8"?>
<ds:datastoreItem xmlns:ds="http://schemas.openxmlformats.org/officeDocument/2006/customXml" ds:itemID="{09CB2B41-5664-4C59-9600-B8E994170EF9}">
  <ds:schemaRefs>
    <ds:schemaRef ds:uri="f5f3c0c8-cb47-4a26-91a1-a44bb4539247"/>
    <ds:schemaRef ds:uri="http://schemas.microsoft.com/office/2006/documentManagement/types"/>
    <ds:schemaRef ds:uri="bbb3f655-f267-4a84-b742-532fbc77d0ab"/>
    <ds:schemaRef ds:uri="http://purl.org/dc/dcmitype/"/>
    <ds:schemaRef ds:uri="http://purl.org/dc/elements/1.1/"/>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411</Words>
  <Application>Microsoft Office PowerPoint</Application>
  <PresentationFormat>Breitbild</PresentationFormat>
  <Paragraphs>97</Paragraphs>
  <Slides>13</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13</vt:i4>
      </vt:variant>
    </vt:vector>
  </HeadingPairs>
  <TitlesOfParts>
    <vt:vector size="18" baseType="lpstr">
      <vt:lpstr>Arial</vt:lpstr>
      <vt:lpstr>Calibri</vt:lpstr>
      <vt:lpstr>Symbol</vt:lpstr>
      <vt:lpstr>Wingdings</vt:lpstr>
      <vt:lpstr>1_TeachToProtect Unterweisung</vt:lpstr>
      <vt:lpstr>BEtriebsanweisungen</vt:lpstr>
      <vt:lpstr>Warum Betriebsanweisungen wichtig sind</vt:lpstr>
      <vt:lpstr>Wo Betriebsanweisungen eingesetzt werden</vt:lpstr>
      <vt:lpstr>Typischer Aufbau einer Betriebsanweisung</vt:lpstr>
      <vt:lpstr>Warum Betriebsanweisungen oft ignoriert werden</vt:lpstr>
      <vt:lpstr>Woran du eine gute Betriebsanweisung erkennst</vt:lpstr>
      <vt:lpstr>Typische Schwachstellen in der Praxis</vt:lpstr>
      <vt:lpstr>Rückmeldungen aus der Praxis sind wichtig</vt:lpstr>
      <vt:lpstr>Betriebsanweisungen an mobilen Arbeitsplätzen</vt:lpstr>
      <vt:lpstr>Was tun bei Unklarheiten?</vt:lpstr>
      <vt:lpstr>Zusammenfassung</vt:lpstr>
      <vt:lpstr>vielen dank für ihre Aufmerksamkeit!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Herzlich willkommen  zum Online-Webinar  von TeachToProtect – Was bedeutet das Auslaufen der Bundes-Notbremse zum 19.03.22  für Ihren Betrieb?</dc:title>
  <dc:creator>haensch</dc:creator>
  <cp:lastModifiedBy>web</cp:lastModifiedBy>
  <cp:revision>144</cp:revision>
  <dcterms:created xsi:type="dcterms:W3CDTF">2022-10-23T09:49:27Z</dcterms:created>
  <dcterms:modified xsi:type="dcterms:W3CDTF">2026-05-06T18:59:35Z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0x010100E9C0657C80C9EB42A8AE8AF1E32C18B5</vt:lpwstr>
  </property>
</Properties>
</file>