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76" r:id="rId4"/>
  </p:sldMasterIdLst>
  <p:notesMasterIdLst>
    <p:notesMasterId r:id="rId20"/>
  </p:notesMasterIdLst>
  <p:handoutMasterIdLst>
    <p:handoutMasterId r:id="rId21"/>
  </p:handoutMasterIdLst>
  <p:sldIdLst>
    <p:sldId id="256" r:id="rId5"/>
    <p:sldId id="258" r:id="rId6"/>
    <p:sldId id="261" r:id="rId7"/>
    <p:sldId id="262" r:id="rId8"/>
    <p:sldId id="264" r:id="rId9"/>
    <p:sldId id="266" r:id="rId10"/>
    <p:sldId id="274" r:id="rId11"/>
    <p:sldId id="267" r:id="rId12"/>
    <p:sldId id="275" r:id="rId13"/>
    <p:sldId id="268" r:id="rId14"/>
    <p:sldId id="276" r:id="rId15"/>
    <p:sldId id="277" r:id="rId16"/>
    <p:sldId id="269" r:id="rId17"/>
    <p:sldId id="260" r:id="rId18"/>
    <p:sldId id="259" r:id="rId19"/>
  </p:sldIdLst>
  <p:sldSz cx="12192000" cy="6858000"/>
  <p:notesSz cx="6794500" cy="9931400"/>
  <p:custDataLst>
    <p:tags r:id="rId22"/>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128" userDrawn="1">
          <p15:clr>
            <a:srgbClr val="A4A3A4"/>
          </p15:clr>
        </p15:guide>
        <p15:guide id="2" pos="214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97610E-4638-2A9B-349B-F4878BC3E837}" name="LaK - Laura Knieps" initials="LLK" userId="S::lak@vnr.de::3a391a98-baeb-49d0-80d1-22986b3e471e" providerId="AD"/>
  <p188:author id="{5486334C-391F-48E3-F06F-A7566D422A79}" name="CC - Chand Chopra" initials="CCC" userId="S::cc@vnr.de::147050ee-f902-4a1c-a393-8ccdd2b31d6c" providerId="AD"/>
  <p188:author id="{0F30A8DE-C86E-289F-CD99-B16889FB7B5B}" name="haensch" initials="h" userId="S::haensch@slide-by-slide.de::a4c30ba3-0820-471f-bd41-8445325b936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D74A"/>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7710" autoAdjust="0"/>
    <p:restoredTop sz="95749" autoAdjust="0"/>
  </p:normalViewPr>
  <p:slideViewPr>
    <p:cSldViewPr snapToGrid="0" snapToObjects="1" showGuides="1">
      <p:cViewPr varScale="1">
        <p:scale>
          <a:sx n="100" d="100"/>
          <a:sy n="100" d="100"/>
        </p:scale>
        <p:origin x="114" y="33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2466"/>
    </p:cViewPr>
  </p:sorterViewPr>
  <p:notesViewPr>
    <p:cSldViewPr snapToGrid="0" snapToObjects="1" showGuides="1">
      <p:cViewPr>
        <p:scale>
          <a:sx n="100" d="100"/>
          <a:sy n="100" d="100"/>
        </p:scale>
        <p:origin x="5202" y="72"/>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1FF007F-9A31-1C8D-26A2-299343CA4BD4}"/>
              </a:ext>
            </a:extLst>
          </p:cNvPr>
          <p:cNvSpPr>
            <a:spLocks noGrp="1"/>
          </p:cNvSpPr>
          <p:nvPr>
            <p:ph type="hdr" sz="quarter"/>
          </p:nvPr>
        </p:nvSpPr>
        <p:spPr>
          <a:xfrm>
            <a:off x="293912" y="249237"/>
            <a:ext cx="4968000" cy="216000"/>
          </a:xfrm>
          <a:prstGeom prst="rect">
            <a:avLst/>
          </a:prstGeom>
        </p:spPr>
        <p:txBody>
          <a:bodyPr vert="horz" lIns="0" tIns="0" rIns="0" bIns="0" rtlCol="0"/>
          <a:lstStyle>
            <a:lvl1pPr algn="l">
              <a:defRPr sz="1200"/>
            </a:lvl1pPr>
          </a:lstStyle>
          <a:p>
            <a:endParaRPr lang="de-DE" sz="1000" dirty="0">
              <a:latin typeface="Calibri" panose="020F0502020204030204" pitchFamily="34" charset="0"/>
            </a:endParaRPr>
          </a:p>
        </p:txBody>
      </p:sp>
      <p:sp>
        <p:nvSpPr>
          <p:cNvPr id="3" name="Datumsplatzhalter 2">
            <a:extLst>
              <a:ext uri="{FF2B5EF4-FFF2-40B4-BE49-F238E27FC236}">
                <a16:creationId xmlns:a16="http://schemas.microsoft.com/office/drawing/2014/main" id="{461A67CE-6973-2649-58C0-57107DB6ED77}"/>
              </a:ext>
            </a:extLst>
          </p:cNvPr>
          <p:cNvSpPr>
            <a:spLocks noGrp="1"/>
          </p:cNvSpPr>
          <p:nvPr>
            <p:ph type="dt" sz="quarter" idx="1"/>
          </p:nvPr>
        </p:nvSpPr>
        <p:spPr>
          <a:xfrm>
            <a:off x="5634945" y="249238"/>
            <a:ext cx="865642" cy="216000"/>
          </a:xfrm>
          <a:prstGeom prst="rect">
            <a:avLst/>
          </a:prstGeom>
        </p:spPr>
        <p:txBody>
          <a:bodyPr vert="horz" lIns="0" tIns="0" rIns="0" bIns="0" rtlCol="0"/>
          <a:lstStyle>
            <a:lvl1pPr algn="r">
              <a:defRPr sz="1200"/>
            </a:lvl1pPr>
          </a:lstStyle>
          <a:p>
            <a:fld id="{24A3EB9D-E37B-49D2-B390-382B67A6FFBE}" type="datetimeFigureOut">
              <a:rPr lang="de-DE" sz="1000" smtClean="0">
                <a:latin typeface="Calibri" panose="020F0502020204030204" pitchFamily="34" charset="0"/>
              </a:rPr>
              <a:t>01.04.2026</a:t>
            </a:fld>
            <a:endParaRPr lang="de-DE" sz="1000" dirty="0">
              <a:latin typeface="Calibri" panose="020F0502020204030204" pitchFamily="34" charset="0"/>
            </a:endParaRPr>
          </a:p>
        </p:txBody>
      </p:sp>
      <p:sp>
        <p:nvSpPr>
          <p:cNvPr id="4" name="Fußzeilenplatzhalter 3">
            <a:extLst>
              <a:ext uri="{FF2B5EF4-FFF2-40B4-BE49-F238E27FC236}">
                <a16:creationId xmlns:a16="http://schemas.microsoft.com/office/drawing/2014/main" id="{6F5743C2-7DCE-FB97-B83D-C28FC48CA83F}"/>
              </a:ext>
            </a:extLst>
          </p:cNvPr>
          <p:cNvSpPr>
            <a:spLocks noGrp="1"/>
          </p:cNvSpPr>
          <p:nvPr>
            <p:ph type="ftr" sz="quarter" idx="2"/>
          </p:nvPr>
        </p:nvSpPr>
        <p:spPr>
          <a:xfrm>
            <a:off x="293912" y="9574163"/>
            <a:ext cx="4968000" cy="216000"/>
          </a:xfrm>
          <a:prstGeom prst="rect">
            <a:avLst/>
          </a:prstGeom>
        </p:spPr>
        <p:txBody>
          <a:bodyPr vert="horz" lIns="0" tIns="0" rIns="0" bIns="0" rtlCol="0"/>
          <a:lstStyle>
            <a:lvl1pPr algn="l">
              <a:defRPr sz="1200"/>
            </a:lvl1pPr>
          </a:lstStyle>
          <a:p>
            <a:endParaRPr lang="de-DE" sz="1000" dirty="0">
              <a:latin typeface="Calibri" panose="020F0502020204030204" pitchFamily="34" charset="0"/>
            </a:endParaRPr>
          </a:p>
        </p:txBody>
      </p:sp>
      <p:sp>
        <p:nvSpPr>
          <p:cNvPr id="5" name="Foliennummernplatzhalter 4">
            <a:extLst>
              <a:ext uri="{FF2B5EF4-FFF2-40B4-BE49-F238E27FC236}">
                <a16:creationId xmlns:a16="http://schemas.microsoft.com/office/drawing/2014/main" id="{B871ABCB-A82A-BCDE-6C38-56D2CA651F7F}"/>
              </a:ext>
            </a:extLst>
          </p:cNvPr>
          <p:cNvSpPr>
            <a:spLocks noGrp="1"/>
          </p:cNvSpPr>
          <p:nvPr>
            <p:ph type="sldNum" sz="quarter" idx="3"/>
          </p:nvPr>
        </p:nvSpPr>
        <p:spPr>
          <a:xfrm>
            <a:off x="5634945" y="9574163"/>
            <a:ext cx="865642" cy="216000"/>
          </a:xfrm>
          <a:prstGeom prst="rect">
            <a:avLst/>
          </a:prstGeom>
        </p:spPr>
        <p:txBody>
          <a:bodyPr vert="horz" lIns="0" tIns="0" rIns="0" bIns="0" rtlCol="0"/>
          <a:lstStyle>
            <a:lvl1pPr algn="r">
              <a:defRPr sz="1200"/>
            </a:lvl1pPr>
          </a:lstStyle>
          <a:p>
            <a:fld id="{23B3F954-2E40-4F65-99BB-5AFB41D0662E}" type="slidenum">
              <a:rPr lang="de-DE" sz="1000">
                <a:latin typeface="Calibri" panose="020F0502020204030204" pitchFamily="34" charset="0"/>
              </a:rPr>
              <a:pPr/>
              <a:t>‹Nr.›</a:t>
            </a:fld>
            <a:endParaRPr lang="de-DE" sz="1000" dirty="0">
              <a:latin typeface="Calibri" panose="020F0502020204030204" pitchFamily="34" charset="0"/>
            </a:endParaRPr>
          </a:p>
        </p:txBody>
      </p:sp>
    </p:spTree>
    <p:extLst>
      <p:ext uri="{BB962C8B-B14F-4D97-AF65-F5344CB8AC3E}">
        <p14:creationId xmlns:p14="http://schemas.microsoft.com/office/powerpoint/2010/main" val="241835339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8" userDrawn="1">
          <p15:clr>
            <a:srgbClr val="F26B43"/>
          </p15:clr>
        </p15:guide>
        <p15:guide id="2" pos="214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umsplatzhalter 2"/>
          <p:cNvSpPr>
            <a:spLocks noGrp="1"/>
          </p:cNvSpPr>
          <p:nvPr>
            <p:ph type="dt" idx="1"/>
          </p:nvPr>
        </p:nvSpPr>
        <p:spPr>
          <a:xfrm>
            <a:off x="4819372" y="9607400"/>
            <a:ext cx="805682" cy="180000"/>
          </a:xfrm>
          <a:prstGeom prst="rect">
            <a:avLst/>
          </a:prstGeom>
        </p:spPr>
        <p:txBody>
          <a:bodyPr vert="horz" lIns="0" tIns="0" rIns="0" bIns="0" rtlCol="0" anchor="t"/>
          <a:lstStyle>
            <a:lvl1pPr>
              <a:defRPr lang="de-DE" sz="800" smtClean="0">
                <a:latin typeface="Calibri" panose="020F0502020204030204" pitchFamily="34" charset="0"/>
              </a:defRPr>
            </a:lvl1pPr>
          </a:lstStyle>
          <a:p>
            <a:pPr algn="r"/>
            <a:fld id="{A1AD77FE-8F84-4A87-92EF-BC4AC8F66A00}" type="datetimeFigureOut">
              <a:rPr lang="de-DE" smtClean="0"/>
              <a:pPr algn="r"/>
              <a:t>01.04.2026</a:t>
            </a:fld>
            <a:endParaRPr lang="de-DE" dirty="0"/>
          </a:p>
        </p:txBody>
      </p:sp>
      <p:sp>
        <p:nvSpPr>
          <p:cNvPr id="4" name="Folienbildplatzhalter 3"/>
          <p:cNvSpPr>
            <a:spLocks noGrp="1" noRot="1" noChangeAspect="1"/>
          </p:cNvSpPr>
          <p:nvPr>
            <p:ph type="sldImg" idx="2"/>
          </p:nvPr>
        </p:nvSpPr>
        <p:spPr>
          <a:xfrm>
            <a:off x="344488" y="422275"/>
            <a:ext cx="6127750" cy="3448050"/>
          </a:xfrm>
          <a:prstGeom prst="rect">
            <a:avLst/>
          </a:prstGeom>
          <a:noFill/>
          <a:ln w="9525">
            <a:solidFill>
              <a:schemeClr val="bg2">
                <a:lumMod val="90000"/>
              </a:schemeClr>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344488" y="4101981"/>
            <a:ext cx="6127750" cy="5373616"/>
          </a:xfrm>
          <a:prstGeom prst="rect">
            <a:avLst/>
          </a:prstGeom>
        </p:spPr>
        <p:txBody>
          <a:bodyPr vert="horz" lIns="0" tIns="0" rIns="0" bIns="14400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343741" y="9607400"/>
            <a:ext cx="4475631" cy="180000"/>
          </a:xfrm>
          <a:prstGeom prst="rect">
            <a:avLst/>
          </a:prstGeom>
        </p:spPr>
        <p:txBody>
          <a:bodyPr vert="horz" lIns="0" tIns="0" rIns="0" bIns="0" rtlCol="0" anchor="t"/>
          <a:lstStyle>
            <a:lvl1pPr algn="l">
              <a:defRPr sz="800">
                <a:latin typeface="Calibri" panose="020F0502020204030204" pitchFamily="34" charset="0"/>
              </a:defRPr>
            </a:lvl1pPr>
          </a:lstStyle>
          <a:p>
            <a:endParaRPr lang="de-DE" dirty="0"/>
          </a:p>
        </p:txBody>
      </p:sp>
      <p:sp>
        <p:nvSpPr>
          <p:cNvPr id="8" name="Foliennummernplatzhalter 7"/>
          <p:cNvSpPr>
            <a:spLocks noGrp="1"/>
          </p:cNvSpPr>
          <p:nvPr>
            <p:ph type="sldNum" sz="quarter" idx="5"/>
          </p:nvPr>
        </p:nvSpPr>
        <p:spPr>
          <a:xfrm>
            <a:off x="5695617" y="9607400"/>
            <a:ext cx="755142" cy="180000"/>
          </a:xfrm>
          <a:prstGeom prst="rect">
            <a:avLst/>
          </a:prstGeom>
        </p:spPr>
        <p:txBody>
          <a:bodyPr vert="horz" lIns="0" tIns="0" rIns="0" bIns="0" rtlCol="0" anchor="t"/>
          <a:lstStyle>
            <a:lvl1pPr algn="r">
              <a:defRPr sz="800">
                <a:latin typeface="Calibri" panose="020F0502020204030204" pitchFamily="34" charset="0"/>
              </a:defRPr>
            </a:lvl1pPr>
          </a:lstStyle>
          <a:p>
            <a:fld id="{88BA857F-B322-4AED-9654-8EF2BFAE5986}" type="slidenum">
              <a:rPr lang="de-DE" smtClean="0"/>
              <a:pPr/>
              <a:t>‹Nr.›</a:t>
            </a:fld>
            <a:endParaRPr lang="de-DE" dirty="0"/>
          </a:p>
        </p:txBody>
      </p:sp>
    </p:spTree>
    <p:extLst>
      <p:ext uri="{BB962C8B-B14F-4D97-AF65-F5344CB8AC3E}">
        <p14:creationId xmlns:p14="http://schemas.microsoft.com/office/powerpoint/2010/main" val="1840952788"/>
      </p:ext>
    </p:extLst>
  </p:cSld>
  <p:clrMap bg1="lt1" tx1="dk1" bg2="lt2" tx2="dk2" accent1="accent1" accent2="accent2" accent3="accent3" accent4="accent4" accent5="accent5" accent6="accent6" hlink="hlink" folHlink="folHlink"/>
  <p:notesStyle>
    <a:lvl1pPr marL="0" indent="0" algn="l" defTabSz="914400" rtl="0" eaLnBrk="1" latinLnBrk="0" hangingPunct="1">
      <a:buClr>
        <a:schemeClr val="accent1"/>
      </a:buClr>
      <a:buFont typeface="Wingdings" panose="05000000000000000000" pitchFamily="2" charset="2"/>
      <a:buNone/>
      <a:tabLst>
        <a:tab pos="177800" algn="l"/>
        <a:tab pos="360363" algn="l"/>
      </a:tabLst>
      <a:defRPr sz="1100" kern="1200">
        <a:solidFill>
          <a:schemeClr val="tx1"/>
        </a:solidFill>
        <a:latin typeface="Calibri" panose="020F0502020204030204" pitchFamily="34" charset="0"/>
        <a:ea typeface="+mn-ea"/>
        <a:cs typeface="+mn-cs"/>
      </a:defRPr>
    </a:lvl1pPr>
    <a:lvl2pPr marL="216000" indent="-216000" algn="l" defTabSz="914400" rtl="0" eaLnBrk="1" latinLnBrk="0" hangingPunct="1">
      <a:spcBef>
        <a:spcPts val="400"/>
      </a:spcBef>
      <a:spcAft>
        <a:spcPts val="400"/>
      </a:spcAft>
      <a:buClr>
        <a:schemeClr val="accent1"/>
      </a:buClr>
      <a:buFontTx/>
      <a:buBlip>
        <a:blip r:embed="rId2">
          <a:extLst>
            <a:ext uri="{96DAC541-7B7A-43D3-8B79-37D633B846F1}">
              <asvg:svgBlip xmlns:asvg="http://schemas.microsoft.com/office/drawing/2016/SVG/main" r:embed="rId3"/>
            </a:ext>
          </a:extLst>
        </a:blip>
      </a:buBlip>
      <a:tabLst>
        <a:tab pos="177800" algn="l"/>
        <a:tab pos="360363" algn="l"/>
      </a:tabLst>
      <a:defRPr sz="1100" kern="1200">
        <a:solidFill>
          <a:schemeClr val="tx1"/>
        </a:solidFill>
        <a:latin typeface="Calibri" panose="020F0502020204030204" pitchFamily="34" charset="0"/>
        <a:ea typeface="+mn-ea"/>
        <a:cs typeface="+mn-cs"/>
      </a:defRPr>
    </a:lvl2pPr>
    <a:lvl3pPr marL="432000" indent="-216000" algn="l" defTabSz="914400" rtl="0" eaLnBrk="1" latinLnBrk="0" hangingPunct="1">
      <a:spcBef>
        <a:spcPts val="400"/>
      </a:spcBef>
      <a:spcAft>
        <a:spcPts val="400"/>
      </a:spcAft>
      <a:buClr>
        <a:schemeClr val="accent1"/>
      </a:buClr>
      <a:buFont typeface="Symbol" panose="05050102010706020507" pitchFamily="18" charset="2"/>
      <a:buChar char="-"/>
      <a:tabLst>
        <a:tab pos="177800" algn="l"/>
        <a:tab pos="360363" algn="l"/>
      </a:tabLst>
      <a:defRPr sz="1100" kern="1200">
        <a:solidFill>
          <a:schemeClr val="tx1"/>
        </a:solidFill>
        <a:latin typeface="Calibri" panose="020F0502020204030204" pitchFamily="34" charset="0"/>
        <a:ea typeface="+mn-ea"/>
        <a:cs typeface="+mn-cs"/>
      </a:defRPr>
    </a:lvl3pPr>
    <a:lvl4pPr marL="0" indent="0" algn="l" defTabSz="914400" rtl="0" eaLnBrk="1" latinLnBrk="0" hangingPunct="1">
      <a:spcBef>
        <a:spcPts val="400"/>
      </a:spcBef>
      <a:spcAft>
        <a:spcPts val="400"/>
      </a:spcAft>
      <a:buClr>
        <a:schemeClr val="accent1"/>
      </a:buClr>
      <a:buFont typeface="Symbol" panose="05050102010706020507" pitchFamily="18" charset="2"/>
      <a:buNone/>
      <a:tabLst>
        <a:tab pos="177800" algn="l"/>
        <a:tab pos="360363" algn="l"/>
      </a:tabLst>
      <a:defRPr sz="1100" b="0" kern="1200">
        <a:solidFill>
          <a:schemeClr val="tx1"/>
        </a:solidFill>
        <a:latin typeface="Calibri" panose="020F0502020204030204" pitchFamily="34" charset="0"/>
        <a:ea typeface="+mn-ea"/>
        <a:cs typeface="+mn-cs"/>
      </a:defRPr>
    </a:lvl4pPr>
    <a:lvl5pPr marL="0" indent="0" algn="l" defTabSz="914400" rtl="0" eaLnBrk="1" latinLnBrk="0" hangingPunct="1">
      <a:spcBef>
        <a:spcPts val="400"/>
      </a:spcBef>
      <a:spcAft>
        <a:spcPts val="400"/>
      </a:spcAft>
      <a:buClr>
        <a:schemeClr val="accent1"/>
      </a:buClr>
      <a:buFont typeface="Symbol" panose="05050102010706020507" pitchFamily="18" charset="2"/>
      <a:buNone/>
      <a:tabLst>
        <a:tab pos="177800" algn="l"/>
        <a:tab pos="360363" algn="l"/>
      </a:tabLst>
      <a:defRPr sz="1200" kern="1200" cap="all" baseline="0">
        <a:solidFill>
          <a:schemeClr val="accent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17.xml"/><Relationship Id="rId5" Type="http://schemas.openxmlformats.org/officeDocument/2006/relationships/image" Target="../media/image2.png"/><Relationship Id="rId4" Type="http://schemas.openxmlformats.org/officeDocument/2006/relationships/image" Target="../media/image6.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hel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6072B8-2C89-4272-82C0-3891EF1FA5F0}"/>
              </a:ext>
            </a:extLst>
          </p:cNvPr>
          <p:cNvSpPr>
            <a:spLocks noGrp="1"/>
          </p:cNvSpPr>
          <p:nvPr>
            <p:ph type="title"/>
          </p:nvPr>
        </p:nvSpPr>
        <p:spPr>
          <a:xfrm>
            <a:off x="523878" y="2638697"/>
            <a:ext cx="5075258" cy="2215591"/>
          </a:xfrm>
          <a:noFill/>
        </p:spPr>
        <p:txBody>
          <a:bodyPr lIns="0" tIns="0" rIns="0" bIns="0" anchor="b"/>
          <a:lstStyle>
            <a:lvl1pPr>
              <a:defRPr sz="3600" b="0">
                <a:solidFill>
                  <a:schemeClr val="accent1"/>
                </a:solidFill>
              </a:defRPr>
            </a:lvl1pPr>
          </a:lstStyle>
          <a:p>
            <a:r>
              <a:rPr lang="de-DE"/>
              <a:t>Mastertitelformat bearbeiten</a:t>
            </a:r>
            <a:endParaRPr lang="de-DE" dirty="0"/>
          </a:p>
        </p:txBody>
      </p:sp>
      <p:sp>
        <p:nvSpPr>
          <p:cNvPr id="4" name="Textplatzhalter 3">
            <a:extLst>
              <a:ext uri="{FF2B5EF4-FFF2-40B4-BE49-F238E27FC236}">
                <a16:creationId xmlns:a16="http://schemas.microsoft.com/office/drawing/2014/main" id="{AEF8D7F9-E87D-41FA-81A8-9628104F69A9}"/>
              </a:ext>
            </a:extLst>
          </p:cNvPr>
          <p:cNvSpPr>
            <a:spLocks noGrp="1"/>
          </p:cNvSpPr>
          <p:nvPr>
            <p:ph type="body" sz="quarter" idx="24" hasCustomPrompt="1"/>
          </p:nvPr>
        </p:nvSpPr>
        <p:spPr>
          <a:xfrm>
            <a:off x="523874" y="4959436"/>
            <a:ext cx="5075260" cy="354834"/>
          </a:xfrm>
        </p:spPr>
        <p:txBody>
          <a:bodyPr lIns="0" tIns="0" rIns="0" bIns="0" anchor="t"/>
          <a:lstStyle>
            <a:lvl1pPr>
              <a:defRPr sz="1800" b="0">
                <a:solidFill>
                  <a:schemeClr val="accent1"/>
                </a:solidFill>
                <a:latin typeface="Calibri" panose="020F0502020204030204" pitchFamily="34" charset="0"/>
              </a:defRPr>
            </a:lvl1pPr>
            <a:lvl2pPr marL="0" indent="0">
              <a:buNone/>
              <a:defRPr sz="2000" b="1">
                <a:solidFill>
                  <a:schemeClr val="accent1"/>
                </a:solidFill>
              </a:defRPr>
            </a:lvl2pPr>
            <a:lvl3pPr marL="239994" indent="0">
              <a:buNone/>
              <a:defRPr sz="2000" b="1">
                <a:solidFill>
                  <a:schemeClr val="accent1"/>
                </a:solidFill>
              </a:defRPr>
            </a:lvl3pPr>
            <a:lvl4pPr marL="479988" indent="0">
              <a:buNone/>
              <a:defRPr sz="2000" b="1">
                <a:solidFill>
                  <a:schemeClr val="accent1"/>
                </a:solidFill>
              </a:defRPr>
            </a:lvl4pPr>
            <a:lvl5pPr marL="0" indent="0">
              <a:buFont typeface="Arial" panose="020B0604020202020204" pitchFamily="34" charset="0"/>
              <a:buNone/>
              <a:defRPr sz="2000" b="1">
                <a:solidFill>
                  <a:schemeClr val="accent1"/>
                </a:solidFill>
              </a:defRPr>
            </a:lvl5pPr>
          </a:lstStyle>
          <a:p>
            <a:pPr lvl="0"/>
            <a:r>
              <a:rPr lang="de-DE" dirty="0" err="1"/>
              <a:t>Referent:in</a:t>
            </a:r>
            <a:r>
              <a:rPr lang="de-DE" dirty="0"/>
              <a:t>/Datum</a:t>
            </a:r>
          </a:p>
        </p:txBody>
      </p:sp>
      <p:grpSp>
        <p:nvGrpSpPr>
          <p:cNvPr id="14" name="Gruppieren 13">
            <a:extLst>
              <a:ext uri="{FF2B5EF4-FFF2-40B4-BE49-F238E27FC236}">
                <a16:creationId xmlns:a16="http://schemas.microsoft.com/office/drawing/2014/main" id="{FB173046-A4C0-A2F0-2BF2-DD9612604784}"/>
              </a:ext>
            </a:extLst>
          </p:cNvPr>
          <p:cNvGrpSpPr/>
          <p:nvPr userDrawn="1"/>
        </p:nvGrpSpPr>
        <p:grpSpPr>
          <a:xfrm>
            <a:off x="6489041" y="1619177"/>
            <a:ext cx="4814640" cy="3663128"/>
            <a:chOff x="6489041" y="1619177"/>
            <a:chExt cx="4814640" cy="3663128"/>
          </a:xfrm>
        </p:grpSpPr>
        <p:pic>
          <p:nvPicPr>
            <p:cNvPr id="15" name="Picture 2" descr="ELEX">
              <a:extLst>
                <a:ext uri="{FF2B5EF4-FFF2-40B4-BE49-F238E27FC236}">
                  <a16:creationId xmlns:a16="http://schemas.microsoft.com/office/drawing/2014/main" id="{3BD87CAB-0DDF-25D7-7081-2BFB7F29B585}"/>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489041" y="1619177"/>
              <a:ext cx="4814640" cy="3663128"/>
            </a:xfrm>
            <a:prstGeom prst="rect">
              <a:avLst/>
            </a:prstGeom>
            <a:noFill/>
            <a:extLst>
              <a:ext uri="{909E8E84-426E-40DD-AFC4-6F175D3DCCD1}">
                <a14:hiddenFill xmlns:a14="http://schemas.microsoft.com/office/drawing/2010/main">
                  <a:solidFill>
                    <a:srgbClr val="FFFFFF"/>
                  </a:solidFill>
                </a14:hiddenFill>
              </a:ext>
            </a:extLst>
          </p:spPr>
        </p:pic>
        <p:pic>
          <p:nvPicPr>
            <p:cNvPr id="16" name="Grafik 15">
              <a:extLst>
                <a:ext uri="{FF2B5EF4-FFF2-40B4-BE49-F238E27FC236}">
                  <a16:creationId xmlns:a16="http://schemas.microsoft.com/office/drawing/2014/main" id="{77FD8DDD-27A7-1AA5-111F-168D6DD78B40}"/>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846639" y="1765297"/>
              <a:ext cx="4103696" cy="2349501"/>
            </a:xfrm>
            <a:prstGeom prst="rect">
              <a:avLst/>
            </a:prstGeom>
          </p:spPr>
        </p:pic>
      </p:grpSp>
    </p:spTree>
    <p:custDataLst>
      <p:tags r:id="rId1"/>
    </p:custDataLst>
    <p:extLst>
      <p:ext uri="{BB962C8B-B14F-4D97-AF65-F5344CB8AC3E}">
        <p14:creationId xmlns:p14="http://schemas.microsoft.com/office/powerpoint/2010/main" val="3100550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024CB5-5B39-473A-9328-DC965D29B519}"/>
              </a:ext>
            </a:extLst>
          </p:cNvPr>
          <p:cNvSpPr>
            <a:spLocks noGrp="1"/>
          </p:cNvSpPr>
          <p:nvPr>
            <p:ph type="title"/>
          </p:nvPr>
        </p:nvSpPr>
        <p:spPr bwMode="gray">
          <a:xfrm>
            <a:off x="525600" y="673200"/>
            <a:ext cx="9121320" cy="360000"/>
          </a:xfrm>
        </p:spPr>
        <p:txBody>
          <a:bodyPr/>
          <a:lstStyle/>
          <a:p>
            <a:r>
              <a:rPr lang="de-DE"/>
              <a:t>Mastertitelformat bearbeiten</a:t>
            </a:r>
            <a:endParaRPr lang="de-DE" dirty="0"/>
          </a:p>
        </p:txBody>
      </p:sp>
      <p:sp>
        <p:nvSpPr>
          <p:cNvPr id="5" name="Fußzeilenplatzhalter 4">
            <a:extLst>
              <a:ext uri="{FF2B5EF4-FFF2-40B4-BE49-F238E27FC236}">
                <a16:creationId xmlns:a16="http://schemas.microsoft.com/office/drawing/2014/main" id="{02AD2240-79DD-4C34-5057-2213900DC979}"/>
              </a:ext>
            </a:extLst>
          </p:cNvPr>
          <p:cNvSpPr>
            <a:spLocks noGrp="1"/>
          </p:cNvSpPr>
          <p:nvPr>
            <p:ph type="ftr" sz="quarter" idx="19"/>
          </p:nvPr>
        </p:nvSpPr>
        <p:spPr/>
        <p:txBody>
          <a:bodyPr/>
          <a:lstStyle/>
          <a:p>
            <a:endParaRPr lang="de-DE" dirty="0"/>
          </a:p>
        </p:txBody>
      </p:sp>
      <p:sp>
        <p:nvSpPr>
          <p:cNvPr id="7" name="Foliennummernplatzhalter 6">
            <a:extLst>
              <a:ext uri="{FF2B5EF4-FFF2-40B4-BE49-F238E27FC236}">
                <a16:creationId xmlns:a16="http://schemas.microsoft.com/office/drawing/2014/main" id="{1A0E8A7F-2813-7047-2C0B-EDF32E7ECACD}"/>
              </a:ext>
            </a:extLst>
          </p:cNvPr>
          <p:cNvSpPr>
            <a:spLocks noGrp="1"/>
          </p:cNvSpPr>
          <p:nvPr>
            <p:ph type="sldNum" sz="quarter" idx="20"/>
          </p:nvPr>
        </p:nvSpPr>
        <p:spPr/>
        <p:txBody>
          <a:bodyPr/>
          <a:lstStyle/>
          <a:p>
            <a:fld id="{521AE3AC-DDCA-45D4-9B2A-A2DBEA872607}" type="slidenum">
              <a:rPr lang="de-DE" smtClean="0"/>
              <a:pPr/>
              <a:t>‹Nr.›</a:t>
            </a:fld>
            <a:endParaRPr lang="de-DE" dirty="0"/>
          </a:p>
        </p:txBody>
      </p:sp>
      <p:sp>
        <p:nvSpPr>
          <p:cNvPr id="3" name="Textplatzhalter 3">
            <a:extLst>
              <a:ext uri="{FF2B5EF4-FFF2-40B4-BE49-F238E27FC236}">
                <a16:creationId xmlns:a16="http://schemas.microsoft.com/office/drawing/2014/main" id="{20581965-BA22-C04B-4A09-7F3D92DEB3ED}"/>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1424421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7" name="Fußzeilenplatzhalter 6">
            <a:extLst>
              <a:ext uri="{FF2B5EF4-FFF2-40B4-BE49-F238E27FC236}">
                <a16:creationId xmlns:a16="http://schemas.microsoft.com/office/drawing/2014/main" id="{5C201934-728B-1776-A787-63257B67BC62}"/>
              </a:ext>
            </a:extLst>
          </p:cNvPr>
          <p:cNvSpPr>
            <a:spLocks noGrp="1"/>
          </p:cNvSpPr>
          <p:nvPr>
            <p:ph type="ftr" sz="quarter" idx="10"/>
          </p:nvPr>
        </p:nvSpPr>
        <p:spPr/>
        <p:txBody>
          <a:bodyPr/>
          <a:lstStyle>
            <a:lvl1pPr>
              <a:defRPr>
                <a:latin typeface="Calibri" panose="020F0502020204030204" pitchFamily="34" charset="0"/>
              </a:defRPr>
            </a:lvl1pPr>
          </a:lstStyle>
          <a:p>
            <a:endParaRPr lang="de-DE" dirty="0"/>
          </a:p>
        </p:txBody>
      </p:sp>
      <p:sp>
        <p:nvSpPr>
          <p:cNvPr id="8" name="Foliennummernplatzhalter 7">
            <a:extLst>
              <a:ext uri="{FF2B5EF4-FFF2-40B4-BE49-F238E27FC236}">
                <a16:creationId xmlns:a16="http://schemas.microsoft.com/office/drawing/2014/main" id="{6F887E32-D2F0-D414-A2C8-B97B39D77EB0}"/>
              </a:ext>
            </a:extLst>
          </p:cNvPr>
          <p:cNvSpPr>
            <a:spLocks noGrp="1"/>
          </p:cNvSpPr>
          <p:nvPr>
            <p:ph type="sldNum" sz="quarter" idx="11"/>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Tree>
    <p:extLst>
      <p:ext uri="{BB962C8B-B14F-4D97-AF65-F5344CB8AC3E}">
        <p14:creationId xmlns:p14="http://schemas.microsoft.com/office/powerpoint/2010/main" val="2455951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Inhalt &amp; Bild (1:1)">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4084A3A7-0B05-D557-3924-DDAA5D49A19C}"/>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6" name="Freihandform: Form 5">
            <a:extLst>
              <a:ext uri="{FF2B5EF4-FFF2-40B4-BE49-F238E27FC236}">
                <a16:creationId xmlns:a16="http://schemas.microsoft.com/office/drawing/2014/main" id="{A630B9B4-3EF7-7197-F043-0B53DDEFCF4F}"/>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1" name="Freihandform: Form 10">
            <a:extLst>
              <a:ext uri="{FF2B5EF4-FFF2-40B4-BE49-F238E27FC236}">
                <a16:creationId xmlns:a16="http://schemas.microsoft.com/office/drawing/2014/main" id="{C6A42084-E00D-AE32-E971-71BA2F3BD311}"/>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3" name="Content Placeholder 2"/>
          <p:cNvSpPr>
            <a:spLocks noGrp="1"/>
          </p:cNvSpPr>
          <p:nvPr>
            <p:ph idx="1"/>
          </p:nvPr>
        </p:nvSpPr>
        <p:spPr bwMode="gray">
          <a:xfrm>
            <a:off x="525600" y="1601093"/>
            <a:ext cx="5394163"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6097588" y="1601093"/>
            <a:ext cx="5575302" cy="4507608"/>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4" name="Fußzeilenplatzhalter 3">
            <a:extLst>
              <a:ext uri="{FF2B5EF4-FFF2-40B4-BE49-F238E27FC236}">
                <a16:creationId xmlns:a16="http://schemas.microsoft.com/office/drawing/2014/main" id="{2AC035B0-021C-A451-E2DE-CD992872C93E}"/>
              </a:ext>
            </a:extLst>
          </p:cNvPr>
          <p:cNvSpPr>
            <a:spLocks noGrp="1"/>
          </p:cNvSpPr>
          <p:nvPr>
            <p:ph type="ftr" sz="quarter" idx="19"/>
          </p:nvPr>
        </p:nvSpPr>
        <p:spPr/>
        <p:txBody>
          <a:bodyPr/>
          <a:lstStyle>
            <a:lvl1pPr>
              <a:defRPr>
                <a:latin typeface="Calibri" panose="020F0502020204030204" pitchFamily="34" charset="0"/>
              </a:defRPr>
            </a:lvl1pPr>
          </a:lstStyle>
          <a:p>
            <a:endParaRPr lang="de-DE" dirty="0"/>
          </a:p>
        </p:txBody>
      </p:sp>
      <p:sp>
        <p:nvSpPr>
          <p:cNvPr id="7" name="Foliennummernplatzhalter 6">
            <a:extLst>
              <a:ext uri="{FF2B5EF4-FFF2-40B4-BE49-F238E27FC236}">
                <a16:creationId xmlns:a16="http://schemas.microsoft.com/office/drawing/2014/main" id="{DF7F6E28-B765-7E87-D083-844C58BBC276}"/>
              </a:ext>
            </a:extLst>
          </p:cNvPr>
          <p:cNvSpPr>
            <a:spLocks noGrp="1"/>
          </p:cNvSpPr>
          <p:nvPr>
            <p:ph type="sldNum" sz="quarter" idx="20"/>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5" name="Titel 4">
            <a:extLst>
              <a:ext uri="{FF2B5EF4-FFF2-40B4-BE49-F238E27FC236}">
                <a16:creationId xmlns:a16="http://schemas.microsoft.com/office/drawing/2014/main" id="{078F299C-07BB-CD27-BEE4-E1AE50C9AB3C}"/>
              </a:ext>
            </a:extLst>
          </p:cNvPr>
          <p:cNvSpPr>
            <a:spLocks noGrp="1"/>
          </p:cNvSpPr>
          <p:nvPr>
            <p:ph type="title"/>
          </p:nvPr>
        </p:nvSpPr>
        <p:spPr>
          <a:xfrm>
            <a:off x="525600" y="673200"/>
            <a:ext cx="9121320" cy="360000"/>
          </a:xfrm>
        </p:spPr>
        <p:txBody>
          <a:bodyPr/>
          <a:lstStyle/>
          <a:p>
            <a:r>
              <a:rPr lang="de-DE"/>
              <a:t>Mastertitelformat bearbeiten</a:t>
            </a:r>
          </a:p>
        </p:txBody>
      </p:sp>
      <p:sp>
        <p:nvSpPr>
          <p:cNvPr id="12" name="Textplatzhalter 3">
            <a:extLst>
              <a:ext uri="{FF2B5EF4-FFF2-40B4-BE49-F238E27FC236}">
                <a16:creationId xmlns:a16="http://schemas.microsoft.com/office/drawing/2014/main" id="{3D87E8AA-A28B-4177-7715-54C776DF3A7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0" name="Grafik 9">
            <a:extLst>
              <a:ext uri="{FF2B5EF4-FFF2-40B4-BE49-F238E27FC236}">
                <a16:creationId xmlns:a16="http://schemas.microsoft.com/office/drawing/2014/main" id="{ED203F91-3959-8D20-6FE0-D29636BA3A04}"/>
              </a:ext>
            </a:extLst>
          </p:cNvPr>
          <p:cNvPicPr>
            <a:picLocks noChangeAspect="1"/>
          </p:cNvPicPr>
          <p:nvPr userDrawn="1"/>
        </p:nvPicPr>
        <p:blipFill>
          <a:blip r:embed="rId3"/>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962378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Inhalt &amp; 2 Bilder (1:1)">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3FBE3152-E0FB-692D-3D97-677427BBE99E}"/>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6" name="Freihandform: Form 5">
            <a:extLst>
              <a:ext uri="{FF2B5EF4-FFF2-40B4-BE49-F238E27FC236}">
                <a16:creationId xmlns:a16="http://schemas.microsoft.com/office/drawing/2014/main" id="{A42241A1-58CE-B3C1-C62F-370957C70E4D}"/>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1" name="Freihandform: Form 10">
            <a:extLst>
              <a:ext uri="{FF2B5EF4-FFF2-40B4-BE49-F238E27FC236}">
                <a16:creationId xmlns:a16="http://schemas.microsoft.com/office/drawing/2014/main" id="{F80104EE-20CD-22F1-C3A5-6EFABE3D69DB}"/>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2" name="Titel 1">
            <a:extLst>
              <a:ext uri="{FF2B5EF4-FFF2-40B4-BE49-F238E27FC236}">
                <a16:creationId xmlns:a16="http://schemas.microsoft.com/office/drawing/2014/main" id="{521E93EA-7263-6027-6F99-621C9757B7A2}"/>
              </a:ext>
            </a:extLst>
          </p:cNvPr>
          <p:cNvSpPr>
            <a:spLocks noGrp="1"/>
          </p:cNvSpPr>
          <p:nvPr>
            <p:ph type="title"/>
          </p:nvPr>
        </p:nvSpPr>
        <p:spPr>
          <a:xfrm>
            <a:off x="525600" y="673200"/>
            <a:ext cx="9121320" cy="360000"/>
          </a:xfrm>
        </p:spPr>
        <p:txBody>
          <a:bodyPr/>
          <a:lstStyle/>
          <a:p>
            <a:r>
              <a:rPr lang="de-DE"/>
              <a:t>Mastertitelformat bearbeiten</a:t>
            </a:r>
          </a:p>
        </p:txBody>
      </p:sp>
      <p:sp>
        <p:nvSpPr>
          <p:cNvPr id="3" name="Content Placeholder 2"/>
          <p:cNvSpPr>
            <a:spLocks noGrp="1"/>
          </p:cNvSpPr>
          <p:nvPr>
            <p:ph idx="1"/>
          </p:nvPr>
        </p:nvSpPr>
        <p:spPr bwMode="gray">
          <a:xfrm>
            <a:off x="525600" y="1601093"/>
            <a:ext cx="5394163"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6097588" y="1601092"/>
            <a:ext cx="5575303" cy="2181803"/>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2" name="Bildplatzhalter 7">
            <a:extLst>
              <a:ext uri="{FF2B5EF4-FFF2-40B4-BE49-F238E27FC236}">
                <a16:creationId xmlns:a16="http://schemas.microsoft.com/office/drawing/2014/main" id="{92B33BCC-1E92-4D34-9321-FA90CF8DB11E}"/>
              </a:ext>
            </a:extLst>
          </p:cNvPr>
          <p:cNvSpPr>
            <a:spLocks noGrp="1"/>
          </p:cNvSpPr>
          <p:nvPr>
            <p:ph type="pic" sz="quarter" idx="17"/>
          </p:nvPr>
        </p:nvSpPr>
        <p:spPr bwMode="gray">
          <a:xfrm>
            <a:off x="6097588" y="3926894"/>
            <a:ext cx="5575303" cy="2169632"/>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4" name="Fußzeilenplatzhalter 3">
            <a:extLst>
              <a:ext uri="{FF2B5EF4-FFF2-40B4-BE49-F238E27FC236}">
                <a16:creationId xmlns:a16="http://schemas.microsoft.com/office/drawing/2014/main" id="{8574D2C6-2435-6D82-D8C1-B49FBD518D59}"/>
              </a:ext>
            </a:extLst>
          </p:cNvPr>
          <p:cNvSpPr>
            <a:spLocks noGrp="1"/>
          </p:cNvSpPr>
          <p:nvPr>
            <p:ph type="ftr" sz="quarter" idx="19"/>
          </p:nvPr>
        </p:nvSpPr>
        <p:spPr/>
        <p:txBody>
          <a:bodyPr/>
          <a:lstStyle>
            <a:lvl1pPr>
              <a:defRPr>
                <a:latin typeface="Calibri" panose="020F0502020204030204" pitchFamily="34" charset="0"/>
              </a:defRPr>
            </a:lvl1pPr>
          </a:lstStyle>
          <a:p>
            <a:endParaRPr lang="de-DE" dirty="0"/>
          </a:p>
        </p:txBody>
      </p:sp>
      <p:sp>
        <p:nvSpPr>
          <p:cNvPr id="7" name="Foliennummernplatzhalter 6">
            <a:extLst>
              <a:ext uri="{FF2B5EF4-FFF2-40B4-BE49-F238E27FC236}">
                <a16:creationId xmlns:a16="http://schemas.microsoft.com/office/drawing/2014/main" id="{E2659293-10D1-6DE4-AA2C-8797E76E8BFC}"/>
              </a:ext>
            </a:extLst>
          </p:cNvPr>
          <p:cNvSpPr>
            <a:spLocks noGrp="1"/>
          </p:cNvSpPr>
          <p:nvPr>
            <p:ph type="sldNum" sz="quarter" idx="20"/>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14" name="Textplatzhalter 3">
            <a:extLst>
              <a:ext uri="{FF2B5EF4-FFF2-40B4-BE49-F238E27FC236}">
                <a16:creationId xmlns:a16="http://schemas.microsoft.com/office/drawing/2014/main" id="{2001CFAA-892C-F5BC-7935-6B9528E6100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0" name="Grafik 9">
            <a:extLst>
              <a:ext uri="{FF2B5EF4-FFF2-40B4-BE49-F238E27FC236}">
                <a16:creationId xmlns:a16="http://schemas.microsoft.com/office/drawing/2014/main" id="{1B02C6C0-9DB3-2C47-CFD2-00358E825532}"/>
              </a:ext>
            </a:extLst>
          </p:cNvPr>
          <p:cNvPicPr>
            <a:picLocks noChangeAspect="1"/>
          </p:cNvPicPr>
          <p:nvPr userDrawn="1"/>
        </p:nvPicPr>
        <p:blipFill>
          <a:blip r:embed="rId3"/>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3583843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ild ganzseitig mit Titel">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0" y="0"/>
            <a:ext cx="12192000" cy="6858000"/>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3" name="Fußzeilenplatzhalter 2">
            <a:extLst>
              <a:ext uri="{FF2B5EF4-FFF2-40B4-BE49-F238E27FC236}">
                <a16:creationId xmlns:a16="http://schemas.microsoft.com/office/drawing/2014/main" id="{8DCCD4C4-7231-F9E6-1E5D-1D202F91AC77}"/>
              </a:ext>
            </a:extLst>
          </p:cNvPr>
          <p:cNvSpPr>
            <a:spLocks noGrp="1"/>
          </p:cNvSpPr>
          <p:nvPr>
            <p:ph type="ftr" sz="quarter" idx="19"/>
          </p:nvPr>
        </p:nvSpPr>
        <p:spPr>
          <a:xfrm>
            <a:off x="858713" y="7048237"/>
            <a:ext cx="9468000" cy="181500"/>
          </a:xfrm>
        </p:spPr>
        <p:txBody>
          <a:bodyPr/>
          <a:lstStyle/>
          <a:p>
            <a:endParaRPr lang="de-DE" dirty="0"/>
          </a:p>
        </p:txBody>
      </p:sp>
      <p:sp>
        <p:nvSpPr>
          <p:cNvPr id="4" name="Foliennummernplatzhalter 3">
            <a:extLst>
              <a:ext uri="{FF2B5EF4-FFF2-40B4-BE49-F238E27FC236}">
                <a16:creationId xmlns:a16="http://schemas.microsoft.com/office/drawing/2014/main" id="{2BE1D6DC-B8B3-8251-D268-A6521864EFE9}"/>
              </a:ext>
            </a:extLst>
          </p:cNvPr>
          <p:cNvSpPr>
            <a:spLocks noGrp="1"/>
          </p:cNvSpPr>
          <p:nvPr>
            <p:ph type="sldNum" sz="quarter" idx="20"/>
          </p:nvPr>
        </p:nvSpPr>
        <p:spPr>
          <a:xfrm>
            <a:off x="527052" y="7048763"/>
            <a:ext cx="234947" cy="181500"/>
          </a:xfrm>
        </p:spPr>
        <p:txBody>
          <a:bodyPr/>
          <a:lstStyle/>
          <a:p>
            <a:fld id="{521AE3AC-DDCA-45D4-9B2A-A2DBEA872607}" type="slidenum">
              <a:rPr lang="de-DE" smtClean="0"/>
              <a:pPr/>
              <a:t>‹Nr.›</a:t>
            </a:fld>
            <a:endParaRPr lang="de-DE" dirty="0"/>
          </a:p>
        </p:txBody>
      </p:sp>
      <p:sp>
        <p:nvSpPr>
          <p:cNvPr id="7" name="Titel 6">
            <a:extLst>
              <a:ext uri="{FF2B5EF4-FFF2-40B4-BE49-F238E27FC236}">
                <a16:creationId xmlns:a16="http://schemas.microsoft.com/office/drawing/2014/main" id="{006FA47B-1791-5EF0-6C28-BE2CFA41B343}"/>
              </a:ext>
            </a:extLst>
          </p:cNvPr>
          <p:cNvSpPr>
            <a:spLocks noGrp="1"/>
          </p:cNvSpPr>
          <p:nvPr>
            <p:ph type="title"/>
          </p:nvPr>
        </p:nvSpPr>
        <p:spPr>
          <a:xfrm>
            <a:off x="525600" y="673200"/>
            <a:ext cx="9121320" cy="360000"/>
          </a:xfrm>
        </p:spPr>
        <p:txBody>
          <a:bodyPr/>
          <a:lstStyle/>
          <a:p>
            <a:r>
              <a:rPr lang="de-DE"/>
              <a:t>Mastertitelformat bearbeiten</a:t>
            </a:r>
          </a:p>
        </p:txBody>
      </p:sp>
      <p:sp>
        <p:nvSpPr>
          <p:cNvPr id="2" name="Textplatzhalter 3">
            <a:extLst>
              <a:ext uri="{FF2B5EF4-FFF2-40B4-BE49-F238E27FC236}">
                <a16:creationId xmlns:a16="http://schemas.microsoft.com/office/drawing/2014/main" id="{DB15314C-DA28-645D-E910-37D6CEE57CD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
        <p:nvSpPr>
          <p:cNvPr id="6" name="Textplatzhalter 5">
            <a:extLst>
              <a:ext uri="{FF2B5EF4-FFF2-40B4-BE49-F238E27FC236}">
                <a16:creationId xmlns:a16="http://schemas.microsoft.com/office/drawing/2014/main" id="{027FA583-D737-6F2E-F9A1-B9FD3C8226D0}"/>
              </a:ext>
            </a:extLst>
          </p:cNvPr>
          <p:cNvSpPr>
            <a:spLocks noGrp="1"/>
          </p:cNvSpPr>
          <p:nvPr>
            <p:ph type="body" sz="quarter" idx="21" hasCustomPrompt="1"/>
          </p:nvPr>
        </p:nvSpPr>
        <p:spPr>
          <a:xfrm>
            <a:off x="6346479" y="4254160"/>
            <a:ext cx="5326409" cy="1398808"/>
          </a:xfrm>
          <a:solidFill>
            <a:schemeClr val="bg1"/>
          </a:solidFill>
        </p:spPr>
        <p:txBody>
          <a:bodyPr lIns="180000" tIns="144000" rIns="180000" bIns="144000">
            <a:spAutoFit/>
          </a:bodyPr>
          <a:lstStyle>
            <a:lvl1pPr>
              <a:defRPr/>
            </a:lvl1pPr>
          </a:lstStyle>
          <a:p>
            <a:pPr lvl="0"/>
            <a:r>
              <a:rPr lang="de-DE" dirty="0"/>
              <a:t>Textfeld bei Bedarf verschieben und umfärben. Textfeld passt sich automatisch der Textlänge an.</a:t>
            </a:r>
          </a:p>
        </p:txBody>
      </p:sp>
    </p:spTree>
    <p:custDataLst>
      <p:tags r:id="rId1"/>
    </p:custDataLst>
    <p:extLst>
      <p:ext uri="{BB962C8B-B14F-4D97-AF65-F5344CB8AC3E}">
        <p14:creationId xmlns:p14="http://schemas.microsoft.com/office/powerpoint/2010/main" val="1333935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4 Bilder mit Text">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A77AC48-DD29-B246-14D3-F3F8D47E477E}"/>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6" name="Freihandform: Form 5">
            <a:extLst>
              <a:ext uri="{FF2B5EF4-FFF2-40B4-BE49-F238E27FC236}">
                <a16:creationId xmlns:a16="http://schemas.microsoft.com/office/drawing/2014/main" id="{C00D4436-D0DE-87DC-AC4C-526B201566EB}"/>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0" name="Freihandform: Form 9">
            <a:extLst>
              <a:ext uri="{FF2B5EF4-FFF2-40B4-BE49-F238E27FC236}">
                <a16:creationId xmlns:a16="http://schemas.microsoft.com/office/drawing/2014/main" id="{5B67782C-3D66-4D72-4E16-E887C402CD0F}"/>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2135486" y="1601092"/>
            <a:ext cx="3893212" cy="2181803"/>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7" name="Textplatzhalter 6">
            <a:extLst>
              <a:ext uri="{FF2B5EF4-FFF2-40B4-BE49-F238E27FC236}">
                <a16:creationId xmlns:a16="http://schemas.microsoft.com/office/drawing/2014/main" id="{D217D266-8661-A106-96AC-2A2048406CF7}"/>
              </a:ext>
            </a:extLst>
          </p:cNvPr>
          <p:cNvSpPr>
            <a:spLocks noGrp="1"/>
          </p:cNvSpPr>
          <p:nvPr>
            <p:ph type="body" sz="quarter" idx="26"/>
          </p:nvPr>
        </p:nvSpPr>
        <p:spPr>
          <a:xfrm>
            <a:off x="527054" y="1601092"/>
            <a:ext cx="1608432" cy="2181803"/>
          </a:xfrm>
          <a:solidFill>
            <a:schemeClr val="accent1"/>
          </a:solidFill>
        </p:spPr>
        <p:txBody>
          <a:bodyPr lIns="180000" tIns="72000" rIns="72000" bIns="72000"/>
          <a:lstStyle>
            <a:lvl1pPr>
              <a:lnSpc>
                <a:spcPct val="90000"/>
              </a:lnSpc>
              <a:spcBef>
                <a:spcPts val="0"/>
              </a:spcBef>
              <a:defRPr sz="1000" b="0">
                <a:solidFill>
                  <a:schemeClr val="bg1"/>
                </a:solidFill>
                <a:latin typeface="+mj-lt"/>
              </a:defRPr>
            </a:lvl1pPr>
            <a:lvl2pPr marL="0" indent="0">
              <a:lnSpc>
                <a:spcPct val="90000"/>
              </a:lnSpc>
              <a:spcBef>
                <a:spcPts val="0"/>
              </a:spcBef>
              <a:buClr>
                <a:schemeClr val="bg1"/>
              </a:buClr>
              <a:buSzPct val="110000"/>
              <a:buFontTx/>
              <a:buNone/>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lvl="0"/>
            <a:r>
              <a:rPr lang="de-DE" dirty="0"/>
              <a:t>Mastertextformat bearbeiten</a:t>
            </a:r>
          </a:p>
          <a:p>
            <a:pPr lvl="1"/>
            <a:r>
              <a:rPr lang="de-DE" dirty="0"/>
              <a:t>Zweite Ebene</a:t>
            </a:r>
          </a:p>
          <a:p>
            <a:pPr lvl="2"/>
            <a:r>
              <a:rPr lang="de-DE" dirty="0"/>
              <a:t>Dritte Ebene</a:t>
            </a:r>
          </a:p>
        </p:txBody>
      </p:sp>
      <p:sp>
        <p:nvSpPr>
          <p:cNvPr id="11" name="Bildplatzhalter 7">
            <a:extLst>
              <a:ext uri="{FF2B5EF4-FFF2-40B4-BE49-F238E27FC236}">
                <a16:creationId xmlns:a16="http://schemas.microsoft.com/office/drawing/2014/main" id="{58C76991-19F1-A1D6-4617-FDA9C2230412}"/>
              </a:ext>
            </a:extLst>
          </p:cNvPr>
          <p:cNvSpPr>
            <a:spLocks noGrp="1"/>
          </p:cNvSpPr>
          <p:nvPr>
            <p:ph type="pic" sz="quarter" idx="27"/>
          </p:nvPr>
        </p:nvSpPr>
        <p:spPr bwMode="gray">
          <a:xfrm>
            <a:off x="7779675" y="1601092"/>
            <a:ext cx="3893212" cy="2181803"/>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7" name="Textplatzhalter 6">
            <a:extLst>
              <a:ext uri="{FF2B5EF4-FFF2-40B4-BE49-F238E27FC236}">
                <a16:creationId xmlns:a16="http://schemas.microsoft.com/office/drawing/2014/main" id="{61DF95C7-73C8-0324-13A9-043B20134269}"/>
              </a:ext>
            </a:extLst>
          </p:cNvPr>
          <p:cNvSpPr>
            <a:spLocks noGrp="1"/>
          </p:cNvSpPr>
          <p:nvPr>
            <p:ph type="body" sz="quarter" idx="29"/>
          </p:nvPr>
        </p:nvSpPr>
        <p:spPr>
          <a:xfrm>
            <a:off x="6171243" y="1601092"/>
            <a:ext cx="1608432" cy="2181803"/>
          </a:xfrm>
          <a:solidFill>
            <a:schemeClr val="accent5"/>
          </a:solidFill>
        </p:spPr>
        <p:txBody>
          <a:bodyPr lIns="180000" tIns="72000" rIns="72000" bIns="72000"/>
          <a:lstStyle>
            <a:lvl1pPr marL="0" indent="0">
              <a:lnSpc>
                <a:spcPct val="90000"/>
              </a:lnSpc>
              <a:spcBef>
                <a:spcPts val="0"/>
              </a:spcBef>
              <a:defRPr lang="de-DE" sz="1000" b="0" kern="1200">
                <a:solidFill>
                  <a:schemeClr val="bg1"/>
                </a:solidFill>
                <a:latin typeface="+mj-lt"/>
                <a:ea typeface="+mn-ea"/>
                <a:cs typeface="+mn-cs"/>
              </a:defRPr>
            </a:lvl1pPr>
            <a:lvl2pPr marL="144000" indent="-144000">
              <a:lnSpc>
                <a:spcPct val="90000"/>
              </a:lnSpc>
              <a:spcBef>
                <a:spcPts val="0"/>
              </a:spcBef>
              <a:buSzPct val="110000"/>
              <a:buFontTx/>
              <a:buBlip>
                <a:blip r:embed="rId3">
                  <a:extLst>
                    <a:ext uri="{96DAC541-7B7A-43D3-8B79-37D633B846F1}">
                      <asvg:svgBlip xmlns:asvg="http://schemas.microsoft.com/office/drawing/2016/SVG/main" r:embed="rId4"/>
                    </a:ext>
                  </a:extLst>
                </a:blip>
              </a:buBlip>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marL="27450" lvl="0" indent="-27450" algn="l" defTabSz="914377" rtl="0" eaLnBrk="1" latinLnBrk="0" hangingPunct="1">
              <a:lnSpc>
                <a:spcPct val="90000"/>
              </a:lnSpc>
              <a:spcBef>
                <a:spcPts val="0"/>
              </a:spcBef>
              <a:spcAft>
                <a:spcPts val="400"/>
              </a:spcAft>
              <a:buFont typeface="Arial" panose="020B0604020202020204" pitchFamily="34" charset="0"/>
              <a:buChar char="​"/>
            </a:pPr>
            <a:r>
              <a:rPr lang="de-DE"/>
              <a:t>Mastertextformat bearbeiten</a:t>
            </a:r>
          </a:p>
          <a:p>
            <a:pPr marL="27450" lvl="1" indent="-27450" algn="l" defTabSz="914377" rtl="0" eaLnBrk="1" latinLnBrk="0" hangingPunct="1">
              <a:lnSpc>
                <a:spcPct val="90000"/>
              </a:lnSpc>
              <a:spcBef>
                <a:spcPts val="0"/>
              </a:spcBef>
              <a:spcAft>
                <a:spcPts val="400"/>
              </a:spcAft>
              <a:buFont typeface="Arial" panose="020B0604020202020204" pitchFamily="34" charset="0"/>
              <a:buChar char="​"/>
            </a:pPr>
            <a:r>
              <a:rPr lang="de-DE"/>
              <a:t>Zweite Ebene</a:t>
            </a:r>
          </a:p>
          <a:p>
            <a:pPr marL="27450" lvl="2" indent="-27450" algn="l" defTabSz="914377" rtl="0" eaLnBrk="1" latinLnBrk="0" hangingPunct="1">
              <a:lnSpc>
                <a:spcPct val="90000"/>
              </a:lnSpc>
              <a:spcBef>
                <a:spcPts val="0"/>
              </a:spcBef>
              <a:spcAft>
                <a:spcPts val="400"/>
              </a:spcAft>
              <a:buFont typeface="Arial" panose="020B0604020202020204" pitchFamily="34" charset="0"/>
              <a:buChar char="​"/>
            </a:pPr>
            <a:r>
              <a:rPr lang="de-DE"/>
              <a:t>Dritte Ebene</a:t>
            </a:r>
          </a:p>
        </p:txBody>
      </p:sp>
      <p:sp>
        <p:nvSpPr>
          <p:cNvPr id="12" name="Bildplatzhalter 7">
            <a:extLst>
              <a:ext uri="{FF2B5EF4-FFF2-40B4-BE49-F238E27FC236}">
                <a16:creationId xmlns:a16="http://schemas.microsoft.com/office/drawing/2014/main" id="{92B33BCC-1E92-4D34-9321-FA90CF8DB11E}"/>
              </a:ext>
            </a:extLst>
          </p:cNvPr>
          <p:cNvSpPr>
            <a:spLocks noGrp="1"/>
          </p:cNvSpPr>
          <p:nvPr>
            <p:ph type="pic" sz="quarter" idx="17"/>
          </p:nvPr>
        </p:nvSpPr>
        <p:spPr bwMode="gray">
          <a:xfrm>
            <a:off x="2135486" y="3926894"/>
            <a:ext cx="3893212" cy="2169632"/>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5" name="Textplatzhalter 6">
            <a:extLst>
              <a:ext uri="{FF2B5EF4-FFF2-40B4-BE49-F238E27FC236}">
                <a16:creationId xmlns:a16="http://schemas.microsoft.com/office/drawing/2014/main" id="{099C31DC-465B-1ACE-2142-9DA949EBCB04}"/>
              </a:ext>
            </a:extLst>
          </p:cNvPr>
          <p:cNvSpPr>
            <a:spLocks noGrp="1"/>
          </p:cNvSpPr>
          <p:nvPr>
            <p:ph type="body" sz="quarter" idx="32"/>
          </p:nvPr>
        </p:nvSpPr>
        <p:spPr>
          <a:xfrm>
            <a:off x="527054" y="3926894"/>
            <a:ext cx="1608432" cy="2181803"/>
          </a:xfrm>
          <a:solidFill>
            <a:schemeClr val="accent2"/>
          </a:solidFill>
        </p:spPr>
        <p:txBody>
          <a:bodyPr lIns="180000" tIns="72000" rIns="72000" bIns="72000"/>
          <a:lstStyle>
            <a:lvl1pPr>
              <a:lnSpc>
                <a:spcPct val="90000"/>
              </a:lnSpc>
              <a:spcBef>
                <a:spcPts val="0"/>
              </a:spcBef>
              <a:defRPr sz="1000" b="0">
                <a:solidFill>
                  <a:schemeClr val="bg1"/>
                </a:solidFill>
                <a:latin typeface="+mj-lt"/>
              </a:defRPr>
            </a:lvl1pPr>
            <a:lvl2pPr marL="0" indent="0">
              <a:lnSpc>
                <a:spcPct val="90000"/>
              </a:lnSpc>
              <a:spcBef>
                <a:spcPts val="0"/>
              </a:spcBef>
              <a:buSzPct val="110000"/>
              <a:buFontTx/>
              <a:buNone/>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lvl="0"/>
            <a:r>
              <a:rPr lang="de-DE" dirty="0"/>
              <a:t>Mastertextformat bearbeiten</a:t>
            </a:r>
          </a:p>
          <a:p>
            <a:pPr lvl="1"/>
            <a:r>
              <a:rPr lang="de-DE" dirty="0"/>
              <a:t>Zweite Ebene</a:t>
            </a:r>
          </a:p>
          <a:p>
            <a:pPr lvl="2"/>
            <a:r>
              <a:rPr lang="de-DE" dirty="0"/>
              <a:t>Dritte Ebene</a:t>
            </a:r>
          </a:p>
        </p:txBody>
      </p:sp>
      <p:sp>
        <p:nvSpPr>
          <p:cNvPr id="13" name="Bildplatzhalter 7">
            <a:extLst>
              <a:ext uri="{FF2B5EF4-FFF2-40B4-BE49-F238E27FC236}">
                <a16:creationId xmlns:a16="http://schemas.microsoft.com/office/drawing/2014/main" id="{ADA2CB67-EF9E-2669-310C-F98E9316E9D1}"/>
              </a:ext>
            </a:extLst>
          </p:cNvPr>
          <p:cNvSpPr>
            <a:spLocks noGrp="1"/>
          </p:cNvSpPr>
          <p:nvPr>
            <p:ph type="pic" sz="quarter" idx="28"/>
          </p:nvPr>
        </p:nvSpPr>
        <p:spPr bwMode="gray">
          <a:xfrm>
            <a:off x="7779675" y="3926894"/>
            <a:ext cx="3893212" cy="2169632"/>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9" name="Textplatzhalter 6">
            <a:extLst>
              <a:ext uri="{FF2B5EF4-FFF2-40B4-BE49-F238E27FC236}">
                <a16:creationId xmlns:a16="http://schemas.microsoft.com/office/drawing/2014/main" id="{58AB6580-B2DF-723A-D67C-1C23A240C166}"/>
              </a:ext>
            </a:extLst>
          </p:cNvPr>
          <p:cNvSpPr>
            <a:spLocks noGrp="1"/>
          </p:cNvSpPr>
          <p:nvPr>
            <p:ph type="body" sz="quarter" idx="31"/>
          </p:nvPr>
        </p:nvSpPr>
        <p:spPr>
          <a:xfrm>
            <a:off x="6171243" y="3926894"/>
            <a:ext cx="1608432" cy="2181803"/>
          </a:xfrm>
          <a:solidFill>
            <a:schemeClr val="tx2"/>
          </a:solidFill>
        </p:spPr>
        <p:txBody>
          <a:bodyPr lIns="180000" tIns="72000" rIns="72000" bIns="72000"/>
          <a:lstStyle>
            <a:lvl1pPr marL="0" indent="0">
              <a:lnSpc>
                <a:spcPct val="90000"/>
              </a:lnSpc>
              <a:spcBef>
                <a:spcPts val="0"/>
              </a:spcBef>
              <a:defRPr lang="de-DE" sz="1000" b="0" kern="1200">
                <a:solidFill>
                  <a:schemeClr val="bg1"/>
                </a:solidFill>
                <a:latin typeface="+mj-lt"/>
                <a:ea typeface="+mn-ea"/>
                <a:cs typeface="+mn-cs"/>
              </a:defRPr>
            </a:lvl1pPr>
            <a:lvl2pPr marL="144000" indent="-144000">
              <a:lnSpc>
                <a:spcPct val="90000"/>
              </a:lnSpc>
              <a:spcBef>
                <a:spcPts val="0"/>
              </a:spcBef>
              <a:buSzPct val="110000"/>
              <a:buFontTx/>
              <a:buBlip>
                <a:blip r:embed="rId3">
                  <a:extLst>
                    <a:ext uri="{96DAC541-7B7A-43D3-8B79-37D633B846F1}">
                      <asvg:svgBlip xmlns:asvg="http://schemas.microsoft.com/office/drawing/2016/SVG/main" r:embed="rId4"/>
                    </a:ext>
                  </a:extLst>
                </a:blip>
              </a:buBlip>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marL="27450" lvl="0" indent="-27450" algn="l" defTabSz="914377" rtl="0" eaLnBrk="1" latinLnBrk="0" hangingPunct="1">
              <a:lnSpc>
                <a:spcPct val="90000"/>
              </a:lnSpc>
              <a:spcBef>
                <a:spcPts val="0"/>
              </a:spcBef>
              <a:spcAft>
                <a:spcPts val="400"/>
              </a:spcAft>
              <a:buFont typeface="Arial" panose="020B0604020202020204" pitchFamily="34" charset="0"/>
              <a:buChar char="​"/>
            </a:pPr>
            <a:r>
              <a:rPr lang="de-DE"/>
              <a:t>Mastertextformat bearbeiten</a:t>
            </a:r>
          </a:p>
          <a:p>
            <a:pPr marL="27450" lvl="1" indent="-27450" algn="l" defTabSz="914377" rtl="0" eaLnBrk="1" latinLnBrk="0" hangingPunct="1">
              <a:lnSpc>
                <a:spcPct val="90000"/>
              </a:lnSpc>
              <a:spcBef>
                <a:spcPts val="0"/>
              </a:spcBef>
              <a:spcAft>
                <a:spcPts val="400"/>
              </a:spcAft>
              <a:buFont typeface="Arial" panose="020B0604020202020204" pitchFamily="34" charset="0"/>
              <a:buChar char="​"/>
            </a:pPr>
            <a:r>
              <a:rPr lang="de-DE"/>
              <a:t>Zweite Ebene</a:t>
            </a:r>
          </a:p>
          <a:p>
            <a:pPr marL="27450" lvl="2" indent="-27450" algn="l" defTabSz="914377" rtl="0" eaLnBrk="1" latinLnBrk="0" hangingPunct="1">
              <a:lnSpc>
                <a:spcPct val="90000"/>
              </a:lnSpc>
              <a:spcBef>
                <a:spcPts val="0"/>
              </a:spcBef>
              <a:spcAft>
                <a:spcPts val="400"/>
              </a:spcAft>
              <a:buFont typeface="Arial" panose="020B0604020202020204" pitchFamily="34" charset="0"/>
              <a:buChar char="​"/>
            </a:pPr>
            <a:r>
              <a:rPr lang="de-DE"/>
              <a:t>Dritte Ebene</a:t>
            </a:r>
          </a:p>
        </p:txBody>
      </p:sp>
      <p:sp>
        <p:nvSpPr>
          <p:cNvPr id="3" name="Fußzeilenplatzhalter 2">
            <a:extLst>
              <a:ext uri="{FF2B5EF4-FFF2-40B4-BE49-F238E27FC236}">
                <a16:creationId xmlns:a16="http://schemas.microsoft.com/office/drawing/2014/main" id="{3F43E315-E283-F4C6-4C44-7305F19F15D0}"/>
              </a:ext>
            </a:extLst>
          </p:cNvPr>
          <p:cNvSpPr>
            <a:spLocks noGrp="1"/>
          </p:cNvSpPr>
          <p:nvPr>
            <p:ph type="ftr" sz="quarter" idx="33"/>
          </p:nvPr>
        </p:nvSpPr>
        <p:spPr/>
        <p:txBody>
          <a:bodyPr/>
          <a:lstStyle>
            <a:lvl1pPr>
              <a:defRPr>
                <a:latin typeface="Calibri" panose="020F0502020204030204" pitchFamily="34" charset="0"/>
              </a:defRPr>
            </a:lvl1pPr>
          </a:lstStyle>
          <a:p>
            <a:endParaRPr lang="de-DE" dirty="0"/>
          </a:p>
        </p:txBody>
      </p:sp>
      <p:sp>
        <p:nvSpPr>
          <p:cNvPr id="4" name="Foliennummernplatzhalter 3">
            <a:extLst>
              <a:ext uri="{FF2B5EF4-FFF2-40B4-BE49-F238E27FC236}">
                <a16:creationId xmlns:a16="http://schemas.microsoft.com/office/drawing/2014/main" id="{9E36B89A-916A-E677-D4E3-3A3D536E4CC7}"/>
              </a:ext>
            </a:extLst>
          </p:cNvPr>
          <p:cNvSpPr>
            <a:spLocks noGrp="1"/>
          </p:cNvSpPr>
          <p:nvPr>
            <p:ph type="sldNum" sz="quarter" idx="34"/>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5" name="Titel 4">
            <a:extLst>
              <a:ext uri="{FF2B5EF4-FFF2-40B4-BE49-F238E27FC236}">
                <a16:creationId xmlns:a16="http://schemas.microsoft.com/office/drawing/2014/main" id="{0859FA6F-07FD-7236-E46C-D2619535B5E1}"/>
              </a:ext>
            </a:extLst>
          </p:cNvPr>
          <p:cNvSpPr>
            <a:spLocks noGrp="1"/>
          </p:cNvSpPr>
          <p:nvPr>
            <p:ph type="title"/>
          </p:nvPr>
        </p:nvSpPr>
        <p:spPr>
          <a:xfrm>
            <a:off x="525600" y="673200"/>
            <a:ext cx="9121320" cy="360000"/>
          </a:xfrm>
        </p:spPr>
        <p:txBody>
          <a:bodyPr/>
          <a:lstStyle/>
          <a:p>
            <a:r>
              <a:rPr lang="de-DE"/>
              <a:t>Mastertitelformat bearbeiten</a:t>
            </a:r>
          </a:p>
        </p:txBody>
      </p:sp>
      <p:sp>
        <p:nvSpPr>
          <p:cNvPr id="18" name="Textplatzhalter 3">
            <a:extLst>
              <a:ext uri="{FF2B5EF4-FFF2-40B4-BE49-F238E27FC236}">
                <a16:creationId xmlns:a16="http://schemas.microsoft.com/office/drawing/2014/main" id="{AD63DB6A-D247-9AB1-BFB3-048AA85E61C8}"/>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4" name="Grafik 13">
            <a:extLst>
              <a:ext uri="{FF2B5EF4-FFF2-40B4-BE49-F238E27FC236}">
                <a16:creationId xmlns:a16="http://schemas.microsoft.com/office/drawing/2014/main" id="{B2D71400-D560-FDDA-D11E-BB24367B71D1}"/>
              </a:ext>
            </a:extLst>
          </p:cNvPr>
          <p:cNvPicPr>
            <a:picLocks noChangeAspect="1"/>
          </p:cNvPicPr>
          <p:nvPr userDrawn="1"/>
        </p:nvPicPr>
        <p:blipFill>
          <a:blip r:embed="rId5"/>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4167174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Inhalt &amp; Bild (Screenshot)">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B0A0A137-A4E3-8FFA-C03B-F75961127BCD}"/>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5" name="Freihandform: Form 4">
            <a:extLst>
              <a:ext uri="{FF2B5EF4-FFF2-40B4-BE49-F238E27FC236}">
                <a16:creationId xmlns:a16="http://schemas.microsoft.com/office/drawing/2014/main" id="{4E059E21-A6F6-AB1A-8F84-31FBC60BC62E}"/>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2" name="Freihandform: Form 11">
            <a:extLst>
              <a:ext uri="{FF2B5EF4-FFF2-40B4-BE49-F238E27FC236}">
                <a16:creationId xmlns:a16="http://schemas.microsoft.com/office/drawing/2014/main" id="{A9866CBA-5F21-ECC2-674C-D20FF6BDF059}"/>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3" name="Content Placeholder 2"/>
          <p:cNvSpPr>
            <a:spLocks noGrp="1"/>
          </p:cNvSpPr>
          <p:nvPr>
            <p:ph idx="1"/>
          </p:nvPr>
        </p:nvSpPr>
        <p:spPr bwMode="gray">
          <a:xfrm>
            <a:off x="525601" y="1601093"/>
            <a:ext cx="2795823" cy="4507608"/>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Bildplatzhalter 7">
            <a:extLst>
              <a:ext uri="{FF2B5EF4-FFF2-40B4-BE49-F238E27FC236}">
                <a16:creationId xmlns:a16="http://schemas.microsoft.com/office/drawing/2014/main" id="{636A129C-6CCA-49D1-A43E-2B186D3EAB58}"/>
              </a:ext>
            </a:extLst>
          </p:cNvPr>
          <p:cNvSpPr>
            <a:spLocks noGrp="1" noChangeAspect="1"/>
          </p:cNvSpPr>
          <p:nvPr>
            <p:ph type="pic" sz="quarter" idx="13"/>
          </p:nvPr>
        </p:nvSpPr>
        <p:spPr bwMode="gray">
          <a:xfrm>
            <a:off x="3640271" y="1601094"/>
            <a:ext cx="8013522" cy="4507606"/>
          </a:xfrm>
          <a:pattFill prst="ltUpDiag">
            <a:fgClr>
              <a:schemeClr val="bg2"/>
            </a:fgClr>
            <a:bgClr>
              <a:schemeClr val="bg1"/>
            </a:bgClr>
          </a:pattFill>
          <a:ln w="9525">
            <a:solidFill>
              <a:schemeClr val="bg2"/>
            </a:solidFill>
          </a:ln>
          <a:effectLst>
            <a:outerShdw blurRad="50800" dist="12700" dir="2700000" algn="tl" rotWithShape="0">
              <a:prstClr val="black">
                <a:alpha val="40000"/>
              </a:prstClr>
            </a:outerShdw>
          </a:effectLst>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4" name="Fußzeilenplatzhalter 3">
            <a:extLst>
              <a:ext uri="{FF2B5EF4-FFF2-40B4-BE49-F238E27FC236}">
                <a16:creationId xmlns:a16="http://schemas.microsoft.com/office/drawing/2014/main" id="{EEDAA497-91E8-6ADE-F478-BDD8045094A5}"/>
              </a:ext>
            </a:extLst>
          </p:cNvPr>
          <p:cNvSpPr>
            <a:spLocks noGrp="1"/>
          </p:cNvSpPr>
          <p:nvPr>
            <p:ph type="ftr" sz="quarter" idx="19"/>
          </p:nvPr>
        </p:nvSpPr>
        <p:spPr/>
        <p:txBody>
          <a:bodyPr/>
          <a:lstStyle>
            <a:lvl1pPr>
              <a:defRPr>
                <a:latin typeface="Calibri" panose="020F0502020204030204" pitchFamily="34" charset="0"/>
              </a:defRPr>
            </a:lvl1pPr>
          </a:lstStyle>
          <a:p>
            <a:endParaRPr lang="de-DE" dirty="0"/>
          </a:p>
        </p:txBody>
      </p:sp>
      <p:sp>
        <p:nvSpPr>
          <p:cNvPr id="7" name="Foliennummernplatzhalter 6">
            <a:extLst>
              <a:ext uri="{FF2B5EF4-FFF2-40B4-BE49-F238E27FC236}">
                <a16:creationId xmlns:a16="http://schemas.microsoft.com/office/drawing/2014/main" id="{FD90A9BD-4B5F-CA77-D699-3F7AF7E5A66E}"/>
              </a:ext>
            </a:extLst>
          </p:cNvPr>
          <p:cNvSpPr>
            <a:spLocks noGrp="1"/>
          </p:cNvSpPr>
          <p:nvPr>
            <p:ph type="sldNum" sz="quarter" idx="20"/>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9" name="Titel 8">
            <a:extLst>
              <a:ext uri="{FF2B5EF4-FFF2-40B4-BE49-F238E27FC236}">
                <a16:creationId xmlns:a16="http://schemas.microsoft.com/office/drawing/2014/main" id="{EF1D150D-801F-B08A-C2D1-8CFA58AE63BA}"/>
              </a:ext>
            </a:extLst>
          </p:cNvPr>
          <p:cNvSpPr>
            <a:spLocks noGrp="1"/>
          </p:cNvSpPr>
          <p:nvPr>
            <p:ph type="title"/>
          </p:nvPr>
        </p:nvSpPr>
        <p:spPr>
          <a:xfrm>
            <a:off x="525600" y="673200"/>
            <a:ext cx="9121320" cy="360000"/>
          </a:xfrm>
        </p:spPr>
        <p:txBody>
          <a:bodyPr/>
          <a:lstStyle/>
          <a:p>
            <a:r>
              <a:rPr lang="de-DE"/>
              <a:t>Mastertitelformat bearbeiten</a:t>
            </a:r>
          </a:p>
        </p:txBody>
      </p:sp>
      <p:sp>
        <p:nvSpPr>
          <p:cNvPr id="13" name="Textplatzhalter 3">
            <a:extLst>
              <a:ext uri="{FF2B5EF4-FFF2-40B4-BE49-F238E27FC236}">
                <a16:creationId xmlns:a16="http://schemas.microsoft.com/office/drawing/2014/main" id="{0E820EBC-2572-3973-7CE2-B6C435E59187}"/>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0" name="Grafik 9">
            <a:extLst>
              <a:ext uri="{FF2B5EF4-FFF2-40B4-BE49-F238E27FC236}">
                <a16:creationId xmlns:a16="http://schemas.microsoft.com/office/drawing/2014/main" id="{FAF4FE65-BD17-C68B-C5EF-33FA20DF88BF}"/>
              </a:ext>
            </a:extLst>
          </p:cNvPr>
          <p:cNvPicPr>
            <a:picLocks noChangeAspect="1"/>
          </p:cNvPicPr>
          <p:nvPr userDrawn="1"/>
        </p:nvPicPr>
        <p:blipFill>
          <a:blip r:embed="rId3"/>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3073085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ockup PC Screen">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B9ECE4A9-ACCE-758D-7041-48726B68BCC6}"/>
              </a:ext>
            </a:extLst>
          </p:cNvPr>
          <p:cNvSpPr/>
          <p:nvPr userDrawn="1"/>
        </p:nvSpPr>
        <p:spPr bwMode="gray">
          <a:xfrm>
            <a:off x="3165031" y="1695450"/>
            <a:ext cx="5861938" cy="34671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cs typeface="Calibri" panose="020F0502020204030204" pitchFamily="34" charset="0"/>
            </a:endParaRPr>
          </a:p>
        </p:txBody>
      </p:sp>
      <p:pic>
        <p:nvPicPr>
          <p:cNvPr id="3" name="Grafik 2">
            <a:extLst>
              <a:ext uri="{FF2B5EF4-FFF2-40B4-BE49-F238E27FC236}">
                <a16:creationId xmlns:a16="http://schemas.microsoft.com/office/drawing/2014/main" id="{B3291CBB-9583-004F-B85E-215C2ABF767D}"/>
              </a:ext>
            </a:extLst>
          </p:cNvPr>
          <p:cNvPicPr>
            <a:picLocks noChangeAspect="1"/>
          </p:cNvPicPr>
          <p:nvPr userDrawn="1"/>
        </p:nvPicPr>
        <p:blipFill>
          <a:blip r:embed="rId3"/>
          <a:stretch>
            <a:fillRect/>
          </a:stretch>
        </p:blipFill>
        <p:spPr>
          <a:xfrm>
            <a:off x="2724620" y="1593045"/>
            <a:ext cx="6742760" cy="5127180"/>
          </a:xfrm>
          <a:prstGeom prst="rect">
            <a:avLst/>
          </a:prstGeom>
        </p:spPr>
      </p:pic>
      <p:sp>
        <p:nvSpPr>
          <p:cNvPr id="4" name="Bildplatzhalter 3"/>
          <p:cNvSpPr>
            <a:spLocks noGrp="1"/>
          </p:cNvSpPr>
          <p:nvPr>
            <p:ph type="pic" sz="quarter" idx="17" hasCustomPrompt="1"/>
          </p:nvPr>
        </p:nvSpPr>
        <p:spPr>
          <a:xfrm>
            <a:off x="3205729" y="1778729"/>
            <a:ext cx="5780543" cy="3300542"/>
          </a:xfrm>
          <a:pattFill prst="ltUpDiag">
            <a:fgClr>
              <a:schemeClr val="bg2"/>
            </a:fgClr>
            <a:bgClr>
              <a:schemeClr val="bg1"/>
            </a:bgClr>
          </a:pattFill>
        </p:spPr>
        <p:txBody>
          <a:bodyPr vert="horz" lIns="0" tIns="0" rIns="0" bIns="0" rtlCol="0" anchor="ctr">
            <a:noAutofit/>
          </a:bodyPr>
          <a:lstStyle>
            <a:lvl1pPr algn="ctr">
              <a:defRPr lang="de-DE">
                <a:latin typeface="Calibri" panose="020F0502020204030204" pitchFamily="34" charset="0"/>
              </a:defRPr>
            </a:lvl1pPr>
          </a:lstStyle>
          <a:p>
            <a:r>
              <a:rPr lang="de-DE" dirty="0"/>
              <a:t>Screenshot einfügen</a:t>
            </a:r>
          </a:p>
        </p:txBody>
      </p:sp>
      <p:sp>
        <p:nvSpPr>
          <p:cNvPr id="2" name="Titel 1">
            <a:extLst>
              <a:ext uri="{FF2B5EF4-FFF2-40B4-BE49-F238E27FC236}">
                <a16:creationId xmlns:a16="http://schemas.microsoft.com/office/drawing/2014/main" id="{71024CB5-5B39-473A-9328-DC965D29B519}"/>
              </a:ext>
            </a:extLst>
          </p:cNvPr>
          <p:cNvSpPr>
            <a:spLocks noGrp="1"/>
          </p:cNvSpPr>
          <p:nvPr>
            <p:ph type="title"/>
          </p:nvPr>
        </p:nvSpPr>
        <p:spPr bwMode="gray">
          <a:xfrm>
            <a:off x="525600" y="673200"/>
            <a:ext cx="9121320" cy="360000"/>
          </a:xfrm>
        </p:spPr>
        <p:txBody>
          <a:bodyPr/>
          <a:lstStyle/>
          <a:p>
            <a:r>
              <a:rPr lang="de-DE"/>
              <a:t>Mastertitelformat bearbeiten</a:t>
            </a:r>
            <a:endParaRPr lang="de-DE" dirty="0"/>
          </a:p>
        </p:txBody>
      </p:sp>
      <p:sp>
        <p:nvSpPr>
          <p:cNvPr id="7" name="Fußzeilenplatzhalter 6">
            <a:extLst>
              <a:ext uri="{FF2B5EF4-FFF2-40B4-BE49-F238E27FC236}">
                <a16:creationId xmlns:a16="http://schemas.microsoft.com/office/drawing/2014/main" id="{11E2735A-4CDE-931D-E0DD-5B8318D5F820}"/>
              </a:ext>
            </a:extLst>
          </p:cNvPr>
          <p:cNvSpPr>
            <a:spLocks noGrp="1"/>
          </p:cNvSpPr>
          <p:nvPr>
            <p:ph type="ftr" sz="quarter" idx="19"/>
          </p:nvPr>
        </p:nvSpPr>
        <p:spPr>
          <a:xfrm>
            <a:off x="527052" y="6980764"/>
            <a:ext cx="9468000" cy="181500"/>
          </a:xfrm>
        </p:spPr>
        <p:txBody>
          <a:bodyPr/>
          <a:lstStyle/>
          <a:p>
            <a:endParaRPr lang="de-DE" dirty="0"/>
          </a:p>
        </p:txBody>
      </p:sp>
      <p:sp>
        <p:nvSpPr>
          <p:cNvPr id="11" name="Foliennummernplatzhalter 10">
            <a:extLst>
              <a:ext uri="{FF2B5EF4-FFF2-40B4-BE49-F238E27FC236}">
                <a16:creationId xmlns:a16="http://schemas.microsoft.com/office/drawing/2014/main" id="{9A53EEA5-114B-4202-0A0F-EA7E1B607DB2}"/>
              </a:ext>
            </a:extLst>
          </p:cNvPr>
          <p:cNvSpPr>
            <a:spLocks noGrp="1"/>
          </p:cNvSpPr>
          <p:nvPr>
            <p:ph type="sldNum" sz="quarter" idx="20"/>
          </p:nvPr>
        </p:nvSpPr>
        <p:spPr/>
        <p:txBody>
          <a:bodyPr/>
          <a:lstStyle/>
          <a:p>
            <a:fld id="{521AE3AC-DDCA-45D4-9B2A-A2DBEA872607}" type="slidenum">
              <a:rPr lang="de-DE" smtClean="0"/>
              <a:pPr/>
              <a:t>‹Nr.›</a:t>
            </a:fld>
            <a:endParaRPr lang="de-DE" dirty="0"/>
          </a:p>
        </p:txBody>
      </p:sp>
      <p:sp>
        <p:nvSpPr>
          <p:cNvPr id="6" name="Textplatzhalter 3">
            <a:extLst>
              <a:ext uri="{FF2B5EF4-FFF2-40B4-BE49-F238E27FC236}">
                <a16:creationId xmlns:a16="http://schemas.microsoft.com/office/drawing/2014/main" id="{3FA4A2BE-CFF2-F408-0514-C2BF8F0DCD7F}"/>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1112122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ockup PC Screen rechts">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B9ECE4A9-ACCE-758D-7041-48726B68BCC6}"/>
              </a:ext>
            </a:extLst>
          </p:cNvPr>
          <p:cNvSpPr/>
          <p:nvPr userDrawn="1"/>
        </p:nvSpPr>
        <p:spPr bwMode="gray">
          <a:xfrm>
            <a:off x="5664742" y="1695450"/>
            <a:ext cx="5861938" cy="34671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cs typeface="Calibri" panose="020F0502020204030204" pitchFamily="34" charset="0"/>
            </a:endParaRPr>
          </a:p>
        </p:txBody>
      </p:sp>
      <p:pic>
        <p:nvPicPr>
          <p:cNvPr id="3" name="Grafik 2">
            <a:extLst>
              <a:ext uri="{FF2B5EF4-FFF2-40B4-BE49-F238E27FC236}">
                <a16:creationId xmlns:a16="http://schemas.microsoft.com/office/drawing/2014/main" id="{B3291CBB-9583-004F-B85E-215C2ABF767D}"/>
              </a:ext>
            </a:extLst>
          </p:cNvPr>
          <p:cNvPicPr>
            <a:picLocks noChangeAspect="1"/>
          </p:cNvPicPr>
          <p:nvPr userDrawn="1"/>
        </p:nvPicPr>
        <p:blipFill>
          <a:blip r:embed="rId3"/>
          <a:stretch>
            <a:fillRect/>
          </a:stretch>
        </p:blipFill>
        <p:spPr>
          <a:xfrm>
            <a:off x="5224331" y="1593045"/>
            <a:ext cx="6742760" cy="5127180"/>
          </a:xfrm>
          <a:prstGeom prst="rect">
            <a:avLst/>
          </a:prstGeom>
        </p:spPr>
      </p:pic>
      <p:sp>
        <p:nvSpPr>
          <p:cNvPr id="4" name="Bildplatzhalter 3"/>
          <p:cNvSpPr>
            <a:spLocks noGrp="1"/>
          </p:cNvSpPr>
          <p:nvPr>
            <p:ph type="pic" sz="quarter" idx="17" hasCustomPrompt="1"/>
          </p:nvPr>
        </p:nvSpPr>
        <p:spPr>
          <a:xfrm>
            <a:off x="5705440" y="1778729"/>
            <a:ext cx="5780543" cy="3300542"/>
          </a:xfrm>
          <a:pattFill prst="ltUpDiag">
            <a:fgClr>
              <a:schemeClr val="bg2"/>
            </a:fgClr>
            <a:bgClr>
              <a:schemeClr val="bg1"/>
            </a:bgClr>
          </a:pattFill>
        </p:spPr>
        <p:txBody>
          <a:bodyPr vert="horz" lIns="0" tIns="0" rIns="0" bIns="0" rtlCol="0" anchor="ctr">
            <a:noAutofit/>
          </a:bodyPr>
          <a:lstStyle>
            <a:lvl1pPr algn="ctr">
              <a:defRPr lang="de-DE">
                <a:latin typeface="Calibri" panose="020F0502020204030204" pitchFamily="34" charset="0"/>
              </a:defRPr>
            </a:lvl1pPr>
          </a:lstStyle>
          <a:p>
            <a:r>
              <a:rPr lang="de-DE" dirty="0"/>
              <a:t>Screenshot einfügen</a:t>
            </a:r>
          </a:p>
        </p:txBody>
      </p:sp>
      <p:sp>
        <p:nvSpPr>
          <p:cNvPr id="2" name="Titel 1">
            <a:extLst>
              <a:ext uri="{FF2B5EF4-FFF2-40B4-BE49-F238E27FC236}">
                <a16:creationId xmlns:a16="http://schemas.microsoft.com/office/drawing/2014/main" id="{71024CB5-5B39-473A-9328-DC965D29B519}"/>
              </a:ext>
            </a:extLst>
          </p:cNvPr>
          <p:cNvSpPr>
            <a:spLocks noGrp="1"/>
          </p:cNvSpPr>
          <p:nvPr>
            <p:ph type="title"/>
          </p:nvPr>
        </p:nvSpPr>
        <p:spPr bwMode="gray">
          <a:xfrm>
            <a:off x="525600" y="673200"/>
            <a:ext cx="9121320" cy="360000"/>
          </a:xfrm>
        </p:spPr>
        <p:txBody>
          <a:bodyPr/>
          <a:lstStyle/>
          <a:p>
            <a:r>
              <a:rPr lang="de-DE"/>
              <a:t>Mastertitelformat bearbeiten</a:t>
            </a:r>
            <a:endParaRPr lang="de-DE" dirty="0"/>
          </a:p>
        </p:txBody>
      </p:sp>
      <p:sp>
        <p:nvSpPr>
          <p:cNvPr id="8" name="Inhaltsplatzhalter 7">
            <a:extLst>
              <a:ext uri="{FF2B5EF4-FFF2-40B4-BE49-F238E27FC236}">
                <a16:creationId xmlns:a16="http://schemas.microsoft.com/office/drawing/2014/main" id="{44DE14EB-C7E4-1410-E634-F4F7F7B84971}"/>
              </a:ext>
            </a:extLst>
          </p:cNvPr>
          <p:cNvSpPr>
            <a:spLocks noGrp="1"/>
          </p:cNvSpPr>
          <p:nvPr>
            <p:ph sz="quarter" idx="21"/>
          </p:nvPr>
        </p:nvSpPr>
        <p:spPr>
          <a:xfrm>
            <a:off x="527053" y="1601093"/>
            <a:ext cx="3616315"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Fußzeilenplatzhalter 6">
            <a:extLst>
              <a:ext uri="{FF2B5EF4-FFF2-40B4-BE49-F238E27FC236}">
                <a16:creationId xmlns:a16="http://schemas.microsoft.com/office/drawing/2014/main" id="{0021134D-036A-A23C-BDCE-38CD86C8AEFC}"/>
              </a:ext>
            </a:extLst>
          </p:cNvPr>
          <p:cNvSpPr>
            <a:spLocks noGrp="1"/>
          </p:cNvSpPr>
          <p:nvPr>
            <p:ph type="ftr" sz="quarter" idx="22"/>
          </p:nvPr>
        </p:nvSpPr>
        <p:spPr>
          <a:xfrm>
            <a:off x="527052" y="6978709"/>
            <a:ext cx="9468000" cy="181500"/>
          </a:xfrm>
        </p:spPr>
        <p:txBody>
          <a:bodyPr/>
          <a:lstStyle/>
          <a:p>
            <a:endParaRPr lang="de-DE" dirty="0"/>
          </a:p>
        </p:txBody>
      </p:sp>
      <p:sp>
        <p:nvSpPr>
          <p:cNvPr id="11" name="Foliennummernplatzhalter 10">
            <a:extLst>
              <a:ext uri="{FF2B5EF4-FFF2-40B4-BE49-F238E27FC236}">
                <a16:creationId xmlns:a16="http://schemas.microsoft.com/office/drawing/2014/main" id="{B478B15E-A009-0007-1F10-E90ACACBC26C}"/>
              </a:ext>
            </a:extLst>
          </p:cNvPr>
          <p:cNvSpPr>
            <a:spLocks noGrp="1"/>
          </p:cNvSpPr>
          <p:nvPr>
            <p:ph type="sldNum" sz="quarter" idx="23"/>
          </p:nvPr>
        </p:nvSpPr>
        <p:spPr/>
        <p:txBody>
          <a:bodyPr/>
          <a:lstStyle/>
          <a:p>
            <a:fld id="{521AE3AC-DDCA-45D4-9B2A-A2DBEA872607}" type="slidenum">
              <a:rPr lang="de-DE" smtClean="0"/>
              <a:pPr/>
              <a:t>‹Nr.›</a:t>
            </a:fld>
            <a:endParaRPr lang="de-DE" dirty="0"/>
          </a:p>
        </p:txBody>
      </p:sp>
      <p:sp>
        <p:nvSpPr>
          <p:cNvPr id="6" name="Textplatzhalter 3">
            <a:extLst>
              <a:ext uri="{FF2B5EF4-FFF2-40B4-BE49-F238E27FC236}">
                <a16:creationId xmlns:a16="http://schemas.microsoft.com/office/drawing/2014/main" id="{71F93AA3-05D3-B284-0761-7775D64234E6}"/>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92002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rminvereinbarung">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525600" y="2127118"/>
            <a:ext cx="2133580" cy="2576669"/>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grpSp>
        <p:nvGrpSpPr>
          <p:cNvPr id="5" name="Grafik 5" descr="Tageskalender Silhouette">
            <a:extLst>
              <a:ext uri="{FF2B5EF4-FFF2-40B4-BE49-F238E27FC236}">
                <a16:creationId xmlns:a16="http://schemas.microsoft.com/office/drawing/2014/main" id="{1809C280-03C5-C364-1A4C-436F74B7E8A8}"/>
              </a:ext>
            </a:extLst>
          </p:cNvPr>
          <p:cNvGrpSpPr/>
          <p:nvPr userDrawn="1"/>
        </p:nvGrpSpPr>
        <p:grpSpPr>
          <a:xfrm>
            <a:off x="7067712" y="3132904"/>
            <a:ext cx="2959629" cy="2959629"/>
            <a:chOff x="8432535" y="2772780"/>
            <a:chExt cx="2959629" cy="2959629"/>
          </a:xfrm>
          <a:solidFill>
            <a:schemeClr val="accent1">
              <a:alpha val="20000"/>
            </a:schemeClr>
          </a:solidFill>
        </p:grpSpPr>
        <p:sp>
          <p:nvSpPr>
            <p:cNvPr id="6" name="Freihandform: Form 5">
              <a:extLst>
                <a:ext uri="{FF2B5EF4-FFF2-40B4-BE49-F238E27FC236}">
                  <a16:creationId xmlns:a16="http://schemas.microsoft.com/office/drawing/2014/main" id="{3F22ECFE-0436-FB11-2798-CE017404ED53}"/>
                </a:ext>
              </a:extLst>
            </p:cNvPr>
            <p:cNvSpPr/>
            <p:nvPr/>
          </p:nvSpPr>
          <p:spPr>
            <a:xfrm>
              <a:off x="8432535" y="2772780"/>
              <a:ext cx="2959629" cy="2959629"/>
            </a:xfrm>
            <a:custGeom>
              <a:avLst/>
              <a:gdLst>
                <a:gd name="connsiteX0" fmla="*/ 2350294 w 2959629"/>
                <a:gd name="connsiteY0" fmla="*/ 261144 h 2959629"/>
                <a:gd name="connsiteX1" fmla="*/ 2350294 w 2959629"/>
                <a:gd name="connsiteY1" fmla="*/ 43524 h 2959629"/>
                <a:gd name="connsiteX2" fmla="*/ 2306770 w 2959629"/>
                <a:gd name="connsiteY2" fmla="*/ 0 h 2959629"/>
                <a:gd name="connsiteX3" fmla="*/ 2263246 w 2959629"/>
                <a:gd name="connsiteY3" fmla="*/ 43524 h 2959629"/>
                <a:gd name="connsiteX4" fmla="*/ 2263246 w 2959629"/>
                <a:gd name="connsiteY4" fmla="*/ 261144 h 2959629"/>
                <a:gd name="connsiteX5" fmla="*/ 696383 w 2959629"/>
                <a:gd name="connsiteY5" fmla="*/ 261144 h 2959629"/>
                <a:gd name="connsiteX6" fmla="*/ 696383 w 2959629"/>
                <a:gd name="connsiteY6" fmla="*/ 43524 h 2959629"/>
                <a:gd name="connsiteX7" fmla="*/ 652859 w 2959629"/>
                <a:gd name="connsiteY7" fmla="*/ 0 h 2959629"/>
                <a:gd name="connsiteX8" fmla="*/ 609335 w 2959629"/>
                <a:gd name="connsiteY8" fmla="*/ 43524 h 2959629"/>
                <a:gd name="connsiteX9" fmla="*/ 609335 w 2959629"/>
                <a:gd name="connsiteY9" fmla="*/ 261144 h 2959629"/>
                <a:gd name="connsiteX10" fmla="*/ 0 w 2959629"/>
                <a:gd name="connsiteY10" fmla="*/ 261144 h 2959629"/>
                <a:gd name="connsiteX11" fmla="*/ 0 w 2959629"/>
                <a:gd name="connsiteY11" fmla="*/ 2959629 h 2959629"/>
                <a:gd name="connsiteX12" fmla="*/ 2959629 w 2959629"/>
                <a:gd name="connsiteY12" fmla="*/ 2959629 h 2959629"/>
                <a:gd name="connsiteX13" fmla="*/ 2959629 w 2959629"/>
                <a:gd name="connsiteY13" fmla="*/ 261144 h 2959629"/>
                <a:gd name="connsiteX14" fmla="*/ 2872581 w 2959629"/>
                <a:gd name="connsiteY14" fmla="*/ 2872581 h 2959629"/>
                <a:gd name="connsiteX15" fmla="*/ 87048 w 2959629"/>
                <a:gd name="connsiteY15" fmla="*/ 2872581 h 2959629"/>
                <a:gd name="connsiteX16" fmla="*/ 87048 w 2959629"/>
                <a:gd name="connsiteY16" fmla="*/ 957527 h 2959629"/>
                <a:gd name="connsiteX17" fmla="*/ 2872581 w 2959629"/>
                <a:gd name="connsiteY17" fmla="*/ 957527 h 2959629"/>
                <a:gd name="connsiteX18" fmla="*/ 87048 w 2959629"/>
                <a:gd name="connsiteY18" fmla="*/ 870479 h 2959629"/>
                <a:gd name="connsiteX19" fmla="*/ 87048 w 2959629"/>
                <a:gd name="connsiteY19" fmla="*/ 348192 h 2959629"/>
                <a:gd name="connsiteX20" fmla="*/ 609335 w 2959629"/>
                <a:gd name="connsiteY20" fmla="*/ 348192 h 2959629"/>
                <a:gd name="connsiteX21" fmla="*/ 609335 w 2959629"/>
                <a:gd name="connsiteY21" fmla="*/ 522288 h 2959629"/>
                <a:gd name="connsiteX22" fmla="*/ 652859 w 2959629"/>
                <a:gd name="connsiteY22" fmla="*/ 565811 h 2959629"/>
                <a:gd name="connsiteX23" fmla="*/ 696383 w 2959629"/>
                <a:gd name="connsiteY23" fmla="*/ 522288 h 2959629"/>
                <a:gd name="connsiteX24" fmla="*/ 696383 w 2959629"/>
                <a:gd name="connsiteY24" fmla="*/ 348192 h 2959629"/>
                <a:gd name="connsiteX25" fmla="*/ 2263246 w 2959629"/>
                <a:gd name="connsiteY25" fmla="*/ 348192 h 2959629"/>
                <a:gd name="connsiteX26" fmla="*/ 2263246 w 2959629"/>
                <a:gd name="connsiteY26" fmla="*/ 522288 h 2959629"/>
                <a:gd name="connsiteX27" fmla="*/ 2306770 w 2959629"/>
                <a:gd name="connsiteY27" fmla="*/ 565811 h 2959629"/>
                <a:gd name="connsiteX28" fmla="*/ 2350294 w 2959629"/>
                <a:gd name="connsiteY28" fmla="*/ 522288 h 2959629"/>
                <a:gd name="connsiteX29" fmla="*/ 2350294 w 2959629"/>
                <a:gd name="connsiteY29" fmla="*/ 348192 h 2959629"/>
                <a:gd name="connsiteX30" fmla="*/ 2872581 w 2959629"/>
                <a:gd name="connsiteY30" fmla="*/ 348192 h 2959629"/>
                <a:gd name="connsiteX31" fmla="*/ 2872581 w 2959629"/>
                <a:gd name="connsiteY31" fmla="*/ 870479 h 295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59629" h="2959629">
                  <a:moveTo>
                    <a:pt x="2350294" y="261144"/>
                  </a:moveTo>
                  <a:lnTo>
                    <a:pt x="2350294" y="43524"/>
                  </a:lnTo>
                  <a:cubicBezTo>
                    <a:pt x="2350294" y="19486"/>
                    <a:pt x="2330808" y="0"/>
                    <a:pt x="2306770" y="0"/>
                  </a:cubicBezTo>
                  <a:cubicBezTo>
                    <a:pt x="2282732" y="0"/>
                    <a:pt x="2263246" y="19486"/>
                    <a:pt x="2263246" y="43524"/>
                  </a:cubicBezTo>
                  <a:lnTo>
                    <a:pt x="2263246" y="261144"/>
                  </a:lnTo>
                  <a:lnTo>
                    <a:pt x="696383" y="261144"/>
                  </a:lnTo>
                  <a:lnTo>
                    <a:pt x="696383" y="43524"/>
                  </a:lnTo>
                  <a:cubicBezTo>
                    <a:pt x="696383" y="19486"/>
                    <a:pt x="676898" y="0"/>
                    <a:pt x="652859" y="0"/>
                  </a:cubicBezTo>
                  <a:cubicBezTo>
                    <a:pt x="628821" y="0"/>
                    <a:pt x="609335" y="19486"/>
                    <a:pt x="609335" y="43524"/>
                  </a:cubicBezTo>
                  <a:lnTo>
                    <a:pt x="609335" y="261144"/>
                  </a:lnTo>
                  <a:lnTo>
                    <a:pt x="0" y="261144"/>
                  </a:lnTo>
                  <a:lnTo>
                    <a:pt x="0" y="2959629"/>
                  </a:lnTo>
                  <a:lnTo>
                    <a:pt x="2959629" y="2959629"/>
                  </a:lnTo>
                  <a:lnTo>
                    <a:pt x="2959629" y="261144"/>
                  </a:lnTo>
                  <a:close/>
                  <a:moveTo>
                    <a:pt x="2872581" y="2872581"/>
                  </a:moveTo>
                  <a:lnTo>
                    <a:pt x="87048" y="2872581"/>
                  </a:lnTo>
                  <a:lnTo>
                    <a:pt x="87048" y="957527"/>
                  </a:lnTo>
                  <a:lnTo>
                    <a:pt x="2872581" y="957527"/>
                  </a:lnTo>
                  <a:close/>
                  <a:moveTo>
                    <a:pt x="87048" y="870479"/>
                  </a:moveTo>
                  <a:lnTo>
                    <a:pt x="87048" y="348192"/>
                  </a:lnTo>
                  <a:lnTo>
                    <a:pt x="609335" y="348192"/>
                  </a:lnTo>
                  <a:lnTo>
                    <a:pt x="609335" y="522288"/>
                  </a:lnTo>
                  <a:cubicBezTo>
                    <a:pt x="609335" y="546326"/>
                    <a:pt x="628821" y="565811"/>
                    <a:pt x="652859" y="565811"/>
                  </a:cubicBezTo>
                  <a:cubicBezTo>
                    <a:pt x="676898" y="565811"/>
                    <a:pt x="696383" y="546326"/>
                    <a:pt x="696383" y="522288"/>
                  </a:cubicBezTo>
                  <a:lnTo>
                    <a:pt x="696383" y="348192"/>
                  </a:lnTo>
                  <a:lnTo>
                    <a:pt x="2263246" y="348192"/>
                  </a:lnTo>
                  <a:lnTo>
                    <a:pt x="2263246" y="522288"/>
                  </a:lnTo>
                  <a:cubicBezTo>
                    <a:pt x="2263246" y="546326"/>
                    <a:pt x="2282732" y="565811"/>
                    <a:pt x="2306770" y="565811"/>
                  </a:cubicBezTo>
                  <a:cubicBezTo>
                    <a:pt x="2330808" y="565811"/>
                    <a:pt x="2350294" y="546326"/>
                    <a:pt x="2350294" y="522288"/>
                  </a:cubicBezTo>
                  <a:lnTo>
                    <a:pt x="2350294" y="348192"/>
                  </a:lnTo>
                  <a:lnTo>
                    <a:pt x="2872581" y="348192"/>
                  </a:lnTo>
                  <a:lnTo>
                    <a:pt x="2872581" y="870479"/>
                  </a:lnTo>
                  <a:close/>
                </a:path>
              </a:pathLst>
            </a:custGeom>
            <a:grpFill/>
            <a:ln w="43458" cap="flat">
              <a:no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8E3E43B6-A8B4-FC63-5398-FDA22D7EA178}"/>
                </a:ext>
              </a:extLst>
            </p:cNvPr>
            <p:cNvSpPr/>
            <p:nvPr/>
          </p:nvSpPr>
          <p:spPr>
            <a:xfrm>
              <a:off x="8780727" y="3991451"/>
              <a:ext cx="2263245" cy="1392766"/>
            </a:xfrm>
            <a:custGeom>
              <a:avLst/>
              <a:gdLst>
                <a:gd name="connsiteX0" fmla="*/ 826955 w 2263245"/>
                <a:gd name="connsiteY0" fmla="*/ 1392767 h 1392766"/>
                <a:gd name="connsiteX1" fmla="*/ 2263246 w 2263245"/>
                <a:gd name="connsiteY1" fmla="*/ 1392767 h 1392766"/>
                <a:gd name="connsiteX2" fmla="*/ 2263246 w 2263245"/>
                <a:gd name="connsiteY2" fmla="*/ 0 h 1392766"/>
                <a:gd name="connsiteX3" fmla="*/ 0 w 2263245"/>
                <a:gd name="connsiteY3" fmla="*/ 0 h 1392766"/>
                <a:gd name="connsiteX4" fmla="*/ 0 w 2263245"/>
                <a:gd name="connsiteY4" fmla="*/ 1392767 h 1392766"/>
                <a:gd name="connsiteX5" fmla="*/ 826955 w 2263245"/>
                <a:gd name="connsiteY5" fmla="*/ 1392767 h 1392766"/>
                <a:gd name="connsiteX6" fmla="*/ 826955 w 2263245"/>
                <a:gd name="connsiteY6" fmla="*/ 1305719 h 1392766"/>
                <a:gd name="connsiteX7" fmla="*/ 826955 w 2263245"/>
                <a:gd name="connsiteY7" fmla="*/ 957527 h 1392766"/>
                <a:gd name="connsiteX8" fmla="*/ 1436291 w 2263245"/>
                <a:gd name="connsiteY8" fmla="*/ 957527 h 1392766"/>
                <a:gd name="connsiteX9" fmla="*/ 1436291 w 2263245"/>
                <a:gd name="connsiteY9" fmla="*/ 1305719 h 1392766"/>
                <a:gd name="connsiteX10" fmla="*/ 826955 w 2263245"/>
                <a:gd name="connsiteY10" fmla="*/ 522288 h 1392766"/>
                <a:gd name="connsiteX11" fmla="*/ 1436291 w 2263245"/>
                <a:gd name="connsiteY11" fmla="*/ 522288 h 1392766"/>
                <a:gd name="connsiteX12" fmla="*/ 1436291 w 2263245"/>
                <a:gd name="connsiteY12" fmla="*/ 870479 h 1392766"/>
                <a:gd name="connsiteX13" fmla="*/ 826955 w 2263245"/>
                <a:gd name="connsiteY13" fmla="*/ 870479 h 1392766"/>
                <a:gd name="connsiteX14" fmla="*/ 739907 w 2263245"/>
                <a:gd name="connsiteY14" fmla="*/ 870479 h 1392766"/>
                <a:gd name="connsiteX15" fmla="*/ 87048 w 2263245"/>
                <a:gd name="connsiteY15" fmla="*/ 870479 h 1392766"/>
                <a:gd name="connsiteX16" fmla="*/ 87048 w 2263245"/>
                <a:gd name="connsiteY16" fmla="*/ 522288 h 1392766"/>
                <a:gd name="connsiteX17" fmla="*/ 739907 w 2263245"/>
                <a:gd name="connsiteY17" fmla="*/ 522288 h 1392766"/>
                <a:gd name="connsiteX18" fmla="*/ 1523339 w 2263245"/>
                <a:gd name="connsiteY18" fmla="*/ 522288 h 1392766"/>
                <a:gd name="connsiteX19" fmla="*/ 2176198 w 2263245"/>
                <a:gd name="connsiteY19" fmla="*/ 522288 h 1392766"/>
                <a:gd name="connsiteX20" fmla="*/ 2176198 w 2263245"/>
                <a:gd name="connsiteY20" fmla="*/ 870479 h 1392766"/>
                <a:gd name="connsiteX21" fmla="*/ 1523339 w 2263245"/>
                <a:gd name="connsiteY21" fmla="*/ 870479 h 1392766"/>
                <a:gd name="connsiteX22" fmla="*/ 1523339 w 2263245"/>
                <a:gd name="connsiteY22" fmla="*/ 1305719 h 1392766"/>
                <a:gd name="connsiteX23" fmla="*/ 1523339 w 2263245"/>
                <a:gd name="connsiteY23" fmla="*/ 957527 h 1392766"/>
                <a:gd name="connsiteX24" fmla="*/ 2176198 w 2263245"/>
                <a:gd name="connsiteY24" fmla="*/ 957527 h 1392766"/>
                <a:gd name="connsiteX25" fmla="*/ 2176198 w 2263245"/>
                <a:gd name="connsiteY25" fmla="*/ 1305719 h 1392766"/>
                <a:gd name="connsiteX26" fmla="*/ 2176198 w 2263245"/>
                <a:gd name="connsiteY26" fmla="*/ 87048 h 1392766"/>
                <a:gd name="connsiteX27" fmla="*/ 2176198 w 2263245"/>
                <a:gd name="connsiteY27" fmla="*/ 435240 h 1392766"/>
                <a:gd name="connsiteX28" fmla="*/ 1523339 w 2263245"/>
                <a:gd name="connsiteY28" fmla="*/ 435240 h 1392766"/>
                <a:gd name="connsiteX29" fmla="*/ 1523339 w 2263245"/>
                <a:gd name="connsiteY29" fmla="*/ 87048 h 1392766"/>
                <a:gd name="connsiteX30" fmla="*/ 1436291 w 2263245"/>
                <a:gd name="connsiteY30" fmla="*/ 87048 h 1392766"/>
                <a:gd name="connsiteX31" fmla="*/ 1436291 w 2263245"/>
                <a:gd name="connsiteY31" fmla="*/ 435240 h 1392766"/>
                <a:gd name="connsiteX32" fmla="*/ 826955 w 2263245"/>
                <a:gd name="connsiteY32" fmla="*/ 435240 h 1392766"/>
                <a:gd name="connsiteX33" fmla="*/ 826955 w 2263245"/>
                <a:gd name="connsiteY33" fmla="*/ 87048 h 1392766"/>
                <a:gd name="connsiteX34" fmla="*/ 739907 w 2263245"/>
                <a:gd name="connsiteY34" fmla="*/ 87048 h 1392766"/>
                <a:gd name="connsiteX35" fmla="*/ 739907 w 2263245"/>
                <a:gd name="connsiteY35" fmla="*/ 435240 h 1392766"/>
                <a:gd name="connsiteX36" fmla="*/ 87048 w 2263245"/>
                <a:gd name="connsiteY36" fmla="*/ 435240 h 1392766"/>
                <a:gd name="connsiteX37" fmla="*/ 87048 w 2263245"/>
                <a:gd name="connsiteY37" fmla="*/ 87048 h 1392766"/>
                <a:gd name="connsiteX38" fmla="*/ 87048 w 2263245"/>
                <a:gd name="connsiteY38" fmla="*/ 1305719 h 1392766"/>
                <a:gd name="connsiteX39" fmla="*/ 87048 w 2263245"/>
                <a:gd name="connsiteY39" fmla="*/ 957527 h 1392766"/>
                <a:gd name="connsiteX40" fmla="*/ 739907 w 2263245"/>
                <a:gd name="connsiteY40" fmla="*/ 957527 h 1392766"/>
                <a:gd name="connsiteX41" fmla="*/ 739907 w 2263245"/>
                <a:gd name="connsiteY41" fmla="*/ 1305719 h 13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263245" h="1392766">
                  <a:moveTo>
                    <a:pt x="826955" y="1392767"/>
                  </a:moveTo>
                  <a:lnTo>
                    <a:pt x="2263246" y="1392767"/>
                  </a:lnTo>
                  <a:lnTo>
                    <a:pt x="2263246" y="0"/>
                  </a:lnTo>
                  <a:lnTo>
                    <a:pt x="0" y="0"/>
                  </a:lnTo>
                  <a:lnTo>
                    <a:pt x="0" y="1392767"/>
                  </a:lnTo>
                  <a:lnTo>
                    <a:pt x="826955" y="1392767"/>
                  </a:lnTo>
                  <a:close/>
                  <a:moveTo>
                    <a:pt x="826955" y="1305719"/>
                  </a:moveTo>
                  <a:lnTo>
                    <a:pt x="826955" y="957527"/>
                  </a:lnTo>
                  <a:lnTo>
                    <a:pt x="1436291" y="957527"/>
                  </a:lnTo>
                  <a:lnTo>
                    <a:pt x="1436291" y="1305719"/>
                  </a:lnTo>
                  <a:close/>
                  <a:moveTo>
                    <a:pt x="826955" y="522288"/>
                  </a:moveTo>
                  <a:lnTo>
                    <a:pt x="1436291" y="522288"/>
                  </a:lnTo>
                  <a:lnTo>
                    <a:pt x="1436291" y="870479"/>
                  </a:lnTo>
                  <a:lnTo>
                    <a:pt x="826955" y="870479"/>
                  </a:lnTo>
                  <a:close/>
                  <a:moveTo>
                    <a:pt x="739907" y="870479"/>
                  </a:moveTo>
                  <a:lnTo>
                    <a:pt x="87048" y="870479"/>
                  </a:lnTo>
                  <a:lnTo>
                    <a:pt x="87048" y="522288"/>
                  </a:lnTo>
                  <a:lnTo>
                    <a:pt x="739907" y="522288"/>
                  </a:lnTo>
                  <a:close/>
                  <a:moveTo>
                    <a:pt x="1523339" y="522288"/>
                  </a:moveTo>
                  <a:lnTo>
                    <a:pt x="2176198" y="522288"/>
                  </a:lnTo>
                  <a:lnTo>
                    <a:pt x="2176198" y="870479"/>
                  </a:lnTo>
                  <a:lnTo>
                    <a:pt x="1523339" y="870479"/>
                  </a:lnTo>
                  <a:close/>
                  <a:moveTo>
                    <a:pt x="1523339" y="1305719"/>
                  </a:moveTo>
                  <a:lnTo>
                    <a:pt x="1523339" y="957527"/>
                  </a:lnTo>
                  <a:lnTo>
                    <a:pt x="2176198" y="957527"/>
                  </a:lnTo>
                  <a:lnTo>
                    <a:pt x="2176198" y="1305719"/>
                  </a:lnTo>
                  <a:close/>
                  <a:moveTo>
                    <a:pt x="2176198" y="87048"/>
                  </a:moveTo>
                  <a:lnTo>
                    <a:pt x="2176198" y="435240"/>
                  </a:lnTo>
                  <a:lnTo>
                    <a:pt x="1523339" y="435240"/>
                  </a:lnTo>
                  <a:lnTo>
                    <a:pt x="1523339" y="87048"/>
                  </a:lnTo>
                  <a:close/>
                  <a:moveTo>
                    <a:pt x="1436291" y="87048"/>
                  </a:moveTo>
                  <a:lnTo>
                    <a:pt x="1436291" y="435240"/>
                  </a:lnTo>
                  <a:lnTo>
                    <a:pt x="826955" y="435240"/>
                  </a:lnTo>
                  <a:lnTo>
                    <a:pt x="826955" y="87048"/>
                  </a:lnTo>
                  <a:close/>
                  <a:moveTo>
                    <a:pt x="739907" y="87048"/>
                  </a:moveTo>
                  <a:lnTo>
                    <a:pt x="739907" y="435240"/>
                  </a:lnTo>
                  <a:lnTo>
                    <a:pt x="87048" y="435240"/>
                  </a:lnTo>
                  <a:lnTo>
                    <a:pt x="87048" y="87048"/>
                  </a:lnTo>
                  <a:close/>
                  <a:moveTo>
                    <a:pt x="87048" y="1305719"/>
                  </a:moveTo>
                  <a:lnTo>
                    <a:pt x="87048" y="957527"/>
                  </a:lnTo>
                  <a:lnTo>
                    <a:pt x="739907" y="957527"/>
                  </a:lnTo>
                  <a:lnTo>
                    <a:pt x="739907" y="1305719"/>
                  </a:lnTo>
                  <a:close/>
                </a:path>
              </a:pathLst>
            </a:custGeom>
            <a:grpFill/>
            <a:ln w="43458" cap="flat">
              <a:noFill/>
              <a:prstDash val="solid"/>
              <a:miter/>
            </a:ln>
          </p:spPr>
          <p:txBody>
            <a:bodyPr rtlCol="0" anchor="ctr"/>
            <a:lstStyle/>
            <a:p>
              <a:endParaRPr lang="de-DE"/>
            </a:p>
          </p:txBody>
        </p:sp>
      </p:grpSp>
      <p:sp>
        <p:nvSpPr>
          <p:cNvPr id="4" name="Textplatzhalter 3">
            <a:extLst>
              <a:ext uri="{FF2B5EF4-FFF2-40B4-BE49-F238E27FC236}">
                <a16:creationId xmlns:a16="http://schemas.microsoft.com/office/drawing/2014/main" id="{E7AAAED3-6F5D-6120-B16A-A7B308AF72C7}"/>
              </a:ext>
            </a:extLst>
          </p:cNvPr>
          <p:cNvSpPr>
            <a:spLocks noGrp="1"/>
          </p:cNvSpPr>
          <p:nvPr>
            <p:ph type="body" sz="quarter" idx="25"/>
          </p:nvPr>
        </p:nvSpPr>
        <p:spPr>
          <a:xfrm>
            <a:off x="3238500" y="2154212"/>
            <a:ext cx="7605714" cy="3938321"/>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2" name="Titel 21">
            <a:extLst>
              <a:ext uri="{FF2B5EF4-FFF2-40B4-BE49-F238E27FC236}">
                <a16:creationId xmlns:a16="http://schemas.microsoft.com/office/drawing/2014/main" id="{6E9BA24C-6398-9B26-22B9-89498CAE083A}"/>
              </a:ext>
            </a:extLst>
          </p:cNvPr>
          <p:cNvSpPr>
            <a:spLocks noGrp="1"/>
          </p:cNvSpPr>
          <p:nvPr>
            <p:ph type="title"/>
          </p:nvPr>
        </p:nvSpPr>
        <p:spPr>
          <a:xfrm>
            <a:off x="525600" y="673200"/>
            <a:ext cx="9121320" cy="360000"/>
          </a:xfrm>
        </p:spPr>
        <p:txBody>
          <a:bodyPr/>
          <a:lstStyle/>
          <a:p>
            <a:r>
              <a:rPr lang="de-DE"/>
              <a:t>Mastertitelformat bearbeiten</a:t>
            </a:r>
          </a:p>
        </p:txBody>
      </p:sp>
      <p:sp>
        <p:nvSpPr>
          <p:cNvPr id="2" name="Fußzeilenplatzhalter 1">
            <a:extLst>
              <a:ext uri="{FF2B5EF4-FFF2-40B4-BE49-F238E27FC236}">
                <a16:creationId xmlns:a16="http://schemas.microsoft.com/office/drawing/2014/main" id="{1076D684-3F07-AE58-C8C3-CC76BC9BB2CA}"/>
              </a:ext>
            </a:extLst>
          </p:cNvPr>
          <p:cNvSpPr>
            <a:spLocks noGrp="1"/>
          </p:cNvSpPr>
          <p:nvPr>
            <p:ph type="ftr" sz="quarter" idx="26"/>
          </p:nvPr>
        </p:nvSpPr>
        <p:spPr/>
        <p:txBody>
          <a:bodyPr/>
          <a:lstStyle/>
          <a:p>
            <a:endParaRPr lang="de-DE" dirty="0"/>
          </a:p>
        </p:txBody>
      </p:sp>
      <p:sp>
        <p:nvSpPr>
          <p:cNvPr id="3" name="Foliennummernplatzhalter 2">
            <a:extLst>
              <a:ext uri="{FF2B5EF4-FFF2-40B4-BE49-F238E27FC236}">
                <a16:creationId xmlns:a16="http://schemas.microsoft.com/office/drawing/2014/main" id="{082D1E16-5276-67CE-517A-59A33EA3FAE5}"/>
              </a:ext>
            </a:extLst>
          </p:cNvPr>
          <p:cNvSpPr>
            <a:spLocks noGrp="1"/>
          </p:cNvSpPr>
          <p:nvPr>
            <p:ph type="sldNum" sz="quarter" idx="27"/>
          </p:nvPr>
        </p:nvSpPr>
        <p:spPr/>
        <p:txBody>
          <a:bodyPr/>
          <a:lstStyle/>
          <a:p>
            <a:fld id="{521AE3AC-DDCA-45D4-9B2A-A2DBEA872607}" type="slidenum">
              <a:rPr lang="de-DE" smtClean="0"/>
              <a:pPr/>
              <a:t>‹Nr.›</a:t>
            </a:fld>
            <a:endParaRPr lang="de-DE" dirty="0"/>
          </a:p>
        </p:txBody>
      </p:sp>
      <p:sp>
        <p:nvSpPr>
          <p:cNvPr id="7" name="Textplatzhalter 3">
            <a:extLst>
              <a:ext uri="{FF2B5EF4-FFF2-40B4-BE49-F238E27FC236}">
                <a16:creationId xmlns:a16="http://schemas.microsoft.com/office/drawing/2014/main" id="{A49893D3-E9AF-1ADF-3B29-4567CB47A637}"/>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1379551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dunkel">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6072B8-2C89-4272-82C0-3891EF1FA5F0}"/>
              </a:ext>
            </a:extLst>
          </p:cNvPr>
          <p:cNvSpPr>
            <a:spLocks noGrp="1"/>
          </p:cNvSpPr>
          <p:nvPr>
            <p:ph type="title"/>
          </p:nvPr>
        </p:nvSpPr>
        <p:spPr>
          <a:xfrm>
            <a:off x="523877" y="2342945"/>
            <a:ext cx="5075258" cy="2215591"/>
          </a:xfrm>
          <a:noFill/>
        </p:spPr>
        <p:txBody>
          <a:bodyPr lIns="0" tIns="0" rIns="0" bIns="0" anchor="b"/>
          <a:lstStyle>
            <a:lvl1pPr>
              <a:defRPr sz="3600" b="0">
                <a:solidFill>
                  <a:schemeClr val="bg1"/>
                </a:solidFill>
              </a:defRPr>
            </a:lvl1pPr>
          </a:lstStyle>
          <a:p>
            <a:r>
              <a:rPr lang="de-DE"/>
              <a:t>Mastertitelformat bearbeiten</a:t>
            </a:r>
            <a:endParaRPr lang="de-DE" dirty="0"/>
          </a:p>
        </p:txBody>
      </p:sp>
      <p:sp>
        <p:nvSpPr>
          <p:cNvPr id="4" name="Textplatzhalter 3">
            <a:extLst>
              <a:ext uri="{FF2B5EF4-FFF2-40B4-BE49-F238E27FC236}">
                <a16:creationId xmlns:a16="http://schemas.microsoft.com/office/drawing/2014/main" id="{AEF8D7F9-E87D-41FA-81A8-9628104F69A9}"/>
              </a:ext>
            </a:extLst>
          </p:cNvPr>
          <p:cNvSpPr>
            <a:spLocks noGrp="1"/>
          </p:cNvSpPr>
          <p:nvPr>
            <p:ph type="body" sz="quarter" idx="24" hasCustomPrompt="1"/>
          </p:nvPr>
        </p:nvSpPr>
        <p:spPr>
          <a:xfrm>
            <a:off x="523874" y="4663685"/>
            <a:ext cx="5075260" cy="354834"/>
          </a:xfrm>
        </p:spPr>
        <p:txBody>
          <a:bodyPr lIns="0" tIns="0" rIns="0" bIns="0" anchor="t"/>
          <a:lstStyle>
            <a:lvl1pPr>
              <a:defRPr sz="1800" b="0">
                <a:solidFill>
                  <a:schemeClr val="bg1"/>
                </a:solidFill>
                <a:latin typeface="Calibri" panose="020F0502020204030204" pitchFamily="34" charset="0"/>
              </a:defRPr>
            </a:lvl1pPr>
            <a:lvl2pPr marL="0" indent="0">
              <a:buNone/>
              <a:defRPr sz="2000" b="1">
                <a:solidFill>
                  <a:schemeClr val="accent1"/>
                </a:solidFill>
              </a:defRPr>
            </a:lvl2pPr>
            <a:lvl3pPr marL="239994" indent="0">
              <a:buNone/>
              <a:defRPr sz="2000" b="1">
                <a:solidFill>
                  <a:schemeClr val="accent1"/>
                </a:solidFill>
              </a:defRPr>
            </a:lvl3pPr>
            <a:lvl4pPr marL="479988" indent="0">
              <a:buNone/>
              <a:defRPr sz="2000" b="1">
                <a:solidFill>
                  <a:schemeClr val="accent1"/>
                </a:solidFill>
              </a:defRPr>
            </a:lvl4pPr>
            <a:lvl5pPr marL="0" indent="0">
              <a:buFont typeface="Arial" panose="020B0604020202020204" pitchFamily="34" charset="0"/>
              <a:buNone/>
              <a:defRPr sz="2000" b="1">
                <a:solidFill>
                  <a:schemeClr val="accent1"/>
                </a:solidFill>
              </a:defRPr>
            </a:lvl5pPr>
          </a:lstStyle>
          <a:p>
            <a:pPr lvl="0"/>
            <a:r>
              <a:rPr lang="de-DE" dirty="0" err="1"/>
              <a:t>Referent:in</a:t>
            </a:r>
            <a:r>
              <a:rPr lang="de-DE" dirty="0"/>
              <a:t>/Datum</a:t>
            </a:r>
          </a:p>
        </p:txBody>
      </p:sp>
      <p:grpSp>
        <p:nvGrpSpPr>
          <p:cNvPr id="10" name="Gruppieren 9">
            <a:extLst>
              <a:ext uri="{FF2B5EF4-FFF2-40B4-BE49-F238E27FC236}">
                <a16:creationId xmlns:a16="http://schemas.microsoft.com/office/drawing/2014/main" id="{558EEDCF-2AA8-D387-F0C0-0E0B6676E9EF}"/>
              </a:ext>
            </a:extLst>
          </p:cNvPr>
          <p:cNvGrpSpPr/>
          <p:nvPr userDrawn="1"/>
        </p:nvGrpSpPr>
        <p:grpSpPr>
          <a:xfrm>
            <a:off x="6489041" y="1619177"/>
            <a:ext cx="4814640" cy="3663128"/>
            <a:chOff x="6489041" y="1619177"/>
            <a:chExt cx="4814640" cy="3663128"/>
          </a:xfrm>
        </p:grpSpPr>
        <p:pic>
          <p:nvPicPr>
            <p:cNvPr id="6" name="Picture 2" descr="ELEX">
              <a:extLst>
                <a:ext uri="{FF2B5EF4-FFF2-40B4-BE49-F238E27FC236}">
                  <a16:creationId xmlns:a16="http://schemas.microsoft.com/office/drawing/2014/main" id="{0863E7CD-4BA9-8599-A32E-A567A91C076D}"/>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489041" y="1619177"/>
              <a:ext cx="4814640" cy="3663128"/>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a:extLst>
                <a:ext uri="{FF2B5EF4-FFF2-40B4-BE49-F238E27FC236}">
                  <a16:creationId xmlns:a16="http://schemas.microsoft.com/office/drawing/2014/main" id="{34E2D74F-4C33-FDB9-76CC-3A15202C3E31}"/>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846639" y="1765297"/>
              <a:ext cx="4103696" cy="2349501"/>
            </a:xfrm>
            <a:prstGeom prst="rect">
              <a:avLst/>
            </a:prstGeom>
          </p:spPr>
        </p:pic>
      </p:grpSp>
    </p:spTree>
    <p:custDataLst>
      <p:tags r:id="rId1"/>
    </p:custDataLst>
    <p:extLst>
      <p:ext uri="{BB962C8B-B14F-4D97-AF65-F5344CB8AC3E}">
        <p14:creationId xmlns:p14="http://schemas.microsoft.com/office/powerpoint/2010/main" val="338565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ontakt hell">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525600" y="2127118"/>
            <a:ext cx="2133579" cy="2576669"/>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27" name="Name Placeholder">
            <a:extLst>
              <a:ext uri="{FF2B5EF4-FFF2-40B4-BE49-F238E27FC236}">
                <a16:creationId xmlns:a16="http://schemas.microsoft.com/office/drawing/2014/main" id="{E69C6222-64D2-3CDE-8B12-FA76E69FF925}"/>
              </a:ext>
            </a:extLst>
          </p:cNvPr>
          <p:cNvSpPr>
            <a:spLocks noGrp="1"/>
          </p:cNvSpPr>
          <p:nvPr>
            <p:ph type="body" sz="quarter" idx="14" hasCustomPrompt="1"/>
          </p:nvPr>
        </p:nvSpPr>
        <p:spPr>
          <a:xfrm>
            <a:off x="3619935" y="2719579"/>
            <a:ext cx="3600450" cy="360000"/>
          </a:xfrm>
        </p:spPr>
        <p:txBody>
          <a:bodyPr/>
          <a:lstStyle>
            <a:lvl1pPr marL="0" indent="0">
              <a:buFontTx/>
              <a:buNone/>
              <a:defRPr b="1">
                <a:solidFill>
                  <a:schemeClr val="tx2"/>
                </a:solidFill>
                <a:latin typeface="Calibri" panose="020F0502020204030204" pitchFamily="34" charset="0"/>
              </a:defRPr>
            </a:lvl1pPr>
          </a:lstStyle>
          <a:p>
            <a:pPr lvl="0"/>
            <a:r>
              <a:rPr lang="en-US" noProof="0" dirty="0" err="1"/>
              <a:t>Vorname</a:t>
            </a:r>
            <a:r>
              <a:rPr lang="en-US" noProof="0" dirty="0"/>
              <a:t> </a:t>
            </a:r>
            <a:r>
              <a:rPr lang="en-US" noProof="0" dirty="0" err="1"/>
              <a:t>Nachname</a:t>
            </a:r>
            <a:endParaRPr lang="en-US" noProof="0" dirty="0"/>
          </a:p>
        </p:txBody>
      </p:sp>
      <p:sp>
        <p:nvSpPr>
          <p:cNvPr id="28" name="Job Title Placeholder">
            <a:extLst>
              <a:ext uri="{FF2B5EF4-FFF2-40B4-BE49-F238E27FC236}">
                <a16:creationId xmlns:a16="http://schemas.microsoft.com/office/drawing/2014/main" id="{F4B8F31D-3CEE-DE0E-1B6A-BA1C68E6E8A6}"/>
              </a:ext>
            </a:extLst>
          </p:cNvPr>
          <p:cNvSpPr>
            <a:spLocks noGrp="1"/>
          </p:cNvSpPr>
          <p:nvPr>
            <p:ph type="body" sz="quarter" idx="15" hasCustomPrompt="1"/>
          </p:nvPr>
        </p:nvSpPr>
        <p:spPr>
          <a:xfrm>
            <a:off x="3619935" y="3097161"/>
            <a:ext cx="3600450" cy="252000"/>
          </a:xfrm>
        </p:spPr>
        <p:txBody>
          <a:bodyPr>
            <a:noAutofit/>
          </a:bodyPr>
          <a:lstStyle>
            <a:lvl1pPr marL="0" indent="0">
              <a:buFontTx/>
              <a:buNone/>
              <a:defRPr sz="1400">
                <a:solidFill>
                  <a:schemeClr val="tx2"/>
                </a:solidFill>
                <a:latin typeface="Calibri" panose="020F0502020204030204" pitchFamily="34" charset="0"/>
              </a:defRPr>
            </a:lvl1pPr>
          </a:lstStyle>
          <a:p>
            <a:pPr lvl="0"/>
            <a:r>
              <a:rPr lang="en-US" noProof="0" dirty="0" err="1"/>
              <a:t>Stellenbezeichnung</a:t>
            </a:r>
            <a:endParaRPr lang="en-US" noProof="0" dirty="0"/>
          </a:p>
        </p:txBody>
      </p:sp>
      <p:sp>
        <p:nvSpPr>
          <p:cNvPr id="29" name="Phone Text">
            <a:extLst>
              <a:ext uri="{FF2B5EF4-FFF2-40B4-BE49-F238E27FC236}">
                <a16:creationId xmlns:a16="http://schemas.microsoft.com/office/drawing/2014/main" id="{E6C75DC2-C3BB-7379-9F21-CA3DAC970140}"/>
              </a:ext>
            </a:extLst>
          </p:cNvPr>
          <p:cNvSpPr txBox="1"/>
          <p:nvPr userDrawn="1"/>
        </p:nvSpPr>
        <p:spPr>
          <a:xfrm>
            <a:off x="3620369" y="3582592"/>
            <a:ext cx="751210" cy="215444"/>
          </a:xfrm>
          <a:prstGeom prst="rect">
            <a:avLst/>
          </a:prstGeom>
          <a:noFill/>
        </p:spPr>
        <p:txBody>
          <a:bodyPr wrap="square" lIns="0" tIns="0" rIns="0" bIns="0" rtlCol="0" anchor="ctr">
            <a:spAutoFit/>
          </a:bodyPr>
          <a:lstStyle/>
          <a:p>
            <a:pPr algn="l"/>
            <a:r>
              <a:rPr lang="en-US" sz="1400" b="0" noProof="0" dirty="0">
                <a:solidFill>
                  <a:schemeClr val="tx2"/>
                </a:solidFill>
                <a:latin typeface="Calibri" panose="020F0502020204030204" pitchFamily="34" charset="0"/>
              </a:rPr>
              <a:t>Telefon</a:t>
            </a:r>
          </a:p>
        </p:txBody>
      </p:sp>
      <p:sp>
        <p:nvSpPr>
          <p:cNvPr id="30" name="Phone Placeholder">
            <a:extLst>
              <a:ext uri="{FF2B5EF4-FFF2-40B4-BE49-F238E27FC236}">
                <a16:creationId xmlns:a16="http://schemas.microsoft.com/office/drawing/2014/main" id="{A4DA6751-AA7B-F56F-9B56-A28840005016}"/>
              </a:ext>
            </a:extLst>
          </p:cNvPr>
          <p:cNvSpPr>
            <a:spLocks noGrp="1"/>
          </p:cNvSpPr>
          <p:nvPr>
            <p:ph type="body" sz="quarter" idx="16" hasCustomPrompt="1"/>
          </p:nvPr>
        </p:nvSpPr>
        <p:spPr>
          <a:xfrm>
            <a:off x="4439161" y="3534645"/>
            <a:ext cx="2987948" cy="288000"/>
          </a:xfrm>
        </p:spPr>
        <p:txBody>
          <a:bodyPr anchor="ctr">
            <a:noAutofit/>
          </a:bodyPr>
          <a:lstStyle>
            <a:lvl1pPr marL="0" indent="0">
              <a:buFontTx/>
              <a:buNone/>
              <a:defRPr sz="1400">
                <a:solidFill>
                  <a:schemeClr val="tx2"/>
                </a:solidFill>
                <a:latin typeface="Calibri" panose="020F0502020204030204" pitchFamily="34" charset="0"/>
              </a:defRPr>
            </a:lvl1pPr>
          </a:lstStyle>
          <a:p>
            <a:pPr lvl="0"/>
            <a:r>
              <a:rPr lang="en-US" noProof="0" dirty="0"/>
              <a:t>+49 000 0000 000</a:t>
            </a:r>
          </a:p>
        </p:txBody>
      </p:sp>
      <p:sp>
        <p:nvSpPr>
          <p:cNvPr id="31" name="Mobile Text">
            <a:extLst>
              <a:ext uri="{FF2B5EF4-FFF2-40B4-BE49-F238E27FC236}">
                <a16:creationId xmlns:a16="http://schemas.microsoft.com/office/drawing/2014/main" id="{0CCF2B53-7D22-F26E-5134-77D776364BE9}"/>
              </a:ext>
            </a:extLst>
          </p:cNvPr>
          <p:cNvSpPr txBox="1"/>
          <p:nvPr userDrawn="1"/>
        </p:nvSpPr>
        <p:spPr>
          <a:xfrm>
            <a:off x="3620369" y="3871055"/>
            <a:ext cx="751210" cy="215444"/>
          </a:xfrm>
          <a:prstGeom prst="rect">
            <a:avLst/>
          </a:prstGeom>
          <a:noFill/>
        </p:spPr>
        <p:txBody>
          <a:bodyPr wrap="square" lIns="0" tIns="0" rIns="0" bIns="0" rtlCol="0" anchor="ctr">
            <a:spAutoFit/>
          </a:bodyPr>
          <a:lstStyle/>
          <a:p>
            <a:pPr algn="l">
              <a:spcBef>
                <a:spcPts val="0"/>
              </a:spcBef>
              <a:spcAft>
                <a:spcPts val="0"/>
              </a:spcAft>
            </a:pPr>
            <a:r>
              <a:rPr lang="en-US" sz="1400" b="0" noProof="0" dirty="0">
                <a:solidFill>
                  <a:schemeClr val="tx2"/>
                </a:solidFill>
                <a:latin typeface="Calibri" panose="020F0502020204030204" pitchFamily="34" charset="0"/>
              </a:rPr>
              <a:t>E-Mail</a:t>
            </a:r>
          </a:p>
        </p:txBody>
      </p:sp>
      <p:sp>
        <p:nvSpPr>
          <p:cNvPr id="33" name="E-Mail Placeholder">
            <a:extLst>
              <a:ext uri="{FF2B5EF4-FFF2-40B4-BE49-F238E27FC236}">
                <a16:creationId xmlns:a16="http://schemas.microsoft.com/office/drawing/2014/main" id="{CBF8A921-D7E0-3BAB-9784-7CBB42F0AA7F}"/>
              </a:ext>
            </a:extLst>
          </p:cNvPr>
          <p:cNvSpPr>
            <a:spLocks noGrp="1"/>
          </p:cNvSpPr>
          <p:nvPr>
            <p:ph type="body" sz="quarter" idx="25" hasCustomPrompt="1"/>
          </p:nvPr>
        </p:nvSpPr>
        <p:spPr>
          <a:xfrm>
            <a:off x="4445515" y="3871055"/>
            <a:ext cx="3600450" cy="252000"/>
          </a:xfrm>
        </p:spPr>
        <p:txBody>
          <a:bodyPr>
            <a:noAutofit/>
          </a:bodyPr>
          <a:lstStyle>
            <a:lvl1pPr marL="0" indent="0">
              <a:spcBef>
                <a:spcPts val="0"/>
              </a:spcBef>
              <a:spcAft>
                <a:spcPts val="0"/>
              </a:spcAft>
              <a:buFontTx/>
              <a:buNone/>
              <a:defRPr sz="1400">
                <a:solidFill>
                  <a:schemeClr val="tx2"/>
                </a:solidFill>
                <a:latin typeface="Calibri" panose="020F0502020204030204" pitchFamily="34" charset="0"/>
              </a:defRPr>
            </a:lvl1pPr>
          </a:lstStyle>
          <a:p>
            <a:pPr lvl="0"/>
            <a:r>
              <a:rPr lang="en-US" noProof="0" dirty="0" err="1"/>
              <a:t>Mailadresse</a:t>
            </a:r>
            <a:r>
              <a:rPr lang="en-US" noProof="0" dirty="0"/>
              <a:t> </a:t>
            </a:r>
            <a:r>
              <a:rPr lang="en-US" noProof="0" dirty="0" err="1"/>
              <a:t>eintragen</a:t>
            </a:r>
            <a:endParaRPr lang="en-US" noProof="0" dirty="0"/>
          </a:p>
        </p:txBody>
      </p:sp>
      <p:sp>
        <p:nvSpPr>
          <p:cNvPr id="34" name="Website Text">
            <a:extLst>
              <a:ext uri="{FF2B5EF4-FFF2-40B4-BE49-F238E27FC236}">
                <a16:creationId xmlns:a16="http://schemas.microsoft.com/office/drawing/2014/main" id="{C2770BF0-1967-6BA9-444D-FEA46AA287AC}"/>
              </a:ext>
            </a:extLst>
          </p:cNvPr>
          <p:cNvSpPr txBox="1"/>
          <p:nvPr userDrawn="1"/>
        </p:nvSpPr>
        <p:spPr>
          <a:xfrm>
            <a:off x="3620369" y="4538768"/>
            <a:ext cx="3600016" cy="215444"/>
          </a:xfrm>
          <a:prstGeom prst="rect">
            <a:avLst/>
          </a:prstGeom>
          <a:noFill/>
        </p:spPr>
        <p:txBody>
          <a:bodyPr wrap="square" lIns="0" tIns="0" rIns="0" bIns="0" rtlCol="0">
            <a:spAutoFit/>
          </a:bodyPr>
          <a:lstStyle/>
          <a:p>
            <a:pPr algn="l"/>
            <a:r>
              <a:rPr lang="en-US" sz="1400" b="1" noProof="0" dirty="0">
                <a:solidFill>
                  <a:schemeClr val="tx2"/>
                </a:solidFill>
                <a:latin typeface="Calibri" panose="020F0502020204030204" pitchFamily="34" charset="0"/>
              </a:rPr>
              <a:t>www.teachtoprotect.de</a:t>
            </a:r>
          </a:p>
        </p:txBody>
      </p:sp>
      <p:sp>
        <p:nvSpPr>
          <p:cNvPr id="9" name="Titel 8">
            <a:extLst>
              <a:ext uri="{FF2B5EF4-FFF2-40B4-BE49-F238E27FC236}">
                <a16:creationId xmlns:a16="http://schemas.microsoft.com/office/drawing/2014/main" id="{85DDF275-DC5D-E077-AD90-F0FF5BD85D83}"/>
              </a:ext>
            </a:extLst>
          </p:cNvPr>
          <p:cNvSpPr>
            <a:spLocks noGrp="1"/>
          </p:cNvSpPr>
          <p:nvPr>
            <p:ph type="title"/>
          </p:nvPr>
        </p:nvSpPr>
        <p:spPr>
          <a:xfrm>
            <a:off x="525600" y="673200"/>
            <a:ext cx="9121320" cy="360000"/>
          </a:xfrm>
        </p:spPr>
        <p:txBody>
          <a:bodyPr/>
          <a:lstStyle/>
          <a:p>
            <a:r>
              <a:rPr lang="de-DE"/>
              <a:t>Mastertitelformat bearbeiten</a:t>
            </a:r>
            <a:endParaRPr lang="de-DE" dirty="0"/>
          </a:p>
        </p:txBody>
      </p:sp>
      <p:sp>
        <p:nvSpPr>
          <p:cNvPr id="2" name="Fußzeilenplatzhalter 1">
            <a:extLst>
              <a:ext uri="{FF2B5EF4-FFF2-40B4-BE49-F238E27FC236}">
                <a16:creationId xmlns:a16="http://schemas.microsoft.com/office/drawing/2014/main" id="{58F45E2B-1987-CFEF-7213-FA89652C40D0}"/>
              </a:ext>
            </a:extLst>
          </p:cNvPr>
          <p:cNvSpPr>
            <a:spLocks noGrp="1"/>
          </p:cNvSpPr>
          <p:nvPr>
            <p:ph type="ftr" sz="quarter" idx="26"/>
          </p:nvPr>
        </p:nvSpPr>
        <p:spPr/>
        <p:txBody>
          <a:bodyPr/>
          <a:lstStyle/>
          <a:p>
            <a:endParaRPr lang="de-DE" dirty="0"/>
          </a:p>
        </p:txBody>
      </p:sp>
      <p:sp>
        <p:nvSpPr>
          <p:cNvPr id="5" name="Foliennummernplatzhalter 4">
            <a:extLst>
              <a:ext uri="{FF2B5EF4-FFF2-40B4-BE49-F238E27FC236}">
                <a16:creationId xmlns:a16="http://schemas.microsoft.com/office/drawing/2014/main" id="{C91B7634-6143-6E2D-8C0B-2DB274F680B9}"/>
              </a:ext>
            </a:extLst>
          </p:cNvPr>
          <p:cNvSpPr>
            <a:spLocks noGrp="1"/>
          </p:cNvSpPr>
          <p:nvPr>
            <p:ph type="sldNum" sz="quarter" idx="27"/>
          </p:nvPr>
        </p:nvSpPr>
        <p:spPr/>
        <p:txBody>
          <a:bodyPr/>
          <a:lstStyle/>
          <a:p>
            <a:fld id="{521AE3AC-DDCA-45D4-9B2A-A2DBEA872607}" type="slidenum">
              <a:rPr lang="de-DE" smtClean="0"/>
              <a:pPr/>
              <a:t>‹Nr.›</a:t>
            </a:fld>
            <a:endParaRPr lang="de-DE" dirty="0"/>
          </a:p>
        </p:txBody>
      </p:sp>
      <p:sp>
        <p:nvSpPr>
          <p:cNvPr id="3" name="Textplatzhalter 3">
            <a:extLst>
              <a:ext uri="{FF2B5EF4-FFF2-40B4-BE49-F238E27FC236}">
                <a16:creationId xmlns:a16="http://schemas.microsoft.com/office/drawing/2014/main" id="{C569D226-E5FE-34DC-B135-E785D4099BAF}"/>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853845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chlussfolie">
    <p:bg>
      <p:bgPr>
        <a:solidFill>
          <a:schemeClr val="accent1"/>
        </a:solidFill>
        <a:effectLst/>
      </p:bgPr>
    </p:bg>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9304D8A6-D743-B71A-9BE0-BA195ED89556}"/>
              </a:ext>
            </a:extLst>
          </p:cNvPr>
          <p:cNvSpPr>
            <a:spLocks noGrp="1"/>
          </p:cNvSpPr>
          <p:nvPr>
            <p:ph type="ftr" sz="quarter" idx="10"/>
          </p:nvPr>
        </p:nvSpPr>
        <p:spPr>
          <a:xfrm>
            <a:off x="858713" y="6981774"/>
            <a:ext cx="9468000" cy="181500"/>
          </a:xfrm>
        </p:spPr>
        <p:txBody>
          <a:bodyPr/>
          <a:lstStyle>
            <a:lvl1pPr>
              <a:defRPr>
                <a:latin typeface="Calibri" panose="020F0502020204030204" pitchFamily="34" charset="0"/>
              </a:defRPr>
            </a:lvl1pPr>
          </a:lstStyle>
          <a:p>
            <a:endParaRPr lang="de-DE" dirty="0"/>
          </a:p>
        </p:txBody>
      </p:sp>
      <p:sp>
        <p:nvSpPr>
          <p:cNvPr id="5" name="Foliennummernplatzhalter 4">
            <a:extLst>
              <a:ext uri="{FF2B5EF4-FFF2-40B4-BE49-F238E27FC236}">
                <a16:creationId xmlns:a16="http://schemas.microsoft.com/office/drawing/2014/main" id="{457A756D-F73F-E3F7-86E9-13AB8EEF0199}"/>
              </a:ext>
            </a:extLst>
          </p:cNvPr>
          <p:cNvSpPr>
            <a:spLocks noGrp="1"/>
          </p:cNvSpPr>
          <p:nvPr>
            <p:ph type="sldNum" sz="quarter" idx="11"/>
          </p:nvPr>
        </p:nvSpPr>
        <p:spPr>
          <a:xfrm>
            <a:off x="527053" y="6981774"/>
            <a:ext cx="234947" cy="181500"/>
          </a:xfrm>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3" name="Titel 1">
            <a:extLst>
              <a:ext uri="{FF2B5EF4-FFF2-40B4-BE49-F238E27FC236}">
                <a16:creationId xmlns:a16="http://schemas.microsoft.com/office/drawing/2014/main" id="{766E7F99-2A92-6318-6F60-D1C3481ADB03}"/>
              </a:ext>
            </a:extLst>
          </p:cNvPr>
          <p:cNvSpPr>
            <a:spLocks noGrp="1"/>
          </p:cNvSpPr>
          <p:nvPr>
            <p:ph type="title" hasCustomPrompt="1"/>
          </p:nvPr>
        </p:nvSpPr>
        <p:spPr bwMode="gray">
          <a:xfrm>
            <a:off x="525600" y="1936857"/>
            <a:ext cx="5176700" cy="1631843"/>
          </a:xfrm>
        </p:spPr>
        <p:txBody>
          <a:bodyPr anchor="b"/>
          <a:lstStyle>
            <a:lvl1pPr>
              <a:lnSpc>
                <a:spcPct val="100000"/>
              </a:lnSpc>
              <a:defRPr sz="4000" b="0">
                <a:solidFill>
                  <a:schemeClr val="bg1"/>
                </a:solidFill>
                <a:latin typeface="Calibri" panose="020F0502020204030204" pitchFamily="34" charset="0"/>
              </a:defRPr>
            </a:lvl1pPr>
          </a:lstStyle>
          <a:p>
            <a:r>
              <a:rPr lang="de-DE" dirty="0"/>
              <a:t>Abschlussbotschaft hier einfügen</a:t>
            </a:r>
          </a:p>
        </p:txBody>
      </p:sp>
      <p:sp>
        <p:nvSpPr>
          <p:cNvPr id="10" name="Untertitel 6">
            <a:extLst>
              <a:ext uri="{FF2B5EF4-FFF2-40B4-BE49-F238E27FC236}">
                <a16:creationId xmlns:a16="http://schemas.microsoft.com/office/drawing/2014/main" id="{3EC48A66-829D-F817-D24F-A1C608C1452E}"/>
              </a:ext>
            </a:extLst>
          </p:cNvPr>
          <p:cNvSpPr txBox="1">
            <a:spLocks/>
          </p:cNvSpPr>
          <p:nvPr userDrawn="1"/>
        </p:nvSpPr>
        <p:spPr>
          <a:xfrm>
            <a:off x="527053" y="5843094"/>
            <a:ext cx="4248472" cy="303706"/>
          </a:xfrm>
          <a:prstGeom prst="rect">
            <a:avLst/>
          </a:prstGeom>
        </p:spPr>
        <p:txBody>
          <a:bodyPr lIns="0" tIns="0" rIns="0" bIns="0"/>
          <a:lstStyle>
            <a:lvl1pPr marL="216000" indent="-216000" algn="l" defTabSz="914400" rtl="0" eaLnBrk="1" latinLnBrk="0" hangingPunct="1">
              <a:spcBef>
                <a:spcPts val="600"/>
              </a:spcBef>
              <a:buFont typeface="Wingdings" panose="05000000000000000000" pitchFamily="2" charset="2"/>
              <a:buChar char="§"/>
              <a:tabLst/>
              <a:defRPr sz="2000" kern="1200">
                <a:solidFill>
                  <a:schemeClr val="accent1"/>
                </a:solidFill>
                <a:latin typeface="+mn-lt"/>
                <a:ea typeface="+mn-ea"/>
                <a:cs typeface="+mn-cs"/>
              </a:defRPr>
            </a:lvl1pPr>
            <a:lvl2pPr marL="432000" indent="-216000" algn="l" defTabSz="914400" rtl="0" eaLnBrk="1" latinLnBrk="0" hangingPunct="1">
              <a:spcBef>
                <a:spcPts val="300"/>
              </a:spcBef>
              <a:buFont typeface="Arial" panose="020B0604020202020204" pitchFamily="34" charset="0"/>
              <a:buChar char="•"/>
              <a:defRPr sz="2000" kern="1200">
                <a:solidFill>
                  <a:schemeClr val="accent1"/>
                </a:solidFill>
                <a:latin typeface="+mn-lt"/>
                <a:ea typeface="+mn-ea"/>
                <a:cs typeface="+mn-cs"/>
              </a:defRPr>
            </a:lvl2pPr>
            <a:lvl3pPr marL="648000" indent="-216000" algn="l" defTabSz="914400" rtl="0" eaLnBrk="1" latinLnBrk="0" hangingPunct="1">
              <a:spcBef>
                <a:spcPts val="0"/>
              </a:spcBef>
              <a:buFont typeface="Symbol" panose="05050102010706020507" pitchFamily="18" charset="2"/>
              <a:buChar char="-"/>
              <a:defRPr sz="1800" kern="1200">
                <a:solidFill>
                  <a:schemeClr val="accent1"/>
                </a:solidFill>
                <a:latin typeface="+mn-lt"/>
                <a:ea typeface="+mn-ea"/>
                <a:cs typeface="+mn-cs"/>
              </a:defRPr>
            </a:lvl3pPr>
            <a:lvl4pPr marL="1076325" indent="-269875" algn="l" defTabSz="914400" rtl="0" eaLnBrk="1" latinLnBrk="0" hangingPunct="1">
              <a:spcBef>
                <a:spcPct val="20000"/>
              </a:spcBef>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None/>
            </a:pPr>
            <a:r>
              <a:rPr lang="de-DE" dirty="0">
                <a:solidFill>
                  <a:schemeClr val="bg1"/>
                </a:solidFill>
              </a:rPr>
              <a:t>Sie haben Fragen zur Unterweisung?</a:t>
            </a:r>
          </a:p>
        </p:txBody>
      </p:sp>
      <p:sp>
        <p:nvSpPr>
          <p:cNvPr id="12" name="Name Placeholder">
            <a:extLst>
              <a:ext uri="{FF2B5EF4-FFF2-40B4-BE49-F238E27FC236}">
                <a16:creationId xmlns:a16="http://schemas.microsoft.com/office/drawing/2014/main" id="{FC18604A-11AF-6FEF-2C8A-73B057EED6E8}"/>
              </a:ext>
            </a:extLst>
          </p:cNvPr>
          <p:cNvSpPr>
            <a:spLocks noGrp="1"/>
          </p:cNvSpPr>
          <p:nvPr>
            <p:ph type="body" sz="quarter" idx="14" hasCustomPrompt="1"/>
          </p:nvPr>
        </p:nvSpPr>
        <p:spPr>
          <a:xfrm>
            <a:off x="5228236" y="5750678"/>
            <a:ext cx="2984700"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Kontaktdaten</a:t>
            </a:r>
            <a:r>
              <a:rPr lang="en-US" noProof="0" dirty="0"/>
              <a:t> </a:t>
            </a:r>
            <a:r>
              <a:rPr lang="en-US" noProof="0" dirty="0" err="1"/>
              <a:t>hier</a:t>
            </a:r>
            <a:r>
              <a:rPr lang="en-US" noProof="0" dirty="0"/>
              <a:t> </a:t>
            </a:r>
            <a:r>
              <a:rPr lang="en-US" noProof="0" dirty="0" err="1"/>
              <a:t>eintragen</a:t>
            </a:r>
            <a:endParaRPr lang="en-US" noProof="0" dirty="0"/>
          </a:p>
        </p:txBody>
      </p:sp>
      <p:sp>
        <p:nvSpPr>
          <p:cNvPr id="14" name="Textplatzhalter 13">
            <a:extLst>
              <a:ext uri="{FF2B5EF4-FFF2-40B4-BE49-F238E27FC236}">
                <a16:creationId xmlns:a16="http://schemas.microsoft.com/office/drawing/2014/main" id="{5CC23B73-D1BB-240F-C5F7-C6FDE827D196}"/>
              </a:ext>
            </a:extLst>
          </p:cNvPr>
          <p:cNvSpPr>
            <a:spLocks noGrp="1"/>
          </p:cNvSpPr>
          <p:nvPr>
            <p:ph type="body" sz="quarter" idx="15" hasCustomPrompt="1"/>
          </p:nvPr>
        </p:nvSpPr>
        <p:spPr>
          <a:xfrm>
            <a:off x="527050" y="6229351"/>
            <a:ext cx="4298950" cy="330200"/>
          </a:xfrm>
        </p:spPr>
        <p:txBody>
          <a:bodyPr lIns="0" tIns="0" rIns="0" bIns="0"/>
          <a:lstStyle>
            <a:lvl1pPr>
              <a:defRPr lang="de-DE" sz="2000" dirty="0">
                <a:solidFill>
                  <a:schemeClr val="bg1"/>
                </a:solidFill>
              </a:defRPr>
            </a:lvl1pPr>
          </a:lstStyle>
          <a:p>
            <a:pPr lvl="0" defTabSz="914400">
              <a:spcBef>
                <a:spcPts val="0"/>
              </a:spcBef>
              <a:buFont typeface="Wingdings" panose="05000000000000000000" pitchFamily="2" charset="2"/>
              <a:buNone/>
              <a:tabLst/>
            </a:pPr>
            <a:r>
              <a:rPr lang="de-DE" dirty="0"/>
              <a:t>Mailadresse hier eintragen</a:t>
            </a:r>
          </a:p>
        </p:txBody>
      </p:sp>
      <p:sp>
        <p:nvSpPr>
          <p:cNvPr id="15" name="Name Placeholder">
            <a:extLst>
              <a:ext uri="{FF2B5EF4-FFF2-40B4-BE49-F238E27FC236}">
                <a16:creationId xmlns:a16="http://schemas.microsoft.com/office/drawing/2014/main" id="{E501F8FF-D67C-F9E8-EC5A-956E1BE2B520}"/>
              </a:ext>
            </a:extLst>
          </p:cNvPr>
          <p:cNvSpPr>
            <a:spLocks noGrp="1"/>
          </p:cNvSpPr>
          <p:nvPr>
            <p:ph type="body" sz="quarter" idx="16" hasCustomPrompt="1"/>
          </p:nvPr>
        </p:nvSpPr>
        <p:spPr>
          <a:xfrm>
            <a:off x="5806693" y="5965503"/>
            <a:ext cx="2406242"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Adresse</a:t>
            </a:r>
            <a:r>
              <a:rPr lang="en-US" noProof="0" dirty="0"/>
              <a:t> </a:t>
            </a:r>
            <a:r>
              <a:rPr lang="en-US" noProof="0" dirty="0" err="1"/>
              <a:t>hier</a:t>
            </a:r>
            <a:r>
              <a:rPr lang="en-US" noProof="0" dirty="0"/>
              <a:t> </a:t>
            </a:r>
            <a:r>
              <a:rPr lang="en-US" noProof="0" dirty="0" err="1"/>
              <a:t>eintragen</a:t>
            </a:r>
            <a:endParaRPr lang="en-US" noProof="0" dirty="0"/>
          </a:p>
        </p:txBody>
      </p:sp>
      <p:sp>
        <p:nvSpPr>
          <p:cNvPr id="16" name="Name Placeholder">
            <a:extLst>
              <a:ext uri="{FF2B5EF4-FFF2-40B4-BE49-F238E27FC236}">
                <a16:creationId xmlns:a16="http://schemas.microsoft.com/office/drawing/2014/main" id="{AABE0740-D847-325C-6A3B-0565A4D68681}"/>
              </a:ext>
            </a:extLst>
          </p:cNvPr>
          <p:cNvSpPr>
            <a:spLocks noGrp="1"/>
          </p:cNvSpPr>
          <p:nvPr>
            <p:ph type="body" sz="quarter" idx="17" hasCustomPrompt="1"/>
          </p:nvPr>
        </p:nvSpPr>
        <p:spPr>
          <a:xfrm>
            <a:off x="5806693" y="6180328"/>
            <a:ext cx="2406242"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Telefonnummer</a:t>
            </a:r>
            <a:r>
              <a:rPr lang="en-US" noProof="0" dirty="0"/>
              <a:t> </a:t>
            </a:r>
            <a:r>
              <a:rPr lang="en-US" noProof="0" dirty="0" err="1"/>
              <a:t>hier</a:t>
            </a:r>
            <a:r>
              <a:rPr lang="en-US" noProof="0" dirty="0"/>
              <a:t> </a:t>
            </a:r>
            <a:r>
              <a:rPr lang="en-US" noProof="0" dirty="0" err="1"/>
              <a:t>eintragen</a:t>
            </a:r>
            <a:endParaRPr lang="en-US" noProof="0" dirty="0"/>
          </a:p>
        </p:txBody>
      </p:sp>
      <p:sp>
        <p:nvSpPr>
          <p:cNvPr id="17" name="Name Placeholder">
            <a:extLst>
              <a:ext uri="{FF2B5EF4-FFF2-40B4-BE49-F238E27FC236}">
                <a16:creationId xmlns:a16="http://schemas.microsoft.com/office/drawing/2014/main" id="{E25CFD99-7004-36BB-F088-058CEC647D0A}"/>
              </a:ext>
            </a:extLst>
          </p:cNvPr>
          <p:cNvSpPr>
            <a:spLocks noGrp="1"/>
          </p:cNvSpPr>
          <p:nvPr>
            <p:ph type="body" sz="quarter" idx="18" hasCustomPrompt="1"/>
          </p:nvPr>
        </p:nvSpPr>
        <p:spPr>
          <a:xfrm>
            <a:off x="5806693" y="6395152"/>
            <a:ext cx="2406242"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Faxnummer</a:t>
            </a:r>
            <a:r>
              <a:rPr lang="en-US" noProof="0" dirty="0"/>
              <a:t> </a:t>
            </a:r>
            <a:r>
              <a:rPr lang="en-US" noProof="0" dirty="0" err="1"/>
              <a:t>hier</a:t>
            </a:r>
            <a:r>
              <a:rPr lang="en-US" noProof="0" dirty="0"/>
              <a:t> </a:t>
            </a:r>
            <a:r>
              <a:rPr lang="en-US" noProof="0" dirty="0" err="1"/>
              <a:t>eintragen</a:t>
            </a:r>
            <a:endParaRPr lang="en-US" noProof="0" dirty="0"/>
          </a:p>
        </p:txBody>
      </p:sp>
      <p:sp>
        <p:nvSpPr>
          <p:cNvPr id="18" name="Textfeld 17">
            <a:extLst>
              <a:ext uri="{FF2B5EF4-FFF2-40B4-BE49-F238E27FC236}">
                <a16:creationId xmlns:a16="http://schemas.microsoft.com/office/drawing/2014/main" id="{E15A64C0-B59D-2E2F-DE77-E7DA494B7F7C}"/>
              </a:ext>
            </a:extLst>
          </p:cNvPr>
          <p:cNvSpPr txBox="1"/>
          <p:nvPr userDrawn="1"/>
        </p:nvSpPr>
        <p:spPr bwMode="gray">
          <a:xfrm>
            <a:off x="5228236" y="5965503"/>
            <a:ext cx="562964" cy="181297"/>
          </a:xfrm>
          <a:prstGeom prst="rect">
            <a:avLst/>
          </a:prstGeom>
        </p:spPr>
        <p:txBody>
          <a:bodyPr vert="horz" lIns="0" tIns="0" rIns="0" bIns="0" rtlCol="0" anchor="ctr">
            <a:noAutofit/>
          </a:bodyPr>
          <a:lstStyle>
            <a:lvl1pPr lvl="0" indent="0" defTabSz="914377">
              <a:lnSpc>
                <a:spcPct val="100000"/>
              </a:lnSpc>
              <a:spcBef>
                <a:spcPts val="400"/>
              </a:spcBef>
              <a:spcAft>
                <a:spcPts val="400"/>
              </a:spcAft>
              <a:buFontTx/>
              <a:buNone/>
              <a:defRPr sz="1200" b="1">
                <a:solidFill>
                  <a:schemeClr val="bg1"/>
                </a:solidFill>
                <a:latin typeface="Calibri" panose="020F0502020204030204" pitchFamily="34" charset="0"/>
              </a:defRPr>
            </a:lvl1pPr>
            <a:lvl2pPr marL="360000" indent="-360000" defTabSz="914377">
              <a:lnSpc>
                <a:spcPct val="100000"/>
              </a:lnSpc>
              <a:spcBef>
                <a:spcPts val="400"/>
              </a:spcBef>
              <a:spcAft>
                <a:spcPts val="400"/>
              </a:spcAft>
              <a:buClr>
                <a:schemeClr val="accent1"/>
              </a:buClr>
              <a:buSzPct val="115000"/>
              <a:buFont typeface="Symbol" panose="05050102010706020507" pitchFamily="18" charset="2"/>
              <a:buChar char="-"/>
              <a:defRPr sz="2400">
                <a:solidFill>
                  <a:schemeClr val="tx2"/>
                </a:solidFill>
              </a:defRPr>
            </a:lvl2pPr>
            <a:lvl3pPr marL="720000" indent="-360000" defTabSz="914377">
              <a:lnSpc>
                <a:spcPct val="100000"/>
              </a:lnSpc>
              <a:spcBef>
                <a:spcPts val="0"/>
              </a:spcBef>
              <a:spcAft>
                <a:spcPts val="400"/>
              </a:spcAft>
              <a:buClr>
                <a:schemeClr val="accent1"/>
              </a:buClr>
              <a:buFont typeface="Symbol" panose="05050102010706020507" pitchFamily="18" charset="2"/>
              <a:buChar char="-"/>
              <a:defRPr sz="2400">
                <a:solidFill>
                  <a:schemeClr val="tx2"/>
                </a:solidFill>
              </a:defRPr>
            </a:lvl3pPr>
            <a:lvl4pPr marL="360000" indent="-360000" defTabSz="914377">
              <a:lnSpc>
                <a:spcPct val="100000"/>
              </a:lnSpc>
              <a:spcBef>
                <a:spcPts val="0"/>
              </a:spcBef>
              <a:spcAft>
                <a:spcPts val="400"/>
              </a:spcAft>
              <a:buClr>
                <a:schemeClr val="accent1"/>
              </a:buClr>
              <a:buFontTx/>
              <a:buBlip>
                <a:blip r:embed="rId2">
                  <a:extLst>
                    <a:ext uri="{96DAC541-7B7A-43D3-8B79-37D633B846F1}">
                      <asvg:svgBlip xmlns:asvg="http://schemas.microsoft.com/office/drawing/2016/SVG/main" r:embed="rId3"/>
                    </a:ext>
                  </a:extLst>
                </a:blip>
              </a:buBlip>
              <a:defRPr sz="2400">
                <a:solidFill>
                  <a:schemeClr val="tx2"/>
                </a:solidFill>
              </a:defRPr>
            </a:lvl4pPr>
            <a:lvl5pPr marL="0" indent="0" defTabSz="914377">
              <a:lnSpc>
                <a:spcPct val="100000"/>
              </a:lnSpc>
              <a:spcBef>
                <a:spcPts val="400"/>
              </a:spcBef>
              <a:spcAft>
                <a:spcPts val="400"/>
              </a:spcAft>
              <a:buFont typeface="Arial" panose="020B0604020202020204" pitchFamily="34" charset="0"/>
              <a:buNone/>
              <a:defRPr sz="2400" b="1">
                <a:solidFill>
                  <a:schemeClr val="tx2"/>
                </a:solidFill>
              </a:defRPr>
            </a:lvl5pPr>
            <a:lvl6pPr marL="0" indent="0" defTabSz="914377">
              <a:lnSpc>
                <a:spcPct val="100000"/>
              </a:lnSpc>
              <a:spcBef>
                <a:spcPts val="400"/>
              </a:spcBef>
              <a:spcAft>
                <a:spcPts val="400"/>
              </a:spcAft>
              <a:buFont typeface="Arial" panose="020B0604020202020204" pitchFamily="34" charset="0"/>
              <a:buNone/>
              <a:defRPr sz="2400" b="1" cap="all" baseline="0">
                <a:solidFill>
                  <a:schemeClr val="accent1"/>
                </a:solidFill>
              </a:defRPr>
            </a:lvl6pPr>
            <a:lvl7pPr marL="0" indent="0" defTabSz="914377">
              <a:lnSpc>
                <a:spcPct val="100000"/>
              </a:lnSpc>
              <a:spcBef>
                <a:spcPts val="400"/>
              </a:spcBef>
              <a:spcAft>
                <a:spcPts val="400"/>
              </a:spcAft>
              <a:buFont typeface="Arial" panose="020B0604020202020204" pitchFamily="34" charset="0"/>
              <a:buNone/>
              <a:defRPr sz="2400" b="1" cap="all" baseline="0">
                <a:solidFill>
                  <a:schemeClr val="accent2"/>
                </a:solidFill>
              </a:defRPr>
            </a:lvl7pPr>
            <a:lvl8pPr marL="0" indent="0" defTabSz="914377">
              <a:lnSpc>
                <a:spcPct val="100000"/>
              </a:lnSpc>
              <a:spcBef>
                <a:spcPts val="400"/>
              </a:spcBef>
              <a:spcAft>
                <a:spcPts val="400"/>
              </a:spcAft>
              <a:buFont typeface="Arial" panose="020B0604020202020204" pitchFamily="34" charset="0"/>
              <a:buNone/>
              <a:defRPr sz="1400" b="0" cap="none" baseline="0">
                <a:solidFill>
                  <a:schemeClr val="tx2"/>
                </a:solidFill>
              </a:defRPr>
            </a:lvl8pPr>
            <a:lvl9pPr marL="0" indent="0" defTabSz="914377">
              <a:lnSpc>
                <a:spcPct val="100000"/>
              </a:lnSpc>
              <a:spcBef>
                <a:spcPts val="400"/>
              </a:spcBef>
              <a:spcAft>
                <a:spcPts val="400"/>
              </a:spcAft>
              <a:buFont typeface="Arial" panose="020B0604020202020204" pitchFamily="34" charset="0"/>
              <a:buNone/>
              <a:defRPr sz="1000"/>
            </a:lvl9pPr>
          </a:lstStyle>
          <a:p>
            <a:pPr lvl="0"/>
            <a:r>
              <a:rPr lang="de-DE" dirty="0"/>
              <a:t>Adresse:</a:t>
            </a:r>
          </a:p>
        </p:txBody>
      </p:sp>
      <p:sp>
        <p:nvSpPr>
          <p:cNvPr id="19" name="Textfeld 18">
            <a:extLst>
              <a:ext uri="{FF2B5EF4-FFF2-40B4-BE49-F238E27FC236}">
                <a16:creationId xmlns:a16="http://schemas.microsoft.com/office/drawing/2014/main" id="{30273B2F-A686-D687-D069-5D519B3CED89}"/>
              </a:ext>
            </a:extLst>
          </p:cNvPr>
          <p:cNvSpPr txBox="1"/>
          <p:nvPr userDrawn="1"/>
        </p:nvSpPr>
        <p:spPr bwMode="gray">
          <a:xfrm>
            <a:off x="5228236" y="6183863"/>
            <a:ext cx="562964" cy="181297"/>
          </a:xfrm>
          <a:prstGeom prst="rect">
            <a:avLst/>
          </a:prstGeom>
        </p:spPr>
        <p:txBody>
          <a:bodyPr vert="horz" lIns="0" tIns="0" rIns="0" bIns="0" rtlCol="0" anchor="ctr">
            <a:noAutofit/>
          </a:bodyPr>
          <a:lstStyle>
            <a:lvl1pPr lvl="0" indent="0" defTabSz="914377">
              <a:lnSpc>
                <a:spcPct val="100000"/>
              </a:lnSpc>
              <a:spcBef>
                <a:spcPts val="400"/>
              </a:spcBef>
              <a:spcAft>
                <a:spcPts val="400"/>
              </a:spcAft>
              <a:buFontTx/>
              <a:buNone/>
              <a:defRPr sz="1200" b="1">
                <a:solidFill>
                  <a:schemeClr val="bg1"/>
                </a:solidFill>
                <a:latin typeface="Calibri" panose="020F0502020204030204" pitchFamily="34" charset="0"/>
              </a:defRPr>
            </a:lvl1pPr>
            <a:lvl2pPr marL="360000" indent="-360000" defTabSz="914377">
              <a:lnSpc>
                <a:spcPct val="100000"/>
              </a:lnSpc>
              <a:spcBef>
                <a:spcPts val="400"/>
              </a:spcBef>
              <a:spcAft>
                <a:spcPts val="400"/>
              </a:spcAft>
              <a:buClr>
                <a:schemeClr val="accent1"/>
              </a:buClr>
              <a:buSzPct val="115000"/>
              <a:buFont typeface="Symbol" panose="05050102010706020507" pitchFamily="18" charset="2"/>
              <a:buChar char="-"/>
              <a:defRPr sz="2400">
                <a:solidFill>
                  <a:schemeClr val="tx2"/>
                </a:solidFill>
              </a:defRPr>
            </a:lvl2pPr>
            <a:lvl3pPr marL="720000" indent="-360000" defTabSz="914377">
              <a:lnSpc>
                <a:spcPct val="100000"/>
              </a:lnSpc>
              <a:spcBef>
                <a:spcPts val="0"/>
              </a:spcBef>
              <a:spcAft>
                <a:spcPts val="400"/>
              </a:spcAft>
              <a:buClr>
                <a:schemeClr val="accent1"/>
              </a:buClr>
              <a:buFont typeface="Symbol" panose="05050102010706020507" pitchFamily="18" charset="2"/>
              <a:buChar char="-"/>
              <a:defRPr sz="2400">
                <a:solidFill>
                  <a:schemeClr val="tx2"/>
                </a:solidFill>
              </a:defRPr>
            </a:lvl3pPr>
            <a:lvl4pPr marL="360000" indent="-360000" defTabSz="914377">
              <a:lnSpc>
                <a:spcPct val="100000"/>
              </a:lnSpc>
              <a:spcBef>
                <a:spcPts val="0"/>
              </a:spcBef>
              <a:spcAft>
                <a:spcPts val="400"/>
              </a:spcAft>
              <a:buClr>
                <a:schemeClr val="accent1"/>
              </a:buClr>
              <a:buFontTx/>
              <a:buBlip>
                <a:blip r:embed="rId2">
                  <a:extLst>
                    <a:ext uri="{96DAC541-7B7A-43D3-8B79-37D633B846F1}">
                      <asvg:svgBlip xmlns:asvg="http://schemas.microsoft.com/office/drawing/2016/SVG/main" r:embed="rId3"/>
                    </a:ext>
                  </a:extLst>
                </a:blip>
              </a:buBlip>
              <a:defRPr sz="2400">
                <a:solidFill>
                  <a:schemeClr val="tx2"/>
                </a:solidFill>
              </a:defRPr>
            </a:lvl4pPr>
            <a:lvl5pPr marL="0" indent="0" defTabSz="914377">
              <a:lnSpc>
                <a:spcPct val="100000"/>
              </a:lnSpc>
              <a:spcBef>
                <a:spcPts val="400"/>
              </a:spcBef>
              <a:spcAft>
                <a:spcPts val="400"/>
              </a:spcAft>
              <a:buFont typeface="Arial" panose="020B0604020202020204" pitchFamily="34" charset="0"/>
              <a:buNone/>
              <a:defRPr sz="2400" b="1">
                <a:solidFill>
                  <a:schemeClr val="tx2"/>
                </a:solidFill>
              </a:defRPr>
            </a:lvl5pPr>
            <a:lvl6pPr marL="0" indent="0" defTabSz="914377">
              <a:lnSpc>
                <a:spcPct val="100000"/>
              </a:lnSpc>
              <a:spcBef>
                <a:spcPts val="400"/>
              </a:spcBef>
              <a:spcAft>
                <a:spcPts val="400"/>
              </a:spcAft>
              <a:buFont typeface="Arial" panose="020B0604020202020204" pitchFamily="34" charset="0"/>
              <a:buNone/>
              <a:defRPr sz="2400" b="1" cap="all" baseline="0">
                <a:solidFill>
                  <a:schemeClr val="accent1"/>
                </a:solidFill>
              </a:defRPr>
            </a:lvl6pPr>
            <a:lvl7pPr marL="0" indent="0" defTabSz="914377">
              <a:lnSpc>
                <a:spcPct val="100000"/>
              </a:lnSpc>
              <a:spcBef>
                <a:spcPts val="400"/>
              </a:spcBef>
              <a:spcAft>
                <a:spcPts val="400"/>
              </a:spcAft>
              <a:buFont typeface="Arial" panose="020B0604020202020204" pitchFamily="34" charset="0"/>
              <a:buNone/>
              <a:defRPr sz="2400" b="1" cap="all" baseline="0">
                <a:solidFill>
                  <a:schemeClr val="accent2"/>
                </a:solidFill>
              </a:defRPr>
            </a:lvl7pPr>
            <a:lvl8pPr marL="0" indent="0" defTabSz="914377">
              <a:lnSpc>
                <a:spcPct val="100000"/>
              </a:lnSpc>
              <a:spcBef>
                <a:spcPts val="400"/>
              </a:spcBef>
              <a:spcAft>
                <a:spcPts val="400"/>
              </a:spcAft>
              <a:buFont typeface="Arial" panose="020B0604020202020204" pitchFamily="34" charset="0"/>
              <a:buNone/>
              <a:defRPr sz="1400" b="0" cap="none" baseline="0">
                <a:solidFill>
                  <a:schemeClr val="tx2"/>
                </a:solidFill>
              </a:defRPr>
            </a:lvl8pPr>
            <a:lvl9pPr marL="0" indent="0" defTabSz="914377">
              <a:lnSpc>
                <a:spcPct val="100000"/>
              </a:lnSpc>
              <a:spcBef>
                <a:spcPts val="400"/>
              </a:spcBef>
              <a:spcAft>
                <a:spcPts val="400"/>
              </a:spcAft>
              <a:buFont typeface="Arial" panose="020B0604020202020204" pitchFamily="34" charset="0"/>
              <a:buNone/>
              <a:defRPr sz="1000"/>
            </a:lvl9pPr>
          </a:lstStyle>
          <a:p>
            <a:pPr lvl="0"/>
            <a:r>
              <a:rPr lang="de-DE" dirty="0"/>
              <a:t>Tel.:</a:t>
            </a:r>
          </a:p>
        </p:txBody>
      </p:sp>
      <p:sp>
        <p:nvSpPr>
          <p:cNvPr id="20" name="Textfeld 19">
            <a:extLst>
              <a:ext uri="{FF2B5EF4-FFF2-40B4-BE49-F238E27FC236}">
                <a16:creationId xmlns:a16="http://schemas.microsoft.com/office/drawing/2014/main" id="{7DB65432-1856-15EF-0E0C-061CF8F22433}"/>
              </a:ext>
            </a:extLst>
          </p:cNvPr>
          <p:cNvSpPr txBox="1"/>
          <p:nvPr userDrawn="1"/>
        </p:nvSpPr>
        <p:spPr bwMode="gray">
          <a:xfrm>
            <a:off x="5228236" y="6398687"/>
            <a:ext cx="562964" cy="181297"/>
          </a:xfrm>
          <a:prstGeom prst="rect">
            <a:avLst/>
          </a:prstGeom>
        </p:spPr>
        <p:txBody>
          <a:bodyPr vert="horz" lIns="0" tIns="0" rIns="0" bIns="0" rtlCol="0" anchor="ctr">
            <a:noAutofit/>
          </a:bodyPr>
          <a:lstStyle>
            <a:lvl1pPr lvl="0" indent="0" defTabSz="914377">
              <a:lnSpc>
                <a:spcPct val="100000"/>
              </a:lnSpc>
              <a:spcBef>
                <a:spcPts val="400"/>
              </a:spcBef>
              <a:spcAft>
                <a:spcPts val="400"/>
              </a:spcAft>
              <a:buFontTx/>
              <a:buNone/>
              <a:defRPr sz="1200" b="1">
                <a:solidFill>
                  <a:schemeClr val="bg1"/>
                </a:solidFill>
                <a:latin typeface="Calibri" panose="020F0502020204030204" pitchFamily="34" charset="0"/>
              </a:defRPr>
            </a:lvl1pPr>
            <a:lvl2pPr marL="360000" indent="-360000" defTabSz="914377">
              <a:lnSpc>
                <a:spcPct val="100000"/>
              </a:lnSpc>
              <a:spcBef>
                <a:spcPts val="400"/>
              </a:spcBef>
              <a:spcAft>
                <a:spcPts val="400"/>
              </a:spcAft>
              <a:buClr>
                <a:schemeClr val="accent1"/>
              </a:buClr>
              <a:buSzPct val="115000"/>
              <a:buFont typeface="Symbol" panose="05050102010706020507" pitchFamily="18" charset="2"/>
              <a:buChar char="-"/>
              <a:defRPr sz="2400">
                <a:solidFill>
                  <a:schemeClr val="tx2"/>
                </a:solidFill>
              </a:defRPr>
            </a:lvl2pPr>
            <a:lvl3pPr marL="720000" indent="-360000" defTabSz="914377">
              <a:lnSpc>
                <a:spcPct val="100000"/>
              </a:lnSpc>
              <a:spcBef>
                <a:spcPts val="0"/>
              </a:spcBef>
              <a:spcAft>
                <a:spcPts val="400"/>
              </a:spcAft>
              <a:buClr>
                <a:schemeClr val="accent1"/>
              </a:buClr>
              <a:buFont typeface="Symbol" panose="05050102010706020507" pitchFamily="18" charset="2"/>
              <a:buChar char="-"/>
              <a:defRPr sz="2400">
                <a:solidFill>
                  <a:schemeClr val="tx2"/>
                </a:solidFill>
              </a:defRPr>
            </a:lvl3pPr>
            <a:lvl4pPr marL="360000" indent="-360000" defTabSz="914377">
              <a:lnSpc>
                <a:spcPct val="100000"/>
              </a:lnSpc>
              <a:spcBef>
                <a:spcPts val="0"/>
              </a:spcBef>
              <a:spcAft>
                <a:spcPts val="400"/>
              </a:spcAft>
              <a:buClr>
                <a:schemeClr val="accent1"/>
              </a:buClr>
              <a:buFontTx/>
              <a:buBlip>
                <a:blip r:embed="rId2">
                  <a:extLst>
                    <a:ext uri="{96DAC541-7B7A-43D3-8B79-37D633B846F1}">
                      <asvg:svgBlip xmlns:asvg="http://schemas.microsoft.com/office/drawing/2016/SVG/main" r:embed="rId3"/>
                    </a:ext>
                  </a:extLst>
                </a:blip>
              </a:buBlip>
              <a:defRPr sz="2400">
                <a:solidFill>
                  <a:schemeClr val="tx2"/>
                </a:solidFill>
              </a:defRPr>
            </a:lvl4pPr>
            <a:lvl5pPr marL="0" indent="0" defTabSz="914377">
              <a:lnSpc>
                <a:spcPct val="100000"/>
              </a:lnSpc>
              <a:spcBef>
                <a:spcPts val="400"/>
              </a:spcBef>
              <a:spcAft>
                <a:spcPts val="400"/>
              </a:spcAft>
              <a:buFont typeface="Arial" panose="020B0604020202020204" pitchFamily="34" charset="0"/>
              <a:buNone/>
              <a:defRPr sz="2400" b="1">
                <a:solidFill>
                  <a:schemeClr val="tx2"/>
                </a:solidFill>
              </a:defRPr>
            </a:lvl5pPr>
            <a:lvl6pPr marL="0" indent="0" defTabSz="914377">
              <a:lnSpc>
                <a:spcPct val="100000"/>
              </a:lnSpc>
              <a:spcBef>
                <a:spcPts val="400"/>
              </a:spcBef>
              <a:spcAft>
                <a:spcPts val="400"/>
              </a:spcAft>
              <a:buFont typeface="Arial" panose="020B0604020202020204" pitchFamily="34" charset="0"/>
              <a:buNone/>
              <a:defRPr sz="2400" b="1" cap="all" baseline="0">
                <a:solidFill>
                  <a:schemeClr val="accent1"/>
                </a:solidFill>
              </a:defRPr>
            </a:lvl6pPr>
            <a:lvl7pPr marL="0" indent="0" defTabSz="914377">
              <a:lnSpc>
                <a:spcPct val="100000"/>
              </a:lnSpc>
              <a:spcBef>
                <a:spcPts val="400"/>
              </a:spcBef>
              <a:spcAft>
                <a:spcPts val="400"/>
              </a:spcAft>
              <a:buFont typeface="Arial" panose="020B0604020202020204" pitchFamily="34" charset="0"/>
              <a:buNone/>
              <a:defRPr sz="2400" b="1" cap="all" baseline="0">
                <a:solidFill>
                  <a:schemeClr val="accent2"/>
                </a:solidFill>
              </a:defRPr>
            </a:lvl7pPr>
            <a:lvl8pPr marL="0" indent="0" defTabSz="914377">
              <a:lnSpc>
                <a:spcPct val="100000"/>
              </a:lnSpc>
              <a:spcBef>
                <a:spcPts val="400"/>
              </a:spcBef>
              <a:spcAft>
                <a:spcPts val="400"/>
              </a:spcAft>
              <a:buFont typeface="Arial" panose="020B0604020202020204" pitchFamily="34" charset="0"/>
              <a:buNone/>
              <a:defRPr sz="1400" b="0" cap="none" baseline="0">
                <a:solidFill>
                  <a:schemeClr val="tx2"/>
                </a:solidFill>
              </a:defRPr>
            </a:lvl8pPr>
            <a:lvl9pPr marL="0" indent="0" defTabSz="914377">
              <a:lnSpc>
                <a:spcPct val="100000"/>
              </a:lnSpc>
              <a:spcBef>
                <a:spcPts val="400"/>
              </a:spcBef>
              <a:spcAft>
                <a:spcPts val="400"/>
              </a:spcAft>
              <a:buFont typeface="Arial" panose="020B0604020202020204" pitchFamily="34" charset="0"/>
              <a:buNone/>
              <a:defRPr sz="1000"/>
            </a:lvl9pPr>
          </a:lstStyle>
          <a:p>
            <a:pPr lvl="0"/>
            <a:r>
              <a:rPr lang="de-DE" dirty="0"/>
              <a:t>Fax:</a:t>
            </a:r>
          </a:p>
        </p:txBody>
      </p:sp>
    </p:spTree>
    <p:extLst>
      <p:ext uri="{BB962C8B-B14F-4D97-AF65-F5344CB8AC3E}">
        <p14:creationId xmlns:p14="http://schemas.microsoft.com/office/powerpoint/2010/main" val="4051196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2EC40EB5-E79F-DD21-5FB1-C9FF5082621C}"/>
              </a:ext>
            </a:extLst>
          </p:cNvPr>
          <p:cNvSpPr txBox="1">
            <a:spLocks/>
          </p:cNvSpPr>
          <p:nvPr userDrawn="1"/>
        </p:nvSpPr>
        <p:spPr bwMode="gray">
          <a:xfrm>
            <a:off x="525600" y="673200"/>
            <a:ext cx="9121320" cy="360001"/>
          </a:xfrm>
          <a:prstGeom prst="rect">
            <a:avLst/>
          </a:prstGeom>
        </p:spPr>
        <p:txBody>
          <a:bodyPr vert="horz" lIns="0" tIns="0" rIns="0" bIns="0" rtlCol="0" anchor="t" anchorCtr="0">
            <a:noAutofit/>
          </a:bodyPr>
          <a:lstStyle>
            <a:lvl1pPr defTabSz="914377">
              <a:lnSpc>
                <a:spcPct val="90000"/>
              </a:lnSpc>
              <a:spcBef>
                <a:spcPct val="0"/>
              </a:spcBef>
              <a:buNone/>
              <a:defRPr sz="2400" b="0" cap="all" baseline="0">
                <a:solidFill>
                  <a:schemeClr val="tx2"/>
                </a:solidFill>
                <a:latin typeface="+mj-lt"/>
                <a:ea typeface="+mj-ea"/>
                <a:cs typeface="+mj-cs"/>
              </a:defRPr>
            </a:lvl1pPr>
          </a:lstStyle>
          <a:p>
            <a:pPr lvl="0"/>
            <a:r>
              <a:rPr lang="de-DE" dirty="0"/>
              <a:t>Disclaimer</a:t>
            </a:r>
          </a:p>
        </p:txBody>
      </p:sp>
      <p:sp>
        <p:nvSpPr>
          <p:cNvPr id="3" name="Fußzeilenplatzhalter 2">
            <a:extLst>
              <a:ext uri="{FF2B5EF4-FFF2-40B4-BE49-F238E27FC236}">
                <a16:creationId xmlns:a16="http://schemas.microsoft.com/office/drawing/2014/main" id="{BD6DB46E-FD75-FFAB-8FCC-3764084F616A}"/>
              </a:ext>
            </a:extLst>
          </p:cNvPr>
          <p:cNvSpPr>
            <a:spLocks noGrp="1"/>
          </p:cNvSpPr>
          <p:nvPr>
            <p:ph type="ftr" sz="quarter" idx="10"/>
          </p:nvPr>
        </p:nvSpPr>
        <p:spPr/>
        <p:txBody>
          <a:bodyPr/>
          <a:lstStyle/>
          <a:p>
            <a:endParaRPr lang="de-DE" dirty="0"/>
          </a:p>
        </p:txBody>
      </p:sp>
      <p:sp>
        <p:nvSpPr>
          <p:cNvPr id="4" name="Foliennummernplatzhalter 3">
            <a:extLst>
              <a:ext uri="{FF2B5EF4-FFF2-40B4-BE49-F238E27FC236}">
                <a16:creationId xmlns:a16="http://schemas.microsoft.com/office/drawing/2014/main" id="{47F97A3C-FBCF-2707-8B6C-8C60DEAAD070}"/>
              </a:ext>
            </a:extLst>
          </p:cNvPr>
          <p:cNvSpPr>
            <a:spLocks noGrp="1"/>
          </p:cNvSpPr>
          <p:nvPr>
            <p:ph type="sldNum" sz="quarter" idx="11"/>
          </p:nvPr>
        </p:nvSpPr>
        <p:spPr/>
        <p:txBody>
          <a:bodyPr/>
          <a:lstStyle/>
          <a:p>
            <a:fld id="{521AE3AC-DDCA-45D4-9B2A-A2DBEA872607}" type="slidenum">
              <a:rPr lang="de-DE" smtClean="0"/>
              <a:pPr/>
              <a:t>‹Nr.›</a:t>
            </a:fld>
            <a:endParaRPr lang="de-DE" dirty="0"/>
          </a:p>
        </p:txBody>
      </p:sp>
      <p:sp>
        <p:nvSpPr>
          <p:cNvPr id="2" name="Textfeld 1">
            <a:extLst>
              <a:ext uri="{FF2B5EF4-FFF2-40B4-BE49-F238E27FC236}">
                <a16:creationId xmlns:a16="http://schemas.microsoft.com/office/drawing/2014/main" id="{FCCD0E53-2E3C-83A3-332C-A1EE033105EF}"/>
              </a:ext>
            </a:extLst>
          </p:cNvPr>
          <p:cNvSpPr txBox="1"/>
          <p:nvPr userDrawn="1"/>
        </p:nvSpPr>
        <p:spPr>
          <a:xfrm>
            <a:off x="527052" y="4472381"/>
            <a:ext cx="11145835" cy="1620444"/>
          </a:xfrm>
          <a:prstGeom prst="rect">
            <a:avLst/>
          </a:prstGeom>
          <a:noFill/>
          <a:ln>
            <a:noFill/>
          </a:ln>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pPr>
              <a:lnSpc>
                <a:spcPct val="90000"/>
              </a:lnSpc>
              <a:spcBef>
                <a:spcPts val="0"/>
              </a:spcBef>
            </a:pPr>
            <a:r>
              <a:rPr lang="de-CH" sz="900" b="0" u="none" dirty="0">
                <a:solidFill>
                  <a:schemeClr val="tx2"/>
                </a:solidFill>
                <a:latin typeface="+mn-lt"/>
                <a:ea typeface="+mn-ea"/>
                <a:cs typeface="+mn-cs"/>
              </a:rPr>
              <a:t>Bildnachweis: </a:t>
            </a:r>
          </a:p>
          <a:p>
            <a:pPr>
              <a:lnSpc>
                <a:spcPct val="90000"/>
              </a:lnSpc>
              <a:spcBef>
                <a:spcPts val="0"/>
              </a:spcBef>
            </a:pPr>
            <a:r>
              <a:rPr lang="de-CH" sz="900" dirty="0">
                <a:solidFill>
                  <a:schemeClr val="tx2"/>
                </a:solidFill>
                <a:latin typeface="+mn-lt"/>
                <a:ea typeface="+mn-ea"/>
                <a:cs typeface="+mn-cs"/>
              </a:rPr>
              <a:t>Sofern nicht anders angegeben, Pixabay.com mit freier kommerzieller Nutzung ohne Nennung des Fotografen</a:t>
            </a:r>
          </a:p>
          <a:p>
            <a:pPr>
              <a:lnSpc>
                <a:spcPct val="90000"/>
              </a:lnSpc>
              <a:spcBef>
                <a:spcPts val="0"/>
              </a:spcBef>
            </a:pPr>
            <a:endParaRPr lang="de-CH" sz="900" b="1" u="sng" dirty="0">
              <a:solidFill>
                <a:schemeClr val="tx2"/>
              </a:solidFill>
              <a:latin typeface="+mn-lt"/>
              <a:ea typeface="+mn-ea"/>
              <a:cs typeface="+mn-cs"/>
            </a:endParaRPr>
          </a:p>
          <a:p>
            <a:pPr marL="0" algn="l" defTabSz="914400" rtl="0" eaLnBrk="1" latinLnBrk="0" hangingPunct="1">
              <a:lnSpc>
                <a:spcPct val="90000"/>
              </a:lnSpc>
              <a:spcBef>
                <a:spcPts val="0"/>
              </a:spcBef>
            </a:pPr>
            <a:r>
              <a:rPr lang="de-CH" sz="900" b="0" u="none" kern="1200" dirty="0">
                <a:solidFill>
                  <a:schemeClr val="tx2"/>
                </a:solidFill>
                <a:latin typeface="+mn-lt"/>
                <a:ea typeface="+mn-ea"/>
                <a:cs typeface="+mn-cs"/>
              </a:rPr>
              <a:t>Urheberrecht:</a:t>
            </a:r>
          </a:p>
          <a:p>
            <a:pPr>
              <a:lnSpc>
                <a:spcPct val="90000"/>
              </a:lnSpc>
              <a:spcBef>
                <a:spcPts val="0"/>
              </a:spcBef>
            </a:pPr>
            <a:r>
              <a:rPr lang="de-CH" sz="900" dirty="0">
                <a:solidFill>
                  <a:schemeClr val="tx2"/>
                </a:solidFill>
                <a:latin typeface="+mn-lt"/>
                <a:ea typeface="+mn-ea"/>
                <a:cs typeface="+mn-cs"/>
              </a:rPr>
              <a:t>Nachdruck, Vervielfältigung, (Weiter)-Bearbeitung – auch auszugsweise – und / oder Weiterleitung an Dritte ist urheberrechtlich nicht gestattet.</a:t>
            </a:r>
            <a:r>
              <a:rPr lang="de-DE" sz="900" dirty="0">
                <a:solidFill>
                  <a:schemeClr val="tx2"/>
                </a:solidFill>
                <a:latin typeface="+mn-lt"/>
                <a:ea typeface="+mn-ea"/>
                <a:cs typeface="+mn-cs"/>
              </a:rPr>
              <a:t> Nachdruck, Vervielfältigung, (Weiter)-Bearbeitung – auch auszugsweise – und / oder Weiterleitung an Dritte ist urheberrechtlich nicht gestattet. </a:t>
            </a:r>
            <a:endParaRPr lang="de-CH" sz="900" dirty="0">
              <a:solidFill>
                <a:schemeClr val="tx2"/>
              </a:solidFill>
              <a:latin typeface="+mn-lt"/>
              <a:ea typeface="+mn-ea"/>
              <a:cs typeface="+mn-cs"/>
            </a:endParaRPr>
          </a:p>
          <a:p>
            <a:pPr>
              <a:lnSpc>
                <a:spcPct val="90000"/>
              </a:lnSpc>
              <a:spcBef>
                <a:spcPts val="0"/>
              </a:spcBef>
            </a:pPr>
            <a:endParaRPr lang="de-CH" sz="900" dirty="0">
              <a:solidFill>
                <a:schemeClr val="tx2"/>
              </a:solidFill>
              <a:latin typeface="+mn-lt"/>
              <a:ea typeface="+mn-ea"/>
              <a:cs typeface="+mn-cs"/>
            </a:endParaRPr>
          </a:p>
          <a:p>
            <a:pPr marL="0" algn="l" defTabSz="914400" rtl="0" eaLnBrk="1" latinLnBrk="0" hangingPunct="1">
              <a:lnSpc>
                <a:spcPct val="90000"/>
              </a:lnSpc>
              <a:spcBef>
                <a:spcPts val="0"/>
              </a:spcBef>
            </a:pPr>
            <a:r>
              <a:rPr lang="de-CH" sz="900" b="0" u="none" kern="1200" dirty="0">
                <a:solidFill>
                  <a:schemeClr val="tx2"/>
                </a:solidFill>
                <a:latin typeface="+mn-lt"/>
                <a:ea typeface="+mn-ea"/>
                <a:cs typeface="+mn-cs"/>
              </a:rPr>
              <a:t>Haftungsausschluss:</a:t>
            </a:r>
          </a:p>
          <a:p>
            <a:pPr>
              <a:lnSpc>
                <a:spcPct val="90000"/>
              </a:lnSpc>
              <a:spcBef>
                <a:spcPts val="0"/>
              </a:spcBef>
            </a:pPr>
            <a:r>
              <a:rPr lang="de-DE" sz="900" dirty="0">
                <a:solidFill>
                  <a:schemeClr val="tx2"/>
                </a:solidFill>
                <a:latin typeface="+mn-lt"/>
                <a:ea typeface="+mn-ea"/>
                <a:cs typeface="+mn-cs"/>
              </a:rPr>
              <a:t>Die im Rahmen dieser Präsentation zur Verfügung gestellten Informationen können naturgemäß weder allumfassend noch auf die speziellen Bedürfnisse eines bestimmten Einzelfalls zugeschnitten sein. Sie begründen daher keine Beratung bzw. andere Form rechtsverbindlicher Auskunft. Diese Präsentation beruht auf dem Rechtsstand zum Zeitpunkt des Datums dieser Präsentation und gibt unsere Interpretation der relevanten gesetzlichen Bestimmungen und die hierzu ergangene Rechtsprechung wieder. Im Zeitablauf treten Änderungen bei Gesetzen, der Interpretation von Rechtsquellen sowie in der Rechtsprechung ein. Derartige Änderungen können eine Fortschreibung dieser Präsentation erforderlich machen. Wir weisen ausdrücklich darauf hin, dass wir ohne gesonderten Auftrag nicht verpflichtet sind, diese Präsentation aufgrund einer Änderung der zugrunde liegenden Fakten bzw. Annahmen oder Änderungen in der Gesetzgebung oder Rechtsprechung zu überprüfen und gegebenenfalls fortzuschreiben.</a:t>
            </a:r>
            <a:endParaRPr lang="de-CH" sz="400" dirty="0">
              <a:solidFill>
                <a:schemeClr val="tx2"/>
              </a:solidFill>
              <a:latin typeface="+mn-lt"/>
            </a:endParaRPr>
          </a:p>
        </p:txBody>
      </p:sp>
    </p:spTree>
    <p:extLst>
      <p:ext uri="{BB962C8B-B14F-4D97-AF65-F5344CB8AC3E}">
        <p14:creationId xmlns:p14="http://schemas.microsoft.com/office/powerpoint/2010/main" val="374037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 für Fotos">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6B134BF7-ABF4-4412-A4F4-0A3424E5488B}"/>
              </a:ext>
            </a:extLst>
          </p:cNvPr>
          <p:cNvSpPr>
            <a:spLocks noGrp="1"/>
          </p:cNvSpPr>
          <p:nvPr>
            <p:ph type="pic" sz="quarter" idx="23" hasCustomPrompt="1"/>
          </p:nvPr>
        </p:nvSpPr>
        <p:spPr bwMode="gray">
          <a:xfrm>
            <a:off x="6089072" y="1600200"/>
            <a:ext cx="6102927" cy="4826549"/>
          </a:xfrm>
          <a:pattFill prst="ltUpDiag">
            <a:fgClr>
              <a:schemeClr val="bg2"/>
            </a:fgClr>
            <a:bgClr>
              <a:schemeClr val="bg1"/>
            </a:bgClr>
          </a:pattFill>
        </p:spPr>
        <p:txBody>
          <a:bodyPr tIns="108000" anchor="t"/>
          <a:lstStyle>
            <a:lvl1pPr marL="0" marR="0" indent="0" algn="ctr" defTabSz="914377" rtl="0" eaLnBrk="1" fontAlgn="auto" latinLnBrk="0" hangingPunct="1">
              <a:lnSpc>
                <a:spcPct val="100000"/>
              </a:lnSpc>
              <a:spcBef>
                <a:spcPts val="400"/>
              </a:spcBef>
              <a:spcAft>
                <a:spcPts val="400"/>
              </a:spcAft>
              <a:buClrTx/>
              <a:buSzTx/>
              <a:buFont typeface="Arial" panose="020B0604020202020204" pitchFamily="34" charset="0"/>
              <a:buNone/>
              <a:tabLst/>
              <a:defRPr>
                <a:latin typeface="Calibri" panose="020F0502020204030204" pitchFamily="34" charset="0"/>
              </a:defRPr>
            </a:lvl1pPr>
          </a:lstStyle>
          <a:p>
            <a:pPr marL="0" marR="0" lvl="0" indent="0" algn="ctr" defTabSz="914377" rtl="0" eaLnBrk="1" fontAlgn="auto" latinLnBrk="0" hangingPunct="1">
              <a:lnSpc>
                <a:spcPct val="100000"/>
              </a:lnSpc>
              <a:spcBef>
                <a:spcPts val="400"/>
              </a:spcBef>
              <a:spcAft>
                <a:spcPts val="400"/>
              </a:spcAft>
              <a:buClrTx/>
              <a:buSzTx/>
              <a:buFont typeface="Arial" panose="020B0604020202020204" pitchFamily="34" charset="0"/>
              <a:buNone/>
              <a:tabLst/>
              <a:defRPr/>
            </a:pPr>
            <a:r>
              <a:rPr lang="de-DE" dirty="0"/>
              <a:t>Platzhalter anklicken und über Einfügen </a:t>
            </a:r>
            <a:r>
              <a:rPr lang="de-DE" dirty="0">
                <a:sym typeface="Wingdings" panose="05000000000000000000" pitchFamily="2" charset="2"/>
              </a:rPr>
              <a:t>-&gt; </a:t>
            </a:r>
            <a:r>
              <a:rPr lang="de-DE" dirty="0"/>
              <a:t>Bilder  gewünschtes Bild wählen oder aus der Zwischenablage einfügen</a:t>
            </a:r>
          </a:p>
          <a:p>
            <a:endParaRPr lang="de-DE" dirty="0"/>
          </a:p>
        </p:txBody>
      </p:sp>
      <p:sp>
        <p:nvSpPr>
          <p:cNvPr id="2" name="Titel 1">
            <a:extLst>
              <a:ext uri="{FF2B5EF4-FFF2-40B4-BE49-F238E27FC236}">
                <a16:creationId xmlns:a16="http://schemas.microsoft.com/office/drawing/2014/main" id="{5B6072B8-2C89-4272-82C0-3891EF1FA5F0}"/>
              </a:ext>
            </a:extLst>
          </p:cNvPr>
          <p:cNvSpPr>
            <a:spLocks noGrp="1"/>
          </p:cNvSpPr>
          <p:nvPr>
            <p:ph type="title"/>
          </p:nvPr>
        </p:nvSpPr>
        <p:spPr>
          <a:xfrm>
            <a:off x="-5338" y="1600199"/>
            <a:ext cx="6094412" cy="4826550"/>
          </a:xfrm>
          <a:solidFill>
            <a:schemeClr val="accent1"/>
          </a:solidFill>
        </p:spPr>
        <p:txBody>
          <a:bodyPr lIns="576000" tIns="864000" rIns="324000" bIns="2160000" anchor="b"/>
          <a:lstStyle>
            <a:lvl1pPr>
              <a:defRPr sz="3600" b="0">
                <a:solidFill>
                  <a:schemeClr val="bg1"/>
                </a:solidFill>
                <a:latin typeface="Calibri" panose="020F0502020204030204" pitchFamily="34" charset="0"/>
              </a:defRPr>
            </a:lvl1pPr>
          </a:lstStyle>
          <a:p>
            <a:r>
              <a:rPr lang="de-DE"/>
              <a:t>Mastertitelformat bearbeiten</a:t>
            </a:r>
            <a:endParaRPr lang="de-DE" dirty="0"/>
          </a:p>
        </p:txBody>
      </p:sp>
      <p:sp>
        <p:nvSpPr>
          <p:cNvPr id="21" name="Textplatzhalter 3">
            <a:extLst>
              <a:ext uri="{FF2B5EF4-FFF2-40B4-BE49-F238E27FC236}">
                <a16:creationId xmlns:a16="http://schemas.microsoft.com/office/drawing/2014/main" id="{F99BC253-5520-A73E-F7D2-715FD7BED55D}"/>
              </a:ext>
            </a:extLst>
          </p:cNvPr>
          <p:cNvSpPr>
            <a:spLocks noGrp="1"/>
          </p:cNvSpPr>
          <p:nvPr>
            <p:ph type="body" sz="quarter" idx="24" hasCustomPrompt="1"/>
          </p:nvPr>
        </p:nvSpPr>
        <p:spPr>
          <a:xfrm>
            <a:off x="0" y="4893334"/>
            <a:ext cx="5288096" cy="747301"/>
          </a:xfrm>
        </p:spPr>
        <p:txBody>
          <a:bodyPr lIns="576000" tIns="0" rIns="0" bIns="0" anchor="t"/>
          <a:lstStyle>
            <a:lvl1pPr>
              <a:defRPr sz="1800" b="0">
                <a:solidFill>
                  <a:schemeClr val="bg1"/>
                </a:solidFill>
                <a:latin typeface="Calibri" panose="020F0502020204030204" pitchFamily="34" charset="0"/>
              </a:defRPr>
            </a:lvl1pPr>
            <a:lvl2pPr marL="0" indent="0">
              <a:buNone/>
              <a:defRPr sz="2000" b="1">
                <a:solidFill>
                  <a:schemeClr val="accent1"/>
                </a:solidFill>
              </a:defRPr>
            </a:lvl2pPr>
            <a:lvl3pPr marL="239994" indent="0">
              <a:buNone/>
              <a:defRPr sz="2000" b="1">
                <a:solidFill>
                  <a:schemeClr val="accent1"/>
                </a:solidFill>
              </a:defRPr>
            </a:lvl3pPr>
            <a:lvl4pPr marL="479988" indent="0">
              <a:buNone/>
              <a:defRPr sz="2000" b="1">
                <a:solidFill>
                  <a:schemeClr val="accent1"/>
                </a:solidFill>
              </a:defRPr>
            </a:lvl4pPr>
            <a:lvl5pPr marL="0" indent="0">
              <a:buFont typeface="Arial" panose="020B0604020202020204" pitchFamily="34" charset="0"/>
              <a:buNone/>
              <a:defRPr sz="2000" b="1">
                <a:solidFill>
                  <a:schemeClr val="accent1"/>
                </a:solidFill>
              </a:defRPr>
            </a:lvl5pPr>
          </a:lstStyle>
          <a:p>
            <a:pPr lvl="0"/>
            <a:r>
              <a:rPr lang="de-DE" dirty="0" err="1"/>
              <a:t>Referent:in</a:t>
            </a:r>
            <a:r>
              <a:rPr lang="de-DE" dirty="0"/>
              <a:t>/Datum</a:t>
            </a:r>
          </a:p>
        </p:txBody>
      </p:sp>
      <p:pic>
        <p:nvPicPr>
          <p:cNvPr id="3" name="Grafik 2">
            <a:extLst>
              <a:ext uri="{FF2B5EF4-FFF2-40B4-BE49-F238E27FC236}">
                <a16:creationId xmlns:a16="http://schemas.microsoft.com/office/drawing/2014/main" id="{4435B929-240F-4A2A-B76F-9EA407C3ED75}"/>
              </a:ext>
            </a:extLst>
          </p:cNvPr>
          <p:cNvPicPr>
            <a:picLocks noChangeAspect="1"/>
          </p:cNvPicPr>
          <p:nvPr userDrawn="1"/>
        </p:nvPicPr>
        <p:blipFill>
          <a:blip r:embed="rId3"/>
          <a:stretch>
            <a:fillRect/>
          </a:stretch>
        </p:blipFill>
        <p:spPr>
          <a:xfrm>
            <a:off x="7193985" y="246116"/>
            <a:ext cx="4419983" cy="1255885"/>
          </a:xfrm>
          <a:prstGeom prst="rect">
            <a:avLst/>
          </a:prstGeom>
        </p:spPr>
      </p:pic>
    </p:spTree>
    <p:custDataLst>
      <p:tags r:id="rId1"/>
    </p:custDataLst>
    <p:extLst>
      <p:ext uri="{BB962C8B-B14F-4D97-AF65-F5344CB8AC3E}">
        <p14:creationId xmlns:p14="http://schemas.microsoft.com/office/powerpoint/2010/main" val="3909920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Kapitel">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024CB5-5B39-473A-9328-DC965D29B519}"/>
              </a:ext>
            </a:extLst>
          </p:cNvPr>
          <p:cNvSpPr>
            <a:spLocks noGrp="1"/>
          </p:cNvSpPr>
          <p:nvPr>
            <p:ph type="title" hasCustomPrompt="1"/>
          </p:nvPr>
        </p:nvSpPr>
        <p:spPr bwMode="gray">
          <a:xfrm>
            <a:off x="858713" y="3684220"/>
            <a:ext cx="5571988" cy="2400087"/>
          </a:xfrm>
        </p:spPr>
        <p:txBody>
          <a:bodyPr/>
          <a:lstStyle>
            <a:lvl1pPr>
              <a:lnSpc>
                <a:spcPct val="100000"/>
              </a:lnSpc>
              <a:defRPr sz="4000" b="0">
                <a:solidFill>
                  <a:schemeClr val="bg1"/>
                </a:solidFill>
                <a:latin typeface="Calibri" panose="020F0502020204030204" pitchFamily="34" charset="0"/>
              </a:defRPr>
            </a:lvl1pPr>
          </a:lstStyle>
          <a:p>
            <a:r>
              <a:rPr lang="de-DE" dirty="0"/>
              <a:t>KAPITELTITEL</a:t>
            </a:r>
          </a:p>
        </p:txBody>
      </p:sp>
      <p:sp>
        <p:nvSpPr>
          <p:cNvPr id="5" name="Textplatzhalter 3">
            <a:extLst>
              <a:ext uri="{FF2B5EF4-FFF2-40B4-BE49-F238E27FC236}">
                <a16:creationId xmlns:a16="http://schemas.microsoft.com/office/drawing/2014/main" id="{1AF021C7-E21F-F960-FBE2-7F689AE25FB2}"/>
              </a:ext>
            </a:extLst>
          </p:cNvPr>
          <p:cNvSpPr>
            <a:spLocks noGrp="1"/>
          </p:cNvSpPr>
          <p:nvPr>
            <p:ph type="body" sz="quarter" idx="18" hasCustomPrompt="1"/>
          </p:nvPr>
        </p:nvSpPr>
        <p:spPr>
          <a:xfrm>
            <a:off x="0" y="1795351"/>
            <a:ext cx="3157666" cy="2432618"/>
          </a:xfrm>
        </p:spPr>
        <p:txBody>
          <a:bodyPr wrap="none"/>
          <a:lstStyle>
            <a:lvl1pPr marL="0" indent="0" algn="ctr">
              <a:spcBef>
                <a:spcPts val="0"/>
              </a:spcBef>
              <a:spcAft>
                <a:spcPts val="0"/>
              </a:spcAft>
              <a:buFont typeface="Arial" panose="020B0604020202020204" pitchFamily="34" charset="0"/>
              <a:buNone/>
              <a:defRPr sz="18000" b="1">
                <a:solidFill>
                  <a:schemeClr val="bg1">
                    <a:alpha val="40000"/>
                  </a:schemeClr>
                </a:solidFill>
                <a:latin typeface="+mj-lt"/>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a:t>NR</a:t>
            </a:r>
          </a:p>
        </p:txBody>
      </p:sp>
      <p:sp>
        <p:nvSpPr>
          <p:cNvPr id="7" name="Fußzeilenplatzhalter 6"/>
          <p:cNvSpPr>
            <a:spLocks noGrp="1"/>
          </p:cNvSpPr>
          <p:nvPr>
            <p:ph type="ftr" sz="quarter" idx="15"/>
          </p:nvPr>
        </p:nvSpPr>
        <p:spPr>
          <a:xfrm>
            <a:off x="858713" y="7010137"/>
            <a:ext cx="9468000" cy="181500"/>
          </a:xfrm>
        </p:spPr>
        <p:txBody>
          <a:bodyPr/>
          <a:lstStyle>
            <a:lvl1pPr>
              <a:defRPr>
                <a:solidFill>
                  <a:schemeClr val="accent6"/>
                </a:solidFill>
                <a:latin typeface="Calibri" panose="020F0502020204030204" pitchFamily="34" charset="0"/>
              </a:defRPr>
            </a:lvl1pPr>
          </a:lstStyle>
          <a:p>
            <a:endParaRPr lang="de-DE" dirty="0"/>
          </a:p>
        </p:txBody>
      </p:sp>
      <p:sp>
        <p:nvSpPr>
          <p:cNvPr id="8" name="Foliennummernplatzhalter 7"/>
          <p:cNvSpPr>
            <a:spLocks noGrp="1"/>
          </p:cNvSpPr>
          <p:nvPr>
            <p:ph type="sldNum" sz="quarter" idx="16"/>
          </p:nvPr>
        </p:nvSpPr>
        <p:spPr>
          <a:xfrm>
            <a:off x="527052" y="7010663"/>
            <a:ext cx="234947" cy="181500"/>
          </a:xfrm>
        </p:spPr>
        <p:txBody>
          <a:bodyPr/>
          <a:lstStyle>
            <a:lvl1pPr>
              <a:defRPr>
                <a:solidFill>
                  <a:schemeClr val="accent6"/>
                </a:solidFill>
                <a:latin typeface="Calibri" panose="020F0502020204030204" pitchFamily="34" charset="0"/>
              </a:defRPr>
            </a:lvl1pPr>
          </a:lstStyle>
          <a:p>
            <a:fld id="{521AE3AC-DDCA-45D4-9B2A-A2DBEA872607}" type="slidenum">
              <a:rPr lang="de-DE" smtClean="0"/>
              <a:pPr/>
              <a:t>‹Nr.›</a:t>
            </a:fld>
            <a:endParaRPr lang="de-DE" dirty="0"/>
          </a:p>
        </p:txBody>
      </p:sp>
    </p:spTree>
    <p:custDataLst>
      <p:tags r:id="rId1"/>
    </p:custDataLst>
    <p:extLst>
      <p:ext uri="{BB962C8B-B14F-4D97-AF65-F5344CB8AC3E}">
        <p14:creationId xmlns:p14="http://schemas.microsoft.com/office/powerpoint/2010/main" val="1658140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011ADA1-4856-7E23-9645-19D873181D9D}"/>
              </a:ext>
            </a:extLst>
          </p:cNvPr>
          <p:cNvSpPr>
            <a:spLocks noGrp="1"/>
          </p:cNvSpPr>
          <p:nvPr>
            <p:ph type="title"/>
          </p:nvPr>
        </p:nvSpPr>
        <p:spPr/>
        <p:txBody>
          <a:bodyPr/>
          <a:lstStyle/>
          <a:p>
            <a:r>
              <a:rPr lang="de-DE"/>
              <a:t>Mastertitelformat bearbeiten</a:t>
            </a:r>
          </a:p>
        </p:txBody>
      </p:sp>
      <p:sp>
        <p:nvSpPr>
          <p:cNvPr id="4" name="Textplatzhalter 3">
            <a:extLst>
              <a:ext uri="{FF2B5EF4-FFF2-40B4-BE49-F238E27FC236}">
                <a16:creationId xmlns:a16="http://schemas.microsoft.com/office/drawing/2014/main" id="{BEE64445-44EB-617C-26A4-15E365FEBCC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
        <p:nvSpPr>
          <p:cNvPr id="7" name="Inhaltsplatzhalter 6">
            <a:extLst>
              <a:ext uri="{FF2B5EF4-FFF2-40B4-BE49-F238E27FC236}">
                <a16:creationId xmlns:a16="http://schemas.microsoft.com/office/drawing/2014/main" id="{BF253DA0-C99F-CCE2-8376-62B4FD1BC01C}"/>
              </a:ext>
            </a:extLst>
          </p:cNvPr>
          <p:cNvSpPr>
            <a:spLocks noGrp="1"/>
          </p:cNvSpPr>
          <p:nvPr>
            <p:ph sz="quarter" idx="19"/>
          </p:nvPr>
        </p:nvSpPr>
        <p:spPr>
          <a:xfrm>
            <a:off x="527051" y="1601093"/>
            <a:ext cx="11145837" cy="4495434"/>
          </a:xfrm>
        </p:spPr>
        <p:txBody>
          <a:bodyPr/>
          <a:lstStyle>
            <a:lvl1pPr marL="360000" indent="-360000">
              <a:spcBef>
                <a:spcPts val="400"/>
              </a:spcBef>
              <a:spcAft>
                <a:spcPts val="400"/>
              </a:spcAft>
              <a:buClr>
                <a:schemeClr val="accent1"/>
              </a:buClr>
              <a:buSzPct val="110000"/>
              <a:buFont typeface="+mj-lt"/>
              <a:buAutoNum type="arabicPeriod"/>
              <a:defRPr sz="2400">
                <a:latin typeface="+mj-lt"/>
              </a:defRPr>
            </a:lvl1pPr>
            <a:lvl2pPr marL="720000" indent="-360000">
              <a:buFont typeface="+mj-lt"/>
              <a:buAutoNum type="romanUcPeriod"/>
              <a:defRPr sz="2400">
                <a:latin typeface="Calibri" panose="020F0502020204030204" pitchFamily="34" charset="0"/>
              </a:defRPr>
            </a:lvl2pPr>
            <a:lvl3pPr marL="720000" indent="0">
              <a:spcBef>
                <a:spcPts val="400"/>
              </a:spcBef>
              <a:buSzPct val="115000"/>
              <a:buFontTx/>
              <a:buNone/>
              <a:defRPr>
                <a:latin typeface="Calibri" panose="020F0502020204030204" pitchFamily="34" charset="0"/>
              </a:defRPr>
            </a:lvl3pPr>
            <a:lvl4pPr marL="1080000">
              <a:defRPr>
                <a:latin typeface="Calibri" panose="020F0502020204030204" pitchFamily="34" charset="0"/>
              </a:defRPr>
            </a:lvl4pPr>
          </a:lstStyle>
          <a:p>
            <a:pPr lvl="0"/>
            <a:r>
              <a:rPr lang="de-DE" dirty="0"/>
              <a:t>Mastertextformat bearbeiten</a:t>
            </a:r>
          </a:p>
          <a:p>
            <a:pPr lvl="1"/>
            <a:r>
              <a:rPr lang="de-DE" dirty="0"/>
              <a:t>Zweite Ebene</a:t>
            </a:r>
          </a:p>
          <a:p>
            <a:pPr lvl="2"/>
            <a:r>
              <a:rPr lang="de-DE" dirty="0"/>
              <a:t>Dritte Ebene</a:t>
            </a:r>
          </a:p>
          <a:p>
            <a:pPr lvl="2"/>
            <a:r>
              <a:rPr lang="de-DE" dirty="0"/>
              <a:t>Vierte Ebene</a:t>
            </a:r>
          </a:p>
          <a:p>
            <a:pPr lvl="4"/>
            <a:r>
              <a:rPr lang="de-DE" dirty="0"/>
              <a:t>Fünfte Ebene</a:t>
            </a:r>
          </a:p>
        </p:txBody>
      </p:sp>
      <p:sp>
        <p:nvSpPr>
          <p:cNvPr id="2" name="Fußzeilenplatzhalter 1">
            <a:extLst>
              <a:ext uri="{FF2B5EF4-FFF2-40B4-BE49-F238E27FC236}">
                <a16:creationId xmlns:a16="http://schemas.microsoft.com/office/drawing/2014/main" id="{891D148B-F938-9030-1D14-F3EB1C3F0DDD}"/>
              </a:ext>
            </a:extLst>
          </p:cNvPr>
          <p:cNvSpPr>
            <a:spLocks noGrp="1"/>
          </p:cNvSpPr>
          <p:nvPr>
            <p:ph type="ftr" sz="quarter" idx="20"/>
          </p:nvPr>
        </p:nvSpPr>
        <p:spPr/>
        <p:txBody>
          <a:bodyPr/>
          <a:lstStyle/>
          <a:p>
            <a:endParaRPr lang="de-DE" dirty="0"/>
          </a:p>
        </p:txBody>
      </p:sp>
      <p:sp>
        <p:nvSpPr>
          <p:cNvPr id="3" name="Foliennummernplatzhalter 2">
            <a:extLst>
              <a:ext uri="{FF2B5EF4-FFF2-40B4-BE49-F238E27FC236}">
                <a16:creationId xmlns:a16="http://schemas.microsoft.com/office/drawing/2014/main" id="{A13C5806-5DE8-50FC-95F8-FEFB7921692E}"/>
              </a:ext>
            </a:extLst>
          </p:cNvPr>
          <p:cNvSpPr>
            <a:spLocks noGrp="1"/>
          </p:cNvSpPr>
          <p:nvPr>
            <p:ph type="sldNum" sz="quarter" idx="21"/>
          </p:nvPr>
        </p:nvSpPr>
        <p:spPr/>
        <p:txBody>
          <a:bodyPr/>
          <a:lstStyle/>
          <a:p>
            <a:fld id="{521AE3AC-DDCA-45D4-9B2A-A2DBEA872607}" type="slidenum">
              <a:rPr lang="de-DE" smtClean="0"/>
              <a:pPr/>
              <a:t>‹Nr.›</a:t>
            </a:fld>
            <a:endParaRPr lang="de-DE" dirty="0"/>
          </a:p>
        </p:txBody>
      </p:sp>
    </p:spTree>
    <p:custDataLst>
      <p:tags r:id="rId1"/>
    </p:custDataLst>
    <p:extLst>
      <p:ext uri="{BB962C8B-B14F-4D97-AF65-F5344CB8AC3E}">
        <p14:creationId xmlns:p14="http://schemas.microsoft.com/office/powerpoint/2010/main" val="2436614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2-spaltig">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011ADA1-4856-7E23-9645-19D873181D9D}"/>
              </a:ext>
            </a:extLst>
          </p:cNvPr>
          <p:cNvSpPr>
            <a:spLocks noGrp="1"/>
          </p:cNvSpPr>
          <p:nvPr>
            <p:ph type="title"/>
          </p:nvPr>
        </p:nvSpPr>
        <p:spPr/>
        <p:txBody>
          <a:bodyPr/>
          <a:lstStyle/>
          <a:p>
            <a:r>
              <a:rPr lang="de-DE"/>
              <a:t>Mastertitelformat bearbeiten</a:t>
            </a:r>
          </a:p>
        </p:txBody>
      </p:sp>
      <p:sp>
        <p:nvSpPr>
          <p:cNvPr id="4" name="Textplatzhalter 3">
            <a:extLst>
              <a:ext uri="{FF2B5EF4-FFF2-40B4-BE49-F238E27FC236}">
                <a16:creationId xmlns:a16="http://schemas.microsoft.com/office/drawing/2014/main" id="{BEE64445-44EB-617C-26A4-15E365FEBCC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
        <p:nvSpPr>
          <p:cNvPr id="7" name="Inhaltsplatzhalter 6">
            <a:extLst>
              <a:ext uri="{FF2B5EF4-FFF2-40B4-BE49-F238E27FC236}">
                <a16:creationId xmlns:a16="http://schemas.microsoft.com/office/drawing/2014/main" id="{BF253DA0-C99F-CCE2-8376-62B4FD1BC01C}"/>
              </a:ext>
            </a:extLst>
          </p:cNvPr>
          <p:cNvSpPr>
            <a:spLocks noGrp="1"/>
          </p:cNvSpPr>
          <p:nvPr>
            <p:ph sz="quarter" idx="19"/>
          </p:nvPr>
        </p:nvSpPr>
        <p:spPr>
          <a:xfrm>
            <a:off x="527051" y="1601093"/>
            <a:ext cx="5497513" cy="4495434"/>
          </a:xfrm>
        </p:spPr>
        <p:txBody>
          <a:bodyPr/>
          <a:lstStyle>
            <a:lvl1pPr marL="360000" indent="-360000">
              <a:spcBef>
                <a:spcPts val="400"/>
              </a:spcBef>
              <a:spcAft>
                <a:spcPts val="400"/>
              </a:spcAft>
              <a:buClr>
                <a:schemeClr val="accent1"/>
              </a:buClr>
              <a:buSzPct val="110000"/>
              <a:buFont typeface="+mj-lt"/>
              <a:buAutoNum type="arabicPeriod"/>
              <a:defRPr sz="2400">
                <a:latin typeface="+mj-lt"/>
              </a:defRPr>
            </a:lvl1pPr>
            <a:lvl2pPr marL="720000" indent="-360000">
              <a:buFont typeface="+mj-lt"/>
              <a:buAutoNum type="romanUcPeriod"/>
              <a:defRPr sz="2400">
                <a:latin typeface="Calibri" panose="020F0502020204030204" pitchFamily="34" charset="0"/>
              </a:defRPr>
            </a:lvl2pPr>
            <a:lvl3pPr marL="720000" indent="0">
              <a:spcBef>
                <a:spcPts val="400"/>
              </a:spcBef>
              <a:buSzPct val="115000"/>
              <a:buFontTx/>
              <a:buNone/>
              <a:defRPr>
                <a:latin typeface="Calibri" panose="020F0502020204030204" pitchFamily="34" charset="0"/>
              </a:defRPr>
            </a:lvl3pPr>
            <a:lvl4pPr marL="1080000">
              <a:defRPr>
                <a:latin typeface="Calibri" panose="020F0502020204030204" pitchFamily="34" charset="0"/>
              </a:defRPr>
            </a:lvl4pPr>
          </a:lstStyle>
          <a:p>
            <a:pPr lvl="0"/>
            <a:r>
              <a:rPr lang="de-DE" dirty="0"/>
              <a:t>Mastertextformat bearbeiten</a:t>
            </a:r>
          </a:p>
          <a:p>
            <a:pPr lvl="1"/>
            <a:r>
              <a:rPr lang="de-DE" dirty="0"/>
              <a:t>Zweite Ebene</a:t>
            </a:r>
          </a:p>
          <a:p>
            <a:pPr lvl="2"/>
            <a:r>
              <a:rPr lang="de-DE" dirty="0"/>
              <a:t>Dritte Ebene</a:t>
            </a:r>
          </a:p>
          <a:p>
            <a:pPr lvl="2"/>
            <a:r>
              <a:rPr lang="de-DE" dirty="0"/>
              <a:t>Vierte Ebene</a:t>
            </a:r>
          </a:p>
          <a:p>
            <a:pPr lvl="4"/>
            <a:r>
              <a:rPr lang="de-DE" dirty="0"/>
              <a:t>Fünfte Ebene</a:t>
            </a:r>
          </a:p>
        </p:txBody>
      </p:sp>
      <p:sp>
        <p:nvSpPr>
          <p:cNvPr id="2" name="Fußzeilenplatzhalter 1">
            <a:extLst>
              <a:ext uri="{FF2B5EF4-FFF2-40B4-BE49-F238E27FC236}">
                <a16:creationId xmlns:a16="http://schemas.microsoft.com/office/drawing/2014/main" id="{891D148B-F938-9030-1D14-F3EB1C3F0DDD}"/>
              </a:ext>
            </a:extLst>
          </p:cNvPr>
          <p:cNvSpPr>
            <a:spLocks noGrp="1"/>
          </p:cNvSpPr>
          <p:nvPr>
            <p:ph type="ftr" sz="quarter" idx="20"/>
          </p:nvPr>
        </p:nvSpPr>
        <p:spPr/>
        <p:txBody>
          <a:bodyPr/>
          <a:lstStyle/>
          <a:p>
            <a:endParaRPr lang="de-DE" dirty="0"/>
          </a:p>
        </p:txBody>
      </p:sp>
      <p:sp>
        <p:nvSpPr>
          <p:cNvPr id="3" name="Foliennummernplatzhalter 2">
            <a:extLst>
              <a:ext uri="{FF2B5EF4-FFF2-40B4-BE49-F238E27FC236}">
                <a16:creationId xmlns:a16="http://schemas.microsoft.com/office/drawing/2014/main" id="{A13C5806-5DE8-50FC-95F8-FEFB7921692E}"/>
              </a:ext>
            </a:extLst>
          </p:cNvPr>
          <p:cNvSpPr>
            <a:spLocks noGrp="1"/>
          </p:cNvSpPr>
          <p:nvPr>
            <p:ph type="sldNum" sz="quarter" idx="21"/>
          </p:nvPr>
        </p:nvSpPr>
        <p:spPr/>
        <p:txBody>
          <a:bodyPr/>
          <a:lstStyle/>
          <a:p>
            <a:fld id="{521AE3AC-DDCA-45D4-9B2A-A2DBEA872607}" type="slidenum">
              <a:rPr lang="de-DE" smtClean="0"/>
              <a:pPr/>
              <a:t>‹Nr.›</a:t>
            </a:fld>
            <a:endParaRPr lang="de-DE" dirty="0"/>
          </a:p>
        </p:txBody>
      </p:sp>
      <p:sp>
        <p:nvSpPr>
          <p:cNvPr id="5" name="Inhaltsplatzhalter 6">
            <a:extLst>
              <a:ext uri="{FF2B5EF4-FFF2-40B4-BE49-F238E27FC236}">
                <a16:creationId xmlns:a16="http://schemas.microsoft.com/office/drawing/2014/main" id="{A454B215-1514-AD0D-7171-82392DCEE9F4}"/>
              </a:ext>
            </a:extLst>
          </p:cNvPr>
          <p:cNvSpPr>
            <a:spLocks noGrp="1"/>
          </p:cNvSpPr>
          <p:nvPr>
            <p:ph sz="quarter" idx="22"/>
          </p:nvPr>
        </p:nvSpPr>
        <p:spPr>
          <a:xfrm>
            <a:off x="6170613" y="1601093"/>
            <a:ext cx="5494338" cy="4495434"/>
          </a:xfrm>
        </p:spPr>
        <p:txBody>
          <a:bodyPr/>
          <a:lstStyle>
            <a:lvl1pPr marL="360000" indent="-360000">
              <a:spcBef>
                <a:spcPts val="400"/>
              </a:spcBef>
              <a:spcAft>
                <a:spcPts val="400"/>
              </a:spcAft>
              <a:buClr>
                <a:schemeClr val="accent1"/>
              </a:buClr>
              <a:buSzPct val="110000"/>
              <a:buFont typeface="+mj-lt"/>
              <a:buAutoNum type="arabicPeriod"/>
              <a:defRPr lang="de-DE" sz="2400" kern="1200" dirty="0">
                <a:solidFill>
                  <a:schemeClr val="tx2"/>
                </a:solidFill>
                <a:latin typeface="+mj-lt"/>
                <a:ea typeface="+mn-ea"/>
                <a:cs typeface="+mn-cs"/>
              </a:defRPr>
            </a:lvl1pPr>
            <a:lvl2pPr marL="720000" indent="-360000">
              <a:buFont typeface="+mj-lt"/>
              <a:buAutoNum type="romanUcPeriod"/>
              <a:defRPr sz="2400">
                <a:latin typeface="Calibri" panose="020F0502020204030204" pitchFamily="34" charset="0"/>
              </a:defRPr>
            </a:lvl2pPr>
            <a:lvl3pPr marL="720000" indent="0">
              <a:spcBef>
                <a:spcPts val="400"/>
              </a:spcBef>
              <a:buSzPct val="115000"/>
              <a:buFontTx/>
              <a:buNone/>
              <a:defRPr>
                <a:latin typeface="Calibri" panose="020F0502020204030204" pitchFamily="34" charset="0"/>
              </a:defRPr>
            </a:lvl3pPr>
            <a:lvl4pPr marL="1080000">
              <a:defRPr>
                <a:latin typeface="Calibri" panose="020F0502020204030204" pitchFamily="34" charset="0"/>
              </a:defRPr>
            </a:lvl4pPr>
          </a:lstStyle>
          <a:p>
            <a:pPr lvl="0"/>
            <a:r>
              <a:rPr lang="de-DE" dirty="0"/>
              <a:t>Mastertextformat bearbeiten</a:t>
            </a:r>
          </a:p>
          <a:p>
            <a:pPr lvl="1"/>
            <a:r>
              <a:rPr lang="de-DE" dirty="0"/>
              <a:t>Zweite Ebene</a:t>
            </a:r>
          </a:p>
          <a:p>
            <a:pPr lvl="2"/>
            <a:r>
              <a:rPr lang="de-DE" dirty="0"/>
              <a:t>Dritte Ebene</a:t>
            </a:r>
          </a:p>
          <a:p>
            <a:pPr lvl="2"/>
            <a:r>
              <a:rPr lang="de-DE" dirty="0"/>
              <a:t>Vierte Ebene</a:t>
            </a:r>
          </a:p>
          <a:p>
            <a:pPr lvl="4"/>
            <a:r>
              <a:rPr lang="de-DE" dirty="0"/>
              <a:t>Fünfte Ebene</a:t>
            </a:r>
          </a:p>
        </p:txBody>
      </p:sp>
    </p:spTree>
    <p:custDataLst>
      <p:tags r:id="rId1"/>
    </p:custDataLst>
    <p:extLst>
      <p:ext uri="{BB962C8B-B14F-4D97-AF65-F5344CB8AC3E}">
        <p14:creationId xmlns:p14="http://schemas.microsoft.com/office/powerpoint/2010/main" val="1229216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011ADA1-4856-7E23-9645-19D873181D9D}"/>
              </a:ext>
            </a:extLst>
          </p:cNvPr>
          <p:cNvSpPr>
            <a:spLocks noGrp="1"/>
          </p:cNvSpPr>
          <p:nvPr>
            <p:ph type="title"/>
          </p:nvPr>
        </p:nvSpPr>
        <p:spPr>
          <a:xfrm>
            <a:off x="525600" y="673200"/>
            <a:ext cx="9121320" cy="360000"/>
          </a:xfrm>
        </p:spPr>
        <p:txBody>
          <a:bodyPr/>
          <a:lstStyle/>
          <a:p>
            <a:r>
              <a:rPr lang="de-DE"/>
              <a:t>Mastertitelformat bearbeiten</a:t>
            </a:r>
            <a:endParaRPr lang="de-DE" dirty="0"/>
          </a:p>
        </p:txBody>
      </p:sp>
      <p:sp>
        <p:nvSpPr>
          <p:cNvPr id="7" name="Inhaltsplatzhalter 6">
            <a:extLst>
              <a:ext uri="{FF2B5EF4-FFF2-40B4-BE49-F238E27FC236}">
                <a16:creationId xmlns:a16="http://schemas.microsoft.com/office/drawing/2014/main" id="{BF253DA0-C99F-CCE2-8376-62B4FD1BC01C}"/>
              </a:ext>
            </a:extLst>
          </p:cNvPr>
          <p:cNvSpPr>
            <a:spLocks noGrp="1"/>
          </p:cNvSpPr>
          <p:nvPr>
            <p:ph sz="quarter" idx="19"/>
          </p:nvPr>
        </p:nvSpPr>
        <p:spPr>
          <a:xfrm>
            <a:off x="527051" y="1601093"/>
            <a:ext cx="11137900"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 name="Fußzeilenplatzhalter 1">
            <a:extLst>
              <a:ext uri="{FF2B5EF4-FFF2-40B4-BE49-F238E27FC236}">
                <a16:creationId xmlns:a16="http://schemas.microsoft.com/office/drawing/2014/main" id="{A4036754-9547-2BC3-41C0-AB5A8868F2B0}"/>
              </a:ext>
            </a:extLst>
          </p:cNvPr>
          <p:cNvSpPr>
            <a:spLocks noGrp="1"/>
          </p:cNvSpPr>
          <p:nvPr>
            <p:ph type="ftr" sz="quarter" idx="20"/>
          </p:nvPr>
        </p:nvSpPr>
        <p:spPr/>
        <p:txBody>
          <a:bodyPr/>
          <a:lstStyle/>
          <a:p>
            <a:endParaRPr lang="de-DE" dirty="0"/>
          </a:p>
        </p:txBody>
      </p:sp>
      <p:sp>
        <p:nvSpPr>
          <p:cNvPr id="3" name="Foliennummernplatzhalter 2">
            <a:extLst>
              <a:ext uri="{FF2B5EF4-FFF2-40B4-BE49-F238E27FC236}">
                <a16:creationId xmlns:a16="http://schemas.microsoft.com/office/drawing/2014/main" id="{CC88642E-7935-AC07-EBCE-4A81536F07AA}"/>
              </a:ext>
            </a:extLst>
          </p:cNvPr>
          <p:cNvSpPr>
            <a:spLocks noGrp="1"/>
          </p:cNvSpPr>
          <p:nvPr>
            <p:ph type="sldNum" sz="quarter" idx="21"/>
          </p:nvPr>
        </p:nvSpPr>
        <p:spPr/>
        <p:txBody>
          <a:bodyPr/>
          <a:lstStyle/>
          <a:p>
            <a:fld id="{521AE3AC-DDCA-45D4-9B2A-A2DBEA872607}" type="slidenum">
              <a:rPr lang="de-DE" smtClean="0"/>
              <a:pPr/>
              <a:t>‹Nr.›</a:t>
            </a:fld>
            <a:endParaRPr lang="de-DE" dirty="0"/>
          </a:p>
        </p:txBody>
      </p:sp>
      <p:sp>
        <p:nvSpPr>
          <p:cNvPr id="5" name="Textplatzhalter 3">
            <a:extLst>
              <a:ext uri="{FF2B5EF4-FFF2-40B4-BE49-F238E27FC236}">
                <a16:creationId xmlns:a16="http://schemas.microsoft.com/office/drawing/2014/main" id="{59299A02-BB7A-D23A-5899-109A6081A58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882599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spaltig">
    <p:spTree>
      <p:nvGrpSpPr>
        <p:cNvPr id="1" name=""/>
        <p:cNvGrpSpPr/>
        <p:nvPr/>
      </p:nvGrpSpPr>
      <p:grpSpPr>
        <a:xfrm>
          <a:off x="0" y="0"/>
          <a:ext cx="0" cy="0"/>
          <a:chOff x="0" y="0"/>
          <a:chExt cx="0" cy="0"/>
        </a:xfrm>
      </p:grpSpPr>
      <p:sp>
        <p:nvSpPr>
          <p:cNvPr id="5" name="Inhaltsplatzhalter 4"/>
          <p:cNvSpPr>
            <a:spLocks noGrp="1"/>
          </p:cNvSpPr>
          <p:nvPr>
            <p:ph sz="quarter" idx="22"/>
          </p:nvPr>
        </p:nvSpPr>
        <p:spPr>
          <a:xfrm>
            <a:off x="527051" y="1601093"/>
            <a:ext cx="5497513"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Inhaltsplatzhalter 6"/>
          <p:cNvSpPr>
            <a:spLocks noGrp="1"/>
          </p:cNvSpPr>
          <p:nvPr>
            <p:ph sz="quarter" idx="23"/>
          </p:nvPr>
        </p:nvSpPr>
        <p:spPr>
          <a:xfrm>
            <a:off x="6170613" y="1601093"/>
            <a:ext cx="5494337"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3" name="Fußzeilenplatzhalter 2">
            <a:extLst>
              <a:ext uri="{FF2B5EF4-FFF2-40B4-BE49-F238E27FC236}">
                <a16:creationId xmlns:a16="http://schemas.microsoft.com/office/drawing/2014/main" id="{16C91AFC-8CEE-EE9C-D5C0-D30DC35D3E9B}"/>
              </a:ext>
            </a:extLst>
          </p:cNvPr>
          <p:cNvSpPr>
            <a:spLocks noGrp="1"/>
          </p:cNvSpPr>
          <p:nvPr>
            <p:ph type="ftr" sz="quarter" idx="24"/>
          </p:nvPr>
        </p:nvSpPr>
        <p:spPr/>
        <p:txBody>
          <a:bodyPr/>
          <a:lstStyle/>
          <a:p>
            <a:endParaRPr lang="de-DE" dirty="0"/>
          </a:p>
        </p:txBody>
      </p:sp>
      <p:sp>
        <p:nvSpPr>
          <p:cNvPr id="4" name="Foliennummernplatzhalter 3">
            <a:extLst>
              <a:ext uri="{FF2B5EF4-FFF2-40B4-BE49-F238E27FC236}">
                <a16:creationId xmlns:a16="http://schemas.microsoft.com/office/drawing/2014/main" id="{BABC7537-D59B-DF73-4230-C5D58D50A62A}"/>
              </a:ext>
            </a:extLst>
          </p:cNvPr>
          <p:cNvSpPr>
            <a:spLocks noGrp="1"/>
          </p:cNvSpPr>
          <p:nvPr>
            <p:ph type="sldNum" sz="quarter" idx="25"/>
          </p:nvPr>
        </p:nvSpPr>
        <p:spPr/>
        <p:txBody>
          <a:bodyPr/>
          <a:lstStyle/>
          <a:p>
            <a:fld id="{521AE3AC-DDCA-45D4-9B2A-A2DBEA872607}" type="slidenum">
              <a:rPr lang="de-DE" smtClean="0"/>
              <a:pPr/>
              <a:t>‹Nr.›</a:t>
            </a:fld>
            <a:endParaRPr lang="de-DE" dirty="0"/>
          </a:p>
        </p:txBody>
      </p:sp>
      <p:sp>
        <p:nvSpPr>
          <p:cNvPr id="6" name="Titel 5">
            <a:extLst>
              <a:ext uri="{FF2B5EF4-FFF2-40B4-BE49-F238E27FC236}">
                <a16:creationId xmlns:a16="http://schemas.microsoft.com/office/drawing/2014/main" id="{1141E905-8F9A-BAAC-3E16-D4726366CFE8}"/>
              </a:ext>
            </a:extLst>
          </p:cNvPr>
          <p:cNvSpPr>
            <a:spLocks noGrp="1"/>
          </p:cNvSpPr>
          <p:nvPr>
            <p:ph type="title"/>
          </p:nvPr>
        </p:nvSpPr>
        <p:spPr>
          <a:xfrm>
            <a:off x="525600" y="673200"/>
            <a:ext cx="9121320" cy="360000"/>
          </a:xfrm>
        </p:spPr>
        <p:txBody>
          <a:bodyPr/>
          <a:lstStyle/>
          <a:p>
            <a:r>
              <a:rPr lang="de-DE"/>
              <a:t>Mastertitelformat bearbeiten</a:t>
            </a:r>
          </a:p>
        </p:txBody>
      </p:sp>
      <p:sp>
        <p:nvSpPr>
          <p:cNvPr id="2" name="Textplatzhalter 3">
            <a:extLst>
              <a:ext uri="{FF2B5EF4-FFF2-40B4-BE49-F238E27FC236}">
                <a16:creationId xmlns:a16="http://schemas.microsoft.com/office/drawing/2014/main" id="{A634B820-6669-DBBB-494F-24B4FA1D498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393794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spalti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25600" y="673200"/>
            <a:ext cx="9121320" cy="360000"/>
          </a:xfrm>
        </p:spPr>
        <p:txBody>
          <a:bodyPr/>
          <a:lstStyle/>
          <a:p>
            <a:r>
              <a:rPr lang="de-DE"/>
              <a:t>Mastertitelformat bearbeiten</a:t>
            </a:r>
            <a:endParaRPr lang="en-US" dirty="0"/>
          </a:p>
        </p:txBody>
      </p:sp>
      <p:sp>
        <p:nvSpPr>
          <p:cNvPr id="5" name="Inhaltsplatzhalter 4"/>
          <p:cNvSpPr>
            <a:spLocks noGrp="1"/>
          </p:cNvSpPr>
          <p:nvPr>
            <p:ph sz="quarter" idx="22"/>
          </p:nvPr>
        </p:nvSpPr>
        <p:spPr>
          <a:xfrm>
            <a:off x="527053" y="1601093"/>
            <a:ext cx="3616315"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Inhaltsplatzhalter 6"/>
          <p:cNvSpPr>
            <a:spLocks noGrp="1"/>
          </p:cNvSpPr>
          <p:nvPr>
            <p:ph sz="quarter" idx="23"/>
          </p:nvPr>
        </p:nvSpPr>
        <p:spPr>
          <a:xfrm>
            <a:off x="4287368" y="1601093"/>
            <a:ext cx="3616317"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Inhaltsplatzhalter 6">
            <a:extLst>
              <a:ext uri="{FF2B5EF4-FFF2-40B4-BE49-F238E27FC236}">
                <a16:creationId xmlns:a16="http://schemas.microsoft.com/office/drawing/2014/main" id="{CE5084D5-8143-2CA6-3DB8-167DAABC7EC1}"/>
              </a:ext>
            </a:extLst>
          </p:cNvPr>
          <p:cNvSpPr>
            <a:spLocks noGrp="1"/>
          </p:cNvSpPr>
          <p:nvPr>
            <p:ph sz="quarter" idx="24"/>
          </p:nvPr>
        </p:nvSpPr>
        <p:spPr>
          <a:xfrm>
            <a:off x="8047685" y="1601093"/>
            <a:ext cx="3616317"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3" name="Fußzeilenplatzhalter 2">
            <a:extLst>
              <a:ext uri="{FF2B5EF4-FFF2-40B4-BE49-F238E27FC236}">
                <a16:creationId xmlns:a16="http://schemas.microsoft.com/office/drawing/2014/main" id="{150A5E0F-559C-4B16-AF46-20611BDE03F4}"/>
              </a:ext>
            </a:extLst>
          </p:cNvPr>
          <p:cNvSpPr>
            <a:spLocks noGrp="1"/>
          </p:cNvSpPr>
          <p:nvPr>
            <p:ph type="ftr" sz="quarter" idx="25"/>
          </p:nvPr>
        </p:nvSpPr>
        <p:spPr/>
        <p:txBody>
          <a:bodyPr/>
          <a:lstStyle/>
          <a:p>
            <a:endParaRPr lang="de-DE" dirty="0"/>
          </a:p>
        </p:txBody>
      </p:sp>
      <p:sp>
        <p:nvSpPr>
          <p:cNvPr id="4" name="Foliennummernplatzhalter 3">
            <a:extLst>
              <a:ext uri="{FF2B5EF4-FFF2-40B4-BE49-F238E27FC236}">
                <a16:creationId xmlns:a16="http://schemas.microsoft.com/office/drawing/2014/main" id="{4FA2E1F2-A102-68A5-85DD-71AFD325FC2B}"/>
              </a:ext>
            </a:extLst>
          </p:cNvPr>
          <p:cNvSpPr>
            <a:spLocks noGrp="1"/>
          </p:cNvSpPr>
          <p:nvPr>
            <p:ph type="sldNum" sz="quarter" idx="26"/>
          </p:nvPr>
        </p:nvSpPr>
        <p:spPr/>
        <p:txBody>
          <a:bodyPr/>
          <a:lstStyle/>
          <a:p>
            <a:fld id="{521AE3AC-DDCA-45D4-9B2A-A2DBEA872607}" type="slidenum">
              <a:rPr lang="de-DE" smtClean="0"/>
              <a:pPr/>
              <a:t>‹Nr.›</a:t>
            </a:fld>
            <a:endParaRPr lang="de-DE" dirty="0"/>
          </a:p>
        </p:txBody>
      </p:sp>
      <p:sp>
        <p:nvSpPr>
          <p:cNvPr id="6" name="Textplatzhalter 3">
            <a:extLst>
              <a:ext uri="{FF2B5EF4-FFF2-40B4-BE49-F238E27FC236}">
                <a16:creationId xmlns:a16="http://schemas.microsoft.com/office/drawing/2014/main" id="{16772743-4F2C-5CEF-F250-4B835CF19BC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3705116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13D55251-FCD2-098F-C711-80A025A5E87A}"/>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pic>
        <p:nvPicPr>
          <p:cNvPr id="7" name="Grafik 6">
            <a:extLst>
              <a:ext uri="{FF2B5EF4-FFF2-40B4-BE49-F238E27FC236}">
                <a16:creationId xmlns:a16="http://schemas.microsoft.com/office/drawing/2014/main" id="{3FCCF094-3B00-E116-643D-AB56DC9D9867}"/>
              </a:ext>
            </a:extLst>
          </p:cNvPr>
          <p:cNvPicPr>
            <a:picLocks noChangeAspect="1"/>
          </p:cNvPicPr>
          <p:nvPr userDrawn="1"/>
        </p:nvPicPr>
        <p:blipFill>
          <a:blip r:embed="rId26">
            <a:alphaModFix/>
          </a:blip>
          <a:stretch>
            <a:fillRect/>
          </a:stretch>
        </p:blipFill>
        <p:spPr>
          <a:xfrm>
            <a:off x="5261058" y="248478"/>
            <a:ext cx="7022263" cy="6858000"/>
          </a:xfrm>
          <a:prstGeom prst="rect">
            <a:avLst/>
          </a:prstGeom>
        </p:spPr>
      </p:pic>
      <p:sp>
        <p:nvSpPr>
          <p:cNvPr id="14" name="Freihandform: Form 13">
            <a:extLst>
              <a:ext uri="{FF2B5EF4-FFF2-40B4-BE49-F238E27FC236}">
                <a16:creationId xmlns:a16="http://schemas.microsoft.com/office/drawing/2014/main" id="{A591A36D-AC9D-096F-A586-ED2A6A4899AD}"/>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2" name="Title Placeholder 1"/>
          <p:cNvSpPr>
            <a:spLocks noGrp="1"/>
          </p:cNvSpPr>
          <p:nvPr>
            <p:ph type="title"/>
          </p:nvPr>
        </p:nvSpPr>
        <p:spPr bwMode="gray">
          <a:xfrm>
            <a:off x="525600" y="673200"/>
            <a:ext cx="9121320" cy="360000"/>
          </a:xfrm>
          <a:prstGeom prst="rect">
            <a:avLst/>
          </a:prstGeom>
        </p:spPr>
        <p:txBody>
          <a:bodyPr vert="horz" lIns="0" tIns="0" rIns="0" bIns="0" rtlCol="0" anchor="t" anchorCtr="0">
            <a:noAutofit/>
          </a:bodyPr>
          <a:lstStyle/>
          <a:p>
            <a:pPr lvl="0"/>
            <a:endParaRPr lang="de-DE" dirty="0"/>
          </a:p>
        </p:txBody>
      </p:sp>
      <p:sp>
        <p:nvSpPr>
          <p:cNvPr id="3" name="Text Placeholder 2"/>
          <p:cNvSpPr>
            <a:spLocks noGrp="1"/>
          </p:cNvSpPr>
          <p:nvPr>
            <p:ph type="body" idx="1"/>
          </p:nvPr>
        </p:nvSpPr>
        <p:spPr bwMode="gray">
          <a:xfrm>
            <a:off x="527052" y="1601093"/>
            <a:ext cx="11137900" cy="4495434"/>
          </a:xfrm>
          <a:prstGeom prst="rect">
            <a:avLst/>
          </a:prstGeom>
        </p:spPr>
        <p:txBody>
          <a:bodyPr vert="horz" lIns="0" tIns="0" rIns="0" bIns="0" rtlCol="0">
            <a:noAutofit/>
          </a:bodyPr>
          <a:lstStyle/>
          <a:p>
            <a:pPr lvl="0"/>
            <a:r>
              <a:rPr lang="de-DE" dirty="0"/>
              <a:t>Textmasterformat bearbeiten</a:t>
            </a:r>
          </a:p>
          <a:p>
            <a:pPr lvl="1"/>
            <a:r>
              <a:rPr lang="de-DE" dirty="0"/>
              <a:t>Zweite Ebene</a:t>
            </a:r>
          </a:p>
          <a:p>
            <a:pPr lvl="2"/>
            <a:r>
              <a:rPr lang="de-DE" dirty="0"/>
              <a:t>Dritte Ebene</a:t>
            </a:r>
          </a:p>
          <a:p>
            <a:pPr lvl="3"/>
            <a:r>
              <a:rPr lang="de-DE" dirty="0"/>
              <a:t>     Vierte Ebene</a:t>
            </a:r>
          </a:p>
          <a:p>
            <a:pPr lvl="4"/>
            <a:r>
              <a:rPr lang="de-DE" dirty="0"/>
              <a:t>Fünfte Ebene</a:t>
            </a:r>
          </a:p>
          <a:p>
            <a:pPr lvl="5"/>
            <a:r>
              <a:rPr lang="de-DE" dirty="0"/>
              <a:t>Sechste Ebene</a:t>
            </a:r>
          </a:p>
          <a:p>
            <a:pPr lvl="6"/>
            <a:r>
              <a:rPr lang="de-DE" dirty="0"/>
              <a:t>siebte Ebene</a:t>
            </a:r>
          </a:p>
          <a:p>
            <a:pPr lvl="7"/>
            <a:r>
              <a:rPr lang="de-DE" dirty="0"/>
              <a:t>Achte Ebene</a:t>
            </a:r>
          </a:p>
        </p:txBody>
      </p:sp>
      <p:sp>
        <p:nvSpPr>
          <p:cNvPr id="5" name="Footer Placeholder 4"/>
          <p:cNvSpPr>
            <a:spLocks noGrp="1"/>
          </p:cNvSpPr>
          <p:nvPr>
            <p:ph type="ftr" sz="quarter" idx="3"/>
          </p:nvPr>
        </p:nvSpPr>
        <p:spPr bwMode="gray">
          <a:xfrm>
            <a:off x="1800225" y="6525202"/>
            <a:ext cx="8194827" cy="181500"/>
          </a:xfrm>
          <a:prstGeom prst="rect">
            <a:avLst/>
          </a:prstGeom>
          <a:noFill/>
        </p:spPr>
        <p:txBody>
          <a:bodyPr vert="horz" lIns="0" tIns="0" rIns="0" bIns="0" rtlCol="0" anchor="ctr"/>
          <a:lstStyle>
            <a:lvl1pPr algn="l">
              <a:defRPr sz="1000">
                <a:solidFill>
                  <a:schemeClr val="bg1"/>
                </a:solidFill>
                <a:latin typeface="Calibri" panose="020F0502020204030204" pitchFamily="34" charset="0"/>
              </a:defRPr>
            </a:lvl1pPr>
          </a:lstStyle>
          <a:p>
            <a:endParaRPr lang="de-DE" dirty="0"/>
          </a:p>
        </p:txBody>
      </p:sp>
      <p:sp>
        <p:nvSpPr>
          <p:cNvPr id="12" name="Freihandform: Form 11">
            <a:extLst>
              <a:ext uri="{FF2B5EF4-FFF2-40B4-BE49-F238E27FC236}">
                <a16:creationId xmlns:a16="http://schemas.microsoft.com/office/drawing/2014/main" id="{3276C4E7-2150-9115-C80C-C154CE7C98F4}"/>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6" name="Slide Number Placeholder 5"/>
          <p:cNvSpPr>
            <a:spLocks noGrp="1"/>
          </p:cNvSpPr>
          <p:nvPr>
            <p:ph type="sldNum" sz="quarter" idx="4"/>
          </p:nvPr>
        </p:nvSpPr>
        <p:spPr bwMode="gray">
          <a:xfrm>
            <a:off x="11672888" y="6525203"/>
            <a:ext cx="322052" cy="181500"/>
          </a:xfrm>
          <a:prstGeom prst="rect">
            <a:avLst/>
          </a:prstGeom>
          <a:noFill/>
        </p:spPr>
        <p:txBody>
          <a:bodyPr vert="horz" lIns="0" tIns="0" rIns="0" bIns="0" rtlCol="0" anchor="ctr"/>
          <a:lstStyle>
            <a:lvl1pPr algn="l">
              <a:defRPr sz="1100">
                <a:solidFill>
                  <a:schemeClr val="bg1"/>
                </a:solidFill>
                <a:latin typeface="Calibri" panose="020F0502020204030204" pitchFamily="34" charset="0"/>
              </a:defRPr>
            </a:lvl1pPr>
          </a:lstStyle>
          <a:p>
            <a:fld id="{521AE3AC-DDCA-45D4-9B2A-A2DBEA872607}" type="slidenum">
              <a:rPr lang="de-DE" smtClean="0"/>
              <a:pPr/>
              <a:t>‹Nr.›</a:t>
            </a:fld>
            <a:endParaRPr lang="de-DE" dirty="0"/>
          </a:p>
        </p:txBody>
      </p:sp>
      <p:sp>
        <p:nvSpPr>
          <p:cNvPr id="10" name="empower - DO NOT DELETE!!!" hidden="1">
            <a:extLst>
              <a:ext uri="{FF2B5EF4-FFF2-40B4-BE49-F238E27FC236}">
                <a16:creationId xmlns:a16="http://schemas.microsoft.com/office/drawing/2014/main" id="{07F6F746-2D84-BA82-F1D5-8408966C1429}"/>
              </a:ext>
            </a:extLst>
          </p:cNvPr>
          <p:cNvSpPr/>
          <p:nvPr userDrawn="1">
            <p:custDataLst>
              <p:tags r:id="rId25"/>
            </p:custDataLst>
          </p:nvPr>
        </p:nvSpPr>
        <p:spPr bwMode="gray">
          <a:xfrm>
            <a:off x="0" y="0"/>
            <a:ext cx="0" cy="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pic>
        <p:nvPicPr>
          <p:cNvPr id="11" name="Grafik 10">
            <a:extLst>
              <a:ext uri="{FF2B5EF4-FFF2-40B4-BE49-F238E27FC236}">
                <a16:creationId xmlns:a16="http://schemas.microsoft.com/office/drawing/2014/main" id="{A7F91329-B9B0-919E-87EF-75806ADF58E2}"/>
              </a:ext>
            </a:extLst>
          </p:cNvPr>
          <p:cNvPicPr>
            <a:picLocks noChangeAspect="1"/>
          </p:cNvPicPr>
          <p:nvPr userDrawn="1"/>
        </p:nvPicPr>
        <p:blipFill>
          <a:blip r:embed="rId27"/>
          <a:stretch>
            <a:fillRect/>
          </a:stretch>
        </p:blipFill>
        <p:spPr>
          <a:xfrm>
            <a:off x="9809018" y="565599"/>
            <a:ext cx="1978556" cy="562183"/>
          </a:xfrm>
          <a:prstGeom prst="rect">
            <a:avLst/>
          </a:prstGeom>
        </p:spPr>
      </p:pic>
    </p:spTree>
    <p:custDataLst>
      <p:tags r:id="rId24"/>
    </p:custDataLst>
    <p:extLst>
      <p:ext uri="{BB962C8B-B14F-4D97-AF65-F5344CB8AC3E}">
        <p14:creationId xmlns:p14="http://schemas.microsoft.com/office/powerpoint/2010/main" val="2874742621"/>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 id="2147483893" r:id="rId17"/>
    <p:sldLayoutId id="2147483894" r:id="rId18"/>
    <p:sldLayoutId id="2147483895" r:id="rId19"/>
    <p:sldLayoutId id="2147483896" r:id="rId20"/>
    <p:sldLayoutId id="2147483897" r:id="rId21"/>
    <p:sldLayoutId id="2147483898"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2600" b="0" kern="1200" cap="all" baseline="0">
          <a:solidFill>
            <a:schemeClr val="tx2"/>
          </a:solidFill>
          <a:latin typeface="+mj-lt"/>
          <a:ea typeface="+mj-ea"/>
          <a:cs typeface="+mj-cs"/>
        </a:defRPr>
      </a:lvl1pPr>
    </p:titleStyle>
    <p:bodyStyle>
      <a:lvl1pPr marL="0" indent="0" algn="l" defTabSz="914377" rtl="0" eaLnBrk="1" latinLnBrk="0" hangingPunct="1">
        <a:lnSpc>
          <a:spcPct val="100000"/>
        </a:lnSpc>
        <a:spcBef>
          <a:spcPts val="400"/>
        </a:spcBef>
        <a:spcAft>
          <a:spcPts val="400"/>
        </a:spcAft>
        <a:buFont typeface="Arial" panose="020B0604020202020204" pitchFamily="34" charset="0"/>
        <a:buChar char="​"/>
        <a:defRPr sz="2400" kern="1200">
          <a:solidFill>
            <a:schemeClr val="tx2"/>
          </a:solidFill>
          <a:latin typeface="+mn-lt"/>
          <a:ea typeface="+mn-ea"/>
          <a:cs typeface="+mn-cs"/>
        </a:defRPr>
      </a:lvl1pPr>
      <a:lvl2pPr marL="360000" indent="-360000" algn="l" defTabSz="914377" rtl="0" eaLnBrk="1" latinLnBrk="0" hangingPunct="1">
        <a:lnSpc>
          <a:spcPct val="100000"/>
        </a:lnSpc>
        <a:spcBef>
          <a:spcPts val="400"/>
        </a:spcBef>
        <a:spcAft>
          <a:spcPts val="400"/>
        </a:spcAft>
        <a:buClr>
          <a:schemeClr val="accent1"/>
        </a:buClr>
        <a:buSzPct val="115000"/>
        <a:buFont typeface="Symbol" panose="05050102010706020507" pitchFamily="18" charset="2"/>
        <a:buChar char="-"/>
        <a:defRPr sz="2400" kern="1200">
          <a:solidFill>
            <a:schemeClr val="tx2"/>
          </a:solidFill>
          <a:latin typeface="+mn-lt"/>
          <a:ea typeface="+mn-ea"/>
          <a:cs typeface="+mn-cs"/>
        </a:defRPr>
      </a:lvl2pPr>
      <a:lvl3pPr marL="720000" indent="-360000" algn="l" defTabSz="914377" rtl="0" eaLnBrk="1" latinLnBrk="0" hangingPunct="1">
        <a:lnSpc>
          <a:spcPct val="100000"/>
        </a:lnSpc>
        <a:spcBef>
          <a:spcPts val="0"/>
        </a:spcBef>
        <a:spcAft>
          <a:spcPts val="400"/>
        </a:spcAft>
        <a:buClr>
          <a:schemeClr val="accent1"/>
        </a:buClr>
        <a:buFont typeface="Symbol" panose="05050102010706020507" pitchFamily="18" charset="2"/>
        <a:buChar char="-"/>
        <a:defRPr sz="2400" kern="1200">
          <a:solidFill>
            <a:schemeClr val="tx2"/>
          </a:solidFill>
          <a:latin typeface="+mn-lt"/>
          <a:ea typeface="+mn-ea"/>
          <a:cs typeface="+mn-cs"/>
        </a:defRPr>
      </a:lvl3pPr>
      <a:lvl4pPr marL="0" indent="0" algn="l" defTabSz="914377" rtl="0" eaLnBrk="1" latinLnBrk="0" hangingPunct="1">
        <a:lnSpc>
          <a:spcPct val="100000"/>
        </a:lnSpc>
        <a:spcBef>
          <a:spcPts val="0"/>
        </a:spcBef>
        <a:spcAft>
          <a:spcPts val="400"/>
        </a:spcAft>
        <a:buClr>
          <a:schemeClr val="accent1"/>
        </a:buClr>
        <a:buFontTx/>
        <a:buNone/>
        <a:defRPr sz="2400" kern="1200">
          <a:solidFill>
            <a:schemeClr val="tx2"/>
          </a:solidFill>
          <a:latin typeface="+mn-lt"/>
          <a:ea typeface="+mn-ea"/>
          <a:cs typeface="+mn-cs"/>
        </a:defRPr>
      </a:lvl4pPr>
      <a:lvl5pPr marL="0" indent="0" algn="l" defTabSz="914377" rtl="0" eaLnBrk="1" latinLnBrk="0" hangingPunct="1">
        <a:lnSpc>
          <a:spcPct val="100000"/>
        </a:lnSpc>
        <a:spcBef>
          <a:spcPts val="400"/>
        </a:spcBef>
        <a:spcAft>
          <a:spcPts val="400"/>
        </a:spcAft>
        <a:buFont typeface="Arial" panose="020B0604020202020204" pitchFamily="34" charset="0"/>
        <a:buNone/>
        <a:defRPr sz="2400" b="1" kern="1200">
          <a:solidFill>
            <a:schemeClr val="tx2"/>
          </a:solidFill>
          <a:latin typeface="+mn-lt"/>
          <a:ea typeface="+mn-ea"/>
          <a:cs typeface="+mn-cs"/>
        </a:defRPr>
      </a:lvl5pPr>
      <a:lvl6pPr marL="0" indent="0" algn="l" defTabSz="914377" rtl="0" eaLnBrk="1" latinLnBrk="0" hangingPunct="1">
        <a:lnSpc>
          <a:spcPct val="100000"/>
        </a:lnSpc>
        <a:spcBef>
          <a:spcPts val="400"/>
        </a:spcBef>
        <a:spcAft>
          <a:spcPts val="400"/>
        </a:spcAft>
        <a:buFont typeface="Arial" panose="020B0604020202020204" pitchFamily="34" charset="0"/>
        <a:buNone/>
        <a:defRPr sz="2400" b="1" kern="1200" cap="all" baseline="0">
          <a:solidFill>
            <a:schemeClr val="accent1"/>
          </a:solidFill>
          <a:latin typeface="+mn-lt"/>
          <a:ea typeface="+mn-ea"/>
          <a:cs typeface="+mn-cs"/>
        </a:defRPr>
      </a:lvl6pPr>
      <a:lvl7pPr marL="0" indent="0" algn="l" defTabSz="914377" rtl="0" eaLnBrk="1" latinLnBrk="0" hangingPunct="1">
        <a:lnSpc>
          <a:spcPct val="100000"/>
        </a:lnSpc>
        <a:spcBef>
          <a:spcPts val="400"/>
        </a:spcBef>
        <a:spcAft>
          <a:spcPts val="400"/>
        </a:spcAft>
        <a:buFont typeface="Arial" panose="020B0604020202020204" pitchFamily="34" charset="0"/>
        <a:buNone/>
        <a:defRPr sz="2400" b="1" kern="1200" cap="all" baseline="0">
          <a:solidFill>
            <a:schemeClr val="accent2"/>
          </a:solidFill>
          <a:latin typeface="+mn-lt"/>
          <a:ea typeface="+mn-ea"/>
          <a:cs typeface="+mn-cs"/>
        </a:defRPr>
      </a:lvl7pPr>
      <a:lvl8pPr marL="0" indent="0" algn="l" defTabSz="914377" rtl="0" eaLnBrk="1" latinLnBrk="0" hangingPunct="1">
        <a:lnSpc>
          <a:spcPct val="100000"/>
        </a:lnSpc>
        <a:spcBef>
          <a:spcPts val="400"/>
        </a:spcBef>
        <a:spcAft>
          <a:spcPts val="400"/>
        </a:spcAft>
        <a:buFont typeface="Arial" panose="020B0604020202020204" pitchFamily="34" charset="0"/>
        <a:buNone/>
        <a:defRPr sz="1400" b="0" kern="1200" cap="none" baseline="0">
          <a:solidFill>
            <a:schemeClr val="tx2"/>
          </a:solidFill>
          <a:latin typeface="+mn-lt"/>
          <a:ea typeface="+mn-ea"/>
          <a:cs typeface="+mn-cs"/>
        </a:defRPr>
      </a:lvl8pPr>
      <a:lvl9pPr marL="0" indent="0" algn="l" defTabSz="914377" rtl="0" eaLnBrk="1" latinLnBrk="0" hangingPunct="1">
        <a:lnSpc>
          <a:spcPct val="100000"/>
        </a:lnSpc>
        <a:spcBef>
          <a:spcPts val="400"/>
        </a:spcBef>
        <a:spcAft>
          <a:spcPts val="400"/>
        </a:spcAft>
        <a:buFont typeface="Arial" panose="020B0604020202020204" pitchFamily="34" charset="0"/>
        <a:buNone/>
        <a:defRPr sz="1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23">
          <p15:clr>
            <a:srgbClr val="F26B43"/>
          </p15:clr>
        </p15:guide>
        <p15:guide id="2" pos="325">
          <p15:clr>
            <a:srgbClr val="F26B43"/>
          </p15:clr>
        </p15:guide>
        <p15:guide id="3" pos="7353">
          <p15:clr>
            <a:srgbClr val="F26B43"/>
          </p15:clr>
        </p15:guide>
        <p15:guide id="11" orient="horz" pos="1003">
          <p15:clr>
            <a:srgbClr val="F26B43"/>
          </p15:clr>
        </p15:guide>
        <p15:guide id="16" orient="horz" pos="3838">
          <p15:clr>
            <a:srgbClr val="F26B43"/>
          </p15:clr>
        </p15:guide>
        <p15:guide id="18" pos="384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6">
            <a:extLst>
              <a:ext uri="{FF2B5EF4-FFF2-40B4-BE49-F238E27FC236}">
                <a16:creationId xmlns:a16="http://schemas.microsoft.com/office/drawing/2014/main" id="{B1D012B7-D9C3-0810-48ED-73087C183F42}"/>
              </a:ext>
            </a:extLst>
          </p:cNvPr>
          <p:cNvPicPr>
            <a:picLocks noGrp="1" noChangeAspect="1"/>
          </p:cNvPicPr>
          <p:nvPr>
            <p:ph type="pic" sz="quarter" idx="23"/>
          </p:nvPr>
        </p:nvPicPr>
        <p:blipFill rotWithShape="1">
          <a:blip r:embed="rId2"/>
          <a:srcRect l="7817" r="7982"/>
          <a:stretch/>
        </p:blipFill>
        <p:spPr>
          <a:xfrm>
            <a:off x="6096000" y="1600199"/>
            <a:ext cx="6096000" cy="4826549"/>
          </a:xfrm>
        </p:spPr>
      </p:pic>
      <p:sp>
        <p:nvSpPr>
          <p:cNvPr id="2" name="Titel 1">
            <a:extLst>
              <a:ext uri="{FF2B5EF4-FFF2-40B4-BE49-F238E27FC236}">
                <a16:creationId xmlns:a16="http://schemas.microsoft.com/office/drawing/2014/main" id="{89ADA0E5-B71A-EFF3-6626-9DC27E0686D0}"/>
              </a:ext>
            </a:extLst>
          </p:cNvPr>
          <p:cNvSpPr>
            <a:spLocks noGrp="1"/>
          </p:cNvSpPr>
          <p:nvPr>
            <p:ph type="title"/>
          </p:nvPr>
        </p:nvSpPr>
        <p:spPr>
          <a:xfrm>
            <a:off x="4187" y="1600199"/>
            <a:ext cx="6094412" cy="4826549"/>
          </a:xfrm>
        </p:spPr>
        <p:txBody>
          <a:bodyPr/>
          <a:lstStyle/>
          <a:p>
            <a:r>
              <a:rPr lang="de-DE" dirty="0"/>
              <a:t>Hautschutz</a:t>
            </a:r>
          </a:p>
        </p:txBody>
      </p:sp>
      <p:sp>
        <p:nvSpPr>
          <p:cNvPr id="5" name="Textplatzhalter 4">
            <a:extLst>
              <a:ext uri="{FF2B5EF4-FFF2-40B4-BE49-F238E27FC236}">
                <a16:creationId xmlns:a16="http://schemas.microsoft.com/office/drawing/2014/main" id="{B59E22BA-58B0-15BE-1F03-8A102FE66031}"/>
              </a:ext>
            </a:extLst>
          </p:cNvPr>
          <p:cNvSpPr>
            <a:spLocks noGrp="1"/>
          </p:cNvSpPr>
          <p:nvPr>
            <p:ph type="body" sz="quarter" idx="24"/>
          </p:nvPr>
        </p:nvSpPr>
        <p:spPr/>
        <p:txBody>
          <a:bodyPr/>
          <a:lstStyle/>
          <a:p>
            <a:endParaRPr lang="de-DE"/>
          </a:p>
        </p:txBody>
      </p:sp>
    </p:spTree>
    <p:extLst>
      <p:ext uri="{BB962C8B-B14F-4D97-AF65-F5344CB8AC3E}">
        <p14:creationId xmlns:p14="http://schemas.microsoft.com/office/powerpoint/2010/main" val="3336388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b="1" dirty="0"/>
              <a:t>UV-belastung durch Sonneneinstrahlung</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311899" cy="4495434"/>
          </a:xfrm>
        </p:spPr>
        <p:txBody>
          <a:bodyPr/>
          <a:lstStyle/>
          <a:p>
            <a:pPr lvl="1">
              <a:buFont typeface="Wingdings" panose="05000000000000000000" pitchFamily="2" charset="2"/>
              <a:buChar char="§"/>
            </a:pPr>
            <a:r>
              <a:rPr lang="de-DE" dirty="0"/>
              <a:t>Auch bei Wolken wirksam</a:t>
            </a:r>
          </a:p>
          <a:p>
            <a:pPr lvl="1">
              <a:buFont typeface="Wingdings" panose="05000000000000000000" pitchFamily="2" charset="2"/>
              <a:buChar char="§"/>
            </a:pPr>
            <a:r>
              <a:rPr lang="de-DE" dirty="0"/>
              <a:t>Kaltes Wetter bedeutet nicht „ungefährlich“</a:t>
            </a:r>
          </a:p>
          <a:p>
            <a:pPr lvl="1">
              <a:buFont typeface="Wingdings" panose="05000000000000000000" pitchFamily="2" charset="2"/>
              <a:buChar char="§"/>
            </a:pPr>
            <a:r>
              <a:rPr lang="de-DE" dirty="0"/>
              <a:t>Wirkung oft erst Stunden später sicht- und spürbar</a:t>
            </a:r>
          </a:p>
          <a:p>
            <a:pPr lvl="1">
              <a:buFont typeface="Wingdings" panose="05000000000000000000" pitchFamily="2" charset="2"/>
              <a:buChar char="§"/>
            </a:pPr>
            <a:r>
              <a:rPr lang="de-DE" dirty="0"/>
              <a:t>Wiederholte Belastungen summieren sich</a:t>
            </a:r>
          </a:p>
          <a:p>
            <a:pPr lvl="1">
              <a:buFont typeface="Wingdings" panose="05000000000000000000" pitchFamily="2" charset="2"/>
              <a:buChar char="§"/>
            </a:pPr>
            <a:endParaRPr lang="de-DE"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10</a:t>
            </a:fld>
            <a:endParaRPr lang="de-DE" dirty="0"/>
          </a:p>
        </p:txBody>
      </p:sp>
      <p:pic>
        <p:nvPicPr>
          <p:cNvPr id="7" name="Grafik 6">
            <a:extLst>
              <a:ext uri="{FF2B5EF4-FFF2-40B4-BE49-F238E27FC236}">
                <a16:creationId xmlns:a16="http://schemas.microsoft.com/office/drawing/2014/main" id="{A3E11599-4E39-4B72-A8C2-5C9D90AE1101}"/>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1308380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UV-Strahlung auch ohne Sonne</a:t>
            </a:r>
            <a:endParaRPr lang="de-DE" b="1"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2" y="1601093"/>
            <a:ext cx="6340474" cy="4495434"/>
          </a:xfrm>
        </p:spPr>
        <p:txBody>
          <a:bodyPr/>
          <a:lstStyle/>
          <a:p>
            <a:pPr lvl="1">
              <a:buFont typeface="Wingdings" panose="05000000000000000000" pitchFamily="2" charset="2"/>
              <a:buChar char="§"/>
            </a:pPr>
            <a:r>
              <a:rPr lang="de-DE" dirty="0"/>
              <a:t>UV entsteht nicht nur durch Sonnenlicht</a:t>
            </a:r>
          </a:p>
          <a:p>
            <a:pPr lvl="1">
              <a:buFont typeface="Wingdings" panose="05000000000000000000" pitchFamily="2" charset="2"/>
              <a:buChar char="§"/>
            </a:pPr>
            <a:r>
              <a:rPr lang="de-DE" dirty="0"/>
              <a:t>Technische Quellen: z. B. Schweißen (Lichtbogen)</a:t>
            </a:r>
          </a:p>
          <a:p>
            <a:pPr lvl="1">
              <a:buFont typeface="Wingdings" panose="05000000000000000000" pitchFamily="2" charset="2"/>
              <a:buChar char="§"/>
            </a:pPr>
            <a:r>
              <a:rPr lang="de-DE" dirty="0"/>
              <a:t>Gefährdung auch für Personen in der Nähe</a:t>
            </a:r>
          </a:p>
          <a:p>
            <a:pPr lvl="1">
              <a:buFont typeface="Wingdings" panose="05000000000000000000" pitchFamily="2" charset="2"/>
              <a:buChar char="§"/>
            </a:pPr>
            <a:r>
              <a:rPr lang="de-DE" dirty="0"/>
              <a:t>Folgen für die Haut: Rötung, Entzündung, langfristige Schäden</a:t>
            </a:r>
          </a:p>
          <a:p>
            <a:pPr lvl="1">
              <a:buFont typeface="Wingdings" panose="05000000000000000000" pitchFamily="2" charset="2"/>
              <a:buChar char="§"/>
            </a:pPr>
            <a:endParaRPr lang="de-DE"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11</a:t>
            </a:fld>
            <a:endParaRPr lang="de-DE" dirty="0"/>
          </a:p>
        </p:txBody>
      </p:sp>
      <p:pic>
        <p:nvPicPr>
          <p:cNvPr id="7" name="Grafik 6">
            <a:extLst>
              <a:ext uri="{FF2B5EF4-FFF2-40B4-BE49-F238E27FC236}">
                <a16:creationId xmlns:a16="http://schemas.microsoft.com/office/drawing/2014/main" id="{A3E11599-4E39-4B72-A8C2-5C9D90AE1101}"/>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3559255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Schutzmaßnahmen: Was wirkt wirklich?</a:t>
            </a:r>
            <a:endParaRPr lang="de-DE" b="1"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12</a:t>
            </a:fld>
            <a:endParaRPr lang="de-DE"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8194827" cy="4495434"/>
          </a:xfrm>
        </p:spPr>
        <p:txBody>
          <a:bodyPr/>
          <a:lstStyle/>
          <a:p>
            <a:pPr lvl="1">
              <a:buFont typeface="Wingdings" panose="05000000000000000000" pitchFamily="2" charset="2"/>
              <a:buChar char="§"/>
            </a:pPr>
            <a:r>
              <a:rPr lang="de-DE" dirty="0"/>
              <a:t>Hautbelastende Stoffe und Prozesse wo immer es geht ersetzen</a:t>
            </a:r>
          </a:p>
          <a:p>
            <a:pPr lvl="1">
              <a:buFont typeface="Wingdings" panose="05000000000000000000" pitchFamily="2" charset="2"/>
              <a:buChar char="§"/>
            </a:pPr>
            <a:r>
              <a:rPr lang="de-DE" dirty="0"/>
              <a:t>Kontakt mit hautbelastenden Materialien möglichst vermeiden (z. B. geschlossene Systeme, Werkzeuge statt Hände)</a:t>
            </a:r>
          </a:p>
          <a:p>
            <a:pPr lvl="1">
              <a:buFont typeface="Wingdings" panose="05000000000000000000" pitchFamily="2" charset="2"/>
              <a:buChar char="§"/>
            </a:pPr>
            <a:r>
              <a:rPr lang="de-DE" dirty="0"/>
              <a:t>Exposition reduzieren (Arbeitsabläufe, Pausen, Wechsel) Gefährdung auch für Personen in der Nähe</a:t>
            </a:r>
          </a:p>
          <a:p>
            <a:pPr lvl="1">
              <a:buFont typeface="Wingdings" panose="05000000000000000000" pitchFamily="2" charset="2"/>
              <a:buChar char="§"/>
            </a:pPr>
            <a:r>
              <a:rPr lang="de-DE" dirty="0"/>
              <a:t>Direkter Schutz (geeignete Handschuhe, Kleidung, UV-Schutz</a:t>
            </a:r>
          </a:p>
          <a:p>
            <a:pPr lvl="1">
              <a:buFont typeface="Wingdings" panose="05000000000000000000" pitchFamily="2" charset="2"/>
              <a:buChar char="§"/>
            </a:pPr>
            <a:r>
              <a:rPr lang="de-DE" dirty="0"/>
              <a:t>Haut unterstützen (Hautschutz vor der Arbeit, Pflege danach)</a:t>
            </a:r>
          </a:p>
        </p:txBody>
      </p:sp>
    </p:spTree>
    <p:extLst>
      <p:ext uri="{BB962C8B-B14F-4D97-AF65-F5344CB8AC3E}">
        <p14:creationId xmlns:p14="http://schemas.microsoft.com/office/powerpoint/2010/main" val="3574702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err="1"/>
              <a:t>zusammenfassung</a:t>
            </a:r>
            <a:endParaRPr lang="de-DE"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483349" cy="4495434"/>
          </a:xfrm>
        </p:spPr>
        <p:txBody>
          <a:bodyPr/>
          <a:lstStyle/>
          <a:p>
            <a:pPr lvl="1">
              <a:buFont typeface="Wingdings" panose="05000000000000000000" pitchFamily="2" charset="2"/>
              <a:buChar char="§"/>
            </a:pPr>
            <a:r>
              <a:rPr lang="de-DE" dirty="0"/>
              <a:t>Hautbelastungen früh erkennen</a:t>
            </a:r>
          </a:p>
          <a:p>
            <a:pPr lvl="1">
              <a:buFont typeface="Wingdings" panose="05000000000000000000" pitchFamily="2" charset="2"/>
              <a:buChar char="§"/>
            </a:pPr>
            <a:r>
              <a:rPr lang="de-DE" dirty="0"/>
              <a:t>Schutz konsequent umsetzen</a:t>
            </a:r>
          </a:p>
          <a:p>
            <a:pPr lvl="1">
              <a:buFont typeface="Wingdings" panose="05000000000000000000" pitchFamily="2" charset="2"/>
              <a:buChar char="§"/>
            </a:pPr>
            <a:r>
              <a:rPr lang="de-DE" dirty="0"/>
              <a:t>Gewohnheiten hinterfragen</a:t>
            </a:r>
          </a:p>
          <a:p>
            <a:pPr lvl="1">
              <a:buFont typeface="Wingdings" panose="05000000000000000000" pitchFamily="2" charset="2"/>
              <a:buChar char="§"/>
            </a:pPr>
            <a:r>
              <a:rPr lang="de-DE" dirty="0"/>
              <a:t>Hautschutz passiert im Alltag</a:t>
            </a:r>
          </a:p>
          <a:p>
            <a:pPr lvl="1">
              <a:buFont typeface="Wingdings" panose="05000000000000000000" pitchFamily="2" charset="2"/>
              <a:buChar char="§"/>
            </a:pPr>
            <a:endParaRPr lang="de-DE" dirty="0"/>
          </a:p>
          <a:p>
            <a:pPr lvl="1">
              <a:buFont typeface="Wingdings" panose="05000000000000000000" pitchFamily="2" charset="2"/>
              <a:buChar char="§"/>
            </a:pPr>
            <a:endParaRPr lang="de-DE"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13</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2035336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D9FAD564-D287-E60E-7600-642C685522A8}"/>
              </a:ext>
            </a:extLst>
          </p:cNvPr>
          <p:cNvSpPr>
            <a:spLocks noGrp="1"/>
          </p:cNvSpPr>
          <p:nvPr>
            <p:ph type="sldNum" sz="quarter" idx="11"/>
          </p:nvPr>
        </p:nvSpPr>
        <p:spPr/>
        <p:txBody>
          <a:bodyPr/>
          <a:lstStyle/>
          <a:p>
            <a:fld id="{521AE3AC-DDCA-45D4-9B2A-A2DBEA872607}" type="slidenum">
              <a:rPr lang="de-DE" smtClean="0"/>
              <a:pPr/>
              <a:t>14</a:t>
            </a:fld>
            <a:endParaRPr lang="de-DE" dirty="0"/>
          </a:p>
        </p:txBody>
      </p:sp>
      <p:sp>
        <p:nvSpPr>
          <p:cNvPr id="7" name="Titel 6">
            <a:extLst>
              <a:ext uri="{FF2B5EF4-FFF2-40B4-BE49-F238E27FC236}">
                <a16:creationId xmlns:a16="http://schemas.microsoft.com/office/drawing/2014/main" id="{F8148914-6939-9243-C5C4-A887EB51DC56}"/>
              </a:ext>
            </a:extLst>
          </p:cNvPr>
          <p:cNvSpPr>
            <a:spLocks noGrp="1"/>
          </p:cNvSpPr>
          <p:nvPr>
            <p:ph type="title"/>
          </p:nvPr>
        </p:nvSpPr>
        <p:spPr/>
        <p:txBody>
          <a:bodyPr/>
          <a:lstStyle/>
          <a:p>
            <a:r>
              <a:rPr lang="de-DE" dirty="0"/>
              <a:t>vielen dank für ihre Aufmerksamkeit!</a:t>
            </a:r>
          </a:p>
        </p:txBody>
      </p:sp>
      <p:sp>
        <p:nvSpPr>
          <p:cNvPr id="2" name="Textplatzhalter 1">
            <a:extLst>
              <a:ext uri="{FF2B5EF4-FFF2-40B4-BE49-F238E27FC236}">
                <a16:creationId xmlns:a16="http://schemas.microsoft.com/office/drawing/2014/main" id="{3AD11520-D499-E446-57AE-646D4FE51564}"/>
              </a:ext>
            </a:extLst>
          </p:cNvPr>
          <p:cNvSpPr>
            <a:spLocks noGrp="1"/>
          </p:cNvSpPr>
          <p:nvPr>
            <p:ph type="body" sz="quarter" idx="14"/>
          </p:nvPr>
        </p:nvSpPr>
        <p:spPr/>
        <p:txBody>
          <a:bodyPr/>
          <a:lstStyle/>
          <a:p>
            <a:endParaRPr lang="de-DE"/>
          </a:p>
        </p:txBody>
      </p:sp>
      <p:sp>
        <p:nvSpPr>
          <p:cNvPr id="3" name="Textplatzhalter 2">
            <a:extLst>
              <a:ext uri="{FF2B5EF4-FFF2-40B4-BE49-F238E27FC236}">
                <a16:creationId xmlns:a16="http://schemas.microsoft.com/office/drawing/2014/main" id="{6C5F41E4-A4DA-89DE-ACA8-FFF18BCDEBE6}"/>
              </a:ext>
            </a:extLst>
          </p:cNvPr>
          <p:cNvSpPr>
            <a:spLocks noGrp="1"/>
          </p:cNvSpPr>
          <p:nvPr>
            <p:ph type="body" sz="quarter" idx="15"/>
          </p:nvPr>
        </p:nvSpPr>
        <p:spPr/>
        <p:txBody>
          <a:bodyPr/>
          <a:lstStyle/>
          <a:p>
            <a:endParaRPr lang="de-DE"/>
          </a:p>
        </p:txBody>
      </p:sp>
      <p:sp>
        <p:nvSpPr>
          <p:cNvPr id="6" name="Textplatzhalter 5">
            <a:extLst>
              <a:ext uri="{FF2B5EF4-FFF2-40B4-BE49-F238E27FC236}">
                <a16:creationId xmlns:a16="http://schemas.microsoft.com/office/drawing/2014/main" id="{E939EA4E-69C6-1E7E-B1F1-9662683B1837}"/>
              </a:ext>
            </a:extLst>
          </p:cNvPr>
          <p:cNvSpPr>
            <a:spLocks noGrp="1"/>
          </p:cNvSpPr>
          <p:nvPr>
            <p:ph type="body" sz="quarter" idx="16"/>
          </p:nvPr>
        </p:nvSpPr>
        <p:spPr/>
        <p:txBody>
          <a:bodyPr/>
          <a:lstStyle/>
          <a:p>
            <a:endParaRPr lang="de-DE"/>
          </a:p>
        </p:txBody>
      </p:sp>
      <p:sp>
        <p:nvSpPr>
          <p:cNvPr id="13" name="Textplatzhalter 12">
            <a:extLst>
              <a:ext uri="{FF2B5EF4-FFF2-40B4-BE49-F238E27FC236}">
                <a16:creationId xmlns:a16="http://schemas.microsoft.com/office/drawing/2014/main" id="{58140B91-CD84-BCEE-61FA-8C1ABFBED6E4}"/>
              </a:ext>
            </a:extLst>
          </p:cNvPr>
          <p:cNvSpPr>
            <a:spLocks noGrp="1"/>
          </p:cNvSpPr>
          <p:nvPr>
            <p:ph type="body" sz="quarter" idx="17"/>
          </p:nvPr>
        </p:nvSpPr>
        <p:spPr/>
        <p:txBody>
          <a:bodyPr/>
          <a:lstStyle/>
          <a:p>
            <a:endParaRPr lang="de-DE"/>
          </a:p>
        </p:txBody>
      </p:sp>
      <p:sp>
        <p:nvSpPr>
          <p:cNvPr id="14" name="Textplatzhalter 13">
            <a:extLst>
              <a:ext uri="{FF2B5EF4-FFF2-40B4-BE49-F238E27FC236}">
                <a16:creationId xmlns:a16="http://schemas.microsoft.com/office/drawing/2014/main" id="{5BA691A2-247F-FE08-BF6C-4FB276F8840C}"/>
              </a:ext>
            </a:extLst>
          </p:cNvPr>
          <p:cNvSpPr>
            <a:spLocks noGrp="1"/>
          </p:cNvSpPr>
          <p:nvPr>
            <p:ph type="body" sz="quarter" idx="18"/>
          </p:nvPr>
        </p:nvSpPr>
        <p:spPr/>
        <p:txBody>
          <a:bodyPr/>
          <a:lstStyle/>
          <a:p>
            <a:endParaRPr lang="de-DE"/>
          </a:p>
        </p:txBody>
      </p:sp>
    </p:spTree>
    <p:extLst>
      <p:ext uri="{BB962C8B-B14F-4D97-AF65-F5344CB8AC3E}">
        <p14:creationId xmlns:p14="http://schemas.microsoft.com/office/powerpoint/2010/main" val="1097356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4655BD53-A3A5-A248-AC71-D064E801D39F}"/>
              </a:ext>
            </a:extLst>
          </p:cNvPr>
          <p:cNvSpPr>
            <a:spLocks noGrp="1"/>
          </p:cNvSpPr>
          <p:nvPr>
            <p:ph type="ftr" sz="quarter" idx="10"/>
          </p:nvPr>
        </p:nvSpPr>
        <p:spPr/>
        <p:txBody>
          <a:bodyPr/>
          <a:lstStyle/>
          <a:p>
            <a:endParaRPr lang="de-DE" dirty="0"/>
          </a:p>
        </p:txBody>
      </p:sp>
      <p:sp>
        <p:nvSpPr>
          <p:cNvPr id="3" name="Foliennummernplatzhalter 2">
            <a:extLst>
              <a:ext uri="{FF2B5EF4-FFF2-40B4-BE49-F238E27FC236}">
                <a16:creationId xmlns:a16="http://schemas.microsoft.com/office/drawing/2014/main" id="{FA456910-3457-65AE-2ADB-F3B74EE7B67B}"/>
              </a:ext>
            </a:extLst>
          </p:cNvPr>
          <p:cNvSpPr>
            <a:spLocks noGrp="1"/>
          </p:cNvSpPr>
          <p:nvPr>
            <p:ph type="sldNum" sz="quarter" idx="11"/>
          </p:nvPr>
        </p:nvSpPr>
        <p:spPr/>
        <p:txBody>
          <a:bodyPr/>
          <a:lstStyle/>
          <a:p>
            <a:fld id="{521AE3AC-DDCA-45D4-9B2A-A2DBEA872607}" type="slidenum">
              <a:rPr lang="de-DE" smtClean="0"/>
              <a:pPr/>
              <a:t>15</a:t>
            </a:fld>
            <a:endParaRPr lang="de-DE" dirty="0"/>
          </a:p>
        </p:txBody>
      </p:sp>
    </p:spTree>
    <p:extLst>
      <p:ext uri="{BB962C8B-B14F-4D97-AF65-F5344CB8AC3E}">
        <p14:creationId xmlns:p14="http://schemas.microsoft.com/office/powerpoint/2010/main" val="1871986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Hautschutz: Warum das Thema wichtig ist</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254749" cy="4495434"/>
          </a:xfrm>
        </p:spPr>
        <p:txBody>
          <a:bodyPr/>
          <a:lstStyle/>
          <a:p>
            <a:pPr marL="457200" lvl="1" indent="-457200">
              <a:buFont typeface="Wingdings" panose="05000000000000000000" pitchFamily="2" charset="2"/>
              <a:buChar char="§"/>
            </a:pPr>
            <a:r>
              <a:rPr lang="de-DE" dirty="0"/>
              <a:t>Haut ist täglich Belastungen ausgesetzt</a:t>
            </a:r>
          </a:p>
          <a:p>
            <a:pPr marL="457200" lvl="1" indent="-457200">
              <a:buFont typeface="Wingdings" panose="05000000000000000000" pitchFamily="2" charset="2"/>
              <a:buChar char="§"/>
            </a:pPr>
            <a:r>
              <a:rPr lang="de-DE" dirty="0"/>
              <a:t>Schäden entstehen oft schleichend und </a:t>
            </a:r>
          </a:p>
          <a:p>
            <a:pPr marL="457200" lvl="1" indent="-457200">
              <a:buFont typeface="Wingdings" panose="05000000000000000000" pitchFamily="2" charset="2"/>
              <a:buChar char="§"/>
            </a:pPr>
            <a:r>
              <a:rPr lang="de-DE" dirty="0"/>
              <a:t>leiben lange unbemerkt</a:t>
            </a:r>
          </a:p>
          <a:p>
            <a:pPr marL="457200" lvl="1" indent="-457200">
              <a:buFont typeface="Wingdings" panose="05000000000000000000" pitchFamily="2" charset="2"/>
              <a:buChar char="§"/>
            </a:pPr>
            <a:r>
              <a:rPr lang="de-DE" dirty="0"/>
              <a:t>Viele unterschätzen das Risiko, weil nichts sofort „passiert“</a:t>
            </a:r>
          </a:p>
          <a:p>
            <a:pPr marL="457200" lvl="1" indent="-457200">
              <a:buFont typeface="Wingdings" panose="05000000000000000000" pitchFamily="2" charset="2"/>
              <a:buChar char="§"/>
            </a:pPr>
            <a:r>
              <a:rPr lang="de-DE" dirty="0"/>
              <a:t>Folgen reichen von trockener Haut bis zu chronischen Erkrankungen</a:t>
            </a:r>
          </a:p>
          <a:p>
            <a:pPr marL="457200" lvl="1" indent="-457200">
              <a:buFont typeface="Wingdings" panose="05000000000000000000" pitchFamily="2" charset="2"/>
              <a:buChar char="§"/>
            </a:pPr>
            <a:r>
              <a:rPr lang="de-DE" dirty="0"/>
              <a:t>Betrifft nahezu alle Tätigkeiten im Betrieb</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2</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3489640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Die Haut als Schutzbarriere</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742429" cy="4495434"/>
          </a:xfrm>
        </p:spPr>
        <p:txBody>
          <a:bodyPr/>
          <a:lstStyle/>
          <a:p>
            <a:pPr marL="457200" lvl="1" indent="-457200">
              <a:buFont typeface="Wingdings" panose="05000000000000000000" pitchFamily="2" charset="2"/>
              <a:buChar char="§"/>
            </a:pPr>
            <a:r>
              <a:rPr lang="de-DE" dirty="0"/>
              <a:t>Schützt vor Chemikalien, Keimen und mechanischen Einwirkungen</a:t>
            </a:r>
          </a:p>
          <a:p>
            <a:pPr marL="457200" lvl="1" indent="-457200">
              <a:buFont typeface="Wingdings" panose="05000000000000000000" pitchFamily="2" charset="2"/>
              <a:buChar char="§"/>
            </a:pPr>
            <a:r>
              <a:rPr lang="de-DE" dirty="0"/>
              <a:t>Reguliert Feuchtigkeit und Temperatur</a:t>
            </a:r>
          </a:p>
          <a:p>
            <a:pPr marL="457200" lvl="1" indent="-457200">
              <a:buFont typeface="Wingdings" panose="05000000000000000000" pitchFamily="2" charset="2"/>
              <a:buChar char="§"/>
            </a:pPr>
            <a:r>
              <a:rPr lang="de-DE" dirty="0"/>
              <a:t>Bereits kleine Schäden schwächen die Schutzfunktion deutlich</a:t>
            </a:r>
          </a:p>
          <a:p>
            <a:pPr marL="0" lvl="1" indent="0">
              <a:buNone/>
            </a:pPr>
            <a:endParaRPr lang="de-DE" dirty="0"/>
          </a:p>
          <a:p>
            <a:pPr marL="342900" indent="-342900">
              <a:spcBef>
                <a:spcPts val="1800"/>
              </a:spcBef>
              <a:buClr>
                <a:schemeClr val="accent1"/>
              </a:buClr>
              <a:buFont typeface="Wingdings" panose="05000000000000000000" pitchFamily="2" charset="2"/>
              <a:buChar char="§"/>
            </a:pPr>
            <a:endParaRPr lang="de-DE"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3</a:t>
            </a:fld>
            <a:endParaRPr lang="de-DE" dirty="0"/>
          </a:p>
        </p:txBody>
      </p:sp>
      <p:pic>
        <p:nvPicPr>
          <p:cNvPr id="7" name="Grafik 6">
            <a:extLst>
              <a:ext uri="{FF2B5EF4-FFF2-40B4-BE49-F238E27FC236}">
                <a16:creationId xmlns:a16="http://schemas.microsoft.com/office/drawing/2014/main" id="{3AC3709D-2F7E-4393-AD32-527BF615E0EA}"/>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41192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Typische Hautbelastungen im Arbeitsalltag</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8616949" cy="4495434"/>
          </a:xfrm>
        </p:spPr>
        <p:txBody>
          <a:bodyPr/>
          <a:lstStyle/>
          <a:p>
            <a:pPr marL="457200" lvl="1" indent="-457200">
              <a:buFont typeface="Wingdings" panose="05000000000000000000" pitchFamily="2" charset="2"/>
              <a:buChar char="§"/>
            </a:pPr>
            <a:r>
              <a:rPr lang="de-DE" dirty="0"/>
              <a:t>Feuchtarbeit (häufiges Waschen, langes Tragen von Handschuhen)</a:t>
            </a:r>
          </a:p>
          <a:p>
            <a:pPr marL="457200" lvl="1" indent="-457200">
              <a:buFont typeface="Wingdings" panose="05000000000000000000" pitchFamily="2" charset="2"/>
              <a:buChar char="§"/>
            </a:pPr>
            <a:r>
              <a:rPr lang="de-DE" dirty="0"/>
              <a:t>Kontakt mit Reinigern, Ölen oder anderen Stoffen</a:t>
            </a:r>
          </a:p>
          <a:p>
            <a:pPr marL="457200" lvl="1" indent="-457200">
              <a:buFont typeface="Wingdings" panose="05000000000000000000" pitchFamily="2" charset="2"/>
              <a:buChar char="§"/>
            </a:pPr>
            <a:r>
              <a:rPr lang="de-DE" dirty="0"/>
              <a:t>Staub, Schmutz und feine Partikel</a:t>
            </a:r>
          </a:p>
          <a:p>
            <a:pPr marL="457200" lvl="1" indent="-457200">
              <a:buFont typeface="Wingdings" panose="05000000000000000000" pitchFamily="2" charset="2"/>
              <a:buChar char="§"/>
            </a:pPr>
            <a:r>
              <a:rPr lang="de-DE" dirty="0"/>
              <a:t>Reibung, Druck, mechanische Beanspruchung</a:t>
            </a:r>
          </a:p>
          <a:p>
            <a:pPr marL="457200" lvl="1" indent="-457200">
              <a:buFont typeface="Wingdings" panose="05000000000000000000" pitchFamily="2" charset="2"/>
              <a:buChar char="§"/>
            </a:pPr>
            <a:r>
              <a:rPr lang="de-DE" dirty="0"/>
              <a:t>UV-Strahlung (Sonne und technische Quellen wie Schweißen)</a:t>
            </a:r>
          </a:p>
          <a:p>
            <a:pPr marL="457200" lvl="1" indent="-457200">
              <a:buFont typeface="Wingdings" panose="05000000000000000000" pitchFamily="2" charset="2"/>
              <a:buChar char="§"/>
            </a:pPr>
            <a:r>
              <a:rPr lang="de-DE" dirty="0"/>
              <a:t>Kombination mehrerer Belastungen ist besonders kritisch</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4</a:t>
            </a:fld>
            <a:endParaRPr lang="de-DE" dirty="0"/>
          </a:p>
        </p:txBody>
      </p:sp>
    </p:spTree>
    <p:extLst>
      <p:ext uri="{BB962C8B-B14F-4D97-AF65-F5344CB8AC3E}">
        <p14:creationId xmlns:p14="http://schemas.microsoft.com/office/powerpoint/2010/main" val="1146570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Unsichtbare Gefährdungen</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5568949" cy="4495434"/>
          </a:xfrm>
        </p:spPr>
        <p:txBody>
          <a:bodyPr/>
          <a:lstStyle/>
          <a:p>
            <a:pPr lvl="1">
              <a:buFont typeface="Wingdings" panose="05000000000000000000" pitchFamily="2" charset="2"/>
              <a:buChar char="§"/>
            </a:pPr>
            <a:r>
              <a:rPr lang="de-DE" dirty="0"/>
              <a:t>Viele Hautbelastungen sind weder sichtbar noch spürbar</a:t>
            </a:r>
          </a:p>
          <a:p>
            <a:pPr lvl="1">
              <a:buFont typeface="Wingdings" panose="05000000000000000000" pitchFamily="2" charset="2"/>
              <a:buChar char="§"/>
            </a:pPr>
            <a:endParaRPr lang="de-DE" dirty="0"/>
          </a:p>
          <a:p>
            <a:pPr lvl="1">
              <a:buFont typeface="Wingdings" panose="05000000000000000000" pitchFamily="2" charset="2"/>
              <a:buChar char="§"/>
            </a:pPr>
            <a:r>
              <a:rPr lang="de-DE" dirty="0"/>
              <a:t>Gewöhnung führt zu Fehleinschätzung</a:t>
            </a:r>
          </a:p>
          <a:p>
            <a:pPr lvl="1">
              <a:buFont typeface="Wingdings" panose="05000000000000000000" pitchFamily="2" charset="2"/>
              <a:buChar char="§"/>
            </a:pPr>
            <a:endParaRPr lang="de-DE" dirty="0"/>
          </a:p>
          <a:p>
            <a:pPr lvl="1">
              <a:buFont typeface="Wingdings" panose="05000000000000000000" pitchFamily="2" charset="2"/>
              <a:buChar char="§"/>
            </a:pPr>
            <a:r>
              <a:rPr lang="de-DE" dirty="0"/>
              <a:t>Schäden entstehen oft verzögert</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5</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2385561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Hautschutzcreme: Realität</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672949" cy="4495434"/>
          </a:xfrm>
        </p:spPr>
        <p:txBody>
          <a:bodyPr/>
          <a:lstStyle/>
          <a:p>
            <a:pPr lvl="1">
              <a:buFont typeface="Wingdings" panose="05000000000000000000" pitchFamily="2" charset="2"/>
              <a:buChar char="§"/>
            </a:pPr>
            <a:r>
              <a:rPr lang="de-DE" dirty="0"/>
              <a:t>unterstützt die Haut</a:t>
            </a:r>
          </a:p>
          <a:p>
            <a:pPr lvl="1">
              <a:buFont typeface="Wingdings" panose="05000000000000000000" pitchFamily="2" charset="2"/>
              <a:buChar char="§"/>
            </a:pPr>
            <a:r>
              <a:rPr lang="de-DE" dirty="0"/>
              <a:t>Erleichtert später die Reinigung</a:t>
            </a:r>
          </a:p>
          <a:p>
            <a:pPr lvl="1">
              <a:buFont typeface="Wingdings" panose="05000000000000000000" pitchFamily="2" charset="2"/>
              <a:buChar char="§"/>
            </a:pPr>
            <a:r>
              <a:rPr lang="de-DE" dirty="0"/>
              <a:t>Kein vollständiger Schutz</a:t>
            </a:r>
          </a:p>
          <a:p>
            <a:pPr lvl="1">
              <a:buFont typeface="Wingdings" panose="05000000000000000000" pitchFamily="2" charset="2"/>
              <a:buChar char="§"/>
            </a:pPr>
            <a:r>
              <a:rPr lang="de-DE" dirty="0"/>
              <a:t>Ersetzt keine Handschuhe</a:t>
            </a:r>
          </a:p>
          <a:p>
            <a:pPr lvl="1">
              <a:buFont typeface="Wingdings" panose="05000000000000000000" pitchFamily="2" charset="2"/>
              <a:buChar char="§"/>
            </a:pPr>
            <a:r>
              <a:rPr lang="de-DE" dirty="0"/>
              <a:t>Wirkt nur bei richtiger Anwendung</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6</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247956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Handschuhe richtig einsetzen</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446773" cy="4495434"/>
          </a:xfrm>
        </p:spPr>
        <p:txBody>
          <a:bodyPr/>
          <a:lstStyle/>
          <a:p>
            <a:pPr lvl="1">
              <a:buFont typeface="Wingdings" panose="05000000000000000000" pitchFamily="2" charset="2"/>
              <a:buChar char="§"/>
            </a:pPr>
            <a:r>
              <a:rPr lang="de-DE" dirty="0"/>
              <a:t>Schützen vor direkten Einwirkungen</a:t>
            </a:r>
          </a:p>
          <a:p>
            <a:pPr lvl="1">
              <a:buFont typeface="Wingdings" panose="05000000000000000000" pitchFamily="2" charset="2"/>
              <a:buChar char="§"/>
            </a:pPr>
            <a:r>
              <a:rPr lang="de-DE" dirty="0"/>
              <a:t>Müssen zur Tätigkeit passen</a:t>
            </a:r>
          </a:p>
          <a:p>
            <a:pPr lvl="1">
              <a:buFont typeface="Wingdings" panose="05000000000000000000" pitchFamily="2" charset="2"/>
              <a:buChar char="§"/>
            </a:pPr>
            <a:r>
              <a:rPr lang="de-DE" dirty="0"/>
              <a:t>Zu lange Tragezeiten vermeiden</a:t>
            </a:r>
          </a:p>
          <a:p>
            <a:pPr lvl="1">
              <a:buFont typeface="Wingdings" panose="05000000000000000000" pitchFamily="2" charset="2"/>
              <a:buChar char="§"/>
            </a:pPr>
            <a:r>
              <a:rPr lang="de-DE" dirty="0"/>
              <a:t>Feuchtigkeit unter dem Handschuh beachten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7</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1254446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Reinigung der Haut</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2" y="1601093"/>
            <a:ext cx="6925308" cy="4495434"/>
          </a:xfrm>
        </p:spPr>
        <p:txBody>
          <a:bodyPr/>
          <a:lstStyle/>
          <a:p>
            <a:pPr lvl="1">
              <a:buFont typeface="Wingdings" panose="05000000000000000000" pitchFamily="2" charset="2"/>
              <a:buChar char="§"/>
            </a:pPr>
            <a:r>
              <a:rPr lang="de-DE" dirty="0"/>
              <a:t>Gründlich, aber nicht übertrieben</a:t>
            </a:r>
          </a:p>
          <a:p>
            <a:pPr lvl="1">
              <a:buFont typeface="Wingdings" panose="05000000000000000000" pitchFamily="2" charset="2"/>
              <a:buChar char="§"/>
            </a:pPr>
            <a:r>
              <a:rPr lang="de-DE" dirty="0"/>
              <a:t>Auch schwer erreichbare Stellen beachten</a:t>
            </a:r>
          </a:p>
          <a:p>
            <a:pPr lvl="1">
              <a:buFont typeface="Wingdings" panose="05000000000000000000" pitchFamily="2" charset="2"/>
              <a:buChar char="§"/>
            </a:pPr>
            <a:r>
              <a:rPr lang="de-DE" dirty="0"/>
              <a:t>Zu heißes Wasser vermeiden</a:t>
            </a:r>
          </a:p>
          <a:p>
            <a:pPr lvl="1">
              <a:buFont typeface="Wingdings" panose="05000000000000000000" pitchFamily="2" charset="2"/>
              <a:buChar char="§"/>
            </a:pPr>
            <a:r>
              <a:rPr lang="de-DE" dirty="0"/>
              <a:t>Hautschonende Mittel verwenden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8</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3305553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Typische Schwachstellen beim Händewaschen</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2" y="1601093"/>
            <a:ext cx="6925308" cy="4495434"/>
          </a:xfrm>
        </p:spPr>
        <p:txBody>
          <a:bodyPr/>
          <a:lstStyle/>
          <a:p>
            <a:pPr lvl="1">
              <a:buFont typeface="Wingdings" panose="05000000000000000000" pitchFamily="2" charset="2"/>
              <a:buChar char="§"/>
            </a:pPr>
            <a:r>
              <a:rPr lang="de-DE" dirty="0"/>
              <a:t>Zwischen den Fingern bleibt oft Schmutz</a:t>
            </a:r>
          </a:p>
          <a:p>
            <a:pPr lvl="1">
              <a:buFont typeface="Wingdings" panose="05000000000000000000" pitchFamily="2" charset="2"/>
              <a:buChar char="§"/>
            </a:pPr>
            <a:r>
              <a:rPr lang="de-DE" dirty="0"/>
              <a:t>Daumen werden häufig vergessen</a:t>
            </a:r>
          </a:p>
          <a:p>
            <a:pPr lvl="1">
              <a:buFont typeface="Wingdings" panose="05000000000000000000" pitchFamily="2" charset="2"/>
              <a:buChar char="§"/>
            </a:pPr>
            <a:r>
              <a:rPr lang="de-DE" dirty="0"/>
              <a:t>Nägel werden nicht ausreichend gereinigt</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9</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7200000" y="1620000"/>
            <a:ext cx="3960000" cy="3960000"/>
          </a:xfrm>
          <a:prstGeom prst="rect">
            <a:avLst/>
          </a:prstGeom>
          <a:ln>
            <a:noFill/>
          </a:ln>
          <a:effectLst>
            <a:softEdge rad="112500"/>
          </a:effectLst>
        </p:spPr>
      </p:pic>
    </p:spTree>
    <p:extLst>
      <p:ext uri="{BB962C8B-B14F-4D97-AF65-F5344CB8AC3E}">
        <p14:creationId xmlns:p14="http://schemas.microsoft.com/office/powerpoint/2010/main" val="2529670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IO_CHANGETRACKING" val="true"/>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MIO_HDS" val="True"/>
  <p:tag name="MIO_UPDATE" val="True"/>
  <p:tag name="MIO_FALLBACK_LAYOUT" val="6"/>
  <p:tag name="MIO_SHOW_DATE" val="False"/>
  <p:tag name="MIO_SHOW_FOOTER" val="False"/>
  <p:tag name="MIO_SHOW_PAGENUMBER" val="False"/>
  <p:tag name="MIO_AVOID_BLANK_LAYOUT" val="True"/>
  <p:tag name="MIO_CD_LAYOUT_VALID_AREA" val="False"/>
  <p:tag name="MIO_NUMBER_OF_VALID_LAYOUTS" val="21"/>
  <p:tag name="MIO_EKGUID" val="d78cf25b-398c-4e7d-be6f-bc2ca9092c8f"/>
  <p:tag name="MIO_VERSION" val="07.11.2022 10:48:56"/>
  <p:tag name="MIO_LASTDOWNLOADED" val="07.11.2022 10:48:56"/>
  <p:tag name="MIO_DBID" val="25C89224-3BD0-4DAE-9699-6AD9CAF4AB96"/>
  <p:tag name="MIO_OBJECTNAME" val="TeachToProtect Master"/>
  <p:tag name="MIO_LASTEDITORNAME" val="Tatjana Hänsch"/>
  <p:tag name="MIO_SKIPVERSION" val="01.01.0001 00:00:00"/>
  <p:tag name="MIO_CDID" val="44516e57-4c74-411b-bee8-275ec7414433"/>
  <p:tag name="MIO_PRESI_FIRST_SLIDENUMBER"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TeachToProtect Unterweisung">
  <a:themeElements>
    <a:clrScheme name="T2P">
      <a:dk1>
        <a:srgbClr val="000000"/>
      </a:dk1>
      <a:lt1>
        <a:sysClr val="window" lastClr="FFFFFF"/>
      </a:lt1>
      <a:dk2>
        <a:srgbClr val="5F5F5F"/>
      </a:dk2>
      <a:lt2>
        <a:srgbClr val="CCCCCC"/>
      </a:lt2>
      <a:accent1>
        <a:srgbClr val="008CE2"/>
      </a:accent1>
      <a:accent2>
        <a:srgbClr val="FF5F1F"/>
      </a:accent2>
      <a:accent3>
        <a:srgbClr val="BBD74A"/>
      </a:accent3>
      <a:accent4>
        <a:srgbClr val="444444"/>
      </a:accent4>
      <a:accent5>
        <a:srgbClr val="7D8A90"/>
      </a:accent5>
      <a:accent6>
        <a:srgbClr val="A5A5A5"/>
      </a:accent6>
      <a:hlink>
        <a:srgbClr val="A5A5A5"/>
      </a:hlink>
      <a:folHlink>
        <a:srgbClr val="008CE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1"/>
        </a:solidFill>
        <a:ln>
          <a:noFill/>
        </a:ln>
      </a:spPr>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defPPr algn="ctr" rtl="0" eaLnBrk="1" fontAlgn="auto" hangingPunct="1">
          <a:lnSpc>
            <a:spcPct val="100000"/>
          </a:lnSpc>
          <a:spcBef>
            <a:spcPts val="300"/>
          </a:spcBef>
          <a:spcAft>
            <a:spcPts val="300"/>
          </a:spcAft>
          <a:defRPr sz="1400" b="0" i="0" u="none" baseline="0">
            <a:solidFill>
              <a:srgbClr val="FFFFFF"/>
            </a:solidFill>
            <a:cs typeface="Calibri" panose="020F050202020403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bwMode="gray">
        <a:noFill/>
        <a:ln w="12700">
          <a:noFill/>
        </a:ln>
      </a:spPr>
      <a:bodyPr vert="horz" wrap="square" lIns="0" tIns="0" rIns="0" bIns="0" rtlCol="0">
        <a:noAutofit/>
      </a:bodyPr>
      <a:lstStyle>
        <a:defPPr algn="l" defTabSz="914377" rtl="0" eaLnBrk="1" fontAlgn="auto" hangingPunct="1">
          <a:lnSpc>
            <a:spcPct val="100000"/>
          </a:lnSpc>
          <a:spcBef>
            <a:spcPts val="400"/>
          </a:spcBef>
          <a:spcAft>
            <a:spcPts val="400"/>
          </a:spcAft>
          <a:buNone/>
          <a:defRPr sz="1400" b="0" i="0" u="none" baseline="0" dirty="0" err="1" smtClean="0">
            <a:solidFill>
              <a:schemeClr val="tx2"/>
            </a:solidFill>
          </a:defRPr>
        </a:defPPr>
      </a:lstStyle>
    </a:txDef>
  </a:objectDefaults>
  <a:extraClrSchemeLst/>
  <a:extLst>
    <a:ext uri="{05A4C25C-085E-4340-85A3-A5531E510DB2}">
      <thm15:themeFamily xmlns:thm15="http://schemas.microsoft.com/office/thememl/2012/main" name="230213_Unterweisungsmaster.potx" id="{9E4A4A0A-9CE5-44C1-891A-5ACB62BC9D76}" vid="{335BF843-C8EE-419D-86E9-A11EBEAB2156}"/>
    </a:ext>
  </a:extLst>
</a:theme>
</file>

<file path=ppt/theme/theme2.xml><?xml version="1.0" encoding="utf-8"?>
<a:theme xmlns:a="http://schemas.openxmlformats.org/drawingml/2006/main" name="Larissa">
  <a:themeElements>
    <a:clrScheme name="ELEX 2">
      <a:dk1>
        <a:sysClr val="windowText" lastClr="000000"/>
      </a:dk1>
      <a:lt1>
        <a:sysClr val="window" lastClr="FFFFFF"/>
      </a:lt1>
      <a:dk2>
        <a:srgbClr val="273B46"/>
      </a:dk2>
      <a:lt2>
        <a:srgbClr val="CCCCCC"/>
      </a:lt2>
      <a:accent1>
        <a:srgbClr val="BBCE00"/>
      </a:accent1>
      <a:accent2>
        <a:srgbClr val="164193"/>
      </a:accent2>
      <a:accent3>
        <a:srgbClr val="273B46"/>
      </a:accent3>
      <a:accent4>
        <a:srgbClr val="7D8A90"/>
      </a:accent4>
      <a:accent5>
        <a:srgbClr val="00ADBC"/>
      </a:accent5>
      <a:accent6>
        <a:srgbClr val="444444"/>
      </a:accent6>
      <a:hlink>
        <a:srgbClr val="7D8A90"/>
      </a:hlink>
      <a:folHlink>
        <a:srgbClr val="CCD424"/>
      </a:folHlink>
    </a:clrScheme>
    <a:fontScheme name="ELEX">
      <a:majorFont>
        <a:latin typeface="Work Sans SemiBold"/>
        <a:ea typeface=""/>
        <a:cs typeface=""/>
      </a:majorFont>
      <a:minorFont>
        <a:latin typeface="Work san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ELEX 2">
      <a:dk1>
        <a:sysClr val="windowText" lastClr="000000"/>
      </a:dk1>
      <a:lt1>
        <a:sysClr val="window" lastClr="FFFFFF"/>
      </a:lt1>
      <a:dk2>
        <a:srgbClr val="273B46"/>
      </a:dk2>
      <a:lt2>
        <a:srgbClr val="CCCCCC"/>
      </a:lt2>
      <a:accent1>
        <a:srgbClr val="BBCE00"/>
      </a:accent1>
      <a:accent2>
        <a:srgbClr val="164193"/>
      </a:accent2>
      <a:accent3>
        <a:srgbClr val="273B46"/>
      </a:accent3>
      <a:accent4>
        <a:srgbClr val="7D8A90"/>
      </a:accent4>
      <a:accent5>
        <a:srgbClr val="00ADBC"/>
      </a:accent5>
      <a:accent6>
        <a:srgbClr val="444444"/>
      </a:accent6>
      <a:hlink>
        <a:srgbClr val="7D8A90"/>
      </a:hlink>
      <a:folHlink>
        <a:srgbClr val="CCD424"/>
      </a:folHlink>
    </a:clrScheme>
    <a:fontScheme name="ELEX SCHRIFT">
      <a:majorFont>
        <a:latin typeface="Work Sans SemiBold"/>
        <a:ea typeface=""/>
        <a:cs typeface=""/>
      </a:majorFont>
      <a:minorFont>
        <a:latin typeface="Work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5f3c0c8-cb47-4a26-91a1-a44bb4539247" xsi:nil="true"/>
    <lcf76f155ced4ddcb4097134ff3c332f xmlns="bbb3f655-f267-4a84-b742-532fbc77d0a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E9C0657C80C9EB42A8AE8AF1E32C18B5" ma:contentTypeVersion="16" ma:contentTypeDescription="Ein neues Dokument erstellen." ma:contentTypeScope="" ma:versionID="b48c60bcb5f7d428e64c16f8b40588dd">
  <xsd:schema xmlns:xsd="http://www.w3.org/2001/XMLSchema" xmlns:xs="http://www.w3.org/2001/XMLSchema" xmlns:p="http://schemas.microsoft.com/office/2006/metadata/properties" xmlns:ns2="bbb3f655-f267-4a84-b742-532fbc77d0ab" xmlns:ns3="f5f3c0c8-cb47-4a26-91a1-a44bb4539247" targetNamespace="http://schemas.microsoft.com/office/2006/metadata/properties" ma:root="true" ma:fieldsID="dfa5347d09fbae1c92fe6be18fe04650" ns2:_="" ns3:_="">
    <xsd:import namespace="bbb3f655-f267-4a84-b742-532fbc77d0ab"/>
    <xsd:import namespace="f5f3c0c8-cb47-4a26-91a1-a44bb453924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3f655-f267-4a84-b742-532fbc77d0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0a4a64a0-82bc-48a6-9867-8208b236fb3d"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5f3c0c8-cb47-4a26-91a1-a44bb4539247"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60bcdc34-3acf-42b1-abfa-b6ef944057a8}" ma:internalName="TaxCatchAll" ma:showField="CatchAllData" ma:web="f5f3c0c8-cb47-4a26-91a1-a44bb453924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CB2B41-5664-4C59-9600-B8E994170EF9}">
  <ds:schemaRefs>
    <ds:schemaRef ds:uri="f5f3c0c8-cb47-4a26-91a1-a44bb4539247"/>
    <ds:schemaRef ds:uri="http://purl.org/dc/elements/1.1/"/>
    <ds:schemaRef ds:uri="http://schemas.microsoft.com/office/2006/metadata/properties"/>
    <ds:schemaRef ds:uri="http://schemas.microsoft.com/office/2006/documentManagement/types"/>
    <ds:schemaRef ds:uri="http://purl.org/dc/dcmitype/"/>
    <ds:schemaRef ds:uri="http://www.w3.org/XML/1998/namespace"/>
    <ds:schemaRef ds:uri="http://schemas.microsoft.com/office/infopath/2007/PartnerControls"/>
    <ds:schemaRef ds:uri="http://schemas.openxmlformats.org/package/2006/metadata/core-properties"/>
    <ds:schemaRef ds:uri="bbb3f655-f267-4a84-b742-532fbc77d0ab"/>
    <ds:schemaRef ds:uri="http://purl.org/dc/terms/"/>
  </ds:schemaRefs>
</ds:datastoreItem>
</file>

<file path=customXml/itemProps2.xml><?xml version="1.0" encoding="utf-8"?>
<ds:datastoreItem xmlns:ds="http://schemas.openxmlformats.org/officeDocument/2006/customXml" ds:itemID="{526B0DF8-31DD-4574-98DA-6D7F9B0419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b3f655-f267-4a84-b742-532fbc77d0ab"/>
    <ds:schemaRef ds:uri="f5f3c0c8-cb47-4a26-91a1-a44bb453924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CA98C29-184F-4581-BF23-E8C72B452F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383</Words>
  <Application>Microsoft Office PowerPoint</Application>
  <PresentationFormat>Breitbild</PresentationFormat>
  <Paragraphs>81</Paragraphs>
  <Slides>15</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15</vt:i4>
      </vt:variant>
    </vt:vector>
  </HeadingPairs>
  <TitlesOfParts>
    <vt:vector size="20" baseType="lpstr">
      <vt:lpstr>Arial</vt:lpstr>
      <vt:lpstr>Calibri</vt:lpstr>
      <vt:lpstr>Symbol</vt:lpstr>
      <vt:lpstr>Wingdings</vt:lpstr>
      <vt:lpstr>1_TeachToProtect Unterweisung</vt:lpstr>
      <vt:lpstr>Hautschutz</vt:lpstr>
      <vt:lpstr>Hautschutz: Warum das Thema wichtig ist</vt:lpstr>
      <vt:lpstr>Die Haut als Schutzbarriere</vt:lpstr>
      <vt:lpstr>Typische Hautbelastungen im Arbeitsalltag</vt:lpstr>
      <vt:lpstr>Unsichtbare Gefährdungen</vt:lpstr>
      <vt:lpstr>Hautschutzcreme: Realität</vt:lpstr>
      <vt:lpstr>Handschuhe richtig einsetzen</vt:lpstr>
      <vt:lpstr>Reinigung der Haut</vt:lpstr>
      <vt:lpstr>Typische Schwachstellen beim Händewaschen</vt:lpstr>
      <vt:lpstr>UV-belastung durch Sonneneinstrahlung</vt:lpstr>
      <vt:lpstr>UV-Strahlung auch ohne Sonne</vt:lpstr>
      <vt:lpstr>Schutzmaßnahmen: Was wirkt wirklich?</vt:lpstr>
      <vt:lpstr>zusammenfassung</vt:lpstr>
      <vt:lpstr>vielen dank für ihre Aufmerksamkeit!</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Herzlich willkommen  zum Online-Webinar  von TeachToProtect – Was bedeutet das Auslaufen der Bundes-Notbremse zum 19.03.22  für Ihren Betrieb?</dc:title>
  <dc:creator>haensch</dc:creator>
  <cp:lastModifiedBy>web</cp:lastModifiedBy>
  <cp:revision>105</cp:revision>
  <dcterms:created xsi:type="dcterms:W3CDTF">2022-10-23T09:49:27Z</dcterms:created>
  <dcterms:modified xsi:type="dcterms:W3CDTF">2026-04-01T17:01:44Z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0x010100E9C0657C80C9EB42A8AE8AF1E32C18B5</vt:lpwstr>
  </property>
</Properties>
</file>