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76" r:id="rId4"/>
  </p:sldMasterIdLst>
  <p:notesMasterIdLst>
    <p:notesMasterId r:id="rId23"/>
  </p:notesMasterIdLst>
  <p:handoutMasterIdLst>
    <p:handoutMasterId r:id="rId24"/>
  </p:handoutMasterIdLst>
  <p:sldIdLst>
    <p:sldId id="256" r:id="rId5"/>
    <p:sldId id="276" r:id="rId6"/>
    <p:sldId id="278" r:id="rId7"/>
    <p:sldId id="279" r:id="rId8"/>
    <p:sldId id="280" r:id="rId9"/>
    <p:sldId id="281" r:id="rId10"/>
    <p:sldId id="258" r:id="rId11"/>
    <p:sldId id="261" r:id="rId12"/>
    <p:sldId id="262" r:id="rId13"/>
    <p:sldId id="264" r:id="rId14"/>
    <p:sldId id="266" r:id="rId15"/>
    <p:sldId id="274" r:id="rId16"/>
    <p:sldId id="267" r:id="rId17"/>
    <p:sldId id="275" r:id="rId18"/>
    <p:sldId id="268" r:id="rId19"/>
    <p:sldId id="277" r:id="rId20"/>
    <p:sldId id="260" r:id="rId21"/>
    <p:sldId id="259" r:id="rId22"/>
  </p:sldIdLst>
  <p:sldSz cx="12192000" cy="6858000"/>
  <p:notesSz cx="6794500" cy="9931400"/>
  <p:custDataLst>
    <p:tags r:id="rId2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97610E-4638-2A9B-349B-F4878BC3E837}" name="LaK - Laura Knieps" initials="LLK" userId="S::lak@vnr.de::3a391a98-baeb-49d0-80d1-22986b3e471e" providerId="AD"/>
  <p188:author id="{5486334C-391F-48E3-F06F-A7566D422A79}" name="CC - Chand Chopra" initials="CCC" userId="S::cc@vnr.de::147050ee-f902-4a1c-a393-8ccdd2b31d6c" providerId="AD"/>
  <p188:author id="{0F30A8DE-C86E-289F-CD99-B16889FB7B5B}" name="haensch" initials="h" userId="S::haensch@slide-by-slide.de::a4c30ba3-0820-471f-bd41-8445325b93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74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710" autoAdjust="0"/>
    <p:restoredTop sz="95749" autoAdjust="0"/>
  </p:normalViewPr>
  <p:slideViewPr>
    <p:cSldViewPr snapToGrid="0" snapToObjects="1" showGuides="1">
      <p:cViewPr varScale="1">
        <p:scale>
          <a:sx n="79" d="100"/>
          <a:sy n="79" d="100"/>
        </p:scale>
        <p:origin x="96" y="79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466"/>
    </p:cViewPr>
  </p:sorterViewPr>
  <p:notesViewPr>
    <p:cSldViewPr snapToGrid="0" snapToObjects="1" showGuides="1">
      <p:cViewPr>
        <p:scale>
          <a:sx n="100" d="100"/>
          <a:sy n="100" d="100"/>
        </p:scale>
        <p:origin x="5202"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FF007F-9A31-1C8D-26A2-299343CA4BD4}"/>
              </a:ext>
            </a:extLst>
          </p:cNvPr>
          <p:cNvSpPr>
            <a:spLocks noGrp="1"/>
          </p:cNvSpPr>
          <p:nvPr>
            <p:ph type="hdr" sz="quarter"/>
          </p:nvPr>
        </p:nvSpPr>
        <p:spPr>
          <a:xfrm>
            <a:off x="293912" y="249237"/>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3" name="Datumsplatzhalter 2">
            <a:extLst>
              <a:ext uri="{FF2B5EF4-FFF2-40B4-BE49-F238E27FC236}">
                <a16:creationId xmlns:a16="http://schemas.microsoft.com/office/drawing/2014/main" id="{461A67CE-6973-2649-58C0-57107DB6ED77}"/>
              </a:ext>
            </a:extLst>
          </p:cNvPr>
          <p:cNvSpPr>
            <a:spLocks noGrp="1"/>
          </p:cNvSpPr>
          <p:nvPr>
            <p:ph type="dt" sz="quarter" idx="1"/>
          </p:nvPr>
        </p:nvSpPr>
        <p:spPr>
          <a:xfrm>
            <a:off x="5634945" y="249238"/>
            <a:ext cx="865642" cy="216000"/>
          </a:xfrm>
          <a:prstGeom prst="rect">
            <a:avLst/>
          </a:prstGeom>
        </p:spPr>
        <p:txBody>
          <a:bodyPr vert="horz" lIns="0" tIns="0" rIns="0" bIns="0" rtlCol="0"/>
          <a:lstStyle>
            <a:lvl1pPr algn="r">
              <a:defRPr sz="1200"/>
            </a:lvl1pPr>
          </a:lstStyle>
          <a:p>
            <a:fld id="{24A3EB9D-E37B-49D2-B390-382B67A6FFBE}" type="datetimeFigureOut">
              <a:rPr lang="de-DE" sz="1000" smtClean="0">
                <a:latin typeface="Calibri" panose="020F0502020204030204" pitchFamily="34" charset="0"/>
              </a:rPr>
              <a:t>17.04.2026</a:t>
            </a:fld>
            <a:endParaRPr lang="de-DE" sz="1000" dirty="0">
              <a:latin typeface="Calibri" panose="020F0502020204030204" pitchFamily="34" charset="0"/>
            </a:endParaRPr>
          </a:p>
        </p:txBody>
      </p:sp>
      <p:sp>
        <p:nvSpPr>
          <p:cNvPr id="4" name="Fußzeilenplatzhalter 3">
            <a:extLst>
              <a:ext uri="{FF2B5EF4-FFF2-40B4-BE49-F238E27FC236}">
                <a16:creationId xmlns:a16="http://schemas.microsoft.com/office/drawing/2014/main" id="{6F5743C2-7DCE-FB97-B83D-C28FC48CA83F}"/>
              </a:ext>
            </a:extLst>
          </p:cNvPr>
          <p:cNvSpPr>
            <a:spLocks noGrp="1"/>
          </p:cNvSpPr>
          <p:nvPr>
            <p:ph type="ftr" sz="quarter" idx="2"/>
          </p:nvPr>
        </p:nvSpPr>
        <p:spPr>
          <a:xfrm>
            <a:off x="293912" y="9574163"/>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B871ABCB-A82A-BCDE-6C38-56D2CA651F7F}"/>
              </a:ext>
            </a:extLst>
          </p:cNvPr>
          <p:cNvSpPr>
            <a:spLocks noGrp="1"/>
          </p:cNvSpPr>
          <p:nvPr>
            <p:ph type="sldNum" sz="quarter" idx="3"/>
          </p:nvPr>
        </p:nvSpPr>
        <p:spPr>
          <a:xfrm>
            <a:off x="5634945" y="9574163"/>
            <a:ext cx="865642" cy="216000"/>
          </a:xfrm>
          <a:prstGeom prst="rect">
            <a:avLst/>
          </a:prstGeom>
        </p:spPr>
        <p:txBody>
          <a:bodyPr vert="horz" lIns="0" tIns="0" rIns="0" bIns="0" rtlCol="0"/>
          <a:lstStyle>
            <a:lvl1pPr algn="r">
              <a:defRPr sz="1200"/>
            </a:lvl1pPr>
          </a:lstStyle>
          <a:p>
            <a:fld id="{23B3F954-2E40-4F65-99BB-5AFB41D0662E}" type="slidenum">
              <a:rPr lang="de-DE" sz="1000">
                <a:latin typeface="Calibri" panose="020F0502020204030204" pitchFamily="34" charset="0"/>
              </a:rPr>
              <a:pPr/>
              <a:t>‹Nr.›</a:t>
            </a:fld>
            <a:endParaRPr lang="de-DE" sz="1000" dirty="0">
              <a:latin typeface="Calibri" panose="020F0502020204030204" pitchFamily="34" charset="0"/>
            </a:endParaRPr>
          </a:p>
        </p:txBody>
      </p:sp>
    </p:spTree>
    <p:extLst>
      <p:ext uri="{BB962C8B-B14F-4D97-AF65-F5344CB8AC3E}">
        <p14:creationId xmlns:p14="http://schemas.microsoft.com/office/powerpoint/2010/main" val="24183533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4819372" y="9607400"/>
            <a:ext cx="805682" cy="180000"/>
          </a:xfrm>
          <a:prstGeom prst="rect">
            <a:avLst/>
          </a:prstGeom>
        </p:spPr>
        <p:txBody>
          <a:bodyPr vert="horz" lIns="0" tIns="0" rIns="0" bIns="0" rtlCol="0" anchor="t"/>
          <a:lstStyle>
            <a:lvl1pPr>
              <a:defRPr lang="de-DE" sz="800" smtClean="0">
                <a:latin typeface="Calibri" panose="020F0502020204030204" pitchFamily="34" charset="0"/>
              </a:defRPr>
            </a:lvl1pPr>
          </a:lstStyle>
          <a:p>
            <a:pPr algn="r"/>
            <a:fld id="{A1AD77FE-8F84-4A87-92EF-BC4AC8F66A00}" type="datetimeFigureOut">
              <a:rPr lang="de-DE" smtClean="0"/>
              <a:pPr algn="r"/>
              <a:t>17.04.2026</a:t>
            </a:fld>
            <a:endParaRPr lang="de-DE" dirty="0"/>
          </a:p>
        </p:txBody>
      </p:sp>
      <p:sp>
        <p:nvSpPr>
          <p:cNvPr id="4" name="Folienbildplatzhalter 3"/>
          <p:cNvSpPr>
            <a:spLocks noGrp="1" noRot="1" noChangeAspect="1"/>
          </p:cNvSpPr>
          <p:nvPr>
            <p:ph type="sldImg" idx="2"/>
          </p:nvPr>
        </p:nvSpPr>
        <p:spPr>
          <a:xfrm>
            <a:off x="344488" y="422275"/>
            <a:ext cx="6127750" cy="3448050"/>
          </a:xfrm>
          <a:prstGeom prst="rect">
            <a:avLst/>
          </a:prstGeom>
          <a:noFill/>
          <a:ln w="9525">
            <a:solidFill>
              <a:schemeClr val="bg2">
                <a:lumMod val="90000"/>
              </a:schemeClr>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344488" y="4101981"/>
            <a:ext cx="6127750" cy="5373616"/>
          </a:xfrm>
          <a:prstGeom prst="rect">
            <a:avLst/>
          </a:prstGeom>
        </p:spPr>
        <p:txBody>
          <a:bodyPr vert="horz" lIns="0" tIns="0" rIns="0" bIns="14400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43741" y="9607400"/>
            <a:ext cx="4475631" cy="180000"/>
          </a:xfrm>
          <a:prstGeom prst="rect">
            <a:avLst/>
          </a:prstGeom>
        </p:spPr>
        <p:txBody>
          <a:bodyPr vert="horz" lIns="0" tIns="0" rIns="0" bIns="0" rtlCol="0" anchor="t"/>
          <a:lstStyle>
            <a:lvl1pPr algn="l">
              <a:defRPr sz="800">
                <a:latin typeface="Calibri" panose="020F0502020204030204" pitchFamily="34" charset="0"/>
              </a:defRPr>
            </a:lvl1pPr>
          </a:lstStyle>
          <a:p>
            <a:endParaRPr lang="de-DE" dirty="0"/>
          </a:p>
        </p:txBody>
      </p:sp>
      <p:sp>
        <p:nvSpPr>
          <p:cNvPr id="8" name="Foliennummernplatzhalter 7"/>
          <p:cNvSpPr>
            <a:spLocks noGrp="1"/>
          </p:cNvSpPr>
          <p:nvPr>
            <p:ph type="sldNum" sz="quarter" idx="5"/>
          </p:nvPr>
        </p:nvSpPr>
        <p:spPr>
          <a:xfrm>
            <a:off x="5695617" y="9607400"/>
            <a:ext cx="755142" cy="180000"/>
          </a:xfrm>
          <a:prstGeom prst="rect">
            <a:avLst/>
          </a:prstGeom>
        </p:spPr>
        <p:txBody>
          <a:bodyPr vert="horz" lIns="0" tIns="0" rIns="0" bIns="0" rtlCol="0" anchor="t"/>
          <a:lstStyle>
            <a:lvl1pPr algn="r">
              <a:defRPr sz="800">
                <a:latin typeface="Calibri" panose="020F0502020204030204" pitchFamily="34" charset="0"/>
              </a:defRPr>
            </a:lvl1pPr>
          </a:lstStyle>
          <a:p>
            <a:fld id="{88BA857F-B322-4AED-9654-8EF2BFAE5986}" type="slidenum">
              <a:rPr lang="de-DE" smtClean="0"/>
              <a:pPr/>
              <a:t>‹Nr.›</a:t>
            </a:fld>
            <a:endParaRPr lang="de-DE" dirty="0"/>
          </a:p>
        </p:txBody>
      </p:sp>
    </p:spTree>
    <p:extLst>
      <p:ext uri="{BB962C8B-B14F-4D97-AF65-F5344CB8AC3E}">
        <p14:creationId xmlns:p14="http://schemas.microsoft.com/office/powerpoint/2010/main" val="1840952788"/>
      </p:ext>
    </p:extLst>
  </p:cSld>
  <p:clrMap bg1="lt1" tx1="dk1" bg2="lt2" tx2="dk2" accent1="accent1" accent2="accent2" accent3="accent3" accent4="accent4" accent5="accent5" accent6="accent6" hlink="hlink" folHlink="folHlink"/>
  <p:notesStyle>
    <a:lvl1pPr marL="0" indent="0" algn="l" defTabSz="914400" rtl="0" eaLnBrk="1" latinLnBrk="0" hangingPunct="1">
      <a:buClr>
        <a:schemeClr val="accent1"/>
      </a:buClr>
      <a:buFont typeface="Wingdings" panose="05000000000000000000" pitchFamily="2" charset="2"/>
      <a:buNone/>
      <a:tabLst>
        <a:tab pos="177800" algn="l"/>
        <a:tab pos="360363" algn="l"/>
      </a:tabLst>
      <a:defRPr sz="1100" kern="1200">
        <a:solidFill>
          <a:schemeClr val="tx1"/>
        </a:solidFill>
        <a:latin typeface="Calibri" panose="020F0502020204030204" pitchFamily="34" charset="0"/>
        <a:ea typeface="+mn-ea"/>
        <a:cs typeface="+mn-cs"/>
      </a:defRPr>
    </a:lvl1pPr>
    <a:lvl2pPr marL="216000" indent="-216000" algn="l" defTabSz="914400" rtl="0" eaLnBrk="1" latinLnBrk="0" hangingPunct="1">
      <a:spcBef>
        <a:spcPts val="400"/>
      </a:spcBef>
      <a:spcAft>
        <a:spcPts val="400"/>
      </a:spcAft>
      <a:buClr>
        <a:schemeClr val="accent1"/>
      </a:buClr>
      <a:buFontTx/>
      <a:buBlip>
        <a:blip r:embed="rId2">
          <a:extLst>
            <a:ext uri="{96DAC541-7B7A-43D3-8B79-37D633B846F1}">
              <asvg:svgBlip xmlns:asvg="http://schemas.microsoft.com/office/drawing/2016/SVG/main" r:embed="rId3"/>
            </a:ext>
          </a:extLst>
        </a:blip>
      </a:buBlip>
      <a:tabLst>
        <a:tab pos="177800" algn="l"/>
        <a:tab pos="360363" algn="l"/>
      </a:tabLst>
      <a:defRPr sz="1100" kern="1200">
        <a:solidFill>
          <a:schemeClr val="tx1"/>
        </a:solidFill>
        <a:latin typeface="Calibri" panose="020F0502020204030204" pitchFamily="34" charset="0"/>
        <a:ea typeface="+mn-ea"/>
        <a:cs typeface="+mn-cs"/>
      </a:defRPr>
    </a:lvl2pPr>
    <a:lvl3pPr marL="432000" indent="-216000" algn="l" defTabSz="914400" rtl="0" eaLnBrk="1" latinLnBrk="0" hangingPunct="1">
      <a:spcBef>
        <a:spcPts val="400"/>
      </a:spcBef>
      <a:spcAft>
        <a:spcPts val="400"/>
      </a:spcAft>
      <a:buClr>
        <a:schemeClr val="accent1"/>
      </a:buClr>
      <a:buFont typeface="Symbol" panose="05050102010706020507" pitchFamily="18" charset="2"/>
      <a:buChar char="-"/>
      <a:tabLst>
        <a:tab pos="177800" algn="l"/>
        <a:tab pos="360363" algn="l"/>
      </a:tabLst>
      <a:defRPr sz="1100" kern="1200">
        <a:solidFill>
          <a:schemeClr val="tx1"/>
        </a:solidFill>
        <a:latin typeface="Calibri" panose="020F0502020204030204" pitchFamily="34" charset="0"/>
        <a:ea typeface="+mn-ea"/>
        <a:cs typeface="+mn-cs"/>
      </a:defRPr>
    </a:lvl3pPr>
    <a:lvl4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100" b="0" kern="1200">
        <a:solidFill>
          <a:schemeClr val="tx1"/>
        </a:solidFill>
        <a:latin typeface="Calibri" panose="020F0502020204030204" pitchFamily="34" charset="0"/>
        <a:ea typeface="+mn-ea"/>
        <a:cs typeface="+mn-cs"/>
      </a:defRPr>
    </a:lvl4pPr>
    <a:lvl5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200" kern="1200" cap="all" baseline="0">
        <a:solidFill>
          <a:schemeClr val="accent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he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8" y="2638697"/>
            <a:ext cx="5075258" cy="2215591"/>
          </a:xfrm>
          <a:noFill/>
        </p:spPr>
        <p:txBody>
          <a:bodyPr lIns="0" tIns="0" rIns="0" bIns="0" anchor="b"/>
          <a:lstStyle>
            <a:lvl1pPr>
              <a:defRPr sz="3600" b="0">
                <a:solidFill>
                  <a:schemeClr val="accent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959436"/>
            <a:ext cx="5075260" cy="354834"/>
          </a:xfrm>
        </p:spPr>
        <p:txBody>
          <a:bodyPr lIns="0" tIns="0" rIns="0" bIns="0" anchor="t"/>
          <a:lstStyle>
            <a:lvl1pPr>
              <a:defRPr sz="1800" b="0">
                <a:solidFill>
                  <a:schemeClr val="accent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4" name="Gruppieren 13">
            <a:extLst>
              <a:ext uri="{FF2B5EF4-FFF2-40B4-BE49-F238E27FC236}">
                <a16:creationId xmlns:a16="http://schemas.microsoft.com/office/drawing/2014/main" id="{FB173046-A4C0-A2F0-2BF2-DD9612604784}"/>
              </a:ext>
            </a:extLst>
          </p:cNvPr>
          <p:cNvGrpSpPr/>
          <p:nvPr userDrawn="1"/>
        </p:nvGrpSpPr>
        <p:grpSpPr>
          <a:xfrm>
            <a:off x="6489041" y="1619177"/>
            <a:ext cx="4814640" cy="3663128"/>
            <a:chOff x="6489041" y="1619177"/>
            <a:chExt cx="4814640" cy="3663128"/>
          </a:xfrm>
        </p:grpSpPr>
        <p:pic>
          <p:nvPicPr>
            <p:cNvPr id="15" name="Picture 2" descr="ELEX">
              <a:extLst>
                <a:ext uri="{FF2B5EF4-FFF2-40B4-BE49-F238E27FC236}">
                  <a16:creationId xmlns:a16="http://schemas.microsoft.com/office/drawing/2014/main" id="{3BD87CAB-0DDF-25D7-7081-2BFB7F29B58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77FD8DDD-27A7-1AA5-111F-168D6DD78B4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10055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02AD2240-79DD-4C34-5057-2213900DC979}"/>
              </a:ext>
            </a:extLst>
          </p:cNvPr>
          <p:cNvSpPr>
            <a:spLocks noGrp="1"/>
          </p:cNvSpPr>
          <p:nvPr>
            <p:ph type="ftr" sz="quarter" idx="19"/>
          </p:nvPr>
        </p:nvSpPr>
        <p:spPr/>
        <p:txBody>
          <a:bodyPr/>
          <a:lstStyle/>
          <a:p>
            <a:endParaRPr lang="de-DE" dirty="0"/>
          </a:p>
        </p:txBody>
      </p:sp>
      <p:sp>
        <p:nvSpPr>
          <p:cNvPr id="7" name="Foliennummernplatzhalter 6">
            <a:extLst>
              <a:ext uri="{FF2B5EF4-FFF2-40B4-BE49-F238E27FC236}">
                <a16:creationId xmlns:a16="http://schemas.microsoft.com/office/drawing/2014/main" id="{1A0E8A7F-2813-7047-2C0B-EDF32E7ECACD}"/>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20581965-BA22-C04B-4A09-7F3D92DEB3ED}"/>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4244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5C201934-728B-1776-A787-63257B67BC62}"/>
              </a:ext>
            </a:extLst>
          </p:cNvPr>
          <p:cNvSpPr>
            <a:spLocks noGrp="1"/>
          </p:cNvSpPr>
          <p:nvPr>
            <p:ph type="ftr" sz="quarter" idx="10"/>
          </p:nvPr>
        </p:nvSpPr>
        <p:spPr/>
        <p:txBody>
          <a:bodyPr/>
          <a:lstStyle>
            <a:lvl1pPr>
              <a:defRPr>
                <a:latin typeface="Calibri" panose="020F0502020204030204" pitchFamily="34" charset="0"/>
              </a:defRPr>
            </a:lvl1pPr>
          </a:lstStyle>
          <a:p>
            <a:endParaRPr lang="de-DE" dirty="0"/>
          </a:p>
        </p:txBody>
      </p:sp>
      <p:sp>
        <p:nvSpPr>
          <p:cNvPr id="8" name="Foliennummernplatzhalter 7">
            <a:extLst>
              <a:ext uri="{FF2B5EF4-FFF2-40B4-BE49-F238E27FC236}">
                <a16:creationId xmlns:a16="http://schemas.microsoft.com/office/drawing/2014/main" id="{6F887E32-D2F0-D414-A2C8-B97B39D77EB0}"/>
              </a:ext>
            </a:extLst>
          </p:cNvPr>
          <p:cNvSpPr>
            <a:spLocks noGrp="1"/>
          </p:cNvSpPr>
          <p:nvPr>
            <p:ph type="sldNum" sz="quarter" idx="11"/>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Tree>
    <p:extLst>
      <p:ext uri="{BB962C8B-B14F-4D97-AF65-F5344CB8AC3E}">
        <p14:creationId xmlns:p14="http://schemas.microsoft.com/office/powerpoint/2010/main" val="245595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alt &amp; Bild (1: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84A3A7-0B05-D557-3924-DDAA5D49A19C}"/>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630B9B4-3EF7-7197-F043-0B53DDEFCF4F}"/>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C6A42084-E00D-AE32-E971-71BA2F3BD311}"/>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3"/>
            <a:ext cx="5575302" cy="4507608"/>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2AC035B0-021C-A451-E2DE-CD992872C93E}"/>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DF7F6E28-B765-7E87-D083-844C58BBC276}"/>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78F299C-07BB-CD27-BEE4-E1AE50C9AB3C}"/>
              </a:ext>
            </a:extLst>
          </p:cNvPr>
          <p:cNvSpPr>
            <a:spLocks noGrp="1"/>
          </p:cNvSpPr>
          <p:nvPr>
            <p:ph type="title"/>
          </p:nvPr>
        </p:nvSpPr>
        <p:spPr>
          <a:xfrm>
            <a:off x="525600" y="673200"/>
            <a:ext cx="9121320" cy="360000"/>
          </a:xfrm>
        </p:spPr>
        <p:txBody>
          <a:bodyPr/>
          <a:lstStyle/>
          <a:p>
            <a:r>
              <a:rPr lang="de-DE"/>
              <a:t>Mastertitelformat bearbeiten</a:t>
            </a:r>
          </a:p>
        </p:txBody>
      </p:sp>
      <p:sp>
        <p:nvSpPr>
          <p:cNvPr id="12" name="Textplatzhalter 3">
            <a:extLst>
              <a:ext uri="{FF2B5EF4-FFF2-40B4-BE49-F238E27FC236}">
                <a16:creationId xmlns:a16="http://schemas.microsoft.com/office/drawing/2014/main" id="{3D87E8AA-A28B-4177-7715-54C776DF3A7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ED203F91-3959-8D20-6FE0-D29636BA3A04}"/>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962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halt &amp; 2 Bilder (1: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FBE3152-E0FB-692D-3D97-677427BBE99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42241A1-58CE-B3C1-C62F-370957C70E4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F80104EE-20CD-22F1-C3A5-6EFABE3D69DB}"/>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el 1">
            <a:extLst>
              <a:ext uri="{FF2B5EF4-FFF2-40B4-BE49-F238E27FC236}">
                <a16:creationId xmlns:a16="http://schemas.microsoft.com/office/drawing/2014/main" id="{521E93EA-7263-6027-6F99-621C9757B7A2}"/>
              </a:ext>
            </a:extLst>
          </p:cNvPr>
          <p:cNvSpPr>
            <a:spLocks noGrp="1"/>
          </p:cNvSpPr>
          <p:nvPr>
            <p:ph type="title"/>
          </p:nvPr>
        </p:nvSpPr>
        <p:spPr>
          <a:xfrm>
            <a:off x="525600" y="673200"/>
            <a:ext cx="9121320" cy="360000"/>
          </a:xfrm>
        </p:spPr>
        <p:txBody>
          <a:bodyPr/>
          <a:lstStyle/>
          <a:p>
            <a:r>
              <a:rPr lang="de-DE"/>
              <a:t>Mastertitelformat bearbeiten</a:t>
            </a: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2"/>
            <a:ext cx="5575303"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6097588" y="3926894"/>
            <a:ext cx="5575303"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8574D2C6-2435-6D82-D8C1-B49FBD518D59}"/>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E2659293-10D1-6DE4-AA2C-8797E76E8BFC}"/>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14" name="Textplatzhalter 3">
            <a:extLst>
              <a:ext uri="{FF2B5EF4-FFF2-40B4-BE49-F238E27FC236}">
                <a16:creationId xmlns:a16="http://schemas.microsoft.com/office/drawing/2014/main" id="{2001CFAA-892C-F5BC-7935-6B9528E6100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1B02C6C0-9DB3-2C47-CFD2-00358E825532}"/>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583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ganzseitig mit Tite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0" y="0"/>
            <a:ext cx="12192000" cy="6858000"/>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3" name="Fußzeilenplatzhalter 2">
            <a:extLst>
              <a:ext uri="{FF2B5EF4-FFF2-40B4-BE49-F238E27FC236}">
                <a16:creationId xmlns:a16="http://schemas.microsoft.com/office/drawing/2014/main" id="{8DCCD4C4-7231-F9E6-1E5D-1D202F91AC77}"/>
              </a:ext>
            </a:extLst>
          </p:cNvPr>
          <p:cNvSpPr>
            <a:spLocks noGrp="1"/>
          </p:cNvSpPr>
          <p:nvPr>
            <p:ph type="ftr" sz="quarter" idx="19"/>
          </p:nvPr>
        </p:nvSpPr>
        <p:spPr>
          <a:xfrm>
            <a:off x="858713" y="7048237"/>
            <a:ext cx="9468000" cy="181500"/>
          </a:xfrm>
        </p:spPr>
        <p:txBody>
          <a:bodyPr/>
          <a:lstStyle/>
          <a:p>
            <a:endParaRPr lang="de-DE" dirty="0"/>
          </a:p>
        </p:txBody>
      </p:sp>
      <p:sp>
        <p:nvSpPr>
          <p:cNvPr id="4" name="Foliennummernplatzhalter 3">
            <a:extLst>
              <a:ext uri="{FF2B5EF4-FFF2-40B4-BE49-F238E27FC236}">
                <a16:creationId xmlns:a16="http://schemas.microsoft.com/office/drawing/2014/main" id="{2BE1D6DC-B8B3-8251-D268-A6521864EFE9}"/>
              </a:ext>
            </a:extLst>
          </p:cNvPr>
          <p:cNvSpPr>
            <a:spLocks noGrp="1"/>
          </p:cNvSpPr>
          <p:nvPr>
            <p:ph type="sldNum" sz="quarter" idx="20"/>
          </p:nvPr>
        </p:nvSpPr>
        <p:spPr>
          <a:xfrm>
            <a:off x="527052" y="7048763"/>
            <a:ext cx="234947" cy="181500"/>
          </a:xfrm>
        </p:spPr>
        <p:txBody>
          <a:bodyPr/>
          <a:lstStyle/>
          <a:p>
            <a:fld id="{521AE3AC-DDCA-45D4-9B2A-A2DBEA872607}" type="slidenum">
              <a:rPr lang="de-DE" smtClean="0"/>
              <a:pPr/>
              <a:t>‹Nr.›</a:t>
            </a:fld>
            <a:endParaRPr lang="de-DE" dirty="0"/>
          </a:p>
        </p:txBody>
      </p:sp>
      <p:sp>
        <p:nvSpPr>
          <p:cNvPr id="7" name="Titel 6">
            <a:extLst>
              <a:ext uri="{FF2B5EF4-FFF2-40B4-BE49-F238E27FC236}">
                <a16:creationId xmlns:a16="http://schemas.microsoft.com/office/drawing/2014/main" id="{006FA47B-1791-5EF0-6C28-BE2CFA41B343}"/>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DB15314C-DA28-645D-E910-37D6CEE57CD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6" name="Textplatzhalter 5">
            <a:extLst>
              <a:ext uri="{FF2B5EF4-FFF2-40B4-BE49-F238E27FC236}">
                <a16:creationId xmlns:a16="http://schemas.microsoft.com/office/drawing/2014/main" id="{027FA583-D737-6F2E-F9A1-B9FD3C8226D0}"/>
              </a:ext>
            </a:extLst>
          </p:cNvPr>
          <p:cNvSpPr>
            <a:spLocks noGrp="1"/>
          </p:cNvSpPr>
          <p:nvPr>
            <p:ph type="body" sz="quarter" idx="21" hasCustomPrompt="1"/>
          </p:nvPr>
        </p:nvSpPr>
        <p:spPr>
          <a:xfrm>
            <a:off x="6346479" y="4254160"/>
            <a:ext cx="5326409" cy="1398808"/>
          </a:xfrm>
          <a:solidFill>
            <a:schemeClr val="bg1"/>
          </a:solidFill>
        </p:spPr>
        <p:txBody>
          <a:bodyPr lIns="180000" tIns="144000" rIns="180000" bIns="144000">
            <a:spAutoFit/>
          </a:bodyPr>
          <a:lstStyle>
            <a:lvl1pPr>
              <a:defRPr/>
            </a:lvl1pPr>
          </a:lstStyle>
          <a:p>
            <a:pPr lvl="0"/>
            <a:r>
              <a:rPr lang="de-DE" dirty="0"/>
              <a:t>Textfeld bei Bedarf verschieben und umfärben. Textfeld passt sich automatisch der Textlänge an.</a:t>
            </a:r>
          </a:p>
        </p:txBody>
      </p:sp>
    </p:spTree>
    <p:custDataLst>
      <p:tags r:id="rId1"/>
    </p:custDataLst>
    <p:extLst>
      <p:ext uri="{BB962C8B-B14F-4D97-AF65-F5344CB8AC3E}">
        <p14:creationId xmlns:p14="http://schemas.microsoft.com/office/powerpoint/2010/main" val="13339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Bilder mit Tex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77AC48-DD29-B246-14D3-F3F8D47E477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C00D4436-D0DE-87DC-AC4C-526B201566EB}"/>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0" name="Freihandform: Form 9">
            <a:extLst>
              <a:ext uri="{FF2B5EF4-FFF2-40B4-BE49-F238E27FC236}">
                <a16:creationId xmlns:a16="http://schemas.microsoft.com/office/drawing/2014/main" id="{5B67782C-3D66-4D72-4E16-E887C402CD0F}"/>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2135486"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7" name="Textplatzhalter 6">
            <a:extLst>
              <a:ext uri="{FF2B5EF4-FFF2-40B4-BE49-F238E27FC236}">
                <a16:creationId xmlns:a16="http://schemas.microsoft.com/office/drawing/2014/main" id="{D217D266-8661-A106-96AC-2A2048406CF7}"/>
              </a:ext>
            </a:extLst>
          </p:cNvPr>
          <p:cNvSpPr>
            <a:spLocks noGrp="1"/>
          </p:cNvSpPr>
          <p:nvPr>
            <p:ph type="body" sz="quarter" idx="26"/>
          </p:nvPr>
        </p:nvSpPr>
        <p:spPr>
          <a:xfrm>
            <a:off x="527054" y="1601092"/>
            <a:ext cx="1608432" cy="2181803"/>
          </a:xfrm>
          <a:solidFill>
            <a:schemeClr val="accent1"/>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Clr>
                <a:schemeClr val="bg1"/>
              </a:buClr>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1" name="Bildplatzhalter 7">
            <a:extLst>
              <a:ext uri="{FF2B5EF4-FFF2-40B4-BE49-F238E27FC236}">
                <a16:creationId xmlns:a16="http://schemas.microsoft.com/office/drawing/2014/main" id="{58C76991-19F1-A1D6-4617-FDA9C2230412}"/>
              </a:ext>
            </a:extLst>
          </p:cNvPr>
          <p:cNvSpPr>
            <a:spLocks noGrp="1"/>
          </p:cNvSpPr>
          <p:nvPr>
            <p:ph type="pic" sz="quarter" idx="27"/>
          </p:nvPr>
        </p:nvSpPr>
        <p:spPr bwMode="gray">
          <a:xfrm>
            <a:off x="7779675"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7" name="Textplatzhalter 6">
            <a:extLst>
              <a:ext uri="{FF2B5EF4-FFF2-40B4-BE49-F238E27FC236}">
                <a16:creationId xmlns:a16="http://schemas.microsoft.com/office/drawing/2014/main" id="{61DF95C7-73C8-0324-13A9-043B20134269}"/>
              </a:ext>
            </a:extLst>
          </p:cNvPr>
          <p:cNvSpPr>
            <a:spLocks noGrp="1"/>
          </p:cNvSpPr>
          <p:nvPr>
            <p:ph type="body" sz="quarter" idx="29"/>
          </p:nvPr>
        </p:nvSpPr>
        <p:spPr>
          <a:xfrm>
            <a:off x="6171243" y="1601092"/>
            <a:ext cx="1608432" cy="2181803"/>
          </a:xfrm>
          <a:solidFill>
            <a:schemeClr val="accent5"/>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2135486"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5" name="Textplatzhalter 6">
            <a:extLst>
              <a:ext uri="{FF2B5EF4-FFF2-40B4-BE49-F238E27FC236}">
                <a16:creationId xmlns:a16="http://schemas.microsoft.com/office/drawing/2014/main" id="{099C31DC-465B-1ACE-2142-9DA949EBCB04}"/>
              </a:ext>
            </a:extLst>
          </p:cNvPr>
          <p:cNvSpPr>
            <a:spLocks noGrp="1"/>
          </p:cNvSpPr>
          <p:nvPr>
            <p:ph type="body" sz="quarter" idx="32"/>
          </p:nvPr>
        </p:nvSpPr>
        <p:spPr>
          <a:xfrm>
            <a:off x="527054" y="3926894"/>
            <a:ext cx="1608432" cy="2181803"/>
          </a:xfrm>
          <a:solidFill>
            <a:schemeClr val="accent2"/>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3" name="Bildplatzhalter 7">
            <a:extLst>
              <a:ext uri="{FF2B5EF4-FFF2-40B4-BE49-F238E27FC236}">
                <a16:creationId xmlns:a16="http://schemas.microsoft.com/office/drawing/2014/main" id="{ADA2CB67-EF9E-2669-310C-F98E9316E9D1}"/>
              </a:ext>
            </a:extLst>
          </p:cNvPr>
          <p:cNvSpPr>
            <a:spLocks noGrp="1"/>
          </p:cNvSpPr>
          <p:nvPr>
            <p:ph type="pic" sz="quarter" idx="28"/>
          </p:nvPr>
        </p:nvSpPr>
        <p:spPr bwMode="gray">
          <a:xfrm>
            <a:off x="7779675"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9" name="Textplatzhalter 6">
            <a:extLst>
              <a:ext uri="{FF2B5EF4-FFF2-40B4-BE49-F238E27FC236}">
                <a16:creationId xmlns:a16="http://schemas.microsoft.com/office/drawing/2014/main" id="{58AB6580-B2DF-723A-D67C-1C23A240C166}"/>
              </a:ext>
            </a:extLst>
          </p:cNvPr>
          <p:cNvSpPr>
            <a:spLocks noGrp="1"/>
          </p:cNvSpPr>
          <p:nvPr>
            <p:ph type="body" sz="quarter" idx="31"/>
          </p:nvPr>
        </p:nvSpPr>
        <p:spPr>
          <a:xfrm>
            <a:off x="6171243" y="3926894"/>
            <a:ext cx="1608432" cy="2181803"/>
          </a:xfrm>
          <a:solidFill>
            <a:schemeClr val="tx2"/>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3" name="Fußzeilenplatzhalter 2">
            <a:extLst>
              <a:ext uri="{FF2B5EF4-FFF2-40B4-BE49-F238E27FC236}">
                <a16:creationId xmlns:a16="http://schemas.microsoft.com/office/drawing/2014/main" id="{3F43E315-E283-F4C6-4C44-7305F19F15D0}"/>
              </a:ext>
            </a:extLst>
          </p:cNvPr>
          <p:cNvSpPr>
            <a:spLocks noGrp="1"/>
          </p:cNvSpPr>
          <p:nvPr>
            <p:ph type="ftr" sz="quarter" idx="33"/>
          </p:nvPr>
        </p:nvSpPr>
        <p:spPr/>
        <p:txBody>
          <a:bodyPr/>
          <a:lstStyle>
            <a:lvl1pPr>
              <a:defRPr>
                <a:latin typeface="Calibri" panose="020F0502020204030204" pitchFamily="34" charset="0"/>
              </a:defRPr>
            </a:lvl1pPr>
          </a:lstStyle>
          <a:p>
            <a:endParaRPr lang="de-DE" dirty="0"/>
          </a:p>
        </p:txBody>
      </p:sp>
      <p:sp>
        <p:nvSpPr>
          <p:cNvPr id="4" name="Foliennummernplatzhalter 3">
            <a:extLst>
              <a:ext uri="{FF2B5EF4-FFF2-40B4-BE49-F238E27FC236}">
                <a16:creationId xmlns:a16="http://schemas.microsoft.com/office/drawing/2014/main" id="{9E36B89A-916A-E677-D4E3-3A3D536E4CC7}"/>
              </a:ext>
            </a:extLst>
          </p:cNvPr>
          <p:cNvSpPr>
            <a:spLocks noGrp="1"/>
          </p:cNvSpPr>
          <p:nvPr>
            <p:ph type="sldNum" sz="quarter" idx="34"/>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859FA6F-07FD-7236-E46C-D2619535B5E1}"/>
              </a:ext>
            </a:extLst>
          </p:cNvPr>
          <p:cNvSpPr>
            <a:spLocks noGrp="1"/>
          </p:cNvSpPr>
          <p:nvPr>
            <p:ph type="title"/>
          </p:nvPr>
        </p:nvSpPr>
        <p:spPr>
          <a:xfrm>
            <a:off x="525600" y="673200"/>
            <a:ext cx="9121320" cy="360000"/>
          </a:xfrm>
        </p:spPr>
        <p:txBody>
          <a:bodyPr/>
          <a:lstStyle/>
          <a:p>
            <a:r>
              <a:rPr lang="de-DE"/>
              <a:t>Mastertitelformat bearbeiten</a:t>
            </a:r>
          </a:p>
        </p:txBody>
      </p:sp>
      <p:sp>
        <p:nvSpPr>
          <p:cNvPr id="18" name="Textplatzhalter 3">
            <a:extLst>
              <a:ext uri="{FF2B5EF4-FFF2-40B4-BE49-F238E27FC236}">
                <a16:creationId xmlns:a16="http://schemas.microsoft.com/office/drawing/2014/main" id="{AD63DB6A-D247-9AB1-BFB3-048AA85E61C8}"/>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4" name="Grafik 13">
            <a:extLst>
              <a:ext uri="{FF2B5EF4-FFF2-40B4-BE49-F238E27FC236}">
                <a16:creationId xmlns:a16="http://schemas.microsoft.com/office/drawing/2014/main" id="{B2D71400-D560-FDDA-D11E-BB24367B71D1}"/>
              </a:ext>
            </a:extLst>
          </p:cNvPr>
          <p:cNvPicPr>
            <a:picLocks noChangeAspect="1"/>
          </p:cNvPicPr>
          <p:nvPr userDrawn="1"/>
        </p:nvPicPr>
        <p:blipFill>
          <a:blip r:embed="rId5"/>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4167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alt &amp; Bild (Screensho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0A0A137-A4E3-8FFA-C03B-F75961127BCD}"/>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5" name="Freihandform: Form 4">
            <a:extLst>
              <a:ext uri="{FF2B5EF4-FFF2-40B4-BE49-F238E27FC236}">
                <a16:creationId xmlns:a16="http://schemas.microsoft.com/office/drawing/2014/main" id="{4E059E21-A6F6-AB1A-8F84-31FBC60BC62E}"/>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2" name="Freihandform: Form 11">
            <a:extLst>
              <a:ext uri="{FF2B5EF4-FFF2-40B4-BE49-F238E27FC236}">
                <a16:creationId xmlns:a16="http://schemas.microsoft.com/office/drawing/2014/main" id="{A9866CBA-5F21-ECC2-674C-D20FF6BDF059}"/>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1" y="1601093"/>
            <a:ext cx="2795823" cy="450760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noChangeAspect="1"/>
          </p:cNvSpPr>
          <p:nvPr>
            <p:ph type="pic" sz="quarter" idx="13"/>
          </p:nvPr>
        </p:nvSpPr>
        <p:spPr bwMode="gray">
          <a:xfrm>
            <a:off x="3640271" y="1601094"/>
            <a:ext cx="8013522" cy="4507606"/>
          </a:xfrm>
          <a:pattFill prst="ltUpDiag">
            <a:fgClr>
              <a:schemeClr val="bg2"/>
            </a:fgClr>
            <a:bgClr>
              <a:schemeClr val="bg1"/>
            </a:bgClr>
          </a:pattFill>
          <a:ln w="9525">
            <a:solidFill>
              <a:schemeClr val="bg2"/>
            </a:solidFill>
          </a:ln>
          <a:effectLst>
            <a:outerShdw blurRad="50800" dist="12700" dir="2700000" algn="tl" rotWithShape="0">
              <a:prstClr val="black">
                <a:alpha val="40000"/>
              </a:prstClr>
            </a:outerShdw>
          </a:effectLst>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EEDAA497-91E8-6ADE-F478-BDD8045094A5}"/>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FD90A9BD-4B5F-CA77-D699-3F7AF7E5A66E}"/>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9" name="Titel 8">
            <a:extLst>
              <a:ext uri="{FF2B5EF4-FFF2-40B4-BE49-F238E27FC236}">
                <a16:creationId xmlns:a16="http://schemas.microsoft.com/office/drawing/2014/main" id="{EF1D150D-801F-B08A-C2D1-8CFA58AE63BA}"/>
              </a:ext>
            </a:extLst>
          </p:cNvPr>
          <p:cNvSpPr>
            <a:spLocks noGrp="1"/>
          </p:cNvSpPr>
          <p:nvPr>
            <p:ph type="title"/>
          </p:nvPr>
        </p:nvSpPr>
        <p:spPr>
          <a:xfrm>
            <a:off x="525600" y="673200"/>
            <a:ext cx="9121320" cy="360000"/>
          </a:xfrm>
        </p:spPr>
        <p:txBody>
          <a:bodyPr/>
          <a:lstStyle/>
          <a:p>
            <a:r>
              <a:rPr lang="de-DE"/>
              <a:t>Mastertitelformat bearbeiten</a:t>
            </a:r>
          </a:p>
        </p:txBody>
      </p:sp>
      <p:sp>
        <p:nvSpPr>
          <p:cNvPr id="13" name="Textplatzhalter 3">
            <a:extLst>
              <a:ext uri="{FF2B5EF4-FFF2-40B4-BE49-F238E27FC236}">
                <a16:creationId xmlns:a16="http://schemas.microsoft.com/office/drawing/2014/main" id="{0E820EBC-2572-3973-7CE2-B6C435E5918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FAF4FE65-BD17-C68B-C5EF-33FA20DF88BF}"/>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0730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ockup PC Screen">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3165031"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2724620" y="1593045"/>
            <a:ext cx="6742760" cy="5127180"/>
          </a:xfrm>
          <a:prstGeom prst="rect">
            <a:avLst/>
          </a:prstGeom>
        </p:spPr>
      </p:pic>
      <p:sp>
        <p:nvSpPr>
          <p:cNvPr id="4" name="Bildplatzhalter 3"/>
          <p:cNvSpPr>
            <a:spLocks noGrp="1"/>
          </p:cNvSpPr>
          <p:nvPr>
            <p:ph type="pic" sz="quarter" idx="17" hasCustomPrompt="1"/>
          </p:nvPr>
        </p:nvSpPr>
        <p:spPr>
          <a:xfrm>
            <a:off x="3205729"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7" name="Fußzeilenplatzhalter 6">
            <a:extLst>
              <a:ext uri="{FF2B5EF4-FFF2-40B4-BE49-F238E27FC236}">
                <a16:creationId xmlns:a16="http://schemas.microsoft.com/office/drawing/2014/main" id="{11E2735A-4CDE-931D-E0DD-5B8318D5F820}"/>
              </a:ext>
            </a:extLst>
          </p:cNvPr>
          <p:cNvSpPr>
            <a:spLocks noGrp="1"/>
          </p:cNvSpPr>
          <p:nvPr>
            <p:ph type="ftr" sz="quarter" idx="19"/>
          </p:nvPr>
        </p:nvSpPr>
        <p:spPr>
          <a:xfrm>
            <a:off x="527052" y="6980764"/>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9A53EEA5-114B-4202-0A0F-EA7E1B607DB2}"/>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3FA4A2BE-CFF2-F408-0514-C2BF8F0DCD7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1121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ckup PC Screen recht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5664742"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5224331" y="1593045"/>
            <a:ext cx="6742760" cy="5127180"/>
          </a:xfrm>
          <a:prstGeom prst="rect">
            <a:avLst/>
          </a:prstGeom>
        </p:spPr>
      </p:pic>
      <p:sp>
        <p:nvSpPr>
          <p:cNvPr id="4" name="Bildplatzhalter 3"/>
          <p:cNvSpPr>
            <a:spLocks noGrp="1"/>
          </p:cNvSpPr>
          <p:nvPr>
            <p:ph type="pic" sz="quarter" idx="17" hasCustomPrompt="1"/>
          </p:nvPr>
        </p:nvSpPr>
        <p:spPr>
          <a:xfrm>
            <a:off x="5705440"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8" name="Inhaltsplatzhalter 7">
            <a:extLst>
              <a:ext uri="{FF2B5EF4-FFF2-40B4-BE49-F238E27FC236}">
                <a16:creationId xmlns:a16="http://schemas.microsoft.com/office/drawing/2014/main" id="{44DE14EB-C7E4-1410-E634-F4F7F7B84971}"/>
              </a:ext>
            </a:extLst>
          </p:cNvPr>
          <p:cNvSpPr>
            <a:spLocks noGrp="1"/>
          </p:cNvSpPr>
          <p:nvPr>
            <p:ph sz="quarter" idx="21"/>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6">
            <a:extLst>
              <a:ext uri="{FF2B5EF4-FFF2-40B4-BE49-F238E27FC236}">
                <a16:creationId xmlns:a16="http://schemas.microsoft.com/office/drawing/2014/main" id="{0021134D-036A-A23C-BDCE-38CD86C8AEFC}"/>
              </a:ext>
            </a:extLst>
          </p:cNvPr>
          <p:cNvSpPr>
            <a:spLocks noGrp="1"/>
          </p:cNvSpPr>
          <p:nvPr>
            <p:ph type="ftr" sz="quarter" idx="22"/>
          </p:nvPr>
        </p:nvSpPr>
        <p:spPr>
          <a:xfrm>
            <a:off x="527052" y="6978709"/>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B478B15E-A009-0007-1F10-E90ACACBC26C}"/>
              </a:ext>
            </a:extLst>
          </p:cNvPr>
          <p:cNvSpPr>
            <a:spLocks noGrp="1"/>
          </p:cNvSpPr>
          <p:nvPr>
            <p:ph type="sldNum" sz="quarter" idx="23"/>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71F93AA3-05D3-B284-0761-7775D64234E6}"/>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9200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rminvereinbarun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80"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grpSp>
        <p:nvGrpSpPr>
          <p:cNvPr id="5" name="Grafik 5" descr="Tageskalender Silhouette">
            <a:extLst>
              <a:ext uri="{FF2B5EF4-FFF2-40B4-BE49-F238E27FC236}">
                <a16:creationId xmlns:a16="http://schemas.microsoft.com/office/drawing/2014/main" id="{1809C280-03C5-C364-1A4C-436F74B7E8A8}"/>
              </a:ext>
            </a:extLst>
          </p:cNvPr>
          <p:cNvGrpSpPr/>
          <p:nvPr userDrawn="1"/>
        </p:nvGrpSpPr>
        <p:grpSpPr>
          <a:xfrm>
            <a:off x="7067712" y="3132904"/>
            <a:ext cx="2959629" cy="2959629"/>
            <a:chOff x="8432535" y="2772780"/>
            <a:chExt cx="2959629" cy="2959629"/>
          </a:xfrm>
          <a:solidFill>
            <a:schemeClr val="accent1">
              <a:alpha val="20000"/>
            </a:schemeClr>
          </a:solidFill>
        </p:grpSpPr>
        <p:sp>
          <p:nvSpPr>
            <p:cNvPr id="6" name="Freihandform: Form 5">
              <a:extLst>
                <a:ext uri="{FF2B5EF4-FFF2-40B4-BE49-F238E27FC236}">
                  <a16:creationId xmlns:a16="http://schemas.microsoft.com/office/drawing/2014/main" id="{3F22ECFE-0436-FB11-2798-CE017404ED53}"/>
                </a:ext>
              </a:extLst>
            </p:cNvPr>
            <p:cNvSpPr/>
            <p:nvPr/>
          </p:nvSpPr>
          <p:spPr>
            <a:xfrm>
              <a:off x="8432535" y="2772780"/>
              <a:ext cx="2959629" cy="2959629"/>
            </a:xfrm>
            <a:custGeom>
              <a:avLst/>
              <a:gdLst>
                <a:gd name="connsiteX0" fmla="*/ 2350294 w 2959629"/>
                <a:gd name="connsiteY0" fmla="*/ 261144 h 2959629"/>
                <a:gd name="connsiteX1" fmla="*/ 2350294 w 2959629"/>
                <a:gd name="connsiteY1" fmla="*/ 43524 h 2959629"/>
                <a:gd name="connsiteX2" fmla="*/ 2306770 w 2959629"/>
                <a:gd name="connsiteY2" fmla="*/ 0 h 2959629"/>
                <a:gd name="connsiteX3" fmla="*/ 2263246 w 2959629"/>
                <a:gd name="connsiteY3" fmla="*/ 43524 h 2959629"/>
                <a:gd name="connsiteX4" fmla="*/ 2263246 w 2959629"/>
                <a:gd name="connsiteY4" fmla="*/ 261144 h 2959629"/>
                <a:gd name="connsiteX5" fmla="*/ 696383 w 2959629"/>
                <a:gd name="connsiteY5" fmla="*/ 261144 h 2959629"/>
                <a:gd name="connsiteX6" fmla="*/ 696383 w 2959629"/>
                <a:gd name="connsiteY6" fmla="*/ 43524 h 2959629"/>
                <a:gd name="connsiteX7" fmla="*/ 652859 w 2959629"/>
                <a:gd name="connsiteY7" fmla="*/ 0 h 2959629"/>
                <a:gd name="connsiteX8" fmla="*/ 609335 w 2959629"/>
                <a:gd name="connsiteY8" fmla="*/ 43524 h 2959629"/>
                <a:gd name="connsiteX9" fmla="*/ 609335 w 2959629"/>
                <a:gd name="connsiteY9" fmla="*/ 261144 h 2959629"/>
                <a:gd name="connsiteX10" fmla="*/ 0 w 2959629"/>
                <a:gd name="connsiteY10" fmla="*/ 261144 h 2959629"/>
                <a:gd name="connsiteX11" fmla="*/ 0 w 2959629"/>
                <a:gd name="connsiteY11" fmla="*/ 2959629 h 2959629"/>
                <a:gd name="connsiteX12" fmla="*/ 2959629 w 2959629"/>
                <a:gd name="connsiteY12" fmla="*/ 2959629 h 2959629"/>
                <a:gd name="connsiteX13" fmla="*/ 2959629 w 2959629"/>
                <a:gd name="connsiteY13" fmla="*/ 261144 h 2959629"/>
                <a:gd name="connsiteX14" fmla="*/ 2872581 w 2959629"/>
                <a:gd name="connsiteY14" fmla="*/ 2872581 h 2959629"/>
                <a:gd name="connsiteX15" fmla="*/ 87048 w 2959629"/>
                <a:gd name="connsiteY15" fmla="*/ 2872581 h 2959629"/>
                <a:gd name="connsiteX16" fmla="*/ 87048 w 2959629"/>
                <a:gd name="connsiteY16" fmla="*/ 957527 h 2959629"/>
                <a:gd name="connsiteX17" fmla="*/ 2872581 w 2959629"/>
                <a:gd name="connsiteY17" fmla="*/ 957527 h 2959629"/>
                <a:gd name="connsiteX18" fmla="*/ 87048 w 2959629"/>
                <a:gd name="connsiteY18" fmla="*/ 870479 h 2959629"/>
                <a:gd name="connsiteX19" fmla="*/ 87048 w 2959629"/>
                <a:gd name="connsiteY19" fmla="*/ 348192 h 2959629"/>
                <a:gd name="connsiteX20" fmla="*/ 609335 w 2959629"/>
                <a:gd name="connsiteY20" fmla="*/ 348192 h 2959629"/>
                <a:gd name="connsiteX21" fmla="*/ 609335 w 2959629"/>
                <a:gd name="connsiteY21" fmla="*/ 522288 h 2959629"/>
                <a:gd name="connsiteX22" fmla="*/ 652859 w 2959629"/>
                <a:gd name="connsiteY22" fmla="*/ 565811 h 2959629"/>
                <a:gd name="connsiteX23" fmla="*/ 696383 w 2959629"/>
                <a:gd name="connsiteY23" fmla="*/ 522288 h 2959629"/>
                <a:gd name="connsiteX24" fmla="*/ 696383 w 2959629"/>
                <a:gd name="connsiteY24" fmla="*/ 348192 h 2959629"/>
                <a:gd name="connsiteX25" fmla="*/ 2263246 w 2959629"/>
                <a:gd name="connsiteY25" fmla="*/ 348192 h 2959629"/>
                <a:gd name="connsiteX26" fmla="*/ 2263246 w 2959629"/>
                <a:gd name="connsiteY26" fmla="*/ 522288 h 2959629"/>
                <a:gd name="connsiteX27" fmla="*/ 2306770 w 2959629"/>
                <a:gd name="connsiteY27" fmla="*/ 565811 h 2959629"/>
                <a:gd name="connsiteX28" fmla="*/ 2350294 w 2959629"/>
                <a:gd name="connsiteY28" fmla="*/ 522288 h 2959629"/>
                <a:gd name="connsiteX29" fmla="*/ 2350294 w 2959629"/>
                <a:gd name="connsiteY29" fmla="*/ 348192 h 2959629"/>
                <a:gd name="connsiteX30" fmla="*/ 2872581 w 2959629"/>
                <a:gd name="connsiteY30" fmla="*/ 348192 h 2959629"/>
                <a:gd name="connsiteX31" fmla="*/ 2872581 w 2959629"/>
                <a:gd name="connsiteY31" fmla="*/ 870479 h 295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9629" h="2959629">
                  <a:moveTo>
                    <a:pt x="2350294" y="261144"/>
                  </a:moveTo>
                  <a:lnTo>
                    <a:pt x="2350294" y="43524"/>
                  </a:lnTo>
                  <a:cubicBezTo>
                    <a:pt x="2350294" y="19486"/>
                    <a:pt x="2330808" y="0"/>
                    <a:pt x="2306770" y="0"/>
                  </a:cubicBezTo>
                  <a:cubicBezTo>
                    <a:pt x="2282732" y="0"/>
                    <a:pt x="2263246" y="19486"/>
                    <a:pt x="2263246" y="43524"/>
                  </a:cubicBezTo>
                  <a:lnTo>
                    <a:pt x="2263246" y="261144"/>
                  </a:lnTo>
                  <a:lnTo>
                    <a:pt x="696383" y="261144"/>
                  </a:lnTo>
                  <a:lnTo>
                    <a:pt x="696383" y="43524"/>
                  </a:lnTo>
                  <a:cubicBezTo>
                    <a:pt x="696383" y="19486"/>
                    <a:pt x="676898" y="0"/>
                    <a:pt x="652859" y="0"/>
                  </a:cubicBezTo>
                  <a:cubicBezTo>
                    <a:pt x="628821" y="0"/>
                    <a:pt x="609335" y="19486"/>
                    <a:pt x="609335" y="43524"/>
                  </a:cubicBezTo>
                  <a:lnTo>
                    <a:pt x="609335" y="261144"/>
                  </a:lnTo>
                  <a:lnTo>
                    <a:pt x="0" y="261144"/>
                  </a:lnTo>
                  <a:lnTo>
                    <a:pt x="0" y="2959629"/>
                  </a:lnTo>
                  <a:lnTo>
                    <a:pt x="2959629" y="2959629"/>
                  </a:lnTo>
                  <a:lnTo>
                    <a:pt x="2959629" y="261144"/>
                  </a:lnTo>
                  <a:close/>
                  <a:moveTo>
                    <a:pt x="2872581" y="2872581"/>
                  </a:moveTo>
                  <a:lnTo>
                    <a:pt x="87048" y="2872581"/>
                  </a:lnTo>
                  <a:lnTo>
                    <a:pt x="87048" y="957527"/>
                  </a:lnTo>
                  <a:lnTo>
                    <a:pt x="2872581" y="957527"/>
                  </a:lnTo>
                  <a:close/>
                  <a:moveTo>
                    <a:pt x="87048" y="870479"/>
                  </a:moveTo>
                  <a:lnTo>
                    <a:pt x="87048" y="348192"/>
                  </a:lnTo>
                  <a:lnTo>
                    <a:pt x="609335" y="348192"/>
                  </a:lnTo>
                  <a:lnTo>
                    <a:pt x="609335" y="522288"/>
                  </a:lnTo>
                  <a:cubicBezTo>
                    <a:pt x="609335" y="546326"/>
                    <a:pt x="628821" y="565811"/>
                    <a:pt x="652859" y="565811"/>
                  </a:cubicBezTo>
                  <a:cubicBezTo>
                    <a:pt x="676898" y="565811"/>
                    <a:pt x="696383" y="546326"/>
                    <a:pt x="696383" y="522288"/>
                  </a:cubicBezTo>
                  <a:lnTo>
                    <a:pt x="696383" y="348192"/>
                  </a:lnTo>
                  <a:lnTo>
                    <a:pt x="2263246" y="348192"/>
                  </a:lnTo>
                  <a:lnTo>
                    <a:pt x="2263246" y="522288"/>
                  </a:lnTo>
                  <a:cubicBezTo>
                    <a:pt x="2263246" y="546326"/>
                    <a:pt x="2282732" y="565811"/>
                    <a:pt x="2306770" y="565811"/>
                  </a:cubicBezTo>
                  <a:cubicBezTo>
                    <a:pt x="2330808" y="565811"/>
                    <a:pt x="2350294" y="546326"/>
                    <a:pt x="2350294" y="522288"/>
                  </a:cubicBezTo>
                  <a:lnTo>
                    <a:pt x="2350294" y="348192"/>
                  </a:lnTo>
                  <a:lnTo>
                    <a:pt x="2872581" y="348192"/>
                  </a:lnTo>
                  <a:lnTo>
                    <a:pt x="2872581" y="870479"/>
                  </a:lnTo>
                  <a:close/>
                </a:path>
              </a:pathLst>
            </a:custGeom>
            <a:grpFill/>
            <a:ln w="43458"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E3E43B6-A8B4-FC63-5398-FDA22D7EA178}"/>
                </a:ext>
              </a:extLst>
            </p:cNvPr>
            <p:cNvSpPr/>
            <p:nvPr/>
          </p:nvSpPr>
          <p:spPr>
            <a:xfrm>
              <a:off x="8780727" y="3991451"/>
              <a:ext cx="2263245" cy="1392766"/>
            </a:xfrm>
            <a:custGeom>
              <a:avLst/>
              <a:gdLst>
                <a:gd name="connsiteX0" fmla="*/ 826955 w 2263245"/>
                <a:gd name="connsiteY0" fmla="*/ 1392767 h 1392766"/>
                <a:gd name="connsiteX1" fmla="*/ 2263246 w 2263245"/>
                <a:gd name="connsiteY1" fmla="*/ 1392767 h 1392766"/>
                <a:gd name="connsiteX2" fmla="*/ 2263246 w 2263245"/>
                <a:gd name="connsiteY2" fmla="*/ 0 h 1392766"/>
                <a:gd name="connsiteX3" fmla="*/ 0 w 2263245"/>
                <a:gd name="connsiteY3" fmla="*/ 0 h 1392766"/>
                <a:gd name="connsiteX4" fmla="*/ 0 w 2263245"/>
                <a:gd name="connsiteY4" fmla="*/ 1392767 h 1392766"/>
                <a:gd name="connsiteX5" fmla="*/ 826955 w 2263245"/>
                <a:gd name="connsiteY5" fmla="*/ 1392767 h 1392766"/>
                <a:gd name="connsiteX6" fmla="*/ 826955 w 2263245"/>
                <a:gd name="connsiteY6" fmla="*/ 1305719 h 1392766"/>
                <a:gd name="connsiteX7" fmla="*/ 826955 w 2263245"/>
                <a:gd name="connsiteY7" fmla="*/ 957527 h 1392766"/>
                <a:gd name="connsiteX8" fmla="*/ 1436291 w 2263245"/>
                <a:gd name="connsiteY8" fmla="*/ 957527 h 1392766"/>
                <a:gd name="connsiteX9" fmla="*/ 1436291 w 2263245"/>
                <a:gd name="connsiteY9" fmla="*/ 1305719 h 1392766"/>
                <a:gd name="connsiteX10" fmla="*/ 826955 w 2263245"/>
                <a:gd name="connsiteY10" fmla="*/ 522288 h 1392766"/>
                <a:gd name="connsiteX11" fmla="*/ 1436291 w 2263245"/>
                <a:gd name="connsiteY11" fmla="*/ 522288 h 1392766"/>
                <a:gd name="connsiteX12" fmla="*/ 1436291 w 2263245"/>
                <a:gd name="connsiteY12" fmla="*/ 870479 h 1392766"/>
                <a:gd name="connsiteX13" fmla="*/ 826955 w 2263245"/>
                <a:gd name="connsiteY13" fmla="*/ 870479 h 1392766"/>
                <a:gd name="connsiteX14" fmla="*/ 739907 w 2263245"/>
                <a:gd name="connsiteY14" fmla="*/ 870479 h 1392766"/>
                <a:gd name="connsiteX15" fmla="*/ 87048 w 2263245"/>
                <a:gd name="connsiteY15" fmla="*/ 870479 h 1392766"/>
                <a:gd name="connsiteX16" fmla="*/ 87048 w 2263245"/>
                <a:gd name="connsiteY16" fmla="*/ 522288 h 1392766"/>
                <a:gd name="connsiteX17" fmla="*/ 739907 w 2263245"/>
                <a:gd name="connsiteY17" fmla="*/ 522288 h 1392766"/>
                <a:gd name="connsiteX18" fmla="*/ 1523339 w 2263245"/>
                <a:gd name="connsiteY18" fmla="*/ 522288 h 1392766"/>
                <a:gd name="connsiteX19" fmla="*/ 2176198 w 2263245"/>
                <a:gd name="connsiteY19" fmla="*/ 522288 h 1392766"/>
                <a:gd name="connsiteX20" fmla="*/ 2176198 w 2263245"/>
                <a:gd name="connsiteY20" fmla="*/ 870479 h 1392766"/>
                <a:gd name="connsiteX21" fmla="*/ 1523339 w 2263245"/>
                <a:gd name="connsiteY21" fmla="*/ 870479 h 1392766"/>
                <a:gd name="connsiteX22" fmla="*/ 1523339 w 2263245"/>
                <a:gd name="connsiteY22" fmla="*/ 1305719 h 1392766"/>
                <a:gd name="connsiteX23" fmla="*/ 1523339 w 2263245"/>
                <a:gd name="connsiteY23" fmla="*/ 957527 h 1392766"/>
                <a:gd name="connsiteX24" fmla="*/ 2176198 w 2263245"/>
                <a:gd name="connsiteY24" fmla="*/ 957527 h 1392766"/>
                <a:gd name="connsiteX25" fmla="*/ 2176198 w 2263245"/>
                <a:gd name="connsiteY25" fmla="*/ 1305719 h 1392766"/>
                <a:gd name="connsiteX26" fmla="*/ 2176198 w 2263245"/>
                <a:gd name="connsiteY26" fmla="*/ 87048 h 1392766"/>
                <a:gd name="connsiteX27" fmla="*/ 2176198 w 2263245"/>
                <a:gd name="connsiteY27" fmla="*/ 435240 h 1392766"/>
                <a:gd name="connsiteX28" fmla="*/ 1523339 w 2263245"/>
                <a:gd name="connsiteY28" fmla="*/ 435240 h 1392766"/>
                <a:gd name="connsiteX29" fmla="*/ 1523339 w 2263245"/>
                <a:gd name="connsiteY29" fmla="*/ 87048 h 1392766"/>
                <a:gd name="connsiteX30" fmla="*/ 1436291 w 2263245"/>
                <a:gd name="connsiteY30" fmla="*/ 87048 h 1392766"/>
                <a:gd name="connsiteX31" fmla="*/ 1436291 w 2263245"/>
                <a:gd name="connsiteY31" fmla="*/ 435240 h 1392766"/>
                <a:gd name="connsiteX32" fmla="*/ 826955 w 2263245"/>
                <a:gd name="connsiteY32" fmla="*/ 435240 h 1392766"/>
                <a:gd name="connsiteX33" fmla="*/ 826955 w 2263245"/>
                <a:gd name="connsiteY33" fmla="*/ 87048 h 1392766"/>
                <a:gd name="connsiteX34" fmla="*/ 739907 w 2263245"/>
                <a:gd name="connsiteY34" fmla="*/ 87048 h 1392766"/>
                <a:gd name="connsiteX35" fmla="*/ 739907 w 2263245"/>
                <a:gd name="connsiteY35" fmla="*/ 435240 h 1392766"/>
                <a:gd name="connsiteX36" fmla="*/ 87048 w 2263245"/>
                <a:gd name="connsiteY36" fmla="*/ 435240 h 1392766"/>
                <a:gd name="connsiteX37" fmla="*/ 87048 w 2263245"/>
                <a:gd name="connsiteY37" fmla="*/ 87048 h 1392766"/>
                <a:gd name="connsiteX38" fmla="*/ 87048 w 2263245"/>
                <a:gd name="connsiteY38" fmla="*/ 1305719 h 1392766"/>
                <a:gd name="connsiteX39" fmla="*/ 87048 w 2263245"/>
                <a:gd name="connsiteY39" fmla="*/ 957527 h 1392766"/>
                <a:gd name="connsiteX40" fmla="*/ 739907 w 2263245"/>
                <a:gd name="connsiteY40" fmla="*/ 957527 h 1392766"/>
                <a:gd name="connsiteX41" fmla="*/ 739907 w 2263245"/>
                <a:gd name="connsiteY41" fmla="*/ 1305719 h 13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63245" h="1392766">
                  <a:moveTo>
                    <a:pt x="826955" y="1392767"/>
                  </a:moveTo>
                  <a:lnTo>
                    <a:pt x="2263246" y="1392767"/>
                  </a:lnTo>
                  <a:lnTo>
                    <a:pt x="2263246" y="0"/>
                  </a:lnTo>
                  <a:lnTo>
                    <a:pt x="0" y="0"/>
                  </a:lnTo>
                  <a:lnTo>
                    <a:pt x="0" y="1392767"/>
                  </a:lnTo>
                  <a:lnTo>
                    <a:pt x="826955" y="1392767"/>
                  </a:lnTo>
                  <a:close/>
                  <a:moveTo>
                    <a:pt x="826955" y="1305719"/>
                  </a:moveTo>
                  <a:lnTo>
                    <a:pt x="826955" y="957527"/>
                  </a:lnTo>
                  <a:lnTo>
                    <a:pt x="1436291" y="957527"/>
                  </a:lnTo>
                  <a:lnTo>
                    <a:pt x="1436291" y="1305719"/>
                  </a:lnTo>
                  <a:close/>
                  <a:moveTo>
                    <a:pt x="826955" y="522288"/>
                  </a:moveTo>
                  <a:lnTo>
                    <a:pt x="1436291" y="522288"/>
                  </a:lnTo>
                  <a:lnTo>
                    <a:pt x="1436291" y="870479"/>
                  </a:lnTo>
                  <a:lnTo>
                    <a:pt x="826955" y="870479"/>
                  </a:lnTo>
                  <a:close/>
                  <a:moveTo>
                    <a:pt x="739907" y="870479"/>
                  </a:moveTo>
                  <a:lnTo>
                    <a:pt x="87048" y="870479"/>
                  </a:lnTo>
                  <a:lnTo>
                    <a:pt x="87048" y="522288"/>
                  </a:lnTo>
                  <a:lnTo>
                    <a:pt x="739907" y="522288"/>
                  </a:lnTo>
                  <a:close/>
                  <a:moveTo>
                    <a:pt x="1523339" y="522288"/>
                  </a:moveTo>
                  <a:lnTo>
                    <a:pt x="2176198" y="522288"/>
                  </a:lnTo>
                  <a:lnTo>
                    <a:pt x="2176198" y="870479"/>
                  </a:lnTo>
                  <a:lnTo>
                    <a:pt x="1523339" y="870479"/>
                  </a:lnTo>
                  <a:close/>
                  <a:moveTo>
                    <a:pt x="1523339" y="1305719"/>
                  </a:moveTo>
                  <a:lnTo>
                    <a:pt x="1523339" y="957527"/>
                  </a:lnTo>
                  <a:lnTo>
                    <a:pt x="2176198" y="957527"/>
                  </a:lnTo>
                  <a:lnTo>
                    <a:pt x="2176198" y="1305719"/>
                  </a:lnTo>
                  <a:close/>
                  <a:moveTo>
                    <a:pt x="2176198" y="87048"/>
                  </a:moveTo>
                  <a:lnTo>
                    <a:pt x="2176198" y="435240"/>
                  </a:lnTo>
                  <a:lnTo>
                    <a:pt x="1523339" y="435240"/>
                  </a:lnTo>
                  <a:lnTo>
                    <a:pt x="1523339" y="87048"/>
                  </a:lnTo>
                  <a:close/>
                  <a:moveTo>
                    <a:pt x="1436291" y="87048"/>
                  </a:moveTo>
                  <a:lnTo>
                    <a:pt x="1436291" y="435240"/>
                  </a:lnTo>
                  <a:lnTo>
                    <a:pt x="826955" y="435240"/>
                  </a:lnTo>
                  <a:lnTo>
                    <a:pt x="826955" y="87048"/>
                  </a:lnTo>
                  <a:close/>
                  <a:moveTo>
                    <a:pt x="739907" y="87048"/>
                  </a:moveTo>
                  <a:lnTo>
                    <a:pt x="739907" y="435240"/>
                  </a:lnTo>
                  <a:lnTo>
                    <a:pt x="87048" y="435240"/>
                  </a:lnTo>
                  <a:lnTo>
                    <a:pt x="87048" y="87048"/>
                  </a:lnTo>
                  <a:close/>
                  <a:moveTo>
                    <a:pt x="87048" y="1305719"/>
                  </a:moveTo>
                  <a:lnTo>
                    <a:pt x="87048" y="957527"/>
                  </a:lnTo>
                  <a:lnTo>
                    <a:pt x="739907" y="957527"/>
                  </a:lnTo>
                  <a:lnTo>
                    <a:pt x="739907" y="1305719"/>
                  </a:lnTo>
                  <a:close/>
                </a:path>
              </a:pathLst>
            </a:custGeom>
            <a:grpFill/>
            <a:ln w="43458" cap="flat">
              <a:noFill/>
              <a:prstDash val="solid"/>
              <a:miter/>
            </a:ln>
          </p:spPr>
          <p:txBody>
            <a:bodyPr rtlCol="0" anchor="ctr"/>
            <a:lstStyle/>
            <a:p>
              <a:endParaRPr lang="de-DE"/>
            </a:p>
          </p:txBody>
        </p:sp>
      </p:grpSp>
      <p:sp>
        <p:nvSpPr>
          <p:cNvPr id="4" name="Textplatzhalter 3">
            <a:extLst>
              <a:ext uri="{FF2B5EF4-FFF2-40B4-BE49-F238E27FC236}">
                <a16:creationId xmlns:a16="http://schemas.microsoft.com/office/drawing/2014/main" id="{E7AAAED3-6F5D-6120-B16A-A7B308AF72C7}"/>
              </a:ext>
            </a:extLst>
          </p:cNvPr>
          <p:cNvSpPr>
            <a:spLocks noGrp="1"/>
          </p:cNvSpPr>
          <p:nvPr>
            <p:ph type="body" sz="quarter" idx="25"/>
          </p:nvPr>
        </p:nvSpPr>
        <p:spPr>
          <a:xfrm>
            <a:off x="3238500" y="2154212"/>
            <a:ext cx="7605714" cy="3938321"/>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itel 21">
            <a:extLst>
              <a:ext uri="{FF2B5EF4-FFF2-40B4-BE49-F238E27FC236}">
                <a16:creationId xmlns:a16="http://schemas.microsoft.com/office/drawing/2014/main" id="{6E9BA24C-6398-9B26-22B9-89498CAE083A}"/>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Fußzeilenplatzhalter 1">
            <a:extLst>
              <a:ext uri="{FF2B5EF4-FFF2-40B4-BE49-F238E27FC236}">
                <a16:creationId xmlns:a16="http://schemas.microsoft.com/office/drawing/2014/main" id="{1076D684-3F07-AE58-C8C3-CC76BC9BB2CA}"/>
              </a:ext>
            </a:extLst>
          </p:cNvPr>
          <p:cNvSpPr>
            <a:spLocks noGrp="1"/>
          </p:cNvSpPr>
          <p:nvPr>
            <p:ph type="ftr" sz="quarter" idx="26"/>
          </p:nvPr>
        </p:nvSpPr>
        <p:spPr/>
        <p:txBody>
          <a:bodyPr/>
          <a:lstStyle/>
          <a:p>
            <a:endParaRPr lang="de-DE" dirty="0"/>
          </a:p>
        </p:txBody>
      </p:sp>
      <p:sp>
        <p:nvSpPr>
          <p:cNvPr id="3" name="Foliennummernplatzhalter 2">
            <a:extLst>
              <a:ext uri="{FF2B5EF4-FFF2-40B4-BE49-F238E27FC236}">
                <a16:creationId xmlns:a16="http://schemas.microsoft.com/office/drawing/2014/main" id="{082D1E16-5276-67CE-517A-59A33EA3FAE5}"/>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7" name="Textplatzhalter 3">
            <a:extLst>
              <a:ext uri="{FF2B5EF4-FFF2-40B4-BE49-F238E27FC236}">
                <a16:creationId xmlns:a16="http://schemas.microsoft.com/office/drawing/2014/main" id="{A49893D3-E9AF-1ADF-3B29-4567CB47A63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37955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dunk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7" y="2342945"/>
            <a:ext cx="5075258" cy="2215591"/>
          </a:xfrm>
          <a:noFill/>
        </p:spPr>
        <p:txBody>
          <a:bodyPr lIns="0" tIns="0" rIns="0" bIns="0" anchor="b"/>
          <a:lstStyle>
            <a:lvl1pPr>
              <a:defRPr sz="3600" b="0">
                <a:solidFill>
                  <a:schemeClr val="bg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663685"/>
            <a:ext cx="5075260" cy="354834"/>
          </a:xfrm>
        </p:spPr>
        <p:txBody>
          <a:bodyPr lIns="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0" name="Gruppieren 9">
            <a:extLst>
              <a:ext uri="{FF2B5EF4-FFF2-40B4-BE49-F238E27FC236}">
                <a16:creationId xmlns:a16="http://schemas.microsoft.com/office/drawing/2014/main" id="{558EEDCF-2AA8-D387-F0C0-0E0B6676E9EF}"/>
              </a:ext>
            </a:extLst>
          </p:cNvPr>
          <p:cNvGrpSpPr/>
          <p:nvPr userDrawn="1"/>
        </p:nvGrpSpPr>
        <p:grpSpPr>
          <a:xfrm>
            <a:off x="6489041" y="1619177"/>
            <a:ext cx="4814640" cy="3663128"/>
            <a:chOff x="6489041" y="1619177"/>
            <a:chExt cx="4814640" cy="3663128"/>
          </a:xfrm>
        </p:grpSpPr>
        <p:pic>
          <p:nvPicPr>
            <p:cNvPr id="6" name="Picture 2" descr="ELEX">
              <a:extLst>
                <a:ext uri="{FF2B5EF4-FFF2-40B4-BE49-F238E27FC236}">
                  <a16:creationId xmlns:a16="http://schemas.microsoft.com/office/drawing/2014/main" id="{0863E7CD-4BA9-8599-A32E-A567A91C076D}"/>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4E2D74F-4C33-FDB9-76CC-3A15202C3E3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3856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hel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79"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27" name="Name Placeholder">
            <a:extLst>
              <a:ext uri="{FF2B5EF4-FFF2-40B4-BE49-F238E27FC236}">
                <a16:creationId xmlns:a16="http://schemas.microsoft.com/office/drawing/2014/main" id="{E69C6222-64D2-3CDE-8B12-FA76E69FF925}"/>
              </a:ext>
            </a:extLst>
          </p:cNvPr>
          <p:cNvSpPr>
            <a:spLocks noGrp="1"/>
          </p:cNvSpPr>
          <p:nvPr>
            <p:ph type="body" sz="quarter" idx="14" hasCustomPrompt="1"/>
          </p:nvPr>
        </p:nvSpPr>
        <p:spPr>
          <a:xfrm>
            <a:off x="3619935" y="2719579"/>
            <a:ext cx="3600450" cy="360000"/>
          </a:xfrm>
        </p:spPr>
        <p:txBody>
          <a:bodyPr/>
          <a:lstStyle>
            <a:lvl1pPr marL="0" indent="0">
              <a:buFontTx/>
              <a:buNone/>
              <a:defRPr b="1">
                <a:solidFill>
                  <a:schemeClr val="tx2"/>
                </a:solidFill>
                <a:latin typeface="Calibri" panose="020F0502020204030204" pitchFamily="34" charset="0"/>
              </a:defRPr>
            </a:lvl1pPr>
          </a:lstStyle>
          <a:p>
            <a:pPr lvl="0"/>
            <a:r>
              <a:rPr lang="en-US" noProof="0" dirty="0" err="1"/>
              <a:t>Vorname</a:t>
            </a:r>
            <a:r>
              <a:rPr lang="en-US" noProof="0" dirty="0"/>
              <a:t> </a:t>
            </a:r>
            <a:r>
              <a:rPr lang="en-US" noProof="0" dirty="0" err="1"/>
              <a:t>Nachname</a:t>
            </a:r>
            <a:endParaRPr lang="en-US" noProof="0" dirty="0"/>
          </a:p>
        </p:txBody>
      </p:sp>
      <p:sp>
        <p:nvSpPr>
          <p:cNvPr id="28" name="Job Title Placeholder">
            <a:extLst>
              <a:ext uri="{FF2B5EF4-FFF2-40B4-BE49-F238E27FC236}">
                <a16:creationId xmlns:a16="http://schemas.microsoft.com/office/drawing/2014/main" id="{F4B8F31D-3CEE-DE0E-1B6A-BA1C68E6E8A6}"/>
              </a:ext>
            </a:extLst>
          </p:cNvPr>
          <p:cNvSpPr>
            <a:spLocks noGrp="1"/>
          </p:cNvSpPr>
          <p:nvPr>
            <p:ph type="body" sz="quarter" idx="15" hasCustomPrompt="1"/>
          </p:nvPr>
        </p:nvSpPr>
        <p:spPr>
          <a:xfrm>
            <a:off x="3619935" y="3097161"/>
            <a:ext cx="3600450" cy="252000"/>
          </a:xfrm>
        </p:spPr>
        <p:txBody>
          <a:bodyPr>
            <a:noAutofit/>
          </a:bodyPr>
          <a:lstStyle>
            <a:lvl1pPr marL="0" indent="0">
              <a:buFontTx/>
              <a:buNone/>
              <a:defRPr sz="1400">
                <a:solidFill>
                  <a:schemeClr val="tx2"/>
                </a:solidFill>
                <a:latin typeface="Calibri" panose="020F0502020204030204" pitchFamily="34" charset="0"/>
              </a:defRPr>
            </a:lvl1pPr>
          </a:lstStyle>
          <a:p>
            <a:pPr lvl="0"/>
            <a:r>
              <a:rPr lang="en-US" noProof="0" dirty="0" err="1"/>
              <a:t>Stellenbezeichnung</a:t>
            </a:r>
            <a:endParaRPr lang="en-US" noProof="0" dirty="0"/>
          </a:p>
        </p:txBody>
      </p:sp>
      <p:sp>
        <p:nvSpPr>
          <p:cNvPr id="29" name="Phone Text">
            <a:extLst>
              <a:ext uri="{FF2B5EF4-FFF2-40B4-BE49-F238E27FC236}">
                <a16:creationId xmlns:a16="http://schemas.microsoft.com/office/drawing/2014/main" id="{E6C75DC2-C3BB-7379-9F21-CA3DAC970140}"/>
              </a:ext>
            </a:extLst>
          </p:cNvPr>
          <p:cNvSpPr txBox="1"/>
          <p:nvPr userDrawn="1"/>
        </p:nvSpPr>
        <p:spPr>
          <a:xfrm>
            <a:off x="3620369" y="3582592"/>
            <a:ext cx="751210" cy="215444"/>
          </a:xfrm>
          <a:prstGeom prst="rect">
            <a:avLst/>
          </a:prstGeom>
          <a:noFill/>
        </p:spPr>
        <p:txBody>
          <a:bodyPr wrap="square" lIns="0" tIns="0" rIns="0" bIns="0" rtlCol="0" anchor="ctr">
            <a:spAutoFit/>
          </a:bodyPr>
          <a:lstStyle/>
          <a:p>
            <a:pPr algn="l"/>
            <a:r>
              <a:rPr lang="en-US" sz="1400" b="0" noProof="0" dirty="0">
                <a:solidFill>
                  <a:schemeClr val="tx2"/>
                </a:solidFill>
                <a:latin typeface="Calibri" panose="020F0502020204030204" pitchFamily="34" charset="0"/>
              </a:rPr>
              <a:t>Telefon</a:t>
            </a:r>
          </a:p>
        </p:txBody>
      </p:sp>
      <p:sp>
        <p:nvSpPr>
          <p:cNvPr id="30" name="Phone Placeholder">
            <a:extLst>
              <a:ext uri="{FF2B5EF4-FFF2-40B4-BE49-F238E27FC236}">
                <a16:creationId xmlns:a16="http://schemas.microsoft.com/office/drawing/2014/main" id="{A4DA6751-AA7B-F56F-9B56-A28840005016}"/>
              </a:ext>
            </a:extLst>
          </p:cNvPr>
          <p:cNvSpPr>
            <a:spLocks noGrp="1"/>
          </p:cNvSpPr>
          <p:nvPr>
            <p:ph type="body" sz="quarter" idx="16" hasCustomPrompt="1"/>
          </p:nvPr>
        </p:nvSpPr>
        <p:spPr>
          <a:xfrm>
            <a:off x="4439161" y="3534645"/>
            <a:ext cx="2987948" cy="288000"/>
          </a:xfrm>
        </p:spPr>
        <p:txBody>
          <a:bodyPr anchor="ctr">
            <a:noAutofit/>
          </a:bodyPr>
          <a:lstStyle>
            <a:lvl1pPr marL="0" indent="0">
              <a:buFontTx/>
              <a:buNone/>
              <a:defRPr sz="1400">
                <a:solidFill>
                  <a:schemeClr val="tx2"/>
                </a:solidFill>
                <a:latin typeface="Calibri" panose="020F0502020204030204" pitchFamily="34" charset="0"/>
              </a:defRPr>
            </a:lvl1pPr>
          </a:lstStyle>
          <a:p>
            <a:pPr lvl="0"/>
            <a:r>
              <a:rPr lang="en-US" noProof="0" dirty="0"/>
              <a:t>+49 000 0000 000</a:t>
            </a:r>
          </a:p>
        </p:txBody>
      </p:sp>
      <p:sp>
        <p:nvSpPr>
          <p:cNvPr id="31" name="Mobile Text">
            <a:extLst>
              <a:ext uri="{FF2B5EF4-FFF2-40B4-BE49-F238E27FC236}">
                <a16:creationId xmlns:a16="http://schemas.microsoft.com/office/drawing/2014/main" id="{0CCF2B53-7D22-F26E-5134-77D776364BE9}"/>
              </a:ext>
            </a:extLst>
          </p:cNvPr>
          <p:cNvSpPr txBox="1"/>
          <p:nvPr userDrawn="1"/>
        </p:nvSpPr>
        <p:spPr>
          <a:xfrm>
            <a:off x="3620369" y="3871055"/>
            <a:ext cx="751210" cy="215444"/>
          </a:xfrm>
          <a:prstGeom prst="rect">
            <a:avLst/>
          </a:prstGeom>
          <a:noFill/>
        </p:spPr>
        <p:txBody>
          <a:bodyPr wrap="square" lIns="0" tIns="0" rIns="0" bIns="0" rtlCol="0" anchor="ctr">
            <a:spAutoFit/>
          </a:bodyPr>
          <a:lstStyle/>
          <a:p>
            <a:pPr algn="l">
              <a:spcBef>
                <a:spcPts val="0"/>
              </a:spcBef>
              <a:spcAft>
                <a:spcPts val="0"/>
              </a:spcAft>
            </a:pPr>
            <a:r>
              <a:rPr lang="en-US" sz="1400" b="0" noProof="0" dirty="0">
                <a:solidFill>
                  <a:schemeClr val="tx2"/>
                </a:solidFill>
                <a:latin typeface="Calibri" panose="020F0502020204030204" pitchFamily="34" charset="0"/>
              </a:rPr>
              <a:t>E-Mail</a:t>
            </a:r>
          </a:p>
        </p:txBody>
      </p:sp>
      <p:sp>
        <p:nvSpPr>
          <p:cNvPr id="33" name="E-Mail Placeholder">
            <a:extLst>
              <a:ext uri="{FF2B5EF4-FFF2-40B4-BE49-F238E27FC236}">
                <a16:creationId xmlns:a16="http://schemas.microsoft.com/office/drawing/2014/main" id="{CBF8A921-D7E0-3BAB-9784-7CBB42F0AA7F}"/>
              </a:ext>
            </a:extLst>
          </p:cNvPr>
          <p:cNvSpPr>
            <a:spLocks noGrp="1"/>
          </p:cNvSpPr>
          <p:nvPr>
            <p:ph type="body" sz="quarter" idx="25" hasCustomPrompt="1"/>
          </p:nvPr>
        </p:nvSpPr>
        <p:spPr>
          <a:xfrm>
            <a:off x="4445515" y="3871055"/>
            <a:ext cx="3600450" cy="252000"/>
          </a:xfrm>
        </p:spPr>
        <p:txBody>
          <a:bodyPr>
            <a:noAutofit/>
          </a:bodyPr>
          <a:lstStyle>
            <a:lvl1pPr marL="0" indent="0">
              <a:spcBef>
                <a:spcPts val="0"/>
              </a:spcBef>
              <a:spcAft>
                <a:spcPts val="0"/>
              </a:spcAft>
              <a:buFontTx/>
              <a:buNone/>
              <a:defRPr sz="1400">
                <a:solidFill>
                  <a:schemeClr val="tx2"/>
                </a:solidFill>
                <a:latin typeface="Calibri" panose="020F0502020204030204" pitchFamily="34" charset="0"/>
              </a:defRPr>
            </a:lvl1pPr>
          </a:lstStyle>
          <a:p>
            <a:pPr lvl="0"/>
            <a:r>
              <a:rPr lang="en-US" noProof="0" dirty="0" err="1"/>
              <a:t>Mailadresse</a:t>
            </a:r>
            <a:r>
              <a:rPr lang="en-US" noProof="0" dirty="0"/>
              <a:t> </a:t>
            </a:r>
            <a:r>
              <a:rPr lang="en-US" noProof="0" dirty="0" err="1"/>
              <a:t>eintragen</a:t>
            </a:r>
            <a:endParaRPr lang="en-US" noProof="0" dirty="0"/>
          </a:p>
        </p:txBody>
      </p:sp>
      <p:sp>
        <p:nvSpPr>
          <p:cNvPr id="34" name="Website Text">
            <a:extLst>
              <a:ext uri="{FF2B5EF4-FFF2-40B4-BE49-F238E27FC236}">
                <a16:creationId xmlns:a16="http://schemas.microsoft.com/office/drawing/2014/main" id="{C2770BF0-1967-6BA9-444D-FEA46AA287AC}"/>
              </a:ext>
            </a:extLst>
          </p:cNvPr>
          <p:cNvSpPr txBox="1"/>
          <p:nvPr userDrawn="1"/>
        </p:nvSpPr>
        <p:spPr>
          <a:xfrm>
            <a:off x="3620369" y="4538768"/>
            <a:ext cx="3600016" cy="215444"/>
          </a:xfrm>
          <a:prstGeom prst="rect">
            <a:avLst/>
          </a:prstGeom>
          <a:noFill/>
        </p:spPr>
        <p:txBody>
          <a:bodyPr wrap="square" lIns="0" tIns="0" rIns="0" bIns="0" rtlCol="0">
            <a:spAutoFit/>
          </a:bodyPr>
          <a:lstStyle/>
          <a:p>
            <a:pPr algn="l"/>
            <a:r>
              <a:rPr lang="en-US" sz="1400" b="1" noProof="0" dirty="0">
                <a:solidFill>
                  <a:schemeClr val="tx2"/>
                </a:solidFill>
                <a:latin typeface="Calibri" panose="020F0502020204030204" pitchFamily="34" charset="0"/>
              </a:rPr>
              <a:t>www.teachtoprotect.de</a:t>
            </a:r>
          </a:p>
        </p:txBody>
      </p:sp>
      <p:sp>
        <p:nvSpPr>
          <p:cNvPr id="9" name="Titel 8">
            <a:extLst>
              <a:ext uri="{FF2B5EF4-FFF2-40B4-BE49-F238E27FC236}">
                <a16:creationId xmlns:a16="http://schemas.microsoft.com/office/drawing/2014/main" id="{85DDF275-DC5D-E077-AD90-F0FF5BD85D83}"/>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2" name="Fußzeilenplatzhalter 1">
            <a:extLst>
              <a:ext uri="{FF2B5EF4-FFF2-40B4-BE49-F238E27FC236}">
                <a16:creationId xmlns:a16="http://schemas.microsoft.com/office/drawing/2014/main" id="{58F45E2B-1987-CFEF-7213-FA89652C40D0}"/>
              </a:ext>
            </a:extLst>
          </p:cNvPr>
          <p:cNvSpPr>
            <a:spLocks noGrp="1"/>
          </p:cNvSpPr>
          <p:nvPr>
            <p:ph type="ftr" sz="quarter" idx="26"/>
          </p:nvPr>
        </p:nvSpPr>
        <p:spPr/>
        <p:txBody>
          <a:bodyPr/>
          <a:lstStyle/>
          <a:p>
            <a:endParaRPr lang="de-DE" dirty="0"/>
          </a:p>
        </p:txBody>
      </p:sp>
      <p:sp>
        <p:nvSpPr>
          <p:cNvPr id="5" name="Foliennummernplatzhalter 4">
            <a:extLst>
              <a:ext uri="{FF2B5EF4-FFF2-40B4-BE49-F238E27FC236}">
                <a16:creationId xmlns:a16="http://schemas.microsoft.com/office/drawing/2014/main" id="{C91B7634-6143-6E2D-8C0B-2DB274F680B9}"/>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C569D226-E5FE-34DC-B135-E785D4099BA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538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04D8A6-D743-B71A-9BE0-BA195ED89556}"/>
              </a:ext>
            </a:extLst>
          </p:cNvPr>
          <p:cNvSpPr>
            <a:spLocks noGrp="1"/>
          </p:cNvSpPr>
          <p:nvPr>
            <p:ph type="ftr" sz="quarter" idx="10"/>
          </p:nvPr>
        </p:nvSpPr>
        <p:spPr>
          <a:xfrm>
            <a:off x="858713" y="6981774"/>
            <a:ext cx="9468000" cy="181500"/>
          </a:xfrm>
        </p:spPr>
        <p:txBody>
          <a:bodyPr/>
          <a:lstStyle>
            <a:lvl1pPr>
              <a:defRPr>
                <a:latin typeface="Calibri" panose="020F0502020204030204" pitchFamily="34" charset="0"/>
              </a:defRPr>
            </a:lvl1pPr>
          </a:lstStyle>
          <a:p>
            <a:endParaRPr lang="de-DE" dirty="0"/>
          </a:p>
        </p:txBody>
      </p:sp>
      <p:sp>
        <p:nvSpPr>
          <p:cNvPr id="5" name="Foliennummernplatzhalter 4">
            <a:extLst>
              <a:ext uri="{FF2B5EF4-FFF2-40B4-BE49-F238E27FC236}">
                <a16:creationId xmlns:a16="http://schemas.microsoft.com/office/drawing/2014/main" id="{457A756D-F73F-E3F7-86E9-13AB8EEF0199}"/>
              </a:ext>
            </a:extLst>
          </p:cNvPr>
          <p:cNvSpPr>
            <a:spLocks noGrp="1"/>
          </p:cNvSpPr>
          <p:nvPr>
            <p:ph type="sldNum" sz="quarter" idx="11"/>
          </p:nvPr>
        </p:nvSpPr>
        <p:spPr>
          <a:xfrm>
            <a:off x="527053" y="6981774"/>
            <a:ext cx="234947" cy="181500"/>
          </a:xfrm>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3" name="Titel 1">
            <a:extLst>
              <a:ext uri="{FF2B5EF4-FFF2-40B4-BE49-F238E27FC236}">
                <a16:creationId xmlns:a16="http://schemas.microsoft.com/office/drawing/2014/main" id="{766E7F99-2A92-6318-6F60-D1C3481ADB03}"/>
              </a:ext>
            </a:extLst>
          </p:cNvPr>
          <p:cNvSpPr>
            <a:spLocks noGrp="1"/>
          </p:cNvSpPr>
          <p:nvPr>
            <p:ph type="title" hasCustomPrompt="1"/>
          </p:nvPr>
        </p:nvSpPr>
        <p:spPr bwMode="gray">
          <a:xfrm>
            <a:off x="525600" y="1936857"/>
            <a:ext cx="5176700" cy="1631843"/>
          </a:xfrm>
        </p:spPr>
        <p:txBody>
          <a:bodyPr anchor="b"/>
          <a:lstStyle>
            <a:lvl1pPr>
              <a:lnSpc>
                <a:spcPct val="100000"/>
              </a:lnSpc>
              <a:defRPr sz="4000" b="0">
                <a:solidFill>
                  <a:schemeClr val="bg1"/>
                </a:solidFill>
                <a:latin typeface="Calibri" panose="020F0502020204030204" pitchFamily="34" charset="0"/>
              </a:defRPr>
            </a:lvl1pPr>
          </a:lstStyle>
          <a:p>
            <a:r>
              <a:rPr lang="de-DE" dirty="0"/>
              <a:t>Abschlussbotschaft hier einfügen</a:t>
            </a:r>
          </a:p>
        </p:txBody>
      </p:sp>
      <p:sp>
        <p:nvSpPr>
          <p:cNvPr id="10" name="Untertitel 6">
            <a:extLst>
              <a:ext uri="{FF2B5EF4-FFF2-40B4-BE49-F238E27FC236}">
                <a16:creationId xmlns:a16="http://schemas.microsoft.com/office/drawing/2014/main" id="{3EC48A66-829D-F817-D24F-A1C608C1452E}"/>
              </a:ext>
            </a:extLst>
          </p:cNvPr>
          <p:cNvSpPr txBox="1">
            <a:spLocks/>
          </p:cNvSpPr>
          <p:nvPr userDrawn="1"/>
        </p:nvSpPr>
        <p:spPr>
          <a:xfrm>
            <a:off x="527053" y="5843094"/>
            <a:ext cx="4248472" cy="303706"/>
          </a:xfrm>
          <a:prstGeom prst="rect">
            <a:avLst/>
          </a:prstGeom>
        </p:spPr>
        <p:txBody>
          <a:bodyPr lIns="0" tIns="0" rIns="0" bIns="0"/>
          <a:lstStyle>
            <a:lvl1pPr marL="216000" indent="-216000" algn="l" defTabSz="914400" rtl="0" eaLnBrk="1" latinLnBrk="0" hangingPunct="1">
              <a:spcBef>
                <a:spcPts val="600"/>
              </a:spcBef>
              <a:buFont typeface="Wingdings" panose="05000000000000000000" pitchFamily="2" charset="2"/>
              <a:buChar char="§"/>
              <a:tabLst/>
              <a:defRPr sz="2000" kern="1200">
                <a:solidFill>
                  <a:schemeClr val="accent1"/>
                </a:solidFill>
                <a:latin typeface="+mn-lt"/>
                <a:ea typeface="+mn-ea"/>
                <a:cs typeface="+mn-cs"/>
              </a:defRPr>
            </a:lvl1pPr>
            <a:lvl2pPr marL="432000" indent="-216000" algn="l" defTabSz="914400" rtl="0" eaLnBrk="1" latinLnBrk="0" hangingPunct="1">
              <a:spcBef>
                <a:spcPts val="300"/>
              </a:spcBef>
              <a:buFont typeface="Arial" panose="020B0604020202020204" pitchFamily="34" charset="0"/>
              <a:buChar char="•"/>
              <a:defRPr sz="2000" kern="1200">
                <a:solidFill>
                  <a:schemeClr val="accent1"/>
                </a:solidFill>
                <a:latin typeface="+mn-lt"/>
                <a:ea typeface="+mn-ea"/>
                <a:cs typeface="+mn-cs"/>
              </a:defRPr>
            </a:lvl2pPr>
            <a:lvl3pPr marL="648000" indent="-216000" algn="l" defTabSz="914400" rtl="0" eaLnBrk="1" latinLnBrk="0" hangingPunct="1">
              <a:spcBef>
                <a:spcPts val="0"/>
              </a:spcBef>
              <a:buFont typeface="Symbol" panose="05050102010706020507" pitchFamily="18" charset="2"/>
              <a:buChar char="-"/>
              <a:defRPr sz="1800" kern="1200">
                <a:solidFill>
                  <a:schemeClr val="accent1"/>
                </a:solidFill>
                <a:latin typeface="+mn-lt"/>
                <a:ea typeface="+mn-ea"/>
                <a:cs typeface="+mn-cs"/>
              </a:defRPr>
            </a:lvl3pPr>
            <a:lvl4pPr marL="1076325" indent="-269875" algn="l" defTabSz="914400" rtl="0" eaLnBrk="1" latinLnBrk="0" hangingPunct="1">
              <a:spcBef>
                <a:spcPct val="20000"/>
              </a:spcBef>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de-DE" dirty="0">
                <a:solidFill>
                  <a:schemeClr val="bg1"/>
                </a:solidFill>
              </a:rPr>
              <a:t>Sie haben Fragen zur Unterweisung?</a:t>
            </a:r>
          </a:p>
        </p:txBody>
      </p:sp>
      <p:sp>
        <p:nvSpPr>
          <p:cNvPr id="12" name="Name Placeholder">
            <a:extLst>
              <a:ext uri="{FF2B5EF4-FFF2-40B4-BE49-F238E27FC236}">
                <a16:creationId xmlns:a16="http://schemas.microsoft.com/office/drawing/2014/main" id="{FC18604A-11AF-6FEF-2C8A-73B057EED6E8}"/>
              </a:ext>
            </a:extLst>
          </p:cNvPr>
          <p:cNvSpPr>
            <a:spLocks noGrp="1"/>
          </p:cNvSpPr>
          <p:nvPr>
            <p:ph type="body" sz="quarter" idx="14" hasCustomPrompt="1"/>
          </p:nvPr>
        </p:nvSpPr>
        <p:spPr>
          <a:xfrm>
            <a:off x="5228236" y="5750678"/>
            <a:ext cx="2984700"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Kontaktdaten</a:t>
            </a:r>
            <a:r>
              <a:rPr lang="en-US" noProof="0" dirty="0"/>
              <a:t> </a:t>
            </a:r>
            <a:r>
              <a:rPr lang="en-US" noProof="0" dirty="0" err="1"/>
              <a:t>hier</a:t>
            </a:r>
            <a:r>
              <a:rPr lang="en-US" noProof="0" dirty="0"/>
              <a:t> </a:t>
            </a:r>
            <a:r>
              <a:rPr lang="en-US" noProof="0" dirty="0" err="1"/>
              <a:t>eintragen</a:t>
            </a:r>
            <a:endParaRPr lang="en-US" noProof="0" dirty="0"/>
          </a:p>
        </p:txBody>
      </p:sp>
      <p:sp>
        <p:nvSpPr>
          <p:cNvPr id="14" name="Textplatzhalter 13">
            <a:extLst>
              <a:ext uri="{FF2B5EF4-FFF2-40B4-BE49-F238E27FC236}">
                <a16:creationId xmlns:a16="http://schemas.microsoft.com/office/drawing/2014/main" id="{5CC23B73-D1BB-240F-C5F7-C6FDE827D196}"/>
              </a:ext>
            </a:extLst>
          </p:cNvPr>
          <p:cNvSpPr>
            <a:spLocks noGrp="1"/>
          </p:cNvSpPr>
          <p:nvPr>
            <p:ph type="body" sz="quarter" idx="15" hasCustomPrompt="1"/>
          </p:nvPr>
        </p:nvSpPr>
        <p:spPr>
          <a:xfrm>
            <a:off x="527050" y="6229351"/>
            <a:ext cx="4298950" cy="330200"/>
          </a:xfrm>
        </p:spPr>
        <p:txBody>
          <a:bodyPr lIns="0" tIns="0" rIns="0" bIns="0"/>
          <a:lstStyle>
            <a:lvl1pPr>
              <a:defRPr lang="de-DE" sz="2000" dirty="0">
                <a:solidFill>
                  <a:schemeClr val="bg1"/>
                </a:solidFill>
              </a:defRPr>
            </a:lvl1pPr>
          </a:lstStyle>
          <a:p>
            <a:pPr lvl="0" defTabSz="914400">
              <a:spcBef>
                <a:spcPts val="0"/>
              </a:spcBef>
              <a:buFont typeface="Wingdings" panose="05000000000000000000" pitchFamily="2" charset="2"/>
              <a:buNone/>
              <a:tabLst/>
            </a:pPr>
            <a:r>
              <a:rPr lang="de-DE" dirty="0"/>
              <a:t>Mailadresse hier eintragen</a:t>
            </a:r>
          </a:p>
        </p:txBody>
      </p:sp>
      <p:sp>
        <p:nvSpPr>
          <p:cNvPr id="15" name="Name Placeholder">
            <a:extLst>
              <a:ext uri="{FF2B5EF4-FFF2-40B4-BE49-F238E27FC236}">
                <a16:creationId xmlns:a16="http://schemas.microsoft.com/office/drawing/2014/main" id="{E501F8FF-D67C-F9E8-EC5A-956E1BE2B520}"/>
              </a:ext>
            </a:extLst>
          </p:cNvPr>
          <p:cNvSpPr>
            <a:spLocks noGrp="1"/>
          </p:cNvSpPr>
          <p:nvPr>
            <p:ph type="body" sz="quarter" idx="16" hasCustomPrompt="1"/>
          </p:nvPr>
        </p:nvSpPr>
        <p:spPr>
          <a:xfrm>
            <a:off x="5806693" y="5965503"/>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Adresse</a:t>
            </a:r>
            <a:r>
              <a:rPr lang="en-US" noProof="0" dirty="0"/>
              <a:t> </a:t>
            </a:r>
            <a:r>
              <a:rPr lang="en-US" noProof="0" dirty="0" err="1"/>
              <a:t>hier</a:t>
            </a:r>
            <a:r>
              <a:rPr lang="en-US" noProof="0" dirty="0"/>
              <a:t> </a:t>
            </a:r>
            <a:r>
              <a:rPr lang="en-US" noProof="0" dirty="0" err="1"/>
              <a:t>eintragen</a:t>
            </a:r>
            <a:endParaRPr lang="en-US" noProof="0" dirty="0"/>
          </a:p>
        </p:txBody>
      </p:sp>
      <p:sp>
        <p:nvSpPr>
          <p:cNvPr id="16" name="Name Placeholder">
            <a:extLst>
              <a:ext uri="{FF2B5EF4-FFF2-40B4-BE49-F238E27FC236}">
                <a16:creationId xmlns:a16="http://schemas.microsoft.com/office/drawing/2014/main" id="{AABE0740-D847-325C-6A3B-0565A4D68681}"/>
              </a:ext>
            </a:extLst>
          </p:cNvPr>
          <p:cNvSpPr>
            <a:spLocks noGrp="1"/>
          </p:cNvSpPr>
          <p:nvPr>
            <p:ph type="body" sz="quarter" idx="17" hasCustomPrompt="1"/>
          </p:nvPr>
        </p:nvSpPr>
        <p:spPr>
          <a:xfrm>
            <a:off x="5806693" y="6180328"/>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Telefonnummer</a:t>
            </a:r>
            <a:r>
              <a:rPr lang="en-US" noProof="0" dirty="0"/>
              <a:t> </a:t>
            </a:r>
            <a:r>
              <a:rPr lang="en-US" noProof="0" dirty="0" err="1"/>
              <a:t>hier</a:t>
            </a:r>
            <a:r>
              <a:rPr lang="en-US" noProof="0" dirty="0"/>
              <a:t> </a:t>
            </a:r>
            <a:r>
              <a:rPr lang="en-US" noProof="0" dirty="0" err="1"/>
              <a:t>eintragen</a:t>
            </a:r>
            <a:endParaRPr lang="en-US" noProof="0" dirty="0"/>
          </a:p>
        </p:txBody>
      </p:sp>
      <p:sp>
        <p:nvSpPr>
          <p:cNvPr id="17" name="Name Placeholder">
            <a:extLst>
              <a:ext uri="{FF2B5EF4-FFF2-40B4-BE49-F238E27FC236}">
                <a16:creationId xmlns:a16="http://schemas.microsoft.com/office/drawing/2014/main" id="{E25CFD99-7004-36BB-F088-058CEC647D0A}"/>
              </a:ext>
            </a:extLst>
          </p:cNvPr>
          <p:cNvSpPr>
            <a:spLocks noGrp="1"/>
          </p:cNvSpPr>
          <p:nvPr>
            <p:ph type="body" sz="quarter" idx="18" hasCustomPrompt="1"/>
          </p:nvPr>
        </p:nvSpPr>
        <p:spPr>
          <a:xfrm>
            <a:off x="5806693" y="6395152"/>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Faxnummer</a:t>
            </a:r>
            <a:r>
              <a:rPr lang="en-US" noProof="0" dirty="0"/>
              <a:t> </a:t>
            </a:r>
            <a:r>
              <a:rPr lang="en-US" noProof="0" dirty="0" err="1"/>
              <a:t>hier</a:t>
            </a:r>
            <a:r>
              <a:rPr lang="en-US" noProof="0" dirty="0"/>
              <a:t> </a:t>
            </a:r>
            <a:r>
              <a:rPr lang="en-US" noProof="0" dirty="0" err="1"/>
              <a:t>eintragen</a:t>
            </a:r>
            <a:endParaRPr lang="en-US" noProof="0" dirty="0"/>
          </a:p>
        </p:txBody>
      </p:sp>
      <p:sp>
        <p:nvSpPr>
          <p:cNvPr id="18" name="Textfeld 17">
            <a:extLst>
              <a:ext uri="{FF2B5EF4-FFF2-40B4-BE49-F238E27FC236}">
                <a16:creationId xmlns:a16="http://schemas.microsoft.com/office/drawing/2014/main" id="{E15A64C0-B59D-2E2F-DE77-E7DA494B7F7C}"/>
              </a:ext>
            </a:extLst>
          </p:cNvPr>
          <p:cNvSpPr txBox="1"/>
          <p:nvPr userDrawn="1"/>
        </p:nvSpPr>
        <p:spPr bwMode="gray">
          <a:xfrm>
            <a:off x="5228236" y="596550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Adresse:</a:t>
            </a:r>
          </a:p>
        </p:txBody>
      </p:sp>
      <p:sp>
        <p:nvSpPr>
          <p:cNvPr id="19" name="Textfeld 18">
            <a:extLst>
              <a:ext uri="{FF2B5EF4-FFF2-40B4-BE49-F238E27FC236}">
                <a16:creationId xmlns:a16="http://schemas.microsoft.com/office/drawing/2014/main" id="{30273B2F-A686-D687-D069-5D519B3CED89}"/>
              </a:ext>
            </a:extLst>
          </p:cNvPr>
          <p:cNvSpPr txBox="1"/>
          <p:nvPr userDrawn="1"/>
        </p:nvSpPr>
        <p:spPr bwMode="gray">
          <a:xfrm>
            <a:off x="5228236" y="618386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Tel.:</a:t>
            </a:r>
          </a:p>
        </p:txBody>
      </p:sp>
      <p:sp>
        <p:nvSpPr>
          <p:cNvPr id="20" name="Textfeld 19">
            <a:extLst>
              <a:ext uri="{FF2B5EF4-FFF2-40B4-BE49-F238E27FC236}">
                <a16:creationId xmlns:a16="http://schemas.microsoft.com/office/drawing/2014/main" id="{7DB65432-1856-15EF-0E0C-061CF8F22433}"/>
              </a:ext>
            </a:extLst>
          </p:cNvPr>
          <p:cNvSpPr txBox="1"/>
          <p:nvPr userDrawn="1"/>
        </p:nvSpPr>
        <p:spPr bwMode="gray">
          <a:xfrm>
            <a:off x="5228236" y="6398687"/>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Fax:</a:t>
            </a:r>
          </a:p>
        </p:txBody>
      </p:sp>
    </p:spTree>
    <p:extLst>
      <p:ext uri="{BB962C8B-B14F-4D97-AF65-F5344CB8AC3E}">
        <p14:creationId xmlns:p14="http://schemas.microsoft.com/office/powerpoint/2010/main" val="40511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EC40EB5-E79F-DD21-5FB1-C9FF5082621C}"/>
              </a:ext>
            </a:extLst>
          </p:cNvPr>
          <p:cNvSpPr txBox="1">
            <a:spLocks/>
          </p:cNvSpPr>
          <p:nvPr userDrawn="1"/>
        </p:nvSpPr>
        <p:spPr bwMode="gray">
          <a:xfrm>
            <a:off x="525600" y="673200"/>
            <a:ext cx="9121320" cy="360001"/>
          </a:xfrm>
          <a:prstGeom prst="rect">
            <a:avLst/>
          </a:prstGeom>
        </p:spPr>
        <p:txBody>
          <a:bodyPr vert="horz" lIns="0" tIns="0" rIns="0" bIns="0" rtlCol="0" anchor="t" anchorCtr="0">
            <a:noAutofit/>
          </a:bodyPr>
          <a:lstStyle>
            <a:lvl1pPr defTabSz="914377">
              <a:lnSpc>
                <a:spcPct val="90000"/>
              </a:lnSpc>
              <a:spcBef>
                <a:spcPct val="0"/>
              </a:spcBef>
              <a:buNone/>
              <a:defRPr sz="2400" b="0" cap="all" baseline="0">
                <a:solidFill>
                  <a:schemeClr val="tx2"/>
                </a:solidFill>
                <a:latin typeface="+mj-lt"/>
                <a:ea typeface="+mj-ea"/>
                <a:cs typeface="+mj-cs"/>
              </a:defRPr>
            </a:lvl1pPr>
          </a:lstStyle>
          <a:p>
            <a:pPr lvl="0"/>
            <a:r>
              <a:rPr lang="de-DE" dirty="0"/>
              <a:t>Disclaimer</a:t>
            </a:r>
          </a:p>
        </p:txBody>
      </p:sp>
      <p:sp>
        <p:nvSpPr>
          <p:cNvPr id="3" name="Fußzeilenplatzhalter 2">
            <a:extLst>
              <a:ext uri="{FF2B5EF4-FFF2-40B4-BE49-F238E27FC236}">
                <a16:creationId xmlns:a16="http://schemas.microsoft.com/office/drawing/2014/main" id="{BD6DB46E-FD75-FFAB-8FCC-3764084F616A}"/>
              </a:ext>
            </a:extLst>
          </p:cNvPr>
          <p:cNvSpPr>
            <a:spLocks noGrp="1"/>
          </p:cNvSpPr>
          <p:nvPr>
            <p:ph type="ftr" sz="quarter" idx="10"/>
          </p:nvPr>
        </p:nvSpPr>
        <p:spPr/>
        <p:txBody>
          <a:bodyPr/>
          <a:lstStyle/>
          <a:p>
            <a:endParaRPr lang="de-DE" dirty="0"/>
          </a:p>
        </p:txBody>
      </p:sp>
      <p:sp>
        <p:nvSpPr>
          <p:cNvPr id="4" name="Foliennummernplatzhalter 3">
            <a:extLst>
              <a:ext uri="{FF2B5EF4-FFF2-40B4-BE49-F238E27FC236}">
                <a16:creationId xmlns:a16="http://schemas.microsoft.com/office/drawing/2014/main" id="{47F97A3C-FBCF-2707-8B6C-8C60DEAAD070}"/>
              </a:ext>
            </a:extLst>
          </p:cNvPr>
          <p:cNvSpPr>
            <a:spLocks noGrp="1"/>
          </p:cNvSpPr>
          <p:nvPr>
            <p:ph type="sldNum" sz="quarter" idx="11"/>
          </p:nvPr>
        </p:nvSpPr>
        <p:spPr/>
        <p:txBody>
          <a:bodyPr/>
          <a:lstStyle/>
          <a:p>
            <a:fld id="{521AE3AC-DDCA-45D4-9B2A-A2DBEA872607}" type="slidenum">
              <a:rPr lang="de-DE" smtClean="0"/>
              <a:pPr/>
              <a:t>‹Nr.›</a:t>
            </a:fld>
            <a:endParaRPr lang="de-DE" dirty="0"/>
          </a:p>
        </p:txBody>
      </p:sp>
      <p:sp>
        <p:nvSpPr>
          <p:cNvPr id="2" name="Textfeld 1">
            <a:extLst>
              <a:ext uri="{FF2B5EF4-FFF2-40B4-BE49-F238E27FC236}">
                <a16:creationId xmlns:a16="http://schemas.microsoft.com/office/drawing/2014/main" id="{FCCD0E53-2E3C-83A3-332C-A1EE033105EF}"/>
              </a:ext>
            </a:extLst>
          </p:cNvPr>
          <p:cNvSpPr txBox="1"/>
          <p:nvPr userDrawn="1"/>
        </p:nvSpPr>
        <p:spPr>
          <a:xfrm>
            <a:off x="527052" y="4472381"/>
            <a:ext cx="11145835" cy="1620444"/>
          </a:xfrm>
          <a:prstGeom prst="rect">
            <a:avLst/>
          </a:prstGeom>
          <a:noFill/>
          <a:ln>
            <a:noFill/>
          </a:ln>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a:lnSpc>
                <a:spcPct val="90000"/>
              </a:lnSpc>
              <a:spcBef>
                <a:spcPts val="0"/>
              </a:spcBef>
            </a:pPr>
            <a:r>
              <a:rPr lang="de-CH" sz="900" b="0" u="none" dirty="0">
                <a:solidFill>
                  <a:schemeClr val="tx2"/>
                </a:solidFill>
                <a:latin typeface="+mn-lt"/>
                <a:ea typeface="+mn-ea"/>
                <a:cs typeface="+mn-cs"/>
              </a:rPr>
              <a:t>Bildnachweis: </a:t>
            </a:r>
          </a:p>
          <a:p>
            <a:pPr>
              <a:lnSpc>
                <a:spcPct val="90000"/>
              </a:lnSpc>
              <a:spcBef>
                <a:spcPts val="0"/>
              </a:spcBef>
            </a:pPr>
            <a:r>
              <a:rPr lang="de-CH" sz="900" dirty="0">
                <a:solidFill>
                  <a:schemeClr val="tx2"/>
                </a:solidFill>
                <a:latin typeface="+mn-lt"/>
                <a:ea typeface="+mn-ea"/>
                <a:cs typeface="+mn-cs"/>
              </a:rPr>
              <a:t>Sofern nicht anders angegeben, Pixabay.com mit freier kommerzieller Nutzung ohne Nennung des Fotografen</a:t>
            </a:r>
          </a:p>
          <a:p>
            <a:pPr>
              <a:lnSpc>
                <a:spcPct val="90000"/>
              </a:lnSpc>
              <a:spcBef>
                <a:spcPts val="0"/>
              </a:spcBef>
            </a:pPr>
            <a:endParaRPr lang="de-CH" sz="900" b="1" u="sng"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Urheberrecht:</a:t>
            </a:r>
          </a:p>
          <a:p>
            <a:pPr>
              <a:lnSpc>
                <a:spcPct val="90000"/>
              </a:lnSpc>
              <a:spcBef>
                <a:spcPts val="0"/>
              </a:spcBef>
            </a:pPr>
            <a:r>
              <a:rPr lang="de-CH" sz="900" dirty="0">
                <a:solidFill>
                  <a:schemeClr val="tx2"/>
                </a:solidFill>
                <a:latin typeface="+mn-lt"/>
                <a:ea typeface="+mn-ea"/>
                <a:cs typeface="+mn-cs"/>
              </a:rPr>
              <a:t>Nachdruck, Vervielfältigung, (Weiter)-Bearbeitung – auch auszugsweise – und / oder Weiterleitung an Dritte ist urheberrechtlich nicht gestattet.</a:t>
            </a:r>
            <a:r>
              <a:rPr lang="de-DE" sz="900" dirty="0">
                <a:solidFill>
                  <a:schemeClr val="tx2"/>
                </a:solidFill>
                <a:latin typeface="+mn-lt"/>
                <a:ea typeface="+mn-ea"/>
                <a:cs typeface="+mn-cs"/>
              </a:rPr>
              <a:t> Nachdruck, Vervielfältigung, (Weiter)-Bearbeitung – auch auszugsweise – und / oder Weiterleitung an Dritte ist urheberrechtlich nicht gestattet. </a:t>
            </a:r>
            <a:endParaRPr lang="de-CH" sz="900" dirty="0">
              <a:solidFill>
                <a:schemeClr val="tx2"/>
              </a:solidFill>
              <a:latin typeface="+mn-lt"/>
              <a:ea typeface="+mn-ea"/>
              <a:cs typeface="+mn-cs"/>
            </a:endParaRPr>
          </a:p>
          <a:p>
            <a:pPr>
              <a:lnSpc>
                <a:spcPct val="90000"/>
              </a:lnSpc>
              <a:spcBef>
                <a:spcPts val="0"/>
              </a:spcBef>
            </a:pPr>
            <a:endParaRPr lang="de-CH" sz="900"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Haftungsausschluss:</a:t>
            </a:r>
          </a:p>
          <a:p>
            <a:pPr>
              <a:lnSpc>
                <a:spcPct val="90000"/>
              </a:lnSpc>
              <a:spcBef>
                <a:spcPts val="0"/>
              </a:spcBef>
            </a:pPr>
            <a:r>
              <a:rPr lang="de-DE" sz="900" dirty="0">
                <a:solidFill>
                  <a:schemeClr val="tx2"/>
                </a:solidFill>
                <a:latin typeface="+mn-lt"/>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400" dirty="0">
              <a:solidFill>
                <a:schemeClr val="tx2"/>
              </a:solidFill>
              <a:latin typeface="+mn-lt"/>
            </a:endParaRPr>
          </a:p>
        </p:txBody>
      </p:sp>
    </p:spTree>
    <p:extLst>
      <p:ext uri="{BB962C8B-B14F-4D97-AF65-F5344CB8AC3E}">
        <p14:creationId xmlns:p14="http://schemas.microsoft.com/office/powerpoint/2010/main" val="3740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für Fotos">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6B134BF7-ABF4-4412-A4F4-0A3424E5488B}"/>
              </a:ext>
            </a:extLst>
          </p:cNvPr>
          <p:cNvSpPr>
            <a:spLocks noGrp="1"/>
          </p:cNvSpPr>
          <p:nvPr>
            <p:ph type="pic" sz="quarter" idx="23" hasCustomPrompt="1"/>
          </p:nvPr>
        </p:nvSpPr>
        <p:spPr bwMode="gray">
          <a:xfrm>
            <a:off x="6089072" y="1600200"/>
            <a:ext cx="6102927" cy="4826549"/>
          </a:xfrm>
          <a:pattFill prst="ltUpDiag">
            <a:fgClr>
              <a:schemeClr val="bg2"/>
            </a:fgClr>
            <a:bgClr>
              <a:schemeClr val="bg1"/>
            </a:bgClr>
          </a:pattFill>
        </p:spPr>
        <p:txBody>
          <a:bodyPr tIns="108000" anchor="t"/>
          <a:lstStyle>
            <a:lvl1pPr marL="0" marR="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latin typeface="Calibri" panose="020F0502020204030204" pitchFamily="34" charset="0"/>
              </a:defRPr>
            </a:lvl1pPr>
          </a:lstStyle>
          <a:p>
            <a:pPr marL="0" marR="0" lvl="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pPr>
            <a:r>
              <a:rPr lang="de-DE" dirty="0"/>
              <a:t>Platzhalter anklicken und über Einfügen </a:t>
            </a:r>
            <a:r>
              <a:rPr lang="de-DE" dirty="0">
                <a:sym typeface="Wingdings" panose="05000000000000000000" pitchFamily="2" charset="2"/>
              </a:rPr>
              <a:t>-&gt; </a:t>
            </a:r>
            <a:r>
              <a:rPr lang="de-DE" dirty="0"/>
              <a:t>Bilder  gewünschtes Bild wählen oder aus der Zwischenablage einfügen</a:t>
            </a:r>
          </a:p>
          <a:p>
            <a:endParaRPr lang="de-DE" dirty="0"/>
          </a:p>
        </p:txBody>
      </p:sp>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338" y="1600199"/>
            <a:ext cx="6094412" cy="4826550"/>
          </a:xfrm>
          <a:solidFill>
            <a:schemeClr val="accent1"/>
          </a:solidFill>
        </p:spPr>
        <p:txBody>
          <a:bodyPr lIns="576000" tIns="864000" rIns="324000" bIns="2160000" anchor="b"/>
          <a:lstStyle>
            <a:lvl1pPr>
              <a:defRPr sz="3600" b="0">
                <a:solidFill>
                  <a:schemeClr val="bg1"/>
                </a:solidFill>
                <a:latin typeface="Calibri" panose="020F0502020204030204" pitchFamily="34" charset="0"/>
              </a:defRPr>
            </a:lvl1pPr>
          </a:lstStyle>
          <a:p>
            <a:r>
              <a:rPr lang="de-DE"/>
              <a:t>Mastertitelformat bearbeiten</a:t>
            </a:r>
            <a:endParaRPr lang="de-DE" dirty="0"/>
          </a:p>
        </p:txBody>
      </p:sp>
      <p:sp>
        <p:nvSpPr>
          <p:cNvPr id="21" name="Textplatzhalter 3">
            <a:extLst>
              <a:ext uri="{FF2B5EF4-FFF2-40B4-BE49-F238E27FC236}">
                <a16:creationId xmlns:a16="http://schemas.microsoft.com/office/drawing/2014/main" id="{F99BC253-5520-A73E-F7D2-715FD7BED55D}"/>
              </a:ext>
            </a:extLst>
          </p:cNvPr>
          <p:cNvSpPr>
            <a:spLocks noGrp="1"/>
          </p:cNvSpPr>
          <p:nvPr>
            <p:ph type="body" sz="quarter" idx="24" hasCustomPrompt="1"/>
          </p:nvPr>
        </p:nvSpPr>
        <p:spPr>
          <a:xfrm>
            <a:off x="0" y="4893334"/>
            <a:ext cx="5288096" cy="747301"/>
          </a:xfrm>
        </p:spPr>
        <p:txBody>
          <a:bodyPr lIns="57600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pic>
        <p:nvPicPr>
          <p:cNvPr id="3" name="Grafik 2">
            <a:extLst>
              <a:ext uri="{FF2B5EF4-FFF2-40B4-BE49-F238E27FC236}">
                <a16:creationId xmlns:a16="http://schemas.microsoft.com/office/drawing/2014/main" id="{4435B929-240F-4A2A-B76F-9EA407C3ED75}"/>
              </a:ext>
            </a:extLst>
          </p:cNvPr>
          <p:cNvPicPr>
            <a:picLocks noChangeAspect="1"/>
          </p:cNvPicPr>
          <p:nvPr userDrawn="1"/>
        </p:nvPicPr>
        <p:blipFill>
          <a:blip r:embed="rId3"/>
          <a:stretch>
            <a:fillRect/>
          </a:stretch>
        </p:blipFill>
        <p:spPr>
          <a:xfrm>
            <a:off x="7193985" y="246116"/>
            <a:ext cx="4419983" cy="1255885"/>
          </a:xfrm>
          <a:prstGeom prst="rect">
            <a:avLst/>
          </a:prstGeom>
        </p:spPr>
      </p:pic>
    </p:spTree>
    <p:custDataLst>
      <p:tags r:id="rId1"/>
    </p:custDataLst>
    <p:extLst>
      <p:ext uri="{BB962C8B-B14F-4D97-AF65-F5344CB8AC3E}">
        <p14:creationId xmlns:p14="http://schemas.microsoft.com/office/powerpoint/2010/main" val="390992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hasCustomPrompt="1"/>
          </p:nvPr>
        </p:nvSpPr>
        <p:spPr bwMode="gray">
          <a:xfrm>
            <a:off x="858713" y="3684220"/>
            <a:ext cx="5571988" cy="2400087"/>
          </a:xfrm>
        </p:spPr>
        <p:txBody>
          <a:bodyPr/>
          <a:lstStyle>
            <a:lvl1pPr>
              <a:lnSpc>
                <a:spcPct val="100000"/>
              </a:lnSpc>
              <a:defRPr sz="4000" b="0">
                <a:solidFill>
                  <a:schemeClr val="bg1"/>
                </a:solidFill>
                <a:latin typeface="Calibri" panose="020F0502020204030204" pitchFamily="34" charset="0"/>
              </a:defRPr>
            </a:lvl1pPr>
          </a:lstStyle>
          <a:p>
            <a:r>
              <a:rPr lang="de-DE" dirty="0"/>
              <a:t>KAPITELTITEL</a:t>
            </a:r>
          </a:p>
        </p:txBody>
      </p:sp>
      <p:sp>
        <p:nvSpPr>
          <p:cNvPr id="5" name="Textplatzhalter 3">
            <a:extLst>
              <a:ext uri="{FF2B5EF4-FFF2-40B4-BE49-F238E27FC236}">
                <a16:creationId xmlns:a16="http://schemas.microsoft.com/office/drawing/2014/main" id="{1AF021C7-E21F-F960-FBE2-7F689AE25FB2}"/>
              </a:ext>
            </a:extLst>
          </p:cNvPr>
          <p:cNvSpPr>
            <a:spLocks noGrp="1"/>
          </p:cNvSpPr>
          <p:nvPr>
            <p:ph type="body" sz="quarter" idx="18" hasCustomPrompt="1"/>
          </p:nvPr>
        </p:nvSpPr>
        <p:spPr>
          <a:xfrm>
            <a:off x="0" y="1795351"/>
            <a:ext cx="3157666" cy="2432618"/>
          </a:xfrm>
        </p:spPr>
        <p:txBody>
          <a:bodyPr wrap="none"/>
          <a:lstStyle>
            <a:lvl1pPr marL="0" indent="0" algn="ctr">
              <a:spcBef>
                <a:spcPts val="0"/>
              </a:spcBef>
              <a:spcAft>
                <a:spcPts val="0"/>
              </a:spcAft>
              <a:buFont typeface="Arial" panose="020B0604020202020204" pitchFamily="34" charset="0"/>
              <a:buNone/>
              <a:defRPr sz="18000" b="1">
                <a:solidFill>
                  <a:schemeClr val="bg1">
                    <a:alpha val="40000"/>
                  </a:schemeClr>
                </a:solidFill>
                <a:latin typeface="+mj-lt"/>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a:t>NR</a:t>
            </a:r>
          </a:p>
        </p:txBody>
      </p:sp>
      <p:sp>
        <p:nvSpPr>
          <p:cNvPr id="7" name="Fußzeilenplatzhalter 6"/>
          <p:cNvSpPr>
            <a:spLocks noGrp="1"/>
          </p:cNvSpPr>
          <p:nvPr>
            <p:ph type="ftr" sz="quarter" idx="15"/>
          </p:nvPr>
        </p:nvSpPr>
        <p:spPr>
          <a:xfrm>
            <a:off x="858713" y="7010137"/>
            <a:ext cx="9468000" cy="181500"/>
          </a:xfrm>
        </p:spPr>
        <p:txBody>
          <a:bodyPr/>
          <a:lstStyle>
            <a:lvl1pPr>
              <a:defRPr>
                <a:solidFill>
                  <a:schemeClr val="accent6"/>
                </a:solidFill>
                <a:latin typeface="Calibri" panose="020F0502020204030204" pitchFamily="34" charset="0"/>
              </a:defRPr>
            </a:lvl1pPr>
          </a:lstStyle>
          <a:p>
            <a:endParaRPr lang="de-DE" dirty="0"/>
          </a:p>
        </p:txBody>
      </p:sp>
      <p:sp>
        <p:nvSpPr>
          <p:cNvPr id="8" name="Foliennummernplatzhalter 7"/>
          <p:cNvSpPr>
            <a:spLocks noGrp="1"/>
          </p:cNvSpPr>
          <p:nvPr>
            <p:ph type="sldNum" sz="quarter" idx="16"/>
          </p:nvPr>
        </p:nvSpPr>
        <p:spPr>
          <a:xfrm>
            <a:off x="527052" y="7010663"/>
            <a:ext cx="234947" cy="181500"/>
          </a:xfrm>
        </p:spPr>
        <p:txBody>
          <a:bodyPr/>
          <a:lstStyle>
            <a:lvl1pPr>
              <a:defRPr>
                <a:solidFill>
                  <a:schemeClr val="accent6"/>
                </a:solidFill>
                <a:latin typeface="Calibri" panose="020F0502020204030204" pitchFamily="34" charset="0"/>
              </a:defRPr>
            </a:lvl1p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1658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45837"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24366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spaltig">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5497513"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Inhaltsplatzhalter 6">
            <a:extLst>
              <a:ext uri="{FF2B5EF4-FFF2-40B4-BE49-F238E27FC236}">
                <a16:creationId xmlns:a16="http://schemas.microsoft.com/office/drawing/2014/main" id="{A454B215-1514-AD0D-7171-82392DCEE9F4}"/>
              </a:ext>
            </a:extLst>
          </p:cNvPr>
          <p:cNvSpPr>
            <a:spLocks noGrp="1"/>
          </p:cNvSpPr>
          <p:nvPr>
            <p:ph sz="quarter" idx="22"/>
          </p:nvPr>
        </p:nvSpPr>
        <p:spPr>
          <a:xfrm>
            <a:off x="6170613" y="1601093"/>
            <a:ext cx="5494338" cy="4495434"/>
          </a:xfrm>
        </p:spPr>
        <p:txBody>
          <a:bodyPr/>
          <a:lstStyle>
            <a:lvl1pPr marL="360000" indent="-360000">
              <a:spcBef>
                <a:spcPts val="400"/>
              </a:spcBef>
              <a:spcAft>
                <a:spcPts val="400"/>
              </a:spcAft>
              <a:buClr>
                <a:schemeClr val="accent1"/>
              </a:buClr>
              <a:buSzPct val="110000"/>
              <a:buFont typeface="+mj-lt"/>
              <a:buAutoNum type="arabicPeriod"/>
              <a:defRPr lang="de-DE" sz="2400" kern="1200" dirty="0">
                <a:solidFill>
                  <a:schemeClr val="tx2"/>
                </a:solidFill>
                <a:latin typeface="+mj-lt"/>
                <a:ea typeface="+mn-ea"/>
                <a:cs typeface="+mn-cs"/>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Tree>
    <p:custDataLst>
      <p:tags r:id="rId1"/>
    </p:custDataLst>
    <p:extLst>
      <p:ext uri="{BB962C8B-B14F-4D97-AF65-F5344CB8AC3E}">
        <p14:creationId xmlns:p14="http://schemas.microsoft.com/office/powerpoint/2010/main" val="122921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37900"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Fußzeilenplatzhalter 1">
            <a:extLst>
              <a:ext uri="{FF2B5EF4-FFF2-40B4-BE49-F238E27FC236}">
                <a16:creationId xmlns:a16="http://schemas.microsoft.com/office/drawing/2014/main" id="{A4036754-9547-2BC3-41C0-AB5A8868F2B0}"/>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CC88642E-7935-AC07-EBCE-4A81536F07AA}"/>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Textplatzhalter 3">
            <a:extLst>
              <a:ext uri="{FF2B5EF4-FFF2-40B4-BE49-F238E27FC236}">
                <a16:creationId xmlns:a16="http://schemas.microsoft.com/office/drawing/2014/main" id="{59299A02-BB7A-D23A-5899-109A6081A5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825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p:spTree>
      <p:nvGrpSpPr>
        <p:cNvPr id="1" name=""/>
        <p:cNvGrpSpPr/>
        <p:nvPr/>
      </p:nvGrpSpPr>
      <p:grpSpPr>
        <a:xfrm>
          <a:off x="0" y="0"/>
          <a:ext cx="0" cy="0"/>
          <a:chOff x="0" y="0"/>
          <a:chExt cx="0" cy="0"/>
        </a:xfrm>
      </p:grpSpPr>
      <p:sp>
        <p:nvSpPr>
          <p:cNvPr id="5" name="Inhaltsplatzhalter 4"/>
          <p:cNvSpPr>
            <a:spLocks noGrp="1"/>
          </p:cNvSpPr>
          <p:nvPr>
            <p:ph sz="quarter" idx="22"/>
          </p:nvPr>
        </p:nvSpPr>
        <p:spPr>
          <a:xfrm>
            <a:off x="527051" y="1601093"/>
            <a:ext cx="549751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6170613" y="1601093"/>
            <a:ext cx="549433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6C91AFC-8CEE-EE9C-D5C0-D30DC35D3E9B}"/>
              </a:ext>
            </a:extLst>
          </p:cNvPr>
          <p:cNvSpPr>
            <a:spLocks noGrp="1"/>
          </p:cNvSpPr>
          <p:nvPr>
            <p:ph type="ftr" sz="quarter" idx="24"/>
          </p:nvPr>
        </p:nvSpPr>
        <p:spPr/>
        <p:txBody>
          <a:bodyPr/>
          <a:lstStyle/>
          <a:p>
            <a:endParaRPr lang="de-DE" dirty="0"/>
          </a:p>
        </p:txBody>
      </p:sp>
      <p:sp>
        <p:nvSpPr>
          <p:cNvPr id="4" name="Foliennummernplatzhalter 3">
            <a:extLst>
              <a:ext uri="{FF2B5EF4-FFF2-40B4-BE49-F238E27FC236}">
                <a16:creationId xmlns:a16="http://schemas.microsoft.com/office/drawing/2014/main" id="{BABC7537-D59B-DF73-4230-C5D58D50A62A}"/>
              </a:ext>
            </a:extLst>
          </p:cNvPr>
          <p:cNvSpPr>
            <a:spLocks noGrp="1"/>
          </p:cNvSpPr>
          <p:nvPr>
            <p:ph type="sldNum" sz="quarter" idx="25"/>
          </p:nvPr>
        </p:nvSpPr>
        <p:spPr/>
        <p:txBody>
          <a:bodyPr/>
          <a:lstStyle/>
          <a:p>
            <a:fld id="{521AE3AC-DDCA-45D4-9B2A-A2DBEA872607}" type="slidenum">
              <a:rPr lang="de-DE" smtClean="0"/>
              <a:pPr/>
              <a:t>‹Nr.›</a:t>
            </a:fld>
            <a:endParaRPr lang="de-DE" dirty="0"/>
          </a:p>
        </p:txBody>
      </p:sp>
      <p:sp>
        <p:nvSpPr>
          <p:cNvPr id="6" name="Titel 5">
            <a:extLst>
              <a:ext uri="{FF2B5EF4-FFF2-40B4-BE49-F238E27FC236}">
                <a16:creationId xmlns:a16="http://schemas.microsoft.com/office/drawing/2014/main" id="{1141E905-8F9A-BAAC-3E16-D4726366CFE8}"/>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A634B820-6669-DBBB-494F-24B4FA1D49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39379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palti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25600" y="673200"/>
            <a:ext cx="9121320" cy="360000"/>
          </a:xfrm>
        </p:spPr>
        <p:txBody>
          <a:bodyPr/>
          <a:lstStyle/>
          <a:p>
            <a:r>
              <a:rPr lang="de-DE"/>
              <a:t>Mastertitelformat bearbeiten</a:t>
            </a:r>
            <a:endParaRPr lang="en-US" dirty="0"/>
          </a:p>
        </p:txBody>
      </p:sp>
      <p:sp>
        <p:nvSpPr>
          <p:cNvPr id="5" name="Inhaltsplatzhalter 4"/>
          <p:cNvSpPr>
            <a:spLocks noGrp="1"/>
          </p:cNvSpPr>
          <p:nvPr>
            <p:ph sz="quarter" idx="22"/>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4287368"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6">
            <a:extLst>
              <a:ext uri="{FF2B5EF4-FFF2-40B4-BE49-F238E27FC236}">
                <a16:creationId xmlns:a16="http://schemas.microsoft.com/office/drawing/2014/main" id="{CE5084D5-8143-2CA6-3DB8-167DAABC7EC1}"/>
              </a:ext>
            </a:extLst>
          </p:cNvPr>
          <p:cNvSpPr>
            <a:spLocks noGrp="1"/>
          </p:cNvSpPr>
          <p:nvPr>
            <p:ph sz="quarter" idx="24"/>
          </p:nvPr>
        </p:nvSpPr>
        <p:spPr>
          <a:xfrm>
            <a:off x="8047685"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50A5E0F-559C-4B16-AF46-20611BDE03F4}"/>
              </a:ext>
            </a:extLst>
          </p:cNvPr>
          <p:cNvSpPr>
            <a:spLocks noGrp="1"/>
          </p:cNvSpPr>
          <p:nvPr>
            <p:ph type="ftr" sz="quarter" idx="25"/>
          </p:nvPr>
        </p:nvSpPr>
        <p:spPr/>
        <p:txBody>
          <a:bodyPr/>
          <a:lstStyle/>
          <a:p>
            <a:endParaRPr lang="de-DE" dirty="0"/>
          </a:p>
        </p:txBody>
      </p:sp>
      <p:sp>
        <p:nvSpPr>
          <p:cNvPr id="4" name="Foliennummernplatzhalter 3">
            <a:extLst>
              <a:ext uri="{FF2B5EF4-FFF2-40B4-BE49-F238E27FC236}">
                <a16:creationId xmlns:a16="http://schemas.microsoft.com/office/drawing/2014/main" id="{4FA2E1F2-A102-68A5-85DD-71AFD325FC2B}"/>
              </a:ext>
            </a:extLst>
          </p:cNvPr>
          <p:cNvSpPr>
            <a:spLocks noGrp="1"/>
          </p:cNvSpPr>
          <p:nvPr>
            <p:ph type="sldNum" sz="quarter" idx="26"/>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16772743-4F2C-5CEF-F250-4B835CF19B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37051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3D55251-FCD2-098F-C711-80A025A5E87A}"/>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pic>
        <p:nvPicPr>
          <p:cNvPr id="7" name="Grafik 6">
            <a:extLst>
              <a:ext uri="{FF2B5EF4-FFF2-40B4-BE49-F238E27FC236}">
                <a16:creationId xmlns:a16="http://schemas.microsoft.com/office/drawing/2014/main" id="{3FCCF094-3B00-E116-643D-AB56DC9D9867}"/>
              </a:ext>
            </a:extLst>
          </p:cNvPr>
          <p:cNvPicPr>
            <a:picLocks noChangeAspect="1"/>
          </p:cNvPicPr>
          <p:nvPr userDrawn="1"/>
        </p:nvPicPr>
        <p:blipFill>
          <a:blip r:embed="rId26">
            <a:alphaModFix/>
          </a:blip>
          <a:stretch>
            <a:fillRect/>
          </a:stretch>
        </p:blipFill>
        <p:spPr>
          <a:xfrm>
            <a:off x="5261058" y="248478"/>
            <a:ext cx="7022263" cy="6858000"/>
          </a:xfrm>
          <a:prstGeom prst="rect">
            <a:avLst/>
          </a:prstGeom>
        </p:spPr>
      </p:pic>
      <p:sp>
        <p:nvSpPr>
          <p:cNvPr id="14" name="Freihandform: Form 13">
            <a:extLst>
              <a:ext uri="{FF2B5EF4-FFF2-40B4-BE49-F238E27FC236}">
                <a16:creationId xmlns:a16="http://schemas.microsoft.com/office/drawing/2014/main" id="{A591A36D-AC9D-096F-A586-ED2A6A4899A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le Placeholder 1"/>
          <p:cNvSpPr>
            <a:spLocks noGrp="1"/>
          </p:cNvSpPr>
          <p:nvPr>
            <p:ph type="title"/>
          </p:nvPr>
        </p:nvSpPr>
        <p:spPr bwMode="gray">
          <a:xfrm>
            <a:off x="525600" y="673200"/>
            <a:ext cx="9121320" cy="360000"/>
          </a:xfrm>
          <a:prstGeom prst="rect">
            <a:avLst/>
          </a:prstGeom>
        </p:spPr>
        <p:txBody>
          <a:bodyPr vert="horz" lIns="0" tIns="0" rIns="0" bIns="0" rtlCol="0" anchor="t" anchorCtr="0">
            <a:noAutofit/>
          </a:bodyPr>
          <a:lstStyle/>
          <a:p>
            <a:pPr lvl="0"/>
            <a:endParaRPr lang="de-DE" dirty="0"/>
          </a:p>
        </p:txBody>
      </p:sp>
      <p:sp>
        <p:nvSpPr>
          <p:cNvPr id="3" name="Text Placeholder 2"/>
          <p:cNvSpPr>
            <a:spLocks noGrp="1"/>
          </p:cNvSpPr>
          <p:nvPr>
            <p:ph type="body" idx="1"/>
          </p:nvPr>
        </p:nvSpPr>
        <p:spPr bwMode="gray">
          <a:xfrm>
            <a:off x="527052" y="1601093"/>
            <a:ext cx="11137900" cy="449543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     Vierte Ebene</a:t>
            </a:r>
          </a:p>
          <a:p>
            <a:pPr lvl="4"/>
            <a:r>
              <a:rPr lang="de-DE" dirty="0"/>
              <a:t>Fünfte Ebene</a:t>
            </a:r>
          </a:p>
          <a:p>
            <a:pPr lvl="5"/>
            <a:r>
              <a:rPr lang="de-DE" dirty="0"/>
              <a:t>Sechste Ebene</a:t>
            </a:r>
          </a:p>
          <a:p>
            <a:pPr lvl="6"/>
            <a:r>
              <a:rPr lang="de-DE" dirty="0"/>
              <a:t>siebte Ebene</a:t>
            </a:r>
          </a:p>
          <a:p>
            <a:pPr lvl="7"/>
            <a:r>
              <a:rPr lang="de-DE" dirty="0"/>
              <a:t>Achte Ebene</a:t>
            </a:r>
          </a:p>
        </p:txBody>
      </p:sp>
      <p:sp>
        <p:nvSpPr>
          <p:cNvPr id="5" name="Footer Placeholder 4"/>
          <p:cNvSpPr>
            <a:spLocks noGrp="1"/>
          </p:cNvSpPr>
          <p:nvPr>
            <p:ph type="ftr" sz="quarter" idx="3"/>
          </p:nvPr>
        </p:nvSpPr>
        <p:spPr bwMode="gray">
          <a:xfrm>
            <a:off x="1800225" y="6525202"/>
            <a:ext cx="8194827" cy="181500"/>
          </a:xfrm>
          <a:prstGeom prst="rect">
            <a:avLst/>
          </a:prstGeom>
          <a:noFill/>
        </p:spPr>
        <p:txBody>
          <a:bodyPr vert="horz" lIns="0" tIns="0" rIns="0" bIns="0" rtlCol="0" anchor="ctr"/>
          <a:lstStyle>
            <a:lvl1pPr algn="l">
              <a:defRPr sz="1000">
                <a:solidFill>
                  <a:schemeClr val="bg1"/>
                </a:solidFill>
                <a:latin typeface="Calibri" panose="020F0502020204030204" pitchFamily="34" charset="0"/>
              </a:defRPr>
            </a:lvl1pPr>
          </a:lstStyle>
          <a:p>
            <a:endParaRPr lang="de-DE" dirty="0"/>
          </a:p>
        </p:txBody>
      </p:sp>
      <p:sp>
        <p:nvSpPr>
          <p:cNvPr id="12" name="Freihandform: Form 11">
            <a:extLst>
              <a:ext uri="{FF2B5EF4-FFF2-40B4-BE49-F238E27FC236}">
                <a16:creationId xmlns:a16="http://schemas.microsoft.com/office/drawing/2014/main" id="{3276C4E7-2150-9115-C80C-C154CE7C98F4}"/>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6" name="Slide Number Placeholder 5"/>
          <p:cNvSpPr>
            <a:spLocks noGrp="1"/>
          </p:cNvSpPr>
          <p:nvPr>
            <p:ph type="sldNum" sz="quarter" idx="4"/>
          </p:nvPr>
        </p:nvSpPr>
        <p:spPr bwMode="gray">
          <a:xfrm>
            <a:off x="11672888" y="6525203"/>
            <a:ext cx="322052" cy="181500"/>
          </a:xfrm>
          <a:prstGeom prst="rect">
            <a:avLst/>
          </a:prstGeom>
          <a:noFill/>
        </p:spPr>
        <p:txBody>
          <a:bodyPr vert="horz" lIns="0" tIns="0" rIns="0" bIns="0" rtlCol="0" anchor="ctr"/>
          <a:lstStyle>
            <a:lvl1pPr algn="l">
              <a:defRPr sz="1100">
                <a:solidFill>
                  <a:schemeClr val="bg1"/>
                </a:solidFill>
                <a:latin typeface="Calibri" panose="020F0502020204030204" pitchFamily="34" charset="0"/>
              </a:defRPr>
            </a:lvl1pPr>
          </a:lstStyle>
          <a:p>
            <a:fld id="{521AE3AC-DDCA-45D4-9B2A-A2DBEA872607}" type="slidenum">
              <a:rPr lang="de-DE" smtClean="0"/>
              <a:pPr/>
              <a:t>‹Nr.›</a:t>
            </a:fld>
            <a:endParaRPr lang="de-DE" dirty="0"/>
          </a:p>
        </p:txBody>
      </p:sp>
      <p:sp>
        <p:nvSpPr>
          <p:cNvPr id="10" name="empower - DO NOT DELETE!!!" hidden="1">
            <a:extLst>
              <a:ext uri="{FF2B5EF4-FFF2-40B4-BE49-F238E27FC236}">
                <a16:creationId xmlns:a16="http://schemas.microsoft.com/office/drawing/2014/main" id="{07F6F746-2D84-BA82-F1D5-8408966C1429}"/>
              </a:ext>
            </a:extLst>
          </p:cNvPr>
          <p:cNvSpPr/>
          <p:nvPr userDrawn="1">
            <p:custDataLst>
              <p:tags r:id="rId25"/>
            </p:custDataLst>
          </p:nvPr>
        </p:nvSpPr>
        <p:spPr bwMode="gray">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pic>
        <p:nvPicPr>
          <p:cNvPr id="11" name="Grafik 10">
            <a:extLst>
              <a:ext uri="{FF2B5EF4-FFF2-40B4-BE49-F238E27FC236}">
                <a16:creationId xmlns:a16="http://schemas.microsoft.com/office/drawing/2014/main" id="{A7F91329-B9B0-919E-87EF-75806ADF58E2}"/>
              </a:ext>
            </a:extLst>
          </p:cNvPr>
          <p:cNvPicPr>
            <a:picLocks noChangeAspect="1"/>
          </p:cNvPicPr>
          <p:nvPr userDrawn="1"/>
        </p:nvPicPr>
        <p:blipFill>
          <a:blip r:embed="rId27"/>
          <a:stretch>
            <a:fillRect/>
          </a:stretch>
        </p:blipFill>
        <p:spPr>
          <a:xfrm>
            <a:off x="9809018" y="565599"/>
            <a:ext cx="1978556" cy="562183"/>
          </a:xfrm>
          <a:prstGeom prst="rect">
            <a:avLst/>
          </a:prstGeom>
        </p:spPr>
      </p:pic>
    </p:spTree>
    <p:custDataLst>
      <p:tags r:id="rId24"/>
    </p:custDataLst>
    <p:extLst>
      <p:ext uri="{BB962C8B-B14F-4D97-AF65-F5344CB8AC3E}">
        <p14:creationId xmlns:p14="http://schemas.microsoft.com/office/powerpoint/2010/main" val="287474262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600" b="0" kern="1200" cap="all" baseline="0">
          <a:solidFill>
            <a:schemeClr val="tx2"/>
          </a:solidFill>
          <a:latin typeface="+mj-lt"/>
          <a:ea typeface="+mj-ea"/>
          <a:cs typeface="+mj-cs"/>
        </a:defRPr>
      </a:lvl1pPr>
    </p:titleStyle>
    <p:bodyStyle>
      <a:lvl1pPr marL="0" indent="0" algn="l" defTabSz="914377" rtl="0" eaLnBrk="1" latinLnBrk="0" hangingPunct="1">
        <a:lnSpc>
          <a:spcPct val="100000"/>
        </a:lnSpc>
        <a:spcBef>
          <a:spcPts val="400"/>
        </a:spcBef>
        <a:spcAft>
          <a:spcPts val="400"/>
        </a:spcAft>
        <a:buFont typeface="Arial" panose="020B0604020202020204" pitchFamily="34" charset="0"/>
        <a:buChar char="​"/>
        <a:defRPr sz="2400" kern="1200">
          <a:solidFill>
            <a:schemeClr val="tx2"/>
          </a:solidFill>
          <a:latin typeface="+mn-lt"/>
          <a:ea typeface="+mn-ea"/>
          <a:cs typeface="+mn-cs"/>
        </a:defRPr>
      </a:lvl1pPr>
      <a:lvl2pPr marL="360000" indent="-360000" algn="l" defTabSz="914377" rtl="0" eaLnBrk="1" latinLnBrk="0" hangingPunct="1">
        <a:lnSpc>
          <a:spcPct val="100000"/>
        </a:lnSpc>
        <a:spcBef>
          <a:spcPts val="400"/>
        </a:spcBef>
        <a:spcAft>
          <a:spcPts val="400"/>
        </a:spcAft>
        <a:buClr>
          <a:schemeClr val="accent1"/>
        </a:buClr>
        <a:buSzPct val="115000"/>
        <a:buFont typeface="Symbol" panose="05050102010706020507" pitchFamily="18" charset="2"/>
        <a:buChar char="-"/>
        <a:defRPr sz="2400" kern="1200">
          <a:solidFill>
            <a:schemeClr val="tx2"/>
          </a:solidFill>
          <a:latin typeface="+mn-lt"/>
          <a:ea typeface="+mn-ea"/>
          <a:cs typeface="+mn-cs"/>
        </a:defRPr>
      </a:lvl2pPr>
      <a:lvl3pPr marL="720000" indent="-360000" algn="l" defTabSz="914377" rtl="0" eaLnBrk="1" latinLnBrk="0" hangingPunct="1">
        <a:lnSpc>
          <a:spcPct val="100000"/>
        </a:lnSpc>
        <a:spcBef>
          <a:spcPts val="0"/>
        </a:spcBef>
        <a:spcAft>
          <a:spcPts val="400"/>
        </a:spcAft>
        <a:buClr>
          <a:schemeClr val="accent1"/>
        </a:buClr>
        <a:buFont typeface="Symbol" panose="05050102010706020507" pitchFamily="18" charset="2"/>
        <a:buChar char="-"/>
        <a:defRPr sz="2400" kern="1200">
          <a:solidFill>
            <a:schemeClr val="tx2"/>
          </a:solidFill>
          <a:latin typeface="+mn-lt"/>
          <a:ea typeface="+mn-ea"/>
          <a:cs typeface="+mn-cs"/>
        </a:defRPr>
      </a:lvl3pPr>
      <a:lvl4pPr marL="0" indent="0" algn="l" defTabSz="914377" rtl="0" eaLnBrk="1" latinLnBrk="0" hangingPunct="1">
        <a:lnSpc>
          <a:spcPct val="100000"/>
        </a:lnSpc>
        <a:spcBef>
          <a:spcPts val="0"/>
        </a:spcBef>
        <a:spcAft>
          <a:spcPts val="400"/>
        </a:spcAft>
        <a:buClr>
          <a:schemeClr val="accent1"/>
        </a:buClr>
        <a:buFontTx/>
        <a:buNone/>
        <a:defRPr sz="2400" kern="1200">
          <a:solidFill>
            <a:schemeClr val="tx2"/>
          </a:solidFill>
          <a:latin typeface="+mn-lt"/>
          <a:ea typeface="+mn-ea"/>
          <a:cs typeface="+mn-cs"/>
        </a:defRPr>
      </a:lvl4pPr>
      <a:lvl5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a:solidFill>
            <a:schemeClr val="tx2"/>
          </a:solidFill>
          <a:latin typeface="+mn-lt"/>
          <a:ea typeface="+mn-ea"/>
          <a:cs typeface="+mn-cs"/>
        </a:defRPr>
      </a:lvl5pPr>
      <a:lvl6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1"/>
          </a:solidFill>
          <a:latin typeface="+mn-lt"/>
          <a:ea typeface="+mn-ea"/>
          <a:cs typeface="+mn-cs"/>
        </a:defRPr>
      </a:lvl6pPr>
      <a:lvl7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2"/>
          </a:solidFill>
          <a:latin typeface="+mn-lt"/>
          <a:ea typeface="+mn-ea"/>
          <a:cs typeface="+mn-cs"/>
        </a:defRPr>
      </a:lvl7pPr>
      <a:lvl8pPr marL="0" indent="0" algn="l" defTabSz="914377" rtl="0" eaLnBrk="1" latinLnBrk="0" hangingPunct="1">
        <a:lnSpc>
          <a:spcPct val="100000"/>
        </a:lnSpc>
        <a:spcBef>
          <a:spcPts val="400"/>
        </a:spcBef>
        <a:spcAft>
          <a:spcPts val="400"/>
        </a:spcAft>
        <a:buFont typeface="Arial" panose="020B0604020202020204" pitchFamily="34" charset="0"/>
        <a:buNone/>
        <a:defRPr sz="1400" b="0" kern="1200" cap="none" baseline="0">
          <a:solidFill>
            <a:schemeClr val="tx2"/>
          </a:solidFill>
          <a:latin typeface="+mn-lt"/>
          <a:ea typeface="+mn-ea"/>
          <a:cs typeface="+mn-cs"/>
        </a:defRPr>
      </a:lvl8pPr>
      <a:lvl9pPr marL="0" indent="0" algn="l" defTabSz="914377" rtl="0" eaLnBrk="1" latinLnBrk="0" hangingPunct="1">
        <a:lnSpc>
          <a:spcPct val="100000"/>
        </a:lnSpc>
        <a:spcBef>
          <a:spcPts val="400"/>
        </a:spcBef>
        <a:spcAft>
          <a:spcPts val="400"/>
        </a:spcAft>
        <a:buFont typeface="Arial" panose="020B0604020202020204" pitchFamily="34" charset="0"/>
        <a:buNone/>
        <a:defRPr sz="1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
          <p15:clr>
            <a:srgbClr val="F26B43"/>
          </p15:clr>
        </p15:guide>
        <p15:guide id="2" pos="325">
          <p15:clr>
            <a:srgbClr val="F26B43"/>
          </p15:clr>
        </p15:guide>
        <p15:guide id="3" pos="7353">
          <p15:clr>
            <a:srgbClr val="F26B43"/>
          </p15:clr>
        </p15:guide>
        <p15:guide id="11" orient="horz" pos="1003">
          <p15:clr>
            <a:srgbClr val="F26B43"/>
          </p15:clr>
        </p15:guide>
        <p15:guide id="16" orient="horz" pos="3838">
          <p15:clr>
            <a:srgbClr val="F26B43"/>
          </p15:clr>
        </p15:guide>
        <p15:guide id="18" pos="384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1D012B7-D9C3-0810-48ED-73087C183F42}"/>
              </a:ext>
            </a:extLst>
          </p:cNvPr>
          <p:cNvPicPr>
            <a:picLocks noGrp="1" noChangeAspect="1"/>
          </p:cNvPicPr>
          <p:nvPr>
            <p:ph type="pic" sz="quarter" idx="23"/>
          </p:nvPr>
        </p:nvPicPr>
        <p:blipFill rotWithShape="1">
          <a:blip r:embed="rId2"/>
          <a:srcRect l="5820" r="10074"/>
          <a:stretch/>
        </p:blipFill>
        <p:spPr>
          <a:xfrm>
            <a:off x="6102786" y="1583200"/>
            <a:ext cx="6089214" cy="4826549"/>
          </a:xfrm>
        </p:spPr>
      </p:pic>
      <p:sp>
        <p:nvSpPr>
          <p:cNvPr id="2" name="Titel 1">
            <a:extLst>
              <a:ext uri="{FF2B5EF4-FFF2-40B4-BE49-F238E27FC236}">
                <a16:creationId xmlns:a16="http://schemas.microsoft.com/office/drawing/2014/main" id="{89ADA0E5-B71A-EFF3-6626-9DC27E0686D0}"/>
              </a:ext>
            </a:extLst>
          </p:cNvPr>
          <p:cNvSpPr>
            <a:spLocks noGrp="1"/>
          </p:cNvSpPr>
          <p:nvPr>
            <p:ph type="title"/>
          </p:nvPr>
        </p:nvSpPr>
        <p:spPr>
          <a:xfrm>
            <a:off x="4187" y="1600199"/>
            <a:ext cx="6094412" cy="4826549"/>
          </a:xfrm>
        </p:spPr>
        <p:txBody>
          <a:bodyPr/>
          <a:lstStyle/>
          <a:p>
            <a:r>
              <a:rPr lang="de-DE" dirty="0"/>
              <a:t>Arbeitsunfälle und </a:t>
            </a:r>
            <a:r>
              <a:rPr lang="de-DE" dirty="0" err="1"/>
              <a:t>BEinaheunfälle</a:t>
            </a:r>
            <a:endParaRPr lang="de-DE" dirty="0"/>
          </a:p>
        </p:txBody>
      </p:sp>
      <p:sp>
        <p:nvSpPr>
          <p:cNvPr id="5" name="Textplatzhalter 4">
            <a:extLst>
              <a:ext uri="{FF2B5EF4-FFF2-40B4-BE49-F238E27FC236}">
                <a16:creationId xmlns:a16="http://schemas.microsoft.com/office/drawing/2014/main" id="{B59E22BA-58B0-15BE-1F03-8A102FE66031}"/>
              </a:ext>
            </a:extLst>
          </p:cNvPr>
          <p:cNvSpPr>
            <a:spLocks noGrp="1"/>
          </p:cNvSpPr>
          <p:nvPr>
            <p:ph type="body" sz="quarter" idx="24"/>
          </p:nvPr>
        </p:nvSpPr>
        <p:spPr/>
        <p:txBody>
          <a:bodyPr/>
          <a:lstStyle/>
          <a:p>
            <a:endParaRPr lang="de-DE"/>
          </a:p>
        </p:txBody>
      </p:sp>
    </p:spTree>
    <p:extLst>
      <p:ext uri="{BB962C8B-B14F-4D97-AF65-F5344CB8AC3E}">
        <p14:creationId xmlns:p14="http://schemas.microsoft.com/office/powerpoint/2010/main" val="333638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Situation – Gegenstände</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5568949" cy="4495434"/>
          </a:xfrm>
        </p:spPr>
        <p:txBody>
          <a:bodyPr/>
          <a:lstStyle/>
          <a:p>
            <a:pPr marL="457200" lvl="1" indent="-457200">
              <a:buFont typeface="Wingdings" panose="05000000000000000000" pitchFamily="2" charset="2"/>
              <a:buChar char="§"/>
            </a:pPr>
            <a:r>
              <a:rPr lang="de-DE" dirty="0"/>
              <a:t>Werkzeug rutscht ab</a:t>
            </a:r>
          </a:p>
          <a:p>
            <a:pPr marL="457200" lvl="1" indent="-457200">
              <a:buFont typeface="Wingdings" panose="05000000000000000000" pitchFamily="2" charset="2"/>
              <a:buChar char="§"/>
            </a:pPr>
            <a:r>
              <a:rPr lang="de-DE" dirty="0"/>
              <a:t>Bauteil fällt fast</a:t>
            </a:r>
          </a:p>
          <a:p>
            <a:pPr marL="457200" lvl="1" indent="-457200">
              <a:buFont typeface="Wingdings" panose="05000000000000000000" pitchFamily="2" charset="2"/>
              <a:buChar char="§"/>
            </a:pPr>
            <a:r>
              <a:rPr lang="de-DE" dirty="0"/>
              <a:t>Unsichere Handhabung</a:t>
            </a:r>
          </a:p>
          <a:p>
            <a:pPr marL="457200" lvl="1" indent="-457200">
              <a:buFont typeface="Wingdings" panose="05000000000000000000" pitchFamily="2" charset="2"/>
              <a:buChar char="§"/>
            </a:pPr>
            <a:r>
              <a:rPr lang="de-DE" dirty="0"/>
              <a:t>Entstehen gefährlicher Anstoßstellen (z. B. offene Türen an Hängeschränken)</a:t>
            </a:r>
          </a:p>
          <a:p>
            <a:pPr marL="457200" lvl="1" indent="-457200">
              <a:buFont typeface="Wingdings" panose="05000000000000000000" pitchFamily="2" charset="2"/>
              <a:buChar char="§"/>
            </a:pPr>
            <a:endParaRPr lang="de-DE" dirty="0"/>
          </a:p>
          <a:p>
            <a:pPr marL="0" lvl="1" indent="0">
              <a:buNone/>
            </a:pPr>
            <a:r>
              <a:rPr lang="de-DE" dirty="0"/>
              <a:t>Was hätte passieren können?</a:t>
            </a:r>
          </a:p>
          <a:p>
            <a:pPr marL="457200" lvl="1" indent="-457200">
              <a:buFont typeface="Wingdings" panose="05000000000000000000" pitchFamily="2" charset="2"/>
              <a:buChar char="§"/>
            </a:pPr>
            <a:r>
              <a:rPr lang="de-DE" dirty="0"/>
              <a:t>Körper- und Sachschäden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10</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3855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Situation – Unaufmerksamkeit/Maschine</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lvl="1">
              <a:buFont typeface="Wingdings" panose="05000000000000000000" pitchFamily="2" charset="2"/>
              <a:buChar char="§"/>
            </a:pPr>
            <a:r>
              <a:rPr lang="de-DE" dirty="0"/>
              <a:t>Kurz nicht aufgepasst</a:t>
            </a:r>
          </a:p>
          <a:p>
            <a:pPr lvl="1">
              <a:buFont typeface="Wingdings" panose="05000000000000000000" pitchFamily="2" charset="2"/>
              <a:buChar char="§"/>
            </a:pPr>
            <a:r>
              <a:rPr lang="de-DE" dirty="0"/>
              <a:t>Beinahe-Bedienfehler</a:t>
            </a:r>
          </a:p>
          <a:p>
            <a:pPr lvl="1">
              <a:buFont typeface="Wingdings" panose="05000000000000000000" pitchFamily="2" charset="2"/>
              <a:buChar char="§"/>
            </a:pPr>
            <a:r>
              <a:rPr lang="de-DE" dirty="0"/>
              <a:t>Auffälliges Verhalten der Maschine</a:t>
            </a:r>
          </a:p>
          <a:p>
            <a:endParaRPr lang="de-DE" dirty="0"/>
          </a:p>
          <a:p>
            <a:r>
              <a:rPr lang="de-DE" dirty="0"/>
              <a:t>Was hätte passieren können?</a:t>
            </a:r>
          </a:p>
          <a:p>
            <a:pPr lvl="1">
              <a:buFont typeface="Wingdings" panose="05000000000000000000" pitchFamily="2" charset="2"/>
              <a:buChar char="§"/>
            </a:pPr>
            <a:r>
              <a:rPr lang="de-DE" dirty="0"/>
              <a:t>Fehlfunktionen</a:t>
            </a:r>
          </a:p>
          <a:p>
            <a:pPr lvl="1">
              <a:buFont typeface="Wingdings" panose="05000000000000000000" pitchFamily="2" charset="2"/>
              <a:buChar char="§"/>
            </a:pPr>
            <a:r>
              <a:rPr lang="de-DE" dirty="0"/>
              <a:t>Unfälle</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11</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47956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Es gibt ein Gemeinsames Muster</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446773" cy="4495434"/>
          </a:xfrm>
        </p:spPr>
        <p:txBody>
          <a:bodyPr/>
          <a:lstStyle/>
          <a:p>
            <a:pPr lvl="1">
              <a:buFont typeface="Wingdings" panose="05000000000000000000" pitchFamily="2" charset="2"/>
              <a:buChar char="§"/>
            </a:pPr>
            <a:r>
              <a:rPr lang="de-DE" dirty="0"/>
              <a:t>Situation tritt ein</a:t>
            </a:r>
          </a:p>
          <a:p>
            <a:pPr lvl="1">
              <a:buFont typeface="Wingdings" panose="05000000000000000000" pitchFamily="2" charset="2"/>
              <a:buChar char="§"/>
            </a:pPr>
            <a:r>
              <a:rPr lang="de-DE" dirty="0"/>
              <a:t>Nichts passiert</a:t>
            </a:r>
          </a:p>
          <a:p>
            <a:pPr lvl="1">
              <a:buFont typeface="Wingdings" panose="05000000000000000000" pitchFamily="2" charset="2"/>
              <a:buChar char="§"/>
            </a:pPr>
            <a:r>
              <a:rPr lang="de-DE" dirty="0"/>
              <a:t>Das Ereignis wird nicht ernstgenommen</a:t>
            </a:r>
          </a:p>
          <a:p>
            <a:pPr lvl="1">
              <a:buFont typeface="Wingdings" panose="05000000000000000000" pitchFamily="2" charset="2"/>
              <a:buChar char="§"/>
            </a:pPr>
            <a:r>
              <a:rPr lang="de-DE" dirty="0"/>
              <a:t>es gerät in Vergessenheit</a:t>
            </a:r>
          </a:p>
          <a:p>
            <a:pPr lvl="1">
              <a:buFont typeface="Wingdings" panose="05000000000000000000" pitchFamily="2" charset="2"/>
              <a:buChar char="§"/>
            </a:pPr>
            <a:endParaRPr lang="de-DE" dirty="0"/>
          </a:p>
          <a:p>
            <a:pPr marL="0" lvl="1" indent="0">
              <a:buNone/>
            </a:pPr>
            <a:r>
              <a:rPr lang="de-DE" dirty="0"/>
              <a:t>Aber: Die Gefahr bleibt bestehen!</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12</a:t>
            </a:fld>
            <a:endParaRPr lang="de-DE" dirty="0"/>
          </a:p>
        </p:txBody>
      </p:sp>
    </p:spTree>
    <p:extLst>
      <p:ext uri="{BB962C8B-B14F-4D97-AF65-F5344CB8AC3E}">
        <p14:creationId xmlns:p14="http://schemas.microsoft.com/office/powerpoint/2010/main" val="125444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Denkfehler</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925308" cy="4495434"/>
          </a:xfrm>
        </p:spPr>
        <p:txBody>
          <a:bodyPr/>
          <a:lstStyle/>
          <a:p>
            <a:pPr lvl="1">
              <a:buFont typeface="Wingdings" panose="05000000000000000000" pitchFamily="2" charset="2"/>
              <a:buChar char="§"/>
            </a:pPr>
            <a:r>
              <a:rPr lang="de-DE" dirty="0"/>
              <a:t>„Ist ja gut gegangen“</a:t>
            </a:r>
          </a:p>
          <a:p>
            <a:pPr lvl="1">
              <a:buFont typeface="Wingdings" panose="05000000000000000000" pitchFamily="2" charset="2"/>
              <a:buChar char="§"/>
            </a:pPr>
            <a:r>
              <a:rPr lang="de-DE" dirty="0"/>
              <a:t>„Das war nur eine Kleinigkeit“</a:t>
            </a:r>
          </a:p>
          <a:p>
            <a:pPr lvl="1">
              <a:buFont typeface="Wingdings" panose="05000000000000000000" pitchFamily="2" charset="2"/>
              <a:buChar char="§"/>
            </a:pPr>
            <a:r>
              <a:rPr lang="de-DE" dirty="0"/>
              <a:t>„Melden lohnt sich eh nicht“</a:t>
            </a:r>
          </a:p>
          <a:p>
            <a:pPr lvl="1">
              <a:buFont typeface="Wingdings" panose="05000000000000000000" pitchFamily="2" charset="2"/>
              <a:buChar char="§"/>
            </a:pPr>
            <a:r>
              <a:rPr lang="de-DE" dirty="0"/>
              <a:t>„Das passiert mir nicht nochmal“</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13</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30555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Warum Hinweise wichtig sind</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925308" cy="4495434"/>
          </a:xfrm>
        </p:spPr>
        <p:txBody>
          <a:bodyPr/>
          <a:lstStyle/>
          <a:p>
            <a:pPr lvl="1">
              <a:buFont typeface="Wingdings" panose="05000000000000000000" pitchFamily="2" charset="2"/>
              <a:buChar char="§"/>
            </a:pPr>
            <a:r>
              <a:rPr lang="de-DE" dirty="0"/>
              <a:t>Gefahren werden sichtbar</a:t>
            </a:r>
          </a:p>
          <a:p>
            <a:pPr lvl="1">
              <a:buFont typeface="Wingdings" panose="05000000000000000000" pitchFamily="2" charset="2"/>
              <a:buChar char="§"/>
            </a:pPr>
            <a:r>
              <a:rPr lang="de-DE" dirty="0"/>
              <a:t>Maßnahmen können frühzeitig entwickelt werden möglich</a:t>
            </a:r>
          </a:p>
          <a:p>
            <a:pPr lvl="1">
              <a:buFont typeface="Wingdings" panose="05000000000000000000" pitchFamily="2" charset="2"/>
              <a:buChar char="§"/>
            </a:pPr>
            <a:r>
              <a:rPr lang="de-DE" dirty="0"/>
              <a:t>Andere Personen werden geschützt</a:t>
            </a:r>
          </a:p>
          <a:p>
            <a:pPr lvl="1">
              <a:buFont typeface="Wingdings" panose="05000000000000000000" pitchFamily="2" charset="2"/>
              <a:buChar char="§"/>
            </a:pPr>
            <a:r>
              <a:rPr lang="de-DE" dirty="0"/>
              <a:t>Wiederholungen werden wirksam vermieden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14</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52967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Sprache und Einstellung</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311899" cy="4495434"/>
          </a:xfrm>
        </p:spPr>
        <p:txBody>
          <a:bodyPr/>
          <a:lstStyle/>
          <a:p>
            <a:pPr lvl="1">
              <a:buFont typeface="Wingdings" panose="05000000000000000000" pitchFamily="2" charset="2"/>
              <a:buChar char="§"/>
            </a:pPr>
            <a:r>
              <a:rPr lang="de-DE" dirty="0"/>
              <a:t>Auch bei Wolken wirksam</a:t>
            </a:r>
          </a:p>
          <a:p>
            <a:pPr lvl="1">
              <a:buFont typeface="Wingdings" panose="05000000000000000000" pitchFamily="2" charset="2"/>
              <a:buChar char="§"/>
            </a:pPr>
            <a:r>
              <a:rPr lang="de-DE" dirty="0"/>
              <a:t>Nicht: melden</a:t>
            </a:r>
          </a:p>
          <a:p>
            <a:pPr lvl="1">
              <a:buFont typeface="Wingdings" panose="05000000000000000000" pitchFamily="2" charset="2"/>
              <a:buChar char="§"/>
            </a:pPr>
            <a:r>
              <a:rPr lang="de-DE" dirty="0"/>
              <a:t>Sondern: Hinweis geben</a:t>
            </a:r>
          </a:p>
          <a:p>
            <a:endParaRPr lang="de-DE" dirty="0"/>
          </a:p>
          <a:p>
            <a:pPr marL="0" lvl="1" indent="0">
              <a:buNone/>
            </a:pPr>
            <a:r>
              <a:rPr lang="de-DE" dirty="0"/>
              <a:t>Anforderungen an das Hinweissystem:</a:t>
            </a:r>
          </a:p>
          <a:p>
            <a:pPr lvl="1">
              <a:buFont typeface="Wingdings" panose="05000000000000000000" pitchFamily="2" charset="2"/>
              <a:buChar char="§"/>
            </a:pPr>
            <a:r>
              <a:rPr lang="de-DE" dirty="0"/>
              <a:t>direkt</a:t>
            </a:r>
          </a:p>
          <a:p>
            <a:pPr lvl="1">
              <a:buFont typeface="Wingdings" panose="05000000000000000000" pitchFamily="2" charset="2"/>
              <a:buChar char="§"/>
            </a:pPr>
            <a:r>
              <a:rPr lang="de-DE" dirty="0"/>
              <a:t>unkompliziert</a:t>
            </a:r>
          </a:p>
          <a:p>
            <a:pPr lvl="1">
              <a:buFont typeface="Wingdings" panose="05000000000000000000" pitchFamily="2" charset="2"/>
              <a:buChar char="§"/>
            </a:pPr>
            <a:r>
              <a:rPr lang="de-DE" dirty="0"/>
              <a:t>ohne Schuldzuweisung</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15</a:t>
            </a:fld>
            <a:endParaRPr lang="de-DE" dirty="0"/>
          </a:p>
        </p:txBody>
      </p:sp>
    </p:spTree>
    <p:extLst>
      <p:ext uri="{BB962C8B-B14F-4D97-AF65-F5344CB8AC3E}">
        <p14:creationId xmlns:p14="http://schemas.microsoft.com/office/powerpoint/2010/main" val="130838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Zusammenfassung</a:t>
            </a:r>
            <a:endParaRPr lang="de-DE" b="1"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16</a:t>
            </a:fld>
            <a:endParaRPr lang="de-DE"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194827" cy="4495434"/>
          </a:xfrm>
        </p:spPr>
        <p:txBody>
          <a:bodyPr/>
          <a:lstStyle/>
          <a:p>
            <a:pPr lvl="1">
              <a:buFont typeface="Wingdings" panose="05000000000000000000" pitchFamily="2" charset="2"/>
              <a:buChar char="§"/>
            </a:pPr>
            <a:r>
              <a:rPr lang="de-DE" dirty="0"/>
              <a:t>Jeder Arbeitsunfall muss zum Umdenken führen</a:t>
            </a:r>
          </a:p>
          <a:p>
            <a:pPr lvl="1">
              <a:buFont typeface="Wingdings" panose="05000000000000000000" pitchFamily="2" charset="2"/>
              <a:buChar char="§"/>
            </a:pPr>
            <a:r>
              <a:rPr lang="de-DE" dirty="0"/>
              <a:t>Beinaheunfälle zeigen mögliche Gefahren auf</a:t>
            </a:r>
          </a:p>
          <a:p>
            <a:pPr lvl="1">
              <a:buFont typeface="Wingdings" panose="05000000000000000000" pitchFamily="2" charset="2"/>
              <a:buChar char="§"/>
            </a:pPr>
            <a:r>
              <a:rPr lang="de-DE" dirty="0"/>
              <a:t>Jeder Hinweis auf mögliche Gefahren kann Folgeunfälle verhindern</a:t>
            </a:r>
          </a:p>
        </p:txBody>
      </p:sp>
    </p:spTree>
    <p:extLst>
      <p:ext uri="{BB962C8B-B14F-4D97-AF65-F5344CB8AC3E}">
        <p14:creationId xmlns:p14="http://schemas.microsoft.com/office/powerpoint/2010/main" val="357470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D9FAD564-D287-E60E-7600-642C685522A8}"/>
              </a:ext>
            </a:extLst>
          </p:cNvPr>
          <p:cNvSpPr>
            <a:spLocks noGrp="1"/>
          </p:cNvSpPr>
          <p:nvPr>
            <p:ph type="sldNum" sz="quarter" idx="11"/>
          </p:nvPr>
        </p:nvSpPr>
        <p:spPr/>
        <p:txBody>
          <a:bodyPr/>
          <a:lstStyle/>
          <a:p>
            <a:fld id="{521AE3AC-DDCA-45D4-9B2A-A2DBEA872607}" type="slidenum">
              <a:rPr lang="de-DE" smtClean="0"/>
              <a:pPr/>
              <a:t>17</a:t>
            </a:fld>
            <a:endParaRPr lang="de-DE" dirty="0"/>
          </a:p>
        </p:txBody>
      </p:sp>
      <p:sp>
        <p:nvSpPr>
          <p:cNvPr id="7" name="Titel 6">
            <a:extLst>
              <a:ext uri="{FF2B5EF4-FFF2-40B4-BE49-F238E27FC236}">
                <a16:creationId xmlns:a16="http://schemas.microsoft.com/office/drawing/2014/main" id="{F8148914-6939-9243-C5C4-A887EB51DC56}"/>
              </a:ext>
            </a:extLst>
          </p:cNvPr>
          <p:cNvSpPr>
            <a:spLocks noGrp="1"/>
          </p:cNvSpPr>
          <p:nvPr>
            <p:ph type="title"/>
          </p:nvPr>
        </p:nvSpPr>
        <p:spPr/>
        <p:txBody>
          <a:bodyPr/>
          <a:lstStyle/>
          <a:p>
            <a:r>
              <a:rPr lang="de-DE" dirty="0"/>
              <a:t>vielen dank für ihre Aufmerksamkeit!</a:t>
            </a:r>
          </a:p>
        </p:txBody>
      </p:sp>
      <p:sp>
        <p:nvSpPr>
          <p:cNvPr id="2" name="Textplatzhalter 1">
            <a:extLst>
              <a:ext uri="{FF2B5EF4-FFF2-40B4-BE49-F238E27FC236}">
                <a16:creationId xmlns:a16="http://schemas.microsoft.com/office/drawing/2014/main" id="{3AD11520-D499-E446-57AE-646D4FE51564}"/>
              </a:ext>
            </a:extLst>
          </p:cNvPr>
          <p:cNvSpPr>
            <a:spLocks noGrp="1"/>
          </p:cNvSpPr>
          <p:nvPr>
            <p:ph type="body" sz="quarter" idx="14"/>
          </p:nvPr>
        </p:nvSpPr>
        <p:spPr/>
        <p:txBody>
          <a:bodyPr/>
          <a:lstStyle/>
          <a:p>
            <a:endParaRPr lang="de-DE"/>
          </a:p>
        </p:txBody>
      </p:sp>
      <p:sp>
        <p:nvSpPr>
          <p:cNvPr id="3" name="Textplatzhalter 2">
            <a:extLst>
              <a:ext uri="{FF2B5EF4-FFF2-40B4-BE49-F238E27FC236}">
                <a16:creationId xmlns:a16="http://schemas.microsoft.com/office/drawing/2014/main" id="{6C5F41E4-A4DA-89DE-ACA8-FFF18BCDEBE6}"/>
              </a:ext>
            </a:extLst>
          </p:cNvPr>
          <p:cNvSpPr>
            <a:spLocks noGrp="1"/>
          </p:cNvSpPr>
          <p:nvPr>
            <p:ph type="body" sz="quarter" idx="15"/>
          </p:nvPr>
        </p:nvSpPr>
        <p:spPr/>
        <p:txBody>
          <a:bodyPr/>
          <a:lstStyle/>
          <a:p>
            <a:endParaRPr lang="de-DE"/>
          </a:p>
        </p:txBody>
      </p:sp>
      <p:sp>
        <p:nvSpPr>
          <p:cNvPr id="6" name="Textplatzhalter 5">
            <a:extLst>
              <a:ext uri="{FF2B5EF4-FFF2-40B4-BE49-F238E27FC236}">
                <a16:creationId xmlns:a16="http://schemas.microsoft.com/office/drawing/2014/main" id="{E939EA4E-69C6-1E7E-B1F1-9662683B1837}"/>
              </a:ext>
            </a:extLst>
          </p:cNvPr>
          <p:cNvSpPr>
            <a:spLocks noGrp="1"/>
          </p:cNvSpPr>
          <p:nvPr>
            <p:ph type="body" sz="quarter" idx="16"/>
          </p:nvPr>
        </p:nvSpPr>
        <p:spPr/>
        <p:txBody>
          <a:bodyPr/>
          <a:lstStyle/>
          <a:p>
            <a:endParaRPr lang="de-DE"/>
          </a:p>
        </p:txBody>
      </p:sp>
      <p:sp>
        <p:nvSpPr>
          <p:cNvPr id="13" name="Textplatzhalter 12">
            <a:extLst>
              <a:ext uri="{FF2B5EF4-FFF2-40B4-BE49-F238E27FC236}">
                <a16:creationId xmlns:a16="http://schemas.microsoft.com/office/drawing/2014/main" id="{58140B91-CD84-BCEE-61FA-8C1ABFBED6E4}"/>
              </a:ext>
            </a:extLst>
          </p:cNvPr>
          <p:cNvSpPr>
            <a:spLocks noGrp="1"/>
          </p:cNvSpPr>
          <p:nvPr>
            <p:ph type="body" sz="quarter" idx="17"/>
          </p:nvPr>
        </p:nvSpPr>
        <p:spPr/>
        <p:txBody>
          <a:bodyPr/>
          <a:lstStyle/>
          <a:p>
            <a:endParaRPr lang="de-DE"/>
          </a:p>
        </p:txBody>
      </p:sp>
      <p:sp>
        <p:nvSpPr>
          <p:cNvPr id="14" name="Textplatzhalter 13">
            <a:extLst>
              <a:ext uri="{FF2B5EF4-FFF2-40B4-BE49-F238E27FC236}">
                <a16:creationId xmlns:a16="http://schemas.microsoft.com/office/drawing/2014/main" id="{5BA691A2-247F-FE08-BF6C-4FB276F884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10973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655BD53-A3A5-A248-AC71-D064E801D39F}"/>
              </a:ext>
            </a:extLst>
          </p:cNvPr>
          <p:cNvSpPr>
            <a:spLocks noGrp="1"/>
          </p:cNvSpPr>
          <p:nvPr>
            <p:ph type="ftr" sz="quarter" idx="10"/>
          </p:nvPr>
        </p:nvSpPr>
        <p:spPr/>
        <p:txBody>
          <a:bodyPr/>
          <a:lstStyle/>
          <a:p>
            <a:endParaRPr lang="de-DE" dirty="0"/>
          </a:p>
        </p:txBody>
      </p:sp>
      <p:sp>
        <p:nvSpPr>
          <p:cNvPr id="3" name="Foliennummernplatzhalter 2">
            <a:extLst>
              <a:ext uri="{FF2B5EF4-FFF2-40B4-BE49-F238E27FC236}">
                <a16:creationId xmlns:a16="http://schemas.microsoft.com/office/drawing/2014/main" id="{FA456910-3457-65AE-2ADB-F3B74EE7B67B}"/>
              </a:ext>
            </a:extLst>
          </p:cNvPr>
          <p:cNvSpPr>
            <a:spLocks noGrp="1"/>
          </p:cNvSpPr>
          <p:nvPr>
            <p:ph type="sldNum" sz="quarter" idx="11"/>
          </p:nvPr>
        </p:nvSpPr>
        <p:spPr/>
        <p:txBody>
          <a:bodyPr/>
          <a:lstStyle/>
          <a:p>
            <a:fld id="{521AE3AC-DDCA-45D4-9B2A-A2DBEA872607}" type="slidenum">
              <a:rPr lang="de-DE" smtClean="0"/>
              <a:pPr/>
              <a:t>18</a:t>
            </a:fld>
            <a:endParaRPr lang="de-DE" dirty="0"/>
          </a:p>
        </p:txBody>
      </p:sp>
    </p:spTree>
    <p:extLst>
      <p:ext uri="{BB962C8B-B14F-4D97-AF65-F5344CB8AC3E}">
        <p14:creationId xmlns:p14="http://schemas.microsoft.com/office/powerpoint/2010/main" val="18719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Was sind Arbeitsunfälle?</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marL="0" lvl="1" indent="0">
              <a:buNone/>
            </a:pPr>
            <a:r>
              <a:rPr lang="de-DE" dirty="0"/>
              <a:t>Arbeitsunfälle sind plötzlich eintretende Ereignisse, die zu einer Verletzung führen.</a:t>
            </a:r>
          </a:p>
          <a:p>
            <a:pPr marL="0" lvl="1" indent="0">
              <a:buNone/>
            </a:pPr>
            <a:r>
              <a:rPr lang="de-DE" dirty="0"/>
              <a:t>Abgrenzung:</a:t>
            </a:r>
          </a:p>
          <a:p>
            <a:pPr lvl="1">
              <a:buFont typeface="Wingdings" panose="05000000000000000000" pitchFamily="2" charset="2"/>
              <a:buChar char="§"/>
            </a:pPr>
            <a:r>
              <a:rPr lang="de-DE" dirty="0"/>
              <a:t>Beinaheunfall: kein Schaden, nur Zufall</a:t>
            </a:r>
          </a:p>
          <a:p>
            <a:pPr lvl="1">
              <a:buFont typeface="Wingdings" panose="05000000000000000000" pitchFamily="2" charset="2"/>
              <a:buChar char="§"/>
            </a:pPr>
            <a:r>
              <a:rPr lang="de-DE" dirty="0"/>
              <a:t>Leichter Arbeitsunfall: kleine Verletzung, keine Ausfallzeit</a:t>
            </a:r>
          </a:p>
          <a:p>
            <a:pPr lvl="1">
              <a:buFont typeface="Wingdings" panose="05000000000000000000" pitchFamily="2" charset="2"/>
              <a:buChar char="§"/>
            </a:pPr>
            <a:r>
              <a:rPr lang="de-DE" dirty="0"/>
              <a:t>Meldepflichtiger Unfall: mehr als 3 Tage Ausfall</a:t>
            </a:r>
          </a:p>
          <a:p>
            <a:pPr marL="0" lvl="1" indent="0">
              <a:buNone/>
            </a:pPr>
            <a:r>
              <a:rPr lang="de-DE" dirty="0"/>
              <a:t>Wichtig: Alle drei zeigen Gefährdungen – aber nur einer hat bereits Folgen.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2</a:t>
            </a:fld>
            <a:endParaRPr lang="de-DE" dirty="0"/>
          </a:p>
        </p:txBody>
      </p:sp>
      <p:pic>
        <p:nvPicPr>
          <p:cNvPr id="8" name="Grafik 7">
            <a:extLst>
              <a:ext uri="{FF2B5EF4-FFF2-40B4-BE49-F238E27FC236}">
                <a16:creationId xmlns:a16="http://schemas.microsoft.com/office/drawing/2014/main" id="{F4A3AAAF-37FA-46CE-B251-7FD18CBC890B}"/>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55925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Wenn dir selbst etwas passiert</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lvl="1">
              <a:buFont typeface="Wingdings" panose="05000000000000000000" pitchFamily="2" charset="2"/>
              <a:buChar char="§"/>
            </a:pPr>
            <a:r>
              <a:rPr lang="de-DE" dirty="0"/>
              <a:t>Arbeit sofort unterbrechen</a:t>
            </a:r>
          </a:p>
          <a:p>
            <a:pPr lvl="1">
              <a:buFont typeface="Wingdings" panose="05000000000000000000" pitchFamily="2" charset="2"/>
              <a:buChar char="§"/>
            </a:pPr>
            <a:r>
              <a:rPr lang="de-DE" dirty="0"/>
              <a:t>Verletzung ernst nehmen (auch bei „Kleinigkeiten“)Hilfe holen / melden</a:t>
            </a:r>
          </a:p>
          <a:p>
            <a:pPr lvl="1">
              <a:buFont typeface="Wingdings" panose="05000000000000000000" pitchFamily="2" charset="2"/>
              <a:buChar char="§"/>
            </a:pPr>
            <a:r>
              <a:rPr lang="de-DE" dirty="0"/>
              <a:t>nicht „einfach weitermachen“</a:t>
            </a:r>
          </a:p>
          <a:p>
            <a:pPr marL="0" lvl="1" indent="0">
              <a:buNone/>
            </a:pPr>
            <a:endParaRPr lang="de-DE" dirty="0"/>
          </a:p>
          <a:p>
            <a:pPr marL="0" lvl="1" indent="0">
              <a:buNone/>
            </a:pPr>
            <a:r>
              <a:rPr lang="de-DE" dirty="0"/>
              <a:t>Ziel: Verschlimmerung vermeiden!</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3</a:t>
            </a:fld>
            <a:endParaRPr lang="de-DE" dirty="0"/>
          </a:p>
        </p:txBody>
      </p:sp>
      <p:pic>
        <p:nvPicPr>
          <p:cNvPr id="8" name="Grafik 7">
            <a:extLst>
              <a:ext uri="{FF2B5EF4-FFF2-40B4-BE49-F238E27FC236}">
                <a16:creationId xmlns:a16="http://schemas.microsoft.com/office/drawing/2014/main" id="{04828E7B-3381-4180-8548-0FB54B9AEBBD}"/>
              </a:ext>
            </a:extLst>
          </p:cNvPr>
          <p:cNvPicPr>
            <a:picLocks noChangeAspect="1"/>
          </p:cNvPicPr>
          <p:nvPr/>
        </p:nvPicPr>
        <p:blipFill rotWithShape="1">
          <a:blip r:embed="rId2"/>
          <a:srcRect l="8242" r="3058"/>
          <a:stretch/>
        </p:blipFill>
        <p:spPr>
          <a:xfrm>
            <a:off x="6449569" y="1620000"/>
            <a:ext cx="4389120" cy="3960000"/>
          </a:xfrm>
          <a:prstGeom prst="rect">
            <a:avLst/>
          </a:prstGeom>
          <a:ln>
            <a:noFill/>
          </a:ln>
          <a:effectLst>
            <a:softEdge rad="112500"/>
          </a:effectLst>
        </p:spPr>
      </p:pic>
    </p:spTree>
    <p:extLst>
      <p:ext uri="{BB962C8B-B14F-4D97-AF65-F5344CB8AC3E}">
        <p14:creationId xmlns:p14="http://schemas.microsoft.com/office/powerpoint/2010/main" val="133394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Wenn du einen Arbeitsunfall bemerkst – Grundregeln</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marL="0" lvl="1" indent="0">
              <a:buNone/>
            </a:pPr>
            <a:r>
              <a:rPr lang="de-DE" dirty="0"/>
              <a:t>Bevor Du irgendetwas unternimmst:</a:t>
            </a:r>
          </a:p>
          <a:p>
            <a:pPr lvl="1">
              <a:buFont typeface="Wingdings" panose="05000000000000000000" pitchFamily="2" charset="2"/>
              <a:buChar char="§"/>
            </a:pPr>
            <a:r>
              <a:rPr lang="de-DE" dirty="0"/>
              <a:t>Ruhe bewahren</a:t>
            </a:r>
          </a:p>
          <a:p>
            <a:pPr lvl="1">
              <a:buFont typeface="Wingdings" panose="05000000000000000000" pitchFamily="2" charset="2"/>
              <a:buChar char="§"/>
            </a:pPr>
            <a:r>
              <a:rPr lang="de-DE" dirty="0"/>
              <a:t>Umfeld und Situation erfassen</a:t>
            </a:r>
          </a:p>
          <a:p>
            <a:pPr lvl="1">
              <a:buFont typeface="Wingdings" panose="05000000000000000000" pitchFamily="2" charset="2"/>
              <a:buChar char="§"/>
            </a:pPr>
            <a:r>
              <a:rPr lang="de-DE" dirty="0"/>
              <a:t>Eigene Sicherheit beachten</a:t>
            </a:r>
          </a:p>
          <a:p>
            <a:pPr lvl="1">
              <a:buFont typeface="Wingdings" panose="05000000000000000000" pitchFamily="2" charset="2"/>
              <a:buChar char="§"/>
            </a:pPr>
            <a:r>
              <a:rPr lang="de-DE" dirty="0"/>
              <a:t>keine unüberlegten Aktionen</a:t>
            </a:r>
          </a:p>
          <a:p>
            <a:pPr marL="0" lvl="1" indent="0">
              <a:buNone/>
            </a:pPr>
            <a:endParaRPr lang="de-DE" dirty="0"/>
          </a:p>
          <a:p>
            <a:pPr marL="0" lvl="1" indent="0">
              <a:buNone/>
            </a:pPr>
            <a:r>
              <a:rPr lang="de-DE" dirty="0"/>
              <a:t>Erst denken, dann handeln!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4</a:t>
            </a:fld>
            <a:endParaRPr lang="de-DE" dirty="0"/>
          </a:p>
        </p:txBody>
      </p:sp>
      <p:pic>
        <p:nvPicPr>
          <p:cNvPr id="11" name="Grafik 10">
            <a:extLst>
              <a:ext uri="{FF2B5EF4-FFF2-40B4-BE49-F238E27FC236}">
                <a16:creationId xmlns:a16="http://schemas.microsoft.com/office/drawing/2014/main" id="{8C69CF45-3BCF-4B18-83A7-0214A706549A}"/>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103832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Konkrete erste Schritte</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lvl="1">
              <a:buFont typeface="Wingdings" panose="05000000000000000000" pitchFamily="2" charset="2"/>
              <a:buChar char="§"/>
            </a:pPr>
            <a:r>
              <a:rPr lang="de-DE" dirty="0"/>
              <a:t>Unfallstelle absichern</a:t>
            </a:r>
          </a:p>
          <a:p>
            <a:pPr lvl="1">
              <a:buFont typeface="Wingdings" panose="05000000000000000000" pitchFamily="2" charset="2"/>
              <a:buChar char="§"/>
            </a:pPr>
            <a:r>
              <a:rPr lang="de-DE" dirty="0"/>
              <a:t>Wenn möglich Gefahrenquellen beseitigen</a:t>
            </a:r>
          </a:p>
          <a:p>
            <a:pPr lvl="1">
              <a:buFont typeface="Wingdings" panose="05000000000000000000" pitchFamily="2" charset="2"/>
              <a:buChar char="§"/>
            </a:pPr>
            <a:r>
              <a:rPr lang="de-DE" dirty="0"/>
              <a:t>Notruf absetzen </a:t>
            </a:r>
          </a:p>
          <a:p>
            <a:pPr lvl="1">
              <a:buFont typeface="Wingdings" panose="05000000000000000000" pitchFamily="2" charset="2"/>
              <a:buChar char="§"/>
            </a:pPr>
            <a:r>
              <a:rPr lang="de-DE" dirty="0"/>
              <a:t>Erste Hilfe leisten</a:t>
            </a:r>
          </a:p>
          <a:p>
            <a:pPr lvl="1">
              <a:buFont typeface="Wingdings" panose="05000000000000000000" pitchFamily="2" charset="2"/>
              <a:buChar char="§"/>
            </a:pPr>
            <a:r>
              <a:rPr lang="de-DE" dirty="0"/>
              <a:t>Unfallopfer nicht allein lassen</a:t>
            </a:r>
          </a:p>
          <a:p>
            <a:pPr marL="0" lvl="1" indent="0">
              <a:buNone/>
            </a:pPr>
            <a:endParaRPr lang="de-DE" dirty="0"/>
          </a:p>
          <a:p>
            <a:pPr marL="0" lvl="1" indent="0">
              <a:buNone/>
            </a:pPr>
            <a:r>
              <a:rPr lang="de-DE" dirty="0"/>
              <a:t>Die Reihenfolge ist entscheidend</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5</a:t>
            </a:fld>
            <a:endParaRPr lang="de-DE" dirty="0"/>
          </a:p>
        </p:txBody>
      </p:sp>
      <p:pic>
        <p:nvPicPr>
          <p:cNvPr id="8" name="Grafik 7">
            <a:extLst>
              <a:ext uri="{FF2B5EF4-FFF2-40B4-BE49-F238E27FC236}">
                <a16:creationId xmlns:a16="http://schemas.microsoft.com/office/drawing/2014/main" id="{3F7A2066-A5C9-46B5-A2FB-DBEF290EA78B}"/>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184289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Danach – Grundlage für die Unfallanalyse</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02423" cy="4495434"/>
          </a:xfrm>
        </p:spPr>
        <p:txBody>
          <a:bodyPr/>
          <a:lstStyle/>
          <a:p>
            <a:pPr lvl="1">
              <a:buFont typeface="Wingdings" panose="05000000000000000000" pitchFamily="2" charset="2"/>
              <a:buChar char="§"/>
            </a:pPr>
            <a:r>
              <a:rPr lang="de-DE" dirty="0"/>
              <a:t>Unfallstelle möglichst unverändert lassen</a:t>
            </a:r>
          </a:p>
          <a:p>
            <a:pPr lvl="1">
              <a:buFont typeface="Wingdings" panose="05000000000000000000" pitchFamily="2" charset="2"/>
              <a:buChar char="§"/>
            </a:pPr>
            <a:r>
              <a:rPr lang="de-DE" dirty="0"/>
              <a:t>Bereich sichern und ggf. absperren</a:t>
            </a:r>
          </a:p>
          <a:p>
            <a:pPr lvl="1">
              <a:buFont typeface="Wingdings" panose="05000000000000000000" pitchFamily="2" charset="2"/>
              <a:buChar char="§"/>
            </a:pPr>
            <a:r>
              <a:rPr lang="de-DE" dirty="0"/>
              <a:t>Fotos machen</a:t>
            </a:r>
          </a:p>
          <a:p>
            <a:pPr lvl="1">
              <a:buFont typeface="Wingdings" panose="05000000000000000000" pitchFamily="2" charset="2"/>
              <a:buChar char="§"/>
            </a:pPr>
            <a:r>
              <a:rPr lang="de-DE" dirty="0"/>
              <a:t>relevante Gegenstände sichern (z. B. Werkzeuge)</a:t>
            </a:r>
          </a:p>
          <a:p>
            <a:pPr marL="0" lvl="1" indent="0">
              <a:buNone/>
            </a:pPr>
            <a:endParaRPr lang="de-DE" dirty="0"/>
          </a:p>
          <a:p>
            <a:pPr marL="0" lvl="1" indent="0">
              <a:buNone/>
            </a:pPr>
            <a:r>
              <a:rPr lang="de-DE" dirty="0"/>
              <a:t>Nur so lassen sich Ursachen klären!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6</a:t>
            </a:fld>
            <a:endParaRPr lang="de-DE" dirty="0"/>
          </a:p>
        </p:txBody>
      </p:sp>
      <p:pic>
        <p:nvPicPr>
          <p:cNvPr id="7" name="Grafik 6">
            <a:extLst>
              <a:ext uri="{FF2B5EF4-FFF2-40B4-BE49-F238E27FC236}">
                <a16:creationId xmlns:a16="http://schemas.microsoft.com/office/drawing/2014/main" id="{A3E11599-4E39-4B72-A8C2-5C9D90AE1101}"/>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82786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Beinaheunfälle: Ist wirklich nichts passiert?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4749" cy="4495434"/>
          </a:xfrm>
        </p:spPr>
        <p:txBody>
          <a:bodyPr/>
          <a:lstStyle/>
          <a:p>
            <a:pPr marL="457200" lvl="1" indent="-457200">
              <a:buFont typeface="Wingdings" panose="05000000000000000000" pitchFamily="2" charset="2"/>
              <a:buChar char="§"/>
            </a:pPr>
            <a:r>
              <a:rPr lang="de-DE" dirty="0"/>
              <a:t>Fast gestolpert – aber weitergegangen</a:t>
            </a:r>
          </a:p>
          <a:p>
            <a:pPr marL="457200" lvl="1" indent="-457200">
              <a:buFont typeface="Wingdings" panose="05000000000000000000" pitchFamily="2" charset="2"/>
              <a:buChar char="§"/>
            </a:pPr>
            <a:r>
              <a:rPr lang="de-DE" dirty="0"/>
              <a:t>Werkzeug beinahe gefallen – gerade noch gehalten</a:t>
            </a:r>
          </a:p>
          <a:p>
            <a:pPr marL="457200" lvl="1" indent="-457200">
              <a:buFont typeface="Wingdings" panose="05000000000000000000" pitchFamily="2" charset="2"/>
              <a:buChar char="§"/>
            </a:pPr>
            <a:r>
              <a:rPr lang="de-DE" dirty="0"/>
              <a:t>Kurz unaufmerksam – nichts passiert</a:t>
            </a:r>
          </a:p>
          <a:p>
            <a:pPr marL="0" lvl="1" indent="0">
              <a:buNone/>
            </a:pPr>
            <a:endParaRPr lang="de-DE" dirty="0"/>
          </a:p>
          <a:p>
            <a:pPr marL="0" lvl="1" indent="0">
              <a:buNone/>
            </a:pPr>
            <a:r>
              <a:rPr lang="de-DE" dirty="0"/>
              <a:t>Folge: Die Situation wird schnell vergessen und weitergearbeitet</a:t>
            </a:r>
          </a:p>
          <a:p>
            <a:r>
              <a:rPr lang="de-DE" dirty="0"/>
              <a:t>Frage: Typische Alltagssituationen – oder bereits erkennbare Risiken?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7</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48964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Was ist ein Beinaheunfall?</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pPr marL="457200" lvl="1" indent="-457200">
              <a:buFont typeface="Wingdings" panose="05000000000000000000" pitchFamily="2" charset="2"/>
              <a:buChar char="§"/>
            </a:pPr>
            <a:r>
              <a:rPr lang="de-DE" dirty="0"/>
              <a:t>Gefährdung vorhanden</a:t>
            </a:r>
          </a:p>
          <a:p>
            <a:pPr marL="457200" lvl="1" indent="-457200">
              <a:buFont typeface="Wingdings" panose="05000000000000000000" pitchFamily="2" charset="2"/>
              <a:buChar char="§"/>
            </a:pPr>
            <a:r>
              <a:rPr lang="de-DE" dirty="0"/>
              <a:t>Kein Schaden entstanden</a:t>
            </a:r>
          </a:p>
          <a:p>
            <a:pPr marL="457200" lvl="1" indent="-457200">
              <a:buFont typeface="Wingdings" panose="05000000000000000000" pitchFamily="2" charset="2"/>
              <a:buChar char="§"/>
            </a:pPr>
            <a:r>
              <a:rPr lang="de-DE" dirty="0"/>
              <a:t>Ausgang zufällig glimpflich</a:t>
            </a:r>
          </a:p>
          <a:p>
            <a:endParaRPr lang="de-DE" dirty="0"/>
          </a:p>
          <a:p>
            <a:r>
              <a:rPr lang="de-DE" dirty="0"/>
              <a:t>Der Ausgang ist Zufall – nicht Sicherheit.</a:t>
            </a:r>
          </a:p>
          <a:p>
            <a:pPr marL="0" lvl="1" indent="0">
              <a:buNone/>
            </a:pPr>
            <a:endParaRPr lang="de-DE" dirty="0"/>
          </a:p>
          <a:p>
            <a:pPr marL="342900" indent="-342900">
              <a:spcBef>
                <a:spcPts val="1800"/>
              </a:spcBef>
              <a:buClr>
                <a:schemeClr val="accent1"/>
              </a:buClr>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8</a:t>
            </a:fld>
            <a:endParaRPr lang="de-DE" dirty="0"/>
          </a:p>
        </p:txBody>
      </p:sp>
      <p:pic>
        <p:nvPicPr>
          <p:cNvPr id="7" name="Grafik 6">
            <a:extLst>
              <a:ext uri="{FF2B5EF4-FFF2-40B4-BE49-F238E27FC236}">
                <a16:creationId xmlns:a16="http://schemas.microsoft.com/office/drawing/2014/main" id="{3AC3709D-2F7E-4393-AD32-527BF615E0EA}"/>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4119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Situation – Stolpern oder Rutschen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616949" cy="4495434"/>
          </a:xfrm>
        </p:spPr>
        <p:txBody>
          <a:bodyPr/>
          <a:lstStyle/>
          <a:p>
            <a:pPr marL="457200" lvl="1" indent="-457200">
              <a:buFont typeface="Wingdings" panose="05000000000000000000" pitchFamily="2" charset="2"/>
              <a:buChar char="§"/>
            </a:pPr>
            <a:r>
              <a:rPr lang="de-DE" dirty="0"/>
              <a:t>Unebene Stelle oder nasser Boden</a:t>
            </a:r>
          </a:p>
          <a:p>
            <a:pPr marL="457200" lvl="1" indent="-457200">
              <a:buFont typeface="Wingdings" panose="05000000000000000000" pitchFamily="2" charset="2"/>
              <a:buChar char="§"/>
            </a:pPr>
            <a:r>
              <a:rPr lang="de-DE" dirty="0"/>
              <a:t>Gleichgewicht verloren</a:t>
            </a:r>
          </a:p>
          <a:p>
            <a:pPr marL="0" lvl="1" indent="0">
              <a:buNone/>
            </a:pPr>
            <a:r>
              <a:rPr lang="de-DE" dirty="0"/>
              <a:t>Kein Sturz – aber Risiko bleibt</a:t>
            </a:r>
          </a:p>
          <a:p>
            <a:endParaRPr lang="de-DE" dirty="0"/>
          </a:p>
          <a:p>
            <a:r>
              <a:rPr lang="de-DE" dirty="0"/>
              <a:t>Was hätte passieren können?</a:t>
            </a:r>
          </a:p>
          <a:p>
            <a:pPr marL="457200" lvl="1" indent="-457200">
              <a:buFont typeface="Wingdings" panose="05000000000000000000" pitchFamily="2" charset="2"/>
              <a:buChar char="§"/>
            </a:pPr>
            <a:r>
              <a:rPr lang="de-DE" dirty="0"/>
              <a:t>Sturz</a:t>
            </a:r>
          </a:p>
          <a:p>
            <a:pPr marL="457200" lvl="1" indent="-457200">
              <a:buFont typeface="Wingdings" panose="05000000000000000000" pitchFamily="2" charset="2"/>
              <a:buChar char="§"/>
            </a:pPr>
            <a:r>
              <a:rPr lang="de-DE" dirty="0"/>
              <a:t>Verletzung</a:t>
            </a:r>
          </a:p>
          <a:p>
            <a:pPr marL="457200" lvl="1" indent="-457200">
              <a:buFont typeface="Wingdings" panose="05000000000000000000" pitchFamily="2" charset="2"/>
              <a:buChar char="§"/>
            </a:pPr>
            <a:r>
              <a:rPr lang="de-DE" dirty="0"/>
              <a:t>Ausfall</a:t>
            </a:r>
          </a:p>
          <a:p>
            <a:pPr marL="457200" lvl="1" indent="-457200">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9</a:t>
            </a:fld>
            <a:endParaRPr lang="de-DE" dirty="0"/>
          </a:p>
        </p:txBody>
      </p:sp>
      <p:pic>
        <p:nvPicPr>
          <p:cNvPr id="7" name="Grafik 6">
            <a:extLst>
              <a:ext uri="{FF2B5EF4-FFF2-40B4-BE49-F238E27FC236}">
                <a16:creationId xmlns:a16="http://schemas.microsoft.com/office/drawing/2014/main" id="{930D2C9F-30D8-4BDD-93D9-637D961A8894}"/>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11465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MIO_HDS" val="True"/>
  <p:tag name="MIO_UPDATE" val="True"/>
  <p:tag name="MIO_FALLBACK_LAYOUT" val="6"/>
  <p:tag name="MIO_SHOW_DATE" val="False"/>
  <p:tag name="MIO_SHOW_FOOTER" val="False"/>
  <p:tag name="MIO_SHOW_PAGENUMBER" val="False"/>
  <p:tag name="MIO_AVOID_BLANK_LAYOUT" val="True"/>
  <p:tag name="MIO_CD_LAYOUT_VALID_AREA" val="False"/>
  <p:tag name="MIO_NUMBER_OF_VALID_LAYOUTS" val="21"/>
  <p:tag name="MIO_EKGUID" val="d78cf25b-398c-4e7d-be6f-bc2ca9092c8f"/>
  <p:tag name="MIO_VERSION" val="07.11.2022 10:48:56"/>
  <p:tag name="MIO_LASTDOWNLOADED" val="07.11.2022 10:48:56"/>
  <p:tag name="MIO_DBID" val="25C89224-3BD0-4DAE-9699-6AD9CAF4AB96"/>
  <p:tag name="MIO_OBJECTNAME" val="TeachToProtect Master"/>
  <p:tag name="MIO_LASTEDITORNAME" val="Tatjana Hänsch"/>
  <p:tag name="MIO_SKIPVERSION" val="01.01.0001 00:00:00"/>
  <p:tag name="MIO_CDID" val="44516e57-4c74-411b-bee8-275ec7414433"/>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achToProtect Unterweisung">
  <a:themeElements>
    <a:clrScheme name="T2P">
      <a:dk1>
        <a:srgbClr val="000000"/>
      </a:dk1>
      <a:lt1>
        <a:sysClr val="window" lastClr="FFFFFF"/>
      </a:lt1>
      <a:dk2>
        <a:srgbClr val="5F5F5F"/>
      </a:dk2>
      <a:lt2>
        <a:srgbClr val="CCCCCC"/>
      </a:lt2>
      <a:accent1>
        <a:srgbClr val="008CE2"/>
      </a:accent1>
      <a:accent2>
        <a:srgbClr val="FF5F1F"/>
      </a:accent2>
      <a:accent3>
        <a:srgbClr val="BBD74A"/>
      </a:accent3>
      <a:accent4>
        <a:srgbClr val="444444"/>
      </a:accent4>
      <a:accent5>
        <a:srgbClr val="7D8A90"/>
      </a:accent5>
      <a:accent6>
        <a:srgbClr val="A5A5A5"/>
      </a:accent6>
      <a:hlink>
        <a:srgbClr val="A5A5A5"/>
      </a:hlink>
      <a:folHlink>
        <a:srgbClr val="008CE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rtl="0" eaLnBrk="1" fontAlgn="auto" hangingPunct="1">
          <a:lnSpc>
            <a:spcPct val="100000"/>
          </a:lnSpc>
          <a:spcBef>
            <a:spcPts val="300"/>
          </a:spcBef>
          <a:spcAft>
            <a:spcPts val="300"/>
          </a:spcAft>
          <a:defRPr sz="1400" b="0" i="0" u="none" baseline="0">
            <a:solidFill>
              <a:srgbClr val="FFFFFF"/>
            </a:solidFill>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ln w="12700">
          <a:noFill/>
        </a:ln>
      </a:spPr>
      <a:bodyPr vert="horz" wrap="square" lIns="0" tIns="0" rIns="0" bIns="0" rtlCol="0">
        <a:noAutofit/>
      </a:bodyPr>
      <a:lstStyle>
        <a:defPPr algn="l" defTabSz="914377" rtl="0" eaLnBrk="1" fontAlgn="auto" hangingPunct="1">
          <a:lnSpc>
            <a:spcPct val="100000"/>
          </a:lnSpc>
          <a:spcBef>
            <a:spcPts val="400"/>
          </a:spcBef>
          <a:spcAft>
            <a:spcPts val="400"/>
          </a:spcAft>
          <a:buNone/>
          <a:defRPr sz="1400" b="0" i="0" u="none" baseline="0" dirty="0" err="1" smtClean="0">
            <a:solidFill>
              <a:schemeClr val="tx2"/>
            </a:solidFill>
          </a:defRPr>
        </a:defPPr>
      </a:lstStyle>
    </a:txDef>
  </a:objectDefaults>
  <a:extraClrSchemeLst/>
  <a:extLst>
    <a:ext uri="{05A4C25C-085E-4340-85A3-A5531E510DB2}">
      <thm15:themeFamily xmlns:thm15="http://schemas.microsoft.com/office/thememl/2012/main" name="230213_Unterweisungsmaster.potx" id="{9E4A4A0A-9CE5-44C1-891A-5ACB62BC9D76}" vid="{335BF843-C8EE-419D-86E9-A11EBEAB2156}"/>
    </a:ext>
  </a:extLst>
</a:theme>
</file>

<file path=ppt/theme/theme2.xml><?xml version="1.0" encoding="utf-8"?>
<a:theme xmlns:a="http://schemas.openxmlformats.org/drawingml/2006/main" name="Larissa">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a:majorFont>
        <a:latin typeface="Work Sans SemiBold"/>
        <a:ea typeface=""/>
        <a:cs typeface=""/>
      </a:majorFont>
      <a:minorFont>
        <a:latin typeface="Work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SCHRIFT">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6" ma:contentTypeDescription="Ein neues Dokument erstellen." ma:contentTypeScope="" ma:versionID="b48c60bcb5f7d428e64c16f8b40588d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dfa5347d09fbae1c92fe6be18fe04650"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B2B41-5664-4C59-9600-B8E994170EF9}">
  <ds:schemaRefs>
    <ds:schemaRef ds:uri="http://purl.org/dc/elements/1.1/"/>
    <ds:schemaRef ds:uri="http://schemas.microsoft.com/office/2006/documentManagement/types"/>
    <ds:schemaRef ds:uri="bbb3f655-f267-4a84-b742-532fbc77d0ab"/>
    <ds:schemaRef ds:uri="http://schemas.microsoft.com/office/2006/metadata/properties"/>
    <ds:schemaRef ds:uri="http://purl.org/dc/terms/"/>
    <ds:schemaRef ds:uri="f5f3c0c8-cb47-4a26-91a1-a44bb4539247"/>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26B0DF8-31DD-4574-98DA-6D7F9B041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3f655-f267-4a84-b742-532fbc77d0ab"/>
    <ds:schemaRef ds:uri="f5f3c0c8-cb47-4a26-91a1-a44bb45392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A98C29-184F-4581-BF23-E8C72B452F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463</Words>
  <Application>Microsoft Office PowerPoint</Application>
  <PresentationFormat>Breitbild</PresentationFormat>
  <Paragraphs>123</Paragraphs>
  <Slides>18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Symbol</vt:lpstr>
      <vt:lpstr>Wingdings</vt:lpstr>
      <vt:lpstr>1_TeachToProtect Unterweisung</vt:lpstr>
      <vt:lpstr>Arbeitsunfälle und BEinaheunfälle</vt:lpstr>
      <vt:lpstr>Was sind Arbeitsunfälle?</vt:lpstr>
      <vt:lpstr>Wenn dir selbst etwas passiert</vt:lpstr>
      <vt:lpstr>Wenn du einen Arbeitsunfall bemerkst – Grundregeln</vt:lpstr>
      <vt:lpstr>Konkrete erste Schritte</vt:lpstr>
      <vt:lpstr>Danach – Grundlage für die Unfallanalyse</vt:lpstr>
      <vt:lpstr>Beinaheunfälle: Ist wirklich nichts passiert?</vt:lpstr>
      <vt:lpstr>Was ist ein Beinaheunfall?</vt:lpstr>
      <vt:lpstr>Typische Situation – Stolpern oder Rutschen</vt:lpstr>
      <vt:lpstr>Typische Situation – Gegenstände</vt:lpstr>
      <vt:lpstr>Typische Situation – Unaufmerksamkeit/Maschine</vt:lpstr>
      <vt:lpstr>Es gibt ein Gemeinsames Muster</vt:lpstr>
      <vt:lpstr>Typische Denkfehler</vt:lpstr>
      <vt:lpstr>Warum Hinweise wichtig sind</vt:lpstr>
      <vt:lpstr>Sprache und Einstellung</vt:lpstr>
      <vt:lpstr>Zusammenfassung</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Online-Webinar  von TeachToProtect – Was bedeutet das Auslaufen der Bundes-Notbremse zum 19.03.22  für Ihren Betrieb?</dc:title>
  <dc:creator>haensch</dc:creator>
  <cp:lastModifiedBy>web</cp:lastModifiedBy>
  <cp:revision>126</cp:revision>
  <dcterms:created xsi:type="dcterms:W3CDTF">2022-10-23T09:49:27Z</dcterms:created>
  <dcterms:modified xsi:type="dcterms:W3CDTF">2026-04-17T12:27:22Z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