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76" r:id="rId4"/>
  </p:sldMasterIdLst>
  <p:notesMasterIdLst>
    <p:notesMasterId r:id="rId20"/>
  </p:notesMasterIdLst>
  <p:handoutMasterIdLst>
    <p:handoutMasterId r:id="rId21"/>
  </p:handoutMasterIdLst>
  <p:sldIdLst>
    <p:sldId id="256" r:id="rId5"/>
    <p:sldId id="258" r:id="rId6"/>
    <p:sldId id="261" r:id="rId7"/>
    <p:sldId id="262" r:id="rId8"/>
    <p:sldId id="264" r:id="rId9"/>
    <p:sldId id="265" r:id="rId10"/>
    <p:sldId id="277" r:id="rId11"/>
    <p:sldId id="278" r:id="rId12"/>
    <p:sldId id="266" r:id="rId13"/>
    <p:sldId id="272" r:id="rId14"/>
    <p:sldId id="275" r:id="rId15"/>
    <p:sldId id="276" r:id="rId16"/>
    <p:sldId id="273" r:id="rId17"/>
    <p:sldId id="260" r:id="rId18"/>
    <p:sldId id="259" r:id="rId19"/>
  </p:sldIdLst>
  <p:sldSz cx="12192000" cy="6858000"/>
  <p:notesSz cx="6794500" cy="9931400"/>
  <p:custDataLst>
    <p:tags r:id="rId2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97610E-4638-2A9B-349B-F4878BC3E837}" name="LaK - Laura Knieps" initials="LLK" userId="S::lak@vnr.de::3a391a98-baeb-49d0-80d1-22986b3e471e" providerId="AD"/>
  <p188:author id="{5486334C-391F-48E3-F06F-A7566D422A79}" name="CC - Chand Chopra" initials="CCC" userId="S::cc@vnr.de::147050ee-f902-4a1c-a393-8ccdd2b31d6c" providerId="AD"/>
  <p188:author id="{0F30A8DE-C86E-289F-CD99-B16889FB7B5B}" name="haensch" initials="h" userId="S::haensch@slide-by-slide.de::a4c30ba3-0820-471f-bd41-8445325b9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7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1FC51F-1E35-4115-AD6A-F33229E71B51}" v="2" dt="2025-02-25T03:27:53.93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5" autoAdjust="0"/>
    <p:restoredTop sz="96201" autoAdjust="0"/>
  </p:normalViewPr>
  <p:slideViewPr>
    <p:cSldViewPr snapToGrid="0" snapToObjects="1" showGuides="1">
      <p:cViewPr varScale="1">
        <p:scale>
          <a:sx n="111" d="100"/>
          <a:sy n="111" d="100"/>
        </p:scale>
        <p:origin x="132"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66"/>
    </p:cViewPr>
  </p:sorterViewPr>
  <p:notesViewPr>
    <p:cSldViewPr snapToGrid="0" snapToObjects="1" showGuides="1">
      <p:cViewPr>
        <p:scale>
          <a:sx n="100" d="100"/>
          <a:sy n="100" d="100"/>
        </p:scale>
        <p:origin x="520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a Tschirpke" userId="301241ab745d8141" providerId="LiveId" clId="{DD1FC51F-1E35-4115-AD6A-F33229E71B51}"/>
    <pc:docChg chg="custSel modSld delMainMaster">
      <pc:chgData name="Johanna Tschirpke" userId="301241ab745d8141" providerId="LiveId" clId="{DD1FC51F-1E35-4115-AD6A-F33229E71B51}" dt="2025-02-25T03:29:05.016" v="15" actId="700"/>
      <pc:docMkLst>
        <pc:docMk/>
      </pc:docMkLst>
      <pc:sldChg chg="addSp delSp modSp mod modClrScheme chgLayout">
        <pc:chgData name="Johanna Tschirpke" userId="301241ab745d8141" providerId="LiveId" clId="{DD1FC51F-1E35-4115-AD6A-F33229E71B51}" dt="2025-02-25T03:27:56.336" v="3" actId="962"/>
        <pc:sldMkLst>
          <pc:docMk/>
          <pc:sldMk cId="3336388269" sldId="256"/>
        </pc:sldMkLst>
        <pc:spChg chg="mod ord">
          <ac:chgData name="Johanna Tschirpke" userId="301241ab745d8141" providerId="LiveId" clId="{DD1FC51F-1E35-4115-AD6A-F33229E71B51}" dt="2025-02-25T03:27:45.861" v="0" actId="700"/>
          <ac:spMkLst>
            <pc:docMk/>
            <pc:sldMk cId="3336388269" sldId="256"/>
            <ac:spMk id="2" creationId="{89ADA0E5-B71A-EFF3-6626-9DC27E0686D0}"/>
          </ac:spMkLst>
        </pc:spChg>
        <pc:spChg chg="del mod ord">
          <ac:chgData name="Johanna Tschirpke" userId="301241ab745d8141" providerId="LiveId" clId="{DD1FC51F-1E35-4115-AD6A-F33229E71B51}" dt="2025-02-25T03:27:45.861" v="0" actId="700"/>
          <ac:spMkLst>
            <pc:docMk/>
            <pc:sldMk cId="3336388269" sldId="256"/>
            <ac:spMk id="3" creationId="{1F093D80-52B9-D4B5-5A6F-6B3E9B37C88B}"/>
          </ac:spMkLst>
        </pc:spChg>
        <pc:spChg chg="add del mod ord">
          <ac:chgData name="Johanna Tschirpke" userId="301241ab745d8141" providerId="LiveId" clId="{DD1FC51F-1E35-4115-AD6A-F33229E71B51}" dt="2025-02-25T03:27:53.939" v="1" actId="931"/>
          <ac:spMkLst>
            <pc:docMk/>
            <pc:sldMk cId="3336388269" sldId="256"/>
            <ac:spMk id="4" creationId="{7B3E2070-CF14-3553-4942-FA3F10DC5A2F}"/>
          </ac:spMkLst>
        </pc:spChg>
        <pc:spChg chg="add mod ord">
          <ac:chgData name="Johanna Tschirpke" userId="301241ab745d8141" providerId="LiveId" clId="{DD1FC51F-1E35-4115-AD6A-F33229E71B51}" dt="2025-02-25T03:27:45.861" v="0" actId="700"/>
          <ac:spMkLst>
            <pc:docMk/>
            <pc:sldMk cId="3336388269" sldId="256"/>
            <ac:spMk id="5" creationId="{B59E22BA-58B0-15BE-1F03-8A102FE66031}"/>
          </ac:spMkLst>
        </pc:spChg>
        <pc:picChg chg="add mod">
          <ac:chgData name="Johanna Tschirpke" userId="301241ab745d8141" providerId="LiveId" clId="{DD1FC51F-1E35-4115-AD6A-F33229E71B51}" dt="2025-02-25T03:27:56.336" v="3" actId="962"/>
          <ac:picMkLst>
            <pc:docMk/>
            <pc:sldMk cId="3336388269" sldId="256"/>
            <ac:picMk id="7" creationId="{B1D012B7-D9C3-0810-48ED-73087C183F42}"/>
          </ac:picMkLst>
        </pc:picChg>
      </pc:sldChg>
      <pc:sldChg chg="addSp delSp modSp mod modClrScheme chgLayout">
        <pc:chgData name="Johanna Tschirpke" userId="301241ab745d8141" providerId="LiveId" clId="{DD1FC51F-1E35-4115-AD6A-F33229E71B51}" dt="2025-02-25T03:27:59.401" v="4" actId="700"/>
        <pc:sldMkLst>
          <pc:docMk/>
          <pc:sldMk cId="3489640330" sldId="258"/>
        </pc:sldMkLst>
        <pc:spChg chg="mod ord">
          <ac:chgData name="Johanna Tschirpke" userId="301241ab745d8141" providerId="LiveId" clId="{DD1FC51F-1E35-4115-AD6A-F33229E71B51}" dt="2025-02-25T03:27:59.401" v="4" actId="700"/>
          <ac:spMkLst>
            <pc:docMk/>
            <pc:sldMk cId="3489640330" sldId="258"/>
            <ac:spMk id="2" creationId="{DB57E359-E902-2583-ABF8-750B9A31FF58}"/>
          </ac:spMkLst>
        </pc:spChg>
        <pc:spChg chg="del mod ord">
          <ac:chgData name="Johanna Tschirpke" userId="301241ab745d8141" providerId="LiveId" clId="{DD1FC51F-1E35-4115-AD6A-F33229E71B51}" dt="2025-02-25T03:27:59.401" v="4" actId="700"/>
          <ac:spMkLst>
            <pc:docMk/>
            <pc:sldMk cId="3489640330" sldId="258"/>
            <ac:spMk id="3" creationId="{1EC5FF09-C966-1BD3-1D7B-95BFF98BE125}"/>
          </ac:spMkLst>
        </pc:spChg>
        <pc:spChg chg="mod ord">
          <ac:chgData name="Johanna Tschirpke" userId="301241ab745d8141" providerId="LiveId" clId="{DD1FC51F-1E35-4115-AD6A-F33229E71B51}" dt="2025-02-25T03:27:59.401" v="4" actId="700"/>
          <ac:spMkLst>
            <pc:docMk/>
            <pc:sldMk cId="3489640330" sldId="258"/>
            <ac:spMk id="4" creationId="{1BA4D0BA-8D19-7299-15D3-8394FF0E2F92}"/>
          </ac:spMkLst>
        </pc:spChg>
        <pc:spChg chg="mod ord">
          <ac:chgData name="Johanna Tschirpke" userId="301241ab745d8141" providerId="LiveId" clId="{DD1FC51F-1E35-4115-AD6A-F33229E71B51}" dt="2025-02-25T03:27:59.401" v="4" actId="700"/>
          <ac:spMkLst>
            <pc:docMk/>
            <pc:sldMk cId="3489640330" sldId="258"/>
            <ac:spMk id="5" creationId="{F7496784-D11E-4DDF-EA7F-2D030F881F6E}"/>
          </ac:spMkLst>
        </pc:spChg>
        <pc:spChg chg="mod ord">
          <ac:chgData name="Johanna Tschirpke" userId="301241ab745d8141" providerId="LiveId" clId="{DD1FC51F-1E35-4115-AD6A-F33229E71B51}" dt="2025-02-25T03:27:59.401" v="4" actId="700"/>
          <ac:spMkLst>
            <pc:docMk/>
            <pc:sldMk cId="3489640330" sldId="258"/>
            <ac:spMk id="6" creationId="{1F65BCEE-7C35-63F0-25A8-9B960DCD982B}"/>
          </ac:spMkLst>
        </pc:spChg>
        <pc:spChg chg="add mod ord">
          <ac:chgData name="Johanna Tschirpke" userId="301241ab745d8141" providerId="LiveId" clId="{DD1FC51F-1E35-4115-AD6A-F33229E71B51}" dt="2025-02-25T03:27:59.401" v="4" actId="700"/>
          <ac:spMkLst>
            <pc:docMk/>
            <pc:sldMk cId="3489640330" sldId="258"/>
            <ac:spMk id="7" creationId="{B65280E4-AE7F-8CDD-1D74-9A78BD9356DE}"/>
          </ac:spMkLst>
        </pc:spChg>
      </pc:sldChg>
      <pc:sldChg chg="modSp mod modClrScheme chgLayout">
        <pc:chgData name="Johanna Tschirpke" userId="301241ab745d8141" providerId="LiveId" clId="{DD1FC51F-1E35-4115-AD6A-F33229E71B51}" dt="2025-02-25T03:29:05.016" v="15" actId="700"/>
        <pc:sldMkLst>
          <pc:docMk/>
          <pc:sldMk cId="1871986487" sldId="259"/>
        </pc:sldMkLst>
        <pc:spChg chg="mod ord">
          <ac:chgData name="Johanna Tschirpke" userId="301241ab745d8141" providerId="LiveId" clId="{DD1FC51F-1E35-4115-AD6A-F33229E71B51}" dt="2025-02-25T03:29:05.016" v="15" actId="700"/>
          <ac:spMkLst>
            <pc:docMk/>
            <pc:sldMk cId="1871986487" sldId="259"/>
            <ac:spMk id="2" creationId="{4655BD53-A3A5-A248-AC71-D064E801D39F}"/>
          </ac:spMkLst>
        </pc:spChg>
        <pc:spChg chg="mod ord">
          <ac:chgData name="Johanna Tschirpke" userId="301241ab745d8141" providerId="LiveId" clId="{DD1FC51F-1E35-4115-AD6A-F33229E71B51}" dt="2025-02-25T03:29:05.016" v="15" actId="700"/>
          <ac:spMkLst>
            <pc:docMk/>
            <pc:sldMk cId="1871986487" sldId="259"/>
            <ac:spMk id="3" creationId="{FA456910-3457-65AE-2ADB-F3B74EE7B67B}"/>
          </ac:spMkLst>
        </pc:spChg>
      </pc:sldChg>
      <pc:sldChg chg="addSp delSp modSp mod modClrScheme chgLayout">
        <pc:chgData name="Johanna Tschirpke" userId="301241ab745d8141" providerId="LiveId" clId="{DD1FC51F-1E35-4115-AD6A-F33229E71B51}" dt="2025-02-25T03:29:01.433" v="14" actId="700"/>
        <pc:sldMkLst>
          <pc:docMk/>
          <pc:sldMk cId="1097356030" sldId="260"/>
        </pc:sldMkLst>
        <pc:spChg chg="add mod ord">
          <ac:chgData name="Johanna Tschirpke" userId="301241ab745d8141" providerId="LiveId" clId="{DD1FC51F-1E35-4115-AD6A-F33229E71B51}" dt="2025-02-25T03:29:01.433" v="14" actId="700"/>
          <ac:spMkLst>
            <pc:docMk/>
            <pc:sldMk cId="1097356030" sldId="260"/>
            <ac:spMk id="2" creationId="{3AD11520-D499-E446-57AE-646D4FE51564}"/>
          </ac:spMkLst>
        </pc:spChg>
        <pc:spChg chg="add mod ord">
          <ac:chgData name="Johanna Tschirpke" userId="301241ab745d8141" providerId="LiveId" clId="{DD1FC51F-1E35-4115-AD6A-F33229E71B51}" dt="2025-02-25T03:29:01.433" v="14" actId="700"/>
          <ac:spMkLst>
            <pc:docMk/>
            <pc:sldMk cId="1097356030" sldId="260"/>
            <ac:spMk id="3" creationId="{6C5F41E4-A4DA-89DE-ACA8-FFF18BCDEBE6}"/>
          </ac:spMkLst>
        </pc:spChg>
        <pc:spChg chg="mod ord">
          <ac:chgData name="Johanna Tschirpke" userId="301241ab745d8141" providerId="LiveId" clId="{DD1FC51F-1E35-4115-AD6A-F33229E71B51}" dt="2025-02-25T03:29:01.433" v="14" actId="700"/>
          <ac:spMkLst>
            <pc:docMk/>
            <pc:sldMk cId="1097356030" sldId="260"/>
            <ac:spMk id="4" creationId="{810758E5-ECBB-B458-04E3-014D84A95129}"/>
          </ac:spMkLst>
        </pc:spChg>
        <pc:spChg chg="mod ord">
          <ac:chgData name="Johanna Tschirpke" userId="301241ab745d8141" providerId="LiveId" clId="{DD1FC51F-1E35-4115-AD6A-F33229E71B51}" dt="2025-02-25T03:29:01.433" v="14" actId="700"/>
          <ac:spMkLst>
            <pc:docMk/>
            <pc:sldMk cId="1097356030" sldId="260"/>
            <ac:spMk id="5" creationId="{D9FAD564-D287-E60E-7600-642C685522A8}"/>
          </ac:spMkLst>
        </pc:spChg>
        <pc:spChg chg="add mod ord">
          <ac:chgData name="Johanna Tschirpke" userId="301241ab745d8141" providerId="LiveId" clId="{DD1FC51F-1E35-4115-AD6A-F33229E71B51}" dt="2025-02-25T03:29:01.433" v="14" actId="700"/>
          <ac:spMkLst>
            <pc:docMk/>
            <pc:sldMk cId="1097356030" sldId="260"/>
            <ac:spMk id="6" creationId="{E939EA4E-69C6-1E7E-B1F1-9662683B1837}"/>
          </ac:spMkLst>
        </pc:spChg>
        <pc:spChg chg="mod ord">
          <ac:chgData name="Johanna Tschirpke" userId="301241ab745d8141" providerId="LiveId" clId="{DD1FC51F-1E35-4115-AD6A-F33229E71B51}" dt="2025-02-25T03:29:01.433" v="14" actId="700"/>
          <ac:spMkLst>
            <pc:docMk/>
            <pc:sldMk cId="1097356030" sldId="260"/>
            <ac:spMk id="7" creationId="{F8148914-6939-9243-C5C4-A887EB51DC56}"/>
          </ac:spMkLst>
        </pc:spChg>
        <pc:spChg chg="del mod ord">
          <ac:chgData name="Johanna Tschirpke" userId="301241ab745d8141" providerId="LiveId" clId="{DD1FC51F-1E35-4115-AD6A-F33229E71B51}" dt="2025-02-25T03:29:01.433" v="14" actId="700"/>
          <ac:spMkLst>
            <pc:docMk/>
            <pc:sldMk cId="1097356030" sldId="260"/>
            <ac:spMk id="8" creationId="{907C863B-9829-9CD1-3365-20A9BE0998C3}"/>
          </ac:spMkLst>
        </pc:spChg>
        <pc:spChg chg="del mod ord">
          <ac:chgData name="Johanna Tschirpke" userId="301241ab745d8141" providerId="LiveId" clId="{DD1FC51F-1E35-4115-AD6A-F33229E71B51}" dt="2025-02-25T03:29:01.433" v="14" actId="700"/>
          <ac:spMkLst>
            <pc:docMk/>
            <pc:sldMk cId="1097356030" sldId="260"/>
            <ac:spMk id="9" creationId="{44260E7C-B49B-1422-6577-8A53F8CDEBC4}"/>
          </ac:spMkLst>
        </pc:spChg>
        <pc:spChg chg="del mod ord">
          <ac:chgData name="Johanna Tschirpke" userId="301241ab745d8141" providerId="LiveId" clId="{DD1FC51F-1E35-4115-AD6A-F33229E71B51}" dt="2025-02-25T03:29:01.433" v="14" actId="700"/>
          <ac:spMkLst>
            <pc:docMk/>
            <pc:sldMk cId="1097356030" sldId="260"/>
            <ac:spMk id="10" creationId="{60E19EA4-E474-52FD-F52E-64C6A755EDAD}"/>
          </ac:spMkLst>
        </pc:spChg>
        <pc:spChg chg="del mod ord">
          <ac:chgData name="Johanna Tschirpke" userId="301241ab745d8141" providerId="LiveId" clId="{DD1FC51F-1E35-4115-AD6A-F33229E71B51}" dt="2025-02-25T03:29:01.433" v="14" actId="700"/>
          <ac:spMkLst>
            <pc:docMk/>
            <pc:sldMk cId="1097356030" sldId="260"/>
            <ac:spMk id="11" creationId="{925CB4FA-9038-7496-3982-8F3DF9D9D524}"/>
          </ac:spMkLst>
        </pc:spChg>
        <pc:spChg chg="del mod ord">
          <ac:chgData name="Johanna Tschirpke" userId="301241ab745d8141" providerId="LiveId" clId="{DD1FC51F-1E35-4115-AD6A-F33229E71B51}" dt="2025-02-25T03:29:01.433" v="14" actId="700"/>
          <ac:spMkLst>
            <pc:docMk/>
            <pc:sldMk cId="1097356030" sldId="260"/>
            <ac:spMk id="12" creationId="{92994CA6-0D6C-A96D-7DD0-3520E1E67D7A}"/>
          </ac:spMkLst>
        </pc:spChg>
        <pc:spChg chg="add mod ord">
          <ac:chgData name="Johanna Tschirpke" userId="301241ab745d8141" providerId="LiveId" clId="{DD1FC51F-1E35-4115-AD6A-F33229E71B51}" dt="2025-02-25T03:29:01.433" v="14" actId="700"/>
          <ac:spMkLst>
            <pc:docMk/>
            <pc:sldMk cId="1097356030" sldId="260"/>
            <ac:spMk id="13" creationId="{58140B91-CD84-BCEE-61FA-8C1ABFBED6E4}"/>
          </ac:spMkLst>
        </pc:spChg>
        <pc:spChg chg="add mod ord">
          <ac:chgData name="Johanna Tschirpke" userId="301241ab745d8141" providerId="LiveId" clId="{DD1FC51F-1E35-4115-AD6A-F33229E71B51}" dt="2025-02-25T03:29:01.433" v="14" actId="700"/>
          <ac:spMkLst>
            <pc:docMk/>
            <pc:sldMk cId="1097356030" sldId="260"/>
            <ac:spMk id="14" creationId="{5BA691A2-247F-FE08-BF6C-4FB276F8840C}"/>
          </ac:spMkLst>
        </pc:spChg>
      </pc:sldChg>
      <pc:sldChg chg="addSp delSp modSp mod modClrScheme chgLayout">
        <pc:chgData name="Johanna Tschirpke" userId="301241ab745d8141" providerId="LiveId" clId="{DD1FC51F-1E35-4115-AD6A-F33229E71B51}" dt="2025-02-25T03:28:05.250" v="5" actId="700"/>
        <pc:sldMkLst>
          <pc:docMk/>
          <pc:sldMk cId="2862696806" sldId="261"/>
        </pc:sldMkLst>
        <pc:spChg chg="mod ord">
          <ac:chgData name="Johanna Tschirpke" userId="301241ab745d8141" providerId="LiveId" clId="{DD1FC51F-1E35-4115-AD6A-F33229E71B51}" dt="2025-02-25T03:28:05.250" v="5" actId="700"/>
          <ac:spMkLst>
            <pc:docMk/>
            <pc:sldMk cId="2862696806" sldId="261"/>
            <ac:spMk id="2" creationId="{E273192E-7BDF-C4CF-18F3-3FF806349C12}"/>
          </ac:spMkLst>
        </pc:spChg>
        <pc:spChg chg="mod ord">
          <ac:chgData name="Johanna Tschirpke" userId="301241ab745d8141" providerId="LiveId" clId="{DD1FC51F-1E35-4115-AD6A-F33229E71B51}" dt="2025-02-25T03:28:05.250" v="5" actId="700"/>
          <ac:spMkLst>
            <pc:docMk/>
            <pc:sldMk cId="2862696806" sldId="261"/>
            <ac:spMk id="3" creationId="{7849EB12-08BB-1A3B-6F77-917820C1406D}"/>
          </ac:spMkLst>
        </pc:spChg>
        <pc:spChg chg="mod ord">
          <ac:chgData name="Johanna Tschirpke" userId="301241ab745d8141" providerId="LiveId" clId="{DD1FC51F-1E35-4115-AD6A-F33229E71B51}" dt="2025-02-25T03:28:05.250" v="5" actId="700"/>
          <ac:spMkLst>
            <pc:docMk/>
            <pc:sldMk cId="2862696806" sldId="261"/>
            <ac:spMk id="4" creationId="{E40CFFAA-8396-94DF-9F26-C2BAEB6BBDF7}"/>
          </ac:spMkLst>
        </pc:spChg>
        <pc:spChg chg="mod ord">
          <ac:chgData name="Johanna Tschirpke" userId="301241ab745d8141" providerId="LiveId" clId="{DD1FC51F-1E35-4115-AD6A-F33229E71B51}" dt="2025-02-25T03:28:05.250" v="5" actId="700"/>
          <ac:spMkLst>
            <pc:docMk/>
            <pc:sldMk cId="2862696806" sldId="261"/>
            <ac:spMk id="5" creationId="{5AF61242-459E-BCD2-FFDB-179BE5641488}"/>
          </ac:spMkLst>
        </pc:spChg>
        <pc:spChg chg="del mod ord">
          <ac:chgData name="Johanna Tschirpke" userId="301241ab745d8141" providerId="LiveId" clId="{DD1FC51F-1E35-4115-AD6A-F33229E71B51}" dt="2025-02-25T03:28:05.250" v="5" actId="700"/>
          <ac:spMkLst>
            <pc:docMk/>
            <pc:sldMk cId="2862696806" sldId="261"/>
            <ac:spMk id="6" creationId="{67F5512B-0956-5DF1-2855-828D53CA099A}"/>
          </ac:spMkLst>
        </pc:spChg>
        <pc:spChg chg="add mod ord">
          <ac:chgData name="Johanna Tschirpke" userId="301241ab745d8141" providerId="LiveId" clId="{DD1FC51F-1E35-4115-AD6A-F33229E71B51}" dt="2025-02-25T03:28:05.250" v="5" actId="700"/>
          <ac:spMkLst>
            <pc:docMk/>
            <pc:sldMk cId="2862696806" sldId="261"/>
            <ac:spMk id="7" creationId="{11A5A6E6-3021-E816-2E5C-09DD67A8C4D4}"/>
          </ac:spMkLst>
        </pc:spChg>
      </pc:sldChg>
      <pc:sldChg chg="addSp delSp modSp mod modClrScheme chgLayout">
        <pc:chgData name="Johanna Tschirpke" userId="301241ab745d8141" providerId="LiveId" clId="{DD1FC51F-1E35-4115-AD6A-F33229E71B51}" dt="2025-02-25T03:28:09.024" v="6" actId="700"/>
        <pc:sldMkLst>
          <pc:docMk/>
          <pc:sldMk cId="3887501112" sldId="262"/>
        </pc:sldMkLst>
        <pc:spChg chg="mod ord">
          <ac:chgData name="Johanna Tschirpke" userId="301241ab745d8141" providerId="LiveId" clId="{DD1FC51F-1E35-4115-AD6A-F33229E71B51}" dt="2025-02-25T03:28:09.024" v="6" actId="700"/>
          <ac:spMkLst>
            <pc:docMk/>
            <pc:sldMk cId="3887501112" sldId="262"/>
            <ac:spMk id="2" creationId="{F6579141-CB6E-E877-6ECF-61AFB06DE886}"/>
          </ac:spMkLst>
        </pc:spChg>
        <pc:spChg chg="mod ord">
          <ac:chgData name="Johanna Tschirpke" userId="301241ab745d8141" providerId="LiveId" clId="{DD1FC51F-1E35-4115-AD6A-F33229E71B51}" dt="2025-02-25T03:28:09.024" v="6" actId="700"/>
          <ac:spMkLst>
            <pc:docMk/>
            <pc:sldMk cId="3887501112" sldId="262"/>
            <ac:spMk id="3" creationId="{332D23A0-66FC-6FF4-E1A9-46AD66D18F89}"/>
          </ac:spMkLst>
        </pc:spChg>
        <pc:spChg chg="mod ord">
          <ac:chgData name="Johanna Tschirpke" userId="301241ab745d8141" providerId="LiveId" clId="{DD1FC51F-1E35-4115-AD6A-F33229E71B51}" dt="2025-02-25T03:28:09.024" v="6" actId="700"/>
          <ac:spMkLst>
            <pc:docMk/>
            <pc:sldMk cId="3887501112" sldId="262"/>
            <ac:spMk id="4" creationId="{F2A08104-A0A9-32CE-9CC2-AA4D971880F2}"/>
          </ac:spMkLst>
        </pc:spChg>
        <pc:spChg chg="mod ord">
          <ac:chgData name="Johanna Tschirpke" userId="301241ab745d8141" providerId="LiveId" clId="{DD1FC51F-1E35-4115-AD6A-F33229E71B51}" dt="2025-02-25T03:28:09.024" v="6" actId="700"/>
          <ac:spMkLst>
            <pc:docMk/>
            <pc:sldMk cId="3887501112" sldId="262"/>
            <ac:spMk id="5" creationId="{21183B00-C3D9-1533-F281-978920148DE7}"/>
          </ac:spMkLst>
        </pc:spChg>
        <pc:spChg chg="del mod ord">
          <ac:chgData name="Johanna Tschirpke" userId="301241ab745d8141" providerId="LiveId" clId="{DD1FC51F-1E35-4115-AD6A-F33229E71B51}" dt="2025-02-25T03:28:09.024" v="6" actId="700"/>
          <ac:spMkLst>
            <pc:docMk/>
            <pc:sldMk cId="3887501112" sldId="262"/>
            <ac:spMk id="6" creationId="{29E70E92-6D25-6680-360A-1B756FC495C9}"/>
          </ac:spMkLst>
        </pc:spChg>
        <pc:spChg chg="add mod ord">
          <ac:chgData name="Johanna Tschirpke" userId="301241ab745d8141" providerId="LiveId" clId="{DD1FC51F-1E35-4115-AD6A-F33229E71B51}" dt="2025-02-25T03:28:09.024" v="6" actId="700"/>
          <ac:spMkLst>
            <pc:docMk/>
            <pc:sldMk cId="3887501112" sldId="262"/>
            <ac:spMk id="7" creationId="{FFF6B572-94FA-7E0E-0C69-D6F8B3204FB6}"/>
          </ac:spMkLst>
        </pc:spChg>
      </pc:sldChg>
      <pc:sldChg chg="addSp delSp modSp mod modClrScheme chgLayout">
        <pc:chgData name="Johanna Tschirpke" userId="301241ab745d8141" providerId="LiveId" clId="{DD1FC51F-1E35-4115-AD6A-F33229E71B51}" dt="2025-02-25T03:28:23.298" v="8" actId="1076"/>
        <pc:sldMkLst>
          <pc:docMk/>
          <pc:sldMk cId="2928633033" sldId="263"/>
        </pc:sldMkLst>
        <pc:spChg chg="add mod ord">
          <ac:chgData name="Johanna Tschirpke" userId="301241ab745d8141" providerId="LiveId" clId="{DD1FC51F-1E35-4115-AD6A-F33229E71B51}" dt="2025-02-25T03:28:13.516" v="7" actId="700"/>
          <ac:spMkLst>
            <pc:docMk/>
            <pc:sldMk cId="2928633033" sldId="263"/>
            <ac:spMk id="2" creationId="{4A0B68EA-5871-E6A3-CBCB-5E5A6D389931}"/>
          </ac:spMkLst>
        </pc:spChg>
        <pc:spChg chg="mod ord">
          <ac:chgData name="Johanna Tschirpke" userId="301241ab745d8141" providerId="LiveId" clId="{DD1FC51F-1E35-4115-AD6A-F33229E71B51}" dt="2025-02-25T03:28:13.516" v="7" actId="700"/>
          <ac:spMkLst>
            <pc:docMk/>
            <pc:sldMk cId="2928633033" sldId="263"/>
            <ac:spMk id="4" creationId="{CE8B2181-4C34-11C4-A481-40C257FA1ACF}"/>
          </ac:spMkLst>
        </pc:spChg>
        <pc:spChg chg="mod ord">
          <ac:chgData name="Johanna Tschirpke" userId="301241ab745d8141" providerId="LiveId" clId="{DD1FC51F-1E35-4115-AD6A-F33229E71B51}" dt="2025-02-25T03:28:13.516" v="7" actId="700"/>
          <ac:spMkLst>
            <pc:docMk/>
            <pc:sldMk cId="2928633033" sldId="263"/>
            <ac:spMk id="5" creationId="{A6EFD838-7E4C-C873-FA79-76219D3B3F43}"/>
          </ac:spMkLst>
        </pc:spChg>
        <pc:spChg chg="mod ord">
          <ac:chgData name="Johanna Tschirpke" userId="301241ab745d8141" providerId="LiveId" clId="{DD1FC51F-1E35-4115-AD6A-F33229E71B51}" dt="2025-02-25T03:28:13.516" v="7" actId="700"/>
          <ac:spMkLst>
            <pc:docMk/>
            <pc:sldMk cId="2928633033" sldId="263"/>
            <ac:spMk id="6" creationId="{744A2F9A-D654-88EC-FAB0-E5403D52BBA6}"/>
          </ac:spMkLst>
        </pc:spChg>
        <pc:spChg chg="del mod ord">
          <ac:chgData name="Johanna Tschirpke" userId="301241ab745d8141" providerId="LiveId" clId="{DD1FC51F-1E35-4115-AD6A-F33229E71B51}" dt="2025-02-25T03:28:13.516" v="7" actId="700"/>
          <ac:spMkLst>
            <pc:docMk/>
            <pc:sldMk cId="2928633033" sldId="263"/>
            <ac:spMk id="7" creationId="{4E63D7B5-5871-547E-EB89-EF7F252B30B7}"/>
          </ac:spMkLst>
        </pc:spChg>
        <pc:graphicFrameChg chg="mod ord">
          <ac:chgData name="Johanna Tschirpke" userId="301241ab745d8141" providerId="LiveId" clId="{DD1FC51F-1E35-4115-AD6A-F33229E71B51}" dt="2025-02-25T03:28:23.298" v="8" actId="1076"/>
          <ac:graphicFrameMkLst>
            <pc:docMk/>
            <pc:sldMk cId="2928633033" sldId="263"/>
            <ac:graphicFrameMk id="8" creationId="{E663D5A2-BA40-566F-4922-0FF6F883D22D}"/>
          </ac:graphicFrameMkLst>
        </pc:graphicFrameChg>
      </pc:sldChg>
      <pc:sldChg chg="addSp delSp modSp mod modClrScheme chgLayout">
        <pc:chgData name="Johanna Tschirpke" userId="301241ab745d8141" providerId="LiveId" clId="{DD1FC51F-1E35-4115-AD6A-F33229E71B51}" dt="2025-02-25T03:28:28.015" v="9" actId="700"/>
        <pc:sldMkLst>
          <pc:docMk/>
          <pc:sldMk cId="3601020471" sldId="264"/>
        </pc:sldMkLst>
        <pc:spChg chg="mod ord">
          <ac:chgData name="Johanna Tschirpke" userId="301241ab745d8141" providerId="LiveId" clId="{DD1FC51F-1E35-4115-AD6A-F33229E71B51}" dt="2025-02-25T03:28:28.015" v="9" actId="700"/>
          <ac:spMkLst>
            <pc:docMk/>
            <pc:sldMk cId="3601020471" sldId="264"/>
            <ac:spMk id="2" creationId="{21A15EFE-F991-65CB-1179-A90F6693FB8F}"/>
          </ac:spMkLst>
        </pc:spChg>
        <pc:spChg chg="mod ord">
          <ac:chgData name="Johanna Tschirpke" userId="301241ab745d8141" providerId="LiveId" clId="{DD1FC51F-1E35-4115-AD6A-F33229E71B51}" dt="2025-02-25T03:28:28.015" v="9" actId="700"/>
          <ac:spMkLst>
            <pc:docMk/>
            <pc:sldMk cId="3601020471" sldId="264"/>
            <ac:spMk id="3" creationId="{227671FD-22DC-3BC1-72D6-CA987AE4C8F6}"/>
          </ac:spMkLst>
        </pc:spChg>
        <pc:spChg chg="mod ord">
          <ac:chgData name="Johanna Tschirpke" userId="301241ab745d8141" providerId="LiveId" clId="{DD1FC51F-1E35-4115-AD6A-F33229E71B51}" dt="2025-02-25T03:28:28.015" v="9" actId="700"/>
          <ac:spMkLst>
            <pc:docMk/>
            <pc:sldMk cId="3601020471" sldId="264"/>
            <ac:spMk id="4" creationId="{52414C67-B59B-13DB-ED8A-88877D6AF8F2}"/>
          </ac:spMkLst>
        </pc:spChg>
        <pc:spChg chg="mod ord">
          <ac:chgData name="Johanna Tschirpke" userId="301241ab745d8141" providerId="LiveId" clId="{DD1FC51F-1E35-4115-AD6A-F33229E71B51}" dt="2025-02-25T03:28:28.015" v="9" actId="700"/>
          <ac:spMkLst>
            <pc:docMk/>
            <pc:sldMk cId="3601020471" sldId="264"/>
            <ac:spMk id="5" creationId="{B2660F30-EE32-6064-64F8-E6374BC30DCA}"/>
          </ac:spMkLst>
        </pc:spChg>
        <pc:spChg chg="del mod ord">
          <ac:chgData name="Johanna Tschirpke" userId="301241ab745d8141" providerId="LiveId" clId="{DD1FC51F-1E35-4115-AD6A-F33229E71B51}" dt="2025-02-25T03:28:28.015" v="9" actId="700"/>
          <ac:spMkLst>
            <pc:docMk/>
            <pc:sldMk cId="3601020471" sldId="264"/>
            <ac:spMk id="6" creationId="{1E11984E-CAFD-08E7-A62A-2667DC1C78F4}"/>
          </ac:spMkLst>
        </pc:spChg>
        <pc:spChg chg="add mod ord">
          <ac:chgData name="Johanna Tschirpke" userId="301241ab745d8141" providerId="LiveId" clId="{DD1FC51F-1E35-4115-AD6A-F33229E71B51}" dt="2025-02-25T03:28:28.015" v="9" actId="700"/>
          <ac:spMkLst>
            <pc:docMk/>
            <pc:sldMk cId="3601020471" sldId="264"/>
            <ac:spMk id="7" creationId="{DFD254A4-9F3F-EBFE-DDE6-A1DA19F5BE8E}"/>
          </ac:spMkLst>
        </pc:spChg>
      </pc:sldChg>
      <pc:sldChg chg="addSp delSp modSp mod modClrScheme chgLayout">
        <pc:chgData name="Johanna Tschirpke" userId="301241ab745d8141" providerId="LiveId" clId="{DD1FC51F-1E35-4115-AD6A-F33229E71B51}" dt="2025-02-25T03:28:49.261" v="11" actId="26606"/>
        <pc:sldMkLst>
          <pc:docMk/>
          <pc:sldMk cId="2686874391" sldId="265"/>
        </pc:sldMkLst>
        <pc:spChg chg="mod ord">
          <ac:chgData name="Johanna Tschirpke" userId="301241ab745d8141" providerId="LiveId" clId="{DD1FC51F-1E35-4115-AD6A-F33229E71B51}" dt="2025-02-25T03:28:49.261" v="11" actId="26606"/>
          <ac:spMkLst>
            <pc:docMk/>
            <pc:sldMk cId="2686874391" sldId="265"/>
            <ac:spMk id="2" creationId="{AC6CC7BE-3659-2E5C-5C4E-ADBB2F7826E4}"/>
          </ac:spMkLst>
        </pc:spChg>
        <pc:spChg chg="add del mod ord">
          <ac:chgData name="Johanna Tschirpke" userId="301241ab745d8141" providerId="LiveId" clId="{DD1FC51F-1E35-4115-AD6A-F33229E71B51}" dt="2025-02-25T03:28:49.261" v="11" actId="26606"/>
          <ac:spMkLst>
            <pc:docMk/>
            <pc:sldMk cId="2686874391" sldId="265"/>
            <ac:spMk id="3" creationId="{C62D49FD-E66C-9428-6AA6-466324E676F5}"/>
          </ac:spMkLst>
        </pc:spChg>
        <pc:spChg chg="del mod ord">
          <ac:chgData name="Johanna Tschirpke" userId="301241ab745d8141" providerId="LiveId" clId="{DD1FC51F-1E35-4115-AD6A-F33229E71B51}" dt="2025-02-25T03:28:49.261" v="11" actId="26606"/>
          <ac:spMkLst>
            <pc:docMk/>
            <pc:sldMk cId="2686874391" sldId="265"/>
            <ac:spMk id="4" creationId="{0679A017-2BEE-DA27-4986-E7B1B8A75721}"/>
          </ac:spMkLst>
        </pc:spChg>
        <pc:spChg chg="mod ord">
          <ac:chgData name="Johanna Tschirpke" userId="301241ab745d8141" providerId="LiveId" clId="{DD1FC51F-1E35-4115-AD6A-F33229E71B51}" dt="2025-02-25T03:28:49.261" v="11" actId="26606"/>
          <ac:spMkLst>
            <pc:docMk/>
            <pc:sldMk cId="2686874391" sldId="265"/>
            <ac:spMk id="5" creationId="{C5CA64EE-41ED-B2FB-2071-115A1871ECDA}"/>
          </ac:spMkLst>
        </pc:spChg>
        <pc:spChg chg="mod ord">
          <ac:chgData name="Johanna Tschirpke" userId="301241ab745d8141" providerId="LiveId" clId="{DD1FC51F-1E35-4115-AD6A-F33229E71B51}" dt="2025-02-25T03:28:49.261" v="11" actId="26606"/>
          <ac:spMkLst>
            <pc:docMk/>
            <pc:sldMk cId="2686874391" sldId="265"/>
            <ac:spMk id="6" creationId="{2B0ECCC4-9D22-EAD9-9597-5B6F9C239824}"/>
          </ac:spMkLst>
        </pc:spChg>
        <pc:spChg chg="del mod ord">
          <ac:chgData name="Johanna Tschirpke" userId="301241ab745d8141" providerId="LiveId" clId="{DD1FC51F-1E35-4115-AD6A-F33229E71B51}" dt="2025-02-25T03:28:40.892" v="10" actId="700"/>
          <ac:spMkLst>
            <pc:docMk/>
            <pc:sldMk cId="2686874391" sldId="265"/>
            <ac:spMk id="7" creationId="{56487282-C2BB-CBCB-3230-18BE53218810}"/>
          </ac:spMkLst>
        </pc:spChg>
        <pc:spChg chg="add mod">
          <ac:chgData name="Johanna Tschirpke" userId="301241ab745d8141" providerId="LiveId" clId="{DD1FC51F-1E35-4115-AD6A-F33229E71B51}" dt="2025-02-25T03:28:49.261" v="11" actId="26606"/>
          <ac:spMkLst>
            <pc:docMk/>
            <pc:sldMk cId="2686874391" sldId="265"/>
            <ac:spMk id="13" creationId="{313EC9AB-6FC0-C6E6-4FE0-F52BD1A59837}"/>
          </ac:spMkLst>
        </pc:spChg>
        <pc:spChg chg="add mod">
          <ac:chgData name="Johanna Tschirpke" userId="301241ab745d8141" providerId="LiveId" clId="{DD1FC51F-1E35-4115-AD6A-F33229E71B51}" dt="2025-02-25T03:28:49.261" v="11" actId="26606"/>
          <ac:spMkLst>
            <pc:docMk/>
            <pc:sldMk cId="2686874391" sldId="265"/>
            <ac:spMk id="15" creationId="{A9E5E1BE-576E-95EC-AB34-D4CF4364831B}"/>
          </ac:spMkLst>
        </pc:spChg>
        <pc:picChg chg="mod">
          <ac:chgData name="Johanna Tschirpke" userId="301241ab745d8141" providerId="LiveId" clId="{DD1FC51F-1E35-4115-AD6A-F33229E71B51}" dt="2025-02-25T03:28:49.261" v="11" actId="26606"/>
          <ac:picMkLst>
            <pc:docMk/>
            <pc:sldMk cId="2686874391" sldId="265"/>
            <ac:picMk id="8" creationId="{2A4AF67B-F492-F0E1-83BA-074C86FED9A7}"/>
          </ac:picMkLst>
        </pc:picChg>
      </pc:sldChg>
      <pc:sldChg chg="addSp delSp modSp mod modClrScheme chgLayout">
        <pc:chgData name="Johanna Tschirpke" userId="301241ab745d8141" providerId="LiveId" clId="{DD1FC51F-1E35-4115-AD6A-F33229E71B51}" dt="2025-02-25T03:28:53.383" v="12" actId="700"/>
        <pc:sldMkLst>
          <pc:docMk/>
          <pc:sldMk cId="943593900" sldId="266"/>
        </pc:sldMkLst>
        <pc:spChg chg="mod ord">
          <ac:chgData name="Johanna Tschirpke" userId="301241ab745d8141" providerId="LiveId" clId="{DD1FC51F-1E35-4115-AD6A-F33229E71B51}" dt="2025-02-25T03:28:53.383" v="12" actId="700"/>
          <ac:spMkLst>
            <pc:docMk/>
            <pc:sldMk cId="943593900" sldId="266"/>
            <ac:spMk id="2" creationId="{0DC497B2-0458-804C-ABC3-36B78ADFCE1D}"/>
          </ac:spMkLst>
        </pc:spChg>
        <pc:spChg chg="mod ord">
          <ac:chgData name="Johanna Tschirpke" userId="301241ab745d8141" providerId="LiveId" clId="{DD1FC51F-1E35-4115-AD6A-F33229E71B51}" dt="2025-02-25T03:28:53.383" v="12" actId="700"/>
          <ac:spMkLst>
            <pc:docMk/>
            <pc:sldMk cId="943593900" sldId="266"/>
            <ac:spMk id="3" creationId="{2F95F01D-EF8C-3552-EBC6-C1D4034268E5}"/>
          </ac:spMkLst>
        </pc:spChg>
        <pc:spChg chg="mod ord">
          <ac:chgData name="Johanna Tschirpke" userId="301241ab745d8141" providerId="LiveId" clId="{DD1FC51F-1E35-4115-AD6A-F33229E71B51}" dt="2025-02-25T03:28:53.383" v="12" actId="700"/>
          <ac:spMkLst>
            <pc:docMk/>
            <pc:sldMk cId="943593900" sldId="266"/>
            <ac:spMk id="4" creationId="{70C26351-44C7-BF22-1A4F-38E586496221}"/>
          </ac:spMkLst>
        </pc:spChg>
        <pc:spChg chg="mod ord">
          <ac:chgData name="Johanna Tschirpke" userId="301241ab745d8141" providerId="LiveId" clId="{DD1FC51F-1E35-4115-AD6A-F33229E71B51}" dt="2025-02-25T03:28:53.383" v="12" actId="700"/>
          <ac:spMkLst>
            <pc:docMk/>
            <pc:sldMk cId="943593900" sldId="266"/>
            <ac:spMk id="5" creationId="{2F6FF6D3-1AFD-2928-CF1B-F2B0B3CA3B82}"/>
          </ac:spMkLst>
        </pc:spChg>
        <pc:spChg chg="del mod ord">
          <ac:chgData name="Johanna Tschirpke" userId="301241ab745d8141" providerId="LiveId" clId="{DD1FC51F-1E35-4115-AD6A-F33229E71B51}" dt="2025-02-25T03:28:53.383" v="12" actId="700"/>
          <ac:spMkLst>
            <pc:docMk/>
            <pc:sldMk cId="943593900" sldId="266"/>
            <ac:spMk id="6" creationId="{22B8031A-79D6-AC89-3C9B-D055648EF8D3}"/>
          </ac:spMkLst>
        </pc:spChg>
        <pc:spChg chg="add mod ord">
          <ac:chgData name="Johanna Tschirpke" userId="301241ab745d8141" providerId="LiveId" clId="{DD1FC51F-1E35-4115-AD6A-F33229E71B51}" dt="2025-02-25T03:28:53.383" v="12" actId="700"/>
          <ac:spMkLst>
            <pc:docMk/>
            <pc:sldMk cId="943593900" sldId="266"/>
            <ac:spMk id="7" creationId="{0BE9AEE4-EE90-2D3D-63C6-13A4AF5F4368}"/>
          </ac:spMkLst>
        </pc:spChg>
      </pc:sldChg>
      <pc:sldChg chg="addSp delSp modSp mod modClrScheme chgLayout">
        <pc:chgData name="Johanna Tschirpke" userId="301241ab745d8141" providerId="LiveId" clId="{DD1FC51F-1E35-4115-AD6A-F33229E71B51}" dt="2025-02-25T03:28:57.459" v="13" actId="700"/>
        <pc:sldMkLst>
          <pc:docMk/>
          <pc:sldMk cId="4110340689" sldId="267"/>
        </pc:sldMkLst>
        <pc:spChg chg="mod ord">
          <ac:chgData name="Johanna Tschirpke" userId="301241ab745d8141" providerId="LiveId" clId="{DD1FC51F-1E35-4115-AD6A-F33229E71B51}" dt="2025-02-25T03:28:57.459" v="13" actId="700"/>
          <ac:spMkLst>
            <pc:docMk/>
            <pc:sldMk cId="4110340689" sldId="267"/>
            <ac:spMk id="2" creationId="{A35DCA8F-CC1E-D348-97E5-28729FE875DE}"/>
          </ac:spMkLst>
        </pc:spChg>
        <pc:spChg chg="mod ord">
          <ac:chgData name="Johanna Tschirpke" userId="301241ab745d8141" providerId="LiveId" clId="{DD1FC51F-1E35-4115-AD6A-F33229E71B51}" dt="2025-02-25T03:28:57.459" v="13" actId="700"/>
          <ac:spMkLst>
            <pc:docMk/>
            <pc:sldMk cId="4110340689" sldId="267"/>
            <ac:spMk id="3" creationId="{B3A7713D-F631-3B3F-4259-83ACC7C7A93F}"/>
          </ac:spMkLst>
        </pc:spChg>
        <pc:spChg chg="mod ord">
          <ac:chgData name="Johanna Tschirpke" userId="301241ab745d8141" providerId="LiveId" clId="{DD1FC51F-1E35-4115-AD6A-F33229E71B51}" dt="2025-02-25T03:28:57.459" v="13" actId="700"/>
          <ac:spMkLst>
            <pc:docMk/>
            <pc:sldMk cId="4110340689" sldId="267"/>
            <ac:spMk id="4" creationId="{ADB2E1D6-B4DD-4151-4CAA-932EDA9DF21E}"/>
          </ac:spMkLst>
        </pc:spChg>
        <pc:spChg chg="mod ord">
          <ac:chgData name="Johanna Tschirpke" userId="301241ab745d8141" providerId="LiveId" clId="{DD1FC51F-1E35-4115-AD6A-F33229E71B51}" dt="2025-02-25T03:28:57.459" v="13" actId="700"/>
          <ac:spMkLst>
            <pc:docMk/>
            <pc:sldMk cId="4110340689" sldId="267"/>
            <ac:spMk id="5" creationId="{CC6ADF64-69B5-0E84-C3F0-978F0B0A91A4}"/>
          </ac:spMkLst>
        </pc:spChg>
        <pc:spChg chg="del mod ord">
          <ac:chgData name="Johanna Tschirpke" userId="301241ab745d8141" providerId="LiveId" clId="{DD1FC51F-1E35-4115-AD6A-F33229E71B51}" dt="2025-02-25T03:28:57.459" v="13" actId="700"/>
          <ac:spMkLst>
            <pc:docMk/>
            <pc:sldMk cId="4110340689" sldId="267"/>
            <ac:spMk id="6" creationId="{DB31FDC4-C95E-AE51-6AB3-94405A21AD6B}"/>
          </ac:spMkLst>
        </pc:spChg>
        <pc:spChg chg="add mod ord">
          <ac:chgData name="Johanna Tschirpke" userId="301241ab745d8141" providerId="LiveId" clId="{DD1FC51F-1E35-4115-AD6A-F33229E71B51}" dt="2025-02-25T03:28:57.459" v="13" actId="700"/>
          <ac:spMkLst>
            <pc:docMk/>
            <pc:sldMk cId="4110340689" sldId="267"/>
            <ac:spMk id="7" creationId="{D5C13937-44A1-A530-A266-9D0A2CB23843}"/>
          </ac:spMkLst>
        </pc:spChg>
      </pc:sldChg>
      <pc:sldMasterChg chg="del delSldLayout">
        <pc:chgData name="Johanna Tschirpke" userId="301241ab745d8141" providerId="LiveId" clId="{DD1FC51F-1E35-4115-AD6A-F33229E71B51}" dt="2025-02-25T03:29:05.016" v="15" actId="700"/>
        <pc:sldMasterMkLst>
          <pc:docMk/>
          <pc:sldMasterMk cId="1396210884" sldId="2147483836"/>
        </pc:sldMasterMkLst>
        <pc:sldLayoutChg chg="del">
          <pc:chgData name="Johanna Tschirpke" userId="301241ab745d8141" providerId="LiveId" clId="{DD1FC51F-1E35-4115-AD6A-F33229E71B51}" dt="2025-02-25T03:29:05.016" v="15" actId="700"/>
          <pc:sldLayoutMkLst>
            <pc:docMk/>
            <pc:sldMasterMk cId="1396210884" sldId="2147483836"/>
            <pc:sldLayoutMk cId="122822420" sldId="2147483838"/>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831001136" sldId="2147483839"/>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440609224" sldId="2147483841"/>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887783574" sldId="2147483842"/>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373587661" sldId="2147483844"/>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3083224777" sldId="2147483845"/>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595445346" sldId="2147483852"/>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3371250924" sldId="2147483857"/>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2900288936" sldId="2147483858"/>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2382881503" sldId="2147483859"/>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164637775" sldId="2147483861"/>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743119684" sldId="2147483862"/>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237855059" sldId="2147483863"/>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2123147712" sldId="2147483864"/>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546575208" sldId="2147483865"/>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177547803" sldId="2147483869"/>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2084612989" sldId="2147483870"/>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151548995" sldId="2147483871"/>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248574517" sldId="2147483872"/>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935950635" sldId="2147483873"/>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1523100279" sldId="2147483874"/>
          </pc:sldLayoutMkLst>
        </pc:sldLayoutChg>
        <pc:sldLayoutChg chg="del">
          <pc:chgData name="Johanna Tschirpke" userId="301241ab745d8141" providerId="LiveId" clId="{DD1FC51F-1E35-4115-AD6A-F33229E71B51}" dt="2025-02-25T03:29:05.016" v="15" actId="700"/>
          <pc:sldLayoutMkLst>
            <pc:docMk/>
            <pc:sldMasterMk cId="1396210884" sldId="2147483836"/>
            <pc:sldLayoutMk cId="2455064561" sldId="214748387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FF007F-9A31-1C8D-26A2-299343CA4BD4}"/>
              </a:ext>
            </a:extLst>
          </p:cNvPr>
          <p:cNvSpPr>
            <a:spLocks noGrp="1"/>
          </p:cNvSpPr>
          <p:nvPr>
            <p:ph type="hdr" sz="quarter"/>
          </p:nvPr>
        </p:nvSpPr>
        <p:spPr>
          <a:xfrm>
            <a:off x="293912" y="249237"/>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3" name="Datumsplatzhalter 2">
            <a:extLst>
              <a:ext uri="{FF2B5EF4-FFF2-40B4-BE49-F238E27FC236}">
                <a16:creationId xmlns:a16="http://schemas.microsoft.com/office/drawing/2014/main" id="{461A67CE-6973-2649-58C0-57107DB6ED77}"/>
              </a:ext>
            </a:extLst>
          </p:cNvPr>
          <p:cNvSpPr>
            <a:spLocks noGrp="1"/>
          </p:cNvSpPr>
          <p:nvPr>
            <p:ph type="dt" sz="quarter" idx="1"/>
          </p:nvPr>
        </p:nvSpPr>
        <p:spPr>
          <a:xfrm>
            <a:off x="5634945" y="249238"/>
            <a:ext cx="865642" cy="216000"/>
          </a:xfrm>
          <a:prstGeom prst="rect">
            <a:avLst/>
          </a:prstGeom>
        </p:spPr>
        <p:txBody>
          <a:bodyPr vert="horz" lIns="0" tIns="0" rIns="0" bIns="0" rtlCol="0"/>
          <a:lstStyle>
            <a:lvl1pPr algn="r">
              <a:defRPr sz="1200"/>
            </a:lvl1pPr>
          </a:lstStyle>
          <a:p>
            <a:fld id="{24A3EB9D-E37B-49D2-B390-382B67A6FFBE}" type="datetimeFigureOut">
              <a:rPr lang="de-DE" sz="1000" smtClean="0">
                <a:latin typeface="Calibri" panose="020F0502020204030204" pitchFamily="34" charset="0"/>
              </a:rPr>
              <a:t>28.01.2026</a:t>
            </a:fld>
            <a:endParaRPr lang="de-DE" sz="1000" dirty="0">
              <a:latin typeface="Calibri" panose="020F0502020204030204" pitchFamily="34" charset="0"/>
            </a:endParaRPr>
          </a:p>
        </p:txBody>
      </p:sp>
      <p:sp>
        <p:nvSpPr>
          <p:cNvPr id="4" name="Fußzeilenplatzhalter 3">
            <a:extLst>
              <a:ext uri="{FF2B5EF4-FFF2-40B4-BE49-F238E27FC236}">
                <a16:creationId xmlns:a16="http://schemas.microsoft.com/office/drawing/2014/main" id="{6F5743C2-7DCE-FB97-B83D-C28FC48CA83F}"/>
              </a:ext>
            </a:extLst>
          </p:cNvPr>
          <p:cNvSpPr>
            <a:spLocks noGrp="1"/>
          </p:cNvSpPr>
          <p:nvPr>
            <p:ph type="ftr" sz="quarter" idx="2"/>
          </p:nvPr>
        </p:nvSpPr>
        <p:spPr>
          <a:xfrm>
            <a:off x="293912" y="9574163"/>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B871ABCB-A82A-BCDE-6C38-56D2CA651F7F}"/>
              </a:ext>
            </a:extLst>
          </p:cNvPr>
          <p:cNvSpPr>
            <a:spLocks noGrp="1"/>
          </p:cNvSpPr>
          <p:nvPr>
            <p:ph type="sldNum" sz="quarter" idx="3"/>
          </p:nvPr>
        </p:nvSpPr>
        <p:spPr>
          <a:xfrm>
            <a:off x="5634945" y="9574163"/>
            <a:ext cx="865642" cy="216000"/>
          </a:xfrm>
          <a:prstGeom prst="rect">
            <a:avLst/>
          </a:prstGeom>
        </p:spPr>
        <p:txBody>
          <a:bodyPr vert="horz" lIns="0" tIns="0" rIns="0" bIns="0" rtlCol="0"/>
          <a:lstStyle>
            <a:lvl1pPr algn="r">
              <a:defRPr sz="1200"/>
            </a:lvl1pPr>
          </a:lstStyle>
          <a:p>
            <a:fld id="{23B3F954-2E40-4F65-99BB-5AFB41D0662E}" type="slidenum">
              <a:rPr lang="de-DE" sz="1000">
                <a:latin typeface="Calibri" panose="020F0502020204030204" pitchFamily="34" charset="0"/>
              </a:rPr>
              <a:pPr/>
              <a:t>‹Nr.›</a:t>
            </a:fld>
            <a:endParaRPr lang="de-DE" sz="1000" dirty="0">
              <a:latin typeface="Calibri" panose="020F0502020204030204" pitchFamily="34" charset="0"/>
            </a:endParaRPr>
          </a:p>
        </p:txBody>
      </p:sp>
    </p:spTree>
    <p:extLst>
      <p:ext uri="{BB962C8B-B14F-4D97-AF65-F5344CB8AC3E}">
        <p14:creationId xmlns:p14="http://schemas.microsoft.com/office/powerpoint/2010/main" val="24183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819372" y="9607400"/>
            <a:ext cx="805682" cy="180000"/>
          </a:xfrm>
          <a:prstGeom prst="rect">
            <a:avLst/>
          </a:prstGeom>
        </p:spPr>
        <p:txBody>
          <a:bodyPr vert="horz" lIns="0" tIns="0" rIns="0" bIns="0" rtlCol="0" anchor="t"/>
          <a:lstStyle>
            <a:lvl1pPr>
              <a:defRPr lang="de-DE" sz="800" smtClean="0">
                <a:latin typeface="Calibri" panose="020F0502020204030204" pitchFamily="34" charset="0"/>
              </a:defRPr>
            </a:lvl1pPr>
          </a:lstStyle>
          <a:p>
            <a:pPr algn="r"/>
            <a:fld id="{A1AD77FE-8F84-4A87-92EF-BC4AC8F66A00}" type="datetimeFigureOut">
              <a:rPr lang="de-DE" smtClean="0"/>
              <a:pPr algn="r"/>
              <a:t>28.01.2026</a:t>
            </a:fld>
            <a:endParaRPr lang="de-DE" dirty="0"/>
          </a:p>
        </p:txBody>
      </p:sp>
      <p:sp>
        <p:nvSpPr>
          <p:cNvPr id="4" name="Folienbildplatzhalter 3"/>
          <p:cNvSpPr>
            <a:spLocks noGrp="1" noRot="1" noChangeAspect="1"/>
          </p:cNvSpPr>
          <p:nvPr>
            <p:ph type="sldImg" idx="2"/>
          </p:nvPr>
        </p:nvSpPr>
        <p:spPr>
          <a:xfrm>
            <a:off x="344488" y="422275"/>
            <a:ext cx="6127750" cy="3448050"/>
          </a:xfrm>
          <a:prstGeom prst="rect">
            <a:avLst/>
          </a:prstGeom>
          <a:noFill/>
          <a:ln w="9525">
            <a:solidFill>
              <a:schemeClr val="bg2">
                <a:lumMod val="90000"/>
              </a:schemeClr>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44488" y="4101981"/>
            <a:ext cx="6127750" cy="5373616"/>
          </a:xfrm>
          <a:prstGeom prst="rect">
            <a:avLst/>
          </a:prstGeom>
        </p:spPr>
        <p:txBody>
          <a:bodyPr vert="horz" lIns="0" tIns="0" rIns="0" bIns="14400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43741" y="9607400"/>
            <a:ext cx="4475631" cy="180000"/>
          </a:xfrm>
          <a:prstGeom prst="rect">
            <a:avLst/>
          </a:prstGeom>
        </p:spPr>
        <p:txBody>
          <a:bodyPr vert="horz" lIns="0" tIns="0" rIns="0" bIns="0" rtlCol="0" anchor="t"/>
          <a:lstStyle>
            <a:lvl1pPr algn="l">
              <a:defRPr sz="800">
                <a:latin typeface="Calibri" panose="020F0502020204030204" pitchFamily="34" charset="0"/>
              </a:defRPr>
            </a:lvl1pPr>
          </a:lstStyle>
          <a:p>
            <a:endParaRPr lang="de-DE" dirty="0"/>
          </a:p>
        </p:txBody>
      </p:sp>
      <p:sp>
        <p:nvSpPr>
          <p:cNvPr id="8" name="Foliennummernplatzhalter 7"/>
          <p:cNvSpPr>
            <a:spLocks noGrp="1"/>
          </p:cNvSpPr>
          <p:nvPr>
            <p:ph type="sldNum" sz="quarter" idx="5"/>
          </p:nvPr>
        </p:nvSpPr>
        <p:spPr>
          <a:xfrm>
            <a:off x="5695617" y="9607400"/>
            <a:ext cx="755142" cy="180000"/>
          </a:xfrm>
          <a:prstGeom prst="rect">
            <a:avLst/>
          </a:prstGeom>
        </p:spPr>
        <p:txBody>
          <a:bodyPr vert="horz" lIns="0" tIns="0" rIns="0" bIns="0" rtlCol="0" anchor="t"/>
          <a:lstStyle>
            <a:lvl1pPr algn="r">
              <a:defRPr sz="800">
                <a:latin typeface="Calibri" panose="020F0502020204030204" pitchFamily="34" charset="0"/>
              </a:defRPr>
            </a:lvl1pPr>
          </a:lstStyle>
          <a:p>
            <a:fld id="{88BA857F-B322-4AED-9654-8EF2BFAE5986}" type="slidenum">
              <a:rPr lang="de-DE" smtClean="0"/>
              <a:pPr/>
              <a:t>‹Nr.›</a:t>
            </a:fld>
            <a:endParaRPr lang="de-DE" dirty="0"/>
          </a:p>
        </p:txBody>
      </p:sp>
    </p:spTree>
    <p:extLst>
      <p:ext uri="{BB962C8B-B14F-4D97-AF65-F5344CB8AC3E}">
        <p14:creationId xmlns:p14="http://schemas.microsoft.com/office/powerpoint/2010/main" val="1840952788"/>
      </p:ext>
    </p:extLst>
  </p:cSld>
  <p:clrMap bg1="lt1" tx1="dk1" bg2="lt2" tx2="dk2" accent1="accent1" accent2="accent2" accent3="accent3" accent4="accent4" accent5="accent5" accent6="accent6" hlink="hlink" folHlink="folHlink"/>
  <p:notesStyle>
    <a:lvl1pPr marL="0" indent="0" algn="l" defTabSz="914400" rtl="0" eaLnBrk="1" latinLnBrk="0" hangingPunct="1">
      <a:buClr>
        <a:schemeClr val="accent1"/>
      </a:buClr>
      <a:buFont typeface="Wingdings" panose="05000000000000000000" pitchFamily="2" charset="2"/>
      <a:buNone/>
      <a:tabLst>
        <a:tab pos="177800" algn="l"/>
        <a:tab pos="360363" algn="l"/>
      </a:tabLst>
      <a:defRPr sz="1100" kern="1200">
        <a:solidFill>
          <a:schemeClr val="tx1"/>
        </a:solidFill>
        <a:latin typeface="Calibri" panose="020F0502020204030204" pitchFamily="34" charset="0"/>
        <a:ea typeface="+mn-ea"/>
        <a:cs typeface="+mn-cs"/>
      </a:defRPr>
    </a:lvl1pPr>
    <a:lvl2pPr marL="216000" indent="-216000" algn="l" defTabSz="914400" rtl="0" eaLnBrk="1" latinLnBrk="0" hangingPunct="1">
      <a:spcBef>
        <a:spcPts val="400"/>
      </a:spcBef>
      <a:spcAft>
        <a:spcPts val="400"/>
      </a:spcAft>
      <a:buClr>
        <a:schemeClr val="accent1"/>
      </a:buClr>
      <a:buFontTx/>
      <a:buBlip>
        <a:blip r:embed="rId2">
          <a:extLst>
            <a:ext uri="{96DAC541-7B7A-43D3-8B79-37D633B846F1}">
              <asvg:svgBlip xmlns:asvg="http://schemas.microsoft.com/office/drawing/2016/SVG/main" r:embed="rId3"/>
            </a:ext>
          </a:extLst>
        </a:blip>
      </a:buBlip>
      <a:tabLst>
        <a:tab pos="177800" algn="l"/>
        <a:tab pos="360363" algn="l"/>
      </a:tabLst>
      <a:defRPr sz="1100" kern="1200">
        <a:solidFill>
          <a:schemeClr val="tx1"/>
        </a:solidFill>
        <a:latin typeface="Calibri" panose="020F0502020204030204" pitchFamily="34" charset="0"/>
        <a:ea typeface="+mn-ea"/>
        <a:cs typeface="+mn-cs"/>
      </a:defRPr>
    </a:lvl2pPr>
    <a:lvl3pPr marL="432000" indent="-216000" algn="l" defTabSz="914400" rtl="0" eaLnBrk="1" latinLnBrk="0" hangingPunct="1">
      <a:spcBef>
        <a:spcPts val="400"/>
      </a:spcBef>
      <a:spcAft>
        <a:spcPts val="400"/>
      </a:spcAft>
      <a:buClr>
        <a:schemeClr val="accent1"/>
      </a:buClr>
      <a:buFont typeface="Symbol" panose="05050102010706020507" pitchFamily="18" charset="2"/>
      <a:buChar char="-"/>
      <a:tabLst>
        <a:tab pos="177800" algn="l"/>
        <a:tab pos="360363" algn="l"/>
      </a:tabLst>
      <a:defRPr sz="1100" kern="1200">
        <a:solidFill>
          <a:schemeClr val="tx1"/>
        </a:solidFill>
        <a:latin typeface="Calibri" panose="020F0502020204030204" pitchFamily="34" charset="0"/>
        <a:ea typeface="+mn-ea"/>
        <a:cs typeface="+mn-cs"/>
      </a:defRPr>
    </a:lvl3pPr>
    <a:lvl4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100" b="0" kern="1200">
        <a:solidFill>
          <a:schemeClr val="tx1"/>
        </a:solidFill>
        <a:latin typeface="Calibri" panose="020F0502020204030204" pitchFamily="34" charset="0"/>
        <a:ea typeface="+mn-ea"/>
        <a:cs typeface="+mn-cs"/>
      </a:defRPr>
    </a:lvl4pPr>
    <a:lvl5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200" kern="1200" cap="all" baseline="0">
        <a:solidFill>
          <a:schemeClr val="accent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10055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42442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245595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96237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58384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133393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41671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0730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11212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92002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3795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3856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85384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405119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37403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39099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6581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4366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122921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88259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39379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70511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287474262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p15:clr>
            <a:srgbClr val="F26B43"/>
          </p15:clr>
        </p15:guide>
        <p15:guide id="2" pos="325">
          <p15:clr>
            <a:srgbClr val="F26B43"/>
          </p15:clr>
        </p15:guide>
        <p15:guide id="3" pos="7353">
          <p15:clr>
            <a:srgbClr val="F26B43"/>
          </p15:clr>
        </p15:guide>
        <p15:guide id="11" orient="horz" pos="1003">
          <p15:clr>
            <a:srgbClr val="F26B43"/>
          </p15:clr>
        </p15:guide>
        <p15:guide id="16" orient="horz" pos="3838">
          <p15:clr>
            <a:srgbClr val="F26B43"/>
          </p15:clr>
        </p15:guide>
        <p15:guide id="18" pos="384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B1D012B7-D9C3-0810-48ED-73087C183F42}"/>
              </a:ext>
            </a:extLst>
          </p:cNvPr>
          <p:cNvPicPr>
            <a:picLocks noGrp="1" noChangeAspect="1"/>
          </p:cNvPicPr>
          <p:nvPr>
            <p:ph type="pic" sz="quarter" idx="23"/>
          </p:nvPr>
        </p:nvPicPr>
        <p:blipFill rotWithShape="1">
          <a:blip r:embed="rId2"/>
          <a:srcRect t="12374" b="8864"/>
          <a:stretch/>
        </p:blipFill>
        <p:spPr>
          <a:xfrm>
            <a:off x="6089074" y="1600199"/>
            <a:ext cx="6102926" cy="4826550"/>
          </a:xfrm>
        </p:spPr>
      </p:pic>
      <p:sp>
        <p:nvSpPr>
          <p:cNvPr id="2" name="Titel 1">
            <a:extLst>
              <a:ext uri="{FF2B5EF4-FFF2-40B4-BE49-F238E27FC236}">
                <a16:creationId xmlns:a16="http://schemas.microsoft.com/office/drawing/2014/main" id="{89ADA0E5-B71A-EFF3-6626-9DC27E0686D0}"/>
              </a:ext>
            </a:extLst>
          </p:cNvPr>
          <p:cNvSpPr>
            <a:spLocks noGrp="1"/>
          </p:cNvSpPr>
          <p:nvPr>
            <p:ph type="title"/>
          </p:nvPr>
        </p:nvSpPr>
        <p:spPr>
          <a:xfrm>
            <a:off x="-5338" y="1600199"/>
            <a:ext cx="6094412" cy="4826549"/>
          </a:xfrm>
        </p:spPr>
        <p:txBody>
          <a:bodyPr/>
          <a:lstStyle/>
          <a:p>
            <a:r>
              <a:rPr lang="de-DE" dirty="0"/>
              <a:t>Verantwortung im Arbeitsschutz</a:t>
            </a:r>
          </a:p>
        </p:txBody>
      </p:sp>
      <p:sp>
        <p:nvSpPr>
          <p:cNvPr id="5" name="Textplatzhalter 4">
            <a:extLst>
              <a:ext uri="{FF2B5EF4-FFF2-40B4-BE49-F238E27FC236}">
                <a16:creationId xmlns:a16="http://schemas.microsoft.com/office/drawing/2014/main" id="{B59E22BA-58B0-15BE-1F03-8A102FE66031}"/>
              </a:ext>
            </a:extLst>
          </p:cNvPr>
          <p:cNvSpPr>
            <a:spLocks noGrp="1"/>
          </p:cNvSpPr>
          <p:nvPr>
            <p:ph type="body" sz="quarter" idx="24"/>
          </p:nvPr>
        </p:nvSpPr>
        <p:spPr/>
        <p:txBody>
          <a:bodyPr/>
          <a:lstStyle/>
          <a:p>
            <a:endParaRPr lang="de-DE"/>
          </a:p>
        </p:txBody>
      </p:sp>
    </p:spTree>
    <p:extLst>
      <p:ext uri="{BB962C8B-B14F-4D97-AF65-F5344CB8AC3E}">
        <p14:creationId xmlns:p14="http://schemas.microsoft.com/office/powerpoint/2010/main" val="333638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497B2-0458-804C-ABC3-36B78ADFCE1D}"/>
              </a:ext>
            </a:extLst>
          </p:cNvPr>
          <p:cNvSpPr>
            <a:spLocks noGrp="1"/>
          </p:cNvSpPr>
          <p:nvPr>
            <p:ph type="title"/>
          </p:nvPr>
        </p:nvSpPr>
        <p:spPr/>
        <p:txBody>
          <a:bodyPr/>
          <a:lstStyle/>
          <a:p>
            <a:r>
              <a:rPr lang="de-DE" dirty="0"/>
              <a:t>Zwei Ebenen der Verantwortung im Arbeitsschutz</a:t>
            </a:r>
          </a:p>
        </p:txBody>
      </p:sp>
      <p:sp>
        <p:nvSpPr>
          <p:cNvPr id="3" name="Inhaltsplatzhalter 2">
            <a:extLst>
              <a:ext uri="{FF2B5EF4-FFF2-40B4-BE49-F238E27FC236}">
                <a16:creationId xmlns:a16="http://schemas.microsoft.com/office/drawing/2014/main" id="{2F95F01D-EF8C-3552-EBC6-C1D4034268E5}"/>
              </a:ext>
            </a:extLst>
          </p:cNvPr>
          <p:cNvSpPr>
            <a:spLocks noGrp="1"/>
          </p:cNvSpPr>
          <p:nvPr>
            <p:ph sz="quarter" idx="19"/>
          </p:nvPr>
        </p:nvSpPr>
        <p:spPr/>
        <p:txBody>
          <a:bodyPr/>
          <a:lstStyle/>
          <a:p>
            <a:r>
              <a:rPr lang="de-DE" dirty="0"/>
              <a:t>Rechtliche Verantwortung</a:t>
            </a:r>
          </a:p>
          <a:p>
            <a:pPr marL="457200" indent="-457200">
              <a:lnSpc>
                <a:spcPct val="120000"/>
              </a:lnSpc>
              <a:buClr>
                <a:schemeClr val="accent1"/>
              </a:buClr>
              <a:buFont typeface="Wingdings" panose="05000000000000000000" pitchFamily="2" charset="2"/>
              <a:buChar char="§"/>
            </a:pPr>
            <a:r>
              <a:rPr lang="de-DE" dirty="0"/>
              <a:t>geregelt durch Gesetze und Vorschriften</a:t>
            </a:r>
          </a:p>
          <a:p>
            <a:pPr marL="457200" indent="-457200">
              <a:lnSpc>
                <a:spcPct val="120000"/>
              </a:lnSpc>
              <a:buClr>
                <a:schemeClr val="accent1"/>
              </a:buClr>
              <a:buFont typeface="Wingdings" panose="05000000000000000000" pitchFamily="2" charset="2"/>
              <a:buChar char="§"/>
            </a:pPr>
            <a:r>
              <a:rPr lang="de-DE" dirty="0"/>
              <a:t>klärt Zuständigkeiten und Pflichten</a:t>
            </a:r>
          </a:p>
          <a:p>
            <a:endParaRPr lang="de-DE" dirty="0"/>
          </a:p>
          <a:p>
            <a:r>
              <a:rPr lang="de-DE" dirty="0"/>
              <a:t>Moralische Verantwortung im Handeln</a:t>
            </a:r>
          </a:p>
          <a:p>
            <a:pPr marL="457200" indent="-457200">
              <a:lnSpc>
                <a:spcPct val="120000"/>
              </a:lnSpc>
              <a:buClr>
                <a:schemeClr val="accent1"/>
              </a:buClr>
              <a:buFont typeface="Wingdings" panose="05000000000000000000" pitchFamily="2" charset="2"/>
              <a:buChar char="§"/>
            </a:pPr>
            <a:r>
              <a:rPr lang="de-DE" dirty="0"/>
              <a:t>spiegelt die innere Einstellung wider</a:t>
            </a:r>
          </a:p>
          <a:p>
            <a:pPr marL="457200" indent="-457200">
              <a:lnSpc>
                <a:spcPct val="120000"/>
              </a:lnSpc>
              <a:buClr>
                <a:schemeClr val="accent1"/>
              </a:buClr>
              <a:buFont typeface="Wingdings" panose="05000000000000000000" pitchFamily="2" charset="2"/>
              <a:buChar char="§"/>
            </a:pPr>
            <a:r>
              <a:rPr lang="de-DE" dirty="0"/>
              <a:t>betrifft jede Entscheidung im Moment der Tätigkeit</a:t>
            </a:r>
          </a:p>
          <a:p>
            <a:endParaRPr lang="de-DE" dirty="0"/>
          </a:p>
          <a:p>
            <a:r>
              <a:rPr lang="de-DE" dirty="0"/>
              <a:t>Beides gehört zusammen – aber es ist nicht identisch.</a:t>
            </a:r>
          </a:p>
        </p:txBody>
      </p:sp>
      <p:sp>
        <p:nvSpPr>
          <p:cNvPr id="4" name="Fußzeilenplatzhalter 3">
            <a:extLst>
              <a:ext uri="{FF2B5EF4-FFF2-40B4-BE49-F238E27FC236}">
                <a16:creationId xmlns:a16="http://schemas.microsoft.com/office/drawing/2014/main" id="{70C26351-44C7-BF22-1A4F-38E586496221}"/>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2F6FF6D3-1AFD-2928-CF1B-F2B0B3CA3B82}"/>
              </a:ext>
            </a:extLst>
          </p:cNvPr>
          <p:cNvSpPr>
            <a:spLocks noGrp="1"/>
          </p:cNvSpPr>
          <p:nvPr>
            <p:ph type="sldNum" sz="quarter" idx="21"/>
          </p:nvPr>
        </p:nvSpPr>
        <p:spPr/>
        <p:txBody>
          <a:bodyPr/>
          <a:lstStyle/>
          <a:p>
            <a:fld id="{521AE3AC-DDCA-45D4-9B2A-A2DBEA872607}" type="slidenum">
              <a:rPr lang="de-DE" smtClean="0"/>
              <a:pPr/>
              <a:t>10</a:t>
            </a:fld>
            <a:endParaRPr lang="de-DE" dirty="0"/>
          </a:p>
        </p:txBody>
      </p:sp>
      <p:pic>
        <p:nvPicPr>
          <p:cNvPr id="7" name="Grafik 6">
            <a:extLst>
              <a:ext uri="{FF2B5EF4-FFF2-40B4-BE49-F238E27FC236}">
                <a16:creationId xmlns:a16="http://schemas.microsoft.com/office/drawing/2014/main" id="{7830AA6C-4D94-4C17-A36A-837F1462E370}"/>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271986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497B2-0458-804C-ABC3-36B78ADFCE1D}"/>
              </a:ext>
            </a:extLst>
          </p:cNvPr>
          <p:cNvSpPr>
            <a:spLocks noGrp="1"/>
          </p:cNvSpPr>
          <p:nvPr>
            <p:ph type="title"/>
          </p:nvPr>
        </p:nvSpPr>
        <p:spPr/>
        <p:txBody>
          <a:bodyPr/>
          <a:lstStyle/>
          <a:p>
            <a:r>
              <a:rPr lang="de-DE" dirty="0"/>
              <a:t>Aufgaben aller Beschäftigten</a:t>
            </a:r>
          </a:p>
        </p:txBody>
      </p:sp>
      <p:sp>
        <p:nvSpPr>
          <p:cNvPr id="3" name="Inhaltsplatzhalter 2">
            <a:extLst>
              <a:ext uri="{FF2B5EF4-FFF2-40B4-BE49-F238E27FC236}">
                <a16:creationId xmlns:a16="http://schemas.microsoft.com/office/drawing/2014/main" id="{2F95F01D-EF8C-3552-EBC6-C1D4034268E5}"/>
              </a:ext>
            </a:extLst>
          </p:cNvPr>
          <p:cNvSpPr>
            <a:spLocks noGrp="1"/>
          </p:cNvSpPr>
          <p:nvPr>
            <p:ph sz="quarter" idx="19"/>
          </p:nvPr>
        </p:nvSpPr>
        <p:spPr>
          <a:xfrm>
            <a:off x="527051" y="1601093"/>
            <a:ext cx="11137900" cy="4495434"/>
          </a:xfrm>
        </p:spPr>
        <p:txBody>
          <a:bodyPr/>
          <a:lstStyle/>
          <a:p>
            <a:pPr marL="457200" indent="-457200">
              <a:lnSpc>
                <a:spcPct val="120000"/>
              </a:lnSpc>
              <a:buClr>
                <a:schemeClr val="accent1"/>
              </a:buClr>
              <a:buFont typeface="Wingdings" panose="05000000000000000000" pitchFamily="2" charset="2"/>
              <a:buChar char="§"/>
            </a:pPr>
            <a:r>
              <a:rPr lang="de-DE" dirty="0"/>
              <a:t>eigenverantwortlich handeln</a:t>
            </a:r>
          </a:p>
          <a:p>
            <a:pPr marL="457200" indent="-457200">
              <a:lnSpc>
                <a:spcPct val="120000"/>
              </a:lnSpc>
              <a:buClr>
                <a:schemeClr val="accent1"/>
              </a:buClr>
              <a:buFont typeface="Wingdings" panose="05000000000000000000" pitchFamily="2" charset="2"/>
              <a:buChar char="§"/>
            </a:pPr>
            <a:r>
              <a:rPr lang="de-DE" dirty="0"/>
              <a:t>auf Gefährdungen und Mängel achten</a:t>
            </a:r>
          </a:p>
          <a:p>
            <a:pPr marL="457200" indent="-457200">
              <a:lnSpc>
                <a:spcPct val="120000"/>
              </a:lnSpc>
              <a:buClr>
                <a:schemeClr val="accent1"/>
              </a:buClr>
              <a:buFont typeface="Wingdings" panose="05000000000000000000" pitchFamily="2" charset="2"/>
              <a:buChar char="§"/>
            </a:pPr>
            <a:r>
              <a:rPr lang="de-DE" dirty="0"/>
              <a:t>erkannte Risiken beseitigen oder melden</a:t>
            </a:r>
          </a:p>
          <a:p>
            <a:pPr marL="457200" indent="-457200">
              <a:lnSpc>
                <a:spcPct val="120000"/>
              </a:lnSpc>
              <a:buClr>
                <a:schemeClr val="accent1"/>
              </a:buClr>
              <a:buFont typeface="Wingdings" panose="05000000000000000000" pitchFamily="2" charset="2"/>
              <a:buChar char="§"/>
            </a:pPr>
            <a:r>
              <a:rPr lang="de-DE" dirty="0"/>
              <a:t>sich und andere nicht unnötig gefährden</a:t>
            </a:r>
          </a:p>
          <a:p>
            <a:pPr marL="457200" indent="-457200">
              <a:lnSpc>
                <a:spcPct val="120000"/>
              </a:lnSpc>
              <a:buClr>
                <a:schemeClr val="accent1"/>
              </a:buClr>
              <a:buFont typeface="Wingdings" panose="05000000000000000000" pitchFamily="2" charset="2"/>
              <a:buChar char="§"/>
            </a:pPr>
            <a:r>
              <a:rPr lang="de-DE" dirty="0"/>
              <a:t>eine Vorbildfunktion im Team wahrnehmen</a:t>
            </a:r>
          </a:p>
          <a:p>
            <a:r>
              <a:rPr lang="de-DE" dirty="0"/>
              <a:t>Formale Pflichten:</a:t>
            </a:r>
          </a:p>
          <a:p>
            <a:pPr marL="457200" indent="-457200">
              <a:lnSpc>
                <a:spcPct val="120000"/>
              </a:lnSpc>
              <a:buClr>
                <a:schemeClr val="accent1"/>
              </a:buClr>
              <a:buFont typeface="Wingdings" panose="05000000000000000000" pitchFamily="2" charset="2"/>
              <a:buChar char="§"/>
            </a:pPr>
            <a:r>
              <a:rPr lang="de-DE" dirty="0"/>
              <a:t>Persönliche Schutzausrüstung benutzen</a:t>
            </a:r>
          </a:p>
          <a:p>
            <a:pPr marL="457200" indent="-457200">
              <a:lnSpc>
                <a:spcPct val="120000"/>
              </a:lnSpc>
              <a:buClr>
                <a:schemeClr val="accent1"/>
              </a:buClr>
              <a:buFont typeface="Wingdings" panose="05000000000000000000" pitchFamily="2" charset="2"/>
              <a:buChar char="§"/>
            </a:pPr>
            <a:r>
              <a:rPr lang="de-DE" dirty="0"/>
              <a:t>Weisungen befolgen (aber nicht blind)</a:t>
            </a:r>
          </a:p>
        </p:txBody>
      </p:sp>
      <p:sp>
        <p:nvSpPr>
          <p:cNvPr id="4" name="Fußzeilenplatzhalter 3">
            <a:extLst>
              <a:ext uri="{FF2B5EF4-FFF2-40B4-BE49-F238E27FC236}">
                <a16:creationId xmlns:a16="http://schemas.microsoft.com/office/drawing/2014/main" id="{70C26351-44C7-BF22-1A4F-38E586496221}"/>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2F6FF6D3-1AFD-2928-CF1B-F2B0B3CA3B82}"/>
              </a:ext>
            </a:extLst>
          </p:cNvPr>
          <p:cNvSpPr>
            <a:spLocks noGrp="1"/>
          </p:cNvSpPr>
          <p:nvPr>
            <p:ph type="sldNum" sz="quarter" idx="21"/>
          </p:nvPr>
        </p:nvSpPr>
        <p:spPr/>
        <p:txBody>
          <a:bodyPr/>
          <a:lstStyle/>
          <a:p>
            <a:fld id="{521AE3AC-DDCA-45D4-9B2A-A2DBEA872607}" type="slidenum">
              <a:rPr lang="de-DE" smtClean="0"/>
              <a:pPr/>
              <a:t>11</a:t>
            </a:fld>
            <a:endParaRPr lang="de-DE" dirty="0"/>
          </a:p>
        </p:txBody>
      </p:sp>
      <p:pic>
        <p:nvPicPr>
          <p:cNvPr id="7" name="Grafik 6">
            <a:extLst>
              <a:ext uri="{FF2B5EF4-FFF2-40B4-BE49-F238E27FC236}">
                <a16:creationId xmlns:a16="http://schemas.microsoft.com/office/drawing/2014/main" id="{F447C0B2-B479-4EF4-BD77-1DF385B48B8C}"/>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21255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497B2-0458-804C-ABC3-36B78ADFCE1D}"/>
              </a:ext>
            </a:extLst>
          </p:cNvPr>
          <p:cNvSpPr>
            <a:spLocks noGrp="1"/>
          </p:cNvSpPr>
          <p:nvPr>
            <p:ph type="title"/>
          </p:nvPr>
        </p:nvSpPr>
        <p:spPr/>
        <p:txBody>
          <a:bodyPr/>
          <a:lstStyle/>
          <a:p>
            <a:r>
              <a:rPr lang="de-DE" dirty="0"/>
              <a:t>Besondere Rollen im Arbeitsschutz?</a:t>
            </a:r>
          </a:p>
        </p:txBody>
      </p:sp>
      <p:sp>
        <p:nvSpPr>
          <p:cNvPr id="3" name="Inhaltsplatzhalter 2">
            <a:extLst>
              <a:ext uri="{FF2B5EF4-FFF2-40B4-BE49-F238E27FC236}">
                <a16:creationId xmlns:a16="http://schemas.microsoft.com/office/drawing/2014/main" id="{2F95F01D-EF8C-3552-EBC6-C1D4034268E5}"/>
              </a:ext>
            </a:extLst>
          </p:cNvPr>
          <p:cNvSpPr>
            <a:spLocks noGrp="1"/>
          </p:cNvSpPr>
          <p:nvPr>
            <p:ph sz="quarter" idx="19"/>
          </p:nvPr>
        </p:nvSpPr>
        <p:spPr/>
        <p:txBody>
          <a:bodyPr/>
          <a:lstStyle/>
          <a:p>
            <a:pPr marL="457200" indent="-457200">
              <a:lnSpc>
                <a:spcPct val="120000"/>
              </a:lnSpc>
              <a:buClr>
                <a:schemeClr val="accent1"/>
              </a:buClr>
              <a:buFont typeface="Wingdings" panose="05000000000000000000" pitchFamily="2" charset="2"/>
              <a:buChar char="§"/>
            </a:pPr>
            <a:r>
              <a:rPr lang="de-DE" dirty="0"/>
              <a:t>Arbeitgeber / Führungskräfte</a:t>
            </a:r>
          </a:p>
          <a:p>
            <a:pPr marL="457200" indent="-457200">
              <a:lnSpc>
                <a:spcPct val="120000"/>
              </a:lnSpc>
              <a:buClr>
                <a:schemeClr val="accent1"/>
              </a:buClr>
              <a:buFont typeface="Wingdings" panose="05000000000000000000" pitchFamily="2" charset="2"/>
              <a:buChar char="§"/>
            </a:pPr>
            <a:r>
              <a:rPr lang="de-DE" dirty="0"/>
              <a:t>Fachkraft für Arbeitssicherheit</a:t>
            </a:r>
          </a:p>
          <a:p>
            <a:pPr marL="457200" indent="-457200">
              <a:lnSpc>
                <a:spcPct val="120000"/>
              </a:lnSpc>
              <a:buClr>
                <a:schemeClr val="accent1"/>
              </a:buClr>
              <a:buFont typeface="Wingdings" panose="05000000000000000000" pitchFamily="2" charset="2"/>
              <a:buChar char="§"/>
            </a:pPr>
            <a:r>
              <a:rPr lang="de-DE" dirty="0"/>
              <a:t>Betriebsarzt</a:t>
            </a:r>
          </a:p>
          <a:p>
            <a:pPr marL="457200" indent="-457200">
              <a:lnSpc>
                <a:spcPct val="120000"/>
              </a:lnSpc>
              <a:buClr>
                <a:schemeClr val="accent1"/>
              </a:buClr>
              <a:buFont typeface="Wingdings" panose="05000000000000000000" pitchFamily="2" charset="2"/>
              <a:buChar char="§"/>
            </a:pPr>
            <a:r>
              <a:rPr lang="de-DE" dirty="0"/>
              <a:t>Sicherheitsbeauftragte</a:t>
            </a:r>
          </a:p>
          <a:p>
            <a:endParaRPr lang="de-DE" dirty="0"/>
          </a:p>
          <a:p>
            <a:r>
              <a:rPr lang="de-DE" dirty="0"/>
              <a:t>Diese Rollen helfen, Verantwortung wahrzunehmen –</a:t>
            </a:r>
          </a:p>
          <a:p>
            <a:r>
              <a:rPr lang="de-DE" dirty="0"/>
              <a:t>sie nehmen sie niemandem ab.</a:t>
            </a:r>
          </a:p>
          <a:p>
            <a:pPr marL="457200" indent="-457200">
              <a:buClr>
                <a:schemeClr val="accent1"/>
              </a:buClr>
              <a:buFont typeface="Wingdings" panose="05000000000000000000" pitchFamily="2" charset="2"/>
              <a:buChar char="§"/>
            </a:pPr>
            <a:endParaRPr lang="de-DE" dirty="0"/>
          </a:p>
        </p:txBody>
      </p:sp>
      <p:sp>
        <p:nvSpPr>
          <p:cNvPr id="4" name="Fußzeilenplatzhalter 3">
            <a:extLst>
              <a:ext uri="{FF2B5EF4-FFF2-40B4-BE49-F238E27FC236}">
                <a16:creationId xmlns:a16="http://schemas.microsoft.com/office/drawing/2014/main" id="{70C26351-44C7-BF22-1A4F-38E586496221}"/>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2F6FF6D3-1AFD-2928-CF1B-F2B0B3CA3B82}"/>
              </a:ext>
            </a:extLst>
          </p:cNvPr>
          <p:cNvSpPr>
            <a:spLocks noGrp="1"/>
          </p:cNvSpPr>
          <p:nvPr>
            <p:ph type="sldNum" sz="quarter" idx="21"/>
          </p:nvPr>
        </p:nvSpPr>
        <p:spPr/>
        <p:txBody>
          <a:bodyPr/>
          <a:lstStyle/>
          <a:p>
            <a:fld id="{521AE3AC-DDCA-45D4-9B2A-A2DBEA872607}" type="slidenum">
              <a:rPr lang="de-DE" smtClean="0"/>
              <a:pPr/>
              <a:t>12</a:t>
            </a:fld>
            <a:endParaRPr lang="de-DE" dirty="0"/>
          </a:p>
        </p:txBody>
      </p:sp>
      <p:pic>
        <p:nvPicPr>
          <p:cNvPr id="7" name="Grafik 6">
            <a:extLst>
              <a:ext uri="{FF2B5EF4-FFF2-40B4-BE49-F238E27FC236}">
                <a16:creationId xmlns:a16="http://schemas.microsoft.com/office/drawing/2014/main" id="{BBF80B3A-E662-4547-AE7D-46DD464CAF9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185779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497B2-0458-804C-ABC3-36B78ADFCE1D}"/>
              </a:ext>
            </a:extLst>
          </p:cNvPr>
          <p:cNvSpPr>
            <a:spLocks noGrp="1"/>
          </p:cNvSpPr>
          <p:nvPr>
            <p:ph type="title"/>
          </p:nvPr>
        </p:nvSpPr>
        <p:spPr/>
        <p:txBody>
          <a:bodyPr/>
          <a:lstStyle/>
          <a:p>
            <a:r>
              <a:rPr lang="de-DE" dirty="0"/>
              <a:t>Fazit</a:t>
            </a:r>
          </a:p>
        </p:txBody>
      </p:sp>
      <p:sp>
        <p:nvSpPr>
          <p:cNvPr id="3" name="Inhaltsplatzhalter 2">
            <a:extLst>
              <a:ext uri="{FF2B5EF4-FFF2-40B4-BE49-F238E27FC236}">
                <a16:creationId xmlns:a16="http://schemas.microsoft.com/office/drawing/2014/main" id="{2F95F01D-EF8C-3552-EBC6-C1D4034268E5}"/>
              </a:ext>
            </a:extLst>
          </p:cNvPr>
          <p:cNvSpPr>
            <a:spLocks noGrp="1"/>
          </p:cNvSpPr>
          <p:nvPr>
            <p:ph sz="quarter" idx="19"/>
          </p:nvPr>
        </p:nvSpPr>
        <p:spPr/>
        <p:txBody>
          <a:bodyPr/>
          <a:lstStyle/>
          <a:p>
            <a:r>
              <a:rPr lang="de-DE" dirty="0"/>
              <a:t>Verantwortung im Arbeitsschutz bedeutet:</a:t>
            </a:r>
          </a:p>
          <a:p>
            <a:endParaRPr lang="de-DE" dirty="0"/>
          </a:p>
          <a:p>
            <a:r>
              <a:rPr lang="de-DE" dirty="0"/>
              <a:t>hinschauen, nachdenken und handeln –</a:t>
            </a:r>
          </a:p>
          <a:p>
            <a:r>
              <a:rPr lang="de-DE" dirty="0"/>
              <a:t>im richtigen Moment.</a:t>
            </a:r>
          </a:p>
        </p:txBody>
      </p:sp>
      <p:sp>
        <p:nvSpPr>
          <p:cNvPr id="4" name="Fußzeilenplatzhalter 3">
            <a:extLst>
              <a:ext uri="{FF2B5EF4-FFF2-40B4-BE49-F238E27FC236}">
                <a16:creationId xmlns:a16="http://schemas.microsoft.com/office/drawing/2014/main" id="{70C26351-44C7-BF22-1A4F-38E586496221}"/>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2F6FF6D3-1AFD-2928-CF1B-F2B0B3CA3B82}"/>
              </a:ext>
            </a:extLst>
          </p:cNvPr>
          <p:cNvSpPr>
            <a:spLocks noGrp="1"/>
          </p:cNvSpPr>
          <p:nvPr>
            <p:ph type="sldNum" sz="quarter" idx="21"/>
          </p:nvPr>
        </p:nvSpPr>
        <p:spPr/>
        <p:txBody>
          <a:bodyPr/>
          <a:lstStyle/>
          <a:p>
            <a:fld id="{521AE3AC-DDCA-45D4-9B2A-A2DBEA872607}" type="slidenum">
              <a:rPr lang="de-DE" smtClean="0"/>
              <a:pPr/>
              <a:t>13</a:t>
            </a:fld>
            <a:endParaRPr lang="de-DE" dirty="0"/>
          </a:p>
        </p:txBody>
      </p:sp>
      <p:pic>
        <p:nvPicPr>
          <p:cNvPr id="7" name="Grafik 6">
            <a:extLst>
              <a:ext uri="{FF2B5EF4-FFF2-40B4-BE49-F238E27FC236}">
                <a16:creationId xmlns:a16="http://schemas.microsoft.com/office/drawing/2014/main" id="{9DF4C0F4-1D71-49C1-87DB-5D4E080ECDF0}"/>
              </a:ext>
            </a:extLst>
          </p:cNvPr>
          <p:cNvPicPr>
            <a:picLocks noChangeAspect="1"/>
          </p:cNvPicPr>
          <p:nvPr/>
        </p:nvPicPr>
        <p:blipFill>
          <a:blip r:embed="rId2"/>
          <a:stretch>
            <a:fillRect/>
          </a:stretch>
        </p:blipFill>
        <p:spPr>
          <a:xfrm>
            <a:off x="6096000" y="1260555"/>
            <a:ext cx="4924245" cy="4924245"/>
          </a:xfrm>
          <a:prstGeom prst="rect">
            <a:avLst/>
          </a:prstGeom>
          <a:ln>
            <a:noFill/>
          </a:ln>
          <a:effectLst>
            <a:softEdge rad="112500"/>
          </a:effectLst>
        </p:spPr>
      </p:pic>
    </p:spTree>
    <p:extLst>
      <p:ext uri="{BB962C8B-B14F-4D97-AF65-F5344CB8AC3E}">
        <p14:creationId xmlns:p14="http://schemas.microsoft.com/office/powerpoint/2010/main" val="18952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9FAD564-D287-E60E-7600-642C685522A8}"/>
              </a:ext>
            </a:extLst>
          </p:cNvPr>
          <p:cNvSpPr>
            <a:spLocks noGrp="1"/>
          </p:cNvSpPr>
          <p:nvPr>
            <p:ph type="sldNum" sz="quarter" idx="11"/>
          </p:nvPr>
        </p:nvSpPr>
        <p:spPr/>
        <p:txBody>
          <a:bodyPr/>
          <a:lstStyle/>
          <a:p>
            <a:fld id="{521AE3AC-DDCA-45D4-9B2A-A2DBEA872607}" type="slidenum">
              <a:rPr lang="de-DE" smtClean="0"/>
              <a:pPr/>
              <a:t>14</a:t>
            </a:fld>
            <a:endParaRPr lang="de-DE" dirty="0"/>
          </a:p>
        </p:txBody>
      </p:sp>
      <p:sp>
        <p:nvSpPr>
          <p:cNvPr id="7" name="Titel 6">
            <a:extLst>
              <a:ext uri="{FF2B5EF4-FFF2-40B4-BE49-F238E27FC236}">
                <a16:creationId xmlns:a16="http://schemas.microsoft.com/office/drawing/2014/main" id="{F8148914-6939-9243-C5C4-A887EB51DC56}"/>
              </a:ext>
            </a:extLst>
          </p:cNvPr>
          <p:cNvSpPr>
            <a:spLocks noGrp="1"/>
          </p:cNvSpPr>
          <p:nvPr>
            <p:ph type="title"/>
          </p:nvPr>
        </p:nvSpPr>
        <p:spPr/>
        <p:txBody>
          <a:bodyPr/>
          <a:lstStyle/>
          <a:p>
            <a:r>
              <a:rPr lang="de-DE" dirty="0"/>
              <a:t>vielen dank für ihre Aufmerksamkeit!</a:t>
            </a:r>
          </a:p>
        </p:txBody>
      </p:sp>
      <p:sp>
        <p:nvSpPr>
          <p:cNvPr id="2" name="Textplatzhalter 1">
            <a:extLst>
              <a:ext uri="{FF2B5EF4-FFF2-40B4-BE49-F238E27FC236}">
                <a16:creationId xmlns:a16="http://schemas.microsoft.com/office/drawing/2014/main" id="{3AD11520-D499-E446-57AE-646D4FE51564}"/>
              </a:ext>
            </a:extLst>
          </p:cNvPr>
          <p:cNvSpPr>
            <a:spLocks noGrp="1"/>
          </p:cNvSpPr>
          <p:nvPr>
            <p:ph type="body" sz="quarter" idx="14"/>
          </p:nvPr>
        </p:nvSpPr>
        <p:spPr/>
        <p:txBody>
          <a:bodyPr/>
          <a:lstStyle/>
          <a:p>
            <a:endParaRPr lang="de-DE"/>
          </a:p>
        </p:txBody>
      </p:sp>
      <p:sp>
        <p:nvSpPr>
          <p:cNvPr id="3" name="Textplatzhalter 2">
            <a:extLst>
              <a:ext uri="{FF2B5EF4-FFF2-40B4-BE49-F238E27FC236}">
                <a16:creationId xmlns:a16="http://schemas.microsoft.com/office/drawing/2014/main" id="{6C5F41E4-A4DA-89DE-ACA8-FFF18BCDEBE6}"/>
              </a:ext>
            </a:extLst>
          </p:cNvPr>
          <p:cNvSpPr>
            <a:spLocks noGrp="1"/>
          </p:cNvSpPr>
          <p:nvPr>
            <p:ph type="body" sz="quarter" idx="15"/>
          </p:nvPr>
        </p:nvSpPr>
        <p:spPr/>
        <p:txBody>
          <a:bodyPr/>
          <a:lstStyle/>
          <a:p>
            <a:endParaRPr lang="de-DE"/>
          </a:p>
        </p:txBody>
      </p:sp>
      <p:sp>
        <p:nvSpPr>
          <p:cNvPr id="6" name="Textplatzhalter 5">
            <a:extLst>
              <a:ext uri="{FF2B5EF4-FFF2-40B4-BE49-F238E27FC236}">
                <a16:creationId xmlns:a16="http://schemas.microsoft.com/office/drawing/2014/main" id="{E939EA4E-69C6-1E7E-B1F1-9662683B1837}"/>
              </a:ext>
            </a:extLst>
          </p:cNvPr>
          <p:cNvSpPr>
            <a:spLocks noGrp="1"/>
          </p:cNvSpPr>
          <p:nvPr>
            <p:ph type="body" sz="quarter" idx="16"/>
          </p:nvPr>
        </p:nvSpPr>
        <p:spPr/>
        <p:txBody>
          <a:bodyPr/>
          <a:lstStyle/>
          <a:p>
            <a:endParaRPr lang="de-DE"/>
          </a:p>
        </p:txBody>
      </p:sp>
      <p:sp>
        <p:nvSpPr>
          <p:cNvPr id="13" name="Textplatzhalter 12">
            <a:extLst>
              <a:ext uri="{FF2B5EF4-FFF2-40B4-BE49-F238E27FC236}">
                <a16:creationId xmlns:a16="http://schemas.microsoft.com/office/drawing/2014/main" id="{58140B91-CD84-BCEE-61FA-8C1ABFBED6E4}"/>
              </a:ext>
            </a:extLst>
          </p:cNvPr>
          <p:cNvSpPr>
            <a:spLocks noGrp="1"/>
          </p:cNvSpPr>
          <p:nvPr>
            <p:ph type="body" sz="quarter" idx="17"/>
          </p:nvPr>
        </p:nvSpPr>
        <p:spPr/>
        <p:txBody>
          <a:bodyPr/>
          <a:lstStyle/>
          <a:p>
            <a:endParaRPr lang="de-DE"/>
          </a:p>
        </p:txBody>
      </p:sp>
      <p:sp>
        <p:nvSpPr>
          <p:cNvPr id="14" name="Textplatzhalter 13">
            <a:extLst>
              <a:ext uri="{FF2B5EF4-FFF2-40B4-BE49-F238E27FC236}">
                <a16:creationId xmlns:a16="http://schemas.microsoft.com/office/drawing/2014/main" id="{5BA691A2-247F-FE08-BF6C-4FB276F8840C}"/>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10973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655BD53-A3A5-A248-AC71-D064E801D39F}"/>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FA456910-3457-65AE-2ADB-F3B74EE7B67B}"/>
              </a:ext>
            </a:extLst>
          </p:cNvPr>
          <p:cNvSpPr>
            <a:spLocks noGrp="1"/>
          </p:cNvSpPr>
          <p:nvPr>
            <p:ph type="sldNum" sz="quarter" idx="11"/>
          </p:nvPr>
        </p:nvSpPr>
        <p:spPr/>
        <p:txBody>
          <a:bodyPr/>
          <a:lstStyle/>
          <a:p>
            <a:fld id="{521AE3AC-DDCA-45D4-9B2A-A2DBEA872607}" type="slidenum">
              <a:rPr lang="de-DE" smtClean="0"/>
              <a:pPr/>
              <a:t>15</a:t>
            </a:fld>
            <a:endParaRPr lang="de-DE" dirty="0"/>
          </a:p>
        </p:txBody>
      </p:sp>
    </p:spTree>
    <p:extLst>
      <p:ext uri="{BB962C8B-B14F-4D97-AF65-F5344CB8AC3E}">
        <p14:creationId xmlns:p14="http://schemas.microsoft.com/office/powerpoint/2010/main" val="18719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Verantwortung im Arbeitsschutz</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r>
              <a:rPr lang="de-DE" sz="2800" dirty="0"/>
              <a:t>Eine Arbeit soll schnell erledigt werden.</a:t>
            </a:r>
          </a:p>
          <a:p>
            <a:r>
              <a:rPr lang="de-DE" sz="2800" dirty="0"/>
              <a:t>Eigentlich fehlt eine Schutzmaßnahme – aber es dauert ja nur kurz.</a:t>
            </a:r>
          </a:p>
          <a:p>
            <a:endParaRPr lang="de-DE" sz="2800" dirty="0"/>
          </a:p>
          <a:p>
            <a:r>
              <a:rPr lang="de-DE" sz="2800" dirty="0"/>
              <a:t>Wer trifft in diesem Moment die Entscheidung?</a:t>
            </a:r>
          </a:p>
          <a:p>
            <a:pPr marL="342900" indent="-342900">
              <a:spcBef>
                <a:spcPts val="1800"/>
              </a:spcBef>
              <a:buClr>
                <a:schemeClr val="accent1"/>
              </a:buClr>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2</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48964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3192E-7BDF-C4CF-18F3-3FF806349C12}"/>
              </a:ext>
            </a:extLst>
          </p:cNvPr>
          <p:cNvSpPr>
            <a:spLocks noGrp="1"/>
          </p:cNvSpPr>
          <p:nvPr>
            <p:ph type="title"/>
          </p:nvPr>
        </p:nvSpPr>
        <p:spPr/>
        <p:txBody>
          <a:bodyPr/>
          <a:lstStyle/>
          <a:p>
            <a:r>
              <a:rPr lang="de-DE" dirty="0"/>
              <a:t>Arbeitsschutz entscheidet sich im Arbeitsmoment</a:t>
            </a:r>
          </a:p>
        </p:txBody>
      </p:sp>
      <p:sp>
        <p:nvSpPr>
          <p:cNvPr id="3" name="Inhaltsplatzhalter 2">
            <a:extLst>
              <a:ext uri="{FF2B5EF4-FFF2-40B4-BE49-F238E27FC236}">
                <a16:creationId xmlns:a16="http://schemas.microsoft.com/office/drawing/2014/main" id="{7849EB12-08BB-1A3B-6F77-917820C1406D}"/>
              </a:ext>
            </a:extLst>
          </p:cNvPr>
          <p:cNvSpPr>
            <a:spLocks noGrp="1"/>
          </p:cNvSpPr>
          <p:nvPr>
            <p:ph sz="quarter" idx="19"/>
          </p:nvPr>
        </p:nvSpPr>
        <p:spPr/>
        <p:txBody>
          <a:bodyPr/>
          <a:lstStyle/>
          <a:p>
            <a:r>
              <a:rPr lang="de-DE" dirty="0"/>
              <a:t>Arbeitsschutz entsteht nicht allein durch Gesetze oder Unterweisungen.</a:t>
            </a:r>
          </a:p>
          <a:p>
            <a:r>
              <a:rPr lang="de-DE" dirty="0"/>
              <a:t>Jede Entscheidung bestimmt über sicheres Arbeiten oder Gefährdungen!</a:t>
            </a:r>
          </a:p>
          <a:p>
            <a:endParaRPr lang="de-DE" dirty="0"/>
          </a:p>
          <a:p>
            <a:r>
              <a:rPr lang="de-DE" dirty="0"/>
              <a:t>Beispiele:</a:t>
            </a:r>
          </a:p>
          <a:p>
            <a:r>
              <a:rPr lang="de-DE" dirty="0"/>
              <a:t>- kurz ohne Schutz arbeiten</a:t>
            </a:r>
          </a:p>
          <a:p>
            <a:r>
              <a:rPr lang="de-DE" dirty="0"/>
              <a:t>- PSA liegt bereit, wird aber nicht benutzt</a:t>
            </a:r>
          </a:p>
          <a:p>
            <a:r>
              <a:rPr lang="de-DE" dirty="0"/>
              <a:t>- Sicherung wird überbrückt, um Zeit zu sparen</a:t>
            </a:r>
          </a:p>
          <a:p>
            <a:r>
              <a:rPr lang="de-DE" dirty="0"/>
              <a:t>- Warnsignal wird ignoriert</a:t>
            </a:r>
          </a:p>
        </p:txBody>
      </p:sp>
      <p:sp>
        <p:nvSpPr>
          <p:cNvPr id="4" name="Fußzeilenplatzhalter 3">
            <a:extLst>
              <a:ext uri="{FF2B5EF4-FFF2-40B4-BE49-F238E27FC236}">
                <a16:creationId xmlns:a16="http://schemas.microsoft.com/office/drawing/2014/main" id="{E40CFFAA-8396-94DF-9F26-C2BAEB6BBDF7}"/>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5AF61242-459E-BCD2-FFDB-179BE5641488}"/>
              </a:ext>
            </a:extLst>
          </p:cNvPr>
          <p:cNvSpPr>
            <a:spLocks noGrp="1"/>
          </p:cNvSpPr>
          <p:nvPr>
            <p:ph type="sldNum" sz="quarter" idx="21"/>
          </p:nvPr>
        </p:nvSpPr>
        <p:spPr/>
        <p:txBody>
          <a:bodyPr/>
          <a:lstStyle/>
          <a:p>
            <a:fld id="{521AE3AC-DDCA-45D4-9B2A-A2DBEA872607}" type="slidenum">
              <a:rPr lang="de-DE" smtClean="0"/>
              <a:pPr/>
              <a:t>3</a:t>
            </a:fld>
            <a:endParaRPr lang="de-DE" dirty="0"/>
          </a:p>
        </p:txBody>
      </p:sp>
    </p:spTree>
    <p:extLst>
      <p:ext uri="{BB962C8B-B14F-4D97-AF65-F5344CB8AC3E}">
        <p14:creationId xmlns:p14="http://schemas.microsoft.com/office/powerpoint/2010/main" val="286269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79141-CB6E-E877-6ECF-61AFB06DE886}"/>
              </a:ext>
            </a:extLst>
          </p:cNvPr>
          <p:cNvSpPr>
            <a:spLocks noGrp="1"/>
          </p:cNvSpPr>
          <p:nvPr>
            <p:ph type="title"/>
          </p:nvPr>
        </p:nvSpPr>
        <p:spPr/>
        <p:txBody>
          <a:bodyPr/>
          <a:lstStyle/>
          <a:p>
            <a:r>
              <a:rPr lang="de-DE" dirty="0"/>
              <a:t>verbreitete Denkfehler</a:t>
            </a:r>
          </a:p>
        </p:txBody>
      </p:sp>
      <p:sp>
        <p:nvSpPr>
          <p:cNvPr id="3" name="Inhaltsplatzhalter 2">
            <a:extLst>
              <a:ext uri="{FF2B5EF4-FFF2-40B4-BE49-F238E27FC236}">
                <a16:creationId xmlns:a16="http://schemas.microsoft.com/office/drawing/2014/main" id="{332D23A0-66FC-6FF4-E1A9-46AD66D18F89}"/>
              </a:ext>
            </a:extLst>
          </p:cNvPr>
          <p:cNvSpPr>
            <a:spLocks noGrp="1"/>
          </p:cNvSpPr>
          <p:nvPr>
            <p:ph sz="quarter" idx="19"/>
          </p:nvPr>
        </p:nvSpPr>
        <p:spPr/>
        <p:txBody>
          <a:bodyPr/>
          <a:lstStyle/>
          <a:p>
            <a:r>
              <a:rPr lang="de-DE" dirty="0"/>
              <a:t>„Das ist doch nicht meine Aufgabe …“</a:t>
            </a:r>
          </a:p>
          <a:p>
            <a:endParaRPr lang="de-DE" dirty="0"/>
          </a:p>
          <a:p>
            <a:r>
              <a:rPr lang="de-DE" dirty="0"/>
              <a:t>Typische Gedanken:</a:t>
            </a:r>
          </a:p>
          <a:p>
            <a:pPr marL="457200" indent="-457200">
              <a:buClr>
                <a:schemeClr val="accent1"/>
              </a:buClr>
              <a:buFont typeface="Wingdings" panose="05000000000000000000" pitchFamily="2" charset="2"/>
              <a:buChar char="§"/>
            </a:pPr>
            <a:r>
              <a:rPr lang="de-DE" dirty="0"/>
              <a:t>Dafür gibt es doch Regeln</a:t>
            </a:r>
          </a:p>
          <a:p>
            <a:pPr marL="457200" indent="-457200">
              <a:buClr>
                <a:schemeClr val="accent1"/>
              </a:buClr>
              <a:buFont typeface="Wingdings" panose="05000000000000000000" pitchFamily="2" charset="2"/>
              <a:buChar char="§"/>
            </a:pPr>
            <a:r>
              <a:rPr lang="de-DE" dirty="0"/>
              <a:t>Dafür ist der Chef verantwortlich</a:t>
            </a:r>
          </a:p>
          <a:p>
            <a:pPr marL="457200" indent="-457200">
              <a:buClr>
                <a:schemeClr val="accent1"/>
              </a:buClr>
              <a:buFont typeface="Wingdings" panose="05000000000000000000" pitchFamily="2" charset="2"/>
              <a:buChar char="§"/>
            </a:pPr>
            <a:r>
              <a:rPr lang="de-DE" dirty="0"/>
              <a:t>Das wurde immer so gemacht</a:t>
            </a:r>
          </a:p>
          <a:p>
            <a:endParaRPr lang="de-DE" dirty="0"/>
          </a:p>
          <a:p>
            <a:r>
              <a:rPr lang="de-DE" dirty="0"/>
              <a:t>Aber: Wer trägt das Risiko in diesem Moment?</a:t>
            </a:r>
            <a:endParaRPr lang="de-DE" sz="2400" dirty="0"/>
          </a:p>
          <a:p>
            <a:pPr marL="457200" indent="-457200">
              <a:buFont typeface="+mj-lt"/>
              <a:buAutoNum type="arabicPeriod" startAt="3"/>
            </a:pPr>
            <a:endParaRPr lang="de-DE" dirty="0"/>
          </a:p>
        </p:txBody>
      </p:sp>
      <p:sp>
        <p:nvSpPr>
          <p:cNvPr id="4" name="Fußzeilenplatzhalter 3">
            <a:extLst>
              <a:ext uri="{FF2B5EF4-FFF2-40B4-BE49-F238E27FC236}">
                <a16:creationId xmlns:a16="http://schemas.microsoft.com/office/drawing/2014/main" id="{F2A08104-A0A9-32CE-9CC2-AA4D971880F2}"/>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21183B00-C3D9-1533-F281-978920148DE7}"/>
              </a:ext>
            </a:extLst>
          </p:cNvPr>
          <p:cNvSpPr>
            <a:spLocks noGrp="1"/>
          </p:cNvSpPr>
          <p:nvPr>
            <p:ph type="sldNum" sz="quarter" idx="21"/>
          </p:nvPr>
        </p:nvSpPr>
        <p:spPr/>
        <p:txBody>
          <a:bodyPr/>
          <a:lstStyle/>
          <a:p>
            <a:fld id="{521AE3AC-DDCA-45D4-9B2A-A2DBEA872607}" type="slidenum">
              <a:rPr lang="de-DE" smtClean="0"/>
              <a:pPr/>
              <a:t>4</a:t>
            </a:fld>
            <a:endParaRPr lang="de-DE" dirty="0"/>
          </a:p>
        </p:txBody>
      </p:sp>
      <p:pic>
        <p:nvPicPr>
          <p:cNvPr id="8" name="Grafik 7">
            <a:extLst>
              <a:ext uri="{FF2B5EF4-FFF2-40B4-BE49-F238E27FC236}">
                <a16:creationId xmlns:a16="http://schemas.microsoft.com/office/drawing/2014/main" id="{7B06FBDE-0EFF-4F09-9F10-772552007A00}"/>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88750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15EFE-F991-65CB-1179-A90F6693FB8F}"/>
              </a:ext>
            </a:extLst>
          </p:cNvPr>
          <p:cNvSpPr>
            <a:spLocks noGrp="1"/>
          </p:cNvSpPr>
          <p:nvPr>
            <p:ph type="title"/>
          </p:nvPr>
        </p:nvSpPr>
        <p:spPr/>
        <p:txBody>
          <a:bodyPr/>
          <a:lstStyle/>
          <a:p>
            <a:r>
              <a:rPr lang="de-DE" dirty="0"/>
              <a:t>Verantwortung hängt nicht von der Funktion ab</a:t>
            </a:r>
          </a:p>
        </p:txBody>
      </p:sp>
      <p:sp>
        <p:nvSpPr>
          <p:cNvPr id="3" name="Inhaltsplatzhalter 2">
            <a:extLst>
              <a:ext uri="{FF2B5EF4-FFF2-40B4-BE49-F238E27FC236}">
                <a16:creationId xmlns:a16="http://schemas.microsoft.com/office/drawing/2014/main" id="{227671FD-22DC-3BC1-72D6-CA987AE4C8F6}"/>
              </a:ext>
            </a:extLst>
          </p:cNvPr>
          <p:cNvSpPr>
            <a:spLocks noGrp="1"/>
          </p:cNvSpPr>
          <p:nvPr>
            <p:ph sz="quarter" idx="19"/>
          </p:nvPr>
        </p:nvSpPr>
        <p:spPr/>
        <p:txBody>
          <a:bodyPr/>
          <a:lstStyle/>
          <a:p>
            <a:r>
              <a:rPr lang="de-DE" dirty="0"/>
              <a:t>Verantwortung bedeutet:</a:t>
            </a:r>
          </a:p>
          <a:p>
            <a:endParaRPr lang="de-DE" dirty="0"/>
          </a:p>
          <a:p>
            <a:pPr marL="457200" indent="-457200">
              <a:buClr>
                <a:schemeClr val="accent1"/>
              </a:buClr>
              <a:buFont typeface="Wingdings" panose="05000000000000000000" pitchFamily="2" charset="2"/>
              <a:buChar char="§"/>
            </a:pPr>
            <a:r>
              <a:rPr lang="de-DE" dirty="0"/>
              <a:t>Gefahren wahrnehmen</a:t>
            </a:r>
          </a:p>
          <a:p>
            <a:pPr marL="457200" indent="-457200">
              <a:buClr>
                <a:schemeClr val="accent1"/>
              </a:buClr>
              <a:buFont typeface="Wingdings" panose="05000000000000000000" pitchFamily="2" charset="2"/>
              <a:buChar char="§"/>
            </a:pPr>
            <a:r>
              <a:rPr lang="de-DE" dirty="0"/>
              <a:t>Risiken einschätzen</a:t>
            </a:r>
          </a:p>
          <a:p>
            <a:pPr marL="457200" indent="-457200">
              <a:buClr>
                <a:schemeClr val="accent1"/>
              </a:buClr>
              <a:buFont typeface="Wingdings" panose="05000000000000000000" pitchFamily="2" charset="2"/>
              <a:buChar char="§"/>
            </a:pPr>
            <a:r>
              <a:rPr lang="de-DE" dirty="0"/>
              <a:t>Entscheidungen treffen</a:t>
            </a:r>
          </a:p>
          <a:p>
            <a:endParaRPr lang="de-DE" dirty="0"/>
          </a:p>
          <a:p>
            <a:r>
              <a:rPr lang="de-DE" dirty="0"/>
              <a:t>Diese Schritte passieren oft automatisch.</a:t>
            </a:r>
          </a:p>
          <a:p>
            <a:r>
              <a:rPr lang="de-DE" dirty="0"/>
              <a:t>Sicheres Arbeiten beginnt dort, wo sie bewusst werden.</a:t>
            </a:r>
          </a:p>
        </p:txBody>
      </p:sp>
      <p:sp>
        <p:nvSpPr>
          <p:cNvPr id="4" name="Fußzeilenplatzhalter 3">
            <a:extLst>
              <a:ext uri="{FF2B5EF4-FFF2-40B4-BE49-F238E27FC236}">
                <a16:creationId xmlns:a16="http://schemas.microsoft.com/office/drawing/2014/main" id="{52414C67-B59B-13DB-ED8A-88877D6AF8F2}"/>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B2660F30-EE32-6064-64F8-E6374BC30DCA}"/>
              </a:ext>
            </a:extLst>
          </p:cNvPr>
          <p:cNvSpPr>
            <a:spLocks noGrp="1"/>
          </p:cNvSpPr>
          <p:nvPr>
            <p:ph type="sldNum" sz="quarter" idx="21"/>
          </p:nvPr>
        </p:nvSpPr>
        <p:spPr/>
        <p:txBody>
          <a:bodyPr/>
          <a:lstStyle/>
          <a:p>
            <a:fld id="{521AE3AC-DDCA-45D4-9B2A-A2DBEA872607}" type="slidenum">
              <a:rPr lang="de-DE" smtClean="0"/>
              <a:pPr/>
              <a:t>5</a:t>
            </a:fld>
            <a:endParaRPr lang="de-DE" dirty="0"/>
          </a:p>
        </p:txBody>
      </p:sp>
      <p:pic>
        <p:nvPicPr>
          <p:cNvPr id="8" name="Grafik 7">
            <a:extLst>
              <a:ext uri="{FF2B5EF4-FFF2-40B4-BE49-F238E27FC236}">
                <a16:creationId xmlns:a16="http://schemas.microsoft.com/office/drawing/2014/main" id="{CB8F9062-5ADE-452D-B7F9-A44764D836BE}"/>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60102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C6CC7BE-3659-2E5C-5C4E-ADBB2F7826E4}"/>
              </a:ext>
            </a:extLst>
          </p:cNvPr>
          <p:cNvSpPr>
            <a:spLocks noGrp="1"/>
          </p:cNvSpPr>
          <p:nvPr>
            <p:ph sz="quarter" idx="22"/>
          </p:nvPr>
        </p:nvSpPr>
        <p:spPr>
          <a:xfrm>
            <a:off x="527051" y="1601093"/>
            <a:ext cx="8815069" cy="4495434"/>
          </a:xfrm>
        </p:spPr>
        <p:txBody>
          <a:bodyPr>
            <a:noAutofit/>
          </a:bodyPr>
          <a:lstStyle/>
          <a:p>
            <a:r>
              <a:rPr lang="de-DE" dirty="0"/>
              <a:t>Je vertrauter eine Tätigkeit ist, desto seltener wird sie hinterfragt.</a:t>
            </a:r>
          </a:p>
          <a:p>
            <a:endParaRPr lang="de-DE" dirty="0"/>
          </a:p>
          <a:p>
            <a:r>
              <a:rPr lang="de-DE" dirty="0"/>
              <a:t>Dabei gilt:</a:t>
            </a:r>
          </a:p>
          <a:p>
            <a:pPr marL="457200" indent="-457200">
              <a:lnSpc>
                <a:spcPct val="110000"/>
              </a:lnSpc>
              <a:buClr>
                <a:schemeClr val="accent1"/>
              </a:buClr>
              <a:buFont typeface="Wingdings" panose="05000000000000000000" pitchFamily="2" charset="2"/>
              <a:buChar char="§"/>
            </a:pPr>
            <a:r>
              <a:rPr lang="de-DE" dirty="0"/>
              <a:t>Erfahrung allein verändert keine Gefahren</a:t>
            </a:r>
          </a:p>
          <a:p>
            <a:pPr marL="457200" indent="-457200">
              <a:lnSpc>
                <a:spcPct val="110000"/>
              </a:lnSpc>
              <a:buClr>
                <a:schemeClr val="accent1"/>
              </a:buClr>
              <a:buFont typeface="Wingdings" panose="05000000000000000000" pitchFamily="2" charset="2"/>
              <a:buChar char="§"/>
            </a:pPr>
            <a:r>
              <a:rPr lang="de-DE" dirty="0"/>
              <a:t>Unfallfreiheit ist kein Sicherheitsnachweis</a:t>
            </a:r>
          </a:p>
          <a:p>
            <a:pPr marL="457200" indent="-457200">
              <a:lnSpc>
                <a:spcPct val="110000"/>
              </a:lnSpc>
              <a:buClr>
                <a:schemeClr val="accent1"/>
              </a:buClr>
              <a:buFont typeface="Wingdings" panose="05000000000000000000" pitchFamily="2" charset="2"/>
              <a:buChar char="§"/>
            </a:pPr>
            <a:r>
              <a:rPr lang="de-DE" dirty="0"/>
              <a:t>Routine senkt Aufmerksamkeit – nicht das Risiko</a:t>
            </a:r>
          </a:p>
          <a:p>
            <a:endParaRPr lang="de-DE" dirty="0"/>
          </a:p>
          <a:p>
            <a:r>
              <a:rPr lang="de-DE" dirty="0"/>
              <a:t>Viele Unfälle passieren bei neuen, aber auch bei alltäglichen Arbeiten.</a:t>
            </a:r>
          </a:p>
        </p:txBody>
      </p:sp>
      <p:sp>
        <p:nvSpPr>
          <p:cNvPr id="13" name="Footer Placeholder 3">
            <a:extLst>
              <a:ext uri="{FF2B5EF4-FFF2-40B4-BE49-F238E27FC236}">
                <a16:creationId xmlns:a16="http://schemas.microsoft.com/office/drawing/2014/main" id="{313EC9AB-6FC0-C6E6-4FE0-F52BD1A59837}"/>
              </a:ext>
            </a:extLst>
          </p:cNvPr>
          <p:cNvSpPr>
            <a:spLocks noGrp="1"/>
          </p:cNvSpPr>
          <p:nvPr>
            <p:ph type="ftr" sz="quarter" idx="24"/>
          </p:nvPr>
        </p:nvSpPr>
        <p:spPr>
          <a:xfrm>
            <a:off x="1800225" y="6525202"/>
            <a:ext cx="8194827" cy="181500"/>
          </a:xfrm>
        </p:spPr>
        <p:txBody>
          <a:bodyPr/>
          <a:lstStyle/>
          <a:p>
            <a:endParaRPr lang="de-DE"/>
          </a:p>
        </p:txBody>
      </p:sp>
      <p:sp>
        <p:nvSpPr>
          <p:cNvPr id="5" name="Foliennummernplatzhalter 4">
            <a:extLst>
              <a:ext uri="{FF2B5EF4-FFF2-40B4-BE49-F238E27FC236}">
                <a16:creationId xmlns:a16="http://schemas.microsoft.com/office/drawing/2014/main" id="{C5CA64EE-41ED-B2FB-2071-115A1871ECDA}"/>
              </a:ext>
            </a:extLst>
          </p:cNvPr>
          <p:cNvSpPr>
            <a:spLocks noGrp="1"/>
          </p:cNvSpPr>
          <p:nvPr>
            <p:ph type="sldNum" sz="quarter" idx="25"/>
          </p:nvPr>
        </p:nvSpPr>
        <p:spPr>
          <a:xfrm>
            <a:off x="11672888" y="6525203"/>
            <a:ext cx="322052" cy="181500"/>
          </a:xfrm>
        </p:spPr>
        <p:txBody>
          <a:bodyPr anchor="ctr">
            <a:normAutofit/>
          </a:bodyPr>
          <a:lstStyle/>
          <a:p>
            <a:pPr>
              <a:spcAft>
                <a:spcPts val="600"/>
              </a:spcAft>
            </a:pPr>
            <a:fld id="{521AE3AC-DDCA-45D4-9B2A-A2DBEA872607}" type="slidenum">
              <a:rPr lang="de-DE" smtClean="0"/>
              <a:pPr>
                <a:spcAft>
                  <a:spcPts val="600"/>
                </a:spcAft>
              </a:pPr>
              <a:t>6</a:t>
            </a:fld>
            <a:endParaRPr lang="de-DE"/>
          </a:p>
        </p:txBody>
      </p:sp>
      <p:sp>
        <p:nvSpPr>
          <p:cNvPr id="6" name="Titel 5">
            <a:extLst>
              <a:ext uri="{FF2B5EF4-FFF2-40B4-BE49-F238E27FC236}">
                <a16:creationId xmlns:a16="http://schemas.microsoft.com/office/drawing/2014/main" id="{2B0ECCC4-9D22-EAD9-9597-5B6F9C239824}"/>
              </a:ext>
            </a:extLst>
          </p:cNvPr>
          <p:cNvSpPr>
            <a:spLocks noGrp="1"/>
          </p:cNvSpPr>
          <p:nvPr>
            <p:ph type="title"/>
          </p:nvPr>
        </p:nvSpPr>
        <p:spPr>
          <a:xfrm>
            <a:off x="525600" y="673200"/>
            <a:ext cx="9121320" cy="360000"/>
          </a:xfrm>
        </p:spPr>
        <p:txBody>
          <a:bodyPr anchor="t">
            <a:normAutofit/>
          </a:bodyPr>
          <a:lstStyle/>
          <a:p>
            <a:r>
              <a:rPr lang="de-DE" dirty="0"/>
              <a:t>Warum Routine gefährlich ist</a:t>
            </a:r>
          </a:p>
        </p:txBody>
      </p:sp>
    </p:spTree>
    <p:extLst>
      <p:ext uri="{BB962C8B-B14F-4D97-AF65-F5344CB8AC3E}">
        <p14:creationId xmlns:p14="http://schemas.microsoft.com/office/powerpoint/2010/main" val="268687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C6CC7BE-3659-2E5C-5C4E-ADBB2F7826E4}"/>
              </a:ext>
            </a:extLst>
          </p:cNvPr>
          <p:cNvSpPr>
            <a:spLocks noGrp="1"/>
          </p:cNvSpPr>
          <p:nvPr>
            <p:ph sz="quarter" idx="22"/>
          </p:nvPr>
        </p:nvSpPr>
        <p:spPr>
          <a:xfrm>
            <a:off x="527051" y="1601093"/>
            <a:ext cx="7081447" cy="4495434"/>
          </a:xfrm>
        </p:spPr>
        <p:txBody>
          <a:bodyPr>
            <a:noAutofit/>
          </a:bodyPr>
          <a:lstStyle/>
          <a:p>
            <a:r>
              <a:rPr lang="de-DE" dirty="0"/>
              <a:t>Erfahrene Kolleginnen und Kollegen genießen Vertrauen – nicht immer zu Recht.</a:t>
            </a:r>
          </a:p>
          <a:p>
            <a:r>
              <a:rPr lang="de-DE" dirty="0"/>
              <a:t>Problematisch wird es, wenn:</a:t>
            </a:r>
          </a:p>
          <a:p>
            <a:pPr marL="457200" indent="-457200">
              <a:lnSpc>
                <a:spcPct val="120000"/>
              </a:lnSpc>
              <a:buClr>
                <a:schemeClr val="accent1"/>
              </a:buClr>
              <a:buFont typeface="Wingdings" panose="05000000000000000000" pitchFamily="2" charset="2"/>
              <a:buChar char="§"/>
            </a:pPr>
            <a:r>
              <a:rPr lang="de-DE" dirty="0"/>
              <a:t>Schutzmaßnahmen bewusst umgangen werden</a:t>
            </a:r>
          </a:p>
          <a:p>
            <a:pPr marL="457200" indent="-457200">
              <a:lnSpc>
                <a:spcPct val="120000"/>
              </a:lnSpc>
              <a:buClr>
                <a:schemeClr val="accent1"/>
              </a:buClr>
              <a:buFont typeface="Wingdings" panose="05000000000000000000" pitchFamily="2" charset="2"/>
              <a:buChar char="§"/>
            </a:pPr>
            <a:r>
              <a:rPr lang="de-DE" dirty="0"/>
              <a:t>riskantes Verhalten als souverän gilt</a:t>
            </a:r>
          </a:p>
          <a:p>
            <a:pPr marL="457200" indent="-457200">
              <a:lnSpc>
                <a:spcPct val="120000"/>
              </a:lnSpc>
              <a:buClr>
                <a:schemeClr val="accent1"/>
              </a:buClr>
              <a:buFont typeface="Wingdings" panose="05000000000000000000" pitchFamily="2" charset="2"/>
              <a:buChar char="§"/>
            </a:pPr>
            <a:r>
              <a:rPr lang="de-DE" dirty="0"/>
              <a:t>andere dieses Verhalten übernehmen</a:t>
            </a:r>
          </a:p>
          <a:p>
            <a:r>
              <a:rPr lang="de-DE" dirty="0"/>
              <a:t>Riskantes Verhalten kann kompetent  wirken – </a:t>
            </a:r>
          </a:p>
          <a:p>
            <a:r>
              <a:rPr lang="de-DE" dirty="0"/>
              <a:t>ist es aber nicht.</a:t>
            </a:r>
          </a:p>
        </p:txBody>
      </p:sp>
      <p:sp>
        <p:nvSpPr>
          <p:cNvPr id="13" name="Footer Placeholder 3">
            <a:extLst>
              <a:ext uri="{FF2B5EF4-FFF2-40B4-BE49-F238E27FC236}">
                <a16:creationId xmlns:a16="http://schemas.microsoft.com/office/drawing/2014/main" id="{313EC9AB-6FC0-C6E6-4FE0-F52BD1A59837}"/>
              </a:ext>
            </a:extLst>
          </p:cNvPr>
          <p:cNvSpPr>
            <a:spLocks noGrp="1"/>
          </p:cNvSpPr>
          <p:nvPr>
            <p:ph type="ftr" sz="quarter" idx="24"/>
          </p:nvPr>
        </p:nvSpPr>
        <p:spPr>
          <a:xfrm>
            <a:off x="1800225" y="6525202"/>
            <a:ext cx="8194827" cy="181500"/>
          </a:xfrm>
        </p:spPr>
        <p:txBody>
          <a:bodyPr/>
          <a:lstStyle/>
          <a:p>
            <a:endParaRPr lang="de-DE"/>
          </a:p>
        </p:txBody>
      </p:sp>
      <p:sp>
        <p:nvSpPr>
          <p:cNvPr id="5" name="Foliennummernplatzhalter 4">
            <a:extLst>
              <a:ext uri="{FF2B5EF4-FFF2-40B4-BE49-F238E27FC236}">
                <a16:creationId xmlns:a16="http://schemas.microsoft.com/office/drawing/2014/main" id="{C5CA64EE-41ED-B2FB-2071-115A1871ECDA}"/>
              </a:ext>
            </a:extLst>
          </p:cNvPr>
          <p:cNvSpPr>
            <a:spLocks noGrp="1"/>
          </p:cNvSpPr>
          <p:nvPr>
            <p:ph type="sldNum" sz="quarter" idx="25"/>
          </p:nvPr>
        </p:nvSpPr>
        <p:spPr>
          <a:xfrm>
            <a:off x="11672888" y="6525203"/>
            <a:ext cx="322052" cy="181500"/>
          </a:xfrm>
        </p:spPr>
        <p:txBody>
          <a:bodyPr anchor="ctr">
            <a:normAutofit/>
          </a:bodyPr>
          <a:lstStyle/>
          <a:p>
            <a:pPr>
              <a:spcAft>
                <a:spcPts val="600"/>
              </a:spcAft>
            </a:pPr>
            <a:fld id="{521AE3AC-DDCA-45D4-9B2A-A2DBEA872607}" type="slidenum">
              <a:rPr lang="de-DE" smtClean="0"/>
              <a:pPr>
                <a:spcAft>
                  <a:spcPts val="600"/>
                </a:spcAft>
              </a:pPr>
              <a:t>7</a:t>
            </a:fld>
            <a:endParaRPr lang="de-DE"/>
          </a:p>
        </p:txBody>
      </p:sp>
      <p:sp>
        <p:nvSpPr>
          <p:cNvPr id="6" name="Titel 5">
            <a:extLst>
              <a:ext uri="{FF2B5EF4-FFF2-40B4-BE49-F238E27FC236}">
                <a16:creationId xmlns:a16="http://schemas.microsoft.com/office/drawing/2014/main" id="{2B0ECCC4-9D22-EAD9-9597-5B6F9C239824}"/>
              </a:ext>
            </a:extLst>
          </p:cNvPr>
          <p:cNvSpPr>
            <a:spLocks noGrp="1"/>
          </p:cNvSpPr>
          <p:nvPr>
            <p:ph type="title"/>
          </p:nvPr>
        </p:nvSpPr>
        <p:spPr>
          <a:xfrm>
            <a:off x="525600" y="673200"/>
            <a:ext cx="9121320" cy="360000"/>
          </a:xfrm>
        </p:spPr>
        <p:txBody>
          <a:bodyPr anchor="t">
            <a:normAutofit/>
          </a:bodyPr>
          <a:lstStyle/>
          <a:p>
            <a:r>
              <a:rPr lang="de-DE" dirty="0"/>
              <a:t>Der Mythos vom „Experten“</a:t>
            </a:r>
          </a:p>
        </p:txBody>
      </p:sp>
      <p:pic>
        <p:nvPicPr>
          <p:cNvPr id="7" name="Grafik 6">
            <a:extLst>
              <a:ext uri="{FF2B5EF4-FFF2-40B4-BE49-F238E27FC236}">
                <a16:creationId xmlns:a16="http://schemas.microsoft.com/office/drawing/2014/main" id="{BA2FD7F4-B613-4C51-817B-0643D722DBFB}"/>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98581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497B2-0458-804C-ABC3-36B78ADFCE1D}"/>
              </a:ext>
            </a:extLst>
          </p:cNvPr>
          <p:cNvSpPr>
            <a:spLocks noGrp="1"/>
          </p:cNvSpPr>
          <p:nvPr>
            <p:ph type="title"/>
          </p:nvPr>
        </p:nvSpPr>
        <p:spPr/>
        <p:txBody>
          <a:bodyPr/>
          <a:lstStyle/>
          <a:p>
            <a:r>
              <a:rPr lang="de-DE" dirty="0"/>
              <a:t>Verantwortung im Team</a:t>
            </a:r>
          </a:p>
        </p:txBody>
      </p:sp>
      <p:sp>
        <p:nvSpPr>
          <p:cNvPr id="3" name="Inhaltsplatzhalter 2">
            <a:extLst>
              <a:ext uri="{FF2B5EF4-FFF2-40B4-BE49-F238E27FC236}">
                <a16:creationId xmlns:a16="http://schemas.microsoft.com/office/drawing/2014/main" id="{2F95F01D-EF8C-3552-EBC6-C1D4034268E5}"/>
              </a:ext>
            </a:extLst>
          </p:cNvPr>
          <p:cNvSpPr>
            <a:spLocks noGrp="1"/>
          </p:cNvSpPr>
          <p:nvPr>
            <p:ph sz="quarter" idx="19"/>
          </p:nvPr>
        </p:nvSpPr>
        <p:spPr>
          <a:xfrm>
            <a:off x="527050" y="1601093"/>
            <a:ext cx="11144489" cy="4495434"/>
          </a:xfrm>
        </p:spPr>
        <p:txBody>
          <a:bodyPr/>
          <a:lstStyle/>
          <a:p>
            <a:r>
              <a:rPr lang="de-DE" dirty="0"/>
              <a:t>Risiken werden häufig gesehen –</a:t>
            </a:r>
          </a:p>
          <a:p>
            <a:r>
              <a:rPr lang="de-DE" dirty="0"/>
              <a:t>aber nicht angesprochen.</a:t>
            </a:r>
          </a:p>
          <a:p>
            <a:endParaRPr lang="de-DE" dirty="0"/>
          </a:p>
          <a:p>
            <a:r>
              <a:rPr lang="de-DE" dirty="0"/>
              <a:t>Beispiel:</a:t>
            </a:r>
          </a:p>
          <a:p>
            <a:r>
              <a:rPr lang="de-DE" dirty="0"/>
              <a:t>Ein Kollege arbeitet regelmäßig unsicher.</a:t>
            </a:r>
          </a:p>
          <a:p>
            <a:r>
              <a:rPr lang="de-DE" dirty="0"/>
              <a:t>Man bemerkt es – sagt aber nichts.</a:t>
            </a:r>
          </a:p>
          <a:p>
            <a:endParaRPr lang="de-DE" dirty="0"/>
          </a:p>
          <a:p>
            <a:r>
              <a:rPr lang="de-DE" dirty="0"/>
              <a:t>Wegsehen ist auch eine Entscheidung! </a:t>
            </a:r>
          </a:p>
          <a:p>
            <a:r>
              <a:rPr lang="de-DE" dirty="0"/>
              <a:t>Oft mit fatalen Folgen.</a:t>
            </a:r>
          </a:p>
          <a:p>
            <a:pPr marL="457200" indent="-457200">
              <a:buClr>
                <a:schemeClr val="accent1"/>
              </a:buClr>
              <a:buFont typeface="Wingdings" panose="05000000000000000000" pitchFamily="2" charset="2"/>
              <a:buChar char="§"/>
            </a:pPr>
            <a:endParaRPr lang="de-DE" dirty="0"/>
          </a:p>
        </p:txBody>
      </p:sp>
      <p:sp>
        <p:nvSpPr>
          <p:cNvPr id="4" name="Fußzeilenplatzhalter 3">
            <a:extLst>
              <a:ext uri="{FF2B5EF4-FFF2-40B4-BE49-F238E27FC236}">
                <a16:creationId xmlns:a16="http://schemas.microsoft.com/office/drawing/2014/main" id="{70C26351-44C7-BF22-1A4F-38E586496221}"/>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2F6FF6D3-1AFD-2928-CF1B-F2B0B3CA3B82}"/>
              </a:ext>
            </a:extLst>
          </p:cNvPr>
          <p:cNvSpPr>
            <a:spLocks noGrp="1"/>
          </p:cNvSpPr>
          <p:nvPr>
            <p:ph type="sldNum" sz="quarter" idx="21"/>
          </p:nvPr>
        </p:nvSpPr>
        <p:spPr/>
        <p:txBody>
          <a:bodyPr/>
          <a:lstStyle/>
          <a:p>
            <a:fld id="{521AE3AC-DDCA-45D4-9B2A-A2DBEA872607}" type="slidenum">
              <a:rPr lang="de-DE" smtClean="0"/>
              <a:pPr/>
              <a:t>8</a:t>
            </a:fld>
            <a:endParaRPr lang="de-DE" dirty="0"/>
          </a:p>
        </p:txBody>
      </p:sp>
      <p:pic>
        <p:nvPicPr>
          <p:cNvPr id="7" name="Grafik 6">
            <a:extLst>
              <a:ext uri="{FF2B5EF4-FFF2-40B4-BE49-F238E27FC236}">
                <a16:creationId xmlns:a16="http://schemas.microsoft.com/office/drawing/2014/main" id="{0AB67BF4-EEE0-4B16-ADD2-F8DBCE6F25E0}"/>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154748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497B2-0458-804C-ABC3-36B78ADFCE1D}"/>
              </a:ext>
            </a:extLst>
          </p:cNvPr>
          <p:cNvSpPr>
            <a:spLocks noGrp="1"/>
          </p:cNvSpPr>
          <p:nvPr>
            <p:ph type="title"/>
          </p:nvPr>
        </p:nvSpPr>
        <p:spPr/>
        <p:txBody>
          <a:bodyPr/>
          <a:lstStyle/>
          <a:p>
            <a:r>
              <a:rPr lang="de-DE" dirty="0"/>
              <a:t>Verantwortung ≠ Schuld</a:t>
            </a:r>
          </a:p>
        </p:txBody>
      </p:sp>
      <p:sp>
        <p:nvSpPr>
          <p:cNvPr id="3" name="Inhaltsplatzhalter 2">
            <a:extLst>
              <a:ext uri="{FF2B5EF4-FFF2-40B4-BE49-F238E27FC236}">
                <a16:creationId xmlns:a16="http://schemas.microsoft.com/office/drawing/2014/main" id="{2F95F01D-EF8C-3552-EBC6-C1D4034268E5}"/>
              </a:ext>
            </a:extLst>
          </p:cNvPr>
          <p:cNvSpPr>
            <a:spLocks noGrp="1"/>
          </p:cNvSpPr>
          <p:nvPr>
            <p:ph sz="quarter" idx="19"/>
          </p:nvPr>
        </p:nvSpPr>
        <p:spPr/>
        <p:txBody>
          <a:bodyPr/>
          <a:lstStyle/>
          <a:p>
            <a:r>
              <a:rPr lang="de-DE" dirty="0"/>
              <a:t>Verantwortung übernehmen bedeutet nicht:</a:t>
            </a:r>
          </a:p>
          <a:p>
            <a:pPr marL="457200" indent="-457200">
              <a:lnSpc>
                <a:spcPct val="120000"/>
              </a:lnSpc>
              <a:buClr>
                <a:schemeClr val="accent1"/>
              </a:buClr>
              <a:buFont typeface="Wingdings" panose="05000000000000000000" pitchFamily="2" charset="2"/>
              <a:buChar char="§"/>
            </a:pPr>
            <a:r>
              <a:rPr lang="de-DE" dirty="0"/>
              <a:t>andere zu belehren</a:t>
            </a:r>
          </a:p>
          <a:p>
            <a:pPr marL="457200" indent="-457200">
              <a:lnSpc>
                <a:spcPct val="120000"/>
              </a:lnSpc>
              <a:buClr>
                <a:schemeClr val="accent1"/>
              </a:buClr>
              <a:buFont typeface="Wingdings" panose="05000000000000000000" pitchFamily="2" charset="2"/>
              <a:buChar char="§"/>
            </a:pPr>
            <a:r>
              <a:rPr lang="de-DE" dirty="0"/>
              <a:t>jemanden bloßzustellen</a:t>
            </a:r>
          </a:p>
          <a:p>
            <a:pPr marL="457200" indent="-457200">
              <a:lnSpc>
                <a:spcPct val="120000"/>
              </a:lnSpc>
              <a:buClr>
                <a:schemeClr val="accent1"/>
              </a:buClr>
              <a:buFont typeface="Wingdings" panose="05000000000000000000" pitchFamily="2" charset="2"/>
              <a:buChar char="§"/>
            </a:pPr>
            <a:r>
              <a:rPr lang="de-DE" dirty="0"/>
              <a:t>Schuld zuzuweisen</a:t>
            </a:r>
          </a:p>
          <a:p>
            <a:pPr marL="457200" indent="-457200">
              <a:lnSpc>
                <a:spcPct val="120000"/>
              </a:lnSpc>
              <a:buClr>
                <a:schemeClr val="accent1"/>
              </a:buClr>
              <a:buFont typeface="Wingdings" panose="05000000000000000000" pitchFamily="2" charset="2"/>
              <a:buChar char="§"/>
            </a:pPr>
            <a:r>
              <a:rPr lang="de-DE" dirty="0"/>
              <a:t>jede Entscheidung allein tragen zu müssen</a:t>
            </a:r>
          </a:p>
          <a:p>
            <a:endParaRPr lang="de-DE" dirty="0"/>
          </a:p>
          <a:p>
            <a:r>
              <a:rPr lang="de-DE" dirty="0"/>
              <a:t>Verantwortung ist keine Bürde, sondern ein Beitrag zur Sicherheit.</a:t>
            </a:r>
          </a:p>
          <a:p>
            <a:pPr marL="457200" indent="-457200">
              <a:buClr>
                <a:schemeClr val="accent1"/>
              </a:buClr>
              <a:buFont typeface="Wingdings" panose="05000000000000000000" pitchFamily="2" charset="2"/>
              <a:buChar char="§"/>
            </a:pPr>
            <a:endParaRPr lang="de-DE" dirty="0"/>
          </a:p>
        </p:txBody>
      </p:sp>
      <p:sp>
        <p:nvSpPr>
          <p:cNvPr id="4" name="Fußzeilenplatzhalter 3">
            <a:extLst>
              <a:ext uri="{FF2B5EF4-FFF2-40B4-BE49-F238E27FC236}">
                <a16:creationId xmlns:a16="http://schemas.microsoft.com/office/drawing/2014/main" id="{70C26351-44C7-BF22-1A4F-38E586496221}"/>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2F6FF6D3-1AFD-2928-CF1B-F2B0B3CA3B82}"/>
              </a:ext>
            </a:extLst>
          </p:cNvPr>
          <p:cNvSpPr>
            <a:spLocks noGrp="1"/>
          </p:cNvSpPr>
          <p:nvPr>
            <p:ph type="sldNum" sz="quarter" idx="21"/>
          </p:nvPr>
        </p:nvSpPr>
        <p:spPr/>
        <p:txBody>
          <a:bodyPr/>
          <a:lstStyle/>
          <a:p>
            <a:fld id="{521AE3AC-DDCA-45D4-9B2A-A2DBEA872607}" type="slidenum">
              <a:rPr lang="de-DE" smtClean="0"/>
              <a:pPr/>
              <a:t>9</a:t>
            </a:fld>
            <a:endParaRPr lang="de-DE" dirty="0"/>
          </a:p>
        </p:txBody>
      </p:sp>
    </p:spTree>
    <p:extLst>
      <p:ext uri="{BB962C8B-B14F-4D97-AF65-F5344CB8AC3E}">
        <p14:creationId xmlns:p14="http://schemas.microsoft.com/office/powerpoint/2010/main" val="94359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Larissa">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a:majorFont>
        <a:latin typeface="Work Sans SemiBold"/>
        <a:ea typeface=""/>
        <a:cs typeface=""/>
      </a:majorFont>
      <a:minorFont>
        <a:latin typeface="Work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SCHRIFT">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CB2B41-5664-4C59-9600-B8E994170EF9}">
  <ds:schemaRefs>
    <ds:schemaRef ds:uri="f5f3c0c8-cb47-4a26-91a1-a44bb4539247"/>
    <ds:schemaRef ds:uri="bbb3f655-f267-4a84-b742-532fbc77d0ab"/>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526B0DF8-31DD-4574-98DA-6D7F9B041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A98C29-184F-4581-BF23-E8C72B452F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465</Words>
  <Application>Microsoft Office PowerPoint</Application>
  <PresentationFormat>Breitbild</PresentationFormat>
  <Paragraphs>115</Paragraphs>
  <Slides>15</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vt:i4>
      </vt:variant>
    </vt:vector>
  </HeadingPairs>
  <TitlesOfParts>
    <vt:vector size="20" baseType="lpstr">
      <vt:lpstr>Arial</vt:lpstr>
      <vt:lpstr>Calibri</vt:lpstr>
      <vt:lpstr>Symbol</vt:lpstr>
      <vt:lpstr>Wingdings</vt:lpstr>
      <vt:lpstr>1_TeachToProtect Unterweisung</vt:lpstr>
      <vt:lpstr>Verantwortung im Arbeitsschutz</vt:lpstr>
      <vt:lpstr>Verantwortung im Arbeitsschutz</vt:lpstr>
      <vt:lpstr>Arbeitsschutz entscheidet sich im Arbeitsmoment</vt:lpstr>
      <vt:lpstr>verbreitete Denkfehler</vt:lpstr>
      <vt:lpstr>Verantwortung hängt nicht von der Funktion ab</vt:lpstr>
      <vt:lpstr>Warum Routine gefährlich ist</vt:lpstr>
      <vt:lpstr>Der Mythos vom „Experten“</vt:lpstr>
      <vt:lpstr>Verantwortung im Team</vt:lpstr>
      <vt:lpstr>Verantwortung ≠ Schuld</vt:lpstr>
      <vt:lpstr>Zwei Ebenen der Verantwortung im Arbeitsschutz</vt:lpstr>
      <vt:lpstr>Aufgaben aller Beschäftigten</vt:lpstr>
      <vt:lpstr>Besondere Rollen im Arbeitsschutz?</vt:lpstr>
      <vt:lpstr>Fazit</vt:lpstr>
      <vt:lpstr>vielen dank für ihre Aufmerksamkeit!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Online-Webinar  von TeachToProtect – Was bedeutet das Auslaufen der Bundes-Notbremse zum 19.03.22  für Ihren Betrieb?</dc:title>
  <dc:creator>haensch</dc:creator>
  <cp:lastModifiedBy>web</cp:lastModifiedBy>
  <cp:revision>42</cp:revision>
  <dcterms:created xsi:type="dcterms:W3CDTF">2022-10-23T09:49:27Z</dcterms:created>
  <dcterms:modified xsi:type="dcterms:W3CDTF">2026-01-28T17:16:50Z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ies>
</file>