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36" r:id="rId4"/>
  </p:sldMasterIdLst>
  <p:notesMasterIdLst>
    <p:notesMasterId r:id="rId22"/>
  </p:notesMasterIdLst>
  <p:handoutMasterIdLst>
    <p:handoutMasterId r:id="rId23"/>
  </p:handoutMasterIdLst>
  <p:sldIdLst>
    <p:sldId id="283" r:id="rId5"/>
    <p:sldId id="284" r:id="rId6"/>
    <p:sldId id="285" r:id="rId7"/>
    <p:sldId id="286" r:id="rId8"/>
    <p:sldId id="420" r:id="rId9"/>
    <p:sldId id="290" r:id="rId10"/>
    <p:sldId id="421" r:id="rId11"/>
    <p:sldId id="422" r:id="rId12"/>
    <p:sldId id="423" r:id="rId13"/>
    <p:sldId id="424" r:id="rId14"/>
    <p:sldId id="425" r:id="rId15"/>
    <p:sldId id="426" r:id="rId16"/>
    <p:sldId id="427" r:id="rId17"/>
    <p:sldId id="428" r:id="rId18"/>
    <p:sldId id="429" r:id="rId19"/>
    <p:sldId id="418" r:id="rId20"/>
    <p:sldId id="419" r:id="rId21"/>
  </p:sldIdLst>
  <p:sldSz cx="12192000" cy="6858000"/>
  <p:notesSz cx="6794500" cy="9931400"/>
  <p:custDataLst>
    <p:tags r:id="rId24"/>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97610E-4638-2A9B-349B-F4878BC3E837}" name="LaK - Laura Knieps" initials="LLK" userId="S::lak@vnr.de::3a391a98-baeb-49d0-80d1-22986b3e471e" providerId="AD"/>
  <p188:author id="{5486334C-391F-48E3-F06F-A7566D422A79}" name="CC - Chand Chopra" initials="CCC" userId="S::cc@vnr.de::147050ee-f902-4a1c-a393-8ccdd2b31d6c" providerId="AD"/>
  <p188:author id="{0F30A8DE-C86E-289F-CD99-B16889FB7B5B}" name="haensch" initials="h" userId="S::haensch@slide-by-slide.de::a4c30ba3-0820-471f-bd41-8445325b9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74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54000" autoAdjust="0"/>
  </p:normalViewPr>
  <p:slideViewPr>
    <p:cSldViewPr snapToGrid="0" snapToObjects="1" showGuides="1">
      <p:cViewPr varScale="1">
        <p:scale>
          <a:sx n="116" d="100"/>
          <a:sy n="116" d="100"/>
        </p:scale>
        <p:origin x="312" y="84"/>
      </p:cViewPr>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100" d="100"/>
        <a:sy n="100" d="100"/>
      </p:scale>
      <p:origin x="0" y="-2466"/>
    </p:cViewPr>
  </p:sorterViewPr>
  <p:notesViewPr>
    <p:cSldViewPr snapToGrid="0" snapToObjects="1" showGuides="1">
      <p:cViewPr>
        <p:scale>
          <a:sx n="100" d="100"/>
          <a:sy n="100" d="100"/>
        </p:scale>
        <p:origin x="5202" y="7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1FF007F-9A31-1C8D-26A2-299343CA4BD4}"/>
              </a:ext>
            </a:extLst>
          </p:cNvPr>
          <p:cNvSpPr>
            <a:spLocks noGrp="1"/>
          </p:cNvSpPr>
          <p:nvPr>
            <p:ph type="hdr" sz="quarter"/>
          </p:nvPr>
        </p:nvSpPr>
        <p:spPr>
          <a:xfrm>
            <a:off x="293912" y="249237"/>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3" name="Datumsplatzhalter 2">
            <a:extLst>
              <a:ext uri="{FF2B5EF4-FFF2-40B4-BE49-F238E27FC236}">
                <a16:creationId xmlns:a16="http://schemas.microsoft.com/office/drawing/2014/main" id="{461A67CE-6973-2649-58C0-57107DB6ED77}"/>
              </a:ext>
            </a:extLst>
          </p:cNvPr>
          <p:cNvSpPr>
            <a:spLocks noGrp="1"/>
          </p:cNvSpPr>
          <p:nvPr>
            <p:ph type="dt" sz="quarter" idx="1"/>
          </p:nvPr>
        </p:nvSpPr>
        <p:spPr>
          <a:xfrm>
            <a:off x="5634945" y="249238"/>
            <a:ext cx="865642" cy="216000"/>
          </a:xfrm>
          <a:prstGeom prst="rect">
            <a:avLst/>
          </a:prstGeom>
        </p:spPr>
        <p:txBody>
          <a:bodyPr vert="horz" lIns="0" tIns="0" rIns="0" bIns="0" rtlCol="0"/>
          <a:lstStyle>
            <a:lvl1pPr algn="r">
              <a:defRPr sz="1200"/>
            </a:lvl1pPr>
          </a:lstStyle>
          <a:p>
            <a:fld id="{24A3EB9D-E37B-49D2-B390-382B67A6FFBE}" type="datetimeFigureOut">
              <a:rPr lang="de-DE" sz="1000" smtClean="0">
                <a:latin typeface="Calibri" panose="020F0502020204030204" pitchFamily="34" charset="0"/>
              </a:rPr>
              <a:t>28.11.2025</a:t>
            </a:fld>
            <a:endParaRPr lang="de-DE" sz="1000" dirty="0">
              <a:latin typeface="Calibri" panose="020F0502020204030204" pitchFamily="34" charset="0"/>
            </a:endParaRPr>
          </a:p>
        </p:txBody>
      </p:sp>
      <p:sp>
        <p:nvSpPr>
          <p:cNvPr id="4" name="Fußzeilenplatzhalter 3">
            <a:extLst>
              <a:ext uri="{FF2B5EF4-FFF2-40B4-BE49-F238E27FC236}">
                <a16:creationId xmlns:a16="http://schemas.microsoft.com/office/drawing/2014/main" id="{6F5743C2-7DCE-FB97-B83D-C28FC48CA83F}"/>
              </a:ext>
            </a:extLst>
          </p:cNvPr>
          <p:cNvSpPr>
            <a:spLocks noGrp="1"/>
          </p:cNvSpPr>
          <p:nvPr>
            <p:ph type="ftr" sz="quarter" idx="2"/>
          </p:nvPr>
        </p:nvSpPr>
        <p:spPr>
          <a:xfrm>
            <a:off x="293912" y="9574163"/>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B871ABCB-A82A-BCDE-6C38-56D2CA651F7F}"/>
              </a:ext>
            </a:extLst>
          </p:cNvPr>
          <p:cNvSpPr>
            <a:spLocks noGrp="1"/>
          </p:cNvSpPr>
          <p:nvPr>
            <p:ph type="sldNum" sz="quarter" idx="3"/>
          </p:nvPr>
        </p:nvSpPr>
        <p:spPr>
          <a:xfrm>
            <a:off x="5634945" y="9574163"/>
            <a:ext cx="865642" cy="216000"/>
          </a:xfrm>
          <a:prstGeom prst="rect">
            <a:avLst/>
          </a:prstGeom>
        </p:spPr>
        <p:txBody>
          <a:bodyPr vert="horz" lIns="0" tIns="0" rIns="0" bIns="0" rtlCol="0"/>
          <a:lstStyle>
            <a:lvl1pPr algn="r">
              <a:defRPr sz="1200"/>
            </a:lvl1pPr>
          </a:lstStyle>
          <a:p>
            <a:fld id="{23B3F954-2E40-4F65-99BB-5AFB41D0662E}" type="slidenum">
              <a:rPr lang="de-DE" sz="1000">
                <a:latin typeface="Calibri" panose="020F0502020204030204" pitchFamily="34" charset="0"/>
              </a:rPr>
              <a:pPr/>
              <a:t>‹Nr.›</a:t>
            </a:fld>
            <a:endParaRPr lang="de-DE" sz="1000" dirty="0">
              <a:latin typeface="Calibri" panose="020F0502020204030204" pitchFamily="34" charset="0"/>
            </a:endParaRPr>
          </a:p>
        </p:txBody>
      </p:sp>
    </p:spTree>
    <p:extLst>
      <p:ext uri="{BB962C8B-B14F-4D97-AF65-F5344CB8AC3E}">
        <p14:creationId xmlns:p14="http://schemas.microsoft.com/office/powerpoint/2010/main" val="24183533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8" userDrawn="1">
          <p15:clr>
            <a:srgbClr val="F26B43"/>
          </p15:clr>
        </p15:guide>
        <p15:guide id="2" pos="2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4819372" y="9607400"/>
            <a:ext cx="805682" cy="180000"/>
          </a:xfrm>
          <a:prstGeom prst="rect">
            <a:avLst/>
          </a:prstGeom>
        </p:spPr>
        <p:txBody>
          <a:bodyPr vert="horz" lIns="0" tIns="0" rIns="0" bIns="0" rtlCol="0" anchor="t"/>
          <a:lstStyle>
            <a:lvl1pPr>
              <a:defRPr lang="de-DE" sz="800" smtClean="0">
                <a:latin typeface="Calibri" panose="020F0502020204030204" pitchFamily="34" charset="0"/>
              </a:defRPr>
            </a:lvl1pPr>
          </a:lstStyle>
          <a:p>
            <a:pPr algn="r"/>
            <a:fld id="{A1AD77FE-8F84-4A87-92EF-BC4AC8F66A00}" type="datetimeFigureOut">
              <a:rPr lang="de-DE" smtClean="0"/>
              <a:pPr algn="r"/>
              <a:t>28.11.2025</a:t>
            </a:fld>
            <a:endParaRPr lang="de-DE" dirty="0"/>
          </a:p>
        </p:txBody>
      </p:sp>
      <p:sp>
        <p:nvSpPr>
          <p:cNvPr id="4" name="Folienbildplatzhalter 3"/>
          <p:cNvSpPr>
            <a:spLocks noGrp="1" noRot="1" noChangeAspect="1"/>
          </p:cNvSpPr>
          <p:nvPr>
            <p:ph type="sldImg" idx="2"/>
          </p:nvPr>
        </p:nvSpPr>
        <p:spPr>
          <a:xfrm>
            <a:off x="344488" y="422275"/>
            <a:ext cx="6127750" cy="3448050"/>
          </a:xfrm>
          <a:prstGeom prst="rect">
            <a:avLst/>
          </a:prstGeom>
          <a:noFill/>
          <a:ln w="9525">
            <a:solidFill>
              <a:schemeClr val="bg2">
                <a:lumMod val="90000"/>
              </a:schemeClr>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344488" y="4101981"/>
            <a:ext cx="6127750" cy="5373616"/>
          </a:xfrm>
          <a:prstGeom prst="rect">
            <a:avLst/>
          </a:prstGeom>
        </p:spPr>
        <p:txBody>
          <a:bodyPr vert="horz" lIns="0" tIns="0" rIns="0" bIns="14400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343741" y="9607400"/>
            <a:ext cx="4475631" cy="180000"/>
          </a:xfrm>
          <a:prstGeom prst="rect">
            <a:avLst/>
          </a:prstGeom>
        </p:spPr>
        <p:txBody>
          <a:bodyPr vert="horz" lIns="0" tIns="0" rIns="0" bIns="0" rtlCol="0" anchor="t"/>
          <a:lstStyle>
            <a:lvl1pPr algn="l">
              <a:defRPr sz="800">
                <a:latin typeface="Calibri" panose="020F0502020204030204" pitchFamily="34" charset="0"/>
              </a:defRPr>
            </a:lvl1pPr>
          </a:lstStyle>
          <a:p>
            <a:endParaRPr lang="de-DE" dirty="0"/>
          </a:p>
        </p:txBody>
      </p:sp>
      <p:sp>
        <p:nvSpPr>
          <p:cNvPr id="8" name="Foliennummernplatzhalter 7"/>
          <p:cNvSpPr>
            <a:spLocks noGrp="1"/>
          </p:cNvSpPr>
          <p:nvPr>
            <p:ph type="sldNum" sz="quarter" idx="5"/>
          </p:nvPr>
        </p:nvSpPr>
        <p:spPr>
          <a:xfrm>
            <a:off x="5695617" y="9607400"/>
            <a:ext cx="755142" cy="180000"/>
          </a:xfrm>
          <a:prstGeom prst="rect">
            <a:avLst/>
          </a:prstGeom>
        </p:spPr>
        <p:txBody>
          <a:bodyPr vert="horz" lIns="0" tIns="0" rIns="0" bIns="0" rtlCol="0" anchor="t"/>
          <a:lstStyle>
            <a:lvl1pPr algn="r">
              <a:defRPr sz="800">
                <a:latin typeface="Calibri" panose="020F0502020204030204" pitchFamily="34" charset="0"/>
              </a:defRPr>
            </a:lvl1pPr>
          </a:lstStyle>
          <a:p>
            <a:fld id="{88BA857F-B322-4AED-9654-8EF2BFAE5986}" type="slidenum">
              <a:rPr lang="de-DE" smtClean="0"/>
              <a:pPr/>
              <a:t>‹Nr.›</a:t>
            </a:fld>
            <a:endParaRPr lang="de-DE" dirty="0"/>
          </a:p>
        </p:txBody>
      </p:sp>
    </p:spTree>
    <p:extLst>
      <p:ext uri="{BB962C8B-B14F-4D97-AF65-F5344CB8AC3E}">
        <p14:creationId xmlns:p14="http://schemas.microsoft.com/office/powerpoint/2010/main" val="1840952788"/>
      </p:ext>
    </p:extLst>
  </p:cSld>
  <p:clrMap bg1="lt1" tx1="dk1" bg2="lt2" tx2="dk2" accent1="accent1" accent2="accent2" accent3="accent3" accent4="accent4" accent5="accent5" accent6="accent6" hlink="hlink" folHlink="folHlink"/>
  <p:notesStyle>
    <a:lvl1pPr marL="0" indent="0" algn="l" defTabSz="914400" rtl="0" eaLnBrk="1" latinLnBrk="0" hangingPunct="1">
      <a:buClr>
        <a:schemeClr val="accent1"/>
      </a:buClr>
      <a:buFont typeface="Wingdings" panose="05000000000000000000" pitchFamily="2" charset="2"/>
      <a:buNone/>
      <a:tabLst>
        <a:tab pos="177800" algn="l"/>
        <a:tab pos="360363" algn="l"/>
      </a:tabLst>
      <a:defRPr sz="1100" kern="1200">
        <a:solidFill>
          <a:schemeClr val="tx1"/>
        </a:solidFill>
        <a:latin typeface="Calibri" panose="020F0502020204030204" pitchFamily="34" charset="0"/>
        <a:ea typeface="+mn-ea"/>
        <a:cs typeface="+mn-cs"/>
      </a:defRPr>
    </a:lvl1pPr>
    <a:lvl2pPr marL="216000" indent="-216000" algn="l" defTabSz="914400" rtl="0" eaLnBrk="1" latinLnBrk="0" hangingPunct="1">
      <a:spcBef>
        <a:spcPts val="400"/>
      </a:spcBef>
      <a:spcAft>
        <a:spcPts val="400"/>
      </a:spcAft>
      <a:buClr>
        <a:schemeClr val="accent1"/>
      </a:buClr>
      <a:buFontTx/>
      <a:buBlip>
        <a:blip r:embed="rId2">
          <a:extLst>
            <a:ext uri="{96DAC541-7B7A-43D3-8B79-37D633B846F1}">
              <asvg:svgBlip xmlns:asvg="http://schemas.microsoft.com/office/drawing/2016/SVG/main" r:embed="rId3"/>
            </a:ext>
          </a:extLst>
        </a:blip>
      </a:buBlip>
      <a:tabLst>
        <a:tab pos="177800" algn="l"/>
        <a:tab pos="360363" algn="l"/>
      </a:tabLst>
      <a:defRPr sz="1100" kern="1200">
        <a:solidFill>
          <a:schemeClr val="tx1"/>
        </a:solidFill>
        <a:latin typeface="Calibri" panose="020F0502020204030204" pitchFamily="34" charset="0"/>
        <a:ea typeface="+mn-ea"/>
        <a:cs typeface="+mn-cs"/>
      </a:defRPr>
    </a:lvl2pPr>
    <a:lvl3pPr marL="432000" indent="-216000" algn="l" defTabSz="914400" rtl="0" eaLnBrk="1" latinLnBrk="0" hangingPunct="1">
      <a:spcBef>
        <a:spcPts val="400"/>
      </a:spcBef>
      <a:spcAft>
        <a:spcPts val="400"/>
      </a:spcAft>
      <a:buClr>
        <a:schemeClr val="accent1"/>
      </a:buClr>
      <a:buFont typeface="Symbol" panose="05050102010706020507" pitchFamily="18" charset="2"/>
      <a:buChar char="-"/>
      <a:tabLst>
        <a:tab pos="177800" algn="l"/>
        <a:tab pos="360363" algn="l"/>
      </a:tabLst>
      <a:defRPr sz="1100" kern="1200">
        <a:solidFill>
          <a:schemeClr val="tx1"/>
        </a:solidFill>
        <a:latin typeface="Calibri" panose="020F0502020204030204" pitchFamily="34" charset="0"/>
        <a:ea typeface="+mn-ea"/>
        <a:cs typeface="+mn-cs"/>
      </a:defRPr>
    </a:lvl3pPr>
    <a:lvl4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100" b="0" kern="1200">
        <a:solidFill>
          <a:schemeClr val="tx1"/>
        </a:solidFill>
        <a:latin typeface="Calibri" panose="020F0502020204030204" pitchFamily="34" charset="0"/>
        <a:ea typeface="+mn-ea"/>
        <a:cs typeface="+mn-cs"/>
      </a:defRPr>
    </a:lvl4pPr>
    <a:lvl5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200" kern="1200" cap="all" baseline="0">
        <a:solidFill>
          <a:schemeClr val="accent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3</a:t>
            </a:fld>
            <a:endParaRPr lang="de-DE" dirty="0"/>
          </a:p>
        </p:txBody>
      </p:sp>
    </p:spTree>
    <p:extLst>
      <p:ext uri="{BB962C8B-B14F-4D97-AF65-F5344CB8AC3E}">
        <p14:creationId xmlns:p14="http://schemas.microsoft.com/office/powerpoint/2010/main" val="171371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5</a:t>
            </a:fld>
            <a:endParaRPr lang="de-DE" dirty="0"/>
          </a:p>
        </p:txBody>
      </p:sp>
    </p:spTree>
    <p:extLst>
      <p:ext uri="{BB962C8B-B14F-4D97-AF65-F5344CB8AC3E}">
        <p14:creationId xmlns:p14="http://schemas.microsoft.com/office/powerpoint/2010/main" val="385563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7</a:t>
            </a:fld>
            <a:endParaRPr lang="de-DE" dirty="0"/>
          </a:p>
        </p:txBody>
      </p:sp>
    </p:spTree>
    <p:extLst>
      <p:ext uri="{BB962C8B-B14F-4D97-AF65-F5344CB8AC3E}">
        <p14:creationId xmlns:p14="http://schemas.microsoft.com/office/powerpoint/2010/main" val="267508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8</a:t>
            </a:fld>
            <a:endParaRPr lang="de-DE" dirty="0"/>
          </a:p>
        </p:txBody>
      </p:sp>
    </p:spTree>
    <p:extLst>
      <p:ext uri="{BB962C8B-B14F-4D97-AF65-F5344CB8AC3E}">
        <p14:creationId xmlns:p14="http://schemas.microsoft.com/office/powerpoint/2010/main" val="2896651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10</a:t>
            </a:fld>
            <a:endParaRPr lang="de-DE" dirty="0"/>
          </a:p>
        </p:txBody>
      </p:sp>
    </p:spTree>
    <p:extLst>
      <p:ext uri="{BB962C8B-B14F-4D97-AF65-F5344CB8AC3E}">
        <p14:creationId xmlns:p14="http://schemas.microsoft.com/office/powerpoint/2010/main" val="3470051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11</a:t>
            </a:fld>
            <a:endParaRPr lang="de-DE" dirty="0"/>
          </a:p>
        </p:txBody>
      </p:sp>
    </p:spTree>
    <p:extLst>
      <p:ext uri="{BB962C8B-B14F-4D97-AF65-F5344CB8AC3E}">
        <p14:creationId xmlns:p14="http://schemas.microsoft.com/office/powerpoint/2010/main" val="104236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12</a:t>
            </a:fld>
            <a:endParaRPr lang="de-DE" dirty="0"/>
          </a:p>
        </p:txBody>
      </p:sp>
    </p:spTree>
    <p:extLst>
      <p:ext uri="{BB962C8B-B14F-4D97-AF65-F5344CB8AC3E}">
        <p14:creationId xmlns:p14="http://schemas.microsoft.com/office/powerpoint/2010/main" val="3045945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13</a:t>
            </a:fld>
            <a:endParaRPr lang="de-DE" dirty="0"/>
          </a:p>
        </p:txBody>
      </p:sp>
    </p:spTree>
    <p:extLst>
      <p:ext uri="{BB962C8B-B14F-4D97-AF65-F5344CB8AC3E}">
        <p14:creationId xmlns:p14="http://schemas.microsoft.com/office/powerpoint/2010/main" val="778247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15</a:t>
            </a:fld>
            <a:endParaRPr lang="de-DE" dirty="0"/>
          </a:p>
        </p:txBody>
      </p:sp>
    </p:spTree>
    <p:extLst>
      <p:ext uri="{BB962C8B-B14F-4D97-AF65-F5344CB8AC3E}">
        <p14:creationId xmlns:p14="http://schemas.microsoft.com/office/powerpoint/2010/main" val="1444314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8" y="2638697"/>
            <a:ext cx="5075258" cy="2215591"/>
          </a:xfrm>
          <a:noFill/>
        </p:spPr>
        <p:txBody>
          <a:bodyPr lIns="0" tIns="0" rIns="0" bIns="0" anchor="b"/>
          <a:lstStyle>
            <a:lvl1pPr>
              <a:defRPr sz="3600" b="0">
                <a:solidFill>
                  <a:schemeClr val="accent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959436"/>
            <a:ext cx="5075260" cy="354834"/>
          </a:xfrm>
        </p:spPr>
        <p:txBody>
          <a:bodyPr lIns="0" tIns="0" rIns="0" bIns="0" anchor="t"/>
          <a:lstStyle>
            <a:lvl1pPr>
              <a:defRPr sz="1800" b="0">
                <a:solidFill>
                  <a:schemeClr val="accent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userDrawn="1"/>
        </p:nvGrpSpPr>
        <p:grpSpPr>
          <a:xfrm>
            <a:off x="6489041" y="1619177"/>
            <a:ext cx="481464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174311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20581965-BA22-C04B-4A09-7F3D92DEB3ED}"/>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44060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188778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3"/>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sp>
        <p:nvSpPr>
          <p:cNvPr id="12" name="Textplatzhalter 3">
            <a:extLst>
              <a:ext uri="{FF2B5EF4-FFF2-40B4-BE49-F238E27FC236}">
                <a16:creationId xmlns:a16="http://schemas.microsoft.com/office/drawing/2014/main" id="{3D87E8AA-A28B-4177-7715-54C776DF3A7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ED203F91-3959-8D20-6FE0-D29636BA3A04}"/>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37358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525600" y="673200"/>
            <a:ext cx="9121320" cy="360000"/>
          </a:xfrm>
        </p:spPr>
        <p:txBody>
          <a:bodyPr/>
          <a:lstStyle/>
          <a:p>
            <a:r>
              <a:rPr lang="de-DE"/>
              <a:t>Mastertitelformat bearbeiten</a:t>
            </a: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2"/>
            <a:ext cx="5575303"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6097588" y="3926894"/>
            <a:ext cx="5575303"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14" name="Textplatzhalter 3">
            <a:extLst>
              <a:ext uri="{FF2B5EF4-FFF2-40B4-BE49-F238E27FC236}">
                <a16:creationId xmlns:a16="http://schemas.microsoft.com/office/drawing/2014/main" id="{2001CFAA-892C-F5BC-7935-6B9528E6100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1B02C6C0-9DB3-2C47-CFD2-00358E825532}"/>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08322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3" name="Fußzeilenplatzhalter 2">
            <a:extLst>
              <a:ext uri="{FF2B5EF4-FFF2-40B4-BE49-F238E27FC236}">
                <a16:creationId xmlns:a16="http://schemas.microsoft.com/office/drawing/2014/main" id="{8DCCD4C4-7231-F9E6-1E5D-1D202F91AC77}"/>
              </a:ext>
            </a:extLst>
          </p:cNvPr>
          <p:cNvSpPr>
            <a:spLocks noGrp="1"/>
          </p:cNvSpPr>
          <p:nvPr>
            <p:ph type="ftr" sz="quarter" idx="19"/>
          </p:nvPr>
        </p:nvSpPr>
        <p:spPr>
          <a:xfrm>
            <a:off x="858713" y="7048237"/>
            <a:ext cx="9468000" cy="181500"/>
          </a:xfrm>
        </p:spPr>
        <p:txBody>
          <a:bodyPr/>
          <a:lstStyle/>
          <a:p>
            <a:endParaRPr lang="de-DE" dirty="0"/>
          </a:p>
        </p:txBody>
      </p:sp>
      <p:sp>
        <p:nvSpPr>
          <p:cNvPr id="4" name="Foliennummernplatzhalter 3">
            <a:extLst>
              <a:ext uri="{FF2B5EF4-FFF2-40B4-BE49-F238E27FC236}">
                <a16:creationId xmlns:a16="http://schemas.microsoft.com/office/drawing/2014/main" id="{2BE1D6DC-B8B3-8251-D268-A6521864EFE9}"/>
              </a:ext>
            </a:extLst>
          </p:cNvPr>
          <p:cNvSpPr>
            <a:spLocks noGrp="1"/>
          </p:cNvSpPr>
          <p:nvPr>
            <p:ph type="sldNum" sz="quarter" idx="20"/>
          </p:nvPr>
        </p:nvSpPr>
        <p:spPr>
          <a:xfrm>
            <a:off x="527052" y="7048763"/>
            <a:ext cx="234947" cy="181500"/>
          </a:xfrm>
        </p:spPr>
        <p:txBody>
          <a:bodyPr/>
          <a:lstStyle/>
          <a:p>
            <a:fld id="{521AE3AC-DDCA-45D4-9B2A-A2DBEA872607}" type="slidenum">
              <a:rPr lang="de-DE" smtClean="0"/>
              <a:pPr/>
              <a:t>‹Nr.›</a:t>
            </a:fld>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DB15314C-DA28-645D-E910-37D6CEE57CD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6" name="Textplatzhalter 5">
            <a:extLst>
              <a:ext uri="{FF2B5EF4-FFF2-40B4-BE49-F238E27FC236}">
                <a16:creationId xmlns:a16="http://schemas.microsoft.com/office/drawing/2014/main" id="{027FA583-D737-6F2E-F9A1-B9FD3C8226D0}"/>
              </a:ext>
            </a:extLst>
          </p:cNvPr>
          <p:cNvSpPr>
            <a:spLocks noGrp="1"/>
          </p:cNvSpPr>
          <p:nvPr>
            <p:ph type="body" sz="quarter" idx="21" hasCustomPrompt="1"/>
          </p:nvPr>
        </p:nvSpPr>
        <p:spPr>
          <a:xfrm>
            <a:off x="6346479" y="4254160"/>
            <a:ext cx="5326409" cy="1398808"/>
          </a:xfrm>
          <a:solidFill>
            <a:schemeClr val="bg1"/>
          </a:solidFill>
        </p:spPr>
        <p:txBody>
          <a:bodyPr lIns="180000" tIns="144000" rIns="180000" bIns="144000">
            <a:spAutoFit/>
          </a:bodyPr>
          <a:lstStyle>
            <a:lvl1pPr>
              <a:defRPr/>
            </a:lvl1pPr>
          </a:lstStyle>
          <a:p>
            <a:pPr lvl="0"/>
            <a:r>
              <a:rPr lang="de-DE" dirty="0"/>
              <a:t>Textfeld bei Bedarf verschieben und umfärben. Textfeld passt sich automatisch der Textlänge an.</a:t>
            </a:r>
          </a:p>
        </p:txBody>
      </p:sp>
    </p:spTree>
    <p:custDataLst>
      <p:tags r:id="rId1"/>
    </p:custDataLst>
    <p:extLst>
      <p:ext uri="{BB962C8B-B14F-4D97-AF65-F5344CB8AC3E}">
        <p14:creationId xmlns:p14="http://schemas.microsoft.com/office/powerpoint/2010/main" val="20846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2135486"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527054" y="1601092"/>
            <a:ext cx="1608432" cy="2181803"/>
          </a:xfrm>
          <a:solidFill>
            <a:schemeClr val="accent1"/>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Clr>
                <a:schemeClr val="bg1"/>
              </a:buClr>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7779675"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6171243" y="1601092"/>
            <a:ext cx="1608432" cy="2181803"/>
          </a:xfrm>
          <a:solidFill>
            <a:schemeClr val="accent5"/>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2135486"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527054" y="3926894"/>
            <a:ext cx="1608432" cy="2181803"/>
          </a:xfrm>
          <a:solidFill>
            <a:schemeClr val="accent2"/>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7779675"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6171243" y="3926894"/>
            <a:ext cx="1608432" cy="2181803"/>
          </a:xfrm>
          <a:solidFill>
            <a:schemeClr val="tx2"/>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525600" y="673200"/>
            <a:ext cx="9121320" cy="360000"/>
          </a:xfrm>
        </p:spPr>
        <p:txBody>
          <a:bodyPr/>
          <a:lstStyle/>
          <a:p>
            <a:r>
              <a:rPr lang="de-DE"/>
              <a:t>Mastertitelformat bearbeiten</a:t>
            </a:r>
          </a:p>
        </p:txBody>
      </p:sp>
      <p:sp>
        <p:nvSpPr>
          <p:cNvPr id="18" name="Textplatzhalter 3">
            <a:extLst>
              <a:ext uri="{FF2B5EF4-FFF2-40B4-BE49-F238E27FC236}">
                <a16:creationId xmlns:a16="http://schemas.microsoft.com/office/drawing/2014/main" id="{AD63DB6A-D247-9AB1-BFB3-048AA85E61C8}"/>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B2D71400-D560-FDDA-D11E-BB24367B71D1}"/>
              </a:ext>
            </a:extLst>
          </p:cNvPr>
          <p:cNvPicPr>
            <a:picLocks noChangeAspect="1"/>
          </p:cNvPicPr>
          <p:nvPr userDrawn="1"/>
        </p:nvPicPr>
        <p:blipFill>
          <a:blip r:embed="rId5"/>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2378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1" y="1601093"/>
            <a:ext cx="2795823" cy="450760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3640271" y="1601094"/>
            <a:ext cx="801352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525600" y="673200"/>
            <a:ext cx="9121320" cy="360000"/>
          </a:xfrm>
        </p:spPr>
        <p:txBody>
          <a:bodyPr/>
          <a:lstStyle/>
          <a:p>
            <a:r>
              <a:rPr lang="de-DE"/>
              <a:t>Mastertitelformat bearbeiten</a:t>
            </a:r>
          </a:p>
        </p:txBody>
      </p:sp>
      <p:sp>
        <p:nvSpPr>
          <p:cNvPr id="13" name="Textplatzhalter 3">
            <a:extLst>
              <a:ext uri="{FF2B5EF4-FFF2-40B4-BE49-F238E27FC236}">
                <a16:creationId xmlns:a16="http://schemas.microsoft.com/office/drawing/2014/main" id="{0E820EBC-2572-3973-7CE2-B6C435E5918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FAF4FE65-BD17-C68B-C5EF-33FA20DF88BF}"/>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17754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2724620" y="1593045"/>
            <a:ext cx="6742760" cy="5127180"/>
          </a:xfrm>
          <a:prstGeom prst="rect">
            <a:avLst/>
          </a:prstGeom>
        </p:spPr>
      </p:pic>
      <p:sp>
        <p:nvSpPr>
          <p:cNvPr id="4" name="Bildplatzhalter 3"/>
          <p:cNvSpPr>
            <a:spLocks noGrp="1"/>
          </p:cNvSpPr>
          <p:nvPr>
            <p:ph type="pic" sz="quarter" idx="17" hasCustomPrompt="1"/>
          </p:nvPr>
        </p:nvSpPr>
        <p:spPr>
          <a:xfrm>
            <a:off x="3205729"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11E2735A-4CDE-931D-E0DD-5B8318D5F820}"/>
              </a:ext>
            </a:extLst>
          </p:cNvPr>
          <p:cNvSpPr>
            <a:spLocks noGrp="1"/>
          </p:cNvSpPr>
          <p:nvPr>
            <p:ph type="ftr" sz="quarter" idx="19"/>
          </p:nvPr>
        </p:nvSpPr>
        <p:spPr>
          <a:xfrm>
            <a:off x="527052" y="6980764"/>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3FA4A2BE-CFF2-F408-0514-C2BF8F0DCD7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59544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5224331" y="1593045"/>
            <a:ext cx="6742760" cy="5127180"/>
          </a:xfrm>
          <a:prstGeom prst="rect">
            <a:avLst/>
          </a:prstGeom>
        </p:spPr>
      </p:pic>
      <p:sp>
        <p:nvSpPr>
          <p:cNvPr id="4" name="Bildplatzhalter 3"/>
          <p:cNvSpPr>
            <a:spLocks noGrp="1"/>
          </p:cNvSpPr>
          <p:nvPr>
            <p:ph type="pic" sz="quarter" idx="17" hasCustomPrompt="1"/>
          </p:nvPr>
        </p:nvSpPr>
        <p:spPr>
          <a:xfrm>
            <a:off x="5705440"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6">
            <a:extLst>
              <a:ext uri="{FF2B5EF4-FFF2-40B4-BE49-F238E27FC236}">
                <a16:creationId xmlns:a16="http://schemas.microsoft.com/office/drawing/2014/main" id="{0021134D-036A-A23C-BDCE-38CD86C8AEFC}"/>
              </a:ext>
            </a:extLst>
          </p:cNvPr>
          <p:cNvSpPr>
            <a:spLocks noGrp="1"/>
          </p:cNvSpPr>
          <p:nvPr>
            <p:ph type="ftr" sz="quarter" idx="22"/>
          </p:nvPr>
        </p:nvSpPr>
        <p:spPr>
          <a:xfrm>
            <a:off x="527052" y="6978709"/>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71F93AA3-05D3-B284-0761-7775D64234E6}"/>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2485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rminvereinbarun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80"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userDrawn="1"/>
        </p:nvGrpSpPr>
        <p:grpSpPr>
          <a:xfrm>
            <a:off x="7067712" y="3132904"/>
            <a:ext cx="2959629"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3238500" y="2154212"/>
            <a:ext cx="7605714"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7" name="Textplatzhalter 3">
            <a:extLst>
              <a:ext uri="{FF2B5EF4-FFF2-40B4-BE49-F238E27FC236}">
                <a16:creationId xmlns:a16="http://schemas.microsoft.com/office/drawing/2014/main" id="{A49893D3-E9AF-1ADF-3B29-4567CB47A63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15154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dunk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7" y="2342945"/>
            <a:ext cx="5075258" cy="2215591"/>
          </a:xfrm>
          <a:noFill/>
        </p:spPr>
        <p:txBody>
          <a:bodyPr lIns="0" tIns="0" rIns="0" bIns="0" anchor="b"/>
          <a:lstStyle>
            <a:lvl1pPr>
              <a:defRPr sz="36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663685"/>
            <a:ext cx="5075260" cy="354834"/>
          </a:xfrm>
        </p:spPr>
        <p:txBody>
          <a:bodyPr lIns="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0" name="Gruppieren 9">
            <a:extLst>
              <a:ext uri="{FF2B5EF4-FFF2-40B4-BE49-F238E27FC236}">
                <a16:creationId xmlns:a16="http://schemas.microsoft.com/office/drawing/2014/main" id="{558EEDCF-2AA8-D387-F0C0-0E0B6676E9EF}"/>
              </a:ext>
            </a:extLst>
          </p:cNvPr>
          <p:cNvGrpSpPr/>
          <p:nvPr userDrawn="1"/>
        </p:nvGrpSpPr>
        <p:grpSpPr>
          <a:xfrm>
            <a:off x="6489041" y="1619177"/>
            <a:ext cx="4814640" cy="3663128"/>
            <a:chOff x="6489041" y="1619177"/>
            <a:chExt cx="4814640" cy="3663128"/>
          </a:xfrm>
        </p:grpSpPr>
        <p:pic>
          <p:nvPicPr>
            <p:cNvPr id="6" name="Picture 2" descr="ELEX">
              <a:extLst>
                <a:ext uri="{FF2B5EF4-FFF2-40B4-BE49-F238E27FC236}">
                  <a16:creationId xmlns:a16="http://schemas.microsoft.com/office/drawing/2014/main" id="{0863E7CD-4BA9-8599-A32E-A567A91C076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4E2D74F-4C33-FDB9-76CC-3A15202C3E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37125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79"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3619935" y="2719579"/>
            <a:ext cx="3600450" cy="360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3619935" y="3097161"/>
            <a:ext cx="3600450" cy="252000"/>
          </a:xfrm>
        </p:spPr>
        <p:txBody>
          <a:bodyPr>
            <a:noAutofit/>
          </a:bodyPr>
          <a:lstStyle>
            <a:lvl1pPr marL="0" indent="0">
              <a:buFontTx/>
              <a:buNone/>
              <a:defRPr sz="140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userDrawn="1"/>
        </p:nvSpPr>
        <p:spPr>
          <a:xfrm>
            <a:off x="3620369" y="3582592"/>
            <a:ext cx="751210" cy="215444"/>
          </a:xfrm>
          <a:prstGeom prst="rect">
            <a:avLst/>
          </a:prstGeom>
          <a:noFill/>
        </p:spPr>
        <p:txBody>
          <a:bodyPr wrap="square" lIns="0" tIns="0" rIns="0" bIns="0" rtlCol="0" anchor="ctr">
            <a:spAutoFit/>
          </a:bodyPr>
          <a:lstStyle/>
          <a:p>
            <a:pPr algn="l"/>
            <a:r>
              <a:rPr lang="en-US" sz="1400" b="0" noProof="0" dirty="0">
                <a:solidFill>
                  <a:schemeClr val="tx2"/>
                </a:solidFill>
                <a:latin typeface="Calibri" panose="020F0502020204030204" pitchFamily="34" charset="0"/>
              </a:rPr>
              <a:t>Telefon</a:t>
            </a: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4439161" y="3534645"/>
            <a:ext cx="2987948" cy="288000"/>
          </a:xfrm>
        </p:spPr>
        <p:txBody>
          <a:bodyPr anchor="ctr">
            <a:noAutofit/>
          </a:bodyPr>
          <a:lstStyle>
            <a:lvl1pPr marL="0" indent="0">
              <a:buFontTx/>
              <a:buNone/>
              <a:defRPr sz="140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userDrawn="1"/>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4445515" y="3871055"/>
            <a:ext cx="3600450" cy="252000"/>
          </a:xfrm>
        </p:spPr>
        <p:txBody>
          <a:bodyPr>
            <a:noAutofit/>
          </a:bodyPr>
          <a:lstStyle>
            <a:lvl1pPr marL="0" indent="0">
              <a:spcBef>
                <a:spcPts val="0"/>
              </a:spcBef>
              <a:spcAft>
                <a:spcPts val="0"/>
              </a:spcAft>
              <a:buFontTx/>
              <a:buNone/>
              <a:defRPr sz="140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userDrawn="1"/>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C569D226-E5FE-34DC-B135-E785D4099BA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54657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1"/>
        </a:soli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304D8A6-D743-B71A-9BE0-BA195ED89556}"/>
              </a:ext>
            </a:extLst>
          </p:cNvPr>
          <p:cNvSpPr>
            <a:spLocks noGrp="1"/>
          </p:cNvSpPr>
          <p:nvPr>
            <p:ph type="ftr" sz="quarter" idx="10"/>
          </p:nvPr>
        </p:nvSpPr>
        <p:spPr>
          <a:xfrm>
            <a:off x="858713" y="6981774"/>
            <a:ext cx="9468000" cy="181500"/>
          </a:xfrm>
        </p:spPr>
        <p:txBody>
          <a:bodyPr/>
          <a:lstStyle>
            <a:lvl1pPr>
              <a:defRPr>
                <a:latin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457A756D-F73F-E3F7-86E9-13AB8EEF0199}"/>
              </a:ext>
            </a:extLst>
          </p:cNvPr>
          <p:cNvSpPr>
            <a:spLocks noGrp="1"/>
          </p:cNvSpPr>
          <p:nvPr>
            <p:ph type="sldNum" sz="quarter" idx="11"/>
          </p:nvPr>
        </p:nvSpPr>
        <p:spPr>
          <a:xfrm>
            <a:off x="527053" y="6981774"/>
            <a:ext cx="234947" cy="181500"/>
          </a:xfrm>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525600" y="1936857"/>
            <a:ext cx="5176700" cy="1631843"/>
          </a:xfrm>
        </p:spPr>
        <p:txBody>
          <a:bodyPr anchor="b"/>
          <a:lstStyle>
            <a:lvl1pPr>
              <a:lnSpc>
                <a:spcPct val="100000"/>
              </a:lnSpc>
              <a:defRPr sz="4000" b="0">
                <a:solidFill>
                  <a:schemeClr val="bg1"/>
                </a:solidFill>
                <a:latin typeface="Calibri" panose="020F0502020204030204" pitchFamily="34" charset="0"/>
              </a:defRPr>
            </a:lvl1pPr>
          </a:lstStyle>
          <a:p>
            <a:r>
              <a:rPr lang="de-DE" dirty="0"/>
              <a:t>Abschlussbotschaft hier einfügen</a:t>
            </a:r>
          </a:p>
        </p:txBody>
      </p:sp>
      <p:sp>
        <p:nvSpPr>
          <p:cNvPr id="10" name="Untertitel 6">
            <a:extLst>
              <a:ext uri="{FF2B5EF4-FFF2-40B4-BE49-F238E27FC236}">
                <a16:creationId xmlns:a16="http://schemas.microsoft.com/office/drawing/2014/main" id="{3EC48A66-829D-F817-D24F-A1C608C1452E}"/>
              </a:ext>
            </a:extLst>
          </p:cNvPr>
          <p:cNvSpPr txBox="1">
            <a:spLocks/>
          </p:cNvSpPr>
          <p:nvPr userDrawn="1"/>
        </p:nvSpPr>
        <p:spPr>
          <a:xfrm>
            <a:off x="527053" y="5843094"/>
            <a:ext cx="4248472"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dirty="0">
                <a:solidFill>
                  <a:schemeClr val="bg1"/>
                </a:solidFill>
              </a:rPr>
              <a:t>Sie haben Fragen zur Unterweisung?</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5228236" y="5750678"/>
            <a:ext cx="2984700"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
        <p:nvSpPr>
          <p:cNvPr id="14" name="Textplatzhalter 13">
            <a:extLst>
              <a:ext uri="{FF2B5EF4-FFF2-40B4-BE49-F238E27FC236}">
                <a16:creationId xmlns:a16="http://schemas.microsoft.com/office/drawing/2014/main" id="{5CC23B73-D1BB-240F-C5F7-C6FDE827D196}"/>
              </a:ext>
            </a:extLst>
          </p:cNvPr>
          <p:cNvSpPr>
            <a:spLocks noGrp="1"/>
          </p:cNvSpPr>
          <p:nvPr>
            <p:ph type="body" sz="quarter" idx="15" hasCustomPrompt="1"/>
          </p:nvPr>
        </p:nvSpPr>
        <p:spPr>
          <a:xfrm>
            <a:off x="527050" y="6229351"/>
            <a:ext cx="4298950" cy="330200"/>
          </a:xfrm>
        </p:spPr>
        <p:txBody>
          <a:bodyPr lIns="0" tIns="0" rIns="0" bIns="0"/>
          <a:lstStyle>
            <a:lvl1pPr>
              <a:defRPr lang="de-DE" sz="2000" dirty="0">
                <a:solidFill>
                  <a:schemeClr val="bg1"/>
                </a:solidFill>
              </a:defRPr>
            </a:lvl1pPr>
          </a:lstStyle>
          <a:p>
            <a:pPr lvl="0" defTabSz="914400">
              <a:spcBef>
                <a:spcPts val="0"/>
              </a:spcBef>
              <a:buFont typeface="Wingdings" panose="05000000000000000000" pitchFamily="2" charset="2"/>
              <a:buNone/>
              <a:tabLst/>
            </a:pPr>
            <a:r>
              <a:rPr lang="de-DE" dirty="0"/>
              <a:t>Mailadresse hier eintragen</a:t>
            </a:r>
          </a:p>
        </p:txBody>
      </p:sp>
      <p:sp>
        <p:nvSpPr>
          <p:cNvPr id="15" name="Name Placeholder">
            <a:extLst>
              <a:ext uri="{FF2B5EF4-FFF2-40B4-BE49-F238E27FC236}">
                <a16:creationId xmlns:a16="http://schemas.microsoft.com/office/drawing/2014/main" id="{E501F8FF-D67C-F9E8-EC5A-956E1BE2B520}"/>
              </a:ext>
            </a:extLst>
          </p:cNvPr>
          <p:cNvSpPr>
            <a:spLocks noGrp="1"/>
          </p:cNvSpPr>
          <p:nvPr>
            <p:ph type="body" sz="quarter" idx="16" hasCustomPrompt="1"/>
          </p:nvPr>
        </p:nvSpPr>
        <p:spPr>
          <a:xfrm>
            <a:off x="5806693" y="5965503"/>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Adresse</a:t>
            </a:r>
            <a:r>
              <a:rPr lang="en-US" noProof="0" dirty="0"/>
              <a:t> </a:t>
            </a:r>
            <a:r>
              <a:rPr lang="en-US" noProof="0" dirty="0" err="1"/>
              <a:t>hier</a:t>
            </a:r>
            <a:r>
              <a:rPr lang="en-US" noProof="0" dirty="0"/>
              <a:t> </a:t>
            </a:r>
            <a:r>
              <a:rPr lang="en-US" noProof="0" dirty="0" err="1"/>
              <a:t>eintragen</a:t>
            </a:r>
            <a:endParaRPr lang="en-US" noProof="0" dirty="0"/>
          </a:p>
        </p:txBody>
      </p:sp>
      <p:sp>
        <p:nvSpPr>
          <p:cNvPr id="16" name="Name Placeholder">
            <a:extLst>
              <a:ext uri="{FF2B5EF4-FFF2-40B4-BE49-F238E27FC236}">
                <a16:creationId xmlns:a16="http://schemas.microsoft.com/office/drawing/2014/main" id="{AABE0740-D847-325C-6A3B-0565A4D68681}"/>
              </a:ext>
            </a:extLst>
          </p:cNvPr>
          <p:cNvSpPr>
            <a:spLocks noGrp="1"/>
          </p:cNvSpPr>
          <p:nvPr>
            <p:ph type="body" sz="quarter" idx="17" hasCustomPrompt="1"/>
          </p:nvPr>
        </p:nvSpPr>
        <p:spPr>
          <a:xfrm>
            <a:off x="5806693" y="6180328"/>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Telefonnummer</a:t>
            </a:r>
            <a:r>
              <a:rPr lang="en-US" noProof="0" dirty="0"/>
              <a:t> </a:t>
            </a:r>
            <a:r>
              <a:rPr lang="en-US" noProof="0" dirty="0" err="1"/>
              <a:t>hier</a:t>
            </a:r>
            <a:r>
              <a:rPr lang="en-US" noProof="0" dirty="0"/>
              <a:t> </a:t>
            </a:r>
            <a:r>
              <a:rPr lang="en-US" noProof="0" dirty="0" err="1"/>
              <a:t>eintragen</a:t>
            </a:r>
            <a:endParaRPr lang="en-US" noProof="0" dirty="0"/>
          </a:p>
        </p:txBody>
      </p:sp>
      <p:sp>
        <p:nvSpPr>
          <p:cNvPr id="17" name="Name Placeholder">
            <a:extLst>
              <a:ext uri="{FF2B5EF4-FFF2-40B4-BE49-F238E27FC236}">
                <a16:creationId xmlns:a16="http://schemas.microsoft.com/office/drawing/2014/main" id="{E25CFD99-7004-36BB-F088-058CEC647D0A}"/>
              </a:ext>
            </a:extLst>
          </p:cNvPr>
          <p:cNvSpPr>
            <a:spLocks noGrp="1"/>
          </p:cNvSpPr>
          <p:nvPr>
            <p:ph type="body" sz="quarter" idx="18" hasCustomPrompt="1"/>
          </p:nvPr>
        </p:nvSpPr>
        <p:spPr>
          <a:xfrm>
            <a:off x="5806693" y="6395152"/>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Faxnummer</a:t>
            </a:r>
            <a:r>
              <a:rPr lang="en-US" noProof="0" dirty="0"/>
              <a:t> </a:t>
            </a:r>
            <a:r>
              <a:rPr lang="en-US" noProof="0" dirty="0" err="1"/>
              <a:t>hier</a:t>
            </a:r>
            <a:r>
              <a:rPr lang="en-US" noProof="0" dirty="0"/>
              <a:t> </a:t>
            </a:r>
            <a:r>
              <a:rPr lang="en-US" noProof="0" dirty="0" err="1"/>
              <a:t>eintragen</a:t>
            </a:r>
            <a:endParaRPr lang="en-US" noProof="0" dirty="0"/>
          </a:p>
        </p:txBody>
      </p:sp>
      <p:sp>
        <p:nvSpPr>
          <p:cNvPr id="18" name="Textfeld 17">
            <a:extLst>
              <a:ext uri="{FF2B5EF4-FFF2-40B4-BE49-F238E27FC236}">
                <a16:creationId xmlns:a16="http://schemas.microsoft.com/office/drawing/2014/main" id="{E15A64C0-B59D-2E2F-DE77-E7DA494B7F7C}"/>
              </a:ext>
            </a:extLst>
          </p:cNvPr>
          <p:cNvSpPr txBox="1"/>
          <p:nvPr userDrawn="1"/>
        </p:nvSpPr>
        <p:spPr bwMode="gray">
          <a:xfrm>
            <a:off x="5228236" y="596550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Adresse:</a:t>
            </a:r>
          </a:p>
        </p:txBody>
      </p:sp>
      <p:sp>
        <p:nvSpPr>
          <p:cNvPr id="19" name="Textfeld 18">
            <a:extLst>
              <a:ext uri="{FF2B5EF4-FFF2-40B4-BE49-F238E27FC236}">
                <a16:creationId xmlns:a16="http://schemas.microsoft.com/office/drawing/2014/main" id="{30273B2F-A686-D687-D069-5D519B3CED89}"/>
              </a:ext>
            </a:extLst>
          </p:cNvPr>
          <p:cNvSpPr txBox="1"/>
          <p:nvPr userDrawn="1"/>
        </p:nvSpPr>
        <p:spPr bwMode="gray">
          <a:xfrm>
            <a:off x="5228236" y="618386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Tel.:</a:t>
            </a:r>
          </a:p>
        </p:txBody>
      </p:sp>
      <p:sp>
        <p:nvSpPr>
          <p:cNvPr id="20" name="Textfeld 19">
            <a:extLst>
              <a:ext uri="{FF2B5EF4-FFF2-40B4-BE49-F238E27FC236}">
                <a16:creationId xmlns:a16="http://schemas.microsoft.com/office/drawing/2014/main" id="{7DB65432-1856-15EF-0E0C-061CF8F22433}"/>
              </a:ext>
            </a:extLst>
          </p:cNvPr>
          <p:cNvSpPr txBox="1"/>
          <p:nvPr userDrawn="1"/>
        </p:nvSpPr>
        <p:spPr bwMode="gray">
          <a:xfrm>
            <a:off x="5228236" y="6398687"/>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Fax:</a:t>
            </a:r>
          </a:p>
        </p:txBody>
      </p:sp>
    </p:spTree>
    <p:extLst>
      <p:ext uri="{BB962C8B-B14F-4D97-AF65-F5344CB8AC3E}">
        <p14:creationId xmlns:p14="http://schemas.microsoft.com/office/powerpoint/2010/main" val="290028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EC40EB5-E79F-DD21-5FB1-C9FF5082621C}"/>
              </a:ext>
            </a:extLst>
          </p:cNvPr>
          <p:cNvSpPr txBox="1">
            <a:spLocks/>
          </p:cNvSpPr>
          <p:nvPr userDrawn="1"/>
        </p:nvSpPr>
        <p:spPr bwMode="gray">
          <a:xfrm>
            <a:off x="525600" y="673200"/>
            <a:ext cx="912132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dirty="0"/>
              <a:t>Disclaimer</a:t>
            </a:r>
          </a:p>
        </p:txBody>
      </p:sp>
      <p:sp>
        <p:nvSpPr>
          <p:cNvPr id="3" name="Fußzeilenplatzhalter 2">
            <a:extLst>
              <a:ext uri="{FF2B5EF4-FFF2-40B4-BE49-F238E27FC236}">
                <a16:creationId xmlns:a16="http://schemas.microsoft.com/office/drawing/2014/main" id="{BD6DB46E-FD75-FFAB-8FCC-3764084F616A}"/>
              </a:ext>
            </a:extLst>
          </p:cNvPr>
          <p:cNvSpPr>
            <a:spLocks noGrp="1"/>
          </p:cNvSpPr>
          <p:nvPr>
            <p:ph type="ftr" sz="quarter" idx="10"/>
          </p:nvPr>
        </p:nvSpPr>
        <p:spPr/>
        <p:txBody>
          <a:bodyPr/>
          <a:lstStyle/>
          <a:p>
            <a:endParaRPr lang="de-DE" dirty="0"/>
          </a:p>
        </p:txBody>
      </p:sp>
      <p:sp>
        <p:nvSpPr>
          <p:cNvPr id="4" name="Foliennummernplatzhalter 3">
            <a:extLst>
              <a:ext uri="{FF2B5EF4-FFF2-40B4-BE49-F238E27FC236}">
                <a16:creationId xmlns:a16="http://schemas.microsoft.com/office/drawing/2014/main" id="{47F97A3C-FBCF-2707-8B6C-8C60DEAAD070}"/>
              </a:ext>
            </a:extLst>
          </p:cNvPr>
          <p:cNvSpPr>
            <a:spLocks noGrp="1"/>
          </p:cNvSpPr>
          <p:nvPr>
            <p:ph type="sldNum" sz="quarter" idx="11"/>
          </p:nvPr>
        </p:nvSpPr>
        <p:spPr/>
        <p:txBody>
          <a:bodyPr/>
          <a:lstStyle/>
          <a:p>
            <a:fld id="{521AE3AC-DDCA-45D4-9B2A-A2DBEA872607}" type="slidenum">
              <a:rPr lang="de-DE" smtClean="0"/>
              <a:pPr/>
              <a:t>‹Nr.›</a:t>
            </a:fld>
            <a:endParaRPr lang="de-DE" dirty="0"/>
          </a:p>
        </p:txBody>
      </p:sp>
      <p:sp>
        <p:nvSpPr>
          <p:cNvPr id="2" name="Textfeld 1">
            <a:extLst>
              <a:ext uri="{FF2B5EF4-FFF2-40B4-BE49-F238E27FC236}">
                <a16:creationId xmlns:a16="http://schemas.microsoft.com/office/drawing/2014/main" id="{FCCD0E53-2E3C-83A3-332C-A1EE033105EF}"/>
              </a:ext>
            </a:extLst>
          </p:cNvPr>
          <p:cNvSpPr txBox="1"/>
          <p:nvPr userDrawn="1"/>
        </p:nvSpPr>
        <p:spPr>
          <a:xfrm>
            <a:off x="527052" y="4472381"/>
            <a:ext cx="11145835" cy="1620444"/>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900" b="0" u="none" dirty="0">
                <a:solidFill>
                  <a:schemeClr val="tx2"/>
                </a:solidFill>
                <a:latin typeface="+mn-lt"/>
                <a:ea typeface="+mn-ea"/>
                <a:cs typeface="+mn-cs"/>
              </a:rPr>
              <a:t>Bildnachweis: </a:t>
            </a:r>
          </a:p>
          <a:p>
            <a:pPr>
              <a:lnSpc>
                <a:spcPct val="90000"/>
              </a:lnSpc>
              <a:spcBef>
                <a:spcPts val="0"/>
              </a:spcBef>
            </a:pPr>
            <a:r>
              <a:rPr lang="de-CH" sz="900"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900" b="1" u="sng"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Urheberrecht:</a:t>
            </a:r>
          </a:p>
          <a:p>
            <a:pPr>
              <a:lnSpc>
                <a:spcPct val="90000"/>
              </a:lnSpc>
              <a:spcBef>
                <a:spcPts val="0"/>
              </a:spcBef>
            </a:pPr>
            <a:r>
              <a:rPr lang="de-CH" sz="900" dirty="0">
                <a:solidFill>
                  <a:schemeClr val="tx2"/>
                </a:solidFill>
                <a:latin typeface="+mn-lt"/>
                <a:ea typeface="+mn-ea"/>
                <a:cs typeface="+mn-cs"/>
              </a:rPr>
              <a:t>Nachdruck, Vervielfältigung, (Weiter)-Bearbeitung – auch auszugsweise – und / oder Weiterleitung an Dritte ist urheberrechtlich nicht gestattet.</a:t>
            </a:r>
            <a:r>
              <a:rPr lang="de-DE" sz="900" dirty="0">
                <a:solidFill>
                  <a:schemeClr val="tx2"/>
                </a:solidFill>
                <a:latin typeface="+mn-lt"/>
                <a:ea typeface="+mn-ea"/>
                <a:cs typeface="+mn-cs"/>
              </a:rPr>
              <a:t> Nachdruck, Vervielfältigung, (Weiter)-Bearbeitung – auch auszugsweise – und / oder Weiterleitung an Dritte ist urheberrechtlich nicht gestattet. </a:t>
            </a:r>
            <a:endParaRPr lang="de-CH" sz="900" dirty="0">
              <a:solidFill>
                <a:schemeClr val="tx2"/>
              </a:solidFill>
              <a:latin typeface="+mn-lt"/>
              <a:ea typeface="+mn-ea"/>
              <a:cs typeface="+mn-cs"/>
            </a:endParaRPr>
          </a:p>
          <a:p>
            <a:pPr>
              <a:lnSpc>
                <a:spcPct val="90000"/>
              </a:lnSpc>
              <a:spcBef>
                <a:spcPts val="0"/>
              </a:spcBef>
            </a:pPr>
            <a:endParaRPr lang="de-CH" sz="900"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Haftungsausschluss:</a:t>
            </a:r>
          </a:p>
          <a:p>
            <a:pPr>
              <a:lnSpc>
                <a:spcPct val="90000"/>
              </a:lnSpc>
              <a:spcBef>
                <a:spcPts val="0"/>
              </a:spcBef>
            </a:pPr>
            <a:r>
              <a:rPr lang="de-DE" sz="900"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400" dirty="0">
              <a:solidFill>
                <a:schemeClr val="tx2"/>
              </a:solidFill>
              <a:latin typeface="+mn-lt"/>
            </a:endParaRPr>
          </a:p>
        </p:txBody>
      </p:sp>
    </p:spTree>
    <p:extLst>
      <p:ext uri="{BB962C8B-B14F-4D97-AF65-F5344CB8AC3E}">
        <p14:creationId xmlns:p14="http://schemas.microsoft.com/office/powerpoint/2010/main" val="152310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6089072" y="1600200"/>
            <a:ext cx="6102927" cy="4826549"/>
          </a:xfrm>
          <a:pattFill prst="ltUpDiag">
            <a:fgClr>
              <a:schemeClr val="bg2"/>
            </a:fgClr>
            <a:bgClr>
              <a:schemeClr val="bg1"/>
            </a:bgClr>
          </a:pattFill>
        </p:spPr>
        <p:txBody>
          <a:bodyPr tIns="108000" anchor="t"/>
          <a:lstStyle>
            <a:lvl1pPr marL="0" marR="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latin typeface="Calibri" panose="020F0502020204030204" pitchFamily="34" charset="0"/>
              </a:defRPr>
            </a:lvl1pPr>
          </a:lstStyle>
          <a:p>
            <a:pPr marL="0" marR="0" lvl="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338" y="1600199"/>
            <a:ext cx="6094412" cy="4826550"/>
          </a:xfrm>
          <a:solidFill>
            <a:schemeClr val="accent1"/>
          </a:solidFill>
        </p:spPr>
        <p:txBody>
          <a:bodyPr lIns="576000" tIns="864000" rIns="324000" bIns="2160000" anchor="b"/>
          <a:lstStyle>
            <a:lvl1pPr>
              <a:defRPr sz="3600" b="0">
                <a:solidFill>
                  <a:schemeClr val="bg1"/>
                </a:solidFill>
                <a:latin typeface="Calibri" panose="020F0502020204030204" pitchFamily="34" charset="0"/>
              </a:defRPr>
            </a:lvl1pPr>
          </a:lstStyle>
          <a:p>
            <a:r>
              <a:rPr lang="de-DE"/>
              <a:t>Mastertitelformat bearbeiten</a:t>
            </a:r>
            <a:endParaRPr lang="de-DE" dirty="0"/>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4"/>
            <a:ext cx="5288096" cy="747301"/>
          </a:xfrm>
        </p:spPr>
        <p:txBody>
          <a:bodyPr lIns="57600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pic>
        <p:nvPicPr>
          <p:cNvPr id="3" name="Grafik 2">
            <a:extLst>
              <a:ext uri="{FF2B5EF4-FFF2-40B4-BE49-F238E27FC236}">
                <a16:creationId xmlns:a16="http://schemas.microsoft.com/office/drawing/2014/main" id="{4435B929-240F-4A2A-B76F-9EA407C3ED75}"/>
              </a:ext>
            </a:extLst>
          </p:cNvPr>
          <p:cNvPicPr>
            <a:picLocks noChangeAspect="1"/>
          </p:cNvPicPr>
          <p:nvPr userDrawn="1"/>
        </p:nvPicPr>
        <p:blipFill>
          <a:blip r:embed="rId3"/>
          <a:stretch>
            <a:fillRect/>
          </a:stretch>
        </p:blipFill>
        <p:spPr>
          <a:xfrm>
            <a:off x="7193985" y="246116"/>
            <a:ext cx="4419983" cy="1255885"/>
          </a:xfrm>
          <a:prstGeom prst="rect">
            <a:avLst/>
          </a:prstGeom>
        </p:spPr>
      </p:pic>
    </p:spTree>
    <p:custDataLst>
      <p:tags r:id="rId1"/>
    </p:custDataLst>
    <p:extLst>
      <p:ext uri="{BB962C8B-B14F-4D97-AF65-F5344CB8AC3E}">
        <p14:creationId xmlns:p14="http://schemas.microsoft.com/office/powerpoint/2010/main" val="116463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858713" y="3684220"/>
            <a:ext cx="5571988" cy="2400087"/>
          </a:xfrm>
        </p:spPr>
        <p:txBody>
          <a:bodyPr/>
          <a:lstStyle>
            <a:lvl1pPr>
              <a:lnSpc>
                <a:spcPct val="100000"/>
              </a:lnSpc>
              <a:defRPr sz="4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0" y="1795351"/>
            <a:ext cx="3157666" cy="2432618"/>
          </a:xfrm>
        </p:spPr>
        <p:txBody>
          <a:bodyPr wrap="none"/>
          <a:lstStyle>
            <a:lvl1pPr marL="0" indent="0" algn="ctr">
              <a:spcBef>
                <a:spcPts val="0"/>
              </a:spcBef>
              <a:spcAft>
                <a:spcPts val="0"/>
              </a:spcAft>
              <a:buFont typeface="Arial" panose="020B0604020202020204" pitchFamily="34" charset="0"/>
              <a:buNone/>
              <a:defRPr sz="18000" b="1">
                <a:solidFill>
                  <a:schemeClr val="bg1">
                    <a:alpha val="40000"/>
                  </a:schemeClr>
                </a:solidFill>
                <a:latin typeface="+mj-lt"/>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a:t>NR</a:t>
            </a:r>
          </a:p>
        </p:txBody>
      </p:sp>
      <p:sp>
        <p:nvSpPr>
          <p:cNvPr id="7" name="Fußzeilenplatzhalter 6"/>
          <p:cNvSpPr>
            <a:spLocks noGrp="1"/>
          </p:cNvSpPr>
          <p:nvPr>
            <p:ph type="ftr" sz="quarter" idx="15"/>
          </p:nvPr>
        </p:nvSpPr>
        <p:spPr>
          <a:xfrm>
            <a:off x="858713" y="7010137"/>
            <a:ext cx="9468000" cy="181500"/>
          </a:xfrm>
        </p:spPr>
        <p:txBody>
          <a:bodyPr/>
          <a:lstStyle>
            <a:lvl1pPr>
              <a:defRPr>
                <a:solidFill>
                  <a:schemeClr val="accent6"/>
                </a:solidFill>
                <a:latin typeface="Calibri" panose="020F0502020204030204" pitchFamily="34" charset="0"/>
              </a:defRPr>
            </a:lvl1pPr>
          </a:lstStyle>
          <a:p>
            <a:endParaRPr lang="de-DE" dirty="0"/>
          </a:p>
        </p:txBody>
      </p:sp>
      <p:sp>
        <p:nvSpPr>
          <p:cNvPr id="8" name="Foliennummernplatzhalter 7"/>
          <p:cNvSpPr>
            <a:spLocks noGrp="1"/>
          </p:cNvSpPr>
          <p:nvPr>
            <p:ph type="sldNum" sz="quarter" idx="16"/>
          </p:nvPr>
        </p:nvSpPr>
        <p:spPr>
          <a:xfrm>
            <a:off x="527052" y="7010663"/>
            <a:ext cx="234947" cy="181500"/>
          </a:xfrm>
        </p:spPr>
        <p:txBody>
          <a:bodyPr/>
          <a:lstStyle>
            <a:lvl1pPr>
              <a:defRPr>
                <a:solidFill>
                  <a:schemeClr val="accent6"/>
                </a:solidFill>
                <a:latin typeface="Calibri" panose="020F0502020204030204" pitchFamily="34" charset="0"/>
              </a:defRPr>
            </a:lvl1p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21231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45837"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193595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spalti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5497513"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Inhaltsplatzhalter 6">
            <a:extLst>
              <a:ext uri="{FF2B5EF4-FFF2-40B4-BE49-F238E27FC236}">
                <a16:creationId xmlns:a16="http://schemas.microsoft.com/office/drawing/2014/main" id="{A454B215-1514-AD0D-7171-82392DCEE9F4}"/>
              </a:ext>
            </a:extLst>
          </p:cNvPr>
          <p:cNvSpPr>
            <a:spLocks noGrp="1"/>
          </p:cNvSpPr>
          <p:nvPr>
            <p:ph sz="quarter" idx="22"/>
          </p:nvPr>
        </p:nvSpPr>
        <p:spPr>
          <a:xfrm>
            <a:off x="6170613" y="1601093"/>
            <a:ext cx="5494338" cy="4495434"/>
          </a:xfrm>
        </p:spPr>
        <p:txBody>
          <a:bodyPr/>
          <a:lstStyle>
            <a:lvl1pPr marL="360000" indent="-360000">
              <a:spcBef>
                <a:spcPts val="400"/>
              </a:spcBef>
              <a:spcAft>
                <a:spcPts val="400"/>
              </a:spcAft>
              <a:buClr>
                <a:schemeClr val="accent1"/>
              </a:buClr>
              <a:buSzPct val="110000"/>
              <a:buFont typeface="+mj-lt"/>
              <a:buAutoNum type="arabicPeriod"/>
              <a:defRPr lang="de-DE" sz="2400" kern="1200" dirty="0">
                <a:solidFill>
                  <a:schemeClr val="tx2"/>
                </a:solidFill>
                <a:latin typeface="+mj-lt"/>
                <a:ea typeface="+mn-ea"/>
                <a:cs typeface="+mn-cs"/>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Tree>
    <p:custDataLst>
      <p:tags r:id="rId1"/>
    </p:custDataLst>
    <p:extLst>
      <p:ext uri="{BB962C8B-B14F-4D97-AF65-F5344CB8AC3E}">
        <p14:creationId xmlns:p14="http://schemas.microsoft.com/office/powerpoint/2010/main" val="245506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37900"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platzhalter 3">
            <a:extLst>
              <a:ext uri="{FF2B5EF4-FFF2-40B4-BE49-F238E27FC236}">
                <a16:creationId xmlns:a16="http://schemas.microsoft.com/office/drawing/2014/main" id="{59299A02-BB7A-D23A-5899-109A6081A5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2282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spaltig">
    <p:spTree>
      <p:nvGrpSpPr>
        <p:cNvPr id="1" name=""/>
        <p:cNvGrpSpPr/>
        <p:nvPr/>
      </p:nvGrpSpPr>
      <p:grpSpPr>
        <a:xfrm>
          <a:off x="0" y="0"/>
          <a:ext cx="0" cy="0"/>
          <a:chOff x="0" y="0"/>
          <a:chExt cx="0" cy="0"/>
        </a:xfrm>
      </p:grpSpPr>
      <p:sp>
        <p:nvSpPr>
          <p:cNvPr id="5" name="Inhaltsplatzhalter 4"/>
          <p:cNvSpPr>
            <a:spLocks noGrp="1"/>
          </p:cNvSpPr>
          <p:nvPr>
            <p:ph sz="quarter" idx="22"/>
          </p:nvPr>
        </p:nvSpPr>
        <p:spPr>
          <a:xfrm>
            <a:off x="527051" y="1601093"/>
            <a:ext cx="549751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6170613" y="1601093"/>
            <a:ext cx="549433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A634B820-6669-DBBB-494F-24B4FA1D49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83100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5600" y="673200"/>
            <a:ext cx="9121320" cy="360000"/>
          </a:xfrm>
        </p:spPr>
        <p:txBody>
          <a:bodyPr/>
          <a:lstStyle/>
          <a:p>
            <a:r>
              <a:rPr lang="de-DE"/>
              <a:t>Mastertitelformat bearbeiten</a:t>
            </a:r>
            <a:endParaRPr lang="en-US" dirty="0"/>
          </a:p>
        </p:txBody>
      </p:sp>
      <p:sp>
        <p:nvSpPr>
          <p:cNvPr id="5" name="Inhaltsplatzhalter 4"/>
          <p:cNvSpPr>
            <a:spLocks noGrp="1"/>
          </p:cNvSpPr>
          <p:nvPr>
            <p:ph sz="quarter" idx="22"/>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287368"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8047685"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16772743-4F2C-5CEF-F250-4B835CF19B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38288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userDrawn="1"/>
        </p:nvPicPr>
        <p:blipFill>
          <a:blip r:embed="rId26">
            <a:alphaModFix/>
          </a:blip>
          <a:stretch>
            <a:fillRect/>
          </a:stretch>
        </p:blipFill>
        <p:spPr>
          <a:xfrm>
            <a:off x="5261058" y="248478"/>
            <a:ext cx="7022263"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525600" y="673200"/>
            <a:ext cx="912132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527052" y="1601093"/>
            <a:ext cx="11137900" cy="44954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     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800225" y="6525202"/>
            <a:ext cx="8194827" cy="181500"/>
          </a:xfrm>
          <a:prstGeom prst="rect">
            <a:avLst/>
          </a:prstGeom>
          <a:noFill/>
        </p:spPr>
        <p:txBody>
          <a:bodyPr vert="horz" lIns="0" tIns="0" rIns="0" bIns="0" rtlCol="0" anchor="ctr"/>
          <a:lstStyle>
            <a:lvl1pPr algn="l">
              <a:defRPr sz="100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11672888" y="6525203"/>
            <a:ext cx="322052" cy="181500"/>
          </a:xfrm>
          <a:prstGeom prst="rect">
            <a:avLst/>
          </a:prstGeom>
          <a:noFill/>
        </p:spPr>
        <p:txBody>
          <a:bodyPr vert="horz" lIns="0" tIns="0" rIns="0" bIns="0" rtlCol="0" anchor="ctr"/>
          <a:lstStyle>
            <a:lvl1pPr algn="l">
              <a:defRPr sz="1100">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sp>
        <p:nvSpPr>
          <p:cNvPr id="10" name="empower - DO NOT DELETE!!!" hidden="1">
            <a:extLst>
              <a:ext uri="{FF2B5EF4-FFF2-40B4-BE49-F238E27FC236}">
                <a16:creationId xmlns:a16="http://schemas.microsoft.com/office/drawing/2014/main" id="{07F6F746-2D84-BA82-F1D5-8408966C1429}"/>
              </a:ext>
            </a:extLst>
          </p:cNvPr>
          <p:cNvSpPr/>
          <p:nvPr userDrawn="1">
            <p:custDataLst>
              <p:tags r:id="rId25"/>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1" name="Grafik 10">
            <a:extLst>
              <a:ext uri="{FF2B5EF4-FFF2-40B4-BE49-F238E27FC236}">
                <a16:creationId xmlns:a16="http://schemas.microsoft.com/office/drawing/2014/main" id="{A7F91329-B9B0-919E-87EF-75806ADF58E2}"/>
              </a:ext>
            </a:extLst>
          </p:cNvPr>
          <p:cNvPicPr>
            <a:picLocks noChangeAspect="1"/>
          </p:cNvPicPr>
          <p:nvPr userDrawn="1"/>
        </p:nvPicPr>
        <p:blipFill>
          <a:blip r:embed="rId27"/>
          <a:stretch>
            <a:fillRect/>
          </a:stretch>
        </p:blipFill>
        <p:spPr>
          <a:xfrm>
            <a:off x="9809018" y="565599"/>
            <a:ext cx="1978556" cy="562183"/>
          </a:xfrm>
          <a:prstGeom prst="rect">
            <a:avLst/>
          </a:prstGeom>
        </p:spPr>
      </p:pic>
    </p:spTree>
    <p:custDataLst>
      <p:tags r:id="rId24"/>
    </p:custDataLst>
    <p:extLst>
      <p:ext uri="{BB962C8B-B14F-4D97-AF65-F5344CB8AC3E}">
        <p14:creationId xmlns:p14="http://schemas.microsoft.com/office/powerpoint/2010/main" val="1396210884"/>
      </p:ext>
    </p:extLst>
  </p:cSld>
  <p:clrMap bg1="lt1" tx1="dk1" bg2="lt2" tx2="dk2" accent1="accent1" accent2="accent2" accent3="accent3" accent4="accent4" accent5="accent5" accent6="accent6" hlink="hlink" folHlink="folHlink"/>
  <p:sldLayoutIdLst>
    <p:sldLayoutId id="2147483862" r:id="rId1"/>
    <p:sldLayoutId id="2147483857" r:id="rId2"/>
    <p:sldLayoutId id="2147483861" r:id="rId3"/>
    <p:sldLayoutId id="2147483864" r:id="rId4"/>
    <p:sldLayoutId id="2147483873" r:id="rId5"/>
    <p:sldLayoutId id="2147483875" r:id="rId6"/>
    <p:sldLayoutId id="2147483838" r:id="rId7"/>
    <p:sldLayoutId id="2147483839" r:id="rId8"/>
    <p:sldLayoutId id="2147483859" r:id="rId9"/>
    <p:sldLayoutId id="2147483841" r:id="rId10"/>
    <p:sldLayoutId id="2147483842" r:id="rId11"/>
    <p:sldLayoutId id="2147483844" r:id="rId12"/>
    <p:sldLayoutId id="2147483845" r:id="rId13"/>
    <p:sldLayoutId id="2147483870" r:id="rId14"/>
    <p:sldLayoutId id="2147483863" r:id="rId15"/>
    <p:sldLayoutId id="2147483869" r:id="rId16"/>
    <p:sldLayoutId id="2147483852" r:id="rId17"/>
    <p:sldLayoutId id="2147483872" r:id="rId18"/>
    <p:sldLayoutId id="2147483871" r:id="rId19"/>
    <p:sldLayoutId id="2147483865" r:id="rId20"/>
    <p:sldLayoutId id="2147483858" r:id="rId21"/>
    <p:sldLayoutId id="2147483874"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600" b="0" kern="1200" cap="all" baseline="0">
          <a:solidFill>
            <a:schemeClr val="tx2"/>
          </a:solidFill>
          <a:latin typeface="+mj-lt"/>
          <a:ea typeface="+mj-ea"/>
          <a:cs typeface="+mj-cs"/>
        </a:defRPr>
      </a:lvl1pPr>
    </p:titleStyle>
    <p:body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mn-lt"/>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mn-lt"/>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mn-lt"/>
          <a:ea typeface="+mn-ea"/>
          <a:cs typeface="+mn-cs"/>
        </a:defRPr>
      </a:lvl3pPr>
      <a:lvl4pPr marL="0" indent="0" algn="l" defTabSz="914377" rtl="0" eaLnBrk="1" latinLnBrk="0" hangingPunct="1">
        <a:lnSpc>
          <a:spcPct val="100000"/>
        </a:lnSpc>
        <a:spcBef>
          <a:spcPts val="0"/>
        </a:spcBef>
        <a:spcAft>
          <a:spcPts val="400"/>
        </a:spcAft>
        <a:buClr>
          <a:schemeClr val="accent1"/>
        </a:buClr>
        <a:buFontTx/>
        <a:buNone/>
        <a:defRPr sz="2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3" userDrawn="1">
          <p15:clr>
            <a:srgbClr val="F26B43"/>
          </p15:clr>
        </p15:guide>
        <p15:guide id="2" pos="325" userDrawn="1">
          <p15:clr>
            <a:srgbClr val="F26B43"/>
          </p15:clr>
        </p15:guide>
        <p15:guide id="3" pos="7353" userDrawn="1">
          <p15:clr>
            <a:srgbClr val="F26B43"/>
          </p15:clr>
        </p15:guide>
        <p15:guide id="11" orient="horz" pos="1003" userDrawn="1">
          <p15:clr>
            <a:srgbClr val="F26B43"/>
          </p15:clr>
        </p15:guide>
        <p15:guide id="16" orient="horz" pos="3838" userDrawn="1">
          <p15:clr>
            <a:srgbClr val="F26B43"/>
          </p15:clr>
        </p15:guide>
        <p15:guide id="18" pos="384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DEB69D-B67C-CB5E-3499-B4F8AA2512CB}"/>
              </a:ext>
            </a:extLst>
          </p:cNvPr>
          <p:cNvSpPr>
            <a:spLocks noGrp="1"/>
          </p:cNvSpPr>
          <p:nvPr>
            <p:ph type="title"/>
          </p:nvPr>
        </p:nvSpPr>
        <p:spPr/>
        <p:txBody>
          <a:bodyPr/>
          <a:lstStyle/>
          <a:p>
            <a:r>
              <a:rPr lang="de-DE" dirty="0"/>
              <a:t>Laborarbeiten</a:t>
            </a:r>
          </a:p>
        </p:txBody>
      </p:sp>
      <p:sp>
        <p:nvSpPr>
          <p:cNvPr id="3" name="Textplatzhalter 2">
            <a:extLst>
              <a:ext uri="{FF2B5EF4-FFF2-40B4-BE49-F238E27FC236}">
                <a16:creationId xmlns:a16="http://schemas.microsoft.com/office/drawing/2014/main" id="{5CF8A4CF-9E6B-5F48-BD94-108DB7700393}"/>
              </a:ext>
            </a:extLst>
          </p:cNvPr>
          <p:cNvSpPr>
            <a:spLocks noGrp="1"/>
          </p:cNvSpPr>
          <p:nvPr>
            <p:ph type="body" sz="quarter" idx="24"/>
          </p:nvPr>
        </p:nvSpPr>
        <p:spPr/>
        <p:txBody>
          <a:bodyPr/>
          <a:lstStyle/>
          <a:p>
            <a:r>
              <a:rPr lang="de-DE" dirty="0" err="1"/>
              <a:t>Referent:in</a:t>
            </a:r>
            <a:r>
              <a:rPr lang="de-DE" dirty="0"/>
              <a:t>, Ort</a:t>
            </a:r>
          </a:p>
          <a:p>
            <a:pPr>
              <a:buNone/>
            </a:pPr>
            <a:endParaRPr lang="de-DE" dirty="0"/>
          </a:p>
        </p:txBody>
      </p:sp>
      <p:pic>
        <p:nvPicPr>
          <p:cNvPr id="11" name="Bildplatzhalter 10">
            <a:extLst>
              <a:ext uri="{FF2B5EF4-FFF2-40B4-BE49-F238E27FC236}">
                <a16:creationId xmlns:a16="http://schemas.microsoft.com/office/drawing/2014/main" id="{76CC98E9-B15A-07EB-FD76-4BF641D1755C}"/>
              </a:ext>
            </a:extLst>
          </p:cNvPr>
          <p:cNvPicPr>
            <a:picLocks noGrp="1" noChangeAspect="1"/>
          </p:cNvPicPr>
          <p:nvPr>
            <p:ph type="pic" sz="quarter" idx="23"/>
          </p:nvPr>
        </p:nvPicPr>
        <p:blipFill rotWithShape="1">
          <a:blip r:embed="rId2"/>
          <a:srcRect t="7632" b="4046"/>
          <a:stretch/>
        </p:blipFill>
        <p:spPr>
          <a:xfrm>
            <a:off x="6089074" y="1600200"/>
            <a:ext cx="5464737" cy="4826550"/>
          </a:xfrm>
        </p:spPr>
      </p:pic>
    </p:spTree>
    <p:extLst>
      <p:ext uri="{BB962C8B-B14F-4D97-AF65-F5344CB8AC3E}">
        <p14:creationId xmlns:p14="http://schemas.microsoft.com/office/powerpoint/2010/main" val="356221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5FB05F9-9E6A-3494-A6C9-A77FECAAA70A}"/>
              </a:ext>
            </a:extLst>
          </p:cNvPr>
          <p:cNvSpPr>
            <a:spLocks noGrp="1"/>
          </p:cNvSpPr>
          <p:nvPr>
            <p:ph sz="quarter" idx="22"/>
          </p:nvPr>
        </p:nvSpPr>
        <p:spPr>
          <a:xfrm>
            <a:off x="527051" y="1601093"/>
            <a:ext cx="7320164" cy="4495434"/>
          </a:xfrm>
        </p:spPr>
        <p:txBody>
          <a:bodyPr vert="horz" lIns="0" tIns="0" rIns="0" bIns="0" rtlCol="0" anchor="t">
            <a:noAutofit/>
          </a:bodyPr>
          <a:lstStyle/>
          <a:p>
            <a:pPr marL="360000" indent="-360000">
              <a:buClr>
                <a:schemeClr val="accent1"/>
              </a:buClr>
              <a:buSzPct val="110000"/>
              <a:buFont typeface="Arial" panose="020B0604020202020204" pitchFamily="34" charset="0"/>
              <a:buChar char="•"/>
            </a:pPr>
            <a:r>
              <a:rPr lang="de-DE" dirty="0">
                <a:latin typeface="+mj-lt"/>
              </a:rPr>
              <a:t>Aktiv an Unterweisungen teilnehmen</a:t>
            </a:r>
          </a:p>
          <a:p>
            <a:pPr marL="360000" indent="-360000">
              <a:buClr>
                <a:schemeClr val="accent1"/>
              </a:buClr>
              <a:buSzPct val="110000"/>
              <a:buFont typeface="Arial" panose="020B0604020202020204" pitchFamily="34" charset="0"/>
              <a:buChar char="•"/>
            </a:pPr>
            <a:r>
              <a:rPr lang="de-DE" dirty="0">
                <a:latin typeface="+mj-lt"/>
              </a:rPr>
              <a:t>Betriebsanweisungen einhalten</a:t>
            </a:r>
          </a:p>
          <a:p>
            <a:pPr marL="360000" indent="-360000">
              <a:buClr>
                <a:schemeClr val="accent1"/>
              </a:buClr>
              <a:buSzPct val="110000"/>
              <a:buFont typeface="Arial" panose="020B0604020202020204" pitchFamily="34" charset="0"/>
              <a:buChar char="•"/>
            </a:pPr>
            <a:r>
              <a:rPr lang="de-DE" dirty="0">
                <a:latin typeface="+mj-lt"/>
              </a:rPr>
              <a:t>Klare Verantwortlichkeiten</a:t>
            </a:r>
          </a:p>
          <a:p>
            <a:pPr marL="360000" indent="-360000">
              <a:buClr>
                <a:schemeClr val="accent1"/>
              </a:buClr>
              <a:buSzPct val="110000"/>
              <a:buFont typeface="Arial" panose="020B0604020202020204" pitchFamily="34" charset="0"/>
              <a:buChar char="•"/>
            </a:pPr>
            <a:r>
              <a:rPr lang="de-DE" dirty="0">
                <a:latin typeface="+mj-lt"/>
              </a:rPr>
              <a:t>Regelmäßige Unterweisungen</a:t>
            </a:r>
          </a:p>
          <a:p>
            <a:pPr marL="360000" indent="-360000">
              <a:buClr>
                <a:schemeClr val="accent1"/>
              </a:buClr>
              <a:buSzPct val="110000"/>
              <a:buFont typeface="Arial" panose="020B0604020202020204" pitchFamily="34" charset="0"/>
              <a:buChar char="•"/>
            </a:pPr>
            <a:r>
              <a:rPr lang="de-DE" dirty="0">
                <a:latin typeface="+mj-lt"/>
              </a:rPr>
              <a:t>Zugangsregelungen beachten</a:t>
            </a:r>
          </a:p>
          <a:p>
            <a:pPr marL="360000" indent="-360000">
              <a:buClr>
                <a:schemeClr val="accent1"/>
              </a:buClr>
              <a:buSzPct val="110000"/>
              <a:buFont typeface="Arial" panose="020B0604020202020204" pitchFamily="34" charset="0"/>
              <a:buChar char="•"/>
            </a:pPr>
            <a:r>
              <a:rPr lang="de-DE" dirty="0">
                <a:latin typeface="+mj-lt"/>
              </a:rPr>
              <a:t>Alleinarbeit nur mit Freigabe</a:t>
            </a:r>
          </a:p>
          <a:p>
            <a:endParaRPr lang="de-DE" dirty="0"/>
          </a:p>
        </p:txBody>
      </p:sp>
      <p:sp>
        <p:nvSpPr>
          <p:cNvPr id="4" name="Fußzeilenplatzhalter 3">
            <a:extLst>
              <a:ext uri="{FF2B5EF4-FFF2-40B4-BE49-F238E27FC236}">
                <a16:creationId xmlns:a16="http://schemas.microsoft.com/office/drawing/2014/main" id="{991363FB-BC7F-DD95-B36E-5EC553B9C639}"/>
              </a:ext>
            </a:extLst>
          </p:cNvPr>
          <p:cNvSpPr>
            <a:spLocks noGrp="1"/>
          </p:cNvSpPr>
          <p:nvPr>
            <p:ph type="ftr" sz="quarter" idx="24"/>
          </p:nvPr>
        </p:nvSpPr>
        <p:spPr/>
        <p:txBody>
          <a:bodyPr/>
          <a:lstStyle/>
          <a:p>
            <a:endParaRPr lang="de-DE" dirty="0"/>
          </a:p>
        </p:txBody>
      </p:sp>
      <p:sp>
        <p:nvSpPr>
          <p:cNvPr id="5" name="Foliennummernplatzhalter 4">
            <a:extLst>
              <a:ext uri="{FF2B5EF4-FFF2-40B4-BE49-F238E27FC236}">
                <a16:creationId xmlns:a16="http://schemas.microsoft.com/office/drawing/2014/main" id="{C8B24FC7-2256-63FF-44C7-DB2788E10F89}"/>
              </a:ext>
            </a:extLst>
          </p:cNvPr>
          <p:cNvSpPr>
            <a:spLocks noGrp="1"/>
          </p:cNvSpPr>
          <p:nvPr>
            <p:ph type="sldNum" sz="quarter" idx="25"/>
          </p:nvPr>
        </p:nvSpPr>
        <p:spPr/>
        <p:txBody>
          <a:bodyPr/>
          <a:lstStyle/>
          <a:p>
            <a:fld id="{521AE3AC-DDCA-45D4-9B2A-A2DBEA872607}" type="slidenum">
              <a:rPr lang="de-DE" smtClean="0"/>
              <a:pPr/>
              <a:t>10</a:t>
            </a:fld>
            <a:endParaRPr lang="de-DE" dirty="0"/>
          </a:p>
        </p:txBody>
      </p:sp>
      <p:sp>
        <p:nvSpPr>
          <p:cNvPr id="2" name="Titel 1">
            <a:extLst>
              <a:ext uri="{FF2B5EF4-FFF2-40B4-BE49-F238E27FC236}">
                <a16:creationId xmlns:a16="http://schemas.microsoft.com/office/drawing/2014/main" id="{D43FC647-93E3-6D44-E78D-180F7200D9A7}"/>
              </a:ext>
            </a:extLst>
          </p:cNvPr>
          <p:cNvSpPr>
            <a:spLocks noGrp="1"/>
          </p:cNvSpPr>
          <p:nvPr>
            <p:ph type="title"/>
          </p:nvPr>
        </p:nvSpPr>
        <p:spPr/>
        <p:txBody>
          <a:bodyPr/>
          <a:lstStyle/>
          <a:p>
            <a:r>
              <a:rPr lang="de-DE" dirty="0"/>
              <a:t>Organisation im Labor</a:t>
            </a:r>
          </a:p>
        </p:txBody>
      </p:sp>
      <p:pic>
        <p:nvPicPr>
          <p:cNvPr id="7" name="Grafik 6">
            <a:extLst>
              <a:ext uri="{FF2B5EF4-FFF2-40B4-BE49-F238E27FC236}">
                <a16:creationId xmlns:a16="http://schemas.microsoft.com/office/drawing/2014/main" id="{F792A4FA-5722-4FED-A2E3-631603CE4EEF}"/>
              </a:ext>
            </a:extLst>
          </p:cNvPr>
          <p:cNvPicPr>
            <a:picLocks noChangeAspect="1"/>
          </p:cNvPicPr>
          <p:nvPr/>
        </p:nvPicPr>
        <p:blipFill>
          <a:blip r:embed="rId3"/>
          <a:stretch>
            <a:fillRect/>
          </a:stretch>
        </p:blipFill>
        <p:spPr>
          <a:xfrm>
            <a:off x="6777682" y="1478351"/>
            <a:ext cx="4244546" cy="4244546"/>
          </a:xfrm>
          <a:prstGeom prst="rect">
            <a:avLst/>
          </a:prstGeom>
          <a:ln>
            <a:noFill/>
          </a:ln>
          <a:effectLst>
            <a:softEdge rad="112500"/>
          </a:effectLst>
        </p:spPr>
      </p:pic>
    </p:spTree>
    <p:extLst>
      <p:ext uri="{BB962C8B-B14F-4D97-AF65-F5344CB8AC3E}">
        <p14:creationId xmlns:p14="http://schemas.microsoft.com/office/powerpoint/2010/main" val="413382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5FB05F9-9E6A-3494-A6C9-A77FECAAA70A}"/>
              </a:ext>
            </a:extLst>
          </p:cNvPr>
          <p:cNvSpPr>
            <a:spLocks noGrp="1"/>
          </p:cNvSpPr>
          <p:nvPr>
            <p:ph sz="quarter" idx="22"/>
          </p:nvPr>
        </p:nvSpPr>
        <p:spPr>
          <a:xfrm>
            <a:off x="527051" y="1601093"/>
            <a:ext cx="7320164" cy="4495434"/>
          </a:xfrm>
        </p:spPr>
        <p:txBody>
          <a:bodyPr vert="horz" lIns="0" tIns="0" rIns="0" bIns="0" rtlCol="0" anchor="t">
            <a:noAutofit/>
          </a:bodyPr>
          <a:lstStyle/>
          <a:p>
            <a:pPr marL="360000" indent="-360000">
              <a:buClr>
                <a:schemeClr val="accent1"/>
              </a:buClr>
              <a:buSzPct val="110000"/>
              <a:buFont typeface="Arial" panose="020B0604020202020204" pitchFamily="34" charset="0"/>
              <a:buChar char="•"/>
            </a:pPr>
            <a:r>
              <a:rPr lang="de-DE" dirty="0">
                <a:latin typeface="+mj-lt"/>
              </a:rPr>
              <a:t>Alle Proben eindeutig kennzeichnen</a:t>
            </a:r>
          </a:p>
          <a:p>
            <a:pPr marL="360000" indent="-360000">
              <a:buClr>
                <a:schemeClr val="accent1"/>
              </a:buClr>
              <a:buSzPct val="110000"/>
              <a:buFont typeface="Arial" panose="020B0604020202020204" pitchFamily="34" charset="0"/>
              <a:buChar char="•"/>
            </a:pPr>
            <a:r>
              <a:rPr lang="de-DE" dirty="0">
                <a:latin typeface="+mj-lt"/>
              </a:rPr>
              <a:t>Keine offenen oder unbeschrifteten Gefäße</a:t>
            </a:r>
          </a:p>
          <a:p>
            <a:pPr marL="360000" indent="-360000">
              <a:buClr>
                <a:schemeClr val="accent1"/>
              </a:buClr>
              <a:buSzPct val="110000"/>
              <a:buFont typeface="Arial" panose="020B0604020202020204" pitchFamily="34" charset="0"/>
              <a:buChar char="•"/>
            </a:pPr>
            <a:r>
              <a:rPr lang="de-DE" dirty="0">
                <a:latin typeface="+mj-lt"/>
              </a:rPr>
              <a:t>Saubere, freie Arbeitsflächen</a:t>
            </a:r>
          </a:p>
          <a:p>
            <a:pPr marL="360000" indent="-360000">
              <a:buClr>
                <a:schemeClr val="accent1"/>
              </a:buClr>
              <a:buSzPct val="110000"/>
              <a:buFont typeface="Arial" panose="020B0604020202020204" pitchFamily="34" charset="0"/>
              <a:buChar char="•"/>
            </a:pPr>
            <a:r>
              <a:rPr lang="de-DE" dirty="0">
                <a:latin typeface="+mj-lt"/>
              </a:rPr>
              <a:t>Lückenlose Dokumentation aller Tätigkeiten</a:t>
            </a:r>
          </a:p>
          <a:p>
            <a:endParaRPr lang="de-DE" dirty="0"/>
          </a:p>
        </p:txBody>
      </p:sp>
      <p:sp>
        <p:nvSpPr>
          <p:cNvPr id="4" name="Fußzeilenplatzhalter 3">
            <a:extLst>
              <a:ext uri="{FF2B5EF4-FFF2-40B4-BE49-F238E27FC236}">
                <a16:creationId xmlns:a16="http://schemas.microsoft.com/office/drawing/2014/main" id="{991363FB-BC7F-DD95-B36E-5EC553B9C639}"/>
              </a:ext>
            </a:extLst>
          </p:cNvPr>
          <p:cNvSpPr>
            <a:spLocks noGrp="1"/>
          </p:cNvSpPr>
          <p:nvPr>
            <p:ph type="ftr" sz="quarter" idx="24"/>
          </p:nvPr>
        </p:nvSpPr>
        <p:spPr/>
        <p:txBody>
          <a:bodyPr/>
          <a:lstStyle/>
          <a:p>
            <a:endParaRPr lang="de-DE" dirty="0"/>
          </a:p>
        </p:txBody>
      </p:sp>
      <p:sp>
        <p:nvSpPr>
          <p:cNvPr id="5" name="Foliennummernplatzhalter 4">
            <a:extLst>
              <a:ext uri="{FF2B5EF4-FFF2-40B4-BE49-F238E27FC236}">
                <a16:creationId xmlns:a16="http://schemas.microsoft.com/office/drawing/2014/main" id="{C8B24FC7-2256-63FF-44C7-DB2788E10F89}"/>
              </a:ext>
            </a:extLst>
          </p:cNvPr>
          <p:cNvSpPr>
            <a:spLocks noGrp="1"/>
          </p:cNvSpPr>
          <p:nvPr>
            <p:ph type="sldNum" sz="quarter" idx="25"/>
          </p:nvPr>
        </p:nvSpPr>
        <p:spPr/>
        <p:txBody>
          <a:bodyPr/>
          <a:lstStyle/>
          <a:p>
            <a:fld id="{521AE3AC-DDCA-45D4-9B2A-A2DBEA872607}" type="slidenum">
              <a:rPr lang="de-DE" smtClean="0"/>
              <a:pPr/>
              <a:t>11</a:t>
            </a:fld>
            <a:endParaRPr lang="de-DE" dirty="0"/>
          </a:p>
        </p:txBody>
      </p:sp>
      <p:sp>
        <p:nvSpPr>
          <p:cNvPr id="2" name="Titel 1">
            <a:extLst>
              <a:ext uri="{FF2B5EF4-FFF2-40B4-BE49-F238E27FC236}">
                <a16:creationId xmlns:a16="http://schemas.microsoft.com/office/drawing/2014/main" id="{D43FC647-93E3-6D44-E78D-180F7200D9A7}"/>
              </a:ext>
            </a:extLst>
          </p:cNvPr>
          <p:cNvSpPr>
            <a:spLocks noGrp="1"/>
          </p:cNvSpPr>
          <p:nvPr>
            <p:ph type="title"/>
          </p:nvPr>
        </p:nvSpPr>
        <p:spPr/>
        <p:txBody>
          <a:bodyPr/>
          <a:lstStyle/>
          <a:p>
            <a:r>
              <a:rPr lang="de-DE" dirty="0"/>
              <a:t>Ordnung, Kennzeichnung, Dokumentation</a:t>
            </a:r>
          </a:p>
        </p:txBody>
      </p:sp>
      <p:pic>
        <p:nvPicPr>
          <p:cNvPr id="7" name="Grafik 6">
            <a:extLst>
              <a:ext uri="{FF2B5EF4-FFF2-40B4-BE49-F238E27FC236}">
                <a16:creationId xmlns:a16="http://schemas.microsoft.com/office/drawing/2014/main" id="{F1B6E67D-0110-4914-8EF7-736C38EE2AC2}"/>
              </a:ext>
            </a:extLst>
          </p:cNvPr>
          <p:cNvPicPr>
            <a:picLocks noChangeAspect="1"/>
          </p:cNvPicPr>
          <p:nvPr/>
        </p:nvPicPr>
        <p:blipFill>
          <a:blip r:embed="rId3"/>
          <a:stretch>
            <a:fillRect/>
          </a:stretch>
        </p:blipFill>
        <p:spPr>
          <a:xfrm>
            <a:off x="8148442" y="1400433"/>
            <a:ext cx="2996956" cy="4495434"/>
          </a:xfrm>
          <a:prstGeom prst="rect">
            <a:avLst/>
          </a:prstGeom>
          <a:ln>
            <a:noFill/>
          </a:ln>
          <a:effectLst>
            <a:softEdge rad="112500"/>
          </a:effectLst>
        </p:spPr>
      </p:pic>
    </p:spTree>
    <p:extLst>
      <p:ext uri="{BB962C8B-B14F-4D97-AF65-F5344CB8AC3E}">
        <p14:creationId xmlns:p14="http://schemas.microsoft.com/office/powerpoint/2010/main" val="203659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5FB05F9-9E6A-3494-A6C9-A77FECAAA70A}"/>
              </a:ext>
            </a:extLst>
          </p:cNvPr>
          <p:cNvSpPr>
            <a:spLocks noGrp="1"/>
          </p:cNvSpPr>
          <p:nvPr>
            <p:ph sz="quarter" idx="22"/>
          </p:nvPr>
        </p:nvSpPr>
        <p:spPr>
          <a:xfrm>
            <a:off x="527051" y="1601093"/>
            <a:ext cx="7320164" cy="4495434"/>
          </a:xfrm>
        </p:spPr>
        <p:txBody>
          <a:bodyPr vert="horz" lIns="0" tIns="0" rIns="0" bIns="0" rtlCol="0" anchor="t">
            <a:noAutofit/>
          </a:bodyPr>
          <a:lstStyle/>
          <a:p>
            <a:pPr marL="360000" indent="-360000">
              <a:buClr>
                <a:schemeClr val="accent1"/>
              </a:buClr>
              <a:buSzPct val="110000"/>
              <a:buFont typeface="Arial" panose="020B0604020202020204" pitchFamily="34" charset="0"/>
              <a:buChar char="•"/>
            </a:pPr>
            <a:r>
              <a:rPr lang="de-DE" dirty="0"/>
              <a:t>Arbeit sofort einstellen</a:t>
            </a:r>
          </a:p>
          <a:p>
            <a:pPr marL="360000" indent="-360000">
              <a:buClr>
                <a:schemeClr val="accent1"/>
              </a:buClr>
              <a:buSzPct val="110000"/>
              <a:buFont typeface="Arial" panose="020B0604020202020204" pitchFamily="34" charset="0"/>
              <a:buChar char="•"/>
            </a:pPr>
            <a:r>
              <a:rPr lang="de-DE" dirty="0"/>
              <a:t>Gefahrenbereich sichern</a:t>
            </a:r>
          </a:p>
          <a:p>
            <a:pPr marL="360000" indent="-360000">
              <a:buClr>
                <a:schemeClr val="accent1"/>
              </a:buClr>
              <a:buSzPct val="110000"/>
              <a:buFont typeface="Arial" panose="020B0604020202020204" pitchFamily="34" charset="0"/>
              <a:buChar char="•"/>
            </a:pPr>
            <a:r>
              <a:rPr lang="de-DE" dirty="0"/>
              <a:t>Alarmkette oder Notruf auslösen</a:t>
            </a:r>
          </a:p>
          <a:p>
            <a:pPr marL="360000" indent="-360000">
              <a:buClr>
                <a:schemeClr val="accent1"/>
              </a:buClr>
              <a:buSzPct val="110000"/>
              <a:buFont typeface="Arial" panose="020B0604020202020204" pitchFamily="34" charset="0"/>
              <a:buChar char="•"/>
            </a:pPr>
            <a:r>
              <a:rPr lang="de-DE" dirty="0"/>
              <a:t>Erste Hilfe leisten</a:t>
            </a:r>
          </a:p>
          <a:p>
            <a:pPr marL="360000" indent="-360000">
              <a:buClr>
                <a:schemeClr val="accent1"/>
              </a:buClr>
              <a:buSzPct val="110000"/>
              <a:buFont typeface="Arial" panose="020B0604020202020204" pitchFamily="34" charset="0"/>
              <a:buChar char="•"/>
            </a:pPr>
            <a:r>
              <a:rPr lang="de-DE" dirty="0"/>
              <a:t>Vorgesetzte informieren</a:t>
            </a:r>
          </a:p>
          <a:p>
            <a:pPr marL="360000" indent="-360000">
              <a:buClr>
                <a:schemeClr val="accent1"/>
              </a:buClr>
              <a:buSzPct val="110000"/>
              <a:buFont typeface="Arial" panose="020B0604020202020204" pitchFamily="34" charset="0"/>
              <a:buChar char="•"/>
            </a:pPr>
            <a:r>
              <a:rPr lang="de-DE" dirty="0"/>
              <a:t>Keine eigenmächtigen Rettungsversuche</a:t>
            </a:r>
          </a:p>
        </p:txBody>
      </p:sp>
      <p:sp>
        <p:nvSpPr>
          <p:cNvPr id="4" name="Fußzeilenplatzhalter 3">
            <a:extLst>
              <a:ext uri="{FF2B5EF4-FFF2-40B4-BE49-F238E27FC236}">
                <a16:creationId xmlns:a16="http://schemas.microsoft.com/office/drawing/2014/main" id="{991363FB-BC7F-DD95-B36E-5EC553B9C639}"/>
              </a:ext>
            </a:extLst>
          </p:cNvPr>
          <p:cNvSpPr>
            <a:spLocks noGrp="1"/>
          </p:cNvSpPr>
          <p:nvPr>
            <p:ph type="ftr" sz="quarter" idx="24"/>
          </p:nvPr>
        </p:nvSpPr>
        <p:spPr/>
        <p:txBody>
          <a:bodyPr/>
          <a:lstStyle/>
          <a:p>
            <a:endParaRPr lang="de-DE" dirty="0"/>
          </a:p>
        </p:txBody>
      </p:sp>
      <p:sp>
        <p:nvSpPr>
          <p:cNvPr id="5" name="Foliennummernplatzhalter 4">
            <a:extLst>
              <a:ext uri="{FF2B5EF4-FFF2-40B4-BE49-F238E27FC236}">
                <a16:creationId xmlns:a16="http://schemas.microsoft.com/office/drawing/2014/main" id="{C8B24FC7-2256-63FF-44C7-DB2788E10F89}"/>
              </a:ext>
            </a:extLst>
          </p:cNvPr>
          <p:cNvSpPr>
            <a:spLocks noGrp="1"/>
          </p:cNvSpPr>
          <p:nvPr>
            <p:ph type="sldNum" sz="quarter" idx="25"/>
          </p:nvPr>
        </p:nvSpPr>
        <p:spPr/>
        <p:txBody>
          <a:bodyPr/>
          <a:lstStyle/>
          <a:p>
            <a:fld id="{521AE3AC-DDCA-45D4-9B2A-A2DBEA872607}" type="slidenum">
              <a:rPr lang="de-DE" smtClean="0"/>
              <a:pPr/>
              <a:t>12</a:t>
            </a:fld>
            <a:endParaRPr lang="de-DE" dirty="0"/>
          </a:p>
        </p:txBody>
      </p:sp>
      <p:sp>
        <p:nvSpPr>
          <p:cNvPr id="2" name="Titel 1">
            <a:extLst>
              <a:ext uri="{FF2B5EF4-FFF2-40B4-BE49-F238E27FC236}">
                <a16:creationId xmlns:a16="http://schemas.microsoft.com/office/drawing/2014/main" id="{D43FC647-93E3-6D44-E78D-180F7200D9A7}"/>
              </a:ext>
            </a:extLst>
          </p:cNvPr>
          <p:cNvSpPr>
            <a:spLocks noGrp="1"/>
          </p:cNvSpPr>
          <p:nvPr>
            <p:ph type="title"/>
          </p:nvPr>
        </p:nvSpPr>
        <p:spPr/>
        <p:txBody>
          <a:bodyPr/>
          <a:lstStyle/>
          <a:p>
            <a:r>
              <a:rPr lang="de-DE" dirty="0"/>
              <a:t>Verhalten bei Störungen und Notfällen</a:t>
            </a:r>
          </a:p>
        </p:txBody>
      </p:sp>
      <p:pic>
        <p:nvPicPr>
          <p:cNvPr id="7" name="Grafik 6">
            <a:extLst>
              <a:ext uri="{FF2B5EF4-FFF2-40B4-BE49-F238E27FC236}">
                <a16:creationId xmlns:a16="http://schemas.microsoft.com/office/drawing/2014/main" id="{CB73367D-942B-4BF4-8494-5239D9DEBB0F}"/>
              </a:ext>
            </a:extLst>
          </p:cNvPr>
          <p:cNvPicPr>
            <a:picLocks noChangeAspect="1"/>
          </p:cNvPicPr>
          <p:nvPr/>
        </p:nvPicPr>
        <p:blipFill>
          <a:blip r:embed="rId3"/>
          <a:stretch>
            <a:fillRect/>
          </a:stretch>
        </p:blipFill>
        <p:spPr>
          <a:xfrm>
            <a:off x="7978346" y="1384484"/>
            <a:ext cx="3141362" cy="4712043"/>
          </a:xfrm>
          <a:prstGeom prst="rect">
            <a:avLst/>
          </a:prstGeom>
          <a:ln>
            <a:noFill/>
          </a:ln>
          <a:effectLst>
            <a:softEdge rad="112500"/>
          </a:effectLst>
        </p:spPr>
      </p:pic>
    </p:spTree>
    <p:extLst>
      <p:ext uri="{BB962C8B-B14F-4D97-AF65-F5344CB8AC3E}">
        <p14:creationId xmlns:p14="http://schemas.microsoft.com/office/powerpoint/2010/main" val="426667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5FB05F9-9E6A-3494-A6C9-A77FECAAA70A}"/>
              </a:ext>
            </a:extLst>
          </p:cNvPr>
          <p:cNvSpPr>
            <a:spLocks noGrp="1"/>
          </p:cNvSpPr>
          <p:nvPr>
            <p:ph sz="quarter" idx="22"/>
          </p:nvPr>
        </p:nvSpPr>
        <p:spPr>
          <a:xfrm>
            <a:off x="527051" y="1601093"/>
            <a:ext cx="7320164" cy="4495434"/>
          </a:xfrm>
        </p:spPr>
        <p:txBody>
          <a:bodyPr vert="horz" lIns="0" tIns="0" rIns="0" bIns="0" rtlCol="0" anchor="t">
            <a:noAutofit/>
          </a:bodyPr>
          <a:lstStyle/>
          <a:p>
            <a:pPr marL="360000" indent="-360000">
              <a:buClr>
                <a:schemeClr val="accent1"/>
              </a:buClr>
              <a:buSzPct val="110000"/>
              <a:buFont typeface="Arial" panose="020B0604020202020204" pitchFamily="34" charset="0"/>
              <a:buChar char="•"/>
            </a:pPr>
            <a:r>
              <a:rPr lang="de-DE" dirty="0"/>
              <a:t>Arbeiten ohne vollständige Schutzmaßnahmen</a:t>
            </a:r>
          </a:p>
          <a:p>
            <a:pPr marL="360000" indent="-360000">
              <a:buClr>
                <a:schemeClr val="accent1"/>
              </a:buClr>
              <a:buSzPct val="110000"/>
              <a:buFont typeface="Arial" panose="020B0604020202020204" pitchFamily="34" charset="0"/>
              <a:buChar char="•"/>
            </a:pPr>
            <a:r>
              <a:rPr lang="de-DE" dirty="0"/>
              <a:t>Improvisierte Aufbauten</a:t>
            </a:r>
          </a:p>
          <a:p>
            <a:pPr marL="360000" indent="-360000">
              <a:buClr>
                <a:schemeClr val="accent1"/>
              </a:buClr>
              <a:buSzPct val="110000"/>
              <a:buFont typeface="Arial" panose="020B0604020202020204" pitchFamily="34" charset="0"/>
              <a:buChar char="•"/>
            </a:pPr>
            <a:r>
              <a:rPr lang="de-DE" dirty="0"/>
              <a:t>Falsche Lagerung von Chemikalien</a:t>
            </a:r>
          </a:p>
          <a:p>
            <a:pPr marL="360000" indent="-360000">
              <a:buClr>
                <a:schemeClr val="accent1"/>
              </a:buClr>
              <a:buSzPct val="110000"/>
              <a:buFont typeface="Arial" panose="020B0604020202020204" pitchFamily="34" charset="0"/>
              <a:buChar char="•"/>
            </a:pPr>
            <a:r>
              <a:rPr lang="de-DE" dirty="0"/>
              <a:t>Ignorieren kleiner Undichtigkeiten</a:t>
            </a:r>
          </a:p>
          <a:p>
            <a:pPr marL="360000" indent="-360000">
              <a:buClr>
                <a:schemeClr val="accent1"/>
              </a:buClr>
              <a:buSzPct val="110000"/>
              <a:buFont typeface="Arial" panose="020B0604020202020204" pitchFamily="34" charset="0"/>
              <a:buChar char="•"/>
            </a:pPr>
            <a:r>
              <a:rPr lang="de-DE" dirty="0"/>
              <a:t>Zeitdruck und Ablenkung</a:t>
            </a:r>
          </a:p>
        </p:txBody>
      </p:sp>
      <p:sp>
        <p:nvSpPr>
          <p:cNvPr id="4" name="Fußzeilenplatzhalter 3">
            <a:extLst>
              <a:ext uri="{FF2B5EF4-FFF2-40B4-BE49-F238E27FC236}">
                <a16:creationId xmlns:a16="http://schemas.microsoft.com/office/drawing/2014/main" id="{991363FB-BC7F-DD95-B36E-5EC553B9C639}"/>
              </a:ext>
            </a:extLst>
          </p:cNvPr>
          <p:cNvSpPr>
            <a:spLocks noGrp="1"/>
          </p:cNvSpPr>
          <p:nvPr>
            <p:ph type="ftr" sz="quarter" idx="24"/>
          </p:nvPr>
        </p:nvSpPr>
        <p:spPr/>
        <p:txBody>
          <a:bodyPr/>
          <a:lstStyle/>
          <a:p>
            <a:endParaRPr lang="de-DE" dirty="0"/>
          </a:p>
        </p:txBody>
      </p:sp>
      <p:sp>
        <p:nvSpPr>
          <p:cNvPr id="5" name="Foliennummernplatzhalter 4">
            <a:extLst>
              <a:ext uri="{FF2B5EF4-FFF2-40B4-BE49-F238E27FC236}">
                <a16:creationId xmlns:a16="http://schemas.microsoft.com/office/drawing/2014/main" id="{C8B24FC7-2256-63FF-44C7-DB2788E10F89}"/>
              </a:ext>
            </a:extLst>
          </p:cNvPr>
          <p:cNvSpPr>
            <a:spLocks noGrp="1"/>
          </p:cNvSpPr>
          <p:nvPr>
            <p:ph type="sldNum" sz="quarter" idx="25"/>
          </p:nvPr>
        </p:nvSpPr>
        <p:spPr/>
        <p:txBody>
          <a:bodyPr/>
          <a:lstStyle/>
          <a:p>
            <a:fld id="{521AE3AC-DDCA-45D4-9B2A-A2DBEA872607}" type="slidenum">
              <a:rPr lang="de-DE" smtClean="0"/>
              <a:pPr/>
              <a:t>13</a:t>
            </a:fld>
            <a:endParaRPr lang="de-DE" dirty="0"/>
          </a:p>
        </p:txBody>
      </p:sp>
      <p:sp>
        <p:nvSpPr>
          <p:cNvPr id="2" name="Titel 1">
            <a:extLst>
              <a:ext uri="{FF2B5EF4-FFF2-40B4-BE49-F238E27FC236}">
                <a16:creationId xmlns:a16="http://schemas.microsoft.com/office/drawing/2014/main" id="{D43FC647-93E3-6D44-E78D-180F7200D9A7}"/>
              </a:ext>
            </a:extLst>
          </p:cNvPr>
          <p:cNvSpPr>
            <a:spLocks noGrp="1"/>
          </p:cNvSpPr>
          <p:nvPr>
            <p:ph type="title"/>
          </p:nvPr>
        </p:nvSpPr>
        <p:spPr/>
        <p:txBody>
          <a:bodyPr/>
          <a:lstStyle/>
          <a:p>
            <a:r>
              <a:rPr lang="de-DE" dirty="0"/>
              <a:t>Typische Fehler aus der Praxis</a:t>
            </a:r>
          </a:p>
        </p:txBody>
      </p:sp>
      <p:pic>
        <p:nvPicPr>
          <p:cNvPr id="7" name="Grafik 6">
            <a:extLst>
              <a:ext uri="{FF2B5EF4-FFF2-40B4-BE49-F238E27FC236}">
                <a16:creationId xmlns:a16="http://schemas.microsoft.com/office/drawing/2014/main" id="{603A4E9D-B4EA-4F33-AEB7-2A585A844C6C}"/>
              </a:ext>
            </a:extLst>
          </p:cNvPr>
          <p:cNvPicPr>
            <a:picLocks noChangeAspect="1"/>
          </p:cNvPicPr>
          <p:nvPr/>
        </p:nvPicPr>
        <p:blipFill>
          <a:blip r:embed="rId3"/>
          <a:stretch>
            <a:fillRect/>
          </a:stretch>
        </p:blipFill>
        <p:spPr>
          <a:xfrm>
            <a:off x="8148442" y="1601093"/>
            <a:ext cx="2996956" cy="4495434"/>
          </a:xfrm>
          <a:prstGeom prst="rect">
            <a:avLst/>
          </a:prstGeom>
          <a:ln>
            <a:noFill/>
          </a:ln>
          <a:effectLst>
            <a:softEdge rad="112500"/>
          </a:effectLst>
        </p:spPr>
      </p:pic>
    </p:spTree>
    <p:extLst>
      <p:ext uri="{BB962C8B-B14F-4D97-AF65-F5344CB8AC3E}">
        <p14:creationId xmlns:p14="http://schemas.microsoft.com/office/powerpoint/2010/main" val="184752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CC8B5F4-40D8-9380-080D-D3B5B70CD388}"/>
              </a:ext>
            </a:extLst>
          </p:cNvPr>
          <p:cNvSpPr>
            <a:spLocks noGrp="1"/>
          </p:cNvSpPr>
          <p:nvPr>
            <p:ph type="title"/>
          </p:nvPr>
        </p:nvSpPr>
        <p:spPr/>
        <p:txBody>
          <a:bodyPr/>
          <a:lstStyle/>
          <a:p>
            <a:r>
              <a:rPr lang="de-DE" dirty="0"/>
              <a:t>Persönliche Schutzmaßnahmen/PSA</a:t>
            </a:r>
          </a:p>
        </p:txBody>
      </p:sp>
      <p:sp>
        <p:nvSpPr>
          <p:cNvPr id="7" name="Textplatzhalter 6">
            <a:extLst>
              <a:ext uri="{FF2B5EF4-FFF2-40B4-BE49-F238E27FC236}">
                <a16:creationId xmlns:a16="http://schemas.microsoft.com/office/drawing/2014/main" id="{BF2D558A-AD6E-8115-ECC8-A4ED207CB4FB}"/>
              </a:ext>
            </a:extLst>
          </p:cNvPr>
          <p:cNvSpPr>
            <a:spLocks noGrp="1"/>
          </p:cNvSpPr>
          <p:nvPr>
            <p:ph type="body" sz="quarter" idx="18"/>
          </p:nvPr>
        </p:nvSpPr>
        <p:spPr/>
        <p:txBody>
          <a:bodyPr/>
          <a:lstStyle/>
          <a:p>
            <a:r>
              <a:rPr lang="de-DE" dirty="0"/>
              <a:t>04</a:t>
            </a:r>
          </a:p>
        </p:txBody>
      </p:sp>
      <p:sp>
        <p:nvSpPr>
          <p:cNvPr id="3" name="Fußzeilenplatzhalter 2">
            <a:extLst>
              <a:ext uri="{FF2B5EF4-FFF2-40B4-BE49-F238E27FC236}">
                <a16:creationId xmlns:a16="http://schemas.microsoft.com/office/drawing/2014/main" id="{DC2FDFDD-E883-2BA3-4D81-D57189A55692}"/>
              </a:ext>
            </a:extLst>
          </p:cNvPr>
          <p:cNvSpPr>
            <a:spLocks noGrp="1"/>
          </p:cNvSpPr>
          <p:nvPr>
            <p:ph type="ftr" sz="quarter" idx="15"/>
          </p:nvPr>
        </p:nvSpPr>
        <p:spPr/>
        <p:txBody>
          <a:bodyPr/>
          <a:lstStyle/>
          <a:p>
            <a:endParaRPr lang="de-DE" dirty="0"/>
          </a:p>
        </p:txBody>
      </p:sp>
      <p:sp>
        <p:nvSpPr>
          <p:cNvPr id="4" name="Foliennummernplatzhalter 3">
            <a:extLst>
              <a:ext uri="{FF2B5EF4-FFF2-40B4-BE49-F238E27FC236}">
                <a16:creationId xmlns:a16="http://schemas.microsoft.com/office/drawing/2014/main" id="{A716B704-D24A-E0C8-F3F2-7C3155A9C4DF}"/>
              </a:ext>
            </a:extLst>
          </p:cNvPr>
          <p:cNvSpPr>
            <a:spLocks noGrp="1"/>
          </p:cNvSpPr>
          <p:nvPr>
            <p:ph type="sldNum" sz="quarter" idx="16"/>
          </p:nvPr>
        </p:nvSpPr>
        <p:spPr/>
        <p:txBody>
          <a:bodyPr/>
          <a:lstStyle/>
          <a:p>
            <a:fld id="{521AE3AC-DDCA-45D4-9B2A-A2DBEA872607}" type="slidenum">
              <a:rPr lang="de-DE" smtClean="0"/>
              <a:pPr/>
              <a:t>14</a:t>
            </a:fld>
            <a:endParaRPr lang="de-DE" dirty="0"/>
          </a:p>
        </p:txBody>
      </p:sp>
    </p:spTree>
    <p:extLst>
      <p:ext uri="{BB962C8B-B14F-4D97-AF65-F5344CB8AC3E}">
        <p14:creationId xmlns:p14="http://schemas.microsoft.com/office/powerpoint/2010/main" val="341468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5FB05F9-9E6A-3494-A6C9-A77FECAAA70A}"/>
              </a:ext>
            </a:extLst>
          </p:cNvPr>
          <p:cNvSpPr>
            <a:spLocks noGrp="1"/>
          </p:cNvSpPr>
          <p:nvPr>
            <p:ph sz="quarter" idx="22"/>
          </p:nvPr>
        </p:nvSpPr>
        <p:spPr>
          <a:xfrm>
            <a:off x="527051" y="1601093"/>
            <a:ext cx="7320164" cy="4495434"/>
          </a:xfrm>
        </p:spPr>
        <p:txBody>
          <a:bodyPr vert="horz" lIns="0" tIns="0" rIns="0" bIns="0" rtlCol="0" anchor="t">
            <a:noAutofit/>
          </a:bodyPr>
          <a:lstStyle/>
          <a:p>
            <a:pPr marL="360000" indent="-360000">
              <a:buClr>
                <a:schemeClr val="accent1"/>
              </a:buClr>
              <a:buSzPct val="110000"/>
              <a:buFont typeface="Arial" panose="020B0604020202020204" pitchFamily="34" charset="0"/>
              <a:buChar char="•"/>
            </a:pPr>
            <a:r>
              <a:rPr lang="de-DE" dirty="0"/>
              <a:t>Laborkittel</a:t>
            </a:r>
          </a:p>
          <a:p>
            <a:pPr marL="360000" indent="-360000">
              <a:buClr>
                <a:schemeClr val="accent1"/>
              </a:buClr>
              <a:buSzPct val="110000"/>
              <a:buFont typeface="Arial" panose="020B0604020202020204" pitchFamily="34" charset="0"/>
              <a:buChar char="•"/>
            </a:pPr>
            <a:r>
              <a:rPr lang="de-DE" dirty="0"/>
              <a:t>Schutzbrille</a:t>
            </a:r>
          </a:p>
          <a:p>
            <a:pPr marL="360000" indent="-360000">
              <a:buClr>
                <a:schemeClr val="accent1"/>
              </a:buClr>
              <a:buSzPct val="110000"/>
              <a:buFont typeface="Arial" panose="020B0604020202020204" pitchFamily="34" charset="0"/>
              <a:buChar char="•"/>
            </a:pPr>
            <a:r>
              <a:rPr lang="de-DE" dirty="0"/>
              <a:t>Chemikalienbeständige Handschuhe</a:t>
            </a:r>
          </a:p>
          <a:p>
            <a:pPr marL="360000" indent="-360000">
              <a:buClr>
                <a:schemeClr val="accent1"/>
              </a:buClr>
              <a:buSzPct val="110000"/>
              <a:buFont typeface="Arial" panose="020B0604020202020204" pitchFamily="34" charset="0"/>
              <a:buChar char="•"/>
            </a:pPr>
            <a:r>
              <a:rPr lang="de-DE" dirty="0"/>
              <a:t>ggf. Atemschutz oder Gesichtsschutz</a:t>
            </a:r>
          </a:p>
          <a:p>
            <a:pPr marL="360000" indent="-360000">
              <a:buClr>
                <a:schemeClr val="accent1"/>
              </a:buClr>
              <a:buSzPct val="110000"/>
              <a:buFont typeface="Arial" panose="020B0604020202020204" pitchFamily="34" charset="0"/>
              <a:buChar char="•"/>
            </a:pPr>
            <a:r>
              <a:rPr lang="de-DE" dirty="0"/>
              <a:t>PSA regelmäßig wechseln und prüfen</a:t>
            </a:r>
          </a:p>
          <a:p>
            <a:pPr marL="360000" indent="-360000">
              <a:buClr>
                <a:schemeClr val="accent1"/>
              </a:buClr>
              <a:buSzPct val="110000"/>
              <a:buFont typeface="Arial" panose="020B0604020202020204" pitchFamily="34" charset="0"/>
              <a:buChar char="•"/>
            </a:pPr>
            <a:endParaRPr lang="de-DE" dirty="0"/>
          </a:p>
        </p:txBody>
      </p:sp>
      <p:sp>
        <p:nvSpPr>
          <p:cNvPr id="4" name="Fußzeilenplatzhalter 3">
            <a:extLst>
              <a:ext uri="{FF2B5EF4-FFF2-40B4-BE49-F238E27FC236}">
                <a16:creationId xmlns:a16="http://schemas.microsoft.com/office/drawing/2014/main" id="{991363FB-BC7F-DD95-B36E-5EC553B9C639}"/>
              </a:ext>
            </a:extLst>
          </p:cNvPr>
          <p:cNvSpPr>
            <a:spLocks noGrp="1"/>
          </p:cNvSpPr>
          <p:nvPr>
            <p:ph type="ftr" sz="quarter" idx="24"/>
          </p:nvPr>
        </p:nvSpPr>
        <p:spPr/>
        <p:txBody>
          <a:bodyPr/>
          <a:lstStyle/>
          <a:p>
            <a:endParaRPr lang="de-DE" dirty="0"/>
          </a:p>
        </p:txBody>
      </p:sp>
      <p:sp>
        <p:nvSpPr>
          <p:cNvPr id="5" name="Foliennummernplatzhalter 4">
            <a:extLst>
              <a:ext uri="{FF2B5EF4-FFF2-40B4-BE49-F238E27FC236}">
                <a16:creationId xmlns:a16="http://schemas.microsoft.com/office/drawing/2014/main" id="{C8B24FC7-2256-63FF-44C7-DB2788E10F89}"/>
              </a:ext>
            </a:extLst>
          </p:cNvPr>
          <p:cNvSpPr>
            <a:spLocks noGrp="1"/>
          </p:cNvSpPr>
          <p:nvPr>
            <p:ph type="sldNum" sz="quarter" idx="25"/>
          </p:nvPr>
        </p:nvSpPr>
        <p:spPr/>
        <p:txBody>
          <a:bodyPr/>
          <a:lstStyle/>
          <a:p>
            <a:fld id="{521AE3AC-DDCA-45D4-9B2A-A2DBEA872607}" type="slidenum">
              <a:rPr lang="de-DE" smtClean="0"/>
              <a:pPr/>
              <a:t>15</a:t>
            </a:fld>
            <a:endParaRPr lang="de-DE" dirty="0"/>
          </a:p>
        </p:txBody>
      </p:sp>
      <p:sp>
        <p:nvSpPr>
          <p:cNvPr id="2" name="Titel 1">
            <a:extLst>
              <a:ext uri="{FF2B5EF4-FFF2-40B4-BE49-F238E27FC236}">
                <a16:creationId xmlns:a16="http://schemas.microsoft.com/office/drawing/2014/main" id="{D43FC647-93E3-6D44-E78D-180F7200D9A7}"/>
              </a:ext>
            </a:extLst>
          </p:cNvPr>
          <p:cNvSpPr>
            <a:spLocks noGrp="1"/>
          </p:cNvSpPr>
          <p:nvPr>
            <p:ph type="title"/>
          </p:nvPr>
        </p:nvSpPr>
        <p:spPr/>
        <p:txBody>
          <a:bodyPr/>
          <a:lstStyle/>
          <a:p>
            <a:r>
              <a:rPr lang="de-DE" dirty="0"/>
              <a:t>Persönliche Schutzausrüstung</a:t>
            </a:r>
          </a:p>
        </p:txBody>
      </p:sp>
      <p:pic>
        <p:nvPicPr>
          <p:cNvPr id="7" name="Grafik 6">
            <a:extLst>
              <a:ext uri="{FF2B5EF4-FFF2-40B4-BE49-F238E27FC236}">
                <a16:creationId xmlns:a16="http://schemas.microsoft.com/office/drawing/2014/main" id="{08A15689-A835-4707-93E7-7E70C41FFCE7}"/>
              </a:ext>
            </a:extLst>
          </p:cNvPr>
          <p:cNvPicPr>
            <a:picLocks noChangeAspect="1"/>
          </p:cNvPicPr>
          <p:nvPr/>
        </p:nvPicPr>
        <p:blipFill>
          <a:blip r:embed="rId3"/>
          <a:stretch>
            <a:fillRect/>
          </a:stretch>
        </p:blipFill>
        <p:spPr>
          <a:xfrm>
            <a:off x="8262964" y="1580294"/>
            <a:ext cx="2893876" cy="4340813"/>
          </a:xfrm>
          <a:prstGeom prst="rect">
            <a:avLst/>
          </a:prstGeom>
          <a:ln>
            <a:noFill/>
          </a:ln>
          <a:effectLst>
            <a:softEdge rad="112500"/>
          </a:effectLst>
        </p:spPr>
      </p:pic>
    </p:spTree>
    <p:extLst>
      <p:ext uri="{BB962C8B-B14F-4D97-AF65-F5344CB8AC3E}">
        <p14:creationId xmlns:p14="http://schemas.microsoft.com/office/powerpoint/2010/main" val="363809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0FFEB452-E37D-6D08-AAF2-EACDB9B2238C}"/>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BD26CA3E-7B53-9191-AEFE-11E2DD72B1E3}"/>
              </a:ext>
            </a:extLst>
          </p:cNvPr>
          <p:cNvSpPr>
            <a:spLocks noGrp="1"/>
          </p:cNvSpPr>
          <p:nvPr>
            <p:ph type="sldNum" sz="quarter" idx="11"/>
          </p:nvPr>
        </p:nvSpPr>
        <p:spPr/>
        <p:txBody>
          <a:bodyPr/>
          <a:lstStyle/>
          <a:p>
            <a:fld id="{521AE3AC-DDCA-45D4-9B2A-A2DBEA872607}" type="slidenum">
              <a:rPr lang="de-DE" smtClean="0"/>
              <a:pPr/>
              <a:t>16</a:t>
            </a:fld>
            <a:endParaRPr lang="de-DE" dirty="0"/>
          </a:p>
        </p:txBody>
      </p:sp>
      <p:sp>
        <p:nvSpPr>
          <p:cNvPr id="4" name="Titel 3">
            <a:extLst>
              <a:ext uri="{FF2B5EF4-FFF2-40B4-BE49-F238E27FC236}">
                <a16:creationId xmlns:a16="http://schemas.microsoft.com/office/drawing/2014/main" id="{7C1A438C-2AC3-AAB7-3B6D-187116AB939E}"/>
              </a:ext>
            </a:extLst>
          </p:cNvPr>
          <p:cNvSpPr>
            <a:spLocks noGrp="1"/>
          </p:cNvSpPr>
          <p:nvPr>
            <p:ph type="title"/>
          </p:nvPr>
        </p:nvSpPr>
        <p:spPr/>
        <p:txBody>
          <a:bodyPr/>
          <a:lstStyle/>
          <a:p>
            <a:r>
              <a:rPr lang="de-DE" dirty="0"/>
              <a:t>Abschlussbotschaft</a:t>
            </a:r>
          </a:p>
        </p:txBody>
      </p:sp>
      <p:sp>
        <p:nvSpPr>
          <p:cNvPr id="9" name="Textplatzhalter 8">
            <a:extLst>
              <a:ext uri="{FF2B5EF4-FFF2-40B4-BE49-F238E27FC236}">
                <a16:creationId xmlns:a16="http://schemas.microsoft.com/office/drawing/2014/main" id="{7C8F508D-AB64-1A70-35B4-B36899132296}"/>
              </a:ext>
            </a:extLst>
          </p:cNvPr>
          <p:cNvSpPr>
            <a:spLocks noGrp="1"/>
          </p:cNvSpPr>
          <p:nvPr>
            <p:ph type="body" sz="quarter" idx="14"/>
          </p:nvPr>
        </p:nvSpPr>
        <p:spPr/>
        <p:txBody>
          <a:bodyPr/>
          <a:lstStyle/>
          <a:p>
            <a:endParaRPr lang="de-DE"/>
          </a:p>
        </p:txBody>
      </p:sp>
      <p:sp>
        <p:nvSpPr>
          <p:cNvPr id="10" name="Textplatzhalter 9">
            <a:extLst>
              <a:ext uri="{FF2B5EF4-FFF2-40B4-BE49-F238E27FC236}">
                <a16:creationId xmlns:a16="http://schemas.microsoft.com/office/drawing/2014/main" id="{4C37757F-6D69-2DE8-2790-A626711BC4B4}"/>
              </a:ext>
            </a:extLst>
          </p:cNvPr>
          <p:cNvSpPr>
            <a:spLocks noGrp="1"/>
          </p:cNvSpPr>
          <p:nvPr>
            <p:ph type="body" sz="quarter" idx="15"/>
          </p:nvPr>
        </p:nvSpPr>
        <p:spPr/>
        <p:txBody>
          <a:bodyPr/>
          <a:lstStyle/>
          <a:p>
            <a:endParaRPr lang="de-DE"/>
          </a:p>
        </p:txBody>
      </p:sp>
      <p:sp>
        <p:nvSpPr>
          <p:cNvPr id="11" name="Textplatzhalter 10">
            <a:extLst>
              <a:ext uri="{FF2B5EF4-FFF2-40B4-BE49-F238E27FC236}">
                <a16:creationId xmlns:a16="http://schemas.microsoft.com/office/drawing/2014/main" id="{14793A16-A156-FA03-C108-0065B83584D9}"/>
              </a:ext>
            </a:extLst>
          </p:cNvPr>
          <p:cNvSpPr>
            <a:spLocks noGrp="1"/>
          </p:cNvSpPr>
          <p:nvPr>
            <p:ph type="body" sz="quarter" idx="16"/>
          </p:nvPr>
        </p:nvSpPr>
        <p:spPr/>
        <p:txBody>
          <a:bodyPr/>
          <a:lstStyle/>
          <a:p>
            <a:endParaRPr lang="de-DE"/>
          </a:p>
        </p:txBody>
      </p:sp>
      <p:sp>
        <p:nvSpPr>
          <p:cNvPr id="12" name="Textplatzhalter 11">
            <a:extLst>
              <a:ext uri="{FF2B5EF4-FFF2-40B4-BE49-F238E27FC236}">
                <a16:creationId xmlns:a16="http://schemas.microsoft.com/office/drawing/2014/main" id="{B7C65C34-FF9E-CE84-3741-407DD7E481DA}"/>
              </a:ext>
            </a:extLst>
          </p:cNvPr>
          <p:cNvSpPr>
            <a:spLocks noGrp="1"/>
          </p:cNvSpPr>
          <p:nvPr>
            <p:ph type="body" sz="quarter" idx="17"/>
          </p:nvPr>
        </p:nvSpPr>
        <p:spPr/>
        <p:txBody>
          <a:bodyPr/>
          <a:lstStyle/>
          <a:p>
            <a:endParaRPr lang="de-DE"/>
          </a:p>
        </p:txBody>
      </p:sp>
      <p:sp>
        <p:nvSpPr>
          <p:cNvPr id="13" name="Textplatzhalter 12">
            <a:extLst>
              <a:ext uri="{FF2B5EF4-FFF2-40B4-BE49-F238E27FC236}">
                <a16:creationId xmlns:a16="http://schemas.microsoft.com/office/drawing/2014/main" id="{FA4D805B-3DF1-6AF2-2ABE-D8035C53DD41}"/>
              </a:ext>
            </a:extLst>
          </p:cNvPr>
          <p:cNvSpPr>
            <a:spLocks noGrp="1"/>
          </p:cNvSpPr>
          <p:nvPr>
            <p:ph type="body" sz="quarter" idx="18"/>
          </p:nvPr>
        </p:nvSpPr>
        <p:spPr/>
        <p:txBody>
          <a:bodyPr/>
          <a:lstStyle/>
          <a:p>
            <a:endParaRPr lang="de-DE"/>
          </a:p>
        </p:txBody>
      </p:sp>
    </p:spTree>
    <p:extLst>
      <p:ext uri="{BB962C8B-B14F-4D97-AF65-F5344CB8AC3E}">
        <p14:creationId xmlns:p14="http://schemas.microsoft.com/office/powerpoint/2010/main" val="21837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6DF5B54-3D21-9E2F-9A0A-9B493DAC5F6A}"/>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D9985A31-B788-63D5-106A-D1EC268108C7}"/>
              </a:ext>
            </a:extLst>
          </p:cNvPr>
          <p:cNvSpPr>
            <a:spLocks noGrp="1"/>
          </p:cNvSpPr>
          <p:nvPr>
            <p:ph type="sldNum" sz="quarter" idx="11"/>
          </p:nvPr>
        </p:nvSpPr>
        <p:spPr/>
        <p:txBody>
          <a:bodyPr/>
          <a:lstStyle/>
          <a:p>
            <a:fld id="{521AE3AC-DDCA-45D4-9B2A-A2DBEA872607}" type="slidenum">
              <a:rPr lang="de-DE" smtClean="0"/>
              <a:pPr/>
              <a:t>17</a:t>
            </a:fld>
            <a:endParaRPr lang="de-DE" dirty="0"/>
          </a:p>
        </p:txBody>
      </p:sp>
    </p:spTree>
    <p:extLst>
      <p:ext uri="{BB962C8B-B14F-4D97-AF65-F5344CB8AC3E}">
        <p14:creationId xmlns:p14="http://schemas.microsoft.com/office/powerpoint/2010/main" val="417967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40E60C-EAFC-C335-58C7-AAEFDDA24363}"/>
              </a:ext>
            </a:extLst>
          </p:cNvPr>
          <p:cNvSpPr>
            <a:spLocks noGrp="1"/>
          </p:cNvSpPr>
          <p:nvPr>
            <p:ph type="title"/>
          </p:nvPr>
        </p:nvSpPr>
        <p:spPr/>
        <p:txBody>
          <a:bodyPr/>
          <a:lstStyle/>
          <a:p>
            <a:r>
              <a:rPr lang="de-DE" dirty="0"/>
              <a:t>Warum Laborarbeit besonders risikobehaftet ist</a:t>
            </a:r>
          </a:p>
        </p:txBody>
      </p:sp>
      <p:sp>
        <p:nvSpPr>
          <p:cNvPr id="4" name="Inhaltsplatzhalter 3">
            <a:extLst>
              <a:ext uri="{FF2B5EF4-FFF2-40B4-BE49-F238E27FC236}">
                <a16:creationId xmlns:a16="http://schemas.microsoft.com/office/drawing/2014/main" id="{6887A37E-FEA8-BB52-0D32-F730694393A1}"/>
              </a:ext>
            </a:extLst>
          </p:cNvPr>
          <p:cNvSpPr>
            <a:spLocks noGrp="1"/>
          </p:cNvSpPr>
          <p:nvPr>
            <p:ph sz="quarter" idx="19"/>
          </p:nvPr>
        </p:nvSpPr>
        <p:spPr>
          <a:xfrm>
            <a:off x="527052" y="1601093"/>
            <a:ext cx="6969380" cy="4495434"/>
          </a:xfrm>
        </p:spPr>
        <p:txBody>
          <a:bodyPr vert="horz" lIns="0" tIns="0" rIns="0" bIns="0" rtlCol="0" anchor="t">
            <a:noAutofit/>
          </a:bodyPr>
          <a:lstStyle/>
          <a:p>
            <a:pPr>
              <a:buFont typeface="Arial" panose="020B0604020202020204" pitchFamily="34" charset="0"/>
              <a:buChar char="•"/>
            </a:pPr>
            <a:r>
              <a:rPr lang="de-DE" dirty="0"/>
              <a:t>Arbeiten mit Gefahrstoffen, Biostoffen und technischen Risiken</a:t>
            </a:r>
          </a:p>
          <a:p>
            <a:pPr>
              <a:buFont typeface="Arial" panose="020B0604020202020204" pitchFamily="34" charset="0"/>
              <a:buChar char="•"/>
            </a:pPr>
            <a:r>
              <a:rPr lang="de-DE" dirty="0"/>
              <a:t>Viele Gefahren sind unsichtbar (Gase, Dämpfe, Druck, Strahlung)</a:t>
            </a:r>
          </a:p>
          <a:p>
            <a:pPr>
              <a:buFont typeface="Arial" panose="020B0604020202020204" pitchFamily="34" charset="0"/>
              <a:buChar char="•"/>
            </a:pPr>
            <a:r>
              <a:rPr lang="de-DE" dirty="0"/>
              <a:t>Kleine Fehler haben oft schwere Folgen</a:t>
            </a:r>
          </a:p>
          <a:p>
            <a:pPr>
              <a:buFont typeface="Arial" panose="020B0604020202020204" pitchFamily="34" charset="0"/>
              <a:buChar char="•"/>
            </a:pPr>
            <a:r>
              <a:rPr lang="de-DE" dirty="0"/>
              <a:t>Sicherheit ist tägliche Aufgabe – keine Routine</a:t>
            </a:r>
            <a:endParaRPr lang="de-DE" dirty="0">
              <a:cs typeface="Calibri" panose="020F0502020204030204"/>
            </a:endParaRPr>
          </a:p>
        </p:txBody>
      </p:sp>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2</a:t>
            </a:fld>
            <a:endParaRPr lang="de-DE" dirty="0"/>
          </a:p>
        </p:txBody>
      </p:sp>
      <p:pic>
        <p:nvPicPr>
          <p:cNvPr id="12" name="Grafik 11">
            <a:extLst>
              <a:ext uri="{FF2B5EF4-FFF2-40B4-BE49-F238E27FC236}">
                <a16:creationId xmlns:a16="http://schemas.microsoft.com/office/drawing/2014/main" id="{77D70A8C-6767-4963-9F25-EA613065A090}"/>
              </a:ext>
            </a:extLst>
          </p:cNvPr>
          <p:cNvPicPr>
            <a:picLocks noChangeAspect="1"/>
          </p:cNvPicPr>
          <p:nvPr/>
        </p:nvPicPr>
        <p:blipFill>
          <a:blip r:embed="rId2"/>
          <a:stretch>
            <a:fillRect/>
          </a:stretch>
        </p:blipFill>
        <p:spPr>
          <a:xfrm>
            <a:off x="8204887" y="1318054"/>
            <a:ext cx="3093308" cy="4639962"/>
          </a:xfrm>
          <a:prstGeom prst="rect">
            <a:avLst/>
          </a:prstGeom>
          <a:ln>
            <a:noFill/>
          </a:ln>
          <a:effectLst>
            <a:softEdge rad="112500"/>
          </a:effectLst>
        </p:spPr>
      </p:pic>
    </p:spTree>
    <p:extLst>
      <p:ext uri="{BB962C8B-B14F-4D97-AF65-F5344CB8AC3E}">
        <p14:creationId xmlns:p14="http://schemas.microsoft.com/office/powerpoint/2010/main" val="25824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5FB05F9-9E6A-3494-A6C9-A77FECAAA70A}"/>
              </a:ext>
            </a:extLst>
          </p:cNvPr>
          <p:cNvSpPr>
            <a:spLocks noGrp="1"/>
          </p:cNvSpPr>
          <p:nvPr>
            <p:ph sz="quarter" idx="22"/>
          </p:nvPr>
        </p:nvSpPr>
        <p:spPr>
          <a:xfrm>
            <a:off x="527051" y="1601093"/>
            <a:ext cx="7320164" cy="4495434"/>
          </a:xfrm>
        </p:spPr>
        <p:txBody>
          <a:bodyPr vert="horz" lIns="0" tIns="0" rIns="0" bIns="0" rtlCol="0" anchor="t">
            <a:noAutofit/>
          </a:bodyPr>
          <a:lstStyle/>
          <a:p>
            <a:pPr marL="360000" indent="-360000">
              <a:buClr>
                <a:schemeClr val="accent1"/>
              </a:buClr>
              <a:buSzPct val="110000"/>
              <a:buFont typeface="Arial" panose="020B0604020202020204" pitchFamily="34" charset="0"/>
              <a:buChar char="•"/>
            </a:pPr>
            <a:r>
              <a:rPr lang="de-DE" dirty="0">
                <a:latin typeface="+mj-lt"/>
              </a:rPr>
              <a:t>Chemische Gefährdungen (ätzend, giftig, brandfördernd)</a:t>
            </a:r>
          </a:p>
          <a:p>
            <a:pPr marL="360000" indent="-360000">
              <a:buClr>
                <a:schemeClr val="accent1"/>
              </a:buClr>
              <a:buSzPct val="110000"/>
              <a:buFont typeface="Arial" panose="020B0604020202020204" pitchFamily="34" charset="0"/>
              <a:buChar char="•"/>
            </a:pPr>
            <a:r>
              <a:rPr lang="de-DE" dirty="0">
                <a:latin typeface="+mj-lt"/>
              </a:rPr>
              <a:t>Biologische Gefährdungen (Keime, Probenmaterial)</a:t>
            </a:r>
          </a:p>
          <a:p>
            <a:pPr marL="360000" indent="-360000">
              <a:buClr>
                <a:schemeClr val="accent1"/>
              </a:buClr>
              <a:buSzPct val="110000"/>
              <a:buFont typeface="Arial" panose="020B0604020202020204" pitchFamily="34" charset="0"/>
              <a:buChar char="•"/>
            </a:pPr>
            <a:r>
              <a:rPr lang="de-DE" dirty="0">
                <a:latin typeface="+mj-lt"/>
              </a:rPr>
              <a:t>Physikalische Gefährdungen (Hitze, Kälte, Druck, Spannung)</a:t>
            </a:r>
          </a:p>
          <a:p>
            <a:pPr marL="360000" indent="-360000">
              <a:buClr>
                <a:schemeClr val="accent1"/>
              </a:buClr>
              <a:buSzPct val="110000"/>
              <a:buFont typeface="Arial" panose="020B0604020202020204" pitchFamily="34" charset="0"/>
              <a:buChar char="•"/>
            </a:pPr>
            <a:r>
              <a:rPr lang="de-DE" dirty="0">
                <a:latin typeface="+mj-lt"/>
              </a:rPr>
              <a:t>Mechanische Gefährdungen (Glassplitter, Stiche, Schnitte)</a:t>
            </a:r>
          </a:p>
          <a:p>
            <a:pPr marL="360000" indent="-360000">
              <a:buClr>
                <a:schemeClr val="accent1"/>
              </a:buClr>
              <a:buSzPct val="110000"/>
              <a:buFont typeface="Arial" panose="020B0604020202020204" pitchFamily="34" charset="0"/>
              <a:buChar char="•"/>
            </a:pPr>
            <a:r>
              <a:rPr lang="de-DE" dirty="0">
                <a:latin typeface="+mj-lt"/>
              </a:rPr>
              <a:t>Elektrische und elektromagnetische Gefährdungen</a:t>
            </a:r>
          </a:p>
          <a:p>
            <a:endParaRPr lang="de-DE" dirty="0"/>
          </a:p>
        </p:txBody>
      </p:sp>
      <p:sp>
        <p:nvSpPr>
          <p:cNvPr id="4" name="Fußzeilenplatzhalter 3">
            <a:extLst>
              <a:ext uri="{FF2B5EF4-FFF2-40B4-BE49-F238E27FC236}">
                <a16:creationId xmlns:a16="http://schemas.microsoft.com/office/drawing/2014/main" id="{991363FB-BC7F-DD95-B36E-5EC553B9C639}"/>
              </a:ext>
            </a:extLst>
          </p:cNvPr>
          <p:cNvSpPr>
            <a:spLocks noGrp="1"/>
          </p:cNvSpPr>
          <p:nvPr>
            <p:ph type="ftr" sz="quarter" idx="24"/>
          </p:nvPr>
        </p:nvSpPr>
        <p:spPr/>
        <p:txBody>
          <a:bodyPr/>
          <a:lstStyle/>
          <a:p>
            <a:endParaRPr lang="de-DE" dirty="0"/>
          </a:p>
        </p:txBody>
      </p:sp>
      <p:sp>
        <p:nvSpPr>
          <p:cNvPr id="5" name="Foliennummernplatzhalter 4">
            <a:extLst>
              <a:ext uri="{FF2B5EF4-FFF2-40B4-BE49-F238E27FC236}">
                <a16:creationId xmlns:a16="http://schemas.microsoft.com/office/drawing/2014/main" id="{C8B24FC7-2256-63FF-44C7-DB2788E10F89}"/>
              </a:ext>
            </a:extLst>
          </p:cNvPr>
          <p:cNvSpPr>
            <a:spLocks noGrp="1"/>
          </p:cNvSpPr>
          <p:nvPr>
            <p:ph type="sldNum" sz="quarter" idx="25"/>
          </p:nvPr>
        </p:nvSpPr>
        <p:spPr/>
        <p:txBody>
          <a:bodyPr/>
          <a:lstStyle/>
          <a:p>
            <a:fld id="{521AE3AC-DDCA-45D4-9B2A-A2DBEA872607}" type="slidenum">
              <a:rPr lang="de-DE" smtClean="0"/>
              <a:pPr/>
              <a:t>3</a:t>
            </a:fld>
            <a:endParaRPr lang="de-DE" dirty="0"/>
          </a:p>
        </p:txBody>
      </p:sp>
      <p:sp>
        <p:nvSpPr>
          <p:cNvPr id="2" name="Titel 1">
            <a:extLst>
              <a:ext uri="{FF2B5EF4-FFF2-40B4-BE49-F238E27FC236}">
                <a16:creationId xmlns:a16="http://schemas.microsoft.com/office/drawing/2014/main" id="{D43FC647-93E3-6D44-E78D-180F7200D9A7}"/>
              </a:ext>
            </a:extLst>
          </p:cNvPr>
          <p:cNvSpPr>
            <a:spLocks noGrp="1"/>
          </p:cNvSpPr>
          <p:nvPr>
            <p:ph type="title"/>
          </p:nvPr>
        </p:nvSpPr>
        <p:spPr/>
        <p:txBody>
          <a:bodyPr/>
          <a:lstStyle/>
          <a:p>
            <a:r>
              <a:rPr lang="de-DE" dirty="0"/>
              <a:t>Typische Gefährdungen im Labor</a:t>
            </a:r>
          </a:p>
        </p:txBody>
      </p:sp>
      <p:pic>
        <p:nvPicPr>
          <p:cNvPr id="9" name="Grafik 8">
            <a:extLst>
              <a:ext uri="{FF2B5EF4-FFF2-40B4-BE49-F238E27FC236}">
                <a16:creationId xmlns:a16="http://schemas.microsoft.com/office/drawing/2014/main" id="{F659D3FE-3698-412E-AA2B-48EB52C4EB48}"/>
              </a:ext>
            </a:extLst>
          </p:cNvPr>
          <p:cNvPicPr>
            <a:picLocks noChangeAspect="1"/>
          </p:cNvPicPr>
          <p:nvPr/>
        </p:nvPicPr>
        <p:blipFill>
          <a:blip r:embed="rId3"/>
          <a:stretch>
            <a:fillRect/>
          </a:stretch>
        </p:blipFill>
        <p:spPr>
          <a:xfrm>
            <a:off x="8380968" y="1461875"/>
            <a:ext cx="2888564" cy="4332846"/>
          </a:xfrm>
          <a:prstGeom prst="rect">
            <a:avLst/>
          </a:prstGeom>
          <a:ln>
            <a:noFill/>
          </a:ln>
          <a:effectLst>
            <a:softEdge rad="112500"/>
          </a:effectLst>
        </p:spPr>
      </p:pic>
    </p:spTree>
    <p:extLst>
      <p:ext uri="{BB962C8B-B14F-4D97-AF65-F5344CB8AC3E}">
        <p14:creationId xmlns:p14="http://schemas.microsoft.com/office/powerpoint/2010/main" val="344089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60895E-EBF4-31D1-9102-967A5260C854}"/>
              </a:ext>
            </a:extLst>
          </p:cNvPr>
          <p:cNvSpPr>
            <a:spLocks noGrp="1"/>
          </p:cNvSpPr>
          <p:nvPr>
            <p:ph type="title"/>
          </p:nvPr>
        </p:nvSpPr>
        <p:spPr/>
        <p:txBody>
          <a:bodyPr/>
          <a:lstStyle/>
          <a:p>
            <a:r>
              <a:rPr lang="de-DE" dirty="0">
                <a:latin typeface="Calibri"/>
                <a:cs typeface="Calibri"/>
              </a:rPr>
              <a:t>Substitution</a:t>
            </a:r>
            <a:endParaRPr lang="de-DE" dirty="0"/>
          </a:p>
        </p:txBody>
      </p:sp>
      <p:sp>
        <p:nvSpPr>
          <p:cNvPr id="3" name="Textplatzhalter 2">
            <a:extLst>
              <a:ext uri="{FF2B5EF4-FFF2-40B4-BE49-F238E27FC236}">
                <a16:creationId xmlns:a16="http://schemas.microsoft.com/office/drawing/2014/main" id="{D4967346-8A46-85BA-E134-E8BC0D59FD0C}"/>
              </a:ext>
            </a:extLst>
          </p:cNvPr>
          <p:cNvSpPr>
            <a:spLocks noGrp="1"/>
          </p:cNvSpPr>
          <p:nvPr>
            <p:ph type="body" sz="quarter" idx="18"/>
          </p:nvPr>
        </p:nvSpPr>
        <p:spPr/>
        <p:txBody>
          <a:bodyPr/>
          <a:lstStyle/>
          <a:p>
            <a:r>
              <a:rPr lang="de-DE" dirty="0"/>
              <a:t>01</a:t>
            </a:r>
          </a:p>
        </p:txBody>
      </p:sp>
      <p:sp>
        <p:nvSpPr>
          <p:cNvPr id="4" name="Fußzeilenplatzhalter 3">
            <a:extLst>
              <a:ext uri="{FF2B5EF4-FFF2-40B4-BE49-F238E27FC236}">
                <a16:creationId xmlns:a16="http://schemas.microsoft.com/office/drawing/2014/main" id="{8E481874-85AC-5F6F-2883-741426745B99}"/>
              </a:ext>
            </a:extLst>
          </p:cNvPr>
          <p:cNvSpPr>
            <a:spLocks noGrp="1"/>
          </p:cNvSpPr>
          <p:nvPr>
            <p:ph type="ftr" sz="quarter" idx="15"/>
          </p:nvPr>
        </p:nvSpPr>
        <p:spPr/>
        <p:txBody>
          <a:bodyPr/>
          <a:lstStyle/>
          <a:p>
            <a:endParaRPr lang="de-DE" dirty="0"/>
          </a:p>
        </p:txBody>
      </p:sp>
      <p:sp>
        <p:nvSpPr>
          <p:cNvPr id="5" name="Foliennummernplatzhalter 4">
            <a:extLst>
              <a:ext uri="{FF2B5EF4-FFF2-40B4-BE49-F238E27FC236}">
                <a16:creationId xmlns:a16="http://schemas.microsoft.com/office/drawing/2014/main" id="{34702B48-59C3-FEB3-BADF-BE9630E5393A}"/>
              </a:ext>
            </a:extLst>
          </p:cNvPr>
          <p:cNvSpPr>
            <a:spLocks noGrp="1"/>
          </p:cNvSpPr>
          <p:nvPr>
            <p:ph type="sldNum" sz="quarter" idx="16"/>
          </p:nvPr>
        </p:nvSpPr>
        <p:spPr/>
        <p:txBody>
          <a:bodyPr/>
          <a:lstStyle/>
          <a:p>
            <a:fld id="{521AE3AC-DDCA-45D4-9B2A-A2DBEA872607}" type="slidenum">
              <a:rPr lang="de-DE" smtClean="0"/>
              <a:pPr/>
              <a:t>4</a:t>
            </a:fld>
            <a:endParaRPr lang="de-DE" dirty="0"/>
          </a:p>
        </p:txBody>
      </p:sp>
    </p:spTree>
    <p:extLst>
      <p:ext uri="{BB962C8B-B14F-4D97-AF65-F5344CB8AC3E}">
        <p14:creationId xmlns:p14="http://schemas.microsoft.com/office/powerpoint/2010/main" val="41917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5FB05F9-9E6A-3494-A6C9-A77FECAAA70A}"/>
              </a:ext>
            </a:extLst>
          </p:cNvPr>
          <p:cNvSpPr>
            <a:spLocks noGrp="1"/>
          </p:cNvSpPr>
          <p:nvPr>
            <p:ph sz="quarter" idx="22"/>
          </p:nvPr>
        </p:nvSpPr>
        <p:spPr>
          <a:xfrm>
            <a:off x="527051" y="1601093"/>
            <a:ext cx="7320164" cy="4495434"/>
          </a:xfrm>
        </p:spPr>
        <p:txBody>
          <a:bodyPr vert="horz" lIns="0" tIns="0" rIns="0" bIns="0" rtlCol="0" anchor="t">
            <a:noAutofit/>
          </a:bodyPr>
          <a:lstStyle/>
          <a:p>
            <a:pPr marL="360000" indent="-360000">
              <a:buClr>
                <a:schemeClr val="accent1"/>
              </a:buClr>
              <a:buSzPct val="110000"/>
              <a:buFont typeface="Arial" panose="020B0604020202020204" pitchFamily="34" charset="0"/>
              <a:buChar char="•"/>
            </a:pPr>
            <a:r>
              <a:rPr lang="de-DE" dirty="0">
                <a:latin typeface="+mj-lt"/>
              </a:rPr>
              <a:t>Einsatz weniger gefährlicher Ersatzstoffe</a:t>
            </a:r>
          </a:p>
          <a:p>
            <a:pPr marL="360000" indent="-360000">
              <a:buClr>
                <a:schemeClr val="accent1"/>
              </a:buClr>
              <a:buSzPct val="110000"/>
              <a:buFont typeface="Arial" panose="020B0604020202020204" pitchFamily="34" charset="0"/>
              <a:buChar char="•"/>
            </a:pPr>
            <a:r>
              <a:rPr lang="de-DE" dirty="0">
                <a:latin typeface="+mj-lt"/>
              </a:rPr>
              <a:t>Verzicht auf hochtoxische oder pyrophore Stoffe, wenn möglich</a:t>
            </a:r>
          </a:p>
          <a:p>
            <a:pPr marL="360000" indent="-360000">
              <a:buClr>
                <a:schemeClr val="accent1"/>
              </a:buClr>
              <a:buSzPct val="110000"/>
              <a:buFont typeface="Arial" panose="020B0604020202020204" pitchFamily="34" charset="0"/>
              <a:buChar char="•"/>
            </a:pPr>
            <a:r>
              <a:rPr lang="de-DE" dirty="0">
                <a:latin typeface="+mj-lt"/>
              </a:rPr>
              <a:t>Fertiglaborlösungen statt Eigenansätze</a:t>
            </a:r>
          </a:p>
          <a:p>
            <a:pPr marL="360000" indent="-360000">
              <a:buClr>
                <a:schemeClr val="accent1"/>
              </a:buClr>
              <a:buSzPct val="110000"/>
              <a:buFont typeface="Arial" panose="020B0604020202020204" pitchFamily="34" charset="0"/>
              <a:buChar char="•"/>
            </a:pPr>
            <a:r>
              <a:rPr lang="de-DE" dirty="0">
                <a:latin typeface="+mj-lt"/>
              </a:rPr>
              <a:t>Verwendung der kleinsten notwendigen Stoffmengen</a:t>
            </a:r>
          </a:p>
          <a:p>
            <a:pPr marL="360000" indent="-360000">
              <a:buClr>
                <a:schemeClr val="accent1"/>
              </a:buClr>
              <a:buSzPct val="110000"/>
              <a:buFont typeface="Arial" panose="020B0604020202020204" pitchFamily="34" charset="0"/>
              <a:buChar char="•"/>
            </a:pPr>
            <a:r>
              <a:rPr lang="de-DE" dirty="0">
                <a:latin typeface="+mj-lt"/>
              </a:rPr>
              <a:t>Sicherheitsprüfung vor Neubeschaffung von Stoffen und Verfahren</a:t>
            </a:r>
          </a:p>
          <a:p>
            <a:endParaRPr lang="de-DE" dirty="0"/>
          </a:p>
        </p:txBody>
      </p:sp>
      <p:sp>
        <p:nvSpPr>
          <p:cNvPr id="4" name="Fußzeilenplatzhalter 3">
            <a:extLst>
              <a:ext uri="{FF2B5EF4-FFF2-40B4-BE49-F238E27FC236}">
                <a16:creationId xmlns:a16="http://schemas.microsoft.com/office/drawing/2014/main" id="{991363FB-BC7F-DD95-B36E-5EC553B9C639}"/>
              </a:ext>
            </a:extLst>
          </p:cNvPr>
          <p:cNvSpPr>
            <a:spLocks noGrp="1"/>
          </p:cNvSpPr>
          <p:nvPr>
            <p:ph type="ftr" sz="quarter" idx="24"/>
          </p:nvPr>
        </p:nvSpPr>
        <p:spPr/>
        <p:txBody>
          <a:bodyPr/>
          <a:lstStyle/>
          <a:p>
            <a:endParaRPr lang="de-DE" dirty="0"/>
          </a:p>
        </p:txBody>
      </p:sp>
      <p:sp>
        <p:nvSpPr>
          <p:cNvPr id="5" name="Foliennummernplatzhalter 4">
            <a:extLst>
              <a:ext uri="{FF2B5EF4-FFF2-40B4-BE49-F238E27FC236}">
                <a16:creationId xmlns:a16="http://schemas.microsoft.com/office/drawing/2014/main" id="{C8B24FC7-2256-63FF-44C7-DB2788E10F89}"/>
              </a:ext>
            </a:extLst>
          </p:cNvPr>
          <p:cNvSpPr>
            <a:spLocks noGrp="1"/>
          </p:cNvSpPr>
          <p:nvPr>
            <p:ph type="sldNum" sz="quarter" idx="25"/>
          </p:nvPr>
        </p:nvSpPr>
        <p:spPr/>
        <p:txBody>
          <a:bodyPr/>
          <a:lstStyle/>
          <a:p>
            <a:fld id="{521AE3AC-DDCA-45D4-9B2A-A2DBEA872607}" type="slidenum">
              <a:rPr lang="de-DE" smtClean="0"/>
              <a:pPr/>
              <a:t>5</a:t>
            </a:fld>
            <a:endParaRPr lang="de-DE" dirty="0"/>
          </a:p>
        </p:txBody>
      </p:sp>
      <p:sp>
        <p:nvSpPr>
          <p:cNvPr id="2" name="Titel 1">
            <a:extLst>
              <a:ext uri="{FF2B5EF4-FFF2-40B4-BE49-F238E27FC236}">
                <a16:creationId xmlns:a16="http://schemas.microsoft.com/office/drawing/2014/main" id="{D43FC647-93E3-6D44-E78D-180F7200D9A7}"/>
              </a:ext>
            </a:extLst>
          </p:cNvPr>
          <p:cNvSpPr>
            <a:spLocks noGrp="1"/>
          </p:cNvSpPr>
          <p:nvPr>
            <p:ph type="title"/>
          </p:nvPr>
        </p:nvSpPr>
        <p:spPr/>
        <p:txBody>
          <a:bodyPr/>
          <a:lstStyle/>
          <a:p>
            <a:r>
              <a:rPr lang="de-DE" dirty="0"/>
              <a:t>Gefährliche Stoffe und Verfahren vermeiden</a:t>
            </a:r>
          </a:p>
        </p:txBody>
      </p:sp>
      <p:pic>
        <p:nvPicPr>
          <p:cNvPr id="7" name="Grafik 6">
            <a:extLst>
              <a:ext uri="{FF2B5EF4-FFF2-40B4-BE49-F238E27FC236}">
                <a16:creationId xmlns:a16="http://schemas.microsoft.com/office/drawing/2014/main" id="{E30379B0-347D-44FD-AE8D-89C2F4CD0637}"/>
              </a:ext>
            </a:extLst>
          </p:cNvPr>
          <p:cNvPicPr>
            <a:picLocks noChangeAspect="1"/>
          </p:cNvPicPr>
          <p:nvPr/>
        </p:nvPicPr>
        <p:blipFill>
          <a:blip r:embed="rId3"/>
          <a:stretch>
            <a:fillRect/>
          </a:stretch>
        </p:blipFill>
        <p:spPr>
          <a:xfrm>
            <a:off x="8225481" y="1285103"/>
            <a:ext cx="2996956" cy="4495434"/>
          </a:xfrm>
          <a:prstGeom prst="rect">
            <a:avLst/>
          </a:prstGeom>
          <a:ln>
            <a:noFill/>
          </a:ln>
          <a:effectLst>
            <a:softEdge rad="112500"/>
          </a:effectLst>
        </p:spPr>
      </p:pic>
    </p:spTree>
    <p:extLst>
      <p:ext uri="{BB962C8B-B14F-4D97-AF65-F5344CB8AC3E}">
        <p14:creationId xmlns:p14="http://schemas.microsoft.com/office/powerpoint/2010/main" val="153513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CC8B5F4-40D8-9380-080D-D3B5B70CD388}"/>
              </a:ext>
            </a:extLst>
          </p:cNvPr>
          <p:cNvSpPr>
            <a:spLocks noGrp="1"/>
          </p:cNvSpPr>
          <p:nvPr>
            <p:ph type="title"/>
          </p:nvPr>
        </p:nvSpPr>
        <p:spPr/>
        <p:txBody>
          <a:bodyPr/>
          <a:lstStyle/>
          <a:p>
            <a:r>
              <a:rPr lang="de-DE" dirty="0"/>
              <a:t>Technische Schutzmaßnahmen</a:t>
            </a:r>
          </a:p>
        </p:txBody>
      </p:sp>
      <p:sp>
        <p:nvSpPr>
          <p:cNvPr id="7" name="Textplatzhalter 6">
            <a:extLst>
              <a:ext uri="{FF2B5EF4-FFF2-40B4-BE49-F238E27FC236}">
                <a16:creationId xmlns:a16="http://schemas.microsoft.com/office/drawing/2014/main" id="{BF2D558A-AD6E-8115-ECC8-A4ED207CB4FB}"/>
              </a:ext>
            </a:extLst>
          </p:cNvPr>
          <p:cNvSpPr>
            <a:spLocks noGrp="1"/>
          </p:cNvSpPr>
          <p:nvPr>
            <p:ph type="body" sz="quarter" idx="18"/>
          </p:nvPr>
        </p:nvSpPr>
        <p:spPr/>
        <p:txBody>
          <a:bodyPr/>
          <a:lstStyle/>
          <a:p>
            <a:r>
              <a:rPr lang="de-DE" dirty="0"/>
              <a:t>02</a:t>
            </a:r>
          </a:p>
        </p:txBody>
      </p:sp>
      <p:sp>
        <p:nvSpPr>
          <p:cNvPr id="3" name="Fußzeilenplatzhalter 2">
            <a:extLst>
              <a:ext uri="{FF2B5EF4-FFF2-40B4-BE49-F238E27FC236}">
                <a16:creationId xmlns:a16="http://schemas.microsoft.com/office/drawing/2014/main" id="{DC2FDFDD-E883-2BA3-4D81-D57189A55692}"/>
              </a:ext>
            </a:extLst>
          </p:cNvPr>
          <p:cNvSpPr>
            <a:spLocks noGrp="1"/>
          </p:cNvSpPr>
          <p:nvPr>
            <p:ph type="ftr" sz="quarter" idx="15"/>
          </p:nvPr>
        </p:nvSpPr>
        <p:spPr/>
        <p:txBody>
          <a:bodyPr/>
          <a:lstStyle/>
          <a:p>
            <a:endParaRPr lang="de-DE" dirty="0"/>
          </a:p>
        </p:txBody>
      </p:sp>
      <p:sp>
        <p:nvSpPr>
          <p:cNvPr id="4" name="Foliennummernplatzhalter 3">
            <a:extLst>
              <a:ext uri="{FF2B5EF4-FFF2-40B4-BE49-F238E27FC236}">
                <a16:creationId xmlns:a16="http://schemas.microsoft.com/office/drawing/2014/main" id="{A716B704-D24A-E0C8-F3F2-7C3155A9C4DF}"/>
              </a:ext>
            </a:extLst>
          </p:cNvPr>
          <p:cNvSpPr>
            <a:spLocks noGrp="1"/>
          </p:cNvSpPr>
          <p:nvPr>
            <p:ph type="sldNum" sz="quarter" idx="16"/>
          </p:nvPr>
        </p:nvSpPr>
        <p:spPr/>
        <p:txBody>
          <a:bodyPr/>
          <a:lstStyle/>
          <a:p>
            <a:fld id="{521AE3AC-DDCA-45D4-9B2A-A2DBEA872607}" type="slidenum">
              <a:rPr lang="de-DE" smtClean="0"/>
              <a:pPr/>
              <a:t>6</a:t>
            </a:fld>
            <a:endParaRPr lang="de-DE" dirty="0"/>
          </a:p>
        </p:txBody>
      </p:sp>
    </p:spTree>
    <p:extLst>
      <p:ext uri="{BB962C8B-B14F-4D97-AF65-F5344CB8AC3E}">
        <p14:creationId xmlns:p14="http://schemas.microsoft.com/office/powerpoint/2010/main" val="303505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5FB05F9-9E6A-3494-A6C9-A77FECAAA70A}"/>
              </a:ext>
            </a:extLst>
          </p:cNvPr>
          <p:cNvSpPr>
            <a:spLocks noGrp="1"/>
          </p:cNvSpPr>
          <p:nvPr>
            <p:ph sz="quarter" idx="22"/>
          </p:nvPr>
        </p:nvSpPr>
        <p:spPr>
          <a:xfrm>
            <a:off x="527051" y="1601093"/>
            <a:ext cx="7320164" cy="4495434"/>
          </a:xfrm>
        </p:spPr>
        <p:txBody>
          <a:bodyPr vert="horz" lIns="0" tIns="0" rIns="0" bIns="0" rtlCol="0" anchor="t">
            <a:noAutofit/>
          </a:bodyPr>
          <a:lstStyle/>
          <a:p>
            <a:pPr marL="360000" indent="-360000">
              <a:buClr>
                <a:schemeClr val="accent1"/>
              </a:buClr>
              <a:buSzPct val="110000"/>
              <a:buFont typeface="Arial" panose="020B0604020202020204" pitchFamily="34" charset="0"/>
              <a:buChar char="•"/>
            </a:pPr>
            <a:r>
              <a:rPr lang="de-DE" dirty="0">
                <a:latin typeface="+mj-lt"/>
              </a:rPr>
              <a:t>Abzüge, Sicherheitswerkbänke</a:t>
            </a:r>
          </a:p>
          <a:p>
            <a:pPr marL="360000" indent="-360000">
              <a:buClr>
                <a:schemeClr val="accent1"/>
              </a:buClr>
              <a:buSzPct val="110000"/>
              <a:buFont typeface="Arial" panose="020B0604020202020204" pitchFamily="34" charset="0"/>
              <a:buChar char="•"/>
            </a:pPr>
            <a:r>
              <a:rPr lang="de-DE" dirty="0">
                <a:latin typeface="+mj-lt"/>
              </a:rPr>
              <a:t>Punktabsaugungen und Lüftungssysteme</a:t>
            </a:r>
          </a:p>
          <a:p>
            <a:pPr marL="360000" indent="-360000">
              <a:buClr>
                <a:schemeClr val="accent1"/>
              </a:buClr>
              <a:buSzPct val="110000"/>
              <a:buFont typeface="Arial" panose="020B0604020202020204" pitchFamily="34" charset="0"/>
              <a:buChar char="•"/>
            </a:pPr>
            <a:r>
              <a:rPr lang="de-DE" dirty="0">
                <a:latin typeface="+mj-lt"/>
              </a:rPr>
              <a:t>Gaswarnanlagen</a:t>
            </a:r>
          </a:p>
          <a:p>
            <a:pPr marL="360000" indent="-360000">
              <a:buClr>
                <a:schemeClr val="accent1"/>
              </a:buClr>
              <a:buSzPct val="110000"/>
              <a:buFont typeface="Arial" panose="020B0604020202020204" pitchFamily="34" charset="0"/>
              <a:buChar char="•"/>
            </a:pPr>
            <a:r>
              <a:rPr lang="de-DE" dirty="0">
                <a:latin typeface="+mj-lt"/>
              </a:rPr>
              <a:t>Notabschaltungen</a:t>
            </a:r>
          </a:p>
          <a:p>
            <a:pPr marL="360000" indent="-360000">
              <a:buClr>
                <a:schemeClr val="accent1"/>
              </a:buClr>
              <a:buSzPct val="110000"/>
              <a:buFont typeface="Arial" panose="020B0604020202020204" pitchFamily="34" charset="0"/>
              <a:buChar char="•"/>
            </a:pPr>
            <a:r>
              <a:rPr lang="de-DE" dirty="0">
                <a:latin typeface="+mj-lt"/>
              </a:rPr>
              <a:t>Auffangwannen und Sicherheitsschränke</a:t>
            </a:r>
          </a:p>
          <a:p>
            <a:endParaRPr lang="de-DE" dirty="0"/>
          </a:p>
        </p:txBody>
      </p:sp>
      <p:sp>
        <p:nvSpPr>
          <p:cNvPr id="4" name="Fußzeilenplatzhalter 3">
            <a:extLst>
              <a:ext uri="{FF2B5EF4-FFF2-40B4-BE49-F238E27FC236}">
                <a16:creationId xmlns:a16="http://schemas.microsoft.com/office/drawing/2014/main" id="{991363FB-BC7F-DD95-B36E-5EC553B9C639}"/>
              </a:ext>
            </a:extLst>
          </p:cNvPr>
          <p:cNvSpPr>
            <a:spLocks noGrp="1"/>
          </p:cNvSpPr>
          <p:nvPr>
            <p:ph type="ftr" sz="quarter" idx="24"/>
          </p:nvPr>
        </p:nvSpPr>
        <p:spPr/>
        <p:txBody>
          <a:bodyPr/>
          <a:lstStyle/>
          <a:p>
            <a:endParaRPr lang="de-DE" dirty="0"/>
          </a:p>
        </p:txBody>
      </p:sp>
      <p:sp>
        <p:nvSpPr>
          <p:cNvPr id="5" name="Foliennummernplatzhalter 4">
            <a:extLst>
              <a:ext uri="{FF2B5EF4-FFF2-40B4-BE49-F238E27FC236}">
                <a16:creationId xmlns:a16="http://schemas.microsoft.com/office/drawing/2014/main" id="{C8B24FC7-2256-63FF-44C7-DB2788E10F89}"/>
              </a:ext>
            </a:extLst>
          </p:cNvPr>
          <p:cNvSpPr>
            <a:spLocks noGrp="1"/>
          </p:cNvSpPr>
          <p:nvPr>
            <p:ph type="sldNum" sz="quarter" idx="25"/>
          </p:nvPr>
        </p:nvSpPr>
        <p:spPr/>
        <p:txBody>
          <a:bodyPr/>
          <a:lstStyle/>
          <a:p>
            <a:fld id="{521AE3AC-DDCA-45D4-9B2A-A2DBEA872607}" type="slidenum">
              <a:rPr lang="de-DE" smtClean="0"/>
              <a:pPr/>
              <a:t>7</a:t>
            </a:fld>
            <a:endParaRPr lang="de-DE" dirty="0"/>
          </a:p>
        </p:txBody>
      </p:sp>
      <p:sp>
        <p:nvSpPr>
          <p:cNvPr id="2" name="Titel 1">
            <a:extLst>
              <a:ext uri="{FF2B5EF4-FFF2-40B4-BE49-F238E27FC236}">
                <a16:creationId xmlns:a16="http://schemas.microsoft.com/office/drawing/2014/main" id="{D43FC647-93E3-6D44-E78D-180F7200D9A7}"/>
              </a:ext>
            </a:extLst>
          </p:cNvPr>
          <p:cNvSpPr>
            <a:spLocks noGrp="1"/>
          </p:cNvSpPr>
          <p:nvPr>
            <p:ph type="title"/>
          </p:nvPr>
        </p:nvSpPr>
        <p:spPr/>
        <p:txBody>
          <a:bodyPr/>
          <a:lstStyle/>
          <a:p>
            <a:r>
              <a:rPr lang="de-DE" dirty="0"/>
              <a:t>Technische Schutzmaßnahmen im Labor</a:t>
            </a:r>
          </a:p>
        </p:txBody>
      </p:sp>
      <p:pic>
        <p:nvPicPr>
          <p:cNvPr id="7" name="Grafik 6">
            <a:extLst>
              <a:ext uri="{FF2B5EF4-FFF2-40B4-BE49-F238E27FC236}">
                <a16:creationId xmlns:a16="http://schemas.microsoft.com/office/drawing/2014/main" id="{B92C2B54-EE44-4C07-A215-75B4BAC8453D}"/>
              </a:ext>
            </a:extLst>
          </p:cNvPr>
          <p:cNvPicPr>
            <a:picLocks noChangeAspect="1"/>
          </p:cNvPicPr>
          <p:nvPr/>
        </p:nvPicPr>
        <p:blipFill>
          <a:blip r:embed="rId3"/>
          <a:stretch>
            <a:fillRect/>
          </a:stretch>
        </p:blipFill>
        <p:spPr>
          <a:xfrm>
            <a:off x="8098206" y="1359243"/>
            <a:ext cx="3097427" cy="4646141"/>
          </a:xfrm>
          <a:prstGeom prst="rect">
            <a:avLst/>
          </a:prstGeom>
          <a:ln>
            <a:noFill/>
          </a:ln>
          <a:effectLst>
            <a:softEdge rad="112500"/>
          </a:effectLst>
        </p:spPr>
      </p:pic>
    </p:spTree>
    <p:extLst>
      <p:ext uri="{BB962C8B-B14F-4D97-AF65-F5344CB8AC3E}">
        <p14:creationId xmlns:p14="http://schemas.microsoft.com/office/powerpoint/2010/main" val="321039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5FB05F9-9E6A-3494-A6C9-A77FECAAA70A}"/>
              </a:ext>
            </a:extLst>
          </p:cNvPr>
          <p:cNvSpPr>
            <a:spLocks noGrp="1"/>
          </p:cNvSpPr>
          <p:nvPr>
            <p:ph sz="quarter" idx="22"/>
          </p:nvPr>
        </p:nvSpPr>
        <p:spPr>
          <a:xfrm>
            <a:off x="527051" y="1601093"/>
            <a:ext cx="7150614" cy="4495434"/>
          </a:xfrm>
        </p:spPr>
        <p:txBody>
          <a:bodyPr vert="horz" lIns="0" tIns="0" rIns="0" bIns="0" rtlCol="0" anchor="t">
            <a:noAutofit/>
          </a:bodyPr>
          <a:lstStyle/>
          <a:p>
            <a:pPr marL="360000" indent="-360000">
              <a:buClr>
                <a:schemeClr val="accent1"/>
              </a:buClr>
              <a:buSzPct val="110000"/>
              <a:buFont typeface="Arial" panose="020B0604020202020204" pitchFamily="34" charset="0"/>
              <a:buChar char="•"/>
            </a:pPr>
            <a:r>
              <a:rPr lang="de-DE" dirty="0">
                <a:latin typeface="+mj-lt"/>
              </a:rPr>
              <a:t>Standfestigkeit aller Geräte sicherstellen</a:t>
            </a:r>
          </a:p>
          <a:p>
            <a:pPr marL="360000" indent="-360000">
              <a:buClr>
                <a:schemeClr val="accent1"/>
              </a:buClr>
              <a:buSzPct val="110000"/>
              <a:buFont typeface="Arial" panose="020B0604020202020204" pitchFamily="34" charset="0"/>
              <a:buChar char="•"/>
            </a:pPr>
            <a:r>
              <a:rPr lang="de-DE" dirty="0">
                <a:latin typeface="+mj-lt"/>
              </a:rPr>
              <a:t>Dichtheit von Schläuchen und Anschlüssen prüfen</a:t>
            </a:r>
          </a:p>
          <a:p>
            <a:pPr marL="360000" indent="-360000">
              <a:buClr>
                <a:schemeClr val="accent1"/>
              </a:buClr>
              <a:buSzPct val="110000"/>
              <a:buFont typeface="Arial" panose="020B0604020202020204" pitchFamily="34" charset="0"/>
              <a:buChar char="•"/>
            </a:pPr>
            <a:r>
              <a:rPr lang="de-DE" dirty="0">
                <a:latin typeface="+mj-lt"/>
              </a:rPr>
              <a:t>Druck- und Temperaturentwicklung beachten</a:t>
            </a:r>
          </a:p>
          <a:p>
            <a:pPr marL="360000" indent="-360000">
              <a:buClr>
                <a:schemeClr val="accent1"/>
              </a:buClr>
              <a:buSzPct val="110000"/>
              <a:buFont typeface="Arial" panose="020B0604020202020204" pitchFamily="34" charset="0"/>
              <a:buChar char="•"/>
            </a:pPr>
            <a:r>
              <a:rPr lang="de-DE" dirty="0">
                <a:latin typeface="+mj-lt"/>
              </a:rPr>
              <a:t>Mechanische Fixierungen kontrollieren</a:t>
            </a:r>
          </a:p>
          <a:p>
            <a:pPr marL="360000" indent="-360000">
              <a:buClr>
                <a:schemeClr val="accent1"/>
              </a:buClr>
              <a:buSzPct val="110000"/>
              <a:buFont typeface="Arial" panose="020B0604020202020204" pitchFamily="34" charset="0"/>
              <a:buChar char="•"/>
            </a:pPr>
            <a:r>
              <a:rPr lang="de-DE" dirty="0">
                <a:latin typeface="+mj-lt"/>
              </a:rPr>
              <a:t>Elektrische Spannungen und EM-Felder berücksichtigen</a:t>
            </a:r>
          </a:p>
          <a:p>
            <a:pPr marL="360000" indent="-360000">
              <a:buClr>
                <a:schemeClr val="accent1"/>
              </a:buClr>
              <a:buSzPct val="110000"/>
              <a:buFont typeface="Arial" panose="020B0604020202020204" pitchFamily="34" charset="0"/>
              <a:buChar char="•"/>
            </a:pPr>
            <a:r>
              <a:rPr lang="de-DE" dirty="0">
                <a:latin typeface="+mj-lt"/>
              </a:rPr>
              <a:t>Chemische Verträglichkeit prüfen</a:t>
            </a:r>
          </a:p>
          <a:p>
            <a:endParaRPr lang="de-DE" dirty="0"/>
          </a:p>
        </p:txBody>
      </p:sp>
      <p:sp>
        <p:nvSpPr>
          <p:cNvPr id="4" name="Fußzeilenplatzhalter 3">
            <a:extLst>
              <a:ext uri="{FF2B5EF4-FFF2-40B4-BE49-F238E27FC236}">
                <a16:creationId xmlns:a16="http://schemas.microsoft.com/office/drawing/2014/main" id="{991363FB-BC7F-DD95-B36E-5EC553B9C639}"/>
              </a:ext>
            </a:extLst>
          </p:cNvPr>
          <p:cNvSpPr>
            <a:spLocks noGrp="1"/>
          </p:cNvSpPr>
          <p:nvPr>
            <p:ph type="ftr" sz="quarter" idx="24"/>
          </p:nvPr>
        </p:nvSpPr>
        <p:spPr/>
        <p:txBody>
          <a:bodyPr/>
          <a:lstStyle/>
          <a:p>
            <a:endParaRPr lang="de-DE" dirty="0"/>
          </a:p>
        </p:txBody>
      </p:sp>
      <p:sp>
        <p:nvSpPr>
          <p:cNvPr id="5" name="Foliennummernplatzhalter 4">
            <a:extLst>
              <a:ext uri="{FF2B5EF4-FFF2-40B4-BE49-F238E27FC236}">
                <a16:creationId xmlns:a16="http://schemas.microsoft.com/office/drawing/2014/main" id="{C8B24FC7-2256-63FF-44C7-DB2788E10F89}"/>
              </a:ext>
            </a:extLst>
          </p:cNvPr>
          <p:cNvSpPr>
            <a:spLocks noGrp="1"/>
          </p:cNvSpPr>
          <p:nvPr>
            <p:ph type="sldNum" sz="quarter" idx="25"/>
          </p:nvPr>
        </p:nvSpPr>
        <p:spPr/>
        <p:txBody>
          <a:bodyPr/>
          <a:lstStyle/>
          <a:p>
            <a:fld id="{521AE3AC-DDCA-45D4-9B2A-A2DBEA872607}" type="slidenum">
              <a:rPr lang="de-DE" smtClean="0"/>
              <a:pPr/>
              <a:t>8</a:t>
            </a:fld>
            <a:endParaRPr lang="de-DE" dirty="0"/>
          </a:p>
        </p:txBody>
      </p:sp>
      <p:sp>
        <p:nvSpPr>
          <p:cNvPr id="2" name="Titel 1">
            <a:extLst>
              <a:ext uri="{FF2B5EF4-FFF2-40B4-BE49-F238E27FC236}">
                <a16:creationId xmlns:a16="http://schemas.microsoft.com/office/drawing/2014/main" id="{D43FC647-93E3-6D44-E78D-180F7200D9A7}"/>
              </a:ext>
            </a:extLst>
          </p:cNvPr>
          <p:cNvSpPr>
            <a:spLocks noGrp="1"/>
          </p:cNvSpPr>
          <p:nvPr>
            <p:ph type="title"/>
          </p:nvPr>
        </p:nvSpPr>
        <p:spPr/>
        <p:txBody>
          <a:bodyPr/>
          <a:lstStyle/>
          <a:p>
            <a:r>
              <a:rPr lang="de-DE" dirty="0"/>
              <a:t>Sichere Mess- und Versuchsaufbauten</a:t>
            </a:r>
          </a:p>
        </p:txBody>
      </p:sp>
      <p:pic>
        <p:nvPicPr>
          <p:cNvPr id="7" name="Grafik 6">
            <a:extLst>
              <a:ext uri="{FF2B5EF4-FFF2-40B4-BE49-F238E27FC236}">
                <a16:creationId xmlns:a16="http://schemas.microsoft.com/office/drawing/2014/main" id="{48109100-1094-484C-8945-FAF9131A1165}"/>
              </a:ext>
            </a:extLst>
          </p:cNvPr>
          <p:cNvPicPr>
            <a:picLocks noChangeAspect="1"/>
          </p:cNvPicPr>
          <p:nvPr/>
        </p:nvPicPr>
        <p:blipFill>
          <a:blip r:embed="rId3"/>
          <a:stretch>
            <a:fillRect/>
          </a:stretch>
        </p:blipFill>
        <p:spPr>
          <a:xfrm>
            <a:off x="8188823" y="1461875"/>
            <a:ext cx="2916194" cy="4374292"/>
          </a:xfrm>
          <a:prstGeom prst="rect">
            <a:avLst/>
          </a:prstGeom>
          <a:ln>
            <a:noFill/>
          </a:ln>
          <a:effectLst>
            <a:softEdge rad="112500"/>
          </a:effectLst>
        </p:spPr>
      </p:pic>
    </p:spTree>
    <p:extLst>
      <p:ext uri="{BB962C8B-B14F-4D97-AF65-F5344CB8AC3E}">
        <p14:creationId xmlns:p14="http://schemas.microsoft.com/office/powerpoint/2010/main" val="265484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CC8B5F4-40D8-9380-080D-D3B5B70CD388}"/>
              </a:ext>
            </a:extLst>
          </p:cNvPr>
          <p:cNvSpPr>
            <a:spLocks noGrp="1"/>
          </p:cNvSpPr>
          <p:nvPr>
            <p:ph type="title"/>
          </p:nvPr>
        </p:nvSpPr>
        <p:spPr/>
        <p:txBody>
          <a:bodyPr/>
          <a:lstStyle/>
          <a:p>
            <a:r>
              <a:rPr lang="de-DE" dirty="0"/>
              <a:t>organisatorische Schutzmaßnahmen</a:t>
            </a:r>
          </a:p>
        </p:txBody>
      </p:sp>
      <p:sp>
        <p:nvSpPr>
          <p:cNvPr id="7" name="Textplatzhalter 6">
            <a:extLst>
              <a:ext uri="{FF2B5EF4-FFF2-40B4-BE49-F238E27FC236}">
                <a16:creationId xmlns:a16="http://schemas.microsoft.com/office/drawing/2014/main" id="{BF2D558A-AD6E-8115-ECC8-A4ED207CB4FB}"/>
              </a:ext>
            </a:extLst>
          </p:cNvPr>
          <p:cNvSpPr>
            <a:spLocks noGrp="1"/>
          </p:cNvSpPr>
          <p:nvPr>
            <p:ph type="body" sz="quarter" idx="18"/>
          </p:nvPr>
        </p:nvSpPr>
        <p:spPr/>
        <p:txBody>
          <a:bodyPr/>
          <a:lstStyle/>
          <a:p>
            <a:r>
              <a:rPr lang="de-DE" dirty="0"/>
              <a:t>03</a:t>
            </a:r>
          </a:p>
        </p:txBody>
      </p:sp>
      <p:sp>
        <p:nvSpPr>
          <p:cNvPr id="3" name="Fußzeilenplatzhalter 2">
            <a:extLst>
              <a:ext uri="{FF2B5EF4-FFF2-40B4-BE49-F238E27FC236}">
                <a16:creationId xmlns:a16="http://schemas.microsoft.com/office/drawing/2014/main" id="{DC2FDFDD-E883-2BA3-4D81-D57189A55692}"/>
              </a:ext>
            </a:extLst>
          </p:cNvPr>
          <p:cNvSpPr>
            <a:spLocks noGrp="1"/>
          </p:cNvSpPr>
          <p:nvPr>
            <p:ph type="ftr" sz="quarter" idx="15"/>
          </p:nvPr>
        </p:nvSpPr>
        <p:spPr/>
        <p:txBody>
          <a:bodyPr/>
          <a:lstStyle/>
          <a:p>
            <a:endParaRPr lang="de-DE" dirty="0"/>
          </a:p>
        </p:txBody>
      </p:sp>
      <p:sp>
        <p:nvSpPr>
          <p:cNvPr id="4" name="Foliennummernplatzhalter 3">
            <a:extLst>
              <a:ext uri="{FF2B5EF4-FFF2-40B4-BE49-F238E27FC236}">
                <a16:creationId xmlns:a16="http://schemas.microsoft.com/office/drawing/2014/main" id="{A716B704-D24A-E0C8-F3F2-7C3155A9C4DF}"/>
              </a:ext>
            </a:extLst>
          </p:cNvPr>
          <p:cNvSpPr>
            <a:spLocks noGrp="1"/>
          </p:cNvSpPr>
          <p:nvPr>
            <p:ph type="sldNum" sz="quarter" idx="16"/>
          </p:nvPr>
        </p:nvSpPr>
        <p:spPr/>
        <p:txBody>
          <a:bodyPr/>
          <a:lstStyle/>
          <a:p>
            <a:fld id="{521AE3AC-DDCA-45D4-9B2A-A2DBEA872607}" type="slidenum">
              <a:rPr lang="de-DE" smtClean="0"/>
              <a:pPr/>
              <a:t>9</a:t>
            </a:fld>
            <a:endParaRPr lang="de-DE" dirty="0"/>
          </a:p>
        </p:txBody>
      </p:sp>
    </p:spTree>
    <p:extLst>
      <p:ext uri="{BB962C8B-B14F-4D97-AF65-F5344CB8AC3E}">
        <p14:creationId xmlns:p14="http://schemas.microsoft.com/office/powerpoint/2010/main" val="292820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achToProtect Unterweisung">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30213_Unterweisungsmaster.potx" id="{9E4A4A0A-9CE5-44C1-891A-5ACB62BC9D76}" vid="{335BF843-C8EE-419D-86E9-A11EBEAB2156}"/>
    </a:ext>
  </a:extLst>
</a:theme>
</file>

<file path=ppt/theme/theme2.xml><?xml version="1.0" encoding="utf-8"?>
<a:theme xmlns:a="http://schemas.openxmlformats.org/drawingml/2006/main" name="Larissa">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a:majorFont>
        <a:latin typeface="Work Sans SemiBold"/>
        <a:ea typeface=""/>
        <a:cs typeface=""/>
      </a:majorFont>
      <a:minorFont>
        <a:latin typeface="Work 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SCHRIFT">
      <a:majorFont>
        <a:latin typeface="Work Sans Semi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9C0657C80C9EB42A8AE8AF1E32C18B5" ma:contentTypeVersion="16" ma:contentTypeDescription="Ein neues Dokument erstellen." ma:contentTypeScope="" ma:versionID="b48c60bcb5f7d428e64c16f8b40588dd">
  <xsd:schema xmlns:xsd="http://www.w3.org/2001/XMLSchema" xmlns:xs="http://www.w3.org/2001/XMLSchema" xmlns:p="http://schemas.microsoft.com/office/2006/metadata/properties" xmlns:ns2="bbb3f655-f267-4a84-b742-532fbc77d0ab" xmlns:ns3="f5f3c0c8-cb47-4a26-91a1-a44bb4539247" targetNamespace="http://schemas.microsoft.com/office/2006/metadata/properties" ma:root="true" ma:fieldsID="dfa5347d09fbae1c92fe6be18fe04650" ns2:_="" ns3:_="">
    <xsd:import namespace="bbb3f655-f267-4a84-b742-532fbc77d0ab"/>
    <xsd:import namespace="f5f3c0c8-cb47-4a26-91a1-a44bb45392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f655-f267-4a84-b742-532fbc77d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4a64a0-82bc-48a6-9867-8208b236fb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f3c0c8-cb47-4a26-91a1-a44bb453924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0bcdc34-3acf-42b1-abfa-b6ef944057a8}" ma:internalName="TaxCatchAll" ma:showField="CatchAllData" ma:web="f5f3c0c8-cb47-4a26-91a1-a44bb4539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5f3c0c8-cb47-4a26-91a1-a44bb4539247" xsi:nil="true"/>
    <lcf76f155ced4ddcb4097134ff3c332f xmlns="bbb3f655-f267-4a84-b742-532fbc77d0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26B0DF8-31DD-4574-98DA-6D7F9B0419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3f655-f267-4a84-b742-532fbc77d0ab"/>
    <ds:schemaRef ds:uri="f5f3c0c8-cb47-4a26-91a1-a44bb4539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A98C29-184F-4581-BF23-E8C72B452FD7}">
  <ds:schemaRefs>
    <ds:schemaRef ds:uri="http://schemas.microsoft.com/sharepoint/v3/contenttype/forms"/>
  </ds:schemaRefs>
</ds:datastoreItem>
</file>

<file path=customXml/itemProps3.xml><?xml version="1.0" encoding="utf-8"?>
<ds:datastoreItem xmlns:ds="http://schemas.openxmlformats.org/officeDocument/2006/customXml" ds:itemID="{09CB2B41-5664-4C59-9600-B8E994170EF9}">
  <ds:schemaRefs>
    <ds:schemaRef ds:uri="bbb3f655-f267-4a84-b742-532fbc77d0ab"/>
    <ds:schemaRef ds:uri="http://purl.org/dc/dcmitype/"/>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f5f3c0c8-cb47-4a26-91a1-a44bb453924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230213_Unterweisungsmaster</Template>
  <TotalTime>0</TotalTime>
  <Words>305</Words>
  <Application>Microsoft Office PowerPoint</Application>
  <PresentationFormat>Breitbild</PresentationFormat>
  <Paragraphs>97</Paragraphs>
  <Slides>17</Slides>
  <Notes>9</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17</vt:i4>
      </vt:variant>
    </vt:vector>
  </HeadingPairs>
  <TitlesOfParts>
    <vt:vector size="22" baseType="lpstr">
      <vt:lpstr>Arial</vt:lpstr>
      <vt:lpstr>Calibri</vt:lpstr>
      <vt:lpstr>Symbol</vt:lpstr>
      <vt:lpstr>Wingdings</vt:lpstr>
      <vt:lpstr>TeachToProtect Unterweisung</vt:lpstr>
      <vt:lpstr>Laborarbeiten</vt:lpstr>
      <vt:lpstr>Warum Laborarbeit besonders risikobehaftet ist</vt:lpstr>
      <vt:lpstr>Typische Gefährdungen im Labor</vt:lpstr>
      <vt:lpstr>Substitution</vt:lpstr>
      <vt:lpstr>Gefährliche Stoffe und Verfahren vermeiden</vt:lpstr>
      <vt:lpstr>Technische Schutzmaßnahmen</vt:lpstr>
      <vt:lpstr>Technische Schutzmaßnahmen im Labor</vt:lpstr>
      <vt:lpstr>Sichere Mess- und Versuchsaufbauten</vt:lpstr>
      <vt:lpstr>organisatorische Schutzmaßnahmen</vt:lpstr>
      <vt:lpstr>Organisation im Labor</vt:lpstr>
      <vt:lpstr>Ordnung, Kennzeichnung, Dokumentation</vt:lpstr>
      <vt:lpstr>Verhalten bei Störungen und Notfällen</vt:lpstr>
      <vt:lpstr>Typische Fehler aus der Praxis</vt:lpstr>
      <vt:lpstr>Persönliche Schutzmaßnahmen/PSA</vt:lpstr>
      <vt:lpstr>Persönliche Schutzausrüstung</vt:lpstr>
      <vt:lpstr>Abschlussbotschaft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Unterweisung für neue Mitarbeitende (Erstunterweisung)</dc:title>
  <dc:creator>werner</dc:creator>
  <cp:lastModifiedBy>web</cp:lastModifiedBy>
  <cp:revision>10</cp:revision>
  <dcterms:created xsi:type="dcterms:W3CDTF">2023-02-14T12:25:38Z</dcterms:created>
  <dcterms:modified xsi:type="dcterms:W3CDTF">2025-11-28T16:22:42Z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0x010100E9C0657C80C9EB42A8AE8AF1E32C18B5</vt:lpwstr>
  </property>
</Properties>
</file>