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8" r:id="rId1"/>
  </p:sldMasterIdLst>
  <p:notesMasterIdLst>
    <p:notesMasterId r:id="rId22"/>
  </p:notesMasterIdLst>
  <p:handoutMasterIdLst>
    <p:handoutMasterId r:id="rId23"/>
  </p:handoutMasterIdLst>
  <p:sldIdLst>
    <p:sldId id="365" r:id="rId2"/>
    <p:sldId id="369" r:id="rId3"/>
    <p:sldId id="370" r:id="rId4"/>
    <p:sldId id="371" r:id="rId5"/>
    <p:sldId id="372" r:id="rId6"/>
    <p:sldId id="380" r:id="rId7"/>
    <p:sldId id="373" r:id="rId8"/>
    <p:sldId id="374" r:id="rId9"/>
    <p:sldId id="383" r:id="rId10"/>
    <p:sldId id="381" r:id="rId11"/>
    <p:sldId id="382" r:id="rId12"/>
    <p:sldId id="375" r:id="rId13"/>
    <p:sldId id="384" r:id="rId14"/>
    <p:sldId id="385" r:id="rId15"/>
    <p:sldId id="378" r:id="rId16"/>
    <p:sldId id="387" r:id="rId17"/>
    <p:sldId id="379" r:id="rId18"/>
    <p:sldId id="388" r:id="rId19"/>
    <p:sldId id="386" r:id="rId20"/>
    <p:sldId id="368" r:id="rId21"/>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567">
          <p15:clr>
            <a:srgbClr val="A4A3A4"/>
          </p15:clr>
        </p15:guide>
        <p15:guide id="2" orient="horz" pos="2744">
          <p15:clr>
            <a:srgbClr val="A4A3A4"/>
          </p15:clr>
        </p15:guide>
        <p15:guide id="3" orient="horz" pos="5193">
          <p15:clr>
            <a:srgbClr val="A4A3A4"/>
          </p15:clr>
        </p15:guide>
        <p15:guide id="4" pos="346">
          <p15:clr>
            <a:srgbClr val="A4A3A4"/>
          </p15:clr>
        </p15:guide>
        <p15:guide id="5" pos="397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C - Chand Chopra" initials="C-CC" lastIdx="8" clrIdx="0">
    <p:extLst>
      <p:ext uri="{19B8F6BF-5375-455C-9EA6-DF929625EA0E}">
        <p15:presenceInfo xmlns:p15="http://schemas.microsoft.com/office/powerpoint/2012/main" userId="S-1-5-21-1614895754-1454471165-725345543-64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5C36"/>
    <a:srgbClr val="0E61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310" autoAdjust="0"/>
    <p:restoredTop sz="96809" autoAdjust="0"/>
  </p:normalViewPr>
  <p:slideViewPr>
    <p:cSldViewPr>
      <p:cViewPr varScale="1">
        <p:scale>
          <a:sx n="107" d="100"/>
          <a:sy n="107" d="100"/>
        </p:scale>
        <p:origin x="114" y="18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p:cViewPr varScale="1">
        <p:scale>
          <a:sx n="71" d="100"/>
          <a:sy n="71" d="100"/>
        </p:scale>
        <p:origin x="2923" y="58"/>
      </p:cViewPr>
      <p:guideLst>
        <p:guide orient="horz" pos="567"/>
        <p:guide orient="horz" pos="2744"/>
        <p:guide orient="horz" pos="5193"/>
        <p:guide pos="346"/>
        <p:guide pos="397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4800" cy="403200"/>
          </a:xfrm>
          <a:prstGeom prst="rect">
            <a:avLst/>
          </a:prstGeom>
          <a:solidFill>
            <a:schemeClr val="accent2"/>
          </a:solidFill>
        </p:spPr>
        <p:txBody>
          <a:bodyPr vert="horz" lIns="540000" tIns="45720" rIns="91440" bIns="45720" rtlCol="0" anchor="ctr"/>
          <a:lstStyle>
            <a:lvl1pPr algn="l">
              <a:defRPr sz="1200"/>
            </a:lvl1pPr>
          </a:lstStyle>
          <a:p>
            <a:endParaRPr lang="de-DE">
              <a:solidFill>
                <a:schemeClr val="bg1"/>
              </a:solidFill>
            </a:endParaRPr>
          </a:p>
        </p:txBody>
      </p:sp>
      <p:sp>
        <p:nvSpPr>
          <p:cNvPr id="3" name="Datumsplatzhalter 2"/>
          <p:cNvSpPr>
            <a:spLocks noGrp="1"/>
          </p:cNvSpPr>
          <p:nvPr>
            <p:ph type="dt" sz="quarter" idx="1"/>
          </p:nvPr>
        </p:nvSpPr>
        <p:spPr>
          <a:xfrm>
            <a:off x="5878800" y="0"/>
            <a:ext cx="979200" cy="403200"/>
          </a:xfrm>
          <a:prstGeom prst="rect">
            <a:avLst/>
          </a:prstGeom>
          <a:solidFill>
            <a:schemeClr val="bg2"/>
          </a:solidFill>
        </p:spPr>
        <p:txBody>
          <a:bodyPr vert="horz" lIns="91440" tIns="45720" rIns="91440" bIns="45720" rtlCol="0" anchor="ctr" anchorCtr="0"/>
          <a:lstStyle>
            <a:lvl1pPr algn="r">
              <a:defRPr sz="1200"/>
            </a:lvl1pPr>
          </a:lstStyle>
          <a:p>
            <a:fld id="{F29BFF75-E182-4EE8-AA68-3F03A780E5F7}" type="datetimeFigureOut">
              <a:rPr lang="de-DE" smtClean="0">
                <a:solidFill>
                  <a:schemeClr val="accent1"/>
                </a:solidFill>
              </a:rPr>
              <a:pPr/>
              <a:t>10.12.2025</a:t>
            </a:fld>
            <a:endParaRPr lang="de-DE">
              <a:solidFill>
                <a:schemeClr val="accent1"/>
              </a:solidFill>
            </a:endParaRPr>
          </a:p>
        </p:txBody>
      </p:sp>
      <p:sp>
        <p:nvSpPr>
          <p:cNvPr id="9" name="Foliennummernplatzhalter 4"/>
          <p:cNvSpPr>
            <a:spLocks noGrp="1"/>
          </p:cNvSpPr>
          <p:nvPr>
            <p:ph type="sldNum" sz="quarter" idx="3"/>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a:solidFill>
                <a:schemeClr val="accent1"/>
              </a:solidFill>
            </a:endParaRP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67632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5733256" cy="404664"/>
          </a:xfrm>
          <a:prstGeom prst="rect">
            <a:avLst/>
          </a:prstGeom>
          <a:solidFill>
            <a:schemeClr val="accent2"/>
          </a:solidFill>
        </p:spPr>
        <p:txBody>
          <a:bodyPr vert="horz" lIns="540000" tIns="45720" rIns="91440" bIns="45720" rtlCol="0" anchor="ctr"/>
          <a:lstStyle>
            <a:lvl1pPr algn="l">
              <a:defRPr sz="1200">
                <a:solidFill>
                  <a:schemeClr val="bg1"/>
                </a:solidFill>
              </a:defRPr>
            </a:lvl1pPr>
          </a:lstStyle>
          <a:p>
            <a:endParaRPr lang="de-DE"/>
          </a:p>
        </p:txBody>
      </p:sp>
      <p:sp>
        <p:nvSpPr>
          <p:cNvPr id="3" name="Datumsplatzhalter 2"/>
          <p:cNvSpPr>
            <a:spLocks noGrp="1"/>
          </p:cNvSpPr>
          <p:nvPr>
            <p:ph type="dt" idx="1"/>
          </p:nvPr>
        </p:nvSpPr>
        <p:spPr>
          <a:xfrm>
            <a:off x="5877272" y="0"/>
            <a:ext cx="979140" cy="404664"/>
          </a:xfrm>
          <a:prstGeom prst="rect">
            <a:avLst/>
          </a:prstGeom>
          <a:solidFill>
            <a:schemeClr val="bg2"/>
          </a:solidFill>
        </p:spPr>
        <p:txBody>
          <a:bodyPr vert="horz" lIns="91440" tIns="45720" rIns="91440" bIns="45720" rtlCol="0" anchor="ctr"/>
          <a:lstStyle>
            <a:lvl1pPr algn="r">
              <a:defRPr sz="1200">
                <a:solidFill>
                  <a:schemeClr val="accent1"/>
                </a:solidFill>
              </a:defRPr>
            </a:lvl1pPr>
          </a:lstStyle>
          <a:p>
            <a:fld id="{F726AE14-046B-45DB-B2A1-C1397E5D8E1C}" type="datetimeFigureOut">
              <a:rPr lang="de-DE" smtClean="0"/>
              <a:pPr/>
              <a:t>10.12.2025</a:t>
            </a:fld>
            <a:endParaRPr lang="de-DE"/>
          </a:p>
        </p:txBody>
      </p:sp>
      <p:sp>
        <p:nvSpPr>
          <p:cNvPr id="4" name="Folienbildplatzhalter 3"/>
          <p:cNvSpPr>
            <a:spLocks noGrp="1" noRot="1" noChangeAspect="1"/>
          </p:cNvSpPr>
          <p:nvPr>
            <p:ph type="sldImg" idx="2"/>
          </p:nvPr>
        </p:nvSpPr>
        <p:spPr>
          <a:xfrm>
            <a:off x="-322263" y="812800"/>
            <a:ext cx="6918326" cy="3892550"/>
          </a:xfrm>
          <a:prstGeom prst="rect">
            <a:avLst/>
          </a:prstGeom>
          <a:noFill/>
          <a:ln w="6350">
            <a:solidFill>
              <a:schemeClr val="accent1"/>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542083" y="4932040"/>
            <a:ext cx="5191173" cy="3456384"/>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p:txBody>
      </p:sp>
      <p:sp>
        <p:nvSpPr>
          <p:cNvPr id="10" name="Foliennummernplatzhalter 4"/>
          <p:cNvSpPr>
            <a:spLocks noGrp="1"/>
          </p:cNvSpPr>
          <p:nvPr>
            <p:ph type="sldNum" sz="quarter" idx="5"/>
          </p:nvPr>
        </p:nvSpPr>
        <p:spPr>
          <a:xfrm>
            <a:off x="550800" y="8770458"/>
            <a:ext cx="547200" cy="352800"/>
          </a:xfrm>
          <a:prstGeom prst="rect">
            <a:avLst/>
          </a:prstGeom>
        </p:spPr>
        <p:txBody>
          <a:bodyPr vert="horz" lIns="91440" tIns="45720" rIns="91440" bIns="45720" rtlCol="0" anchor="ctr" anchorCtr="0"/>
          <a:lstStyle>
            <a:lvl1pPr algn="r">
              <a:defRPr sz="1200"/>
            </a:lvl1pPr>
          </a:lstStyle>
          <a:p>
            <a:pPr algn="l"/>
            <a:fld id="{253BB6F2-03BD-4F8F-B311-62B418DAEEDF}" type="slidenum">
              <a:rPr lang="de-DE" smtClean="0">
                <a:solidFill>
                  <a:schemeClr val="accent1"/>
                </a:solidFill>
              </a:rPr>
              <a:pPr algn="l"/>
              <a:t>‹Nr.›</a:t>
            </a:fld>
            <a:endParaRPr lang="de-DE">
              <a:solidFill>
                <a:schemeClr val="accent1"/>
              </a:solidFill>
            </a:endParaRPr>
          </a:p>
        </p:txBody>
      </p:sp>
      <p:pic>
        <p:nvPicPr>
          <p:cNvPr id="11" name="Grafik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2515" y="8766858"/>
            <a:ext cx="2084117" cy="360000"/>
          </a:xfrm>
          <a:prstGeom prst="rect">
            <a:avLst/>
          </a:prstGeom>
        </p:spPr>
      </p:pic>
    </p:spTree>
    <p:extLst>
      <p:ext uri="{BB962C8B-B14F-4D97-AF65-F5344CB8AC3E}">
        <p14:creationId xmlns:p14="http://schemas.microsoft.com/office/powerpoint/2010/main" val="3476517851"/>
      </p:ext>
    </p:extLst>
  </p:cSld>
  <p:clrMap bg1="lt1" tx1="dk1" bg2="lt2" tx2="dk2" accent1="accent1" accent2="accent2" accent3="accent3" accent4="accent4" accent5="accent5" accent6="accent6" hlink="hlink" folHlink="folHlink"/>
  <p:notesStyle>
    <a:lvl1pPr marL="177800" indent="-177800" algn="l" defTabSz="914400" rtl="0" eaLnBrk="1" latinLnBrk="0" hangingPunct="1">
      <a:buFont typeface="Wingdings" panose="05000000000000000000" pitchFamily="2" charset="2"/>
      <a:buChar char="§"/>
      <a:defRPr sz="1200" kern="1200">
        <a:solidFill>
          <a:schemeClr val="accent1"/>
        </a:solidFill>
        <a:latin typeface="+mn-lt"/>
        <a:ea typeface="+mn-ea"/>
        <a:cs typeface="+mn-cs"/>
      </a:defRPr>
    </a:lvl1pPr>
    <a:lvl2pPr marL="355600" indent="-177800" algn="l" defTabSz="914400" rtl="0" eaLnBrk="1" latinLnBrk="0" hangingPunct="1">
      <a:buFont typeface="Arial" panose="020B0604020202020204" pitchFamily="34" charset="0"/>
      <a:buChar char="•"/>
      <a:defRPr sz="1200" kern="1200">
        <a:solidFill>
          <a:schemeClr val="accent1"/>
        </a:solidFill>
        <a:latin typeface="+mn-lt"/>
        <a:ea typeface="+mn-ea"/>
        <a:cs typeface="+mn-cs"/>
      </a:defRPr>
    </a:lvl2pPr>
    <a:lvl3pPr marL="534988" indent="-179388" algn="l" defTabSz="914400" rtl="0" eaLnBrk="1" latinLnBrk="0" hangingPunct="1">
      <a:buFont typeface="Symbol" panose="05050102010706020507" pitchFamily="18" charset="2"/>
      <a:buChar char="-"/>
      <a:defRPr sz="1050" kern="1200">
        <a:solidFill>
          <a:schemeClr val="accent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a:xfrm>
            <a:off x="549275" y="8731128"/>
            <a:ext cx="547093" cy="351283"/>
          </a:xfrm>
          <a:prstGeom prst="rect">
            <a:avLst/>
          </a:prstGeom>
        </p:spPr>
        <p:txBody>
          <a:bodyPr/>
          <a:lstStyle/>
          <a:p>
            <a:fld id="{7F407CD1-FDBF-4BA2-B1E3-14367FC4DBB1}" type="slidenum">
              <a:rPr lang="de-DE" smtClean="0"/>
              <a:pPr/>
              <a:t>1</a:t>
            </a:fld>
            <a:endParaRPr lang="de-DE"/>
          </a:p>
        </p:txBody>
      </p:sp>
    </p:spTree>
    <p:extLst>
      <p:ext uri="{BB962C8B-B14F-4D97-AF65-F5344CB8AC3E}">
        <p14:creationId xmlns:p14="http://schemas.microsoft.com/office/powerpoint/2010/main" val="1724736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r>
              <a:rPr lang="de-DE" dirty="0"/>
              <a:t>Vor dieser Folie Video Nr. 4 abspielen</a:t>
            </a:r>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12</a:t>
            </a:fld>
            <a:endParaRPr lang="de-DE">
              <a:solidFill>
                <a:schemeClr val="accent1"/>
              </a:solidFill>
            </a:endParaRPr>
          </a:p>
        </p:txBody>
      </p:sp>
    </p:spTree>
    <p:extLst>
      <p:ext uri="{BB962C8B-B14F-4D97-AF65-F5344CB8AC3E}">
        <p14:creationId xmlns:p14="http://schemas.microsoft.com/office/powerpoint/2010/main" val="3832483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r>
              <a:rPr lang="de-DE" dirty="0"/>
              <a:t>Nach</a:t>
            </a:r>
            <a:r>
              <a:rPr lang="de-DE" baseline="0" dirty="0"/>
              <a:t> dieser Folie Video 3 abspielen</a:t>
            </a:r>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16</a:t>
            </a:fld>
            <a:endParaRPr lang="de-DE">
              <a:solidFill>
                <a:schemeClr val="accent1"/>
              </a:solidFill>
            </a:endParaRPr>
          </a:p>
        </p:txBody>
      </p:sp>
    </p:spTree>
    <p:extLst>
      <p:ext uri="{BB962C8B-B14F-4D97-AF65-F5344CB8AC3E}">
        <p14:creationId xmlns:p14="http://schemas.microsoft.com/office/powerpoint/2010/main" val="2072183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r>
              <a:rPr lang="de-DE" dirty="0"/>
              <a:t>Vor dieser Folie Video </a:t>
            </a:r>
            <a:r>
              <a:rPr lang="de-DE"/>
              <a:t>2 abspielen</a:t>
            </a:r>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19</a:t>
            </a:fld>
            <a:endParaRPr lang="de-DE">
              <a:solidFill>
                <a:schemeClr val="accent1"/>
              </a:solidFill>
            </a:endParaRPr>
          </a:p>
        </p:txBody>
      </p:sp>
    </p:spTree>
    <p:extLst>
      <p:ext uri="{BB962C8B-B14F-4D97-AF65-F5344CB8AC3E}">
        <p14:creationId xmlns:p14="http://schemas.microsoft.com/office/powerpoint/2010/main" val="38728179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a:xfrm>
            <a:off x="549275" y="8731128"/>
            <a:ext cx="547093" cy="351283"/>
          </a:xfrm>
          <a:prstGeom prst="rect">
            <a:avLst/>
          </a:prstGeom>
        </p:spPr>
        <p:txBody>
          <a:bodyPr/>
          <a:lstStyle/>
          <a:p>
            <a:fld id="{7F407CD1-FDBF-4BA2-B1E3-14367FC4DBB1}" type="slidenum">
              <a:rPr lang="de-DE" smtClean="0"/>
              <a:pPr/>
              <a:t>20</a:t>
            </a:fld>
            <a:endParaRPr lang="de-DE"/>
          </a:p>
        </p:txBody>
      </p:sp>
    </p:spTree>
    <p:extLst>
      <p:ext uri="{BB962C8B-B14F-4D97-AF65-F5344CB8AC3E}">
        <p14:creationId xmlns:p14="http://schemas.microsoft.com/office/powerpoint/2010/main" val="1958647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2</a:t>
            </a:fld>
            <a:endParaRPr lang="de-DE">
              <a:solidFill>
                <a:schemeClr val="accent1"/>
              </a:solidFill>
            </a:endParaRPr>
          </a:p>
        </p:txBody>
      </p:sp>
    </p:spTree>
    <p:extLst>
      <p:ext uri="{BB962C8B-B14F-4D97-AF65-F5344CB8AC3E}">
        <p14:creationId xmlns:p14="http://schemas.microsoft.com/office/powerpoint/2010/main" val="493078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r>
              <a:rPr lang="de-DE" dirty="0"/>
              <a:t>Darauf</a:t>
            </a:r>
            <a:r>
              <a:rPr lang="de-DE" baseline="0" dirty="0"/>
              <a:t> hinweisen, dass dazu auf der nächsten Folie Beispiele folgen.</a:t>
            </a:r>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4</a:t>
            </a:fld>
            <a:endParaRPr lang="de-DE">
              <a:solidFill>
                <a:schemeClr val="accent1"/>
              </a:solidFill>
            </a:endParaRPr>
          </a:p>
        </p:txBody>
      </p:sp>
    </p:spTree>
    <p:extLst>
      <p:ext uri="{BB962C8B-B14F-4D97-AF65-F5344CB8AC3E}">
        <p14:creationId xmlns:p14="http://schemas.microsoft.com/office/powerpoint/2010/main" val="3311704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r>
              <a:rPr lang="de-DE" dirty="0"/>
              <a:t>Erläutere</a:t>
            </a:r>
            <a:r>
              <a:rPr lang="de-DE" baseline="0" dirty="0"/>
              <a:t> die einzelnen Faktoren, die einen Einfluss auf die Brandgefahr haben</a:t>
            </a:r>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6</a:t>
            </a:fld>
            <a:endParaRPr lang="de-DE">
              <a:solidFill>
                <a:schemeClr val="accent1"/>
              </a:solidFill>
            </a:endParaRPr>
          </a:p>
        </p:txBody>
      </p:sp>
    </p:spTree>
    <p:extLst>
      <p:ext uri="{BB962C8B-B14F-4D97-AF65-F5344CB8AC3E}">
        <p14:creationId xmlns:p14="http://schemas.microsoft.com/office/powerpoint/2010/main" val="2382133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r>
              <a:rPr lang="de-DE" dirty="0"/>
              <a:t>Vor</a:t>
            </a:r>
            <a:r>
              <a:rPr lang="de-DE" baseline="0" dirty="0"/>
              <a:t> dieser Folie Video Nr. 1 abspielen</a:t>
            </a:r>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7</a:t>
            </a:fld>
            <a:endParaRPr lang="de-DE">
              <a:solidFill>
                <a:schemeClr val="accent1"/>
              </a:solidFill>
            </a:endParaRPr>
          </a:p>
        </p:txBody>
      </p:sp>
    </p:spTree>
    <p:extLst>
      <p:ext uri="{BB962C8B-B14F-4D97-AF65-F5344CB8AC3E}">
        <p14:creationId xmlns:p14="http://schemas.microsoft.com/office/powerpoint/2010/main" val="3670490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r>
              <a:rPr lang="de-DE" dirty="0"/>
              <a:t>Darauf</a:t>
            </a:r>
            <a:r>
              <a:rPr lang="de-DE" baseline="0" dirty="0"/>
              <a:t> hinweisen, dass der Begriff Löschvermögen und die benötigte Anzahl der Feuerlöscher in den nächsten Folie erläutert bzw. ermitteln wird.</a:t>
            </a:r>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8</a:t>
            </a:fld>
            <a:endParaRPr lang="de-DE">
              <a:solidFill>
                <a:schemeClr val="accent1"/>
              </a:solidFill>
            </a:endParaRPr>
          </a:p>
        </p:txBody>
      </p:sp>
    </p:spTree>
    <p:extLst>
      <p:ext uri="{BB962C8B-B14F-4D97-AF65-F5344CB8AC3E}">
        <p14:creationId xmlns:p14="http://schemas.microsoft.com/office/powerpoint/2010/main" val="11204135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9</a:t>
            </a:fld>
            <a:endParaRPr lang="de-DE">
              <a:solidFill>
                <a:schemeClr val="accent1"/>
              </a:solidFill>
            </a:endParaRPr>
          </a:p>
        </p:txBody>
      </p:sp>
    </p:spTree>
    <p:extLst>
      <p:ext uri="{BB962C8B-B14F-4D97-AF65-F5344CB8AC3E}">
        <p14:creationId xmlns:p14="http://schemas.microsoft.com/office/powerpoint/2010/main" val="4240569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10</a:t>
            </a:fld>
            <a:endParaRPr lang="de-DE">
              <a:solidFill>
                <a:schemeClr val="accent1"/>
              </a:solidFill>
            </a:endParaRPr>
          </a:p>
        </p:txBody>
      </p:sp>
    </p:spTree>
    <p:extLst>
      <p:ext uri="{BB962C8B-B14F-4D97-AF65-F5344CB8AC3E}">
        <p14:creationId xmlns:p14="http://schemas.microsoft.com/office/powerpoint/2010/main" val="26437645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322263" y="812800"/>
            <a:ext cx="6918326" cy="3892550"/>
          </a:xfrm>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lgn="l"/>
            <a:fld id="{253BB6F2-03BD-4F8F-B311-62B418DAEEDF}" type="slidenum">
              <a:rPr lang="de-DE" smtClean="0">
                <a:solidFill>
                  <a:schemeClr val="accent1"/>
                </a:solidFill>
              </a:rPr>
              <a:pPr algn="l"/>
              <a:t>11</a:t>
            </a:fld>
            <a:endParaRPr lang="de-DE">
              <a:solidFill>
                <a:schemeClr val="accent1"/>
              </a:solidFill>
            </a:endParaRPr>
          </a:p>
        </p:txBody>
      </p:sp>
    </p:spTree>
    <p:extLst>
      <p:ext uri="{BB962C8B-B14F-4D97-AF65-F5344CB8AC3E}">
        <p14:creationId xmlns:p14="http://schemas.microsoft.com/office/powerpoint/2010/main" val="23236655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2.png"/><Relationship Id="rId4" Type="http://schemas.openxmlformats.org/officeDocument/2006/relationships/image" Target="../media/image6.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hel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8" y="2638697"/>
            <a:ext cx="5075258" cy="2215591"/>
          </a:xfrm>
          <a:noFill/>
        </p:spPr>
        <p:txBody>
          <a:bodyPr lIns="0" tIns="0" rIns="0" bIns="0" anchor="b"/>
          <a:lstStyle>
            <a:lvl1pPr>
              <a:defRPr sz="3600" b="0">
                <a:solidFill>
                  <a:schemeClr val="accent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959436"/>
            <a:ext cx="5075260" cy="354834"/>
          </a:xfrm>
        </p:spPr>
        <p:txBody>
          <a:bodyPr lIns="0" tIns="0" rIns="0" bIns="0" anchor="t"/>
          <a:lstStyle>
            <a:lvl1pPr>
              <a:defRPr sz="1800" b="0">
                <a:solidFill>
                  <a:schemeClr val="accent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4" name="Gruppieren 13">
            <a:extLst>
              <a:ext uri="{FF2B5EF4-FFF2-40B4-BE49-F238E27FC236}">
                <a16:creationId xmlns:a16="http://schemas.microsoft.com/office/drawing/2014/main" id="{FB173046-A4C0-A2F0-2BF2-DD9612604784}"/>
              </a:ext>
            </a:extLst>
          </p:cNvPr>
          <p:cNvGrpSpPr/>
          <p:nvPr userDrawn="1"/>
        </p:nvGrpSpPr>
        <p:grpSpPr>
          <a:xfrm>
            <a:off x="6489041" y="1619177"/>
            <a:ext cx="4814640" cy="3663128"/>
            <a:chOff x="6489041" y="1619177"/>
            <a:chExt cx="4814640" cy="3663128"/>
          </a:xfrm>
        </p:grpSpPr>
        <p:pic>
          <p:nvPicPr>
            <p:cNvPr id="15" name="Picture 2" descr="ELEX">
              <a:extLst>
                <a:ext uri="{FF2B5EF4-FFF2-40B4-BE49-F238E27FC236}">
                  <a16:creationId xmlns:a16="http://schemas.microsoft.com/office/drawing/2014/main" id="{3BD87CAB-0DDF-25D7-7081-2BFB7F29B585}"/>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16" name="Grafik 15">
              <a:extLst>
                <a:ext uri="{FF2B5EF4-FFF2-40B4-BE49-F238E27FC236}">
                  <a16:creationId xmlns:a16="http://schemas.microsoft.com/office/drawing/2014/main" id="{77FD8DDD-27A7-1AA5-111F-168D6DD78B40}"/>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340000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5" name="Fußzeilenplatzhalter 4">
            <a:extLst>
              <a:ext uri="{FF2B5EF4-FFF2-40B4-BE49-F238E27FC236}">
                <a16:creationId xmlns:a16="http://schemas.microsoft.com/office/drawing/2014/main" id="{02AD2240-79DD-4C34-5057-2213900DC979}"/>
              </a:ext>
            </a:extLst>
          </p:cNvPr>
          <p:cNvSpPr>
            <a:spLocks noGrp="1"/>
          </p:cNvSpPr>
          <p:nvPr>
            <p:ph type="ftr" sz="quarter" idx="19"/>
          </p:nvPr>
        </p:nvSpPr>
        <p:spPr/>
        <p:txBody>
          <a:bodyPr/>
          <a:lstStyle/>
          <a:p>
            <a:endParaRPr lang="de-DE" dirty="0"/>
          </a:p>
        </p:txBody>
      </p:sp>
      <p:sp>
        <p:nvSpPr>
          <p:cNvPr id="7" name="Foliennummernplatzhalter 6">
            <a:extLst>
              <a:ext uri="{FF2B5EF4-FFF2-40B4-BE49-F238E27FC236}">
                <a16:creationId xmlns:a16="http://schemas.microsoft.com/office/drawing/2014/main" id="{1A0E8A7F-2813-7047-2C0B-EDF32E7ECACD}"/>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20581965-BA22-C04B-4A09-7F3D92DEB3ED}"/>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83679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7" name="Fußzeilenplatzhalter 6">
            <a:extLst>
              <a:ext uri="{FF2B5EF4-FFF2-40B4-BE49-F238E27FC236}">
                <a16:creationId xmlns:a16="http://schemas.microsoft.com/office/drawing/2014/main" id="{5C201934-728B-1776-A787-63257B67BC62}"/>
              </a:ext>
            </a:extLst>
          </p:cNvPr>
          <p:cNvSpPr>
            <a:spLocks noGrp="1"/>
          </p:cNvSpPr>
          <p:nvPr>
            <p:ph type="ftr" sz="quarter" idx="10"/>
          </p:nvPr>
        </p:nvSpPr>
        <p:spPr/>
        <p:txBody>
          <a:bodyPr/>
          <a:lstStyle>
            <a:lvl1pPr>
              <a:defRPr>
                <a:latin typeface="Calibri" panose="020F0502020204030204" pitchFamily="34" charset="0"/>
              </a:defRPr>
            </a:lvl1pPr>
          </a:lstStyle>
          <a:p>
            <a:endParaRPr lang="de-DE" dirty="0"/>
          </a:p>
        </p:txBody>
      </p:sp>
      <p:sp>
        <p:nvSpPr>
          <p:cNvPr id="8" name="Foliennummernplatzhalter 7">
            <a:extLst>
              <a:ext uri="{FF2B5EF4-FFF2-40B4-BE49-F238E27FC236}">
                <a16:creationId xmlns:a16="http://schemas.microsoft.com/office/drawing/2014/main" id="{6F887E32-D2F0-D414-A2C8-B97B39D77EB0}"/>
              </a:ext>
            </a:extLst>
          </p:cNvPr>
          <p:cNvSpPr>
            <a:spLocks noGrp="1"/>
          </p:cNvSpPr>
          <p:nvPr>
            <p:ph type="sldNum" sz="quarter" idx="11"/>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Tree>
    <p:extLst>
      <p:ext uri="{BB962C8B-B14F-4D97-AF65-F5344CB8AC3E}">
        <p14:creationId xmlns:p14="http://schemas.microsoft.com/office/powerpoint/2010/main" val="172242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Inhalt &amp; Bild (1:1)">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084A3A7-0B05-D557-3924-DDAA5D49A19C}"/>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630B9B4-3EF7-7197-F043-0B53DDEFCF4F}"/>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C6A42084-E00D-AE32-E971-71BA2F3BD311}"/>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3"/>
            <a:ext cx="5575302" cy="4507608"/>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2AC035B0-021C-A451-E2DE-CD992872C93E}"/>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DF7F6E28-B765-7E87-D083-844C58BBC276}"/>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78F299C-07BB-CD27-BEE4-E1AE50C9AB3C}"/>
              </a:ext>
            </a:extLst>
          </p:cNvPr>
          <p:cNvSpPr>
            <a:spLocks noGrp="1"/>
          </p:cNvSpPr>
          <p:nvPr>
            <p:ph type="title"/>
          </p:nvPr>
        </p:nvSpPr>
        <p:spPr>
          <a:xfrm>
            <a:off x="525600" y="673200"/>
            <a:ext cx="9121320" cy="360000"/>
          </a:xfrm>
        </p:spPr>
        <p:txBody>
          <a:bodyPr/>
          <a:lstStyle/>
          <a:p>
            <a:r>
              <a:rPr lang="de-DE"/>
              <a:t>Mastertitelformat bearbeiten</a:t>
            </a:r>
          </a:p>
        </p:txBody>
      </p:sp>
      <p:sp>
        <p:nvSpPr>
          <p:cNvPr id="12" name="Textplatzhalter 3">
            <a:extLst>
              <a:ext uri="{FF2B5EF4-FFF2-40B4-BE49-F238E27FC236}">
                <a16:creationId xmlns:a16="http://schemas.microsoft.com/office/drawing/2014/main" id="{3D87E8AA-A28B-4177-7715-54C776DF3A7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ED203F91-3959-8D20-6FE0-D29636BA3A04}"/>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0664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Inhalt &amp; 2 Bilder (1:1)">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3FBE3152-E0FB-692D-3D97-677427BBE99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A42241A1-58CE-B3C1-C62F-370957C70E4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1" name="Freihandform: Form 10">
            <a:extLst>
              <a:ext uri="{FF2B5EF4-FFF2-40B4-BE49-F238E27FC236}">
                <a16:creationId xmlns:a16="http://schemas.microsoft.com/office/drawing/2014/main" id="{F80104EE-20CD-22F1-C3A5-6EFABE3D69DB}"/>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el 1">
            <a:extLst>
              <a:ext uri="{FF2B5EF4-FFF2-40B4-BE49-F238E27FC236}">
                <a16:creationId xmlns:a16="http://schemas.microsoft.com/office/drawing/2014/main" id="{521E93EA-7263-6027-6F99-621C9757B7A2}"/>
              </a:ext>
            </a:extLst>
          </p:cNvPr>
          <p:cNvSpPr>
            <a:spLocks noGrp="1"/>
          </p:cNvSpPr>
          <p:nvPr>
            <p:ph type="title"/>
          </p:nvPr>
        </p:nvSpPr>
        <p:spPr>
          <a:xfrm>
            <a:off x="525600" y="673200"/>
            <a:ext cx="9121320" cy="360000"/>
          </a:xfrm>
        </p:spPr>
        <p:txBody>
          <a:bodyPr/>
          <a:lstStyle/>
          <a:p>
            <a:r>
              <a:rPr lang="de-DE"/>
              <a:t>Mastertitelformat bearbeiten</a:t>
            </a:r>
          </a:p>
        </p:txBody>
      </p:sp>
      <p:sp>
        <p:nvSpPr>
          <p:cNvPr id="3" name="Content Placeholder 2"/>
          <p:cNvSpPr>
            <a:spLocks noGrp="1"/>
          </p:cNvSpPr>
          <p:nvPr>
            <p:ph idx="1"/>
          </p:nvPr>
        </p:nvSpPr>
        <p:spPr bwMode="gray">
          <a:xfrm>
            <a:off x="525600" y="1601093"/>
            <a:ext cx="539416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6097588" y="1601092"/>
            <a:ext cx="5575303"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6097588" y="3926894"/>
            <a:ext cx="5575303"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8574D2C6-2435-6D82-D8C1-B49FBD518D59}"/>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E2659293-10D1-6DE4-AA2C-8797E76E8BFC}"/>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14" name="Textplatzhalter 3">
            <a:extLst>
              <a:ext uri="{FF2B5EF4-FFF2-40B4-BE49-F238E27FC236}">
                <a16:creationId xmlns:a16="http://schemas.microsoft.com/office/drawing/2014/main" id="{2001CFAA-892C-F5BC-7935-6B9528E6100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1B02C6C0-9DB3-2C47-CFD2-00358E825532}"/>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682011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ild ganzseitig mit Tite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0" y="0"/>
            <a:ext cx="12192000" cy="6858000"/>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3" name="Fußzeilenplatzhalter 2">
            <a:extLst>
              <a:ext uri="{FF2B5EF4-FFF2-40B4-BE49-F238E27FC236}">
                <a16:creationId xmlns:a16="http://schemas.microsoft.com/office/drawing/2014/main" id="{8DCCD4C4-7231-F9E6-1E5D-1D202F91AC77}"/>
              </a:ext>
            </a:extLst>
          </p:cNvPr>
          <p:cNvSpPr>
            <a:spLocks noGrp="1"/>
          </p:cNvSpPr>
          <p:nvPr>
            <p:ph type="ftr" sz="quarter" idx="19"/>
          </p:nvPr>
        </p:nvSpPr>
        <p:spPr>
          <a:xfrm>
            <a:off x="858713" y="7048237"/>
            <a:ext cx="9468000" cy="181500"/>
          </a:xfrm>
        </p:spPr>
        <p:txBody>
          <a:bodyPr/>
          <a:lstStyle/>
          <a:p>
            <a:endParaRPr lang="de-DE" dirty="0"/>
          </a:p>
        </p:txBody>
      </p:sp>
      <p:sp>
        <p:nvSpPr>
          <p:cNvPr id="4" name="Foliennummernplatzhalter 3">
            <a:extLst>
              <a:ext uri="{FF2B5EF4-FFF2-40B4-BE49-F238E27FC236}">
                <a16:creationId xmlns:a16="http://schemas.microsoft.com/office/drawing/2014/main" id="{2BE1D6DC-B8B3-8251-D268-A6521864EFE9}"/>
              </a:ext>
            </a:extLst>
          </p:cNvPr>
          <p:cNvSpPr>
            <a:spLocks noGrp="1"/>
          </p:cNvSpPr>
          <p:nvPr>
            <p:ph type="sldNum" sz="quarter" idx="20"/>
          </p:nvPr>
        </p:nvSpPr>
        <p:spPr>
          <a:xfrm>
            <a:off x="527052" y="7048763"/>
            <a:ext cx="234947" cy="181500"/>
          </a:xfrm>
        </p:spPr>
        <p:txBody>
          <a:bodyPr/>
          <a:lstStyle/>
          <a:p>
            <a:fld id="{521AE3AC-DDCA-45D4-9B2A-A2DBEA872607}" type="slidenum">
              <a:rPr lang="de-DE" smtClean="0"/>
              <a:pPr/>
              <a:t>‹Nr.›</a:t>
            </a:fld>
            <a:endParaRPr lang="de-DE" dirty="0"/>
          </a:p>
        </p:txBody>
      </p:sp>
      <p:sp>
        <p:nvSpPr>
          <p:cNvPr id="7" name="Titel 6">
            <a:extLst>
              <a:ext uri="{FF2B5EF4-FFF2-40B4-BE49-F238E27FC236}">
                <a16:creationId xmlns:a16="http://schemas.microsoft.com/office/drawing/2014/main" id="{006FA47B-1791-5EF0-6C28-BE2CFA41B343}"/>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DB15314C-DA28-645D-E910-37D6CEE57CD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6" name="Textplatzhalter 5">
            <a:extLst>
              <a:ext uri="{FF2B5EF4-FFF2-40B4-BE49-F238E27FC236}">
                <a16:creationId xmlns:a16="http://schemas.microsoft.com/office/drawing/2014/main" id="{027FA583-D737-6F2E-F9A1-B9FD3C8226D0}"/>
              </a:ext>
            </a:extLst>
          </p:cNvPr>
          <p:cNvSpPr>
            <a:spLocks noGrp="1"/>
          </p:cNvSpPr>
          <p:nvPr>
            <p:ph type="body" sz="quarter" idx="21" hasCustomPrompt="1"/>
          </p:nvPr>
        </p:nvSpPr>
        <p:spPr>
          <a:xfrm>
            <a:off x="6346479" y="4254160"/>
            <a:ext cx="5326409" cy="1398808"/>
          </a:xfrm>
          <a:solidFill>
            <a:schemeClr val="bg1"/>
          </a:solidFill>
        </p:spPr>
        <p:txBody>
          <a:bodyPr lIns="180000" tIns="144000" rIns="180000" bIns="144000">
            <a:spAutoFit/>
          </a:bodyPr>
          <a:lstStyle>
            <a:lvl1pPr>
              <a:defRPr/>
            </a:lvl1pPr>
          </a:lstStyle>
          <a:p>
            <a:pPr lvl="0"/>
            <a:r>
              <a:rPr lang="de-DE" dirty="0"/>
              <a:t>Textfeld bei Bedarf verschieben und umfärben. Textfeld passt sich automatisch der Textlänge an.</a:t>
            </a:r>
          </a:p>
        </p:txBody>
      </p:sp>
    </p:spTree>
    <p:custDataLst>
      <p:tags r:id="rId1"/>
    </p:custDataLst>
    <p:extLst>
      <p:ext uri="{BB962C8B-B14F-4D97-AF65-F5344CB8AC3E}">
        <p14:creationId xmlns:p14="http://schemas.microsoft.com/office/powerpoint/2010/main" val="15557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4 Bilder mit Tex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8A77AC48-DD29-B246-14D3-F3F8D47E477E}"/>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6" name="Freihandform: Form 5">
            <a:extLst>
              <a:ext uri="{FF2B5EF4-FFF2-40B4-BE49-F238E27FC236}">
                <a16:creationId xmlns:a16="http://schemas.microsoft.com/office/drawing/2014/main" id="{C00D4436-D0DE-87DC-AC4C-526B201566EB}"/>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0" name="Freihandform: Form 9">
            <a:extLst>
              <a:ext uri="{FF2B5EF4-FFF2-40B4-BE49-F238E27FC236}">
                <a16:creationId xmlns:a16="http://schemas.microsoft.com/office/drawing/2014/main" id="{5B67782C-3D66-4D72-4E16-E887C402CD0F}"/>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2135486"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7" name="Textplatzhalter 6">
            <a:extLst>
              <a:ext uri="{FF2B5EF4-FFF2-40B4-BE49-F238E27FC236}">
                <a16:creationId xmlns:a16="http://schemas.microsoft.com/office/drawing/2014/main" id="{D217D266-8661-A106-96AC-2A2048406CF7}"/>
              </a:ext>
            </a:extLst>
          </p:cNvPr>
          <p:cNvSpPr>
            <a:spLocks noGrp="1"/>
          </p:cNvSpPr>
          <p:nvPr>
            <p:ph type="body" sz="quarter" idx="26"/>
          </p:nvPr>
        </p:nvSpPr>
        <p:spPr>
          <a:xfrm>
            <a:off x="527054" y="1601092"/>
            <a:ext cx="1608432" cy="2181803"/>
          </a:xfrm>
          <a:solidFill>
            <a:schemeClr val="accent1"/>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Clr>
                <a:schemeClr val="bg1"/>
              </a:buClr>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1" name="Bildplatzhalter 7">
            <a:extLst>
              <a:ext uri="{FF2B5EF4-FFF2-40B4-BE49-F238E27FC236}">
                <a16:creationId xmlns:a16="http://schemas.microsoft.com/office/drawing/2014/main" id="{58C76991-19F1-A1D6-4617-FDA9C2230412}"/>
              </a:ext>
            </a:extLst>
          </p:cNvPr>
          <p:cNvSpPr>
            <a:spLocks noGrp="1"/>
          </p:cNvSpPr>
          <p:nvPr>
            <p:ph type="pic" sz="quarter" idx="27"/>
          </p:nvPr>
        </p:nvSpPr>
        <p:spPr bwMode="gray">
          <a:xfrm>
            <a:off x="7779675" y="1601092"/>
            <a:ext cx="3893212" cy="2181803"/>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7" name="Textplatzhalter 6">
            <a:extLst>
              <a:ext uri="{FF2B5EF4-FFF2-40B4-BE49-F238E27FC236}">
                <a16:creationId xmlns:a16="http://schemas.microsoft.com/office/drawing/2014/main" id="{61DF95C7-73C8-0324-13A9-043B20134269}"/>
              </a:ext>
            </a:extLst>
          </p:cNvPr>
          <p:cNvSpPr>
            <a:spLocks noGrp="1"/>
          </p:cNvSpPr>
          <p:nvPr>
            <p:ph type="body" sz="quarter" idx="29"/>
          </p:nvPr>
        </p:nvSpPr>
        <p:spPr>
          <a:xfrm>
            <a:off x="6171243" y="1601092"/>
            <a:ext cx="1608432" cy="2181803"/>
          </a:xfrm>
          <a:solidFill>
            <a:schemeClr val="accent5"/>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12" name="Bildplatzhalter 7">
            <a:extLst>
              <a:ext uri="{FF2B5EF4-FFF2-40B4-BE49-F238E27FC236}">
                <a16:creationId xmlns:a16="http://schemas.microsoft.com/office/drawing/2014/main" id="{92B33BCC-1E92-4D34-9321-FA90CF8DB11E}"/>
              </a:ext>
            </a:extLst>
          </p:cNvPr>
          <p:cNvSpPr>
            <a:spLocks noGrp="1"/>
          </p:cNvSpPr>
          <p:nvPr>
            <p:ph type="pic" sz="quarter" idx="17"/>
          </p:nvPr>
        </p:nvSpPr>
        <p:spPr bwMode="gray">
          <a:xfrm>
            <a:off x="2135486"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5" name="Textplatzhalter 6">
            <a:extLst>
              <a:ext uri="{FF2B5EF4-FFF2-40B4-BE49-F238E27FC236}">
                <a16:creationId xmlns:a16="http://schemas.microsoft.com/office/drawing/2014/main" id="{099C31DC-465B-1ACE-2142-9DA949EBCB04}"/>
              </a:ext>
            </a:extLst>
          </p:cNvPr>
          <p:cNvSpPr>
            <a:spLocks noGrp="1"/>
          </p:cNvSpPr>
          <p:nvPr>
            <p:ph type="body" sz="quarter" idx="32"/>
          </p:nvPr>
        </p:nvSpPr>
        <p:spPr>
          <a:xfrm>
            <a:off x="527054" y="3926894"/>
            <a:ext cx="1608432" cy="2181803"/>
          </a:xfrm>
          <a:solidFill>
            <a:schemeClr val="accent2"/>
          </a:solidFill>
        </p:spPr>
        <p:txBody>
          <a:bodyPr lIns="180000" tIns="72000" rIns="72000" bIns="72000"/>
          <a:lstStyle>
            <a:lvl1pPr>
              <a:lnSpc>
                <a:spcPct val="90000"/>
              </a:lnSpc>
              <a:spcBef>
                <a:spcPts val="0"/>
              </a:spcBef>
              <a:defRPr sz="1000" b="0">
                <a:solidFill>
                  <a:schemeClr val="bg1"/>
                </a:solidFill>
                <a:latin typeface="+mj-lt"/>
              </a:defRPr>
            </a:lvl1pPr>
            <a:lvl2pPr marL="0" indent="0">
              <a:lnSpc>
                <a:spcPct val="90000"/>
              </a:lnSpc>
              <a:spcBef>
                <a:spcPts val="0"/>
              </a:spcBef>
              <a:buSzPct val="110000"/>
              <a:buFontTx/>
              <a:buNone/>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lvl="0"/>
            <a:r>
              <a:rPr lang="de-DE" dirty="0"/>
              <a:t>Mastertextformat bearbeiten</a:t>
            </a:r>
          </a:p>
          <a:p>
            <a:pPr lvl="1"/>
            <a:r>
              <a:rPr lang="de-DE" dirty="0"/>
              <a:t>Zweite Ebene</a:t>
            </a:r>
          </a:p>
          <a:p>
            <a:pPr lvl="2"/>
            <a:r>
              <a:rPr lang="de-DE" dirty="0"/>
              <a:t>Dritte Ebene</a:t>
            </a:r>
          </a:p>
        </p:txBody>
      </p:sp>
      <p:sp>
        <p:nvSpPr>
          <p:cNvPr id="13" name="Bildplatzhalter 7">
            <a:extLst>
              <a:ext uri="{FF2B5EF4-FFF2-40B4-BE49-F238E27FC236}">
                <a16:creationId xmlns:a16="http://schemas.microsoft.com/office/drawing/2014/main" id="{ADA2CB67-EF9E-2669-310C-F98E9316E9D1}"/>
              </a:ext>
            </a:extLst>
          </p:cNvPr>
          <p:cNvSpPr>
            <a:spLocks noGrp="1"/>
          </p:cNvSpPr>
          <p:nvPr>
            <p:ph type="pic" sz="quarter" idx="28"/>
          </p:nvPr>
        </p:nvSpPr>
        <p:spPr bwMode="gray">
          <a:xfrm>
            <a:off x="7779675" y="3926894"/>
            <a:ext cx="3893212" cy="2169632"/>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19" name="Textplatzhalter 6">
            <a:extLst>
              <a:ext uri="{FF2B5EF4-FFF2-40B4-BE49-F238E27FC236}">
                <a16:creationId xmlns:a16="http://schemas.microsoft.com/office/drawing/2014/main" id="{58AB6580-B2DF-723A-D67C-1C23A240C166}"/>
              </a:ext>
            </a:extLst>
          </p:cNvPr>
          <p:cNvSpPr>
            <a:spLocks noGrp="1"/>
          </p:cNvSpPr>
          <p:nvPr>
            <p:ph type="body" sz="quarter" idx="31"/>
          </p:nvPr>
        </p:nvSpPr>
        <p:spPr>
          <a:xfrm>
            <a:off x="6171243" y="3926894"/>
            <a:ext cx="1608432" cy="2181803"/>
          </a:xfrm>
          <a:solidFill>
            <a:schemeClr val="tx2"/>
          </a:solidFill>
        </p:spPr>
        <p:txBody>
          <a:bodyPr lIns="180000" tIns="72000" rIns="72000" bIns="72000"/>
          <a:lstStyle>
            <a:lvl1pPr marL="0" indent="0">
              <a:lnSpc>
                <a:spcPct val="90000"/>
              </a:lnSpc>
              <a:spcBef>
                <a:spcPts val="0"/>
              </a:spcBef>
              <a:defRPr lang="de-DE" sz="1000" b="0" kern="1200">
                <a:solidFill>
                  <a:schemeClr val="bg1"/>
                </a:solidFill>
                <a:latin typeface="+mj-lt"/>
                <a:ea typeface="+mn-ea"/>
                <a:cs typeface="+mn-cs"/>
              </a:defRPr>
            </a:lvl1pPr>
            <a:lvl2pPr marL="144000" indent="-144000">
              <a:lnSpc>
                <a:spcPct val="90000"/>
              </a:lnSpc>
              <a:spcBef>
                <a:spcPts val="0"/>
              </a:spcBef>
              <a:buSzPct val="110000"/>
              <a:buFontTx/>
              <a:buBlip>
                <a:blip r:embed="rId3">
                  <a:extLst>
                    <a:ext uri="{96DAC541-7B7A-43D3-8B79-37D633B846F1}">
                      <asvg:svgBlip xmlns:asvg="http://schemas.microsoft.com/office/drawing/2016/SVG/main" r:embed="rId4"/>
                    </a:ext>
                  </a:extLst>
                </a:blip>
              </a:buBlip>
              <a:defRPr sz="1000">
                <a:solidFill>
                  <a:schemeClr val="bg1"/>
                </a:solidFill>
                <a:latin typeface="Calibri" panose="020F0502020204030204" pitchFamily="34" charset="0"/>
              </a:defRPr>
            </a:lvl2pPr>
            <a:lvl3pPr marL="0" indent="0">
              <a:lnSpc>
                <a:spcPct val="90000"/>
              </a:lnSpc>
              <a:spcBef>
                <a:spcPts val="0"/>
              </a:spcBef>
              <a:buFontTx/>
              <a:buNone/>
              <a:defRPr sz="1000">
                <a:solidFill>
                  <a:schemeClr val="bg1"/>
                </a:solidFill>
                <a:latin typeface="Calibri" panose="020F0502020204030204" pitchFamily="34" charset="0"/>
              </a:defRPr>
            </a:lvl3pPr>
            <a:lvl4pPr marL="0" indent="0">
              <a:lnSpc>
                <a:spcPct val="90000"/>
              </a:lnSpc>
              <a:spcBef>
                <a:spcPts val="0"/>
              </a:spcBef>
              <a:buNone/>
              <a:defRPr sz="1000" b="0">
                <a:solidFill>
                  <a:schemeClr val="bg1"/>
                </a:solidFill>
              </a:defRPr>
            </a:lvl4pPr>
            <a:lvl5pPr>
              <a:lnSpc>
                <a:spcPct val="90000"/>
              </a:lnSpc>
              <a:spcBef>
                <a:spcPts val="0"/>
              </a:spcBef>
              <a:defRPr sz="1000"/>
            </a:lvl5pPr>
          </a:lstStyle>
          <a:p>
            <a:pPr marL="27450" lvl="0" indent="-27450" algn="l" defTabSz="914377" rtl="0" eaLnBrk="1" latinLnBrk="0" hangingPunct="1">
              <a:lnSpc>
                <a:spcPct val="90000"/>
              </a:lnSpc>
              <a:spcBef>
                <a:spcPts val="0"/>
              </a:spcBef>
              <a:spcAft>
                <a:spcPts val="400"/>
              </a:spcAft>
              <a:buFont typeface="Arial" panose="020B0604020202020204" pitchFamily="34" charset="0"/>
              <a:buChar char="​"/>
            </a:pPr>
            <a:r>
              <a:rPr lang="de-DE"/>
              <a:t>Mastertextformat bearbeiten</a:t>
            </a:r>
          </a:p>
          <a:p>
            <a:pPr marL="27450" lvl="1" indent="-27450" algn="l" defTabSz="914377" rtl="0" eaLnBrk="1" latinLnBrk="0" hangingPunct="1">
              <a:lnSpc>
                <a:spcPct val="90000"/>
              </a:lnSpc>
              <a:spcBef>
                <a:spcPts val="0"/>
              </a:spcBef>
              <a:spcAft>
                <a:spcPts val="400"/>
              </a:spcAft>
              <a:buFont typeface="Arial" panose="020B0604020202020204" pitchFamily="34" charset="0"/>
              <a:buChar char="​"/>
            </a:pPr>
            <a:r>
              <a:rPr lang="de-DE"/>
              <a:t>Zweite Ebene</a:t>
            </a:r>
          </a:p>
          <a:p>
            <a:pPr marL="27450" lvl="2" indent="-27450" algn="l" defTabSz="914377" rtl="0" eaLnBrk="1" latinLnBrk="0" hangingPunct="1">
              <a:lnSpc>
                <a:spcPct val="90000"/>
              </a:lnSpc>
              <a:spcBef>
                <a:spcPts val="0"/>
              </a:spcBef>
              <a:spcAft>
                <a:spcPts val="400"/>
              </a:spcAft>
              <a:buFont typeface="Arial" panose="020B0604020202020204" pitchFamily="34" charset="0"/>
              <a:buChar char="​"/>
            </a:pPr>
            <a:r>
              <a:rPr lang="de-DE"/>
              <a:t>Dritte Ebene</a:t>
            </a:r>
          </a:p>
        </p:txBody>
      </p:sp>
      <p:sp>
        <p:nvSpPr>
          <p:cNvPr id="3" name="Fußzeilenplatzhalter 2">
            <a:extLst>
              <a:ext uri="{FF2B5EF4-FFF2-40B4-BE49-F238E27FC236}">
                <a16:creationId xmlns:a16="http://schemas.microsoft.com/office/drawing/2014/main" id="{3F43E315-E283-F4C6-4C44-7305F19F15D0}"/>
              </a:ext>
            </a:extLst>
          </p:cNvPr>
          <p:cNvSpPr>
            <a:spLocks noGrp="1"/>
          </p:cNvSpPr>
          <p:nvPr>
            <p:ph type="ftr" sz="quarter" idx="33"/>
          </p:nvPr>
        </p:nvSpPr>
        <p:spPr/>
        <p:txBody>
          <a:bodyPr/>
          <a:lstStyle>
            <a:lvl1pPr>
              <a:defRPr>
                <a:latin typeface="Calibri" panose="020F0502020204030204" pitchFamily="34" charset="0"/>
              </a:defRPr>
            </a:lvl1pPr>
          </a:lstStyle>
          <a:p>
            <a:endParaRPr lang="de-DE" dirty="0"/>
          </a:p>
        </p:txBody>
      </p:sp>
      <p:sp>
        <p:nvSpPr>
          <p:cNvPr id="4" name="Foliennummernplatzhalter 3">
            <a:extLst>
              <a:ext uri="{FF2B5EF4-FFF2-40B4-BE49-F238E27FC236}">
                <a16:creationId xmlns:a16="http://schemas.microsoft.com/office/drawing/2014/main" id="{9E36B89A-916A-E677-D4E3-3A3D536E4CC7}"/>
              </a:ext>
            </a:extLst>
          </p:cNvPr>
          <p:cNvSpPr>
            <a:spLocks noGrp="1"/>
          </p:cNvSpPr>
          <p:nvPr>
            <p:ph type="sldNum" sz="quarter" idx="34"/>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5" name="Titel 4">
            <a:extLst>
              <a:ext uri="{FF2B5EF4-FFF2-40B4-BE49-F238E27FC236}">
                <a16:creationId xmlns:a16="http://schemas.microsoft.com/office/drawing/2014/main" id="{0859FA6F-07FD-7236-E46C-D2619535B5E1}"/>
              </a:ext>
            </a:extLst>
          </p:cNvPr>
          <p:cNvSpPr>
            <a:spLocks noGrp="1"/>
          </p:cNvSpPr>
          <p:nvPr>
            <p:ph type="title"/>
          </p:nvPr>
        </p:nvSpPr>
        <p:spPr>
          <a:xfrm>
            <a:off x="525600" y="673200"/>
            <a:ext cx="9121320" cy="360000"/>
          </a:xfrm>
        </p:spPr>
        <p:txBody>
          <a:bodyPr/>
          <a:lstStyle/>
          <a:p>
            <a:r>
              <a:rPr lang="de-DE"/>
              <a:t>Mastertitelformat bearbeiten</a:t>
            </a:r>
          </a:p>
        </p:txBody>
      </p:sp>
      <p:sp>
        <p:nvSpPr>
          <p:cNvPr id="18" name="Textplatzhalter 3">
            <a:extLst>
              <a:ext uri="{FF2B5EF4-FFF2-40B4-BE49-F238E27FC236}">
                <a16:creationId xmlns:a16="http://schemas.microsoft.com/office/drawing/2014/main" id="{AD63DB6A-D247-9AB1-BFB3-048AA85E61C8}"/>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4" name="Grafik 13">
            <a:extLst>
              <a:ext uri="{FF2B5EF4-FFF2-40B4-BE49-F238E27FC236}">
                <a16:creationId xmlns:a16="http://schemas.microsoft.com/office/drawing/2014/main" id="{B2D71400-D560-FDDA-D11E-BB24367B71D1}"/>
              </a:ext>
            </a:extLst>
          </p:cNvPr>
          <p:cNvPicPr>
            <a:picLocks noChangeAspect="1"/>
          </p:cNvPicPr>
          <p:nvPr userDrawn="1"/>
        </p:nvPicPr>
        <p:blipFill>
          <a:blip r:embed="rId5"/>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177167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Inhalt &amp; Bild (Screensho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B0A0A137-A4E3-8FFA-C03B-F75961127BCD}"/>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sp>
        <p:nvSpPr>
          <p:cNvPr id="5" name="Freihandform: Form 4">
            <a:extLst>
              <a:ext uri="{FF2B5EF4-FFF2-40B4-BE49-F238E27FC236}">
                <a16:creationId xmlns:a16="http://schemas.microsoft.com/office/drawing/2014/main" id="{4E059E21-A6F6-AB1A-8F84-31FBC60BC62E}"/>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12" name="Freihandform: Form 11">
            <a:extLst>
              <a:ext uri="{FF2B5EF4-FFF2-40B4-BE49-F238E27FC236}">
                <a16:creationId xmlns:a16="http://schemas.microsoft.com/office/drawing/2014/main" id="{A9866CBA-5F21-ECC2-674C-D20FF6BDF059}"/>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3" name="Content Placeholder 2"/>
          <p:cNvSpPr>
            <a:spLocks noGrp="1"/>
          </p:cNvSpPr>
          <p:nvPr>
            <p:ph idx="1"/>
          </p:nvPr>
        </p:nvSpPr>
        <p:spPr bwMode="gray">
          <a:xfrm>
            <a:off x="525601" y="1601093"/>
            <a:ext cx="2795823" cy="4507608"/>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8" name="Bildplatzhalter 7">
            <a:extLst>
              <a:ext uri="{FF2B5EF4-FFF2-40B4-BE49-F238E27FC236}">
                <a16:creationId xmlns:a16="http://schemas.microsoft.com/office/drawing/2014/main" id="{636A129C-6CCA-49D1-A43E-2B186D3EAB58}"/>
              </a:ext>
            </a:extLst>
          </p:cNvPr>
          <p:cNvSpPr>
            <a:spLocks noGrp="1" noChangeAspect="1"/>
          </p:cNvSpPr>
          <p:nvPr>
            <p:ph type="pic" sz="quarter" idx="13"/>
          </p:nvPr>
        </p:nvSpPr>
        <p:spPr bwMode="gray">
          <a:xfrm>
            <a:off x="3640271" y="1601094"/>
            <a:ext cx="8013522" cy="4507606"/>
          </a:xfrm>
          <a:pattFill prst="ltUpDiag">
            <a:fgClr>
              <a:schemeClr val="bg2"/>
            </a:fgClr>
            <a:bgClr>
              <a:schemeClr val="bg1"/>
            </a:bgClr>
          </a:pattFill>
          <a:ln w="9525">
            <a:solidFill>
              <a:schemeClr val="bg2"/>
            </a:solidFill>
          </a:ln>
          <a:effectLst>
            <a:outerShdw blurRad="50800" dist="12700" dir="2700000" algn="tl" rotWithShape="0">
              <a:prstClr val="black">
                <a:alpha val="40000"/>
              </a:prstClr>
            </a:outerShdw>
          </a:effectLst>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4" name="Fußzeilenplatzhalter 3">
            <a:extLst>
              <a:ext uri="{FF2B5EF4-FFF2-40B4-BE49-F238E27FC236}">
                <a16:creationId xmlns:a16="http://schemas.microsoft.com/office/drawing/2014/main" id="{EEDAA497-91E8-6ADE-F478-BDD8045094A5}"/>
              </a:ext>
            </a:extLst>
          </p:cNvPr>
          <p:cNvSpPr>
            <a:spLocks noGrp="1"/>
          </p:cNvSpPr>
          <p:nvPr>
            <p:ph type="ftr" sz="quarter" idx="19"/>
          </p:nvPr>
        </p:nvSpPr>
        <p:spPr/>
        <p:txBody>
          <a:bodyPr/>
          <a:lstStyle>
            <a:lvl1pPr>
              <a:defRPr>
                <a:latin typeface="Calibri" panose="020F0502020204030204" pitchFamily="34" charset="0"/>
              </a:defRPr>
            </a:lvl1pPr>
          </a:lstStyle>
          <a:p>
            <a:endParaRPr lang="de-DE" dirty="0"/>
          </a:p>
        </p:txBody>
      </p:sp>
      <p:sp>
        <p:nvSpPr>
          <p:cNvPr id="7" name="Foliennummernplatzhalter 6">
            <a:extLst>
              <a:ext uri="{FF2B5EF4-FFF2-40B4-BE49-F238E27FC236}">
                <a16:creationId xmlns:a16="http://schemas.microsoft.com/office/drawing/2014/main" id="{FD90A9BD-4B5F-CA77-D699-3F7AF7E5A66E}"/>
              </a:ext>
            </a:extLst>
          </p:cNvPr>
          <p:cNvSpPr>
            <a:spLocks noGrp="1"/>
          </p:cNvSpPr>
          <p:nvPr>
            <p:ph type="sldNum" sz="quarter" idx="20"/>
          </p:nvPr>
        </p:nvSpPr>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9" name="Titel 8">
            <a:extLst>
              <a:ext uri="{FF2B5EF4-FFF2-40B4-BE49-F238E27FC236}">
                <a16:creationId xmlns:a16="http://schemas.microsoft.com/office/drawing/2014/main" id="{EF1D150D-801F-B08A-C2D1-8CFA58AE63BA}"/>
              </a:ext>
            </a:extLst>
          </p:cNvPr>
          <p:cNvSpPr>
            <a:spLocks noGrp="1"/>
          </p:cNvSpPr>
          <p:nvPr>
            <p:ph type="title"/>
          </p:nvPr>
        </p:nvSpPr>
        <p:spPr>
          <a:xfrm>
            <a:off x="525600" y="673200"/>
            <a:ext cx="9121320" cy="360000"/>
          </a:xfrm>
        </p:spPr>
        <p:txBody>
          <a:bodyPr/>
          <a:lstStyle/>
          <a:p>
            <a:r>
              <a:rPr lang="de-DE"/>
              <a:t>Mastertitelformat bearbeiten</a:t>
            </a:r>
          </a:p>
        </p:txBody>
      </p:sp>
      <p:sp>
        <p:nvSpPr>
          <p:cNvPr id="13" name="Textplatzhalter 3">
            <a:extLst>
              <a:ext uri="{FF2B5EF4-FFF2-40B4-BE49-F238E27FC236}">
                <a16:creationId xmlns:a16="http://schemas.microsoft.com/office/drawing/2014/main" id="{0E820EBC-2572-3973-7CE2-B6C435E5918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pic>
        <p:nvPicPr>
          <p:cNvPr id="10" name="Grafik 9">
            <a:extLst>
              <a:ext uri="{FF2B5EF4-FFF2-40B4-BE49-F238E27FC236}">
                <a16:creationId xmlns:a16="http://schemas.microsoft.com/office/drawing/2014/main" id="{FAF4FE65-BD17-C68B-C5EF-33FA20DF88BF}"/>
              </a:ext>
            </a:extLst>
          </p:cNvPr>
          <p:cNvPicPr>
            <a:picLocks noChangeAspect="1"/>
          </p:cNvPicPr>
          <p:nvPr userDrawn="1"/>
        </p:nvPicPr>
        <p:blipFill>
          <a:blip r:embed="rId3"/>
          <a:stretch>
            <a:fillRect/>
          </a:stretch>
        </p:blipFill>
        <p:spPr>
          <a:xfrm>
            <a:off x="9809018" y="565599"/>
            <a:ext cx="1978556" cy="562183"/>
          </a:xfrm>
          <a:prstGeom prst="rect">
            <a:avLst/>
          </a:prstGeom>
        </p:spPr>
      </p:pic>
    </p:spTree>
    <p:custDataLst>
      <p:tags r:id="rId1"/>
    </p:custDataLst>
    <p:extLst>
      <p:ext uri="{BB962C8B-B14F-4D97-AF65-F5344CB8AC3E}">
        <p14:creationId xmlns:p14="http://schemas.microsoft.com/office/powerpoint/2010/main" val="70828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ckup PC Screen">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3165031"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2724620" y="1593045"/>
            <a:ext cx="6742760" cy="5127180"/>
          </a:xfrm>
          <a:prstGeom prst="rect">
            <a:avLst/>
          </a:prstGeom>
        </p:spPr>
      </p:pic>
      <p:sp>
        <p:nvSpPr>
          <p:cNvPr id="4" name="Bildplatzhalter 3"/>
          <p:cNvSpPr>
            <a:spLocks noGrp="1"/>
          </p:cNvSpPr>
          <p:nvPr>
            <p:ph type="pic" sz="quarter" idx="17" hasCustomPrompt="1"/>
          </p:nvPr>
        </p:nvSpPr>
        <p:spPr>
          <a:xfrm>
            <a:off x="3205729"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7" name="Fußzeilenplatzhalter 6">
            <a:extLst>
              <a:ext uri="{FF2B5EF4-FFF2-40B4-BE49-F238E27FC236}">
                <a16:creationId xmlns:a16="http://schemas.microsoft.com/office/drawing/2014/main" id="{11E2735A-4CDE-931D-E0DD-5B8318D5F820}"/>
              </a:ext>
            </a:extLst>
          </p:cNvPr>
          <p:cNvSpPr>
            <a:spLocks noGrp="1"/>
          </p:cNvSpPr>
          <p:nvPr>
            <p:ph type="ftr" sz="quarter" idx="19"/>
          </p:nvPr>
        </p:nvSpPr>
        <p:spPr>
          <a:xfrm>
            <a:off x="527052" y="6980764"/>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9A53EEA5-114B-4202-0A0F-EA7E1B607DB2}"/>
              </a:ext>
            </a:extLst>
          </p:cNvPr>
          <p:cNvSpPr>
            <a:spLocks noGrp="1"/>
          </p:cNvSpPr>
          <p:nvPr>
            <p:ph type="sldNum" sz="quarter" idx="20"/>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3FA4A2BE-CFF2-F408-0514-C2BF8F0DCD7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041432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ckup PC Screen rechts">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B9ECE4A9-ACCE-758D-7041-48726B68BCC6}"/>
              </a:ext>
            </a:extLst>
          </p:cNvPr>
          <p:cNvSpPr/>
          <p:nvPr userDrawn="1"/>
        </p:nvSpPr>
        <p:spPr bwMode="gray">
          <a:xfrm>
            <a:off x="5664742" y="1695450"/>
            <a:ext cx="5861938" cy="34671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cs typeface="Calibri" panose="020F0502020204030204" pitchFamily="34" charset="0"/>
            </a:endParaRPr>
          </a:p>
        </p:txBody>
      </p:sp>
      <p:pic>
        <p:nvPicPr>
          <p:cNvPr id="3" name="Grafik 2">
            <a:extLst>
              <a:ext uri="{FF2B5EF4-FFF2-40B4-BE49-F238E27FC236}">
                <a16:creationId xmlns:a16="http://schemas.microsoft.com/office/drawing/2014/main" id="{B3291CBB-9583-004F-B85E-215C2ABF767D}"/>
              </a:ext>
            </a:extLst>
          </p:cNvPr>
          <p:cNvPicPr>
            <a:picLocks noChangeAspect="1"/>
          </p:cNvPicPr>
          <p:nvPr userDrawn="1"/>
        </p:nvPicPr>
        <p:blipFill>
          <a:blip r:embed="rId3"/>
          <a:stretch>
            <a:fillRect/>
          </a:stretch>
        </p:blipFill>
        <p:spPr>
          <a:xfrm>
            <a:off x="5224331" y="1593045"/>
            <a:ext cx="6742760" cy="5127180"/>
          </a:xfrm>
          <a:prstGeom prst="rect">
            <a:avLst/>
          </a:prstGeom>
        </p:spPr>
      </p:pic>
      <p:sp>
        <p:nvSpPr>
          <p:cNvPr id="4" name="Bildplatzhalter 3"/>
          <p:cNvSpPr>
            <a:spLocks noGrp="1"/>
          </p:cNvSpPr>
          <p:nvPr>
            <p:ph type="pic" sz="quarter" idx="17" hasCustomPrompt="1"/>
          </p:nvPr>
        </p:nvSpPr>
        <p:spPr>
          <a:xfrm>
            <a:off x="5705440" y="1778729"/>
            <a:ext cx="5780543" cy="3300542"/>
          </a:xfrm>
          <a:pattFill prst="ltUpDiag">
            <a:fgClr>
              <a:schemeClr val="bg2"/>
            </a:fgClr>
            <a:bgClr>
              <a:schemeClr val="bg1"/>
            </a:bgClr>
          </a:pattFill>
        </p:spPr>
        <p:txBody>
          <a:bodyPr vert="horz" lIns="0" tIns="0" rIns="0" bIns="0" rtlCol="0" anchor="ctr">
            <a:noAutofit/>
          </a:bodyPr>
          <a:lstStyle>
            <a:lvl1pPr algn="ctr">
              <a:defRPr lang="de-DE">
                <a:latin typeface="Calibri" panose="020F0502020204030204" pitchFamily="34" charset="0"/>
              </a:defRPr>
            </a:lvl1pPr>
          </a:lstStyle>
          <a:p>
            <a:r>
              <a:rPr lang="de-DE" dirty="0"/>
              <a:t>Screenshot einfügen</a:t>
            </a:r>
          </a:p>
        </p:txBody>
      </p:sp>
      <p:sp>
        <p:nvSpPr>
          <p:cNvPr id="2" name="Titel 1">
            <a:extLst>
              <a:ext uri="{FF2B5EF4-FFF2-40B4-BE49-F238E27FC236}">
                <a16:creationId xmlns:a16="http://schemas.microsoft.com/office/drawing/2014/main" id="{71024CB5-5B39-473A-9328-DC965D29B519}"/>
              </a:ext>
            </a:extLst>
          </p:cNvPr>
          <p:cNvSpPr>
            <a:spLocks noGrp="1"/>
          </p:cNvSpPr>
          <p:nvPr>
            <p:ph type="title"/>
          </p:nvPr>
        </p:nvSpPr>
        <p:spPr bwMode="gray">
          <a:xfrm>
            <a:off x="525600" y="673200"/>
            <a:ext cx="9121320" cy="360000"/>
          </a:xfrm>
        </p:spPr>
        <p:txBody>
          <a:bodyPr/>
          <a:lstStyle/>
          <a:p>
            <a:r>
              <a:rPr lang="de-DE"/>
              <a:t>Mastertitelformat bearbeiten</a:t>
            </a:r>
            <a:endParaRPr lang="de-DE" dirty="0"/>
          </a:p>
        </p:txBody>
      </p:sp>
      <p:sp>
        <p:nvSpPr>
          <p:cNvPr id="8" name="Inhaltsplatzhalter 7">
            <a:extLst>
              <a:ext uri="{FF2B5EF4-FFF2-40B4-BE49-F238E27FC236}">
                <a16:creationId xmlns:a16="http://schemas.microsoft.com/office/drawing/2014/main" id="{44DE14EB-C7E4-1410-E634-F4F7F7B84971}"/>
              </a:ext>
            </a:extLst>
          </p:cNvPr>
          <p:cNvSpPr>
            <a:spLocks noGrp="1"/>
          </p:cNvSpPr>
          <p:nvPr>
            <p:ph sz="quarter" idx="21"/>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ußzeilenplatzhalter 6">
            <a:extLst>
              <a:ext uri="{FF2B5EF4-FFF2-40B4-BE49-F238E27FC236}">
                <a16:creationId xmlns:a16="http://schemas.microsoft.com/office/drawing/2014/main" id="{0021134D-036A-A23C-BDCE-38CD86C8AEFC}"/>
              </a:ext>
            </a:extLst>
          </p:cNvPr>
          <p:cNvSpPr>
            <a:spLocks noGrp="1"/>
          </p:cNvSpPr>
          <p:nvPr>
            <p:ph type="ftr" sz="quarter" idx="22"/>
          </p:nvPr>
        </p:nvSpPr>
        <p:spPr>
          <a:xfrm>
            <a:off x="527052" y="6978709"/>
            <a:ext cx="9468000" cy="181500"/>
          </a:xfrm>
        </p:spPr>
        <p:txBody>
          <a:bodyPr/>
          <a:lstStyle/>
          <a:p>
            <a:endParaRPr lang="de-DE" dirty="0"/>
          </a:p>
        </p:txBody>
      </p:sp>
      <p:sp>
        <p:nvSpPr>
          <p:cNvPr id="11" name="Foliennummernplatzhalter 10">
            <a:extLst>
              <a:ext uri="{FF2B5EF4-FFF2-40B4-BE49-F238E27FC236}">
                <a16:creationId xmlns:a16="http://schemas.microsoft.com/office/drawing/2014/main" id="{B478B15E-A009-0007-1F10-E90ACACBC26C}"/>
              </a:ext>
            </a:extLst>
          </p:cNvPr>
          <p:cNvSpPr>
            <a:spLocks noGrp="1"/>
          </p:cNvSpPr>
          <p:nvPr>
            <p:ph type="sldNum" sz="quarter" idx="23"/>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71F93AA3-05D3-B284-0761-7775D64234E6}"/>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810762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rminvereinbarung">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80"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grpSp>
        <p:nvGrpSpPr>
          <p:cNvPr id="5" name="Grafik 5" descr="Tageskalender Silhouette">
            <a:extLst>
              <a:ext uri="{FF2B5EF4-FFF2-40B4-BE49-F238E27FC236}">
                <a16:creationId xmlns:a16="http://schemas.microsoft.com/office/drawing/2014/main" id="{1809C280-03C5-C364-1A4C-436F74B7E8A8}"/>
              </a:ext>
            </a:extLst>
          </p:cNvPr>
          <p:cNvGrpSpPr/>
          <p:nvPr userDrawn="1"/>
        </p:nvGrpSpPr>
        <p:grpSpPr>
          <a:xfrm>
            <a:off x="7067712" y="3132904"/>
            <a:ext cx="2959629" cy="2959629"/>
            <a:chOff x="8432535" y="2772780"/>
            <a:chExt cx="2959629" cy="2959629"/>
          </a:xfrm>
          <a:solidFill>
            <a:schemeClr val="accent1">
              <a:alpha val="20000"/>
            </a:schemeClr>
          </a:solidFill>
        </p:grpSpPr>
        <p:sp>
          <p:nvSpPr>
            <p:cNvPr id="6" name="Freihandform: Form 5">
              <a:extLst>
                <a:ext uri="{FF2B5EF4-FFF2-40B4-BE49-F238E27FC236}">
                  <a16:creationId xmlns:a16="http://schemas.microsoft.com/office/drawing/2014/main" id="{3F22ECFE-0436-FB11-2798-CE017404ED53}"/>
                </a:ext>
              </a:extLst>
            </p:cNvPr>
            <p:cNvSpPr/>
            <p:nvPr/>
          </p:nvSpPr>
          <p:spPr>
            <a:xfrm>
              <a:off x="8432535" y="2772780"/>
              <a:ext cx="2959629" cy="2959629"/>
            </a:xfrm>
            <a:custGeom>
              <a:avLst/>
              <a:gdLst>
                <a:gd name="connsiteX0" fmla="*/ 2350294 w 2959629"/>
                <a:gd name="connsiteY0" fmla="*/ 261144 h 2959629"/>
                <a:gd name="connsiteX1" fmla="*/ 2350294 w 2959629"/>
                <a:gd name="connsiteY1" fmla="*/ 43524 h 2959629"/>
                <a:gd name="connsiteX2" fmla="*/ 2306770 w 2959629"/>
                <a:gd name="connsiteY2" fmla="*/ 0 h 2959629"/>
                <a:gd name="connsiteX3" fmla="*/ 2263246 w 2959629"/>
                <a:gd name="connsiteY3" fmla="*/ 43524 h 2959629"/>
                <a:gd name="connsiteX4" fmla="*/ 2263246 w 2959629"/>
                <a:gd name="connsiteY4" fmla="*/ 261144 h 2959629"/>
                <a:gd name="connsiteX5" fmla="*/ 696383 w 2959629"/>
                <a:gd name="connsiteY5" fmla="*/ 261144 h 2959629"/>
                <a:gd name="connsiteX6" fmla="*/ 696383 w 2959629"/>
                <a:gd name="connsiteY6" fmla="*/ 43524 h 2959629"/>
                <a:gd name="connsiteX7" fmla="*/ 652859 w 2959629"/>
                <a:gd name="connsiteY7" fmla="*/ 0 h 2959629"/>
                <a:gd name="connsiteX8" fmla="*/ 609335 w 2959629"/>
                <a:gd name="connsiteY8" fmla="*/ 43524 h 2959629"/>
                <a:gd name="connsiteX9" fmla="*/ 609335 w 2959629"/>
                <a:gd name="connsiteY9" fmla="*/ 261144 h 2959629"/>
                <a:gd name="connsiteX10" fmla="*/ 0 w 2959629"/>
                <a:gd name="connsiteY10" fmla="*/ 261144 h 2959629"/>
                <a:gd name="connsiteX11" fmla="*/ 0 w 2959629"/>
                <a:gd name="connsiteY11" fmla="*/ 2959629 h 2959629"/>
                <a:gd name="connsiteX12" fmla="*/ 2959629 w 2959629"/>
                <a:gd name="connsiteY12" fmla="*/ 2959629 h 2959629"/>
                <a:gd name="connsiteX13" fmla="*/ 2959629 w 2959629"/>
                <a:gd name="connsiteY13" fmla="*/ 261144 h 2959629"/>
                <a:gd name="connsiteX14" fmla="*/ 2872581 w 2959629"/>
                <a:gd name="connsiteY14" fmla="*/ 2872581 h 2959629"/>
                <a:gd name="connsiteX15" fmla="*/ 87048 w 2959629"/>
                <a:gd name="connsiteY15" fmla="*/ 2872581 h 2959629"/>
                <a:gd name="connsiteX16" fmla="*/ 87048 w 2959629"/>
                <a:gd name="connsiteY16" fmla="*/ 957527 h 2959629"/>
                <a:gd name="connsiteX17" fmla="*/ 2872581 w 2959629"/>
                <a:gd name="connsiteY17" fmla="*/ 957527 h 2959629"/>
                <a:gd name="connsiteX18" fmla="*/ 87048 w 2959629"/>
                <a:gd name="connsiteY18" fmla="*/ 870479 h 2959629"/>
                <a:gd name="connsiteX19" fmla="*/ 87048 w 2959629"/>
                <a:gd name="connsiteY19" fmla="*/ 348192 h 2959629"/>
                <a:gd name="connsiteX20" fmla="*/ 609335 w 2959629"/>
                <a:gd name="connsiteY20" fmla="*/ 348192 h 2959629"/>
                <a:gd name="connsiteX21" fmla="*/ 609335 w 2959629"/>
                <a:gd name="connsiteY21" fmla="*/ 522288 h 2959629"/>
                <a:gd name="connsiteX22" fmla="*/ 652859 w 2959629"/>
                <a:gd name="connsiteY22" fmla="*/ 565811 h 2959629"/>
                <a:gd name="connsiteX23" fmla="*/ 696383 w 2959629"/>
                <a:gd name="connsiteY23" fmla="*/ 522288 h 2959629"/>
                <a:gd name="connsiteX24" fmla="*/ 696383 w 2959629"/>
                <a:gd name="connsiteY24" fmla="*/ 348192 h 2959629"/>
                <a:gd name="connsiteX25" fmla="*/ 2263246 w 2959629"/>
                <a:gd name="connsiteY25" fmla="*/ 348192 h 2959629"/>
                <a:gd name="connsiteX26" fmla="*/ 2263246 w 2959629"/>
                <a:gd name="connsiteY26" fmla="*/ 522288 h 2959629"/>
                <a:gd name="connsiteX27" fmla="*/ 2306770 w 2959629"/>
                <a:gd name="connsiteY27" fmla="*/ 565811 h 2959629"/>
                <a:gd name="connsiteX28" fmla="*/ 2350294 w 2959629"/>
                <a:gd name="connsiteY28" fmla="*/ 522288 h 2959629"/>
                <a:gd name="connsiteX29" fmla="*/ 2350294 w 2959629"/>
                <a:gd name="connsiteY29" fmla="*/ 348192 h 2959629"/>
                <a:gd name="connsiteX30" fmla="*/ 2872581 w 2959629"/>
                <a:gd name="connsiteY30" fmla="*/ 348192 h 2959629"/>
                <a:gd name="connsiteX31" fmla="*/ 2872581 w 2959629"/>
                <a:gd name="connsiteY31" fmla="*/ 870479 h 2959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59629" h="2959629">
                  <a:moveTo>
                    <a:pt x="2350294" y="261144"/>
                  </a:moveTo>
                  <a:lnTo>
                    <a:pt x="2350294" y="43524"/>
                  </a:lnTo>
                  <a:cubicBezTo>
                    <a:pt x="2350294" y="19486"/>
                    <a:pt x="2330808" y="0"/>
                    <a:pt x="2306770" y="0"/>
                  </a:cubicBezTo>
                  <a:cubicBezTo>
                    <a:pt x="2282732" y="0"/>
                    <a:pt x="2263246" y="19486"/>
                    <a:pt x="2263246" y="43524"/>
                  </a:cubicBezTo>
                  <a:lnTo>
                    <a:pt x="2263246" y="261144"/>
                  </a:lnTo>
                  <a:lnTo>
                    <a:pt x="696383" y="261144"/>
                  </a:lnTo>
                  <a:lnTo>
                    <a:pt x="696383" y="43524"/>
                  </a:lnTo>
                  <a:cubicBezTo>
                    <a:pt x="696383" y="19486"/>
                    <a:pt x="676898" y="0"/>
                    <a:pt x="652859" y="0"/>
                  </a:cubicBezTo>
                  <a:cubicBezTo>
                    <a:pt x="628821" y="0"/>
                    <a:pt x="609335" y="19486"/>
                    <a:pt x="609335" y="43524"/>
                  </a:cubicBezTo>
                  <a:lnTo>
                    <a:pt x="609335" y="261144"/>
                  </a:lnTo>
                  <a:lnTo>
                    <a:pt x="0" y="261144"/>
                  </a:lnTo>
                  <a:lnTo>
                    <a:pt x="0" y="2959629"/>
                  </a:lnTo>
                  <a:lnTo>
                    <a:pt x="2959629" y="2959629"/>
                  </a:lnTo>
                  <a:lnTo>
                    <a:pt x="2959629" y="261144"/>
                  </a:lnTo>
                  <a:close/>
                  <a:moveTo>
                    <a:pt x="2872581" y="2872581"/>
                  </a:moveTo>
                  <a:lnTo>
                    <a:pt x="87048" y="2872581"/>
                  </a:lnTo>
                  <a:lnTo>
                    <a:pt x="87048" y="957527"/>
                  </a:lnTo>
                  <a:lnTo>
                    <a:pt x="2872581" y="957527"/>
                  </a:lnTo>
                  <a:close/>
                  <a:moveTo>
                    <a:pt x="87048" y="870479"/>
                  </a:moveTo>
                  <a:lnTo>
                    <a:pt x="87048" y="348192"/>
                  </a:lnTo>
                  <a:lnTo>
                    <a:pt x="609335" y="348192"/>
                  </a:lnTo>
                  <a:lnTo>
                    <a:pt x="609335" y="522288"/>
                  </a:lnTo>
                  <a:cubicBezTo>
                    <a:pt x="609335" y="546326"/>
                    <a:pt x="628821" y="565811"/>
                    <a:pt x="652859" y="565811"/>
                  </a:cubicBezTo>
                  <a:cubicBezTo>
                    <a:pt x="676898" y="565811"/>
                    <a:pt x="696383" y="546326"/>
                    <a:pt x="696383" y="522288"/>
                  </a:cubicBezTo>
                  <a:lnTo>
                    <a:pt x="696383" y="348192"/>
                  </a:lnTo>
                  <a:lnTo>
                    <a:pt x="2263246" y="348192"/>
                  </a:lnTo>
                  <a:lnTo>
                    <a:pt x="2263246" y="522288"/>
                  </a:lnTo>
                  <a:cubicBezTo>
                    <a:pt x="2263246" y="546326"/>
                    <a:pt x="2282732" y="565811"/>
                    <a:pt x="2306770" y="565811"/>
                  </a:cubicBezTo>
                  <a:cubicBezTo>
                    <a:pt x="2330808" y="565811"/>
                    <a:pt x="2350294" y="546326"/>
                    <a:pt x="2350294" y="522288"/>
                  </a:cubicBezTo>
                  <a:lnTo>
                    <a:pt x="2350294" y="348192"/>
                  </a:lnTo>
                  <a:lnTo>
                    <a:pt x="2872581" y="348192"/>
                  </a:lnTo>
                  <a:lnTo>
                    <a:pt x="2872581" y="870479"/>
                  </a:lnTo>
                  <a:close/>
                </a:path>
              </a:pathLst>
            </a:custGeom>
            <a:grpFill/>
            <a:ln w="43458" cap="flat">
              <a:noFill/>
              <a:prstDash val="solid"/>
              <a:miter/>
            </a:ln>
          </p:spPr>
          <p:txBody>
            <a:bodyPr rtlCol="0" anchor="ctr"/>
            <a:lstStyle/>
            <a:p>
              <a:endParaRPr lang="de-DE"/>
            </a:p>
          </p:txBody>
        </p:sp>
        <p:sp>
          <p:nvSpPr>
            <p:cNvPr id="10" name="Freihandform: Form 9">
              <a:extLst>
                <a:ext uri="{FF2B5EF4-FFF2-40B4-BE49-F238E27FC236}">
                  <a16:creationId xmlns:a16="http://schemas.microsoft.com/office/drawing/2014/main" id="{8E3E43B6-A8B4-FC63-5398-FDA22D7EA178}"/>
                </a:ext>
              </a:extLst>
            </p:cNvPr>
            <p:cNvSpPr/>
            <p:nvPr/>
          </p:nvSpPr>
          <p:spPr>
            <a:xfrm>
              <a:off x="8780727" y="3991451"/>
              <a:ext cx="2263245" cy="1392766"/>
            </a:xfrm>
            <a:custGeom>
              <a:avLst/>
              <a:gdLst>
                <a:gd name="connsiteX0" fmla="*/ 826955 w 2263245"/>
                <a:gd name="connsiteY0" fmla="*/ 1392767 h 1392766"/>
                <a:gd name="connsiteX1" fmla="*/ 2263246 w 2263245"/>
                <a:gd name="connsiteY1" fmla="*/ 1392767 h 1392766"/>
                <a:gd name="connsiteX2" fmla="*/ 2263246 w 2263245"/>
                <a:gd name="connsiteY2" fmla="*/ 0 h 1392766"/>
                <a:gd name="connsiteX3" fmla="*/ 0 w 2263245"/>
                <a:gd name="connsiteY3" fmla="*/ 0 h 1392766"/>
                <a:gd name="connsiteX4" fmla="*/ 0 w 2263245"/>
                <a:gd name="connsiteY4" fmla="*/ 1392767 h 1392766"/>
                <a:gd name="connsiteX5" fmla="*/ 826955 w 2263245"/>
                <a:gd name="connsiteY5" fmla="*/ 1392767 h 1392766"/>
                <a:gd name="connsiteX6" fmla="*/ 826955 w 2263245"/>
                <a:gd name="connsiteY6" fmla="*/ 1305719 h 1392766"/>
                <a:gd name="connsiteX7" fmla="*/ 826955 w 2263245"/>
                <a:gd name="connsiteY7" fmla="*/ 957527 h 1392766"/>
                <a:gd name="connsiteX8" fmla="*/ 1436291 w 2263245"/>
                <a:gd name="connsiteY8" fmla="*/ 957527 h 1392766"/>
                <a:gd name="connsiteX9" fmla="*/ 1436291 w 2263245"/>
                <a:gd name="connsiteY9" fmla="*/ 1305719 h 1392766"/>
                <a:gd name="connsiteX10" fmla="*/ 826955 w 2263245"/>
                <a:gd name="connsiteY10" fmla="*/ 522288 h 1392766"/>
                <a:gd name="connsiteX11" fmla="*/ 1436291 w 2263245"/>
                <a:gd name="connsiteY11" fmla="*/ 522288 h 1392766"/>
                <a:gd name="connsiteX12" fmla="*/ 1436291 w 2263245"/>
                <a:gd name="connsiteY12" fmla="*/ 870479 h 1392766"/>
                <a:gd name="connsiteX13" fmla="*/ 826955 w 2263245"/>
                <a:gd name="connsiteY13" fmla="*/ 870479 h 1392766"/>
                <a:gd name="connsiteX14" fmla="*/ 739907 w 2263245"/>
                <a:gd name="connsiteY14" fmla="*/ 870479 h 1392766"/>
                <a:gd name="connsiteX15" fmla="*/ 87048 w 2263245"/>
                <a:gd name="connsiteY15" fmla="*/ 870479 h 1392766"/>
                <a:gd name="connsiteX16" fmla="*/ 87048 w 2263245"/>
                <a:gd name="connsiteY16" fmla="*/ 522288 h 1392766"/>
                <a:gd name="connsiteX17" fmla="*/ 739907 w 2263245"/>
                <a:gd name="connsiteY17" fmla="*/ 522288 h 1392766"/>
                <a:gd name="connsiteX18" fmla="*/ 1523339 w 2263245"/>
                <a:gd name="connsiteY18" fmla="*/ 522288 h 1392766"/>
                <a:gd name="connsiteX19" fmla="*/ 2176198 w 2263245"/>
                <a:gd name="connsiteY19" fmla="*/ 522288 h 1392766"/>
                <a:gd name="connsiteX20" fmla="*/ 2176198 w 2263245"/>
                <a:gd name="connsiteY20" fmla="*/ 870479 h 1392766"/>
                <a:gd name="connsiteX21" fmla="*/ 1523339 w 2263245"/>
                <a:gd name="connsiteY21" fmla="*/ 870479 h 1392766"/>
                <a:gd name="connsiteX22" fmla="*/ 1523339 w 2263245"/>
                <a:gd name="connsiteY22" fmla="*/ 1305719 h 1392766"/>
                <a:gd name="connsiteX23" fmla="*/ 1523339 w 2263245"/>
                <a:gd name="connsiteY23" fmla="*/ 957527 h 1392766"/>
                <a:gd name="connsiteX24" fmla="*/ 2176198 w 2263245"/>
                <a:gd name="connsiteY24" fmla="*/ 957527 h 1392766"/>
                <a:gd name="connsiteX25" fmla="*/ 2176198 w 2263245"/>
                <a:gd name="connsiteY25" fmla="*/ 1305719 h 1392766"/>
                <a:gd name="connsiteX26" fmla="*/ 2176198 w 2263245"/>
                <a:gd name="connsiteY26" fmla="*/ 87048 h 1392766"/>
                <a:gd name="connsiteX27" fmla="*/ 2176198 w 2263245"/>
                <a:gd name="connsiteY27" fmla="*/ 435240 h 1392766"/>
                <a:gd name="connsiteX28" fmla="*/ 1523339 w 2263245"/>
                <a:gd name="connsiteY28" fmla="*/ 435240 h 1392766"/>
                <a:gd name="connsiteX29" fmla="*/ 1523339 w 2263245"/>
                <a:gd name="connsiteY29" fmla="*/ 87048 h 1392766"/>
                <a:gd name="connsiteX30" fmla="*/ 1436291 w 2263245"/>
                <a:gd name="connsiteY30" fmla="*/ 87048 h 1392766"/>
                <a:gd name="connsiteX31" fmla="*/ 1436291 w 2263245"/>
                <a:gd name="connsiteY31" fmla="*/ 435240 h 1392766"/>
                <a:gd name="connsiteX32" fmla="*/ 826955 w 2263245"/>
                <a:gd name="connsiteY32" fmla="*/ 435240 h 1392766"/>
                <a:gd name="connsiteX33" fmla="*/ 826955 w 2263245"/>
                <a:gd name="connsiteY33" fmla="*/ 87048 h 1392766"/>
                <a:gd name="connsiteX34" fmla="*/ 739907 w 2263245"/>
                <a:gd name="connsiteY34" fmla="*/ 87048 h 1392766"/>
                <a:gd name="connsiteX35" fmla="*/ 739907 w 2263245"/>
                <a:gd name="connsiteY35" fmla="*/ 435240 h 1392766"/>
                <a:gd name="connsiteX36" fmla="*/ 87048 w 2263245"/>
                <a:gd name="connsiteY36" fmla="*/ 435240 h 1392766"/>
                <a:gd name="connsiteX37" fmla="*/ 87048 w 2263245"/>
                <a:gd name="connsiteY37" fmla="*/ 87048 h 1392766"/>
                <a:gd name="connsiteX38" fmla="*/ 87048 w 2263245"/>
                <a:gd name="connsiteY38" fmla="*/ 1305719 h 1392766"/>
                <a:gd name="connsiteX39" fmla="*/ 87048 w 2263245"/>
                <a:gd name="connsiteY39" fmla="*/ 957527 h 1392766"/>
                <a:gd name="connsiteX40" fmla="*/ 739907 w 2263245"/>
                <a:gd name="connsiteY40" fmla="*/ 957527 h 1392766"/>
                <a:gd name="connsiteX41" fmla="*/ 739907 w 2263245"/>
                <a:gd name="connsiteY41" fmla="*/ 1305719 h 1392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263245" h="1392766">
                  <a:moveTo>
                    <a:pt x="826955" y="1392767"/>
                  </a:moveTo>
                  <a:lnTo>
                    <a:pt x="2263246" y="1392767"/>
                  </a:lnTo>
                  <a:lnTo>
                    <a:pt x="2263246" y="0"/>
                  </a:lnTo>
                  <a:lnTo>
                    <a:pt x="0" y="0"/>
                  </a:lnTo>
                  <a:lnTo>
                    <a:pt x="0" y="1392767"/>
                  </a:lnTo>
                  <a:lnTo>
                    <a:pt x="826955" y="1392767"/>
                  </a:lnTo>
                  <a:close/>
                  <a:moveTo>
                    <a:pt x="826955" y="1305719"/>
                  </a:moveTo>
                  <a:lnTo>
                    <a:pt x="826955" y="957527"/>
                  </a:lnTo>
                  <a:lnTo>
                    <a:pt x="1436291" y="957527"/>
                  </a:lnTo>
                  <a:lnTo>
                    <a:pt x="1436291" y="1305719"/>
                  </a:lnTo>
                  <a:close/>
                  <a:moveTo>
                    <a:pt x="826955" y="522288"/>
                  </a:moveTo>
                  <a:lnTo>
                    <a:pt x="1436291" y="522288"/>
                  </a:lnTo>
                  <a:lnTo>
                    <a:pt x="1436291" y="870479"/>
                  </a:lnTo>
                  <a:lnTo>
                    <a:pt x="826955" y="870479"/>
                  </a:lnTo>
                  <a:close/>
                  <a:moveTo>
                    <a:pt x="739907" y="870479"/>
                  </a:moveTo>
                  <a:lnTo>
                    <a:pt x="87048" y="870479"/>
                  </a:lnTo>
                  <a:lnTo>
                    <a:pt x="87048" y="522288"/>
                  </a:lnTo>
                  <a:lnTo>
                    <a:pt x="739907" y="522288"/>
                  </a:lnTo>
                  <a:close/>
                  <a:moveTo>
                    <a:pt x="1523339" y="522288"/>
                  </a:moveTo>
                  <a:lnTo>
                    <a:pt x="2176198" y="522288"/>
                  </a:lnTo>
                  <a:lnTo>
                    <a:pt x="2176198" y="870479"/>
                  </a:lnTo>
                  <a:lnTo>
                    <a:pt x="1523339" y="870479"/>
                  </a:lnTo>
                  <a:close/>
                  <a:moveTo>
                    <a:pt x="1523339" y="1305719"/>
                  </a:moveTo>
                  <a:lnTo>
                    <a:pt x="1523339" y="957527"/>
                  </a:lnTo>
                  <a:lnTo>
                    <a:pt x="2176198" y="957527"/>
                  </a:lnTo>
                  <a:lnTo>
                    <a:pt x="2176198" y="1305719"/>
                  </a:lnTo>
                  <a:close/>
                  <a:moveTo>
                    <a:pt x="2176198" y="87048"/>
                  </a:moveTo>
                  <a:lnTo>
                    <a:pt x="2176198" y="435240"/>
                  </a:lnTo>
                  <a:lnTo>
                    <a:pt x="1523339" y="435240"/>
                  </a:lnTo>
                  <a:lnTo>
                    <a:pt x="1523339" y="87048"/>
                  </a:lnTo>
                  <a:close/>
                  <a:moveTo>
                    <a:pt x="1436291" y="87048"/>
                  </a:moveTo>
                  <a:lnTo>
                    <a:pt x="1436291" y="435240"/>
                  </a:lnTo>
                  <a:lnTo>
                    <a:pt x="826955" y="435240"/>
                  </a:lnTo>
                  <a:lnTo>
                    <a:pt x="826955" y="87048"/>
                  </a:lnTo>
                  <a:close/>
                  <a:moveTo>
                    <a:pt x="739907" y="87048"/>
                  </a:moveTo>
                  <a:lnTo>
                    <a:pt x="739907" y="435240"/>
                  </a:lnTo>
                  <a:lnTo>
                    <a:pt x="87048" y="435240"/>
                  </a:lnTo>
                  <a:lnTo>
                    <a:pt x="87048" y="87048"/>
                  </a:lnTo>
                  <a:close/>
                  <a:moveTo>
                    <a:pt x="87048" y="1305719"/>
                  </a:moveTo>
                  <a:lnTo>
                    <a:pt x="87048" y="957527"/>
                  </a:lnTo>
                  <a:lnTo>
                    <a:pt x="739907" y="957527"/>
                  </a:lnTo>
                  <a:lnTo>
                    <a:pt x="739907" y="1305719"/>
                  </a:lnTo>
                  <a:close/>
                </a:path>
              </a:pathLst>
            </a:custGeom>
            <a:grpFill/>
            <a:ln w="43458" cap="flat">
              <a:noFill/>
              <a:prstDash val="solid"/>
              <a:miter/>
            </a:ln>
          </p:spPr>
          <p:txBody>
            <a:bodyPr rtlCol="0" anchor="ctr"/>
            <a:lstStyle/>
            <a:p>
              <a:endParaRPr lang="de-DE"/>
            </a:p>
          </p:txBody>
        </p:sp>
      </p:grpSp>
      <p:sp>
        <p:nvSpPr>
          <p:cNvPr id="4" name="Textplatzhalter 3">
            <a:extLst>
              <a:ext uri="{FF2B5EF4-FFF2-40B4-BE49-F238E27FC236}">
                <a16:creationId xmlns:a16="http://schemas.microsoft.com/office/drawing/2014/main" id="{E7AAAED3-6F5D-6120-B16A-A7B308AF72C7}"/>
              </a:ext>
            </a:extLst>
          </p:cNvPr>
          <p:cNvSpPr>
            <a:spLocks noGrp="1"/>
          </p:cNvSpPr>
          <p:nvPr>
            <p:ph type="body" sz="quarter" idx="25"/>
          </p:nvPr>
        </p:nvSpPr>
        <p:spPr>
          <a:xfrm>
            <a:off x="3238500" y="2154212"/>
            <a:ext cx="7605714" cy="3938321"/>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2" name="Titel 21">
            <a:extLst>
              <a:ext uri="{FF2B5EF4-FFF2-40B4-BE49-F238E27FC236}">
                <a16:creationId xmlns:a16="http://schemas.microsoft.com/office/drawing/2014/main" id="{6E9BA24C-6398-9B26-22B9-89498CAE083A}"/>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Fußzeilenplatzhalter 1">
            <a:extLst>
              <a:ext uri="{FF2B5EF4-FFF2-40B4-BE49-F238E27FC236}">
                <a16:creationId xmlns:a16="http://schemas.microsoft.com/office/drawing/2014/main" id="{1076D684-3F07-AE58-C8C3-CC76BC9BB2CA}"/>
              </a:ext>
            </a:extLst>
          </p:cNvPr>
          <p:cNvSpPr>
            <a:spLocks noGrp="1"/>
          </p:cNvSpPr>
          <p:nvPr>
            <p:ph type="ftr" sz="quarter" idx="26"/>
          </p:nvPr>
        </p:nvSpPr>
        <p:spPr/>
        <p:txBody>
          <a:bodyPr/>
          <a:lstStyle/>
          <a:p>
            <a:endParaRPr lang="de-DE" dirty="0"/>
          </a:p>
        </p:txBody>
      </p:sp>
      <p:sp>
        <p:nvSpPr>
          <p:cNvPr id="3" name="Foliennummernplatzhalter 2">
            <a:extLst>
              <a:ext uri="{FF2B5EF4-FFF2-40B4-BE49-F238E27FC236}">
                <a16:creationId xmlns:a16="http://schemas.microsoft.com/office/drawing/2014/main" id="{082D1E16-5276-67CE-517A-59A33EA3FAE5}"/>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7" name="Textplatzhalter 3">
            <a:extLst>
              <a:ext uri="{FF2B5EF4-FFF2-40B4-BE49-F238E27FC236}">
                <a16:creationId xmlns:a16="http://schemas.microsoft.com/office/drawing/2014/main" id="{A49893D3-E9AF-1ADF-3B29-4567CB47A637}"/>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4062552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dunk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23877" y="2342945"/>
            <a:ext cx="5075258" cy="2215591"/>
          </a:xfrm>
          <a:noFill/>
        </p:spPr>
        <p:txBody>
          <a:bodyPr lIns="0" tIns="0" rIns="0" bIns="0" anchor="b"/>
          <a:lstStyle>
            <a:lvl1pPr>
              <a:defRPr sz="3600" b="0">
                <a:solidFill>
                  <a:schemeClr val="bg1"/>
                </a:solidFill>
              </a:defRPr>
            </a:lvl1pPr>
          </a:lstStyle>
          <a:p>
            <a:r>
              <a:rPr lang="de-DE"/>
              <a:t>Mastertitelformat bearbeiten</a:t>
            </a:r>
            <a:endParaRPr lang="de-DE" dirty="0"/>
          </a:p>
        </p:txBody>
      </p:sp>
      <p:sp>
        <p:nvSpPr>
          <p:cNvPr id="4" name="Textplatzhalter 3">
            <a:extLst>
              <a:ext uri="{FF2B5EF4-FFF2-40B4-BE49-F238E27FC236}">
                <a16:creationId xmlns:a16="http://schemas.microsoft.com/office/drawing/2014/main" id="{AEF8D7F9-E87D-41FA-81A8-9628104F69A9}"/>
              </a:ext>
            </a:extLst>
          </p:cNvPr>
          <p:cNvSpPr>
            <a:spLocks noGrp="1"/>
          </p:cNvSpPr>
          <p:nvPr>
            <p:ph type="body" sz="quarter" idx="24" hasCustomPrompt="1"/>
          </p:nvPr>
        </p:nvSpPr>
        <p:spPr>
          <a:xfrm>
            <a:off x="523874" y="4663685"/>
            <a:ext cx="5075260" cy="354834"/>
          </a:xfrm>
        </p:spPr>
        <p:txBody>
          <a:bodyPr lIns="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grpSp>
        <p:nvGrpSpPr>
          <p:cNvPr id="10" name="Gruppieren 9">
            <a:extLst>
              <a:ext uri="{FF2B5EF4-FFF2-40B4-BE49-F238E27FC236}">
                <a16:creationId xmlns:a16="http://schemas.microsoft.com/office/drawing/2014/main" id="{558EEDCF-2AA8-D387-F0C0-0E0B6676E9EF}"/>
              </a:ext>
            </a:extLst>
          </p:cNvPr>
          <p:cNvGrpSpPr/>
          <p:nvPr userDrawn="1"/>
        </p:nvGrpSpPr>
        <p:grpSpPr>
          <a:xfrm>
            <a:off x="6489041" y="1619177"/>
            <a:ext cx="4814640" cy="3663128"/>
            <a:chOff x="6489041" y="1619177"/>
            <a:chExt cx="4814640" cy="3663128"/>
          </a:xfrm>
        </p:grpSpPr>
        <p:pic>
          <p:nvPicPr>
            <p:cNvPr id="6" name="Picture 2" descr="ELEX">
              <a:extLst>
                <a:ext uri="{FF2B5EF4-FFF2-40B4-BE49-F238E27FC236}">
                  <a16:creationId xmlns:a16="http://schemas.microsoft.com/office/drawing/2014/main" id="{0863E7CD-4BA9-8599-A32E-A567A91C076D}"/>
                </a:ext>
              </a:extLst>
            </p:cNvPr>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6489041" y="1619177"/>
              <a:ext cx="4814640" cy="36631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34E2D74F-4C33-FDB9-76CC-3A15202C3E31}"/>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46639" y="1765297"/>
              <a:ext cx="4103696" cy="2349501"/>
            </a:xfrm>
            <a:prstGeom prst="rect">
              <a:avLst/>
            </a:prstGeom>
          </p:spPr>
        </p:pic>
      </p:grpSp>
    </p:spTree>
    <p:custDataLst>
      <p:tags r:id="rId1"/>
    </p:custDataLst>
    <p:extLst>
      <p:ext uri="{BB962C8B-B14F-4D97-AF65-F5344CB8AC3E}">
        <p14:creationId xmlns:p14="http://schemas.microsoft.com/office/powerpoint/2010/main" val="7537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ontakt hell">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636A129C-6CCA-49D1-A43E-2B186D3EAB58}"/>
              </a:ext>
            </a:extLst>
          </p:cNvPr>
          <p:cNvSpPr>
            <a:spLocks noGrp="1"/>
          </p:cNvSpPr>
          <p:nvPr>
            <p:ph type="pic" sz="quarter" idx="13"/>
          </p:nvPr>
        </p:nvSpPr>
        <p:spPr bwMode="gray">
          <a:xfrm>
            <a:off x="525600" y="2127118"/>
            <a:ext cx="2133579" cy="2576669"/>
          </a:xfrm>
          <a:pattFill prst="ltUpDiag">
            <a:fgClr>
              <a:schemeClr val="bg2"/>
            </a:fgClr>
            <a:bgClr>
              <a:schemeClr val="bg1"/>
            </a:bgClr>
          </a:pattFill>
        </p:spPr>
        <p:txBody>
          <a:bodyPr anchor="ctr"/>
          <a:lstStyle>
            <a:lvl1pPr algn="ctr">
              <a:defRPr>
                <a:latin typeface="Calibri" panose="020F0502020204030204" pitchFamily="34" charset="0"/>
              </a:defRPr>
            </a:lvl1pPr>
          </a:lstStyle>
          <a:p>
            <a:r>
              <a:rPr lang="de-DE"/>
              <a:t>Bild durch Klicken auf Symbol hinzufügen</a:t>
            </a:r>
            <a:endParaRPr lang="de-DE" dirty="0"/>
          </a:p>
        </p:txBody>
      </p:sp>
      <p:sp>
        <p:nvSpPr>
          <p:cNvPr id="27" name="Name Placeholder">
            <a:extLst>
              <a:ext uri="{FF2B5EF4-FFF2-40B4-BE49-F238E27FC236}">
                <a16:creationId xmlns:a16="http://schemas.microsoft.com/office/drawing/2014/main" id="{E69C6222-64D2-3CDE-8B12-FA76E69FF925}"/>
              </a:ext>
            </a:extLst>
          </p:cNvPr>
          <p:cNvSpPr>
            <a:spLocks noGrp="1"/>
          </p:cNvSpPr>
          <p:nvPr>
            <p:ph type="body" sz="quarter" idx="14" hasCustomPrompt="1"/>
          </p:nvPr>
        </p:nvSpPr>
        <p:spPr>
          <a:xfrm>
            <a:off x="3619935" y="2719579"/>
            <a:ext cx="3600450" cy="360000"/>
          </a:xfrm>
        </p:spPr>
        <p:txBody>
          <a:bodyPr/>
          <a:lstStyle>
            <a:lvl1pPr marL="0" indent="0">
              <a:buFontTx/>
              <a:buNone/>
              <a:defRPr b="1">
                <a:solidFill>
                  <a:schemeClr val="tx2"/>
                </a:solidFill>
                <a:latin typeface="Calibri" panose="020F0502020204030204" pitchFamily="34" charset="0"/>
              </a:defRPr>
            </a:lvl1pPr>
          </a:lstStyle>
          <a:p>
            <a:pPr lvl="0"/>
            <a:r>
              <a:rPr lang="en-US" noProof="0" dirty="0" err="1"/>
              <a:t>Vorname</a:t>
            </a:r>
            <a:r>
              <a:rPr lang="en-US" noProof="0" dirty="0"/>
              <a:t> </a:t>
            </a:r>
            <a:r>
              <a:rPr lang="en-US" noProof="0" dirty="0" err="1"/>
              <a:t>Nachname</a:t>
            </a:r>
            <a:endParaRPr lang="en-US" noProof="0" dirty="0"/>
          </a:p>
        </p:txBody>
      </p:sp>
      <p:sp>
        <p:nvSpPr>
          <p:cNvPr id="28" name="Job Title Placeholder">
            <a:extLst>
              <a:ext uri="{FF2B5EF4-FFF2-40B4-BE49-F238E27FC236}">
                <a16:creationId xmlns:a16="http://schemas.microsoft.com/office/drawing/2014/main" id="{F4B8F31D-3CEE-DE0E-1B6A-BA1C68E6E8A6}"/>
              </a:ext>
            </a:extLst>
          </p:cNvPr>
          <p:cNvSpPr>
            <a:spLocks noGrp="1"/>
          </p:cNvSpPr>
          <p:nvPr>
            <p:ph type="body" sz="quarter" idx="15" hasCustomPrompt="1"/>
          </p:nvPr>
        </p:nvSpPr>
        <p:spPr>
          <a:xfrm>
            <a:off x="3619935" y="3097161"/>
            <a:ext cx="3600450" cy="252000"/>
          </a:xfrm>
        </p:spPr>
        <p:txBody>
          <a:bodyPr>
            <a:noAutofit/>
          </a:bodyPr>
          <a:lstStyle>
            <a:lvl1pPr marL="0" indent="0">
              <a:buFontTx/>
              <a:buNone/>
              <a:defRPr sz="1400">
                <a:solidFill>
                  <a:schemeClr val="tx2"/>
                </a:solidFill>
                <a:latin typeface="Calibri" panose="020F0502020204030204" pitchFamily="34" charset="0"/>
              </a:defRPr>
            </a:lvl1pPr>
          </a:lstStyle>
          <a:p>
            <a:pPr lvl="0"/>
            <a:r>
              <a:rPr lang="en-US" noProof="0" dirty="0" err="1"/>
              <a:t>Stellenbezeichnung</a:t>
            </a:r>
            <a:endParaRPr lang="en-US" noProof="0" dirty="0"/>
          </a:p>
        </p:txBody>
      </p:sp>
      <p:sp>
        <p:nvSpPr>
          <p:cNvPr id="29" name="Phone Text">
            <a:extLst>
              <a:ext uri="{FF2B5EF4-FFF2-40B4-BE49-F238E27FC236}">
                <a16:creationId xmlns:a16="http://schemas.microsoft.com/office/drawing/2014/main" id="{E6C75DC2-C3BB-7379-9F21-CA3DAC970140}"/>
              </a:ext>
            </a:extLst>
          </p:cNvPr>
          <p:cNvSpPr txBox="1"/>
          <p:nvPr userDrawn="1"/>
        </p:nvSpPr>
        <p:spPr>
          <a:xfrm>
            <a:off x="3620369" y="3582592"/>
            <a:ext cx="751210" cy="215444"/>
          </a:xfrm>
          <a:prstGeom prst="rect">
            <a:avLst/>
          </a:prstGeom>
          <a:noFill/>
        </p:spPr>
        <p:txBody>
          <a:bodyPr wrap="square" lIns="0" tIns="0" rIns="0" bIns="0" rtlCol="0" anchor="ctr">
            <a:spAutoFit/>
          </a:bodyPr>
          <a:lstStyle/>
          <a:p>
            <a:pPr algn="l"/>
            <a:r>
              <a:rPr lang="en-US" sz="1400" b="0" noProof="0" dirty="0">
                <a:solidFill>
                  <a:schemeClr val="tx2"/>
                </a:solidFill>
                <a:latin typeface="Calibri" panose="020F0502020204030204" pitchFamily="34" charset="0"/>
              </a:rPr>
              <a:t>Telefon</a:t>
            </a:r>
          </a:p>
        </p:txBody>
      </p:sp>
      <p:sp>
        <p:nvSpPr>
          <p:cNvPr id="30" name="Phone Placeholder">
            <a:extLst>
              <a:ext uri="{FF2B5EF4-FFF2-40B4-BE49-F238E27FC236}">
                <a16:creationId xmlns:a16="http://schemas.microsoft.com/office/drawing/2014/main" id="{A4DA6751-AA7B-F56F-9B56-A28840005016}"/>
              </a:ext>
            </a:extLst>
          </p:cNvPr>
          <p:cNvSpPr>
            <a:spLocks noGrp="1"/>
          </p:cNvSpPr>
          <p:nvPr>
            <p:ph type="body" sz="quarter" idx="16" hasCustomPrompt="1"/>
          </p:nvPr>
        </p:nvSpPr>
        <p:spPr>
          <a:xfrm>
            <a:off x="4439161" y="3534645"/>
            <a:ext cx="2987948" cy="288000"/>
          </a:xfrm>
        </p:spPr>
        <p:txBody>
          <a:bodyPr anchor="ctr">
            <a:noAutofit/>
          </a:bodyPr>
          <a:lstStyle>
            <a:lvl1pPr marL="0" indent="0">
              <a:buFontTx/>
              <a:buNone/>
              <a:defRPr sz="1400">
                <a:solidFill>
                  <a:schemeClr val="tx2"/>
                </a:solidFill>
                <a:latin typeface="Calibri" panose="020F0502020204030204" pitchFamily="34" charset="0"/>
              </a:defRPr>
            </a:lvl1pPr>
          </a:lstStyle>
          <a:p>
            <a:pPr lvl="0"/>
            <a:r>
              <a:rPr lang="en-US" noProof="0" dirty="0"/>
              <a:t>+49 000 0000 000</a:t>
            </a:r>
          </a:p>
        </p:txBody>
      </p:sp>
      <p:sp>
        <p:nvSpPr>
          <p:cNvPr id="31" name="Mobile Text">
            <a:extLst>
              <a:ext uri="{FF2B5EF4-FFF2-40B4-BE49-F238E27FC236}">
                <a16:creationId xmlns:a16="http://schemas.microsoft.com/office/drawing/2014/main" id="{0CCF2B53-7D22-F26E-5134-77D776364BE9}"/>
              </a:ext>
            </a:extLst>
          </p:cNvPr>
          <p:cNvSpPr txBox="1"/>
          <p:nvPr userDrawn="1"/>
        </p:nvSpPr>
        <p:spPr>
          <a:xfrm>
            <a:off x="3620369" y="3871055"/>
            <a:ext cx="751210" cy="215444"/>
          </a:xfrm>
          <a:prstGeom prst="rect">
            <a:avLst/>
          </a:prstGeom>
          <a:noFill/>
        </p:spPr>
        <p:txBody>
          <a:bodyPr wrap="square" lIns="0" tIns="0" rIns="0" bIns="0" rtlCol="0" anchor="ctr">
            <a:spAutoFit/>
          </a:bodyPr>
          <a:lstStyle/>
          <a:p>
            <a:pPr algn="l">
              <a:spcBef>
                <a:spcPts val="0"/>
              </a:spcBef>
              <a:spcAft>
                <a:spcPts val="0"/>
              </a:spcAft>
            </a:pPr>
            <a:r>
              <a:rPr lang="en-US" sz="1400" b="0" noProof="0" dirty="0">
                <a:solidFill>
                  <a:schemeClr val="tx2"/>
                </a:solidFill>
                <a:latin typeface="Calibri" panose="020F0502020204030204" pitchFamily="34" charset="0"/>
              </a:rPr>
              <a:t>E-Mail</a:t>
            </a:r>
          </a:p>
        </p:txBody>
      </p:sp>
      <p:sp>
        <p:nvSpPr>
          <p:cNvPr id="33" name="E-Mail Placeholder">
            <a:extLst>
              <a:ext uri="{FF2B5EF4-FFF2-40B4-BE49-F238E27FC236}">
                <a16:creationId xmlns:a16="http://schemas.microsoft.com/office/drawing/2014/main" id="{CBF8A921-D7E0-3BAB-9784-7CBB42F0AA7F}"/>
              </a:ext>
            </a:extLst>
          </p:cNvPr>
          <p:cNvSpPr>
            <a:spLocks noGrp="1"/>
          </p:cNvSpPr>
          <p:nvPr>
            <p:ph type="body" sz="quarter" idx="25" hasCustomPrompt="1"/>
          </p:nvPr>
        </p:nvSpPr>
        <p:spPr>
          <a:xfrm>
            <a:off x="4445515" y="3871055"/>
            <a:ext cx="3600450" cy="252000"/>
          </a:xfrm>
        </p:spPr>
        <p:txBody>
          <a:bodyPr>
            <a:noAutofit/>
          </a:bodyPr>
          <a:lstStyle>
            <a:lvl1pPr marL="0" indent="0">
              <a:spcBef>
                <a:spcPts val="0"/>
              </a:spcBef>
              <a:spcAft>
                <a:spcPts val="0"/>
              </a:spcAft>
              <a:buFontTx/>
              <a:buNone/>
              <a:defRPr sz="1400">
                <a:solidFill>
                  <a:schemeClr val="tx2"/>
                </a:solidFill>
                <a:latin typeface="Calibri" panose="020F0502020204030204" pitchFamily="34" charset="0"/>
              </a:defRPr>
            </a:lvl1pPr>
          </a:lstStyle>
          <a:p>
            <a:pPr lvl="0"/>
            <a:r>
              <a:rPr lang="en-US" noProof="0" dirty="0" err="1"/>
              <a:t>Mailadresse</a:t>
            </a:r>
            <a:r>
              <a:rPr lang="en-US" noProof="0" dirty="0"/>
              <a:t> </a:t>
            </a:r>
            <a:r>
              <a:rPr lang="en-US" noProof="0" dirty="0" err="1"/>
              <a:t>eintragen</a:t>
            </a:r>
            <a:endParaRPr lang="en-US" noProof="0" dirty="0"/>
          </a:p>
        </p:txBody>
      </p:sp>
      <p:sp>
        <p:nvSpPr>
          <p:cNvPr id="34" name="Website Text">
            <a:extLst>
              <a:ext uri="{FF2B5EF4-FFF2-40B4-BE49-F238E27FC236}">
                <a16:creationId xmlns:a16="http://schemas.microsoft.com/office/drawing/2014/main" id="{C2770BF0-1967-6BA9-444D-FEA46AA287AC}"/>
              </a:ext>
            </a:extLst>
          </p:cNvPr>
          <p:cNvSpPr txBox="1"/>
          <p:nvPr userDrawn="1"/>
        </p:nvSpPr>
        <p:spPr>
          <a:xfrm>
            <a:off x="3620369" y="4538768"/>
            <a:ext cx="3600016" cy="215444"/>
          </a:xfrm>
          <a:prstGeom prst="rect">
            <a:avLst/>
          </a:prstGeom>
          <a:noFill/>
        </p:spPr>
        <p:txBody>
          <a:bodyPr wrap="square" lIns="0" tIns="0" rIns="0" bIns="0" rtlCol="0">
            <a:spAutoFit/>
          </a:bodyPr>
          <a:lstStyle/>
          <a:p>
            <a:pPr algn="l"/>
            <a:r>
              <a:rPr lang="en-US" sz="1400" b="1" noProof="0" dirty="0">
                <a:solidFill>
                  <a:schemeClr val="tx2"/>
                </a:solidFill>
                <a:latin typeface="Calibri" panose="020F0502020204030204" pitchFamily="34" charset="0"/>
              </a:rPr>
              <a:t>www.teachtoprotect.de</a:t>
            </a:r>
          </a:p>
        </p:txBody>
      </p:sp>
      <p:sp>
        <p:nvSpPr>
          <p:cNvPr id="9" name="Titel 8">
            <a:extLst>
              <a:ext uri="{FF2B5EF4-FFF2-40B4-BE49-F238E27FC236}">
                <a16:creationId xmlns:a16="http://schemas.microsoft.com/office/drawing/2014/main" id="{85DDF275-DC5D-E077-AD90-F0FF5BD85D83}"/>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2" name="Fußzeilenplatzhalter 1">
            <a:extLst>
              <a:ext uri="{FF2B5EF4-FFF2-40B4-BE49-F238E27FC236}">
                <a16:creationId xmlns:a16="http://schemas.microsoft.com/office/drawing/2014/main" id="{58F45E2B-1987-CFEF-7213-FA89652C40D0}"/>
              </a:ext>
            </a:extLst>
          </p:cNvPr>
          <p:cNvSpPr>
            <a:spLocks noGrp="1"/>
          </p:cNvSpPr>
          <p:nvPr>
            <p:ph type="ftr" sz="quarter" idx="26"/>
          </p:nvPr>
        </p:nvSpPr>
        <p:spPr/>
        <p:txBody>
          <a:bodyPr/>
          <a:lstStyle/>
          <a:p>
            <a:endParaRPr lang="de-DE" dirty="0"/>
          </a:p>
        </p:txBody>
      </p:sp>
      <p:sp>
        <p:nvSpPr>
          <p:cNvPr id="5" name="Foliennummernplatzhalter 4">
            <a:extLst>
              <a:ext uri="{FF2B5EF4-FFF2-40B4-BE49-F238E27FC236}">
                <a16:creationId xmlns:a16="http://schemas.microsoft.com/office/drawing/2014/main" id="{C91B7634-6143-6E2D-8C0B-2DB274F680B9}"/>
              </a:ext>
            </a:extLst>
          </p:cNvPr>
          <p:cNvSpPr>
            <a:spLocks noGrp="1"/>
          </p:cNvSpPr>
          <p:nvPr>
            <p:ph type="sldNum" sz="quarter" idx="27"/>
          </p:nvPr>
        </p:nvSpPr>
        <p:spPr/>
        <p:txBody>
          <a:bodyPr/>
          <a:lstStyle/>
          <a:p>
            <a:fld id="{521AE3AC-DDCA-45D4-9B2A-A2DBEA872607}" type="slidenum">
              <a:rPr lang="de-DE" smtClean="0"/>
              <a:pPr/>
              <a:t>‹Nr.›</a:t>
            </a:fld>
            <a:endParaRPr lang="de-DE" dirty="0"/>
          </a:p>
        </p:txBody>
      </p:sp>
      <p:sp>
        <p:nvSpPr>
          <p:cNvPr id="3" name="Textplatzhalter 3">
            <a:extLst>
              <a:ext uri="{FF2B5EF4-FFF2-40B4-BE49-F238E27FC236}">
                <a16:creationId xmlns:a16="http://schemas.microsoft.com/office/drawing/2014/main" id="{C569D226-E5FE-34DC-B135-E785D4099BAF}"/>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96668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chlussfolie">
    <p:bg>
      <p:bgPr>
        <a:solidFill>
          <a:schemeClr val="accent1"/>
        </a:solidFill>
        <a:effectLst/>
      </p:bgPr>
    </p:bg>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9304D8A6-D743-B71A-9BE0-BA195ED89556}"/>
              </a:ext>
            </a:extLst>
          </p:cNvPr>
          <p:cNvSpPr>
            <a:spLocks noGrp="1"/>
          </p:cNvSpPr>
          <p:nvPr>
            <p:ph type="ftr" sz="quarter" idx="10"/>
          </p:nvPr>
        </p:nvSpPr>
        <p:spPr>
          <a:xfrm>
            <a:off x="858713" y="6981774"/>
            <a:ext cx="9468000" cy="181500"/>
          </a:xfrm>
        </p:spPr>
        <p:txBody>
          <a:bodyPr/>
          <a:lstStyle>
            <a:lvl1pPr>
              <a:defRPr>
                <a:latin typeface="Calibri" panose="020F0502020204030204" pitchFamily="34" charset="0"/>
              </a:defRPr>
            </a:lvl1pPr>
          </a:lstStyle>
          <a:p>
            <a:endParaRPr lang="de-DE" dirty="0"/>
          </a:p>
        </p:txBody>
      </p:sp>
      <p:sp>
        <p:nvSpPr>
          <p:cNvPr id="5" name="Foliennummernplatzhalter 4">
            <a:extLst>
              <a:ext uri="{FF2B5EF4-FFF2-40B4-BE49-F238E27FC236}">
                <a16:creationId xmlns:a16="http://schemas.microsoft.com/office/drawing/2014/main" id="{457A756D-F73F-E3F7-86E9-13AB8EEF0199}"/>
              </a:ext>
            </a:extLst>
          </p:cNvPr>
          <p:cNvSpPr>
            <a:spLocks noGrp="1"/>
          </p:cNvSpPr>
          <p:nvPr>
            <p:ph type="sldNum" sz="quarter" idx="11"/>
          </p:nvPr>
        </p:nvSpPr>
        <p:spPr>
          <a:xfrm>
            <a:off x="527053" y="6981774"/>
            <a:ext cx="234947" cy="181500"/>
          </a:xfrm>
        </p:spPr>
        <p:txBody>
          <a:bodyPr/>
          <a:lstStyle>
            <a:lvl1pPr>
              <a:defRPr>
                <a:latin typeface="Calibri" panose="020F0502020204030204" pitchFamily="34" charset="0"/>
              </a:defRPr>
            </a:lvl1pPr>
          </a:lstStyle>
          <a:p>
            <a:fld id="{521AE3AC-DDCA-45D4-9B2A-A2DBEA872607}" type="slidenum">
              <a:rPr lang="de-DE" smtClean="0"/>
              <a:pPr/>
              <a:t>‹Nr.›</a:t>
            </a:fld>
            <a:endParaRPr lang="de-DE" dirty="0"/>
          </a:p>
        </p:txBody>
      </p:sp>
      <p:sp>
        <p:nvSpPr>
          <p:cNvPr id="3" name="Titel 1">
            <a:extLst>
              <a:ext uri="{FF2B5EF4-FFF2-40B4-BE49-F238E27FC236}">
                <a16:creationId xmlns:a16="http://schemas.microsoft.com/office/drawing/2014/main" id="{766E7F99-2A92-6318-6F60-D1C3481ADB03}"/>
              </a:ext>
            </a:extLst>
          </p:cNvPr>
          <p:cNvSpPr>
            <a:spLocks noGrp="1"/>
          </p:cNvSpPr>
          <p:nvPr>
            <p:ph type="title" hasCustomPrompt="1"/>
          </p:nvPr>
        </p:nvSpPr>
        <p:spPr bwMode="gray">
          <a:xfrm>
            <a:off x="525600" y="1936857"/>
            <a:ext cx="5176700" cy="1631843"/>
          </a:xfrm>
        </p:spPr>
        <p:txBody>
          <a:bodyPr anchor="b"/>
          <a:lstStyle>
            <a:lvl1pPr>
              <a:lnSpc>
                <a:spcPct val="100000"/>
              </a:lnSpc>
              <a:defRPr sz="4000" b="0">
                <a:solidFill>
                  <a:schemeClr val="bg1"/>
                </a:solidFill>
                <a:latin typeface="Calibri" panose="020F0502020204030204" pitchFamily="34" charset="0"/>
              </a:defRPr>
            </a:lvl1pPr>
          </a:lstStyle>
          <a:p>
            <a:r>
              <a:rPr lang="de-DE" dirty="0"/>
              <a:t>Abschlussbotschaft hier einfügen</a:t>
            </a:r>
          </a:p>
        </p:txBody>
      </p:sp>
      <p:sp>
        <p:nvSpPr>
          <p:cNvPr id="10" name="Untertitel 6">
            <a:extLst>
              <a:ext uri="{FF2B5EF4-FFF2-40B4-BE49-F238E27FC236}">
                <a16:creationId xmlns:a16="http://schemas.microsoft.com/office/drawing/2014/main" id="{3EC48A66-829D-F817-D24F-A1C608C1452E}"/>
              </a:ext>
            </a:extLst>
          </p:cNvPr>
          <p:cNvSpPr txBox="1">
            <a:spLocks/>
          </p:cNvSpPr>
          <p:nvPr userDrawn="1"/>
        </p:nvSpPr>
        <p:spPr>
          <a:xfrm>
            <a:off x="527053" y="5843094"/>
            <a:ext cx="4248472" cy="303706"/>
          </a:xfrm>
          <a:prstGeom prst="rect">
            <a:avLst/>
          </a:prstGeom>
        </p:spPr>
        <p:txBody>
          <a:bodyPr lIns="0" tIns="0" rIns="0" bIns="0"/>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de-DE" dirty="0">
                <a:solidFill>
                  <a:schemeClr val="bg1"/>
                </a:solidFill>
              </a:rPr>
              <a:t>Sie haben Fragen zur Unterweisung?</a:t>
            </a:r>
          </a:p>
        </p:txBody>
      </p:sp>
      <p:sp>
        <p:nvSpPr>
          <p:cNvPr id="12" name="Name Placeholder">
            <a:extLst>
              <a:ext uri="{FF2B5EF4-FFF2-40B4-BE49-F238E27FC236}">
                <a16:creationId xmlns:a16="http://schemas.microsoft.com/office/drawing/2014/main" id="{FC18604A-11AF-6FEF-2C8A-73B057EED6E8}"/>
              </a:ext>
            </a:extLst>
          </p:cNvPr>
          <p:cNvSpPr>
            <a:spLocks noGrp="1"/>
          </p:cNvSpPr>
          <p:nvPr>
            <p:ph type="body" sz="quarter" idx="14" hasCustomPrompt="1"/>
          </p:nvPr>
        </p:nvSpPr>
        <p:spPr>
          <a:xfrm>
            <a:off x="5228236" y="5750678"/>
            <a:ext cx="2984700"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Kontaktdaten</a:t>
            </a:r>
            <a:r>
              <a:rPr lang="en-US" noProof="0" dirty="0"/>
              <a:t> </a:t>
            </a:r>
            <a:r>
              <a:rPr lang="en-US" noProof="0" dirty="0" err="1"/>
              <a:t>hier</a:t>
            </a:r>
            <a:r>
              <a:rPr lang="en-US" noProof="0" dirty="0"/>
              <a:t> </a:t>
            </a:r>
            <a:r>
              <a:rPr lang="en-US" noProof="0" dirty="0" err="1"/>
              <a:t>eintragen</a:t>
            </a:r>
            <a:endParaRPr lang="en-US" noProof="0" dirty="0"/>
          </a:p>
        </p:txBody>
      </p:sp>
      <p:sp>
        <p:nvSpPr>
          <p:cNvPr id="14" name="Textplatzhalter 13">
            <a:extLst>
              <a:ext uri="{FF2B5EF4-FFF2-40B4-BE49-F238E27FC236}">
                <a16:creationId xmlns:a16="http://schemas.microsoft.com/office/drawing/2014/main" id="{5CC23B73-D1BB-240F-C5F7-C6FDE827D196}"/>
              </a:ext>
            </a:extLst>
          </p:cNvPr>
          <p:cNvSpPr>
            <a:spLocks noGrp="1"/>
          </p:cNvSpPr>
          <p:nvPr>
            <p:ph type="body" sz="quarter" idx="15" hasCustomPrompt="1"/>
          </p:nvPr>
        </p:nvSpPr>
        <p:spPr>
          <a:xfrm>
            <a:off x="527050" y="6229351"/>
            <a:ext cx="4298950" cy="330200"/>
          </a:xfrm>
        </p:spPr>
        <p:txBody>
          <a:bodyPr lIns="0" tIns="0" rIns="0" bIns="0"/>
          <a:lstStyle>
            <a:lvl1pPr>
              <a:defRPr lang="de-DE" sz="2000" dirty="0">
                <a:solidFill>
                  <a:schemeClr val="bg1"/>
                </a:solidFill>
              </a:defRPr>
            </a:lvl1pPr>
          </a:lstStyle>
          <a:p>
            <a:pPr lvl="0" defTabSz="914400">
              <a:spcBef>
                <a:spcPts val="0"/>
              </a:spcBef>
              <a:buFont typeface="Wingdings" panose="05000000000000000000" pitchFamily="2" charset="2"/>
              <a:buNone/>
              <a:tabLst/>
            </a:pPr>
            <a:r>
              <a:rPr lang="de-DE" dirty="0"/>
              <a:t>Mailadresse hier eintragen</a:t>
            </a:r>
          </a:p>
        </p:txBody>
      </p:sp>
      <p:sp>
        <p:nvSpPr>
          <p:cNvPr id="15" name="Name Placeholder">
            <a:extLst>
              <a:ext uri="{FF2B5EF4-FFF2-40B4-BE49-F238E27FC236}">
                <a16:creationId xmlns:a16="http://schemas.microsoft.com/office/drawing/2014/main" id="{E501F8FF-D67C-F9E8-EC5A-956E1BE2B520}"/>
              </a:ext>
            </a:extLst>
          </p:cNvPr>
          <p:cNvSpPr>
            <a:spLocks noGrp="1"/>
          </p:cNvSpPr>
          <p:nvPr>
            <p:ph type="body" sz="quarter" idx="16" hasCustomPrompt="1"/>
          </p:nvPr>
        </p:nvSpPr>
        <p:spPr>
          <a:xfrm>
            <a:off x="5806693" y="5965503"/>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Adresse</a:t>
            </a:r>
            <a:r>
              <a:rPr lang="en-US" noProof="0" dirty="0"/>
              <a:t> </a:t>
            </a:r>
            <a:r>
              <a:rPr lang="en-US" noProof="0" dirty="0" err="1"/>
              <a:t>hier</a:t>
            </a:r>
            <a:r>
              <a:rPr lang="en-US" noProof="0" dirty="0"/>
              <a:t> </a:t>
            </a:r>
            <a:r>
              <a:rPr lang="en-US" noProof="0" dirty="0" err="1"/>
              <a:t>eintragen</a:t>
            </a:r>
            <a:endParaRPr lang="en-US" noProof="0" dirty="0"/>
          </a:p>
        </p:txBody>
      </p:sp>
      <p:sp>
        <p:nvSpPr>
          <p:cNvPr id="16" name="Name Placeholder">
            <a:extLst>
              <a:ext uri="{FF2B5EF4-FFF2-40B4-BE49-F238E27FC236}">
                <a16:creationId xmlns:a16="http://schemas.microsoft.com/office/drawing/2014/main" id="{AABE0740-D847-325C-6A3B-0565A4D68681}"/>
              </a:ext>
            </a:extLst>
          </p:cNvPr>
          <p:cNvSpPr>
            <a:spLocks noGrp="1"/>
          </p:cNvSpPr>
          <p:nvPr>
            <p:ph type="body" sz="quarter" idx="17" hasCustomPrompt="1"/>
          </p:nvPr>
        </p:nvSpPr>
        <p:spPr>
          <a:xfrm>
            <a:off x="5806693" y="6180328"/>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Telefonnummer</a:t>
            </a:r>
            <a:r>
              <a:rPr lang="en-US" noProof="0" dirty="0"/>
              <a:t> </a:t>
            </a:r>
            <a:r>
              <a:rPr lang="en-US" noProof="0" dirty="0" err="1"/>
              <a:t>hier</a:t>
            </a:r>
            <a:r>
              <a:rPr lang="en-US" noProof="0" dirty="0"/>
              <a:t> </a:t>
            </a:r>
            <a:r>
              <a:rPr lang="en-US" noProof="0" dirty="0" err="1"/>
              <a:t>eintragen</a:t>
            </a:r>
            <a:endParaRPr lang="en-US" noProof="0" dirty="0"/>
          </a:p>
        </p:txBody>
      </p:sp>
      <p:sp>
        <p:nvSpPr>
          <p:cNvPr id="17" name="Name Placeholder">
            <a:extLst>
              <a:ext uri="{FF2B5EF4-FFF2-40B4-BE49-F238E27FC236}">
                <a16:creationId xmlns:a16="http://schemas.microsoft.com/office/drawing/2014/main" id="{E25CFD99-7004-36BB-F088-058CEC647D0A}"/>
              </a:ext>
            </a:extLst>
          </p:cNvPr>
          <p:cNvSpPr>
            <a:spLocks noGrp="1"/>
          </p:cNvSpPr>
          <p:nvPr>
            <p:ph type="body" sz="quarter" idx="18" hasCustomPrompt="1"/>
          </p:nvPr>
        </p:nvSpPr>
        <p:spPr>
          <a:xfrm>
            <a:off x="5806693" y="6395152"/>
            <a:ext cx="2406242" cy="184832"/>
          </a:xfrm>
        </p:spPr>
        <p:txBody>
          <a:bodyPr anchor="ctr"/>
          <a:lstStyle>
            <a:lvl1pPr marL="0" indent="0">
              <a:buFontTx/>
              <a:buNone/>
              <a:defRPr sz="1200" b="1">
                <a:solidFill>
                  <a:schemeClr val="bg1"/>
                </a:solidFill>
                <a:latin typeface="Calibri" panose="020F0502020204030204" pitchFamily="34" charset="0"/>
              </a:defRPr>
            </a:lvl1pPr>
          </a:lstStyle>
          <a:p>
            <a:pPr lvl="0"/>
            <a:r>
              <a:rPr lang="en-US" noProof="0" dirty="0" err="1"/>
              <a:t>Faxnummer</a:t>
            </a:r>
            <a:r>
              <a:rPr lang="en-US" noProof="0" dirty="0"/>
              <a:t> </a:t>
            </a:r>
            <a:r>
              <a:rPr lang="en-US" noProof="0" dirty="0" err="1"/>
              <a:t>hier</a:t>
            </a:r>
            <a:r>
              <a:rPr lang="en-US" noProof="0" dirty="0"/>
              <a:t> </a:t>
            </a:r>
            <a:r>
              <a:rPr lang="en-US" noProof="0" dirty="0" err="1"/>
              <a:t>eintragen</a:t>
            </a:r>
            <a:endParaRPr lang="en-US" noProof="0" dirty="0"/>
          </a:p>
        </p:txBody>
      </p:sp>
      <p:sp>
        <p:nvSpPr>
          <p:cNvPr id="18" name="Textfeld 17">
            <a:extLst>
              <a:ext uri="{FF2B5EF4-FFF2-40B4-BE49-F238E27FC236}">
                <a16:creationId xmlns:a16="http://schemas.microsoft.com/office/drawing/2014/main" id="{E15A64C0-B59D-2E2F-DE77-E7DA494B7F7C}"/>
              </a:ext>
            </a:extLst>
          </p:cNvPr>
          <p:cNvSpPr txBox="1"/>
          <p:nvPr userDrawn="1"/>
        </p:nvSpPr>
        <p:spPr bwMode="gray">
          <a:xfrm>
            <a:off x="5228236" y="596550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Adresse:</a:t>
            </a:r>
          </a:p>
        </p:txBody>
      </p:sp>
      <p:sp>
        <p:nvSpPr>
          <p:cNvPr id="19" name="Textfeld 18">
            <a:extLst>
              <a:ext uri="{FF2B5EF4-FFF2-40B4-BE49-F238E27FC236}">
                <a16:creationId xmlns:a16="http://schemas.microsoft.com/office/drawing/2014/main" id="{30273B2F-A686-D687-D069-5D519B3CED89}"/>
              </a:ext>
            </a:extLst>
          </p:cNvPr>
          <p:cNvSpPr txBox="1"/>
          <p:nvPr userDrawn="1"/>
        </p:nvSpPr>
        <p:spPr bwMode="gray">
          <a:xfrm>
            <a:off x="5228236" y="6183863"/>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Tel.:</a:t>
            </a:r>
          </a:p>
        </p:txBody>
      </p:sp>
      <p:sp>
        <p:nvSpPr>
          <p:cNvPr id="20" name="Textfeld 19">
            <a:extLst>
              <a:ext uri="{FF2B5EF4-FFF2-40B4-BE49-F238E27FC236}">
                <a16:creationId xmlns:a16="http://schemas.microsoft.com/office/drawing/2014/main" id="{7DB65432-1856-15EF-0E0C-061CF8F22433}"/>
              </a:ext>
            </a:extLst>
          </p:cNvPr>
          <p:cNvSpPr txBox="1"/>
          <p:nvPr userDrawn="1"/>
        </p:nvSpPr>
        <p:spPr bwMode="gray">
          <a:xfrm>
            <a:off x="5228236" y="6398687"/>
            <a:ext cx="562964" cy="181297"/>
          </a:xfrm>
          <a:prstGeom prst="rect">
            <a:avLst/>
          </a:prstGeom>
        </p:spPr>
        <p:txBody>
          <a:bodyPr vert="horz" lIns="0" tIns="0" rIns="0" bIns="0" rtlCol="0" anchor="ctr">
            <a:noAutofit/>
          </a:bodyPr>
          <a:lstStyle>
            <a:lvl1pPr lvl="0" indent="0" defTabSz="914377">
              <a:lnSpc>
                <a:spcPct val="100000"/>
              </a:lnSpc>
              <a:spcBef>
                <a:spcPts val="400"/>
              </a:spcBef>
              <a:spcAft>
                <a:spcPts val="400"/>
              </a:spcAft>
              <a:buFontTx/>
              <a:buNone/>
              <a:defRPr sz="1200" b="1">
                <a:solidFill>
                  <a:schemeClr val="bg1"/>
                </a:solidFill>
                <a:latin typeface="Calibri" panose="020F0502020204030204" pitchFamily="34" charset="0"/>
              </a:defRPr>
            </a:lvl1pPr>
            <a:lvl2pPr marL="360000" indent="-360000" defTabSz="914377">
              <a:lnSpc>
                <a:spcPct val="100000"/>
              </a:lnSpc>
              <a:spcBef>
                <a:spcPts val="400"/>
              </a:spcBef>
              <a:spcAft>
                <a:spcPts val="400"/>
              </a:spcAft>
              <a:buClr>
                <a:schemeClr val="accent1"/>
              </a:buClr>
              <a:buSzPct val="115000"/>
              <a:buFont typeface="Symbol" panose="05050102010706020507" pitchFamily="18" charset="2"/>
              <a:buChar char="-"/>
              <a:defRPr sz="2400">
                <a:solidFill>
                  <a:schemeClr val="tx2"/>
                </a:solidFill>
              </a:defRPr>
            </a:lvl2pPr>
            <a:lvl3pPr marL="720000" indent="-360000" defTabSz="914377">
              <a:lnSpc>
                <a:spcPct val="100000"/>
              </a:lnSpc>
              <a:spcBef>
                <a:spcPts val="0"/>
              </a:spcBef>
              <a:spcAft>
                <a:spcPts val="400"/>
              </a:spcAft>
              <a:buClr>
                <a:schemeClr val="accent1"/>
              </a:buClr>
              <a:buFont typeface="Symbol" panose="05050102010706020507" pitchFamily="18" charset="2"/>
              <a:buChar char="-"/>
              <a:defRPr sz="2400">
                <a:solidFill>
                  <a:schemeClr val="tx2"/>
                </a:solidFill>
              </a:defRPr>
            </a:lvl3pPr>
            <a:lvl4pPr marL="360000" indent="-360000" defTabSz="914377">
              <a:lnSpc>
                <a:spcPct val="100000"/>
              </a:lnSpc>
              <a:spcBef>
                <a:spcPts val="0"/>
              </a:spcBef>
              <a:spcAft>
                <a:spcPts val="400"/>
              </a:spcAft>
              <a:buClr>
                <a:schemeClr val="accent1"/>
              </a:buClr>
              <a:buFontTx/>
              <a:buBlip>
                <a:blip r:embed="rId2">
                  <a:extLst>
                    <a:ext uri="{96DAC541-7B7A-43D3-8B79-37D633B846F1}">
                      <asvg:svgBlip xmlns:asvg="http://schemas.microsoft.com/office/drawing/2016/SVG/main" r:embed="rId3"/>
                    </a:ext>
                  </a:extLst>
                </a:blip>
              </a:buBlip>
              <a:defRPr sz="2400">
                <a:solidFill>
                  <a:schemeClr val="tx2"/>
                </a:solidFill>
              </a:defRPr>
            </a:lvl4pPr>
            <a:lvl5pPr marL="0" indent="0" defTabSz="914377">
              <a:lnSpc>
                <a:spcPct val="100000"/>
              </a:lnSpc>
              <a:spcBef>
                <a:spcPts val="400"/>
              </a:spcBef>
              <a:spcAft>
                <a:spcPts val="400"/>
              </a:spcAft>
              <a:buFont typeface="Arial" panose="020B0604020202020204" pitchFamily="34" charset="0"/>
              <a:buNone/>
              <a:defRPr sz="2400" b="1">
                <a:solidFill>
                  <a:schemeClr val="tx2"/>
                </a:solidFill>
              </a:defRPr>
            </a:lvl5pPr>
            <a:lvl6pPr marL="0" indent="0" defTabSz="914377">
              <a:lnSpc>
                <a:spcPct val="100000"/>
              </a:lnSpc>
              <a:spcBef>
                <a:spcPts val="400"/>
              </a:spcBef>
              <a:spcAft>
                <a:spcPts val="400"/>
              </a:spcAft>
              <a:buFont typeface="Arial" panose="020B0604020202020204" pitchFamily="34" charset="0"/>
              <a:buNone/>
              <a:defRPr sz="2400" b="1" cap="all" baseline="0">
                <a:solidFill>
                  <a:schemeClr val="accent1"/>
                </a:solidFill>
              </a:defRPr>
            </a:lvl6pPr>
            <a:lvl7pPr marL="0" indent="0" defTabSz="914377">
              <a:lnSpc>
                <a:spcPct val="100000"/>
              </a:lnSpc>
              <a:spcBef>
                <a:spcPts val="400"/>
              </a:spcBef>
              <a:spcAft>
                <a:spcPts val="400"/>
              </a:spcAft>
              <a:buFont typeface="Arial" panose="020B0604020202020204" pitchFamily="34" charset="0"/>
              <a:buNone/>
              <a:defRPr sz="2400" b="1" cap="all" baseline="0">
                <a:solidFill>
                  <a:schemeClr val="accent2"/>
                </a:solidFill>
              </a:defRPr>
            </a:lvl7pPr>
            <a:lvl8pPr marL="0" indent="0" defTabSz="914377">
              <a:lnSpc>
                <a:spcPct val="100000"/>
              </a:lnSpc>
              <a:spcBef>
                <a:spcPts val="400"/>
              </a:spcBef>
              <a:spcAft>
                <a:spcPts val="400"/>
              </a:spcAft>
              <a:buFont typeface="Arial" panose="020B0604020202020204" pitchFamily="34" charset="0"/>
              <a:buNone/>
              <a:defRPr sz="1400" b="0" cap="none" baseline="0">
                <a:solidFill>
                  <a:schemeClr val="tx2"/>
                </a:solidFill>
              </a:defRPr>
            </a:lvl8pPr>
            <a:lvl9pPr marL="0" indent="0" defTabSz="914377">
              <a:lnSpc>
                <a:spcPct val="100000"/>
              </a:lnSpc>
              <a:spcBef>
                <a:spcPts val="400"/>
              </a:spcBef>
              <a:spcAft>
                <a:spcPts val="400"/>
              </a:spcAft>
              <a:buFont typeface="Arial" panose="020B0604020202020204" pitchFamily="34" charset="0"/>
              <a:buNone/>
              <a:defRPr sz="1000"/>
            </a:lvl9pPr>
          </a:lstStyle>
          <a:p>
            <a:pPr lvl="0"/>
            <a:r>
              <a:rPr lang="de-DE" dirty="0"/>
              <a:t>Fax:</a:t>
            </a:r>
          </a:p>
        </p:txBody>
      </p:sp>
    </p:spTree>
    <p:extLst>
      <p:ext uri="{BB962C8B-B14F-4D97-AF65-F5344CB8AC3E}">
        <p14:creationId xmlns:p14="http://schemas.microsoft.com/office/powerpoint/2010/main" val="3848241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2EC40EB5-E79F-DD21-5FB1-C9FF5082621C}"/>
              </a:ext>
            </a:extLst>
          </p:cNvPr>
          <p:cNvSpPr txBox="1">
            <a:spLocks/>
          </p:cNvSpPr>
          <p:nvPr userDrawn="1"/>
        </p:nvSpPr>
        <p:spPr bwMode="gray">
          <a:xfrm>
            <a:off x="525600" y="673200"/>
            <a:ext cx="9121320" cy="360001"/>
          </a:xfrm>
          <a:prstGeom prst="rect">
            <a:avLst/>
          </a:prstGeom>
        </p:spPr>
        <p:txBody>
          <a:bodyPr vert="horz" lIns="0" tIns="0" rIns="0" bIns="0" rtlCol="0" anchor="t" anchorCtr="0">
            <a:noAutofit/>
          </a:bodyPr>
          <a:lstStyle>
            <a:lvl1pPr defTabSz="914377">
              <a:lnSpc>
                <a:spcPct val="90000"/>
              </a:lnSpc>
              <a:spcBef>
                <a:spcPct val="0"/>
              </a:spcBef>
              <a:buNone/>
              <a:defRPr sz="2400" b="0" cap="all" baseline="0">
                <a:solidFill>
                  <a:schemeClr val="tx2"/>
                </a:solidFill>
                <a:latin typeface="+mj-lt"/>
                <a:ea typeface="+mj-ea"/>
                <a:cs typeface="+mj-cs"/>
              </a:defRPr>
            </a:lvl1pPr>
          </a:lstStyle>
          <a:p>
            <a:pPr lvl="0"/>
            <a:r>
              <a:rPr lang="de-DE" dirty="0"/>
              <a:t>Disclaimer</a:t>
            </a:r>
          </a:p>
        </p:txBody>
      </p:sp>
      <p:sp>
        <p:nvSpPr>
          <p:cNvPr id="3" name="Fußzeilenplatzhalter 2">
            <a:extLst>
              <a:ext uri="{FF2B5EF4-FFF2-40B4-BE49-F238E27FC236}">
                <a16:creationId xmlns:a16="http://schemas.microsoft.com/office/drawing/2014/main" id="{BD6DB46E-FD75-FFAB-8FCC-3764084F616A}"/>
              </a:ext>
            </a:extLst>
          </p:cNvPr>
          <p:cNvSpPr>
            <a:spLocks noGrp="1"/>
          </p:cNvSpPr>
          <p:nvPr>
            <p:ph type="ftr" sz="quarter" idx="10"/>
          </p:nvPr>
        </p:nvSpPr>
        <p:spPr/>
        <p:txBody>
          <a:bodyPr/>
          <a:lstStyle/>
          <a:p>
            <a:endParaRPr lang="de-DE" dirty="0"/>
          </a:p>
        </p:txBody>
      </p:sp>
      <p:sp>
        <p:nvSpPr>
          <p:cNvPr id="4" name="Foliennummernplatzhalter 3">
            <a:extLst>
              <a:ext uri="{FF2B5EF4-FFF2-40B4-BE49-F238E27FC236}">
                <a16:creationId xmlns:a16="http://schemas.microsoft.com/office/drawing/2014/main" id="{47F97A3C-FBCF-2707-8B6C-8C60DEAAD070}"/>
              </a:ext>
            </a:extLst>
          </p:cNvPr>
          <p:cNvSpPr>
            <a:spLocks noGrp="1"/>
          </p:cNvSpPr>
          <p:nvPr>
            <p:ph type="sldNum" sz="quarter" idx="11"/>
          </p:nvPr>
        </p:nvSpPr>
        <p:spPr/>
        <p:txBody>
          <a:bodyPr/>
          <a:lstStyle/>
          <a:p>
            <a:fld id="{521AE3AC-DDCA-45D4-9B2A-A2DBEA872607}" type="slidenum">
              <a:rPr lang="de-DE" smtClean="0"/>
              <a:pPr/>
              <a:t>‹Nr.›</a:t>
            </a:fld>
            <a:endParaRPr lang="de-DE" dirty="0"/>
          </a:p>
        </p:txBody>
      </p:sp>
      <p:sp>
        <p:nvSpPr>
          <p:cNvPr id="2" name="Textfeld 1">
            <a:extLst>
              <a:ext uri="{FF2B5EF4-FFF2-40B4-BE49-F238E27FC236}">
                <a16:creationId xmlns:a16="http://schemas.microsoft.com/office/drawing/2014/main" id="{FCCD0E53-2E3C-83A3-332C-A1EE033105EF}"/>
              </a:ext>
            </a:extLst>
          </p:cNvPr>
          <p:cNvSpPr txBox="1"/>
          <p:nvPr userDrawn="1"/>
        </p:nvSpPr>
        <p:spPr>
          <a:xfrm>
            <a:off x="527052" y="4472381"/>
            <a:ext cx="11145835" cy="1620444"/>
          </a:xfrm>
          <a:prstGeom prst="rect">
            <a:avLst/>
          </a:prstGeom>
          <a:noFill/>
          <a:ln>
            <a:noFill/>
          </a:ln>
        </p:spPr>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a:lnSpc>
                <a:spcPct val="90000"/>
              </a:lnSpc>
              <a:spcBef>
                <a:spcPts val="0"/>
              </a:spcBef>
            </a:pPr>
            <a:r>
              <a:rPr lang="de-CH" sz="900" b="0" u="none" dirty="0">
                <a:solidFill>
                  <a:schemeClr val="tx2"/>
                </a:solidFill>
                <a:latin typeface="+mn-lt"/>
                <a:ea typeface="+mn-ea"/>
                <a:cs typeface="+mn-cs"/>
              </a:rPr>
              <a:t>Bildnachweis: </a:t>
            </a:r>
          </a:p>
          <a:p>
            <a:pPr>
              <a:lnSpc>
                <a:spcPct val="90000"/>
              </a:lnSpc>
              <a:spcBef>
                <a:spcPts val="0"/>
              </a:spcBef>
            </a:pPr>
            <a:r>
              <a:rPr lang="de-CH" sz="900" dirty="0">
                <a:solidFill>
                  <a:schemeClr val="tx2"/>
                </a:solidFill>
                <a:latin typeface="+mn-lt"/>
                <a:ea typeface="+mn-ea"/>
                <a:cs typeface="+mn-cs"/>
              </a:rPr>
              <a:t>Sofern nicht anders angegeben, Pixabay.com mit freier kommerzieller Nutzung ohne Nennung des Fotografen</a:t>
            </a:r>
          </a:p>
          <a:p>
            <a:pPr>
              <a:lnSpc>
                <a:spcPct val="90000"/>
              </a:lnSpc>
              <a:spcBef>
                <a:spcPts val="0"/>
              </a:spcBef>
            </a:pPr>
            <a:endParaRPr lang="de-CH" sz="900" b="1" u="sng"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Urheberrecht:</a:t>
            </a:r>
          </a:p>
          <a:p>
            <a:pPr>
              <a:lnSpc>
                <a:spcPct val="90000"/>
              </a:lnSpc>
              <a:spcBef>
                <a:spcPts val="0"/>
              </a:spcBef>
            </a:pPr>
            <a:r>
              <a:rPr lang="de-CH" sz="900" dirty="0">
                <a:solidFill>
                  <a:schemeClr val="tx2"/>
                </a:solidFill>
                <a:latin typeface="+mn-lt"/>
                <a:ea typeface="+mn-ea"/>
                <a:cs typeface="+mn-cs"/>
              </a:rPr>
              <a:t>Nachdruck, Vervielfältigung, (Weiter)-Bearbeitung – auch auszugsweise – und / oder Weiterleitung an Dritte ist urheberrechtlich nicht gestattet.</a:t>
            </a:r>
            <a:r>
              <a:rPr lang="de-DE" sz="900" dirty="0">
                <a:solidFill>
                  <a:schemeClr val="tx2"/>
                </a:solidFill>
                <a:latin typeface="+mn-lt"/>
                <a:ea typeface="+mn-ea"/>
                <a:cs typeface="+mn-cs"/>
              </a:rPr>
              <a:t> Nachdruck, Vervielfältigung, (Weiter)-Bearbeitung – auch auszugsweise – und / oder Weiterleitung an Dritte ist urheberrechtlich nicht gestattet. </a:t>
            </a:r>
            <a:endParaRPr lang="de-CH" sz="900" dirty="0">
              <a:solidFill>
                <a:schemeClr val="tx2"/>
              </a:solidFill>
              <a:latin typeface="+mn-lt"/>
              <a:ea typeface="+mn-ea"/>
              <a:cs typeface="+mn-cs"/>
            </a:endParaRPr>
          </a:p>
          <a:p>
            <a:pPr>
              <a:lnSpc>
                <a:spcPct val="90000"/>
              </a:lnSpc>
              <a:spcBef>
                <a:spcPts val="0"/>
              </a:spcBef>
            </a:pPr>
            <a:endParaRPr lang="de-CH" sz="900" dirty="0">
              <a:solidFill>
                <a:schemeClr val="tx2"/>
              </a:solidFill>
              <a:latin typeface="+mn-lt"/>
              <a:ea typeface="+mn-ea"/>
              <a:cs typeface="+mn-cs"/>
            </a:endParaRPr>
          </a:p>
          <a:p>
            <a:pPr marL="0" algn="l" defTabSz="914400" rtl="0" eaLnBrk="1" latinLnBrk="0" hangingPunct="1">
              <a:lnSpc>
                <a:spcPct val="90000"/>
              </a:lnSpc>
              <a:spcBef>
                <a:spcPts val="0"/>
              </a:spcBef>
            </a:pPr>
            <a:r>
              <a:rPr lang="de-CH" sz="900" b="0" u="none" kern="1200" dirty="0">
                <a:solidFill>
                  <a:schemeClr val="tx2"/>
                </a:solidFill>
                <a:latin typeface="+mn-lt"/>
                <a:ea typeface="+mn-ea"/>
                <a:cs typeface="+mn-cs"/>
              </a:rPr>
              <a:t>Haftungsausschluss:</a:t>
            </a:r>
          </a:p>
          <a:p>
            <a:pPr>
              <a:lnSpc>
                <a:spcPct val="90000"/>
              </a:lnSpc>
              <a:spcBef>
                <a:spcPts val="0"/>
              </a:spcBef>
            </a:pPr>
            <a:r>
              <a:rPr lang="de-DE" sz="900" dirty="0">
                <a:solidFill>
                  <a:schemeClr val="tx2"/>
                </a:solidFill>
                <a:latin typeface="+mn-lt"/>
                <a:ea typeface="+mn-ea"/>
                <a:cs typeface="+mn-cs"/>
              </a:rPr>
              <a:t>Die im Rahmen dieser Präsentation zur Verfügung gestellten Informationen können naturgemäß weder allumfassend noch auf die speziellen Bedürfnisse eines bestimmten Einzelfalls zugeschnitten sein. Sie begründen daher keine Beratung bzw. andere Form rechtsverbindlicher Auskunft. Diese Präsentation beruht auf dem Rechtsstand zum Zeitpunkt des Datums dieser Präsentation und gibt unsere Interpretation der relevanten gesetzlichen Bestimmungen und die hierzu ergangene Rechtsprechung wieder. Im Zeitablauf treten Änderungen bei Gesetzen, der Interpretation von Rechtsquellen sowie in der Rechtsprechung ein. Derartige Änderungen können eine Fortschreibung dieser Präsentation erforderlich machen. Wir weisen ausdrücklich darauf hin, dass wir ohne gesonderten Auftrag nicht verpflichtet sind, diese Präsentation aufgrund einer Änderung der zugrunde liegenden Fakten bzw. Annahmen oder Änderungen in der Gesetzgebung oder Rechtsprechung zu überprüfen und gegebenenfalls fortzuschreiben.</a:t>
            </a:r>
            <a:endParaRPr lang="de-CH" sz="400" dirty="0">
              <a:solidFill>
                <a:schemeClr val="tx2"/>
              </a:solidFill>
              <a:latin typeface="+mn-lt"/>
            </a:endParaRPr>
          </a:p>
        </p:txBody>
      </p:sp>
    </p:spTree>
    <p:extLst>
      <p:ext uri="{BB962C8B-B14F-4D97-AF65-F5344CB8AC3E}">
        <p14:creationId xmlns:p14="http://schemas.microsoft.com/office/powerpoint/2010/main" val="231944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für Fotos">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6B134BF7-ABF4-4412-A4F4-0A3424E5488B}"/>
              </a:ext>
            </a:extLst>
          </p:cNvPr>
          <p:cNvSpPr>
            <a:spLocks noGrp="1"/>
          </p:cNvSpPr>
          <p:nvPr>
            <p:ph type="pic" sz="quarter" idx="23" hasCustomPrompt="1"/>
          </p:nvPr>
        </p:nvSpPr>
        <p:spPr bwMode="gray">
          <a:xfrm>
            <a:off x="6089072" y="1600200"/>
            <a:ext cx="6102927" cy="4826549"/>
          </a:xfrm>
          <a:pattFill prst="ltUpDiag">
            <a:fgClr>
              <a:schemeClr val="bg2"/>
            </a:fgClr>
            <a:bgClr>
              <a:schemeClr val="bg1"/>
            </a:bgClr>
          </a:pattFill>
        </p:spPr>
        <p:txBody>
          <a:bodyPr tIns="108000" anchor="t"/>
          <a:lstStyle>
            <a:lvl1pPr marL="0" marR="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latin typeface="Calibri" panose="020F0502020204030204" pitchFamily="34" charset="0"/>
              </a:defRPr>
            </a:lvl1pPr>
          </a:lstStyle>
          <a:p>
            <a:pPr marL="0" marR="0" lvl="0" indent="0" algn="ctr" defTabSz="914377" rtl="0" eaLnBrk="1" fontAlgn="auto" latinLnBrk="0" hangingPunct="1">
              <a:lnSpc>
                <a:spcPct val="100000"/>
              </a:lnSpc>
              <a:spcBef>
                <a:spcPts val="400"/>
              </a:spcBef>
              <a:spcAft>
                <a:spcPts val="400"/>
              </a:spcAft>
              <a:buClrTx/>
              <a:buSzTx/>
              <a:buFont typeface="Arial" panose="020B0604020202020204" pitchFamily="34" charset="0"/>
              <a:buNone/>
              <a:tabLst/>
              <a:defRPr/>
            </a:pPr>
            <a:r>
              <a:rPr lang="de-DE" dirty="0"/>
              <a:t>Platzhalter anklicken und über Einfügen </a:t>
            </a:r>
            <a:r>
              <a:rPr lang="de-DE" dirty="0">
                <a:sym typeface="Wingdings" panose="05000000000000000000" pitchFamily="2" charset="2"/>
              </a:rPr>
              <a:t>-&gt; </a:t>
            </a:r>
            <a:r>
              <a:rPr lang="de-DE" dirty="0"/>
              <a:t>Bilder  gewünschtes Bild wählen oder aus der Zwischenablage einfügen</a:t>
            </a:r>
          </a:p>
          <a:p>
            <a:endParaRPr lang="de-DE" dirty="0"/>
          </a:p>
        </p:txBody>
      </p:sp>
      <p:sp>
        <p:nvSpPr>
          <p:cNvPr id="2" name="Titel 1">
            <a:extLst>
              <a:ext uri="{FF2B5EF4-FFF2-40B4-BE49-F238E27FC236}">
                <a16:creationId xmlns:a16="http://schemas.microsoft.com/office/drawing/2014/main" id="{5B6072B8-2C89-4272-82C0-3891EF1FA5F0}"/>
              </a:ext>
            </a:extLst>
          </p:cNvPr>
          <p:cNvSpPr>
            <a:spLocks noGrp="1"/>
          </p:cNvSpPr>
          <p:nvPr>
            <p:ph type="title"/>
          </p:nvPr>
        </p:nvSpPr>
        <p:spPr>
          <a:xfrm>
            <a:off x="-5338" y="1600199"/>
            <a:ext cx="6094412" cy="4826550"/>
          </a:xfrm>
          <a:solidFill>
            <a:schemeClr val="accent1"/>
          </a:solidFill>
        </p:spPr>
        <p:txBody>
          <a:bodyPr lIns="576000" tIns="864000" rIns="324000" bIns="2160000" anchor="b"/>
          <a:lstStyle>
            <a:lvl1pPr>
              <a:defRPr sz="3600" b="0">
                <a:solidFill>
                  <a:schemeClr val="bg1"/>
                </a:solidFill>
                <a:latin typeface="Calibri" panose="020F0502020204030204" pitchFamily="34" charset="0"/>
              </a:defRPr>
            </a:lvl1pPr>
          </a:lstStyle>
          <a:p>
            <a:r>
              <a:rPr lang="de-DE"/>
              <a:t>Mastertitelformat bearbeiten</a:t>
            </a:r>
            <a:endParaRPr lang="de-DE" dirty="0"/>
          </a:p>
        </p:txBody>
      </p:sp>
      <p:sp>
        <p:nvSpPr>
          <p:cNvPr id="21" name="Textplatzhalter 3">
            <a:extLst>
              <a:ext uri="{FF2B5EF4-FFF2-40B4-BE49-F238E27FC236}">
                <a16:creationId xmlns:a16="http://schemas.microsoft.com/office/drawing/2014/main" id="{F99BC253-5520-A73E-F7D2-715FD7BED55D}"/>
              </a:ext>
            </a:extLst>
          </p:cNvPr>
          <p:cNvSpPr>
            <a:spLocks noGrp="1"/>
          </p:cNvSpPr>
          <p:nvPr>
            <p:ph type="body" sz="quarter" idx="24" hasCustomPrompt="1"/>
          </p:nvPr>
        </p:nvSpPr>
        <p:spPr>
          <a:xfrm>
            <a:off x="0" y="4893334"/>
            <a:ext cx="5288096" cy="747301"/>
          </a:xfrm>
        </p:spPr>
        <p:txBody>
          <a:bodyPr lIns="576000" tIns="0" rIns="0" bIns="0" anchor="t"/>
          <a:lstStyle>
            <a:lvl1pPr>
              <a:defRPr sz="1800" b="0">
                <a:solidFill>
                  <a:schemeClr val="bg1"/>
                </a:solidFill>
                <a:latin typeface="Calibri" panose="020F0502020204030204" pitchFamily="34" charset="0"/>
              </a:defRPr>
            </a:lvl1pPr>
            <a:lvl2pPr marL="0" indent="0">
              <a:buNone/>
              <a:defRPr sz="2000" b="1">
                <a:solidFill>
                  <a:schemeClr val="accent1"/>
                </a:solidFill>
              </a:defRPr>
            </a:lvl2pPr>
            <a:lvl3pPr marL="239994" indent="0">
              <a:buNone/>
              <a:defRPr sz="2000" b="1">
                <a:solidFill>
                  <a:schemeClr val="accent1"/>
                </a:solidFill>
              </a:defRPr>
            </a:lvl3pPr>
            <a:lvl4pPr marL="479988" indent="0">
              <a:buNone/>
              <a:defRPr sz="2000" b="1">
                <a:solidFill>
                  <a:schemeClr val="accent1"/>
                </a:solidFill>
              </a:defRPr>
            </a:lvl4pPr>
            <a:lvl5pPr marL="0" indent="0">
              <a:buFont typeface="Arial" panose="020B0604020202020204" pitchFamily="34" charset="0"/>
              <a:buNone/>
              <a:defRPr sz="2000" b="1">
                <a:solidFill>
                  <a:schemeClr val="accent1"/>
                </a:solidFill>
              </a:defRPr>
            </a:lvl5pPr>
          </a:lstStyle>
          <a:p>
            <a:pPr lvl="0"/>
            <a:r>
              <a:rPr lang="de-DE" dirty="0" err="1"/>
              <a:t>Referent:in</a:t>
            </a:r>
            <a:r>
              <a:rPr lang="de-DE" dirty="0"/>
              <a:t>/Datum</a:t>
            </a:r>
          </a:p>
        </p:txBody>
      </p:sp>
      <p:pic>
        <p:nvPicPr>
          <p:cNvPr id="3" name="Grafik 2">
            <a:extLst>
              <a:ext uri="{FF2B5EF4-FFF2-40B4-BE49-F238E27FC236}">
                <a16:creationId xmlns:a16="http://schemas.microsoft.com/office/drawing/2014/main" id="{4435B929-240F-4A2A-B76F-9EA407C3ED75}"/>
              </a:ext>
            </a:extLst>
          </p:cNvPr>
          <p:cNvPicPr>
            <a:picLocks noChangeAspect="1"/>
          </p:cNvPicPr>
          <p:nvPr userDrawn="1"/>
        </p:nvPicPr>
        <p:blipFill>
          <a:blip r:embed="rId3"/>
          <a:stretch>
            <a:fillRect/>
          </a:stretch>
        </p:blipFill>
        <p:spPr>
          <a:xfrm>
            <a:off x="7193985" y="246116"/>
            <a:ext cx="4419983" cy="1255885"/>
          </a:xfrm>
          <a:prstGeom prst="rect">
            <a:avLst/>
          </a:prstGeom>
        </p:spPr>
      </p:pic>
    </p:spTree>
    <p:custDataLst>
      <p:tags r:id="rId1"/>
    </p:custDataLst>
    <p:extLst>
      <p:ext uri="{BB962C8B-B14F-4D97-AF65-F5344CB8AC3E}">
        <p14:creationId xmlns:p14="http://schemas.microsoft.com/office/powerpoint/2010/main" val="258008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024CB5-5B39-473A-9328-DC965D29B519}"/>
              </a:ext>
            </a:extLst>
          </p:cNvPr>
          <p:cNvSpPr>
            <a:spLocks noGrp="1"/>
          </p:cNvSpPr>
          <p:nvPr>
            <p:ph type="title" hasCustomPrompt="1"/>
          </p:nvPr>
        </p:nvSpPr>
        <p:spPr bwMode="gray">
          <a:xfrm>
            <a:off x="858713" y="3684220"/>
            <a:ext cx="5571988" cy="2400087"/>
          </a:xfrm>
        </p:spPr>
        <p:txBody>
          <a:bodyPr/>
          <a:lstStyle>
            <a:lvl1pPr>
              <a:lnSpc>
                <a:spcPct val="100000"/>
              </a:lnSpc>
              <a:defRPr sz="4000" b="0">
                <a:solidFill>
                  <a:schemeClr val="bg1"/>
                </a:solidFill>
                <a:latin typeface="Calibri" panose="020F0502020204030204" pitchFamily="34" charset="0"/>
              </a:defRPr>
            </a:lvl1pPr>
          </a:lstStyle>
          <a:p>
            <a:r>
              <a:rPr lang="de-DE" dirty="0"/>
              <a:t>KAPITELTITEL</a:t>
            </a:r>
          </a:p>
        </p:txBody>
      </p:sp>
      <p:sp>
        <p:nvSpPr>
          <p:cNvPr id="5" name="Textplatzhalter 3">
            <a:extLst>
              <a:ext uri="{FF2B5EF4-FFF2-40B4-BE49-F238E27FC236}">
                <a16:creationId xmlns:a16="http://schemas.microsoft.com/office/drawing/2014/main" id="{1AF021C7-E21F-F960-FBE2-7F689AE25FB2}"/>
              </a:ext>
            </a:extLst>
          </p:cNvPr>
          <p:cNvSpPr>
            <a:spLocks noGrp="1"/>
          </p:cNvSpPr>
          <p:nvPr>
            <p:ph type="body" sz="quarter" idx="18" hasCustomPrompt="1"/>
          </p:nvPr>
        </p:nvSpPr>
        <p:spPr>
          <a:xfrm>
            <a:off x="0" y="1795351"/>
            <a:ext cx="3157666" cy="2432618"/>
          </a:xfrm>
        </p:spPr>
        <p:txBody>
          <a:bodyPr wrap="none"/>
          <a:lstStyle>
            <a:lvl1pPr marL="0" indent="0" algn="ctr">
              <a:spcBef>
                <a:spcPts val="0"/>
              </a:spcBef>
              <a:spcAft>
                <a:spcPts val="0"/>
              </a:spcAft>
              <a:buFont typeface="Arial" panose="020B0604020202020204" pitchFamily="34" charset="0"/>
              <a:buNone/>
              <a:defRPr sz="18000" b="1">
                <a:solidFill>
                  <a:schemeClr val="bg1">
                    <a:alpha val="40000"/>
                  </a:schemeClr>
                </a:solidFill>
                <a:latin typeface="+mj-lt"/>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a:t>NR</a:t>
            </a:r>
          </a:p>
        </p:txBody>
      </p:sp>
      <p:sp>
        <p:nvSpPr>
          <p:cNvPr id="7" name="Fußzeilenplatzhalter 6"/>
          <p:cNvSpPr>
            <a:spLocks noGrp="1"/>
          </p:cNvSpPr>
          <p:nvPr>
            <p:ph type="ftr" sz="quarter" idx="15"/>
          </p:nvPr>
        </p:nvSpPr>
        <p:spPr>
          <a:xfrm>
            <a:off x="858713" y="7010137"/>
            <a:ext cx="9468000" cy="181500"/>
          </a:xfrm>
        </p:spPr>
        <p:txBody>
          <a:bodyPr/>
          <a:lstStyle>
            <a:lvl1pPr>
              <a:defRPr>
                <a:solidFill>
                  <a:schemeClr val="accent6"/>
                </a:solidFill>
                <a:latin typeface="Calibri" panose="020F0502020204030204" pitchFamily="34" charset="0"/>
              </a:defRPr>
            </a:lvl1pPr>
          </a:lstStyle>
          <a:p>
            <a:endParaRPr lang="de-DE" dirty="0"/>
          </a:p>
        </p:txBody>
      </p:sp>
      <p:sp>
        <p:nvSpPr>
          <p:cNvPr id="8" name="Foliennummernplatzhalter 7"/>
          <p:cNvSpPr>
            <a:spLocks noGrp="1"/>
          </p:cNvSpPr>
          <p:nvPr>
            <p:ph type="sldNum" sz="quarter" idx="16"/>
          </p:nvPr>
        </p:nvSpPr>
        <p:spPr>
          <a:xfrm>
            <a:off x="527052" y="7010663"/>
            <a:ext cx="234947" cy="181500"/>
          </a:xfrm>
        </p:spPr>
        <p:txBody>
          <a:bodyPr/>
          <a:lstStyle>
            <a:lvl1pPr>
              <a:defRPr>
                <a:solidFill>
                  <a:schemeClr val="accent6"/>
                </a:solidFill>
                <a:latin typeface="Calibri" panose="020F0502020204030204" pitchFamily="34" charset="0"/>
              </a:defRPr>
            </a:lvl1p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166489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45837"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Tree>
    <p:custDataLst>
      <p:tags r:id="rId1"/>
    </p:custDataLst>
    <p:extLst>
      <p:ext uri="{BB962C8B-B14F-4D97-AF65-F5344CB8AC3E}">
        <p14:creationId xmlns:p14="http://schemas.microsoft.com/office/powerpoint/2010/main" val="3624404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genda 2-spaltig">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p:txBody>
          <a:bodyPr/>
          <a:lstStyle/>
          <a:p>
            <a:r>
              <a:rPr lang="de-DE"/>
              <a:t>Mastertitelformat bearbeiten</a:t>
            </a:r>
          </a:p>
        </p:txBody>
      </p:sp>
      <p:sp>
        <p:nvSpPr>
          <p:cNvPr id="4" name="Textplatzhalter 3">
            <a:extLst>
              <a:ext uri="{FF2B5EF4-FFF2-40B4-BE49-F238E27FC236}">
                <a16:creationId xmlns:a16="http://schemas.microsoft.com/office/drawing/2014/main" id="{BEE64445-44EB-617C-26A4-15E365FEBC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5497513" cy="4495434"/>
          </a:xfrm>
        </p:spPr>
        <p:txBody>
          <a:bodyPr/>
          <a:lstStyle>
            <a:lvl1pPr marL="360000" indent="-360000">
              <a:spcBef>
                <a:spcPts val="400"/>
              </a:spcBef>
              <a:spcAft>
                <a:spcPts val="400"/>
              </a:spcAft>
              <a:buClr>
                <a:schemeClr val="accent1"/>
              </a:buClr>
              <a:buSzPct val="110000"/>
              <a:buFont typeface="+mj-lt"/>
              <a:buAutoNum type="arabicPeriod"/>
              <a:defRPr sz="2400">
                <a:latin typeface="+mj-lt"/>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
        <p:nvSpPr>
          <p:cNvPr id="2" name="Fußzeilenplatzhalter 1">
            <a:extLst>
              <a:ext uri="{FF2B5EF4-FFF2-40B4-BE49-F238E27FC236}">
                <a16:creationId xmlns:a16="http://schemas.microsoft.com/office/drawing/2014/main" id="{891D148B-F938-9030-1D14-F3EB1C3F0DDD}"/>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A13C5806-5DE8-50FC-95F8-FEFB7921692E}"/>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Inhaltsplatzhalter 6">
            <a:extLst>
              <a:ext uri="{FF2B5EF4-FFF2-40B4-BE49-F238E27FC236}">
                <a16:creationId xmlns:a16="http://schemas.microsoft.com/office/drawing/2014/main" id="{A454B215-1514-AD0D-7171-82392DCEE9F4}"/>
              </a:ext>
            </a:extLst>
          </p:cNvPr>
          <p:cNvSpPr>
            <a:spLocks noGrp="1"/>
          </p:cNvSpPr>
          <p:nvPr>
            <p:ph sz="quarter" idx="22"/>
          </p:nvPr>
        </p:nvSpPr>
        <p:spPr>
          <a:xfrm>
            <a:off x="6170613" y="1601093"/>
            <a:ext cx="5494338" cy="4495434"/>
          </a:xfrm>
        </p:spPr>
        <p:txBody>
          <a:bodyPr/>
          <a:lstStyle>
            <a:lvl1pPr marL="360000" indent="-360000">
              <a:spcBef>
                <a:spcPts val="400"/>
              </a:spcBef>
              <a:spcAft>
                <a:spcPts val="400"/>
              </a:spcAft>
              <a:buClr>
                <a:schemeClr val="accent1"/>
              </a:buClr>
              <a:buSzPct val="110000"/>
              <a:buFont typeface="+mj-lt"/>
              <a:buAutoNum type="arabicPeriod"/>
              <a:defRPr lang="de-DE" sz="2400" kern="1200" dirty="0">
                <a:solidFill>
                  <a:schemeClr val="tx2"/>
                </a:solidFill>
                <a:latin typeface="+mj-lt"/>
                <a:ea typeface="+mn-ea"/>
                <a:cs typeface="+mn-cs"/>
              </a:defRPr>
            </a:lvl1pPr>
            <a:lvl2pPr marL="720000" indent="-360000">
              <a:buFont typeface="+mj-lt"/>
              <a:buAutoNum type="romanUcPeriod"/>
              <a:defRPr sz="2400">
                <a:latin typeface="Calibri" panose="020F0502020204030204" pitchFamily="34" charset="0"/>
              </a:defRPr>
            </a:lvl2pPr>
            <a:lvl3pPr marL="720000" indent="0">
              <a:spcBef>
                <a:spcPts val="400"/>
              </a:spcBef>
              <a:buSzPct val="115000"/>
              <a:buFontTx/>
              <a:buNone/>
              <a:defRPr>
                <a:latin typeface="Calibri" panose="020F0502020204030204" pitchFamily="34" charset="0"/>
              </a:defRPr>
            </a:lvl3pPr>
            <a:lvl4pPr marL="1080000">
              <a:defRPr>
                <a:latin typeface="Calibri" panose="020F0502020204030204" pitchFamily="34" charset="0"/>
              </a:defRPr>
            </a:lvl4pPr>
          </a:lstStyle>
          <a:p>
            <a:pPr lvl="0"/>
            <a:r>
              <a:rPr lang="de-DE" dirty="0"/>
              <a:t>Mastertextformat bearbeiten</a:t>
            </a:r>
          </a:p>
          <a:p>
            <a:pPr lvl="1"/>
            <a:r>
              <a:rPr lang="de-DE" dirty="0"/>
              <a:t>Zweite Ebene</a:t>
            </a:r>
          </a:p>
          <a:p>
            <a:pPr lvl="2"/>
            <a:r>
              <a:rPr lang="de-DE" dirty="0"/>
              <a:t>Dritte Ebene</a:t>
            </a:r>
          </a:p>
          <a:p>
            <a:pPr lvl="2"/>
            <a:r>
              <a:rPr lang="de-DE" dirty="0"/>
              <a:t>Vierte Ebene</a:t>
            </a:r>
          </a:p>
          <a:p>
            <a:pPr lvl="4"/>
            <a:r>
              <a:rPr lang="de-DE" dirty="0"/>
              <a:t>Fünfte Ebene</a:t>
            </a:r>
          </a:p>
        </p:txBody>
      </p:sp>
    </p:spTree>
    <p:custDataLst>
      <p:tags r:id="rId1"/>
    </p:custDataLst>
    <p:extLst>
      <p:ext uri="{BB962C8B-B14F-4D97-AF65-F5344CB8AC3E}">
        <p14:creationId xmlns:p14="http://schemas.microsoft.com/office/powerpoint/2010/main" val="244477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9011ADA1-4856-7E23-9645-19D873181D9D}"/>
              </a:ext>
            </a:extLst>
          </p:cNvPr>
          <p:cNvSpPr>
            <a:spLocks noGrp="1"/>
          </p:cNvSpPr>
          <p:nvPr>
            <p:ph type="title"/>
          </p:nvPr>
        </p:nvSpPr>
        <p:spPr>
          <a:xfrm>
            <a:off x="525600" y="673200"/>
            <a:ext cx="9121320" cy="360000"/>
          </a:xfrm>
        </p:spPr>
        <p:txBody>
          <a:bodyPr/>
          <a:lstStyle/>
          <a:p>
            <a:r>
              <a:rPr lang="de-DE"/>
              <a:t>Mastertitelformat bearbeiten</a:t>
            </a:r>
            <a:endParaRPr lang="de-DE" dirty="0"/>
          </a:p>
        </p:txBody>
      </p:sp>
      <p:sp>
        <p:nvSpPr>
          <p:cNvPr id="7" name="Inhaltsplatzhalter 6">
            <a:extLst>
              <a:ext uri="{FF2B5EF4-FFF2-40B4-BE49-F238E27FC236}">
                <a16:creationId xmlns:a16="http://schemas.microsoft.com/office/drawing/2014/main" id="{BF253DA0-C99F-CCE2-8376-62B4FD1BC01C}"/>
              </a:ext>
            </a:extLst>
          </p:cNvPr>
          <p:cNvSpPr>
            <a:spLocks noGrp="1"/>
          </p:cNvSpPr>
          <p:nvPr>
            <p:ph sz="quarter" idx="19"/>
          </p:nvPr>
        </p:nvSpPr>
        <p:spPr>
          <a:xfrm>
            <a:off x="527051" y="1601093"/>
            <a:ext cx="11137900"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2" name="Fußzeilenplatzhalter 1">
            <a:extLst>
              <a:ext uri="{FF2B5EF4-FFF2-40B4-BE49-F238E27FC236}">
                <a16:creationId xmlns:a16="http://schemas.microsoft.com/office/drawing/2014/main" id="{A4036754-9547-2BC3-41C0-AB5A8868F2B0}"/>
              </a:ext>
            </a:extLst>
          </p:cNvPr>
          <p:cNvSpPr>
            <a:spLocks noGrp="1"/>
          </p:cNvSpPr>
          <p:nvPr>
            <p:ph type="ftr" sz="quarter" idx="20"/>
          </p:nvPr>
        </p:nvSpPr>
        <p:spPr/>
        <p:txBody>
          <a:bodyPr/>
          <a:lstStyle/>
          <a:p>
            <a:endParaRPr lang="de-DE" dirty="0"/>
          </a:p>
        </p:txBody>
      </p:sp>
      <p:sp>
        <p:nvSpPr>
          <p:cNvPr id="3" name="Foliennummernplatzhalter 2">
            <a:extLst>
              <a:ext uri="{FF2B5EF4-FFF2-40B4-BE49-F238E27FC236}">
                <a16:creationId xmlns:a16="http://schemas.microsoft.com/office/drawing/2014/main" id="{CC88642E-7935-AC07-EBCE-4A81536F07AA}"/>
              </a:ext>
            </a:extLst>
          </p:cNvPr>
          <p:cNvSpPr>
            <a:spLocks noGrp="1"/>
          </p:cNvSpPr>
          <p:nvPr>
            <p:ph type="sldNum" sz="quarter" idx="21"/>
          </p:nvPr>
        </p:nvSpPr>
        <p:spPr/>
        <p:txBody>
          <a:bodyPr/>
          <a:lstStyle/>
          <a:p>
            <a:fld id="{521AE3AC-DDCA-45D4-9B2A-A2DBEA872607}" type="slidenum">
              <a:rPr lang="de-DE" smtClean="0"/>
              <a:pPr/>
              <a:t>‹Nr.›</a:t>
            </a:fld>
            <a:endParaRPr lang="de-DE" dirty="0"/>
          </a:p>
        </p:txBody>
      </p:sp>
      <p:sp>
        <p:nvSpPr>
          <p:cNvPr id="5" name="Textplatzhalter 3">
            <a:extLst>
              <a:ext uri="{FF2B5EF4-FFF2-40B4-BE49-F238E27FC236}">
                <a16:creationId xmlns:a16="http://schemas.microsoft.com/office/drawing/2014/main" id="{59299A02-BB7A-D23A-5899-109A6081A5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469163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spaltig">
    <p:spTree>
      <p:nvGrpSpPr>
        <p:cNvPr id="1" name=""/>
        <p:cNvGrpSpPr/>
        <p:nvPr/>
      </p:nvGrpSpPr>
      <p:grpSpPr>
        <a:xfrm>
          <a:off x="0" y="0"/>
          <a:ext cx="0" cy="0"/>
          <a:chOff x="0" y="0"/>
          <a:chExt cx="0" cy="0"/>
        </a:xfrm>
      </p:grpSpPr>
      <p:sp>
        <p:nvSpPr>
          <p:cNvPr id="5" name="Inhaltsplatzhalter 4"/>
          <p:cNvSpPr>
            <a:spLocks noGrp="1"/>
          </p:cNvSpPr>
          <p:nvPr>
            <p:ph sz="quarter" idx="22"/>
          </p:nvPr>
        </p:nvSpPr>
        <p:spPr>
          <a:xfrm>
            <a:off x="527051" y="1601093"/>
            <a:ext cx="5497513"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6170613" y="1601093"/>
            <a:ext cx="549433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6C91AFC-8CEE-EE9C-D5C0-D30DC35D3E9B}"/>
              </a:ext>
            </a:extLst>
          </p:cNvPr>
          <p:cNvSpPr>
            <a:spLocks noGrp="1"/>
          </p:cNvSpPr>
          <p:nvPr>
            <p:ph type="ftr" sz="quarter" idx="24"/>
          </p:nvPr>
        </p:nvSpPr>
        <p:spPr/>
        <p:txBody>
          <a:bodyPr/>
          <a:lstStyle/>
          <a:p>
            <a:endParaRPr lang="de-DE" dirty="0"/>
          </a:p>
        </p:txBody>
      </p:sp>
      <p:sp>
        <p:nvSpPr>
          <p:cNvPr id="4" name="Foliennummernplatzhalter 3">
            <a:extLst>
              <a:ext uri="{FF2B5EF4-FFF2-40B4-BE49-F238E27FC236}">
                <a16:creationId xmlns:a16="http://schemas.microsoft.com/office/drawing/2014/main" id="{BABC7537-D59B-DF73-4230-C5D58D50A62A}"/>
              </a:ext>
            </a:extLst>
          </p:cNvPr>
          <p:cNvSpPr>
            <a:spLocks noGrp="1"/>
          </p:cNvSpPr>
          <p:nvPr>
            <p:ph type="sldNum" sz="quarter" idx="25"/>
          </p:nvPr>
        </p:nvSpPr>
        <p:spPr/>
        <p:txBody>
          <a:bodyPr/>
          <a:lstStyle/>
          <a:p>
            <a:fld id="{521AE3AC-DDCA-45D4-9B2A-A2DBEA872607}" type="slidenum">
              <a:rPr lang="de-DE" smtClean="0"/>
              <a:pPr/>
              <a:t>‹Nr.›</a:t>
            </a:fld>
            <a:endParaRPr lang="de-DE" dirty="0"/>
          </a:p>
        </p:txBody>
      </p:sp>
      <p:sp>
        <p:nvSpPr>
          <p:cNvPr id="6" name="Titel 5">
            <a:extLst>
              <a:ext uri="{FF2B5EF4-FFF2-40B4-BE49-F238E27FC236}">
                <a16:creationId xmlns:a16="http://schemas.microsoft.com/office/drawing/2014/main" id="{1141E905-8F9A-BAAC-3E16-D4726366CFE8}"/>
              </a:ext>
            </a:extLst>
          </p:cNvPr>
          <p:cNvSpPr>
            <a:spLocks noGrp="1"/>
          </p:cNvSpPr>
          <p:nvPr>
            <p:ph type="title"/>
          </p:nvPr>
        </p:nvSpPr>
        <p:spPr>
          <a:xfrm>
            <a:off x="525600" y="673200"/>
            <a:ext cx="9121320" cy="360000"/>
          </a:xfrm>
        </p:spPr>
        <p:txBody>
          <a:bodyPr/>
          <a:lstStyle/>
          <a:p>
            <a:r>
              <a:rPr lang="de-DE"/>
              <a:t>Mastertitelformat bearbeiten</a:t>
            </a:r>
          </a:p>
        </p:txBody>
      </p:sp>
      <p:sp>
        <p:nvSpPr>
          <p:cNvPr id="2" name="Textplatzhalter 3">
            <a:extLst>
              <a:ext uri="{FF2B5EF4-FFF2-40B4-BE49-F238E27FC236}">
                <a16:creationId xmlns:a16="http://schemas.microsoft.com/office/drawing/2014/main" id="{A634B820-6669-DBBB-494F-24B4FA1D498A}"/>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39206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spalti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25600" y="673200"/>
            <a:ext cx="9121320" cy="360000"/>
          </a:xfrm>
        </p:spPr>
        <p:txBody>
          <a:bodyPr/>
          <a:lstStyle/>
          <a:p>
            <a:r>
              <a:rPr lang="de-DE"/>
              <a:t>Mastertitelformat bearbeiten</a:t>
            </a:r>
            <a:endParaRPr lang="en-US" dirty="0"/>
          </a:p>
        </p:txBody>
      </p:sp>
      <p:sp>
        <p:nvSpPr>
          <p:cNvPr id="5" name="Inhaltsplatzhalter 4"/>
          <p:cNvSpPr>
            <a:spLocks noGrp="1"/>
          </p:cNvSpPr>
          <p:nvPr>
            <p:ph sz="quarter" idx="22"/>
          </p:nvPr>
        </p:nvSpPr>
        <p:spPr>
          <a:xfrm>
            <a:off x="527053" y="1601093"/>
            <a:ext cx="3616315"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Inhaltsplatzhalter 6"/>
          <p:cNvSpPr>
            <a:spLocks noGrp="1"/>
          </p:cNvSpPr>
          <p:nvPr>
            <p:ph sz="quarter" idx="23"/>
          </p:nvPr>
        </p:nvSpPr>
        <p:spPr>
          <a:xfrm>
            <a:off x="4287368"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8" name="Inhaltsplatzhalter 6">
            <a:extLst>
              <a:ext uri="{FF2B5EF4-FFF2-40B4-BE49-F238E27FC236}">
                <a16:creationId xmlns:a16="http://schemas.microsoft.com/office/drawing/2014/main" id="{CE5084D5-8143-2CA6-3DB8-167DAABC7EC1}"/>
              </a:ext>
            </a:extLst>
          </p:cNvPr>
          <p:cNvSpPr>
            <a:spLocks noGrp="1"/>
          </p:cNvSpPr>
          <p:nvPr>
            <p:ph sz="quarter" idx="24"/>
          </p:nvPr>
        </p:nvSpPr>
        <p:spPr>
          <a:xfrm>
            <a:off x="8047685" y="1601093"/>
            <a:ext cx="3616317" cy="4495434"/>
          </a:xfrm>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3" name="Fußzeilenplatzhalter 2">
            <a:extLst>
              <a:ext uri="{FF2B5EF4-FFF2-40B4-BE49-F238E27FC236}">
                <a16:creationId xmlns:a16="http://schemas.microsoft.com/office/drawing/2014/main" id="{150A5E0F-559C-4B16-AF46-20611BDE03F4}"/>
              </a:ext>
            </a:extLst>
          </p:cNvPr>
          <p:cNvSpPr>
            <a:spLocks noGrp="1"/>
          </p:cNvSpPr>
          <p:nvPr>
            <p:ph type="ftr" sz="quarter" idx="25"/>
          </p:nvPr>
        </p:nvSpPr>
        <p:spPr/>
        <p:txBody>
          <a:bodyPr/>
          <a:lstStyle/>
          <a:p>
            <a:endParaRPr lang="de-DE" dirty="0"/>
          </a:p>
        </p:txBody>
      </p:sp>
      <p:sp>
        <p:nvSpPr>
          <p:cNvPr id="4" name="Foliennummernplatzhalter 3">
            <a:extLst>
              <a:ext uri="{FF2B5EF4-FFF2-40B4-BE49-F238E27FC236}">
                <a16:creationId xmlns:a16="http://schemas.microsoft.com/office/drawing/2014/main" id="{4FA2E1F2-A102-68A5-85DD-71AFD325FC2B}"/>
              </a:ext>
            </a:extLst>
          </p:cNvPr>
          <p:cNvSpPr>
            <a:spLocks noGrp="1"/>
          </p:cNvSpPr>
          <p:nvPr>
            <p:ph type="sldNum" sz="quarter" idx="26"/>
          </p:nvPr>
        </p:nvSpPr>
        <p:spPr/>
        <p:txBody>
          <a:bodyPr/>
          <a:lstStyle/>
          <a:p>
            <a:fld id="{521AE3AC-DDCA-45D4-9B2A-A2DBEA872607}" type="slidenum">
              <a:rPr lang="de-DE" smtClean="0"/>
              <a:pPr/>
              <a:t>‹Nr.›</a:t>
            </a:fld>
            <a:endParaRPr lang="de-DE" dirty="0"/>
          </a:p>
        </p:txBody>
      </p:sp>
      <p:sp>
        <p:nvSpPr>
          <p:cNvPr id="6" name="Textplatzhalter 3">
            <a:extLst>
              <a:ext uri="{FF2B5EF4-FFF2-40B4-BE49-F238E27FC236}">
                <a16:creationId xmlns:a16="http://schemas.microsoft.com/office/drawing/2014/main" id="{16772743-4F2C-5CEF-F250-4B835CF19BCB}"/>
              </a:ext>
            </a:extLst>
          </p:cNvPr>
          <p:cNvSpPr>
            <a:spLocks noGrp="1"/>
          </p:cNvSpPr>
          <p:nvPr>
            <p:ph type="body" sz="quarter" idx="18" hasCustomPrompt="1"/>
          </p:nvPr>
        </p:nvSpPr>
        <p:spPr>
          <a:xfrm>
            <a:off x="527051" y="1054609"/>
            <a:ext cx="9684000" cy="360000"/>
          </a:xfrm>
        </p:spPr>
        <p:txBody>
          <a:bodyPr/>
          <a:lstStyle>
            <a:lvl1pPr marL="0" indent="0">
              <a:spcBef>
                <a:spcPts val="0"/>
              </a:spcBef>
              <a:spcAft>
                <a:spcPts val="0"/>
              </a:spcAft>
              <a:buFont typeface="Arial" panose="020B0604020202020204" pitchFamily="34" charset="0"/>
              <a:buNone/>
              <a:defRPr sz="2400" b="0">
                <a:solidFill>
                  <a:schemeClr val="tx2"/>
                </a:solidFill>
                <a:latin typeface="Calibri" panose="020F0502020204030204" pitchFamily="34" charset="0"/>
              </a:defRPr>
            </a:lvl1pPr>
            <a:lvl2pPr marL="0" indent="0">
              <a:spcBef>
                <a:spcPts val="0"/>
              </a:spcBef>
              <a:spcAft>
                <a:spcPts val="0"/>
              </a:spcAft>
              <a:buNone/>
              <a:defRPr sz="1800" b="0"/>
            </a:lvl2pPr>
            <a:lvl3pPr marL="0" indent="0">
              <a:spcBef>
                <a:spcPts val="0"/>
              </a:spcBef>
              <a:spcAft>
                <a:spcPts val="0"/>
              </a:spcAft>
              <a:buNone/>
              <a:defRPr sz="1800" b="0"/>
            </a:lvl3pPr>
            <a:lvl4pPr marL="0" indent="0">
              <a:spcBef>
                <a:spcPts val="0"/>
              </a:spcBef>
              <a:spcAft>
                <a:spcPts val="0"/>
              </a:spcAft>
              <a:buNone/>
              <a:defRPr sz="1800" b="0"/>
            </a:lvl4pPr>
            <a:lvl5pPr marL="0" indent="0">
              <a:spcBef>
                <a:spcPts val="0"/>
              </a:spcBef>
              <a:spcAft>
                <a:spcPts val="0"/>
              </a:spcAft>
              <a:buFont typeface="Arial" panose="020B0604020202020204" pitchFamily="34" charset="0"/>
              <a:buNone/>
              <a:defRPr sz="1800" b="0"/>
            </a:lvl5pPr>
          </a:lstStyle>
          <a:p>
            <a:pPr lvl="0"/>
            <a:r>
              <a:rPr lang="de-DE" dirty="0" err="1"/>
              <a:t>Subline</a:t>
            </a:r>
            <a:endParaRPr lang="de-DE" dirty="0"/>
          </a:p>
        </p:txBody>
      </p:sp>
    </p:spTree>
    <p:custDataLst>
      <p:tags r:id="rId1"/>
    </p:custDataLst>
    <p:extLst>
      <p:ext uri="{BB962C8B-B14F-4D97-AF65-F5344CB8AC3E}">
        <p14:creationId xmlns:p14="http://schemas.microsoft.com/office/powerpoint/2010/main" val="114762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13D55251-FCD2-098F-C711-80A025A5E87A}"/>
              </a:ext>
            </a:extLst>
          </p:cNvPr>
          <p:cNvSpPr/>
          <p:nvPr userDrawn="1"/>
        </p:nvSpPr>
        <p:spPr bwMode="gray">
          <a:xfrm>
            <a:off x="515938" y="398989"/>
            <a:ext cx="11149014" cy="36000"/>
          </a:xfrm>
          <a:prstGeom prst="rect">
            <a:avLst/>
          </a:prstGeom>
          <a:gradFill flip="none" rotWithShape="1">
            <a:gsLst>
              <a:gs pos="0">
                <a:schemeClr val="accent1"/>
              </a:gs>
              <a:gs pos="100000">
                <a:schemeClr val="accent1">
                  <a:lumMod val="20000"/>
                  <a:lumOff val="8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dirty="0">
              <a:solidFill>
                <a:srgbClr val="FFFFFF"/>
              </a:solidFill>
              <a:latin typeface="Calibri" panose="020F0502020204030204" pitchFamily="34" charset="0"/>
            </a:endParaRPr>
          </a:p>
        </p:txBody>
      </p:sp>
      <p:pic>
        <p:nvPicPr>
          <p:cNvPr id="7" name="Grafik 6">
            <a:extLst>
              <a:ext uri="{FF2B5EF4-FFF2-40B4-BE49-F238E27FC236}">
                <a16:creationId xmlns:a16="http://schemas.microsoft.com/office/drawing/2014/main" id="{3FCCF094-3B00-E116-643D-AB56DC9D9867}"/>
              </a:ext>
            </a:extLst>
          </p:cNvPr>
          <p:cNvPicPr>
            <a:picLocks noChangeAspect="1"/>
          </p:cNvPicPr>
          <p:nvPr userDrawn="1"/>
        </p:nvPicPr>
        <p:blipFill>
          <a:blip r:embed="rId26">
            <a:alphaModFix/>
          </a:blip>
          <a:stretch>
            <a:fillRect/>
          </a:stretch>
        </p:blipFill>
        <p:spPr>
          <a:xfrm>
            <a:off x="5261058" y="248478"/>
            <a:ext cx="7022263" cy="6858000"/>
          </a:xfrm>
          <a:prstGeom prst="rect">
            <a:avLst/>
          </a:prstGeom>
        </p:spPr>
      </p:pic>
      <p:sp>
        <p:nvSpPr>
          <p:cNvPr id="14" name="Freihandform: Form 13">
            <a:extLst>
              <a:ext uri="{FF2B5EF4-FFF2-40B4-BE49-F238E27FC236}">
                <a16:creationId xmlns:a16="http://schemas.microsoft.com/office/drawing/2014/main" id="{A591A36D-AC9D-096F-A586-ED2A6A4899AD}"/>
              </a:ext>
            </a:extLst>
          </p:cNvPr>
          <p:cNvSpPr/>
          <p:nvPr userDrawn="1"/>
        </p:nvSpPr>
        <p:spPr bwMode="gray">
          <a:xfrm flipH="1">
            <a:off x="0" y="6373907"/>
            <a:ext cx="11220449" cy="484093"/>
          </a:xfrm>
          <a:custGeom>
            <a:avLst/>
            <a:gdLst>
              <a:gd name="connsiteX0" fmla="*/ 11220449 w 11220449"/>
              <a:gd name="connsiteY0" fmla="*/ 0 h 484093"/>
              <a:gd name="connsiteX1" fmla="*/ 121023 w 11220449"/>
              <a:gd name="connsiteY1" fmla="*/ 0 h 484093"/>
              <a:gd name="connsiteX2" fmla="*/ 0 w 11220449"/>
              <a:gd name="connsiteY2" fmla="*/ 484093 h 484093"/>
              <a:gd name="connsiteX3" fmla="*/ 11220449 w 11220449"/>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11220449" h="484093">
                <a:moveTo>
                  <a:pt x="11220449" y="0"/>
                </a:moveTo>
                <a:lnTo>
                  <a:pt x="121023" y="0"/>
                </a:lnTo>
                <a:lnTo>
                  <a:pt x="0" y="484093"/>
                </a:lnTo>
                <a:lnTo>
                  <a:pt x="11220449" y="48409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2" name="Title Placeholder 1"/>
          <p:cNvSpPr>
            <a:spLocks noGrp="1"/>
          </p:cNvSpPr>
          <p:nvPr>
            <p:ph type="title"/>
          </p:nvPr>
        </p:nvSpPr>
        <p:spPr bwMode="gray">
          <a:xfrm>
            <a:off x="525600" y="673200"/>
            <a:ext cx="9121320" cy="360000"/>
          </a:xfrm>
          <a:prstGeom prst="rect">
            <a:avLst/>
          </a:prstGeom>
        </p:spPr>
        <p:txBody>
          <a:bodyPr vert="horz" lIns="0" tIns="0" rIns="0" bIns="0" rtlCol="0" anchor="t" anchorCtr="0">
            <a:noAutofit/>
          </a:bodyPr>
          <a:lstStyle/>
          <a:p>
            <a:pPr lvl="0"/>
            <a:endParaRPr lang="de-DE" dirty="0"/>
          </a:p>
        </p:txBody>
      </p:sp>
      <p:sp>
        <p:nvSpPr>
          <p:cNvPr id="3" name="Text Placeholder 2"/>
          <p:cNvSpPr>
            <a:spLocks noGrp="1"/>
          </p:cNvSpPr>
          <p:nvPr>
            <p:ph type="body" idx="1"/>
          </p:nvPr>
        </p:nvSpPr>
        <p:spPr bwMode="gray">
          <a:xfrm>
            <a:off x="527052" y="1601093"/>
            <a:ext cx="11137900" cy="4495434"/>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     Vierte Ebene</a:t>
            </a:r>
          </a:p>
          <a:p>
            <a:pPr lvl="4"/>
            <a:r>
              <a:rPr lang="de-DE" dirty="0"/>
              <a:t>Fünfte Ebene</a:t>
            </a:r>
          </a:p>
          <a:p>
            <a:pPr lvl="5"/>
            <a:r>
              <a:rPr lang="de-DE" dirty="0"/>
              <a:t>Sechste Ebene</a:t>
            </a:r>
          </a:p>
          <a:p>
            <a:pPr lvl="6"/>
            <a:r>
              <a:rPr lang="de-DE" dirty="0"/>
              <a:t>siebte Ebene</a:t>
            </a:r>
          </a:p>
          <a:p>
            <a:pPr lvl="7"/>
            <a:r>
              <a:rPr lang="de-DE" dirty="0"/>
              <a:t>Achte Ebene</a:t>
            </a:r>
          </a:p>
        </p:txBody>
      </p:sp>
      <p:sp>
        <p:nvSpPr>
          <p:cNvPr id="5" name="Footer Placeholder 4"/>
          <p:cNvSpPr>
            <a:spLocks noGrp="1"/>
          </p:cNvSpPr>
          <p:nvPr>
            <p:ph type="ftr" sz="quarter" idx="3"/>
          </p:nvPr>
        </p:nvSpPr>
        <p:spPr bwMode="gray">
          <a:xfrm>
            <a:off x="1800225" y="6525202"/>
            <a:ext cx="8194827" cy="181500"/>
          </a:xfrm>
          <a:prstGeom prst="rect">
            <a:avLst/>
          </a:prstGeom>
          <a:noFill/>
        </p:spPr>
        <p:txBody>
          <a:bodyPr vert="horz" lIns="0" tIns="0" rIns="0" bIns="0" rtlCol="0" anchor="ctr"/>
          <a:lstStyle>
            <a:lvl1pPr algn="l">
              <a:defRPr sz="1000">
                <a:solidFill>
                  <a:schemeClr val="bg1"/>
                </a:solidFill>
                <a:latin typeface="Calibri" panose="020F0502020204030204" pitchFamily="34" charset="0"/>
              </a:defRPr>
            </a:lvl1pPr>
          </a:lstStyle>
          <a:p>
            <a:endParaRPr lang="de-DE" dirty="0"/>
          </a:p>
        </p:txBody>
      </p:sp>
      <p:sp>
        <p:nvSpPr>
          <p:cNvPr id="12" name="Freihandform: Form 11">
            <a:extLst>
              <a:ext uri="{FF2B5EF4-FFF2-40B4-BE49-F238E27FC236}">
                <a16:creationId xmlns:a16="http://schemas.microsoft.com/office/drawing/2014/main" id="{3276C4E7-2150-9115-C80C-C154CE7C98F4}"/>
              </a:ext>
            </a:extLst>
          </p:cNvPr>
          <p:cNvSpPr/>
          <p:nvPr userDrawn="1"/>
        </p:nvSpPr>
        <p:spPr bwMode="gray">
          <a:xfrm flipH="1">
            <a:off x="11220448" y="6373907"/>
            <a:ext cx="971552" cy="484093"/>
          </a:xfrm>
          <a:custGeom>
            <a:avLst/>
            <a:gdLst>
              <a:gd name="connsiteX0" fmla="*/ 971552 w 971552"/>
              <a:gd name="connsiteY0" fmla="*/ 0 h 484093"/>
              <a:gd name="connsiteX1" fmla="*/ 0 w 971552"/>
              <a:gd name="connsiteY1" fmla="*/ 0 h 484093"/>
              <a:gd name="connsiteX2" fmla="*/ 0 w 971552"/>
              <a:gd name="connsiteY2" fmla="*/ 484093 h 484093"/>
              <a:gd name="connsiteX3" fmla="*/ 850529 w 971552"/>
              <a:gd name="connsiteY3" fmla="*/ 484093 h 484093"/>
            </a:gdLst>
            <a:ahLst/>
            <a:cxnLst>
              <a:cxn ang="0">
                <a:pos x="connsiteX0" y="connsiteY0"/>
              </a:cxn>
              <a:cxn ang="0">
                <a:pos x="connsiteX1" y="connsiteY1"/>
              </a:cxn>
              <a:cxn ang="0">
                <a:pos x="connsiteX2" y="connsiteY2"/>
              </a:cxn>
              <a:cxn ang="0">
                <a:pos x="connsiteX3" y="connsiteY3"/>
              </a:cxn>
            </a:cxnLst>
            <a:rect l="l" t="t" r="r" b="b"/>
            <a:pathLst>
              <a:path w="971552" h="484093">
                <a:moveTo>
                  <a:pt x="971552" y="0"/>
                </a:moveTo>
                <a:lnTo>
                  <a:pt x="0" y="0"/>
                </a:lnTo>
                <a:lnTo>
                  <a:pt x="0" y="484093"/>
                </a:lnTo>
                <a:lnTo>
                  <a:pt x="850529" y="484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sp>
        <p:nvSpPr>
          <p:cNvPr id="6" name="Slide Number Placeholder 5"/>
          <p:cNvSpPr>
            <a:spLocks noGrp="1"/>
          </p:cNvSpPr>
          <p:nvPr>
            <p:ph type="sldNum" sz="quarter" idx="4"/>
          </p:nvPr>
        </p:nvSpPr>
        <p:spPr bwMode="gray">
          <a:xfrm>
            <a:off x="11672888" y="6525203"/>
            <a:ext cx="322052" cy="181500"/>
          </a:xfrm>
          <a:prstGeom prst="rect">
            <a:avLst/>
          </a:prstGeom>
          <a:noFill/>
        </p:spPr>
        <p:txBody>
          <a:bodyPr vert="horz" lIns="0" tIns="0" rIns="0" bIns="0" rtlCol="0" anchor="ctr"/>
          <a:lstStyle>
            <a:lvl1pPr algn="l">
              <a:defRPr sz="1100">
                <a:solidFill>
                  <a:schemeClr val="bg1"/>
                </a:solidFill>
                <a:latin typeface="Calibri" panose="020F0502020204030204" pitchFamily="34" charset="0"/>
              </a:defRPr>
            </a:lvl1pPr>
          </a:lstStyle>
          <a:p>
            <a:fld id="{521AE3AC-DDCA-45D4-9B2A-A2DBEA872607}" type="slidenum">
              <a:rPr lang="de-DE" smtClean="0"/>
              <a:pPr/>
              <a:t>‹Nr.›</a:t>
            </a:fld>
            <a:endParaRPr lang="de-DE" dirty="0"/>
          </a:p>
        </p:txBody>
      </p:sp>
      <p:sp>
        <p:nvSpPr>
          <p:cNvPr id="10" name="empower - DO NOT DELETE!!!" hidden="1">
            <a:extLst>
              <a:ext uri="{FF2B5EF4-FFF2-40B4-BE49-F238E27FC236}">
                <a16:creationId xmlns:a16="http://schemas.microsoft.com/office/drawing/2014/main" id="{07F6F746-2D84-BA82-F1D5-8408966C1429}"/>
              </a:ext>
            </a:extLst>
          </p:cNvPr>
          <p:cNvSpPr/>
          <p:nvPr userDrawn="1">
            <p:custDataLst>
              <p:tags r:id="rId25"/>
            </p:custDataLst>
          </p:nvPr>
        </p:nvSpPr>
        <p:spPr bwMode="gray">
          <a:xfrm>
            <a:off x="0" y="0"/>
            <a:ext cx="0" cy="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rtl="0" eaLnBrk="1" fontAlgn="auto" hangingPunct="1">
              <a:lnSpc>
                <a:spcPct val="100000"/>
              </a:lnSpc>
              <a:spcBef>
                <a:spcPts val="300"/>
              </a:spcBef>
              <a:spcAft>
                <a:spcPts val="300"/>
              </a:spcAft>
            </a:pPr>
            <a:endParaRPr lang="de-DE" sz="1400" b="0" i="0" u="none" baseline="0">
              <a:solidFill>
                <a:srgbClr val="FFFFFF"/>
              </a:solidFill>
              <a:cs typeface="Calibri" panose="020F0502020204030204" pitchFamily="34" charset="0"/>
            </a:endParaRPr>
          </a:p>
        </p:txBody>
      </p:sp>
      <p:pic>
        <p:nvPicPr>
          <p:cNvPr id="11" name="Grafik 10">
            <a:extLst>
              <a:ext uri="{FF2B5EF4-FFF2-40B4-BE49-F238E27FC236}">
                <a16:creationId xmlns:a16="http://schemas.microsoft.com/office/drawing/2014/main" id="{A7F91329-B9B0-919E-87EF-75806ADF58E2}"/>
              </a:ext>
            </a:extLst>
          </p:cNvPr>
          <p:cNvPicPr>
            <a:picLocks noChangeAspect="1"/>
          </p:cNvPicPr>
          <p:nvPr userDrawn="1"/>
        </p:nvPicPr>
        <p:blipFill>
          <a:blip r:embed="rId27"/>
          <a:stretch>
            <a:fillRect/>
          </a:stretch>
        </p:blipFill>
        <p:spPr>
          <a:xfrm>
            <a:off x="9809018" y="565599"/>
            <a:ext cx="1978556" cy="562183"/>
          </a:xfrm>
          <a:prstGeom prst="rect">
            <a:avLst/>
          </a:prstGeom>
        </p:spPr>
      </p:pic>
    </p:spTree>
    <p:custDataLst>
      <p:tags r:id="rId24"/>
    </p:custDataLst>
    <p:extLst>
      <p:ext uri="{BB962C8B-B14F-4D97-AF65-F5344CB8AC3E}">
        <p14:creationId xmlns:p14="http://schemas.microsoft.com/office/powerpoint/2010/main" val="2653569070"/>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377" rtl="0" eaLnBrk="1" latinLnBrk="0" hangingPunct="1">
        <a:lnSpc>
          <a:spcPct val="90000"/>
        </a:lnSpc>
        <a:spcBef>
          <a:spcPct val="0"/>
        </a:spcBef>
        <a:buNone/>
        <a:defRPr sz="2600" b="0" kern="1200" cap="all" baseline="0">
          <a:solidFill>
            <a:schemeClr val="tx2"/>
          </a:solidFill>
          <a:latin typeface="+mj-lt"/>
          <a:ea typeface="+mj-ea"/>
          <a:cs typeface="+mj-cs"/>
        </a:defRPr>
      </a:lvl1pPr>
    </p:titleStyle>
    <p:bodyStyle>
      <a:lvl1pPr marL="0" indent="0" algn="l" defTabSz="914377" rtl="0" eaLnBrk="1" latinLnBrk="0" hangingPunct="1">
        <a:lnSpc>
          <a:spcPct val="100000"/>
        </a:lnSpc>
        <a:spcBef>
          <a:spcPts val="400"/>
        </a:spcBef>
        <a:spcAft>
          <a:spcPts val="400"/>
        </a:spcAft>
        <a:buFont typeface="Arial" panose="020B0604020202020204" pitchFamily="34" charset="0"/>
        <a:buChar char="​"/>
        <a:defRPr sz="2400" kern="1200">
          <a:solidFill>
            <a:schemeClr val="tx2"/>
          </a:solidFill>
          <a:latin typeface="+mn-lt"/>
          <a:ea typeface="+mn-ea"/>
          <a:cs typeface="+mn-cs"/>
        </a:defRPr>
      </a:lvl1pPr>
      <a:lvl2pPr marL="360000" indent="-360000" algn="l" defTabSz="914377" rtl="0" eaLnBrk="1" latinLnBrk="0" hangingPunct="1">
        <a:lnSpc>
          <a:spcPct val="100000"/>
        </a:lnSpc>
        <a:spcBef>
          <a:spcPts val="400"/>
        </a:spcBef>
        <a:spcAft>
          <a:spcPts val="400"/>
        </a:spcAft>
        <a:buClr>
          <a:schemeClr val="accent1"/>
        </a:buClr>
        <a:buSzPct val="115000"/>
        <a:buFont typeface="Symbol" panose="05050102010706020507" pitchFamily="18" charset="2"/>
        <a:buChar char="-"/>
        <a:defRPr sz="2400" kern="1200">
          <a:solidFill>
            <a:schemeClr val="tx2"/>
          </a:solidFill>
          <a:latin typeface="+mn-lt"/>
          <a:ea typeface="+mn-ea"/>
          <a:cs typeface="+mn-cs"/>
        </a:defRPr>
      </a:lvl2pPr>
      <a:lvl3pPr marL="720000" indent="-360000" algn="l" defTabSz="914377" rtl="0" eaLnBrk="1" latinLnBrk="0" hangingPunct="1">
        <a:lnSpc>
          <a:spcPct val="100000"/>
        </a:lnSpc>
        <a:spcBef>
          <a:spcPts val="0"/>
        </a:spcBef>
        <a:spcAft>
          <a:spcPts val="400"/>
        </a:spcAft>
        <a:buClr>
          <a:schemeClr val="accent1"/>
        </a:buClr>
        <a:buFont typeface="Symbol" panose="05050102010706020507" pitchFamily="18" charset="2"/>
        <a:buChar char="-"/>
        <a:defRPr sz="2400" kern="1200">
          <a:solidFill>
            <a:schemeClr val="tx2"/>
          </a:solidFill>
          <a:latin typeface="+mn-lt"/>
          <a:ea typeface="+mn-ea"/>
          <a:cs typeface="+mn-cs"/>
        </a:defRPr>
      </a:lvl3pPr>
      <a:lvl4pPr marL="0" indent="0" algn="l" defTabSz="914377" rtl="0" eaLnBrk="1" latinLnBrk="0" hangingPunct="1">
        <a:lnSpc>
          <a:spcPct val="100000"/>
        </a:lnSpc>
        <a:spcBef>
          <a:spcPts val="0"/>
        </a:spcBef>
        <a:spcAft>
          <a:spcPts val="400"/>
        </a:spcAft>
        <a:buClr>
          <a:schemeClr val="accent1"/>
        </a:buClr>
        <a:buFontTx/>
        <a:buNone/>
        <a:defRPr sz="2400" kern="1200">
          <a:solidFill>
            <a:schemeClr val="tx2"/>
          </a:solidFill>
          <a:latin typeface="+mn-lt"/>
          <a:ea typeface="+mn-ea"/>
          <a:cs typeface="+mn-cs"/>
        </a:defRPr>
      </a:lvl4pPr>
      <a:lvl5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a:solidFill>
            <a:schemeClr val="tx2"/>
          </a:solidFill>
          <a:latin typeface="+mn-lt"/>
          <a:ea typeface="+mn-ea"/>
          <a:cs typeface="+mn-cs"/>
        </a:defRPr>
      </a:lvl5pPr>
      <a:lvl6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1"/>
          </a:solidFill>
          <a:latin typeface="+mn-lt"/>
          <a:ea typeface="+mn-ea"/>
          <a:cs typeface="+mn-cs"/>
        </a:defRPr>
      </a:lvl6pPr>
      <a:lvl7pPr marL="0" indent="0" algn="l" defTabSz="914377" rtl="0" eaLnBrk="1" latinLnBrk="0" hangingPunct="1">
        <a:lnSpc>
          <a:spcPct val="100000"/>
        </a:lnSpc>
        <a:spcBef>
          <a:spcPts val="400"/>
        </a:spcBef>
        <a:spcAft>
          <a:spcPts val="400"/>
        </a:spcAft>
        <a:buFont typeface="Arial" panose="020B0604020202020204" pitchFamily="34" charset="0"/>
        <a:buNone/>
        <a:defRPr sz="2400" b="1" kern="1200" cap="all" baseline="0">
          <a:solidFill>
            <a:schemeClr val="accent2"/>
          </a:solidFill>
          <a:latin typeface="+mn-lt"/>
          <a:ea typeface="+mn-ea"/>
          <a:cs typeface="+mn-cs"/>
        </a:defRPr>
      </a:lvl7pPr>
      <a:lvl8pPr marL="0" indent="0" algn="l" defTabSz="914377" rtl="0" eaLnBrk="1" latinLnBrk="0" hangingPunct="1">
        <a:lnSpc>
          <a:spcPct val="100000"/>
        </a:lnSpc>
        <a:spcBef>
          <a:spcPts val="400"/>
        </a:spcBef>
        <a:spcAft>
          <a:spcPts val="400"/>
        </a:spcAft>
        <a:buFont typeface="Arial" panose="020B0604020202020204" pitchFamily="34" charset="0"/>
        <a:buNone/>
        <a:defRPr sz="1400" b="0" kern="1200" cap="none" baseline="0">
          <a:solidFill>
            <a:schemeClr val="tx2"/>
          </a:solidFill>
          <a:latin typeface="+mn-lt"/>
          <a:ea typeface="+mn-ea"/>
          <a:cs typeface="+mn-cs"/>
        </a:defRPr>
      </a:lvl8pPr>
      <a:lvl9pPr marL="0" indent="0" algn="l" defTabSz="914377" rtl="0" eaLnBrk="1" latinLnBrk="0" hangingPunct="1">
        <a:lnSpc>
          <a:spcPct val="100000"/>
        </a:lnSpc>
        <a:spcBef>
          <a:spcPts val="400"/>
        </a:spcBef>
        <a:spcAft>
          <a:spcPts val="400"/>
        </a:spcAft>
        <a:buFont typeface="Arial" panose="020B0604020202020204" pitchFamily="34" charset="0"/>
        <a:buNone/>
        <a:defRPr sz="1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23">
          <p15:clr>
            <a:srgbClr val="F26B43"/>
          </p15:clr>
        </p15:guide>
        <p15:guide id="2" pos="325">
          <p15:clr>
            <a:srgbClr val="F26B43"/>
          </p15:clr>
        </p15:guide>
        <p15:guide id="3" pos="7353">
          <p15:clr>
            <a:srgbClr val="F26B43"/>
          </p15:clr>
        </p15:guide>
        <p15:guide id="11" orient="horz" pos="1003">
          <p15:clr>
            <a:srgbClr val="F26B43"/>
          </p15:clr>
        </p15:guide>
        <p15:guide id="16" orient="horz" pos="3838">
          <p15:clr>
            <a:srgbClr val="F26B43"/>
          </p15:clr>
        </p15:guide>
        <p15:guide id="18" pos="384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1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3052426F-DA18-4816-ABC4-4CCC987877A5}"/>
              </a:ext>
            </a:extLst>
          </p:cNvPr>
          <p:cNvPicPr>
            <a:picLocks noGrp="1" noChangeAspect="1"/>
          </p:cNvPicPr>
          <p:nvPr>
            <p:ph type="pic" sz="quarter" idx="23"/>
          </p:nvPr>
        </p:nvPicPr>
        <p:blipFill>
          <a:blip r:embed="rId3">
            <a:extLst>
              <a:ext uri="{28A0092B-C50C-407E-A947-70E740481C1C}">
                <a14:useLocalDpi xmlns:a14="http://schemas.microsoft.com/office/drawing/2010/main" val="0"/>
              </a:ext>
            </a:extLst>
          </a:blip>
          <a:srcRect t="10458" b="10458"/>
          <a:stretch>
            <a:fillRect/>
          </a:stretch>
        </p:blipFill>
        <p:spPr/>
      </p:pic>
      <p:sp>
        <p:nvSpPr>
          <p:cNvPr id="3" name="Titel 2"/>
          <p:cNvSpPr>
            <a:spLocks noGrp="1"/>
          </p:cNvSpPr>
          <p:nvPr>
            <p:ph type="title"/>
          </p:nvPr>
        </p:nvSpPr>
        <p:spPr/>
        <p:txBody>
          <a:bodyPr/>
          <a:lstStyle/>
          <a:p>
            <a:r>
              <a:rPr lang="de-DE" dirty="0"/>
              <a:t>Brandschutz vertiefend</a:t>
            </a:r>
          </a:p>
        </p:txBody>
      </p:sp>
      <p:sp>
        <p:nvSpPr>
          <p:cNvPr id="5" name="Untertitel 4"/>
          <p:cNvSpPr>
            <a:spLocks noGrp="1"/>
          </p:cNvSpPr>
          <p:nvPr>
            <p:ph type="body" sz="quarter" idx="24"/>
          </p:nvPr>
        </p:nvSpPr>
        <p:spPr/>
        <p:txBody>
          <a:bodyPr/>
          <a:lstStyle/>
          <a:p>
            <a:r>
              <a:rPr lang="de-DE" dirty="0">
                <a:solidFill>
                  <a:schemeClr val="bg1"/>
                </a:solidFill>
              </a:rPr>
              <a:t>Ort, Datum</a:t>
            </a:r>
          </a:p>
        </p:txBody>
      </p:sp>
    </p:spTree>
    <p:extLst>
      <p:ext uri="{BB962C8B-B14F-4D97-AF65-F5344CB8AC3E}">
        <p14:creationId xmlns:p14="http://schemas.microsoft.com/office/powerpoint/2010/main" val="2996014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Löschmittel (Anzahl von Feuerlöschern)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a:buNone/>
            </a:pPr>
            <a:r>
              <a:rPr lang="de-DE" sz="2000" dirty="0"/>
              <a:t>Angabe auf dem Feuerlöscher ist das Löschvermögen.</a:t>
            </a:r>
            <a:endParaRPr lang="de-DE" dirty="0"/>
          </a:p>
          <a:p>
            <a:pPr>
              <a:buNone/>
            </a:pPr>
            <a:r>
              <a:rPr lang="de-DE" dirty="0"/>
              <a:t>Beispiel: </a:t>
            </a:r>
          </a:p>
          <a:p>
            <a:pPr>
              <a:buNone/>
            </a:pPr>
            <a:endParaRPr lang="de-DE" dirty="0"/>
          </a:p>
          <a:p>
            <a:pPr>
              <a:buNone/>
            </a:pPr>
            <a:endParaRPr lang="de-DE" dirty="0"/>
          </a:p>
          <a:p>
            <a:pPr>
              <a:buNone/>
            </a:pPr>
            <a:endParaRPr lang="de-DE" dirty="0"/>
          </a:p>
          <a:p>
            <a:pPr>
              <a:buNone/>
            </a:pPr>
            <a:endParaRPr lang="de-DE" dirty="0"/>
          </a:p>
          <a:p>
            <a:pPr>
              <a:buNone/>
            </a:pPr>
            <a:endParaRPr lang="de-DE" dirty="0"/>
          </a:p>
          <a:p>
            <a:pPr>
              <a:buNone/>
            </a:pPr>
            <a:endParaRPr lang="de-DE" sz="2000" dirty="0"/>
          </a:p>
          <a:p>
            <a:pPr>
              <a:buNone/>
            </a:pPr>
            <a:r>
              <a:rPr lang="de-DE" sz="2000" dirty="0"/>
              <a:t>Ein ABC-Feuerlöscher mit einem Löschvermögen von 233 B (Klasse B) und 34 A (Klasse A). Daraus können die Löschmitteleinheiten ermittelt werden. </a:t>
            </a:r>
          </a:p>
          <a:p>
            <a:pPr>
              <a:buNone/>
            </a:pPr>
            <a:endParaRPr lang="de-DE" dirty="0"/>
          </a:p>
          <a:p>
            <a:pPr>
              <a:buNone/>
            </a:pPr>
            <a:endParaRPr lang="de-DE" dirty="0"/>
          </a:p>
          <a:p>
            <a:pPr>
              <a:buNone/>
            </a:pPr>
            <a:endParaRPr lang="de-DE" dirty="0"/>
          </a:p>
          <a:p>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10</a:t>
            </a:fld>
            <a:endParaRPr lang="de-DE"/>
          </a:p>
        </p:txBody>
      </p:sp>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5800" y="2276872"/>
            <a:ext cx="2952328" cy="2316463"/>
          </a:xfrm>
          <a:prstGeom prst="rect">
            <a:avLst/>
          </a:prstGeom>
        </p:spPr>
      </p:pic>
      <p:sp>
        <p:nvSpPr>
          <p:cNvPr id="10" name="Textfeld 9"/>
          <p:cNvSpPr txBox="1"/>
          <p:nvPr/>
        </p:nvSpPr>
        <p:spPr>
          <a:xfrm>
            <a:off x="5375920" y="4593334"/>
            <a:ext cx="1656184" cy="215444"/>
          </a:xfrm>
          <a:prstGeom prst="rect">
            <a:avLst/>
          </a:prstGeom>
          <a:noFill/>
        </p:spPr>
        <p:txBody>
          <a:bodyPr wrap="square" rtlCol="0">
            <a:spAutoFit/>
          </a:bodyPr>
          <a:lstStyle/>
          <a:p>
            <a:r>
              <a:rPr lang="de-DE" sz="800" dirty="0">
                <a:solidFill>
                  <a:schemeClr val="accent1"/>
                </a:solidFill>
              </a:rPr>
              <a:t>©Werner Böcker</a:t>
            </a:r>
          </a:p>
        </p:txBody>
      </p:sp>
    </p:spTree>
    <p:extLst>
      <p:ext uri="{BB962C8B-B14F-4D97-AF65-F5344CB8AC3E}">
        <p14:creationId xmlns:p14="http://schemas.microsoft.com/office/powerpoint/2010/main" val="885499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Löschmittel (Anzahl von Feuerlöschern)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a:buNone/>
            </a:pPr>
            <a:endParaRPr lang="de-DE" dirty="0"/>
          </a:p>
          <a:p>
            <a:pPr>
              <a:buNone/>
            </a:pPr>
            <a:r>
              <a:rPr lang="de-DE" dirty="0"/>
              <a:t> </a:t>
            </a:r>
          </a:p>
          <a:p>
            <a:pPr>
              <a:buNone/>
            </a:pPr>
            <a:endParaRPr lang="de-DE" dirty="0"/>
          </a:p>
          <a:p>
            <a:pPr>
              <a:buNone/>
            </a:pPr>
            <a:endParaRPr lang="de-DE" dirty="0"/>
          </a:p>
          <a:p>
            <a:pPr>
              <a:buNone/>
            </a:pPr>
            <a:endParaRPr lang="de-DE" dirty="0"/>
          </a:p>
          <a:p>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11</a:t>
            </a:fld>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818434049"/>
              </p:ext>
            </p:extLst>
          </p:nvPr>
        </p:nvGraphicFramePr>
        <p:xfrm>
          <a:off x="2063552" y="1196752"/>
          <a:ext cx="8064656" cy="4079240"/>
        </p:xfrm>
        <a:graphic>
          <a:graphicData uri="http://schemas.openxmlformats.org/drawingml/2006/table">
            <a:tbl>
              <a:tblPr firstRow="1" bandRow="1">
                <a:tableStyleId>{5C22544A-7EE6-4342-B048-85BDC9FD1C3A}</a:tableStyleId>
              </a:tblPr>
              <a:tblGrid>
                <a:gridCol w="3744416">
                  <a:extLst>
                    <a:ext uri="{9D8B030D-6E8A-4147-A177-3AD203B41FA5}">
                      <a16:colId xmlns:a16="http://schemas.microsoft.com/office/drawing/2014/main" val="20000"/>
                    </a:ext>
                  </a:extLst>
                </a:gridCol>
                <a:gridCol w="2160000">
                  <a:extLst>
                    <a:ext uri="{9D8B030D-6E8A-4147-A177-3AD203B41FA5}">
                      <a16:colId xmlns:a16="http://schemas.microsoft.com/office/drawing/2014/main" val="20001"/>
                    </a:ext>
                  </a:extLst>
                </a:gridCol>
                <a:gridCol w="2160240">
                  <a:extLst>
                    <a:ext uri="{9D8B030D-6E8A-4147-A177-3AD203B41FA5}">
                      <a16:colId xmlns:a16="http://schemas.microsoft.com/office/drawing/2014/main" val="20002"/>
                    </a:ext>
                  </a:extLst>
                </a:gridCol>
              </a:tblGrid>
              <a:tr h="370840">
                <a:tc>
                  <a:txBody>
                    <a:bodyPr/>
                    <a:lstStyle/>
                    <a:p>
                      <a:pPr algn="ctr"/>
                      <a:r>
                        <a:rPr lang="de-DE" dirty="0"/>
                        <a:t>Löschmitteleinheiten (LE)</a:t>
                      </a:r>
                    </a:p>
                  </a:txBody>
                  <a:tcPr/>
                </a:tc>
                <a:tc>
                  <a:txBody>
                    <a:bodyPr/>
                    <a:lstStyle/>
                    <a:p>
                      <a:pPr algn="ctr"/>
                      <a:r>
                        <a:rPr lang="de-DE" dirty="0"/>
                        <a:t>Klasse A</a:t>
                      </a:r>
                    </a:p>
                  </a:txBody>
                  <a:tcPr/>
                </a:tc>
                <a:tc>
                  <a:txBody>
                    <a:bodyPr/>
                    <a:lstStyle/>
                    <a:p>
                      <a:pPr algn="ctr"/>
                      <a:r>
                        <a:rPr lang="de-DE" dirty="0"/>
                        <a:t>Klasse B</a:t>
                      </a:r>
                    </a:p>
                  </a:txBody>
                  <a:tcPr/>
                </a:tc>
                <a:extLst>
                  <a:ext uri="{0D108BD9-81ED-4DB2-BD59-A6C34878D82A}">
                    <a16:rowId xmlns:a16="http://schemas.microsoft.com/office/drawing/2014/main" val="10000"/>
                  </a:ext>
                </a:extLst>
              </a:tr>
              <a:tr h="370840">
                <a:tc>
                  <a:txBody>
                    <a:bodyPr/>
                    <a:lstStyle/>
                    <a:p>
                      <a:pPr algn="ctr"/>
                      <a:r>
                        <a:rPr lang="de-DE" dirty="0"/>
                        <a:t>1</a:t>
                      </a:r>
                    </a:p>
                  </a:txBody>
                  <a:tcPr/>
                </a:tc>
                <a:tc>
                  <a:txBody>
                    <a:bodyPr/>
                    <a:lstStyle/>
                    <a:p>
                      <a:pPr algn="ctr"/>
                      <a:r>
                        <a:rPr lang="de-DE" dirty="0"/>
                        <a:t>5 A</a:t>
                      </a:r>
                    </a:p>
                  </a:txBody>
                  <a:tcPr/>
                </a:tc>
                <a:tc>
                  <a:txBody>
                    <a:bodyPr/>
                    <a:lstStyle/>
                    <a:p>
                      <a:pPr algn="ctr"/>
                      <a:r>
                        <a:rPr lang="de-DE" dirty="0"/>
                        <a:t>21 B</a:t>
                      </a:r>
                    </a:p>
                  </a:txBody>
                  <a:tcPr/>
                </a:tc>
                <a:extLst>
                  <a:ext uri="{0D108BD9-81ED-4DB2-BD59-A6C34878D82A}">
                    <a16:rowId xmlns:a16="http://schemas.microsoft.com/office/drawing/2014/main" val="10001"/>
                  </a:ext>
                </a:extLst>
              </a:tr>
              <a:tr h="370840">
                <a:tc>
                  <a:txBody>
                    <a:bodyPr/>
                    <a:lstStyle/>
                    <a:p>
                      <a:pPr algn="ctr"/>
                      <a:r>
                        <a:rPr lang="de-DE" dirty="0"/>
                        <a:t>2</a:t>
                      </a:r>
                    </a:p>
                  </a:txBody>
                  <a:tcPr/>
                </a:tc>
                <a:tc>
                  <a:txBody>
                    <a:bodyPr/>
                    <a:lstStyle/>
                    <a:p>
                      <a:pPr algn="ctr"/>
                      <a:r>
                        <a:rPr lang="de-DE" dirty="0"/>
                        <a:t>8 A</a:t>
                      </a:r>
                    </a:p>
                  </a:txBody>
                  <a:tcPr/>
                </a:tc>
                <a:tc>
                  <a:txBody>
                    <a:bodyPr/>
                    <a:lstStyle/>
                    <a:p>
                      <a:pPr algn="ctr"/>
                      <a:r>
                        <a:rPr lang="de-DE" dirty="0"/>
                        <a:t>34 B</a:t>
                      </a:r>
                    </a:p>
                  </a:txBody>
                  <a:tcPr/>
                </a:tc>
                <a:extLst>
                  <a:ext uri="{0D108BD9-81ED-4DB2-BD59-A6C34878D82A}">
                    <a16:rowId xmlns:a16="http://schemas.microsoft.com/office/drawing/2014/main" val="10002"/>
                  </a:ext>
                </a:extLst>
              </a:tr>
              <a:tr h="370840">
                <a:tc>
                  <a:txBody>
                    <a:bodyPr/>
                    <a:lstStyle/>
                    <a:p>
                      <a:pPr algn="ctr"/>
                      <a:r>
                        <a:rPr lang="de-DE" dirty="0"/>
                        <a:t>3</a:t>
                      </a:r>
                    </a:p>
                  </a:txBody>
                  <a:tcPr/>
                </a:tc>
                <a:tc>
                  <a:txBody>
                    <a:bodyPr/>
                    <a:lstStyle/>
                    <a:p>
                      <a:pPr algn="ctr"/>
                      <a:endParaRPr lang="de-DE" dirty="0"/>
                    </a:p>
                  </a:txBody>
                  <a:tcPr/>
                </a:tc>
                <a:tc>
                  <a:txBody>
                    <a:bodyPr/>
                    <a:lstStyle/>
                    <a:p>
                      <a:pPr algn="ctr"/>
                      <a:r>
                        <a:rPr lang="de-DE" dirty="0"/>
                        <a:t>55 B</a:t>
                      </a:r>
                    </a:p>
                  </a:txBody>
                  <a:tcPr/>
                </a:tc>
                <a:extLst>
                  <a:ext uri="{0D108BD9-81ED-4DB2-BD59-A6C34878D82A}">
                    <a16:rowId xmlns:a16="http://schemas.microsoft.com/office/drawing/2014/main" val="10003"/>
                  </a:ext>
                </a:extLst>
              </a:tr>
              <a:tr h="370840">
                <a:tc>
                  <a:txBody>
                    <a:bodyPr/>
                    <a:lstStyle/>
                    <a:p>
                      <a:pPr algn="ctr"/>
                      <a:r>
                        <a:rPr lang="de-DE" dirty="0"/>
                        <a:t>4</a:t>
                      </a:r>
                    </a:p>
                  </a:txBody>
                  <a:tcPr/>
                </a:tc>
                <a:tc>
                  <a:txBody>
                    <a:bodyPr/>
                    <a:lstStyle/>
                    <a:p>
                      <a:pPr algn="ctr"/>
                      <a:r>
                        <a:rPr lang="de-DE" dirty="0"/>
                        <a:t>13 A</a:t>
                      </a:r>
                    </a:p>
                  </a:txBody>
                  <a:tcPr/>
                </a:tc>
                <a:tc>
                  <a:txBody>
                    <a:bodyPr/>
                    <a:lstStyle/>
                    <a:p>
                      <a:pPr algn="ctr"/>
                      <a:r>
                        <a:rPr lang="de-DE" dirty="0"/>
                        <a:t>70 B</a:t>
                      </a:r>
                    </a:p>
                  </a:txBody>
                  <a:tcPr/>
                </a:tc>
                <a:extLst>
                  <a:ext uri="{0D108BD9-81ED-4DB2-BD59-A6C34878D82A}">
                    <a16:rowId xmlns:a16="http://schemas.microsoft.com/office/drawing/2014/main" val="10004"/>
                  </a:ext>
                </a:extLst>
              </a:tr>
              <a:tr h="370840">
                <a:tc>
                  <a:txBody>
                    <a:bodyPr/>
                    <a:lstStyle/>
                    <a:p>
                      <a:pPr algn="ctr"/>
                      <a:r>
                        <a:rPr lang="de-DE" dirty="0"/>
                        <a:t>5</a:t>
                      </a:r>
                    </a:p>
                  </a:txBody>
                  <a:tcPr/>
                </a:tc>
                <a:tc>
                  <a:txBody>
                    <a:bodyPr/>
                    <a:lstStyle/>
                    <a:p>
                      <a:pPr algn="ctr"/>
                      <a:endParaRPr lang="de-DE" dirty="0"/>
                    </a:p>
                  </a:txBody>
                  <a:tcPr/>
                </a:tc>
                <a:tc>
                  <a:txBody>
                    <a:bodyPr/>
                    <a:lstStyle/>
                    <a:p>
                      <a:pPr algn="ctr"/>
                      <a:r>
                        <a:rPr lang="de-DE" dirty="0"/>
                        <a:t>89 B</a:t>
                      </a:r>
                    </a:p>
                  </a:txBody>
                  <a:tcPr/>
                </a:tc>
                <a:extLst>
                  <a:ext uri="{0D108BD9-81ED-4DB2-BD59-A6C34878D82A}">
                    <a16:rowId xmlns:a16="http://schemas.microsoft.com/office/drawing/2014/main" val="10005"/>
                  </a:ext>
                </a:extLst>
              </a:tr>
              <a:tr h="370840">
                <a:tc>
                  <a:txBody>
                    <a:bodyPr/>
                    <a:lstStyle/>
                    <a:p>
                      <a:pPr algn="ctr"/>
                      <a:r>
                        <a:rPr lang="de-DE" dirty="0"/>
                        <a:t>6</a:t>
                      </a:r>
                    </a:p>
                  </a:txBody>
                  <a:tcPr/>
                </a:tc>
                <a:tc>
                  <a:txBody>
                    <a:bodyPr/>
                    <a:lstStyle/>
                    <a:p>
                      <a:pPr algn="ctr"/>
                      <a:r>
                        <a:rPr lang="de-DE" dirty="0"/>
                        <a:t>21 A</a:t>
                      </a:r>
                    </a:p>
                  </a:txBody>
                  <a:tcPr/>
                </a:tc>
                <a:tc>
                  <a:txBody>
                    <a:bodyPr/>
                    <a:lstStyle/>
                    <a:p>
                      <a:pPr algn="ctr"/>
                      <a:r>
                        <a:rPr lang="de-DE" dirty="0"/>
                        <a:t>113 B</a:t>
                      </a:r>
                    </a:p>
                  </a:txBody>
                  <a:tcPr/>
                </a:tc>
                <a:extLst>
                  <a:ext uri="{0D108BD9-81ED-4DB2-BD59-A6C34878D82A}">
                    <a16:rowId xmlns:a16="http://schemas.microsoft.com/office/drawing/2014/main" val="10006"/>
                  </a:ext>
                </a:extLst>
              </a:tr>
              <a:tr h="370840">
                <a:tc>
                  <a:txBody>
                    <a:bodyPr/>
                    <a:lstStyle/>
                    <a:p>
                      <a:pPr algn="ctr"/>
                      <a:r>
                        <a:rPr lang="de-DE" dirty="0"/>
                        <a:t>9</a:t>
                      </a:r>
                    </a:p>
                  </a:txBody>
                  <a:tcPr/>
                </a:tc>
                <a:tc>
                  <a:txBody>
                    <a:bodyPr/>
                    <a:lstStyle/>
                    <a:p>
                      <a:pPr algn="ctr"/>
                      <a:r>
                        <a:rPr lang="de-DE" dirty="0"/>
                        <a:t>27 A</a:t>
                      </a:r>
                    </a:p>
                  </a:txBody>
                  <a:tcPr/>
                </a:tc>
                <a:tc>
                  <a:txBody>
                    <a:bodyPr/>
                    <a:lstStyle/>
                    <a:p>
                      <a:pPr algn="ctr"/>
                      <a:r>
                        <a:rPr lang="de-DE" dirty="0"/>
                        <a:t>144 B</a:t>
                      </a:r>
                    </a:p>
                  </a:txBody>
                  <a:tcPr/>
                </a:tc>
                <a:extLst>
                  <a:ext uri="{0D108BD9-81ED-4DB2-BD59-A6C34878D82A}">
                    <a16:rowId xmlns:a16="http://schemas.microsoft.com/office/drawing/2014/main" val="10007"/>
                  </a:ext>
                </a:extLst>
              </a:tr>
              <a:tr h="370840">
                <a:tc>
                  <a:txBody>
                    <a:bodyPr/>
                    <a:lstStyle/>
                    <a:p>
                      <a:pPr algn="ctr"/>
                      <a:r>
                        <a:rPr lang="de-DE" dirty="0"/>
                        <a:t>10</a:t>
                      </a:r>
                    </a:p>
                  </a:txBody>
                  <a:tcPr/>
                </a:tc>
                <a:tc>
                  <a:txBody>
                    <a:bodyPr/>
                    <a:lstStyle/>
                    <a:p>
                      <a:pPr algn="ctr"/>
                      <a:r>
                        <a:rPr lang="de-DE" dirty="0"/>
                        <a:t>34 A</a:t>
                      </a:r>
                    </a:p>
                  </a:txBody>
                  <a:tcPr/>
                </a:tc>
                <a:tc>
                  <a:txBody>
                    <a:bodyPr/>
                    <a:lstStyle/>
                    <a:p>
                      <a:pPr algn="ctr"/>
                      <a:endParaRPr lang="de-DE" dirty="0"/>
                    </a:p>
                  </a:txBody>
                  <a:tcPr/>
                </a:tc>
                <a:extLst>
                  <a:ext uri="{0D108BD9-81ED-4DB2-BD59-A6C34878D82A}">
                    <a16:rowId xmlns:a16="http://schemas.microsoft.com/office/drawing/2014/main" val="10008"/>
                  </a:ext>
                </a:extLst>
              </a:tr>
              <a:tr h="370840">
                <a:tc>
                  <a:txBody>
                    <a:bodyPr/>
                    <a:lstStyle/>
                    <a:p>
                      <a:pPr algn="ctr"/>
                      <a:r>
                        <a:rPr lang="de-DE" dirty="0"/>
                        <a:t>12</a:t>
                      </a:r>
                    </a:p>
                  </a:txBody>
                  <a:tcPr/>
                </a:tc>
                <a:tc>
                  <a:txBody>
                    <a:bodyPr/>
                    <a:lstStyle/>
                    <a:p>
                      <a:pPr algn="ctr"/>
                      <a:r>
                        <a:rPr lang="de-DE" dirty="0"/>
                        <a:t>43 A</a:t>
                      </a:r>
                    </a:p>
                  </a:txBody>
                  <a:tcPr/>
                </a:tc>
                <a:tc>
                  <a:txBody>
                    <a:bodyPr/>
                    <a:lstStyle/>
                    <a:p>
                      <a:pPr algn="ctr"/>
                      <a:r>
                        <a:rPr lang="de-DE" dirty="0"/>
                        <a:t>183 B</a:t>
                      </a:r>
                    </a:p>
                  </a:txBody>
                  <a:tcPr/>
                </a:tc>
                <a:extLst>
                  <a:ext uri="{0D108BD9-81ED-4DB2-BD59-A6C34878D82A}">
                    <a16:rowId xmlns:a16="http://schemas.microsoft.com/office/drawing/2014/main" val="10009"/>
                  </a:ext>
                </a:extLst>
              </a:tr>
              <a:tr h="370840">
                <a:tc>
                  <a:txBody>
                    <a:bodyPr/>
                    <a:lstStyle/>
                    <a:p>
                      <a:pPr algn="ctr"/>
                      <a:r>
                        <a:rPr lang="de-DE" dirty="0"/>
                        <a:t>15</a:t>
                      </a:r>
                    </a:p>
                  </a:txBody>
                  <a:tcPr/>
                </a:tc>
                <a:tc>
                  <a:txBody>
                    <a:bodyPr/>
                    <a:lstStyle/>
                    <a:p>
                      <a:pPr algn="ctr"/>
                      <a:r>
                        <a:rPr lang="de-DE" dirty="0"/>
                        <a:t>55 A</a:t>
                      </a:r>
                    </a:p>
                  </a:txBody>
                  <a:tcPr/>
                </a:tc>
                <a:tc>
                  <a:txBody>
                    <a:bodyPr/>
                    <a:lstStyle/>
                    <a:p>
                      <a:pPr algn="ctr"/>
                      <a:r>
                        <a:rPr lang="de-DE" dirty="0"/>
                        <a:t>233 B</a:t>
                      </a:r>
                    </a:p>
                  </a:txBody>
                  <a:tcPr/>
                </a:tc>
                <a:extLst>
                  <a:ext uri="{0D108BD9-81ED-4DB2-BD59-A6C34878D82A}">
                    <a16:rowId xmlns:a16="http://schemas.microsoft.com/office/drawing/2014/main" val="10010"/>
                  </a:ext>
                </a:extLst>
              </a:tr>
            </a:tbl>
          </a:graphicData>
        </a:graphic>
      </p:graphicFrame>
      <p:sp>
        <p:nvSpPr>
          <p:cNvPr id="6" name="Textfeld 5"/>
          <p:cNvSpPr txBox="1"/>
          <p:nvPr/>
        </p:nvSpPr>
        <p:spPr>
          <a:xfrm>
            <a:off x="1703512" y="5373216"/>
            <a:ext cx="9144560" cy="707886"/>
          </a:xfrm>
          <a:prstGeom prst="rect">
            <a:avLst/>
          </a:prstGeom>
          <a:noFill/>
        </p:spPr>
        <p:txBody>
          <a:bodyPr wrap="square" rtlCol="0">
            <a:spAutoFit/>
          </a:bodyPr>
          <a:lstStyle/>
          <a:p>
            <a:r>
              <a:rPr lang="de-DE" sz="2000" dirty="0">
                <a:solidFill>
                  <a:schemeClr val="tx2"/>
                </a:solidFill>
                <a:latin typeface="Calibri" panose="020F0502020204030204" pitchFamily="34" charset="0"/>
              </a:rPr>
              <a:t>Ergeben die Angaben in den einzelnen Klassen unterschiedliche Löschmitteleinheiten, wird die geringere Anzahl gewählt. Beispiel: 21 A / 144 B = 6 LE</a:t>
            </a:r>
          </a:p>
        </p:txBody>
      </p:sp>
    </p:spTree>
    <p:extLst>
      <p:ext uri="{BB962C8B-B14F-4D97-AF65-F5344CB8AC3E}">
        <p14:creationId xmlns:p14="http://schemas.microsoft.com/office/powerpoint/2010/main" val="137063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Umgang mit dem Feuerlöscher</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a:xfrm>
            <a:off x="527051" y="1601093"/>
            <a:ext cx="11137900" cy="4495434"/>
          </a:xfrm>
        </p:spPr>
        <p:txBody>
          <a:bodyPr/>
          <a:lstStyle/>
          <a:p>
            <a:pPr marL="457200" indent="-457200">
              <a:spcBef>
                <a:spcPts val="600"/>
              </a:spcBef>
              <a:buFont typeface="+mj-lt"/>
              <a:buAutoNum type="arabicPeriod"/>
            </a:pPr>
            <a:r>
              <a:rPr lang="de-DE" dirty="0"/>
              <a:t>Nie gegen den Wind löschen</a:t>
            </a:r>
          </a:p>
          <a:p>
            <a:pPr marL="457200" indent="-457200">
              <a:spcBef>
                <a:spcPts val="600"/>
              </a:spcBef>
              <a:buFont typeface="+mj-lt"/>
              <a:buAutoNum type="arabicPeriod"/>
            </a:pPr>
            <a:r>
              <a:rPr lang="de-DE" dirty="0"/>
              <a:t>Brand von vorn unten nach oben bekämpfen.</a:t>
            </a:r>
          </a:p>
          <a:p>
            <a:pPr marL="0" lvl="1" indent="0">
              <a:spcBef>
                <a:spcPts val="600"/>
              </a:spcBef>
              <a:buNone/>
            </a:pPr>
            <a:r>
              <a:rPr lang="de-DE" sz="2000" dirty="0"/>
              <a:t>Ausnahme: Tropfbrände von oben nach unten löschen. </a:t>
            </a:r>
          </a:p>
          <a:p>
            <a:pPr marL="457200" indent="-457200">
              <a:spcBef>
                <a:spcPts val="2400"/>
              </a:spcBef>
              <a:buFont typeface="+mj-lt"/>
              <a:buAutoNum type="arabicPeriod"/>
            </a:pPr>
            <a:endParaRPr lang="de-DE" dirty="0"/>
          </a:p>
          <a:p>
            <a:pPr>
              <a:spcBef>
                <a:spcPts val="2400"/>
              </a:spcBef>
              <a:buNone/>
            </a:pPr>
            <a:endParaRPr lang="de-DE" dirty="0"/>
          </a:p>
          <a:p>
            <a:pPr>
              <a:spcBef>
                <a:spcPts val="2400"/>
              </a:spcBef>
              <a:buNone/>
            </a:pPr>
            <a:endParaRPr lang="de-DE" dirty="0"/>
          </a:p>
          <a:p>
            <a:pPr>
              <a:spcBef>
                <a:spcPts val="2400"/>
              </a:spcBef>
            </a:pPr>
            <a:endParaRPr lang="de-DE" dirty="0"/>
          </a:p>
          <a:p>
            <a:pPr>
              <a:spcBef>
                <a:spcPts val="2400"/>
              </a:spcBef>
              <a:buNone/>
            </a:pPr>
            <a:endParaRPr lang="de-DE" dirty="0"/>
          </a:p>
          <a:p>
            <a:pPr>
              <a:spcBef>
                <a:spcPts val="2400"/>
              </a:spcBef>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12</a:t>
            </a:fld>
            <a:endParaRPr lang="de-DE"/>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76221" y="1340767"/>
            <a:ext cx="3462312" cy="2308209"/>
          </a:xfrm>
          <a:prstGeom prst="rect">
            <a:avLst/>
          </a:prstGeom>
        </p:spPr>
      </p:pic>
      <p:sp>
        <p:nvSpPr>
          <p:cNvPr id="7" name="Textfeld 6"/>
          <p:cNvSpPr txBox="1"/>
          <p:nvPr/>
        </p:nvSpPr>
        <p:spPr>
          <a:xfrm>
            <a:off x="10272464" y="3645604"/>
            <a:ext cx="1656184" cy="215444"/>
          </a:xfrm>
          <a:prstGeom prst="rect">
            <a:avLst/>
          </a:prstGeom>
          <a:noFill/>
        </p:spPr>
        <p:txBody>
          <a:bodyPr wrap="square" rtlCol="0">
            <a:spAutoFit/>
          </a:bodyPr>
          <a:lstStyle/>
          <a:p>
            <a:r>
              <a:rPr lang="de-DE" sz="800" dirty="0">
                <a:solidFill>
                  <a:schemeClr val="accent1"/>
                </a:solidFill>
              </a:rPr>
              <a:t>©</a:t>
            </a:r>
            <a:r>
              <a:rPr lang="de-DE" sz="800" dirty="0" err="1">
                <a:solidFill>
                  <a:schemeClr val="accent1"/>
                </a:solidFill>
              </a:rPr>
              <a:t>pixabay</a:t>
            </a:r>
            <a:r>
              <a:rPr lang="de-DE" sz="800" dirty="0">
                <a:solidFill>
                  <a:schemeClr val="accent1"/>
                </a:solidFill>
              </a:rPr>
              <a:t> - Camilla Carlsson</a:t>
            </a:r>
          </a:p>
        </p:txBody>
      </p:sp>
      <p:sp>
        <p:nvSpPr>
          <p:cNvPr id="6" name="Textfeld 5"/>
          <p:cNvSpPr txBox="1"/>
          <p:nvPr/>
        </p:nvSpPr>
        <p:spPr>
          <a:xfrm>
            <a:off x="527050" y="3140968"/>
            <a:ext cx="10825533" cy="3400931"/>
          </a:xfrm>
          <a:prstGeom prst="rect">
            <a:avLst/>
          </a:prstGeom>
          <a:noFill/>
        </p:spPr>
        <p:txBody>
          <a:bodyPr wrap="square" lIns="0" rtlCol="0">
            <a:spAutoFit/>
          </a:bodyPr>
          <a:lstStyle/>
          <a:p>
            <a:pPr marL="457200" indent="-457200">
              <a:spcBef>
                <a:spcPts val="1800"/>
              </a:spcBef>
              <a:buFont typeface="+mj-lt"/>
              <a:buAutoNum type="arabicPeriod" startAt="3"/>
            </a:pPr>
            <a:r>
              <a:rPr lang="de-DE" sz="2400" dirty="0">
                <a:solidFill>
                  <a:schemeClr val="tx2"/>
                </a:solidFill>
                <a:latin typeface="Calibri" panose="020F0502020204030204" pitchFamily="34" charset="0"/>
              </a:rPr>
              <a:t>Löschmittelstrahl auf das brennende Material richten</a:t>
            </a:r>
          </a:p>
          <a:p>
            <a:pPr marL="457200" indent="-457200">
              <a:spcBef>
                <a:spcPts val="1800"/>
              </a:spcBef>
              <a:buAutoNum type="arabicPeriod" startAt="3"/>
            </a:pPr>
            <a:r>
              <a:rPr lang="de-DE" sz="2400" dirty="0">
                <a:solidFill>
                  <a:schemeClr val="tx2"/>
                </a:solidFill>
                <a:latin typeface="Calibri" panose="020F0502020204030204" pitchFamily="34" charset="0"/>
              </a:rPr>
              <a:t>Bei Bränden mit gasförmigen Stoffen: erst die Gaszufuhr unterbrechen</a:t>
            </a:r>
          </a:p>
          <a:p>
            <a:pPr marL="457200" indent="-457200">
              <a:spcBef>
                <a:spcPts val="1800"/>
              </a:spcBef>
              <a:buAutoNum type="arabicPeriod" startAt="3"/>
            </a:pPr>
            <a:r>
              <a:rPr lang="de-DE" sz="2400" dirty="0">
                <a:solidFill>
                  <a:schemeClr val="tx2"/>
                </a:solidFill>
                <a:latin typeface="Calibri" panose="020F0502020204030204" pitchFamily="34" charset="0"/>
              </a:rPr>
              <a:t>Viele Feuerlöscher parallel - nicht hintereinander - einsetzen</a:t>
            </a:r>
          </a:p>
          <a:p>
            <a:pPr marL="457200" indent="-457200">
              <a:spcBef>
                <a:spcPts val="1800"/>
              </a:spcBef>
              <a:buAutoNum type="arabicPeriod" startAt="3"/>
            </a:pPr>
            <a:r>
              <a:rPr lang="de-DE" sz="2400" dirty="0">
                <a:solidFill>
                  <a:schemeClr val="tx2"/>
                </a:solidFill>
                <a:latin typeface="Calibri" panose="020F0502020204030204" pitchFamily="34" charset="0"/>
              </a:rPr>
              <a:t>Keine Selbstgefährdung! </a:t>
            </a:r>
          </a:p>
          <a:p>
            <a:pPr marL="457200" indent="-457200">
              <a:spcBef>
                <a:spcPts val="1800"/>
              </a:spcBef>
              <a:buAutoNum type="arabicPeriod" startAt="3"/>
            </a:pPr>
            <a:r>
              <a:rPr lang="de-DE" sz="2400" dirty="0">
                <a:solidFill>
                  <a:schemeClr val="tx2"/>
                </a:solidFill>
                <a:latin typeface="Calibri" panose="020F0502020204030204" pitchFamily="34" charset="0"/>
              </a:rPr>
              <a:t>Einmal gebrauchte Feuerlöscher nicht wieder verwenden. </a:t>
            </a:r>
          </a:p>
          <a:p>
            <a:pPr>
              <a:spcBef>
                <a:spcPts val="1800"/>
              </a:spcBef>
            </a:pPr>
            <a:endParaRPr lang="de-DE" sz="2000" dirty="0">
              <a:solidFill>
                <a:schemeClr val="accent1"/>
              </a:solidFill>
            </a:endParaRPr>
          </a:p>
        </p:txBody>
      </p:sp>
    </p:spTree>
    <p:extLst>
      <p:ext uri="{BB962C8B-B14F-4D97-AF65-F5344CB8AC3E}">
        <p14:creationId xmlns:p14="http://schemas.microsoft.com/office/powerpoint/2010/main" val="1880859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Warnzeichen: Brandgefährdung</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457200" indent="-457200">
              <a:buAutoNum type="arabicPeriod"/>
            </a:pPr>
            <a:endParaRPr lang="de-DE" dirty="0"/>
          </a:p>
          <a:p>
            <a:pPr>
              <a:buNone/>
            </a:pPr>
            <a:endParaRPr lang="de-DE" dirty="0"/>
          </a:p>
          <a:p>
            <a:pPr>
              <a:buNone/>
            </a:pPr>
            <a:endParaRPr lang="de-DE" dirty="0"/>
          </a:p>
          <a:p>
            <a:pPr>
              <a:buNone/>
            </a:pPr>
            <a:endParaRPr lang="de-DE" dirty="0"/>
          </a:p>
          <a:p>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13</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3917564341"/>
              </p:ext>
            </p:extLst>
          </p:nvPr>
        </p:nvGraphicFramePr>
        <p:xfrm>
          <a:off x="2063550" y="1468888"/>
          <a:ext cx="8064386" cy="4264368"/>
        </p:xfrm>
        <a:graphic>
          <a:graphicData uri="http://schemas.openxmlformats.org/drawingml/2006/table">
            <a:tbl>
              <a:tblPr firstRow="1" bandRow="1">
                <a:tableStyleId>{D7AC3CCA-C797-4891-BE02-D94E43425B78}</a:tableStyleId>
              </a:tblPr>
              <a:tblGrid>
                <a:gridCol w="3240362">
                  <a:extLst>
                    <a:ext uri="{9D8B030D-6E8A-4147-A177-3AD203B41FA5}">
                      <a16:colId xmlns:a16="http://schemas.microsoft.com/office/drawing/2014/main" val="20000"/>
                    </a:ext>
                  </a:extLst>
                </a:gridCol>
                <a:gridCol w="4824024">
                  <a:extLst>
                    <a:ext uri="{9D8B030D-6E8A-4147-A177-3AD203B41FA5}">
                      <a16:colId xmlns:a16="http://schemas.microsoft.com/office/drawing/2014/main" val="20001"/>
                    </a:ext>
                  </a:extLst>
                </a:gridCol>
              </a:tblGrid>
              <a:tr h="1066092">
                <a:tc>
                  <a:txBody>
                    <a:bodyPr/>
                    <a:lstStyle/>
                    <a:p>
                      <a:endParaRPr lang="de-DE" dirty="0"/>
                    </a:p>
                  </a:txBody>
                  <a:tcPr/>
                </a:tc>
                <a:tc>
                  <a:txBody>
                    <a:bodyPr/>
                    <a:lstStyle/>
                    <a:p>
                      <a:r>
                        <a:rPr lang="de-DE" b="0" dirty="0"/>
                        <a:t>Warnung</a:t>
                      </a:r>
                      <a:r>
                        <a:rPr lang="de-DE" b="0" baseline="0" dirty="0"/>
                        <a:t> vor feuergefährlichen Stoffen</a:t>
                      </a:r>
                      <a:endParaRPr lang="de-DE" b="0" dirty="0"/>
                    </a:p>
                  </a:txBody>
                  <a:tcPr/>
                </a:tc>
                <a:extLst>
                  <a:ext uri="{0D108BD9-81ED-4DB2-BD59-A6C34878D82A}">
                    <a16:rowId xmlns:a16="http://schemas.microsoft.com/office/drawing/2014/main" val="10000"/>
                  </a:ext>
                </a:extLst>
              </a:tr>
              <a:tr h="1066092">
                <a:tc>
                  <a:txBody>
                    <a:bodyPr/>
                    <a:lstStyle/>
                    <a:p>
                      <a:endParaRPr lang="de-DE"/>
                    </a:p>
                  </a:txBody>
                  <a:tcPr/>
                </a:tc>
                <a:tc>
                  <a:txBody>
                    <a:bodyPr/>
                    <a:lstStyle/>
                    <a:p>
                      <a:r>
                        <a:rPr lang="de-DE" dirty="0"/>
                        <a:t>Warnung vor</a:t>
                      </a:r>
                      <a:r>
                        <a:rPr lang="de-DE" baseline="0" dirty="0"/>
                        <a:t> brandfördernden Stoffen</a:t>
                      </a:r>
                      <a:endParaRPr lang="de-DE" dirty="0"/>
                    </a:p>
                  </a:txBody>
                  <a:tcPr/>
                </a:tc>
                <a:extLst>
                  <a:ext uri="{0D108BD9-81ED-4DB2-BD59-A6C34878D82A}">
                    <a16:rowId xmlns:a16="http://schemas.microsoft.com/office/drawing/2014/main" val="10001"/>
                  </a:ext>
                </a:extLst>
              </a:tr>
              <a:tr h="1066092">
                <a:tc>
                  <a:txBody>
                    <a:bodyPr/>
                    <a:lstStyle/>
                    <a:p>
                      <a:endParaRPr lang="de-DE" dirty="0"/>
                    </a:p>
                  </a:txBody>
                  <a:tcPr/>
                </a:tc>
                <a:tc>
                  <a:txBody>
                    <a:bodyPr/>
                    <a:lstStyle/>
                    <a:p>
                      <a:r>
                        <a:rPr lang="de-DE" dirty="0"/>
                        <a:t>Warnung vor explosionsgefährlichen Stoffen</a:t>
                      </a:r>
                    </a:p>
                  </a:txBody>
                  <a:tcPr/>
                </a:tc>
                <a:extLst>
                  <a:ext uri="{0D108BD9-81ED-4DB2-BD59-A6C34878D82A}">
                    <a16:rowId xmlns:a16="http://schemas.microsoft.com/office/drawing/2014/main" val="10002"/>
                  </a:ext>
                </a:extLst>
              </a:tr>
              <a:tr h="1066092">
                <a:tc>
                  <a:txBody>
                    <a:bodyPr/>
                    <a:lstStyle/>
                    <a:p>
                      <a:endParaRPr lang="de-DE" dirty="0"/>
                    </a:p>
                  </a:txBody>
                  <a:tcPr/>
                </a:tc>
                <a:tc>
                  <a:txBody>
                    <a:bodyPr/>
                    <a:lstStyle/>
                    <a:p>
                      <a:r>
                        <a:rPr lang="de-DE" dirty="0"/>
                        <a:t>Warnung</a:t>
                      </a:r>
                      <a:r>
                        <a:rPr lang="de-DE" baseline="0" dirty="0"/>
                        <a:t> vor Gasflaschen</a:t>
                      </a:r>
                      <a:endParaRPr lang="de-DE" dirty="0"/>
                    </a:p>
                  </a:txBody>
                  <a:tcPr/>
                </a:tc>
                <a:extLst>
                  <a:ext uri="{0D108BD9-81ED-4DB2-BD59-A6C34878D82A}">
                    <a16:rowId xmlns:a16="http://schemas.microsoft.com/office/drawing/2014/main" val="10003"/>
                  </a:ext>
                </a:extLst>
              </a:tr>
            </a:tbl>
          </a:graphicData>
        </a:graphic>
      </p:graphicFrame>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7689" y="1578891"/>
            <a:ext cx="971479" cy="850044"/>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7689" y="2653437"/>
            <a:ext cx="970971" cy="849600"/>
          </a:xfrm>
          <a:prstGeom prst="rect">
            <a:avLst/>
          </a:prstGeom>
        </p:spPr>
      </p:pic>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87689" y="4767637"/>
            <a:ext cx="970971" cy="849600"/>
          </a:xfrm>
          <a:prstGeom prst="rect">
            <a:avLst/>
          </a:prstGeom>
        </p:spPr>
      </p:pic>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87688" y="3713841"/>
            <a:ext cx="970972" cy="849600"/>
          </a:xfrm>
          <a:prstGeom prst="rect">
            <a:avLst/>
          </a:prstGeom>
        </p:spPr>
      </p:pic>
    </p:spTree>
    <p:extLst>
      <p:ext uri="{BB962C8B-B14F-4D97-AF65-F5344CB8AC3E}">
        <p14:creationId xmlns:p14="http://schemas.microsoft.com/office/powerpoint/2010/main" val="56356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Brandschutzzeichen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457200" indent="-457200">
              <a:buAutoNum type="arabicPeriod"/>
            </a:pPr>
            <a:endParaRPr lang="de-DE" dirty="0"/>
          </a:p>
          <a:p>
            <a:pPr>
              <a:buNone/>
            </a:pPr>
            <a:endParaRPr lang="de-DE" dirty="0"/>
          </a:p>
          <a:p>
            <a:pPr>
              <a:buNone/>
            </a:pPr>
            <a:endParaRPr lang="de-DE" dirty="0"/>
          </a:p>
          <a:p>
            <a:pPr>
              <a:buNone/>
            </a:pPr>
            <a:endParaRPr lang="de-DE" dirty="0"/>
          </a:p>
          <a:p>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14</a:t>
            </a:fld>
            <a:endParaRPr lang="de-DE"/>
          </a:p>
        </p:txBody>
      </p:sp>
      <p:graphicFrame>
        <p:nvGraphicFramePr>
          <p:cNvPr id="6" name="Tabelle 5"/>
          <p:cNvGraphicFramePr>
            <a:graphicFrameLocks noGrp="1"/>
          </p:cNvGraphicFramePr>
          <p:nvPr>
            <p:extLst>
              <p:ext uri="{D42A27DB-BD31-4B8C-83A1-F6EECF244321}">
                <p14:modId xmlns:p14="http://schemas.microsoft.com/office/powerpoint/2010/main" val="1174861805"/>
              </p:ext>
            </p:extLst>
          </p:nvPr>
        </p:nvGraphicFramePr>
        <p:xfrm>
          <a:off x="2063550" y="1274216"/>
          <a:ext cx="8064386" cy="4891089"/>
        </p:xfrm>
        <a:graphic>
          <a:graphicData uri="http://schemas.openxmlformats.org/drawingml/2006/table">
            <a:tbl>
              <a:tblPr firstRow="1" bandRow="1">
                <a:tableStyleId>{D7AC3CCA-C797-4891-BE02-D94E43425B78}</a:tableStyleId>
              </a:tblPr>
              <a:tblGrid>
                <a:gridCol w="3240362">
                  <a:extLst>
                    <a:ext uri="{9D8B030D-6E8A-4147-A177-3AD203B41FA5}">
                      <a16:colId xmlns:a16="http://schemas.microsoft.com/office/drawing/2014/main" val="20000"/>
                    </a:ext>
                  </a:extLst>
                </a:gridCol>
                <a:gridCol w="4824024">
                  <a:extLst>
                    <a:ext uri="{9D8B030D-6E8A-4147-A177-3AD203B41FA5}">
                      <a16:colId xmlns:a16="http://schemas.microsoft.com/office/drawing/2014/main" val="20001"/>
                    </a:ext>
                  </a:extLst>
                </a:gridCol>
              </a:tblGrid>
              <a:tr h="698727">
                <a:tc>
                  <a:txBody>
                    <a:bodyPr/>
                    <a:lstStyle/>
                    <a:p>
                      <a:endParaRPr lang="de-DE" dirty="0"/>
                    </a:p>
                  </a:txBody>
                  <a:tcPr/>
                </a:tc>
                <a:tc>
                  <a:txBody>
                    <a:bodyPr/>
                    <a:lstStyle/>
                    <a:p>
                      <a:r>
                        <a:rPr lang="de-DE" b="0" dirty="0"/>
                        <a:t>Richtungszeichen</a:t>
                      </a:r>
                    </a:p>
                  </a:txBody>
                  <a:tcPr/>
                </a:tc>
                <a:extLst>
                  <a:ext uri="{0D108BD9-81ED-4DB2-BD59-A6C34878D82A}">
                    <a16:rowId xmlns:a16="http://schemas.microsoft.com/office/drawing/2014/main" val="10000"/>
                  </a:ext>
                </a:extLst>
              </a:tr>
              <a:tr h="698727">
                <a:tc>
                  <a:txBody>
                    <a:bodyPr/>
                    <a:lstStyle/>
                    <a:p>
                      <a:endParaRPr lang="de-DE" dirty="0"/>
                    </a:p>
                  </a:txBody>
                  <a:tcPr/>
                </a:tc>
                <a:tc>
                  <a:txBody>
                    <a:bodyPr/>
                    <a:lstStyle/>
                    <a:p>
                      <a:r>
                        <a:rPr lang="de-DE" dirty="0"/>
                        <a:t>Feuerlöscher</a:t>
                      </a:r>
                    </a:p>
                  </a:txBody>
                  <a:tcPr/>
                </a:tc>
                <a:extLst>
                  <a:ext uri="{0D108BD9-81ED-4DB2-BD59-A6C34878D82A}">
                    <a16:rowId xmlns:a16="http://schemas.microsoft.com/office/drawing/2014/main" val="10001"/>
                  </a:ext>
                </a:extLst>
              </a:tr>
              <a:tr h="698727">
                <a:tc>
                  <a:txBody>
                    <a:bodyPr/>
                    <a:lstStyle/>
                    <a:p>
                      <a:endParaRPr lang="de-DE" dirty="0"/>
                    </a:p>
                  </a:txBody>
                  <a:tcPr/>
                </a:tc>
                <a:tc>
                  <a:txBody>
                    <a:bodyPr/>
                    <a:lstStyle/>
                    <a:p>
                      <a:r>
                        <a:rPr lang="de-DE" dirty="0"/>
                        <a:t>Löschschlauch</a:t>
                      </a:r>
                    </a:p>
                  </a:txBody>
                  <a:tcPr/>
                </a:tc>
                <a:extLst>
                  <a:ext uri="{0D108BD9-81ED-4DB2-BD59-A6C34878D82A}">
                    <a16:rowId xmlns:a16="http://schemas.microsoft.com/office/drawing/2014/main" val="10002"/>
                  </a:ext>
                </a:extLst>
              </a:tr>
              <a:tr h="698727">
                <a:tc>
                  <a:txBody>
                    <a:bodyPr/>
                    <a:lstStyle/>
                    <a:p>
                      <a:endParaRPr lang="de-DE" dirty="0"/>
                    </a:p>
                  </a:txBody>
                  <a:tcPr/>
                </a:tc>
                <a:tc>
                  <a:txBody>
                    <a:bodyPr/>
                    <a:lstStyle/>
                    <a:p>
                      <a:r>
                        <a:rPr lang="de-DE" dirty="0"/>
                        <a:t>Feuerleiter</a:t>
                      </a:r>
                    </a:p>
                  </a:txBody>
                  <a:tcPr/>
                </a:tc>
                <a:extLst>
                  <a:ext uri="{0D108BD9-81ED-4DB2-BD59-A6C34878D82A}">
                    <a16:rowId xmlns:a16="http://schemas.microsoft.com/office/drawing/2014/main" val="10003"/>
                  </a:ext>
                </a:extLst>
              </a:tr>
              <a:tr h="698727">
                <a:tc>
                  <a:txBody>
                    <a:bodyPr/>
                    <a:lstStyle/>
                    <a:p>
                      <a:endParaRPr lang="de-DE" dirty="0"/>
                    </a:p>
                  </a:txBody>
                  <a:tcPr/>
                </a:tc>
                <a:tc>
                  <a:txBody>
                    <a:bodyPr/>
                    <a:lstStyle/>
                    <a:p>
                      <a:r>
                        <a:rPr lang="de-DE" dirty="0"/>
                        <a:t>Mittel und Geräte zur Brandbekämpfung</a:t>
                      </a:r>
                    </a:p>
                  </a:txBody>
                  <a:tcPr/>
                </a:tc>
                <a:extLst>
                  <a:ext uri="{0D108BD9-81ED-4DB2-BD59-A6C34878D82A}">
                    <a16:rowId xmlns:a16="http://schemas.microsoft.com/office/drawing/2014/main" val="10004"/>
                  </a:ext>
                </a:extLst>
              </a:tr>
              <a:tr h="698727">
                <a:tc>
                  <a:txBody>
                    <a:bodyPr/>
                    <a:lstStyle/>
                    <a:p>
                      <a:endParaRPr lang="de-DE" dirty="0"/>
                    </a:p>
                  </a:txBody>
                  <a:tcPr/>
                </a:tc>
                <a:tc>
                  <a:txBody>
                    <a:bodyPr/>
                    <a:lstStyle/>
                    <a:p>
                      <a:r>
                        <a:rPr lang="de-DE" dirty="0"/>
                        <a:t>Brandmelder</a:t>
                      </a:r>
                    </a:p>
                  </a:txBody>
                  <a:tcPr/>
                </a:tc>
                <a:extLst>
                  <a:ext uri="{0D108BD9-81ED-4DB2-BD59-A6C34878D82A}">
                    <a16:rowId xmlns:a16="http://schemas.microsoft.com/office/drawing/2014/main" val="10005"/>
                  </a:ext>
                </a:extLst>
              </a:tr>
              <a:tr h="698727">
                <a:tc>
                  <a:txBody>
                    <a:bodyPr/>
                    <a:lstStyle/>
                    <a:p>
                      <a:endParaRPr lang="de-DE" dirty="0"/>
                    </a:p>
                  </a:txBody>
                  <a:tcPr/>
                </a:tc>
                <a:tc>
                  <a:txBody>
                    <a:bodyPr/>
                    <a:lstStyle/>
                    <a:p>
                      <a:r>
                        <a:rPr lang="de-DE" dirty="0"/>
                        <a:t>Brandmeldetelefon</a:t>
                      </a:r>
                    </a:p>
                  </a:txBody>
                  <a:tcPr/>
                </a:tc>
                <a:extLst>
                  <a:ext uri="{0D108BD9-81ED-4DB2-BD59-A6C34878D82A}">
                    <a16:rowId xmlns:a16="http://schemas.microsoft.com/office/drawing/2014/main" val="10006"/>
                  </a:ext>
                </a:extLst>
              </a:tr>
            </a:tbl>
          </a:graphicData>
        </a:graphic>
      </p:graphicFrame>
      <p:pic>
        <p:nvPicPr>
          <p:cNvPr id="7" name="Grafik 6"/>
          <p:cNvPicPr>
            <a:picLocks noChangeAspect="1"/>
          </p:cNvPicPr>
          <p:nvPr/>
        </p:nvPicPr>
        <p:blipFill>
          <a:blip r:embed="rId2"/>
          <a:stretch>
            <a:fillRect/>
          </a:stretch>
        </p:blipFill>
        <p:spPr>
          <a:xfrm>
            <a:off x="2783752" y="1322971"/>
            <a:ext cx="540000" cy="540000"/>
          </a:xfrm>
          <a:prstGeom prst="rect">
            <a:avLst/>
          </a:prstGeom>
        </p:spPr>
      </p:pic>
      <p:pic>
        <p:nvPicPr>
          <p:cNvPr id="11" name="Grafik 10"/>
          <p:cNvPicPr>
            <a:picLocks noChangeAspect="1"/>
          </p:cNvPicPr>
          <p:nvPr/>
        </p:nvPicPr>
        <p:blipFill>
          <a:blip r:embed="rId3"/>
          <a:stretch>
            <a:fillRect/>
          </a:stretch>
        </p:blipFill>
        <p:spPr>
          <a:xfrm>
            <a:off x="3863752" y="1330465"/>
            <a:ext cx="540000" cy="540000"/>
          </a:xfrm>
          <a:prstGeom prst="rect">
            <a:avLst/>
          </a:prstGeom>
        </p:spPr>
      </p:pic>
      <p:pic>
        <p:nvPicPr>
          <p:cNvPr id="12" name="Grafik 11"/>
          <p:cNvPicPr>
            <a:picLocks noChangeAspect="1"/>
          </p:cNvPicPr>
          <p:nvPr/>
        </p:nvPicPr>
        <p:blipFill>
          <a:blip r:embed="rId4"/>
          <a:stretch>
            <a:fillRect/>
          </a:stretch>
        </p:blipFill>
        <p:spPr>
          <a:xfrm>
            <a:off x="3323752" y="2047654"/>
            <a:ext cx="540000" cy="540000"/>
          </a:xfrm>
          <a:prstGeom prst="rect">
            <a:avLst/>
          </a:prstGeom>
        </p:spPr>
      </p:pic>
      <p:pic>
        <p:nvPicPr>
          <p:cNvPr id="13" name="Grafik 12"/>
          <p:cNvPicPr>
            <a:picLocks noChangeAspect="1"/>
          </p:cNvPicPr>
          <p:nvPr/>
        </p:nvPicPr>
        <p:blipFill>
          <a:blip r:embed="rId5"/>
          <a:stretch>
            <a:fillRect/>
          </a:stretch>
        </p:blipFill>
        <p:spPr>
          <a:xfrm>
            <a:off x="3323752" y="2764843"/>
            <a:ext cx="540000" cy="540000"/>
          </a:xfrm>
          <a:prstGeom prst="rect">
            <a:avLst/>
          </a:prstGeom>
        </p:spPr>
      </p:pic>
      <p:pic>
        <p:nvPicPr>
          <p:cNvPr id="14" name="Grafik 13"/>
          <p:cNvPicPr>
            <a:picLocks noChangeAspect="1"/>
          </p:cNvPicPr>
          <p:nvPr/>
        </p:nvPicPr>
        <p:blipFill>
          <a:blip r:embed="rId6"/>
          <a:stretch>
            <a:fillRect/>
          </a:stretch>
        </p:blipFill>
        <p:spPr>
          <a:xfrm>
            <a:off x="3320377" y="3449759"/>
            <a:ext cx="540000" cy="540000"/>
          </a:xfrm>
          <a:prstGeom prst="rect">
            <a:avLst/>
          </a:prstGeom>
        </p:spPr>
      </p:pic>
      <p:pic>
        <p:nvPicPr>
          <p:cNvPr id="16" name="Grafik 15"/>
          <p:cNvPicPr>
            <a:picLocks noChangeAspect="1"/>
          </p:cNvPicPr>
          <p:nvPr/>
        </p:nvPicPr>
        <p:blipFill>
          <a:blip r:embed="rId7"/>
          <a:stretch>
            <a:fillRect/>
          </a:stretch>
        </p:blipFill>
        <p:spPr>
          <a:xfrm>
            <a:off x="3320377" y="4132082"/>
            <a:ext cx="540000" cy="540000"/>
          </a:xfrm>
          <a:prstGeom prst="rect">
            <a:avLst/>
          </a:prstGeom>
        </p:spPr>
      </p:pic>
      <p:pic>
        <p:nvPicPr>
          <p:cNvPr id="17" name="Grafik 16"/>
          <p:cNvPicPr>
            <a:picLocks noChangeAspect="1"/>
          </p:cNvPicPr>
          <p:nvPr/>
        </p:nvPicPr>
        <p:blipFill>
          <a:blip r:embed="rId8"/>
          <a:stretch>
            <a:fillRect/>
          </a:stretch>
        </p:blipFill>
        <p:spPr>
          <a:xfrm>
            <a:off x="3320377" y="4851864"/>
            <a:ext cx="540000" cy="540000"/>
          </a:xfrm>
          <a:prstGeom prst="rect">
            <a:avLst/>
          </a:prstGeom>
        </p:spPr>
      </p:pic>
      <p:pic>
        <p:nvPicPr>
          <p:cNvPr id="18" name="Grafik 17"/>
          <p:cNvPicPr>
            <a:picLocks noChangeAspect="1"/>
          </p:cNvPicPr>
          <p:nvPr/>
        </p:nvPicPr>
        <p:blipFill>
          <a:blip r:embed="rId9"/>
          <a:stretch>
            <a:fillRect/>
          </a:stretch>
        </p:blipFill>
        <p:spPr>
          <a:xfrm>
            <a:off x="3320377" y="5552450"/>
            <a:ext cx="540000" cy="540000"/>
          </a:xfrm>
          <a:prstGeom prst="rect">
            <a:avLst/>
          </a:prstGeom>
        </p:spPr>
      </p:pic>
    </p:spTree>
    <p:extLst>
      <p:ext uri="{BB962C8B-B14F-4D97-AF65-F5344CB8AC3E}">
        <p14:creationId xmlns:p14="http://schemas.microsoft.com/office/powerpoint/2010/main" val="1194539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Rettungs- und Fluchtwege</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a:xfrm>
            <a:off x="527051" y="1601093"/>
            <a:ext cx="6865093" cy="4495434"/>
          </a:xfrm>
        </p:spPr>
        <p:txBody>
          <a:bodyPr/>
          <a:lstStyle/>
          <a:p>
            <a:pPr>
              <a:buNone/>
            </a:pPr>
            <a:endParaRPr lang="de-DE" dirty="0"/>
          </a:p>
          <a:p>
            <a:pPr>
              <a:buNone/>
            </a:pPr>
            <a:r>
              <a:rPr lang="de-DE" dirty="0"/>
              <a:t>Sie sind:</a:t>
            </a:r>
          </a:p>
          <a:p>
            <a:pPr marL="342900" indent="-342900">
              <a:buFont typeface="Wingdings" panose="05000000000000000000" pitchFamily="2" charset="2"/>
              <a:buChar char="§"/>
            </a:pPr>
            <a:r>
              <a:rPr lang="de-DE" dirty="0"/>
              <a:t>stets und vollkommen frei zu halten,</a:t>
            </a:r>
          </a:p>
          <a:p>
            <a:pPr marL="342900" indent="-342900">
              <a:buFont typeface="Wingdings" panose="05000000000000000000" pitchFamily="2" charset="2"/>
              <a:buChar char="§"/>
            </a:pPr>
            <a:r>
              <a:rPr lang="de-DE" dirty="0"/>
              <a:t>auch bei Stromausfall ausreichend zu beleuchten und</a:t>
            </a:r>
          </a:p>
          <a:p>
            <a:pPr marL="342900" indent="-342900">
              <a:buFont typeface="Wingdings" panose="05000000000000000000" pitchFamily="2" charset="2"/>
              <a:buChar char="§"/>
            </a:pPr>
            <a:r>
              <a:rPr lang="de-DE" dirty="0"/>
              <a:t>mit der entsprechenden Beschilderung zu kennzeichnen.</a:t>
            </a:r>
          </a:p>
          <a:p>
            <a:pPr>
              <a:buNone/>
            </a:pPr>
            <a:r>
              <a:rPr lang="de-DE" dirty="0"/>
              <a:t>Die Kenntnis und Nutzung des Rettungswegenetz muss durch regelmäßige Übungen verinnerlicht werden. </a:t>
            </a:r>
          </a:p>
          <a:p>
            <a:pPr>
              <a:buNone/>
            </a:pPr>
            <a:endParaRPr lang="de-DE" dirty="0"/>
          </a:p>
          <a:p>
            <a:pPr>
              <a:buNone/>
            </a:pPr>
            <a:endParaRPr lang="de-DE" dirty="0"/>
          </a:p>
          <a:p>
            <a:pPr>
              <a:buNone/>
            </a:pPr>
            <a:endParaRPr lang="de-DE" dirty="0"/>
          </a:p>
          <a:p>
            <a:pPr>
              <a:buNone/>
            </a:pPr>
            <a:endParaRPr lang="de-DE" dirty="0"/>
          </a:p>
          <a:p>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15</a:t>
            </a:fld>
            <a:endParaRPr lang="de-DE"/>
          </a:p>
        </p:txBody>
      </p:sp>
      <p:pic>
        <p:nvPicPr>
          <p:cNvPr id="2" name="Grafik 1"/>
          <p:cNvPicPr>
            <a:picLocks noChangeAspect="1"/>
          </p:cNvPicPr>
          <p:nvPr/>
        </p:nvPicPr>
        <p:blipFill rotWithShape="1">
          <a:blip r:embed="rId2" cstate="print">
            <a:extLst>
              <a:ext uri="{28A0092B-C50C-407E-A947-70E740481C1C}">
                <a14:useLocalDpi xmlns:a14="http://schemas.microsoft.com/office/drawing/2010/main" val="0"/>
              </a:ext>
            </a:extLst>
          </a:blip>
          <a:srcRect l="15523" r="12581"/>
          <a:stretch/>
        </p:blipFill>
        <p:spPr>
          <a:xfrm>
            <a:off x="7875177" y="2276872"/>
            <a:ext cx="3405399" cy="2664296"/>
          </a:xfrm>
          <a:prstGeom prst="rect">
            <a:avLst/>
          </a:prstGeom>
          <a:ln>
            <a:noFill/>
          </a:ln>
          <a:effectLst>
            <a:softEdge rad="112500"/>
          </a:effectLst>
        </p:spPr>
      </p:pic>
      <p:sp>
        <p:nvSpPr>
          <p:cNvPr id="7" name="Textfeld 6"/>
          <p:cNvSpPr txBox="1"/>
          <p:nvPr/>
        </p:nvSpPr>
        <p:spPr>
          <a:xfrm>
            <a:off x="9984432" y="4869160"/>
            <a:ext cx="1656184" cy="215444"/>
          </a:xfrm>
          <a:prstGeom prst="rect">
            <a:avLst/>
          </a:prstGeom>
          <a:noFill/>
        </p:spPr>
        <p:txBody>
          <a:bodyPr wrap="square" rtlCol="0">
            <a:spAutoFit/>
          </a:bodyPr>
          <a:lstStyle/>
          <a:p>
            <a:r>
              <a:rPr lang="de-DE" sz="800" dirty="0">
                <a:solidFill>
                  <a:schemeClr val="accent1"/>
                </a:solidFill>
              </a:rPr>
              <a:t>©</a:t>
            </a:r>
            <a:r>
              <a:rPr lang="de-DE" sz="800" dirty="0" err="1">
                <a:solidFill>
                  <a:schemeClr val="accent1"/>
                </a:solidFill>
              </a:rPr>
              <a:t>pixabay</a:t>
            </a:r>
            <a:r>
              <a:rPr lang="de-DE" sz="800" dirty="0">
                <a:solidFill>
                  <a:schemeClr val="accent1"/>
                </a:solidFill>
              </a:rPr>
              <a:t> – Hans </a:t>
            </a:r>
            <a:r>
              <a:rPr lang="de-DE" sz="800" dirty="0" err="1">
                <a:solidFill>
                  <a:schemeClr val="accent1"/>
                </a:solidFill>
              </a:rPr>
              <a:t>Romeiser</a:t>
            </a:r>
            <a:endParaRPr lang="de-DE" sz="800" dirty="0">
              <a:solidFill>
                <a:schemeClr val="accent1"/>
              </a:solidFill>
            </a:endParaRPr>
          </a:p>
        </p:txBody>
      </p:sp>
      <p:sp>
        <p:nvSpPr>
          <p:cNvPr id="8" name="Textfeld 7">
            <a:extLst>
              <a:ext uri="{FF2B5EF4-FFF2-40B4-BE49-F238E27FC236}">
                <a16:creationId xmlns:a16="http://schemas.microsoft.com/office/drawing/2014/main" id="{A7FA15B5-1645-4503-A18F-EC6323438264}"/>
              </a:ext>
            </a:extLst>
          </p:cNvPr>
          <p:cNvSpPr txBox="1"/>
          <p:nvPr/>
        </p:nvSpPr>
        <p:spPr bwMode="gray">
          <a:xfrm>
            <a:off x="525600" y="1124744"/>
            <a:ext cx="10728728" cy="1271580"/>
          </a:xfrm>
          <a:prstGeom prst="rect">
            <a:avLst/>
          </a:prstGeom>
          <a:noFill/>
          <a:ln w="12700">
            <a:noFill/>
          </a:ln>
        </p:spPr>
        <p:txBody>
          <a:bodyPr vert="horz" wrap="square" lIns="0" tIns="0" rIns="0" bIns="0" rtlCol="0">
            <a:noAutofit/>
          </a:bodyPr>
          <a:lstStyle/>
          <a:p>
            <a:pPr defTabSz="914377">
              <a:spcBef>
                <a:spcPts val="400"/>
              </a:spcBef>
              <a:spcAft>
                <a:spcPts val="400"/>
              </a:spcAft>
            </a:pPr>
            <a:r>
              <a:rPr lang="de-DE" sz="2400" dirty="0">
                <a:solidFill>
                  <a:schemeClr val="tx2"/>
                </a:solidFill>
                <a:latin typeface="Calibri" panose="020F0502020204030204" pitchFamily="34" charset="0"/>
              </a:rPr>
              <a:t>Rettungswege dienen dem Zugang für Einsatzkräfte auf der einen Seite, gleichzeitig aber auch der Flucht gefährdeter Personen aus dem Gebäude.</a:t>
            </a:r>
          </a:p>
        </p:txBody>
      </p:sp>
    </p:spTree>
    <p:extLst>
      <p:ext uri="{BB962C8B-B14F-4D97-AF65-F5344CB8AC3E}">
        <p14:creationId xmlns:p14="http://schemas.microsoft.com/office/powerpoint/2010/main" val="215256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Ansprechpartner: der Brandschutzbeauftragte</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a:buNone/>
            </a:pPr>
            <a:r>
              <a:rPr lang="de-DE" dirty="0"/>
              <a:t>Aufgaben des Brandschutzbeauftragten sind u. a.:</a:t>
            </a:r>
          </a:p>
          <a:p>
            <a:pPr marL="342900" indent="-342900">
              <a:buFont typeface="Wingdings" panose="05000000000000000000" pitchFamily="2" charset="2"/>
              <a:buChar char="§"/>
            </a:pPr>
            <a:r>
              <a:rPr lang="de-DE" dirty="0"/>
              <a:t>Erstellen und Aktualisieren einer Brandschutzordnung </a:t>
            </a:r>
          </a:p>
          <a:p>
            <a:pPr marL="342900" indent="-342900">
              <a:buFont typeface="Wingdings" panose="05000000000000000000" pitchFamily="2" charset="2"/>
              <a:buChar char="§"/>
            </a:pPr>
            <a:r>
              <a:rPr lang="de-DE" dirty="0"/>
              <a:t>Planung der Rettungswege</a:t>
            </a:r>
          </a:p>
          <a:p>
            <a:pPr marL="342900" indent="-342900">
              <a:buFont typeface="Wingdings" panose="05000000000000000000" pitchFamily="2" charset="2"/>
              <a:buChar char="§"/>
            </a:pPr>
            <a:r>
              <a:rPr lang="de-DE" dirty="0"/>
              <a:t>Ermittlung der spezifischen und allgemeinen Brandgefährdungen</a:t>
            </a:r>
          </a:p>
          <a:p>
            <a:pPr marL="342900" indent="-342900">
              <a:buFont typeface="Wingdings" panose="05000000000000000000" pitchFamily="2" charset="2"/>
              <a:buChar char="§"/>
            </a:pPr>
            <a:r>
              <a:rPr lang="de-DE" dirty="0"/>
              <a:t>Planung und Durchführung von Evakuierungsübungen</a:t>
            </a:r>
          </a:p>
          <a:p>
            <a:pPr marL="342900" indent="-342900">
              <a:buFont typeface="Wingdings" panose="05000000000000000000" pitchFamily="2" charset="2"/>
              <a:buChar char="§"/>
            </a:pPr>
            <a:r>
              <a:rPr lang="de-DE" dirty="0"/>
              <a:t>Planung der Feuerlöscheinrichtungen</a:t>
            </a:r>
          </a:p>
          <a:p>
            <a:pPr marL="342900" indent="-342900">
              <a:buFont typeface="Wingdings" panose="05000000000000000000" pitchFamily="2" charset="2"/>
              <a:buChar char="§"/>
            </a:pPr>
            <a:r>
              <a:rPr lang="de-DE" dirty="0"/>
              <a:t>Kontrolle der Rettungswege und Brandmeldeanlagen</a:t>
            </a:r>
          </a:p>
          <a:p>
            <a:pPr marL="342900" indent="-342900">
              <a:buFont typeface="Wingdings" panose="05000000000000000000" pitchFamily="2" charset="2"/>
              <a:buChar char="§"/>
            </a:pPr>
            <a:r>
              <a:rPr lang="de-DE" dirty="0"/>
              <a:t>Dokumentation aller Maßnahmen, die zum Brandschutz gehören</a:t>
            </a:r>
          </a:p>
          <a:p>
            <a:pPr marL="342900" indent="-342900">
              <a:buFont typeface="Wingdings" panose="05000000000000000000" pitchFamily="2" charset="2"/>
              <a:buChar char="§"/>
            </a:pPr>
            <a:r>
              <a:rPr lang="de-DE" dirty="0"/>
              <a:t>Beratung der Mitarbeiter in allen Fragen des Brandschutzes</a:t>
            </a:r>
          </a:p>
          <a:p>
            <a:endParaRPr lang="de-DE" dirty="0"/>
          </a:p>
          <a:p>
            <a:pPr>
              <a:buNone/>
            </a:pPr>
            <a:endParaRPr lang="de-DE" dirty="0"/>
          </a:p>
          <a:p>
            <a:pPr>
              <a:buNone/>
            </a:pPr>
            <a:endParaRPr lang="de-DE" dirty="0"/>
          </a:p>
          <a:p>
            <a:pPr>
              <a:buNone/>
            </a:pPr>
            <a:endParaRPr lang="de-DE" dirty="0"/>
          </a:p>
          <a:p>
            <a:pPr>
              <a:buNone/>
            </a:pPr>
            <a:endParaRPr lang="de-DE" dirty="0"/>
          </a:p>
          <a:p>
            <a:pPr>
              <a:buNone/>
            </a:pPr>
            <a:endParaRPr lang="de-DE" dirty="0"/>
          </a:p>
          <a:p>
            <a:pPr>
              <a:buNone/>
            </a:pPr>
            <a:endParaRPr lang="de-DE" dirty="0"/>
          </a:p>
          <a:p>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16</a:t>
            </a:fld>
            <a:endParaRPr lang="de-DE"/>
          </a:p>
        </p:txBody>
      </p:sp>
    </p:spTree>
    <p:extLst>
      <p:ext uri="{BB962C8B-B14F-4D97-AF65-F5344CB8AC3E}">
        <p14:creationId xmlns:p14="http://schemas.microsoft.com/office/powerpoint/2010/main" val="44437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Verhalten im Brandfall (Alarmplan)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a:buNone/>
            </a:pPr>
            <a:endParaRPr lang="de-DE" dirty="0"/>
          </a:p>
          <a:p>
            <a:pPr>
              <a:buNone/>
            </a:pPr>
            <a:endParaRPr lang="de-DE" dirty="0"/>
          </a:p>
          <a:p>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17</a:t>
            </a:fld>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2287521440"/>
              </p:ext>
            </p:extLst>
          </p:nvPr>
        </p:nvGraphicFramePr>
        <p:xfrm>
          <a:off x="2063552" y="1352991"/>
          <a:ext cx="7488832" cy="4512058"/>
        </p:xfrm>
        <a:graphic>
          <a:graphicData uri="http://schemas.openxmlformats.org/drawingml/2006/table">
            <a:tbl>
              <a:tblPr firstRow="1" bandRow="1">
                <a:tableStyleId>{69CF1AB2-1976-4502-BF36-3FF5EA218861}</a:tableStyleId>
              </a:tblPr>
              <a:tblGrid>
                <a:gridCol w="3273042">
                  <a:extLst>
                    <a:ext uri="{9D8B030D-6E8A-4147-A177-3AD203B41FA5}">
                      <a16:colId xmlns:a16="http://schemas.microsoft.com/office/drawing/2014/main" val="20000"/>
                    </a:ext>
                  </a:extLst>
                </a:gridCol>
                <a:gridCol w="4215790">
                  <a:extLst>
                    <a:ext uri="{9D8B030D-6E8A-4147-A177-3AD203B41FA5}">
                      <a16:colId xmlns:a16="http://schemas.microsoft.com/office/drawing/2014/main" val="20001"/>
                    </a:ext>
                  </a:extLst>
                </a:gridCol>
              </a:tblGrid>
              <a:tr h="348914">
                <a:tc>
                  <a:txBody>
                    <a:bodyPr/>
                    <a:lstStyle/>
                    <a:p>
                      <a:r>
                        <a:rPr lang="de-DE" b="0" dirty="0"/>
                        <a:t>1. Menschen retten</a:t>
                      </a:r>
                    </a:p>
                  </a:txBody>
                  <a:tcPr/>
                </a:tc>
                <a:tc>
                  <a:txBody>
                    <a:bodyPr/>
                    <a:lstStyle/>
                    <a:p>
                      <a:endParaRPr lang="de-DE" dirty="0"/>
                    </a:p>
                  </a:txBody>
                  <a:tcPr/>
                </a:tc>
                <a:extLst>
                  <a:ext uri="{0D108BD9-81ED-4DB2-BD59-A6C34878D82A}">
                    <a16:rowId xmlns:a16="http://schemas.microsoft.com/office/drawing/2014/main" val="10000"/>
                  </a:ext>
                </a:extLst>
              </a:tr>
              <a:tr h="1634636">
                <a:tc>
                  <a:txBody>
                    <a:bodyPr/>
                    <a:lstStyle/>
                    <a:p>
                      <a:r>
                        <a:rPr lang="de-DE" dirty="0"/>
                        <a:t>2. Brand melden</a:t>
                      </a:r>
                    </a:p>
                  </a:txBody>
                  <a:tcPr/>
                </a:tc>
                <a:tc>
                  <a:txBody>
                    <a:bodyPr/>
                    <a:lstStyle/>
                    <a:p>
                      <a:pPr marL="285750" indent="-285750">
                        <a:buFont typeface="Arial" panose="020B0604020202020204" pitchFamily="34" charset="0"/>
                        <a:buChar char="•"/>
                      </a:pPr>
                      <a:r>
                        <a:rPr lang="de-DE" dirty="0"/>
                        <a:t>Telefon-Nr.:</a:t>
                      </a:r>
                      <a:r>
                        <a:rPr lang="de-DE" baseline="0" dirty="0"/>
                        <a:t> _____________________</a:t>
                      </a:r>
                    </a:p>
                    <a:p>
                      <a:pPr marL="285750" indent="-285750">
                        <a:buFont typeface="Arial" panose="020B0604020202020204" pitchFamily="34" charset="0"/>
                        <a:buChar char="•"/>
                      </a:pPr>
                      <a:r>
                        <a:rPr lang="de-DE" baseline="0" dirty="0"/>
                        <a:t>Was ist passiert?</a:t>
                      </a:r>
                    </a:p>
                    <a:p>
                      <a:pPr marL="285750" indent="-285750">
                        <a:buFont typeface="Arial" panose="020B0604020202020204" pitchFamily="34" charset="0"/>
                        <a:buChar char="•"/>
                      </a:pPr>
                      <a:r>
                        <a:rPr lang="de-DE" baseline="0" dirty="0"/>
                        <a:t>Wo genau brennt es?</a:t>
                      </a:r>
                    </a:p>
                    <a:p>
                      <a:pPr marL="285750" indent="-285750">
                        <a:buFont typeface="Arial" panose="020B0604020202020204" pitchFamily="34" charset="0"/>
                        <a:buChar char="•"/>
                      </a:pPr>
                      <a:r>
                        <a:rPr lang="de-DE" baseline="0" dirty="0"/>
                        <a:t>Wie viele Verletzte?</a:t>
                      </a:r>
                    </a:p>
                    <a:p>
                      <a:pPr marL="285750" indent="-285750">
                        <a:buFont typeface="Arial" panose="020B0604020202020204" pitchFamily="34" charset="0"/>
                        <a:buChar char="•"/>
                      </a:pPr>
                      <a:r>
                        <a:rPr lang="de-DE" baseline="0" dirty="0"/>
                        <a:t>Wer meldet?</a:t>
                      </a:r>
                    </a:p>
                    <a:p>
                      <a:endParaRPr lang="de-DE" dirty="0"/>
                    </a:p>
                  </a:txBody>
                  <a:tcPr/>
                </a:tc>
                <a:extLst>
                  <a:ext uri="{0D108BD9-81ED-4DB2-BD59-A6C34878D82A}">
                    <a16:rowId xmlns:a16="http://schemas.microsoft.com/office/drawing/2014/main" val="10001"/>
                  </a:ext>
                </a:extLst>
              </a:tr>
              <a:tr h="2408938">
                <a:tc>
                  <a:txBody>
                    <a:bodyPr/>
                    <a:lstStyle/>
                    <a:p>
                      <a:r>
                        <a:rPr lang="de-DE" dirty="0"/>
                        <a:t>3. In Sicherheit bringen</a:t>
                      </a:r>
                    </a:p>
                    <a:p>
                      <a:r>
                        <a:rPr lang="de-DE" dirty="0"/>
                        <a:t>(Löschversuche nur unter</a:t>
                      </a:r>
                      <a:r>
                        <a:rPr lang="de-DE" baseline="0" dirty="0"/>
                        <a:t> Ausschluss der Eigengefährdung)</a:t>
                      </a:r>
                      <a:endParaRPr lang="de-DE" dirty="0"/>
                    </a:p>
                  </a:txBody>
                  <a:tcPr/>
                </a:tc>
                <a:tc>
                  <a:txBody>
                    <a:bodyPr/>
                    <a:lstStyle/>
                    <a:p>
                      <a:pPr marL="285750" indent="-285750">
                        <a:buFont typeface="Arial" panose="020B0604020202020204" pitchFamily="34" charset="0"/>
                        <a:buChar char="•"/>
                      </a:pPr>
                      <a:r>
                        <a:rPr lang="de-DE" dirty="0"/>
                        <a:t>Hilfebedürftige</a:t>
                      </a:r>
                      <a:r>
                        <a:rPr lang="de-DE" baseline="0" dirty="0"/>
                        <a:t> Personen unterstützen</a:t>
                      </a:r>
                    </a:p>
                    <a:p>
                      <a:pPr marL="285750" indent="-285750">
                        <a:buFont typeface="Arial" panose="020B0604020202020204" pitchFamily="34" charset="0"/>
                        <a:buChar char="•"/>
                      </a:pPr>
                      <a:r>
                        <a:rPr lang="de-DE" baseline="0" dirty="0"/>
                        <a:t>Gefährdete Personen alarmieren</a:t>
                      </a:r>
                    </a:p>
                    <a:p>
                      <a:pPr marL="285750" indent="-285750">
                        <a:buFont typeface="Arial" panose="020B0604020202020204" pitchFamily="34" charset="0"/>
                        <a:buChar char="•"/>
                      </a:pPr>
                      <a:r>
                        <a:rPr lang="de-DE" baseline="0" dirty="0"/>
                        <a:t>Das Gebäude über die Rettungswege verlassen</a:t>
                      </a:r>
                    </a:p>
                    <a:p>
                      <a:pPr marL="285750" indent="-285750">
                        <a:buFont typeface="Arial" panose="020B0604020202020204" pitchFamily="34" charset="0"/>
                        <a:buChar char="•"/>
                      </a:pPr>
                      <a:r>
                        <a:rPr lang="de-DE" baseline="0" dirty="0"/>
                        <a:t>Türen schließen</a:t>
                      </a:r>
                    </a:p>
                    <a:p>
                      <a:pPr marL="285750" indent="-285750">
                        <a:buFont typeface="Arial" panose="020B0604020202020204" pitchFamily="34" charset="0"/>
                        <a:buChar char="•"/>
                      </a:pPr>
                      <a:r>
                        <a:rPr lang="de-DE" baseline="0" dirty="0"/>
                        <a:t>Keine Aufzüge benutzen</a:t>
                      </a:r>
                    </a:p>
                    <a:p>
                      <a:pPr marL="285750" indent="-285750">
                        <a:buFont typeface="Arial" panose="020B0604020202020204" pitchFamily="34" charset="0"/>
                        <a:buChar char="•"/>
                      </a:pPr>
                      <a:r>
                        <a:rPr lang="de-DE" baseline="0" dirty="0"/>
                        <a:t>Anweisungen der Brandschutzhelfer beachten</a:t>
                      </a:r>
                      <a:endParaRPr lang="de-DE"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60209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525600" y="673200"/>
            <a:ext cx="9121320" cy="360000"/>
          </a:xfrm>
        </p:spPr>
        <p:txBody>
          <a:bodyPr/>
          <a:lstStyle/>
          <a:p>
            <a:r>
              <a:rPr lang="de-DE" dirty="0"/>
              <a:t>Brandschutzübung/Evakuierung</a:t>
            </a:r>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18</a:t>
            </a:fld>
            <a:endParaRPr lang="de-DE"/>
          </a:p>
        </p:txBody>
      </p:sp>
      <p:sp>
        <p:nvSpPr>
          <p:cNvPr id="6" name="Textfeld 5"/>
          <p:cNvSpPr txBox="1"/>
          <p:nvPr/>
        </p:nvSpPr>
        <p:spPr>
          <a:xfrm>
            <a:off x="525600" y="1455167"/>
            <a:ext cx="8064385" cy="461665"/>
          </a:xfrm>
          <a:prstGeom prst="rect">
            <a:avLst/>
          </a:prstGeom>
          <a:noFill/>
        </p:spPr>
        <p:txBody>
          <a:bodyPr wrap="square" lIns="0" rtlCol="0">
            <a:spAutoFit/>
          </a:bodyPr>
          <a:lstStyle/>
          <a:p>
            <a:r>
              <a:rPr lang="de-DE" sz="2400" dirty="0">
                <a:solidFill>
                  <a:schemeClr val="tx2"/>
                </a:solidFill>
                <a:latin typeface="Calibri" panose="020F0502020204030204" pitchFamily="34" charset="0"/>
              </a:rPr>
              <a:t>Nur regelmäßige Übungen bringen Sicherheit!</a:t>
            </a:r>
          </a:p>
        </p:txBody>
      </p:sp>
      <p:sp>
        <p:nvSpPr>
          <p:cNvPr id="7" name="Textfeld 6"/>
          <p:cNvSpPr txBox="1"/>
          <p:nvPr/>
        </p:nvSpPr>
        <p:spPr>
          <a:xfrm>
            <a:off x="525600" y="2852936"/>
            <a:ext cx="5786424" cy="2513509"/>
          </a:xfrm>
          <a:prstGeom prst="rect">
            <a:avLst/>
          </a:prstGeom>
          <a:noFill/>
        </p:spPr>
        <p:txBody>
          <a:bodyPr wrap="square" lIns="0" rtlCol="0">
            <a:spAutoFit/>
          </a:bodyPr>
          <a:lstStyle/>
          <a:p>
            <a:pPr marL="342900" indent="-342900" defTabSz="914377">
              <a:spcBef>
                <a:spcPts val="400"/>
              </a:spcBef>
              <a:spcAft>
                <a:spcPts val="400"/>
              </a:spcAft>
              <a:buFont typeface="Wingdings" panose="05000000000000000000" pitchFamily="2" charset="2"/>
              <a:buChar char="§"/>
            </a:pPr>
            <a:r>
              <a:rPr lang="de-DE" sz="2400" dirty="0">
                <a:solidFill>
                  <a:schemeClr val="tx2"/>
                </a:solidFill>
                <a:latin typeface="Calibri" panose="020F0502020204030204" pitchFamily="34" charset="0"/>
              </a:rPr>
              <a:t>Möglichst reale Bedingungen (Einsatz von Rauchpatronen)</a:t>
            </a:r>
          </a:p>
          <a:p>
            <a:pPr marL="342900" indent="-342900" defTabSz="914377">
              <a:spcBef>
                <a:spcPts val="400"/>
              </a:spcBef>
              <a:spcAft>
                <a:spcPts val="400"/>
              </a:spcAft>
              <a:buFont typeface="Wingdings" panose="05000000000000000000" pitchFamily="2" charset="2"/>
              <a:buChar char="§"/>
            </a:pPr>
            <a:r>
              <a:rPr lang="de-DE" sz="2400" dirty="0">
                <a:solidFill>
                  <a:schemeClr val="tx2"/>
                </a:solidFill>
                <a:latin typeface="Calibri" panose="020F0502020204030204" pitchFamily="34" charset="0"/>
              </a:rPr>
              <a:t>Zusammenarbeit mit der örtlichen Feuerwehr</a:t>
            </a:r>
          </a:p>
          <a:p>
            <a:pPr marL="342900" indent="-342900" defTabSz="914377">
              <a:spcBef>
                <a:spcPts val="400"/>
              </a:spcBef>
              <a:spcAft>
                <a:spcPts val="400"/>
              </a:spcAft>
              <a:buFont typeface="Wingdings" panose="05000000000000000000" pitchFamily="2" charset="2"/>
              <a:buChar char="§"/>
            </a:pPr>
            <a:r>
              <a:rPr lang="de-DE" sz="2400" dirty="0">
                <a:solidFill>
                  <a:schemeClr val="tx2"/>
                </a:solidFill>
                <a:latin typeface="Calibri" panose="020F0502020204030204" pitchFamily="34" charset="0"/>
              </a:rPr>
              <a:t>regelmäßige Übungen für den Umgang mit Feuerlöschern</a:t>
            </a:r>
          </a:p>
        </p:txBody>
      </p:sp>
      <p:pic>
        <p:nvPicPr>
          <p:cNvPr id="8" name="Grafi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57613" y="1447570"/>
            <a:ext cx="4376301" cy="2917533"/>
          </a:xfrm>
          <a:prstGeom prst="rect">
            <a:avLst/>
          </a:prstGeom>
          <a:ln>
            <a:noFill/>
          </a:ln>
          <a:effectLst>
            <a:softEdge rad="112500"/>
          </a:effectLst>
        </p:spPr>
      </p:pic>
      <p:sp>
        <p:nvSpPr>
          <p:cNvPr id="10" name="Textfeld 9"/>
          <p:cNvSpPr txBox="1"/>
          <p:nvPr/>
        </p:nvSpPr>
        <p:spPr>
          <a:xfrm>
            <a:off x="10704512" y="4350240"/>
            <a:ext cx="1656184" cy="215444"/>
          </a:xfrm>
          <a:prstGeom prst="rect">
            <a:avLst/>
          </a:prstGeom>
          <a:noFill/>
        </p:spPr>
        <p:txBody>
          <a:bodyPr wrap="square" rtlCol="0">
            <a:spAutoFit/>
          </a:bodyPr>
          <a:lstStyle/>
          <a:p>
            <a:r>
              <a:rPr lang="de-DE" sz="800" dirty="0">
                <a:solidFill>
                  <a:schemeClr val="accent1"/>
                </a:solidFill>
              </a:rPr>
              <a:t>©</a:t>
            </a:r>
            <a:r>
              <a:rPr lang="de-DE" sz="800" dirty="0" err="1">
                <a:solidFill>
                  <a:schemeClr val="accent1"/>
                </a:solidFill>
              </a:rPr>
              <a:t>pixabay</a:t>
            </a:r>
            <a:r>
              <a:rPr lang="de-DE" sz="800" dirty="0">
                <a:solidFill>
                  <a:schemeClr val="accent1"/>
                </a:solidFill>
              </a:rPr>
              <a:t> – David Mark</a:t>
            </a:r>
          </a:p>
        </p:txBody>
      </p:sp>
    </p:spTree>
    <p:extLst>
      <p:ext uri="{BB962C8B-B14F-4D97-AF65-F5344CB8AC3E}">
        <p14:creationId xmlns:p14="http://schemas.microsoft.com/office/powerpoint/2010/main" val="125039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Zusammenfassung</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a:xfrm>
            <a:off x="527051" y="1601093"/>
            <a:ext cx="11137900" cy="4495434"/>
          </a:xfrm>
        </p:spPr>
        <p:txBody>
          <a:bodyPr/>
          <a:lstStyle/>
          <a:p>
            <a:pPr marL="342900" indent="-342900">
              <a:spcBef>
                <a:spcPts val="1200"/>
              </a:spcBef>
              <a:buFont typeface="Wingdings" panose="05000000000000000000" pitchFamily="2" charset="2"/>
              <a:buChar char="§"/>
            </a:pPr>
            <a:r>
              <a:rPr lang="de-DE" dirty="0"/>
              <a:t>Stets mit offenen Augen durch den Betrieb gehen</a:t>
            </a:r>
          </a:p>
          <a:p>
            <a:pPr marL="342900" indent="-342900">
              <a:spcBef>
                <a:spcPts val="1200"/>
              </a:spcBef>
              <a:buFont typeface="Wingdings" panose="05000000000000000000" pitchFamily="2" charset="2"/>
              <a:buChar char="§"/>
            </a:pPr>
            <a:r>
              <a:rPr lang="de-DE" dirty="0"/>
              <a:t>Andere auf mögliche Gefahren aufmerksam machen</a:t>
            </a:r>
          </a:p>
          <a:p>
            <a:pPr marL="342900" indent="-342900">
              <a:spcBef>
                <a:spcPts val="1200"/>
              </a:spcBef>
              <a:buFont typeface="Wingdings" panose="05000000000000000000" pitchFamily="2" charset="2"/>
              <a:buChar char="§"/>
            </a:pPr>
            <a:r>
              <a:rPr lang="de-DE" dirty="0"/>
              <a:t>Defekte sofort melden</a:t>
            </a:r>
          </a:p>
          <a:p>
            <a:pPr>
              <a:spcBef>
                <a:spcPts val="1200"/>
              </a:spcBef>
              <a:buNone/>
            </a:pPr>
            <a:endParaRPr lang="de-DE" dirty="0"/>
          </a:p>
          <a:p>
            <a:pPr>
              <a:spcBef>
                <a:spcPts val="1200"/>
              </a:spcBef>
            </a:pPr>
            <a:endParaRPr lang="de-DE" dirty="0"/>
          </a:p>
          <a:p>
            <a:pPr>
              <a:spcBef>
                <a:spcPts val="1200"/>
              </a:spcBef>
              <a:buNone/>
            </a:pPr>
            <a:endParaRPr lang="de-DE" dirty="0"/>
          </a:p>
          <a:p>
            <a:pPr>
              <a:spcBef>
                <a:spcPts val="1200"/>
              </a:spcBef>
              <a:buNone/>
            </a:pPr>
            <a:endParaRPr lang="de-DE" dirty="0"/>
          </a:p>
          <a:p>
            <a:pPr>
              <a:spcBef>
                <a:spcPts val="1200"/>
              </a:spcBef>
            </a:pPr>
            <a:endParaRPr lang="de-DE" dirty="0"/>
          </a:p>
          <a:p>
            <a:pPr>
              <a:spcBef>
                <a:spcPts val="1200"/>
              </a:spcBef>
              <a:buNone/>
            </a:pPr>
            <a:endParaRPr lang="de-DE" dirty="0"/>
          </a:p>
          <a:p>
            <a:pPr>
              <a:spcBef>
                <a:spcPts val="1200"/>
              </a:spcBef>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19</a:t>
            </a:fld>
            <a:endParaRPr lang="de-DE"/>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88696" y="1268760"/>
            <a:ext cx="3851920" cy="2020252"/>
          </a:xfrm>
          <a:prstGeom prst="rect">
            <a:avLst/>
          </a:prstGeom>
          <a:ln>
            <a:noFill/>
          </a:ln>
          <a:effectLst>
            <a:softEdge rad="112500"/>
          </a:effectLst>
        </p:spPr>
      </p:pic>
      <p:sp>
        <p:nvSpPr>
          <p:cNvPr id="9" name="Inhaltsplatzhalter 1">
            <a:extLst>
              <a:ext uri="{FF2B5EF4-FFF2-40B4-BE49-F238E27FC236}">
                <a16:creationId xmlns:a16="http://schemas.microsoft.com/office/drawing/2014/main" id="{38692CBC-42A3-4367-8A1F-FBEC56CAC9BF}"/>
              </a:ext>
            </a:extLst>
          </p:cNvPr>
          <p:cNvSpPr txBox="1">
            <a:spLocks/>
          </p:cNvSpPr>
          <p:nvPr/>
        </p:nvSpPr>
        <p:spPr>
          <a:xfrm>
            <a:off x="527050" y="3284984"/>
            <a:ext cx="10897541" cy="2376264"/>
          </a:xfrm>
          <a:prstGeom prst="rect">
            <a:avLst/>
          </a:prstGeom>
        </p:spPr>
        <p:txBody>
          <a:bodyPr vert="horz" lIns="0" tIns="45720" rIns="91440" bIns="45720" rtlCol="0">
            <a:noAutofit/>
          </a:bodyPr>
          <a:lstStyle>
            <a:lvl1pPr marL="216000" indent="-216000" algn="l" defTabSz="914400" rtl="0" eaLnBrk="1" latinLnBrk="0" hangingPunct="1">
              <a:spcBef>
                <a:spcPts val="600"/>
              </a:spcBef>
              <a:buFont typeface="Wingdings" panose="05000000000000000000" pitchFamily="2" charset="2"/>
              <a:buChar char="§"/>
              <a:tabLst/>
              <a:defRPr sz="2000" kern="1200">
                <a:solidFill>
                  <a:schemeClr val="accent1"/>
                </a:solidFill>
                <a:latin typeface="+mn-lt"/>
                <a:ea typeface="+mn-ea"/>
                <a:cs typeface="+mn-cs"/>
              </a:defRPr>
            </a:lvl1pPr>
            <a:lvl2pPr marL="432000" indent="-216000" algn="l" defTabSz="914400" rtl="0" eaLnBrk="1" latinLnBrk="0" hangingPunct="1">
              <a:spcBef>
                <a:spcPts val="300"/>
              </a:spcBef>
              <a:buFont typeface="Arial" panose="020B0604020202020204" pitchFamily="34" charset="0"/>
              <a:buChar char="•"/>
              <a:defRPr sz="2000" kern="1200">
                <a:solidFill>
                  <a:schemeClr val="accent1"/>
                </a:solidFill>
                <a:latin typeface="+mn-lt"/>
                <a:ea typeface="+mn-ea"/>
                <a:cs typeface="+mn-cs"/>
              </a:defRPr>
            </a:lvl2pPr>
            <a:lvl3pPr marL="648000" indent="-216000" algn="l" defTabSz="914400" rtl="0" eaLnBrk="1" latinLnBrk="0" hangingPunct="1">
              <a:spcBef>
                <a:spcPts val="0"/>
              </a:spcBef>
              <a:buFont typeface="Symbol" panose="05050102010706020507" pitchFamily="18" charset="2"/>
              <a:buChar char="-"/>
              <a:defRPr sz="1800" kern="1200">
                <a:solidFill>
                  <a:schemeClr val="accent1"/>
                </a:solidFill>
                <a:latin typeface="+mn-lt"/>
                <a:ea typeface="+mn-ea"/>
                <a:cs typeface="+mn-cs"/>
              </a:defRPr>
            </a:lvl3pPr>
            <a:lvl4pPr marL="1076325" indent="-269875" algn="l" defTabSz="914400" rtl="0" eaLnBrk="1" latinLnBrk="0" hangingPunct="1">
              <a:spcBef>
                <a:spcPct val="20000"/>
              </a:spcBef>
              <a:buFont typeface="Symbol" panose="05050102010706020507" pitchFamily="18" charset="2"/>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indent="-342900" defTabSz="914377">
              <a:spcBef>
                <a:spcPts val="1200"/>
              </a:spcBef>
              <a:spcAft>
                <a:spcPts val="400"/>
              </a:spcAft>
            </a:pPr>
            <a:r>
              <a:rPr lang="de-DE" sz="2400" dirty="0">
                <a:solidFill>
                  <a:schemeClr val="tx2"/>
                </a:solidFill>
                <a:latin typeface="Calibri" panose="020F0502020204030204" pitchFamily="34" charset="0"/>
              </a:rPr>
              <a:t>Auch kleinere gelöschte Brände niemals unbeaufsichtigt lassen.</a:t>
            </a:r>
          </a:p>
          <a:p>
            <a:pPr marL="342900" indent="-342900" defTabSz="914377">
              <a:spcBef>
                <a:spcPts val="1200"/>
              </a:spcBef>
              <a:spcAft>
                <a:spcPts val="400"/>
              </a:spcAft>
            </a:pPr>
            <a:r>
              <a:rPr lang="de-DE" sz="2400" dirty="0">
                <a:solidFill>
                  <a:schemeClr val="tx2"/>
                </a:solidFill>
                <a:latin typeface="Calibri" panose="020F0502020204030204" pitchFamily="34" charset="0"/>
              </a:rPr>
              <a:t>Kein falscher Ehrgeiz! Der Stress trübt den Blick für eine Gefährdung!</a:t>
            </a:r>
          </a:p>
          <a:p>
            <a:pPr marL="342900" indent="-342900" defTabSz="914377">
              <a:spcBef>
                <a:spcPts val="1200"/>
              </a:spcBef>
              <a:spcAft>
                <a:spcPts val="400"/>
              </a:spcAft>
            </a:pPr>
            <a:r>
              <a:rPr lang="de-DE" sz="2400" dirty="0">
                <a:solidFill>
                  <a:schemeClr val="tx2"/>
                </a:solidFill>
                <a:latin typeface="Calibri" panose="020F0502020204030204" pitchFamily="34" charset="0"/>
              </a:rPr>
              <a:t>Nur regelmäßige Brandschutzübungen schaffen Sicherheit im Ernstfall.</a:t>
            </a:r>
          </a:p>
          <a:p>
            <a:pPr marL="342900" indent="-342900" defTabSz="914377">
              <a:spcBef>
                <a:spcPts val="1200"/>
              </a:spcBef>
              <a:spcAft>
                <a:spcPts val="400"/>
              </a:spcAft>
            </a:pPr>
            <a:r>
              <a:rPr lang="de-DE" sz="2400" dirty="0">
                <a:solidFill>
                  <a:schemeClr val="tx2"/>
                </a:solidFill>
                <a:latin typeface="Calibri" panose="020F0502020204030204" pitchFamily="34" charset="0"/>
              </a:rPr>
              <a:t>Gebrauchte Feuerlöscher NIEMALS wieder zurückstellen/aufhängen.</a:t>
            </a:r>
          </a:p>
          <a:p>
            <a:pPr marL="0" indent="0">
              <a:spcBef>
                <a:spcPts val="1200"/>
              </a:spcBef>
              <a:buNone/>
            </a:pPr>
            <a:endParaRPr lang="de-DE" dirty="0"/>
          </a:p>
          <a:p>
            <a:pPr>
              <a:spcBef>
                <a:spcPts val="1200"/>
              </a:spcBef>
            </a:pPr>
            <a:endParaRPr lang="de-DE" dirty="0"/>
          </a:p>
          <a:p>
            <a:pPr marL="0" indent="0">
              <a:spcBef>
                <a:spcPts val="1200"/>
              </a:spcBef>
              <a:buNone/>
            </a:pPr>
            <a:endParaRPr lang="de-DE" dirty="0"/>
          </a:p>
          <a:p>
            <a:pPr marL="0" indent="0">
              <a:spcBef>
                <a:spcPts val="1200"/>
              </a:spcBef>
              <a:buNone/>
            </a:pPr>
            <a:endParaRPr lang="de-DE" dirty="0"/>
          </a:p>
          <a:p>
            <a:pPr>
              <a:spcBef>
                <a:spcPts val="1200"/>
              </a:spcBef>
            </a:pPr>
            <a:endParaRPr lang="de-DE" dirty="0"/>
          </a:p>
          <a:p>
            <a:pPr marL="0" indent="0">
              <a:spcBef>
                <a:spcPts val="1200"/>
              </a:spcBef>
              <a:buNone/>
            </a:pPr>
            <a:endParaRPr lang="de-DE" dirty="0"/>
          </a:p>
          <a:p>
            <a:pPr marL="0" indent="0">
              <a:spcBef>
                <a:spcPts val="1200"/>
              </a:spcBef>
              <a:buNone/>
            </a:pPr>
            <a:endParaRPr lang="de-DE" dirty="0"/>
          </a:p>
        </p:txBody>
      </p:sp>
      <p:sp>
        <p:nvSpPr>
          <p:cNvPr id="8" name="Textfeld 7"/>
          <p:cNvSpPr txBox="1"/>
          <p:nvPr/>
        </p:nvSpPr>
        <p:spPr>
          <a:xfrm>
            <a:off x="8963288" y="3285564"/>
            <a:ext cx="1656184" cy="215444"/>
          </a:xfrm>
          <a:prstGeom prst="rect">
            <a:avLst/>
          </a:prstGeom>
          <a:noFill/>
        </p:spPr>
        <p:txBody>
          <a:bodyPr wrap="square" rtlCol="0">
            <a:spAutoFit/>
          </a:bodyPr>
          <a:lstStyle/>
          <a:p>
            <a:r>
              <a:rPr lang="de-DE" sz="800" dirty="0">
                <a:solidFill>
                  <a:schemeClr val="accent1"/>
                </a:solidFill>
              </a:rPr>
              <a:t>©</a:t>
            </a:r>
            <a:r>
              <a:rPr lang="de-DE" sz="800" dirty="0" err="1">
                <a:solidFill>
                  <a:schemeClr val="accent1"/>
                </a:solidFill>
              </a:rPr>
              <a:t>pixabay</a:t>
            </a:r>
            <a:r>
              <a:rPr lang="de-DE" sz="800" dirty="0">
                <a:solidFill>
                  <a:schemeClr val="accent1"/>
                </a:solidFill>
              </a:rPr>
              <a:t> – Alexas Fotos</a:t>
            </a:r>
          </a:p>
        </p:txBody>
      </p:sp>
    </p:spTree>
    <p:extLst>
      <p:ext uri="{BB962C8B-B14F-4D97-AF65-F5344CB8AC3E}">
        <p14:creationId xmlns:p14="http://schemas.microsoft.com/office/powerpoint/2010/main" val="402424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Definition Brandschutz</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0" indent="0">
              <a:buNone/>
            </a:pPr>
            <a:r>
              <a:rPr lang="de-DE" dirty="0"/>
              <a:t>Die zum Brandschutz gehörenden Maßnahmen können in die folgenden Unterbereiche eingeteilt werden:</a:t>
            </a:r>
          </a:p>
          <a:p>
            <a:pPr>
              <a:buClr>
                <a:schemeClr val="tx1">
                  <a:lumMod val="65000"/>
                  <a:lumOff val="35000"/>
                </a:schemeClr>
              </a:buClr>
            </a:pPr>
            <a:r>
              <a:rPr lang="de-DE" dirty="0"/>
              <a:t>Verhinderung der Brandentstehung (</a:t>
            </a:r>
            <a:r>
              <a:rPr lang="de-DE" b="1" dirty="0"/>
              <a:t>Prävention</a:t>
            </a:r>
            <a:r>
              <a:rPr lang="de-DE" dirty="0"/>
              <a:t>),</a:t>
            </a:r>
          </a:p>
          <a:p>
            <a:pPr>
              <a:buClr>
                <a:schemeClr val="tx1">
                  <a:lumMod val="65000"/>
                  <a:lumOff val="35000"/>
                </a:schemeClr>
              </a:buClr>
            </a:pPr>
            <a:r>
              <a:rPr lang="de-DE" dirty="0"/>
              <a:t>Erkennen einer Brandentstehung in einem möglichst frühen Stadium (</a:t>
            </a:r>
            <a:r>
              <a:rPr lang="de-DE" b="1" dirty="0"/>
              <a:t>Erfassung</a:t>
            </a:r>
            <a:r>
              <a:rPr lang="de-DE" dirty="0"/>
              <a:t> und </a:t>
            </a:r>
            <a:r>
              <a:rPr lang="de-DE" b="1" dirty="0"/>
              <a:t>Alarmierung</a:t>
            </a:r>
            <a:r>
              <a:rPr lang="de-DE" dirty="0"/>
              <a:t>),</a:t>
            </a:r>
          </a:p>
          <a:p>
            <a:pPr>
              <a:buClr>
                <a:schemeClr val="tx1">
                  <a:lumMod val="65000"/>
                  <a:lumOff val="35000"/>
                </a:schemeClr>
              </a:buClr>
            </a:pPr>
            <a:r>
              <a:rPr lang="de-DE" dirty="0"/>
              <a:t>Eindämmung der Brandausbreitung (</a:t>
            </a:r>
            <a:r>
              <a:rPr lang="de-DE" b="1" dirty="0"/>
              <a:t>Brandbekämpfung</a:t>
            </a:r>
            <a:r>
              <a:rPr lang="de-DE" dirty="0"/>
              <a:t>),</a:t>
            </a:r>
          </a:p>
          <a:p>
            <a:pPr>
              <a:buClr>
                <a:schemeClr val="tx1">
                  <a:lumMod val="65000"/>
                  <a:lumOff val="35000"/>
                </a:schemeClr>
              </a:buClr>
            </a:pPr>
            <a:r>
              <a:rPr lang="de-DE" dirty="0"/>
              <a:t>Die </a:t>
            </a:r>
            <a:r>
              <a:rPr lang="de-DE" b="1" dirty="0"/>
              <a:t>Evakuierung </a:t>
            </a:r>
            <a:r>
              <a:rPr lang="de-DE" dirty="0"/>
              <a:t>der Mitarbeiter und sonstiger Personen aus dem Gefahrenbereich</a:t>
            </a:r>
          </a:p>
          <a:p>
            <a:pPr>
              <a:buNone/>
            </a:pPr>
            <a:r>
              <a:rPr lang="de-DE" dirty="0"/>
              <a:t>Ansprechpartner ist der </a:t>
            </a:r>
            <a:r>
              <a:rPr lang="de-DE" b="1" dirty="0"/>
              <a:t>Brandschutzbeauftragte</a:t>
            </a:r>
            <a:r>
              <a:rPr lang="de-DE" dirty="0"/>
              <a:t>!</a:t>
            </a:r>
          </a:p>
          <a:p>
            <a:endParaRPr lang="de-DE" dirty="0"/>
          </a:p>
          <a:p>
            <a:endParaRPr lang="de-DE" dirty="0"/>
          </a:p>
          <a:p>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2</a:t>
            </a:fld>
            <a:endParaRPr lang="de-DE"/>
          </a:p>
        </p:txBody>
      </p:sp>
    </p:spTree>
    <p:extLst>
      <p:ext uri="{BB962C8B-B14F-4D97-AF65-F5344CB8AC3E}">
        <p14:creationId xmlns:p14="http://schemas.microsoft.com/office/powerpoint/2010/main" val="1293460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344F0A-E0E6-4B0C-BF46-DA4A9CEB2A36}"/>
              </a:ext>
            </a:extLst>
          </p:cNvPr>
          <p:cNvSpPr>
            <a:spLocks noGrp="1"/>
          </p:cNvSpPr>
          <p:nvPr>
            <p:ph type="title"/>
          </p:nvPr>
        </p:nvSpPr>
        <p:spPr/>
        <p:txBody>
          <a:bodyPr/>
          <a:lstStyle/>
          <a:p>
            <a:endParaRPr lang="de-DE"/>
          </a:p>
        </p:txBody>
      </p:sp>
      <p:sp>
        <p:nvSpPr>
          <p:cNvPr id="3" name="Textplatzhalter 2">
            <a:extLst>
              <a:ext uri="{FF2B5EF4-FFF2-40B4-BE49-F238E27FC236}">
                <a16:creationId xmlns:a16="http://schemas.microsoft.com/office/drawing/2014/main" id="{5F4F10C9-42C5-4425-A033-6D8EB5013919}"/>
              </a:ext>
            </a:extLst>
          </p:cNvPr>
          <p:cNvSpPr>
            <a:spLocks noGrp="1"/>
          </p:cNvSpPr>
          <p:nvPr>
            <p:ph type="body" sz="quarter" idx="14"/>
          </p:nvPr>
        </p:nvSpPr>
        <p:spPr/>
        <p:txBody>
          <a:bodyPr/>
          <a:lstStyle/>
          <a:p>
            <a:endParaRPr lang="de-DE"/>
          </a:p>
        </p:txBody>
      </p:sp>
      <p:sp>
        <p:nvSpPr>
          <p:cNvPr id="4" name="Textplatzhalter 3">
            <a:extLst>
              <a:ext uri="{FF2B5EF4-FFF2-40B4-BE49-F238E27FC236}">
                <a16:creationId xmlns:a16="http://schemas.microsoft.com/office/drawing/2014/main" id="{ACA22129-CA03-4B24-88DB-C0BDFDF23593}"/>
              </a:ext>
            </a:extLst>
          </p:cNvPr>
          <p:cNvSpPr>
            <a:spLocks noGrp="1"/>
          </p:cNvSpPr>
          <p:nvPr>
            <p:ph type="body" sz="quarter" idx="15"/>
          </p:nvPr>
        </p:nvSpPr>
        <p:spPr/>
        <p:txBody>
          <a:bodyPr/>
          <a:lstStyle/>
          <a:p>
            <a:endParaRPr lang="de-DE"/>
          </a:p>
        </p:txBody>
      </p:sp>
      <p:sp>
        <p:nvSpPr>
          <p:cNvPr id="5" name="Textplatzhalter 4">
            <a:extLst>
              <a:ext uri="{FF2B5EF4-FFF2-40B4-BE49-F238E27FC236}">
                <a16:creationId xmlns:a16="http://schemas.microsoft.com/office/drawing/2014/main" id="{071C5A75-39F5-40BF-91A2-113FFE30D453}"/>
              </a:ext>
            </a:extLst>
          </p:cNvPr>
          <p:cNvSpPr>
            <a:spLocks noGrp="1"/>
          </p:cNvSpPr>
          <p:nvPr>
            <p:ph type="body" sz="quarter" idx="16"/>
          </p:nvPr>
        </p:nvSpPr>
        <p:spPr/>
        <p:txBody>
          <a:bodyPr/>
          <a:lstStyle/>
          <a:p>
            <a:endParaRPr lang="de-DE"/>
          </a:p>
        </p:txBody>
      </p:sp>
      <p:sp>
        <p:nvSpPr>
          <p:cNvPr id="8" name="Textplatzhalter 7">
            <a:extLst>
              <a:ext uri="{FF2B5EF4-FFF2-40B4-BE49-F238E27FC236}">
                <a16:creationId xmlns:a16="http://schemas.microsoft.com/office/drawing/2014/main" id="{01913AE5-4BFC-4D0D-8647-CC0970718DF3}"/>
              </a:ext>
            </a:extLst>
          </p:cNvPr>
          <p:cNvSpPr>
            <a:spLocks noGrp="1"/>
          </p:cNvSpPr>
          <p:nvPr>
            <p:ph type="body" sz="quarter" idx="17"/>
          </p:nvPr>
        </p:nvSpPr>
        <p:spPr/>
        <p:txBody>
          <a:bodyPr/>
          <a:lstStyle/>
          <a:p>
            <a:endParaRPr lang="de-DE"/>
          </a:p>
        </p:txBody>
      </p:sp>
      <p:sp>
        <p:nvSpPr>
          <p:cNvPr id="9" name="Textplatzhalter 8">
            <a:extLst>
              <a:ext uri="{FF2B5EF4-FFF2-40B4-BE49-F238E27FC236}">
                <a16:creationId xmlns:a16="http://schemas.microsoft.com/office/drawing/2014/main" id="{04A33F83-0B0A-435C-8FAC-96F90DE6457A}"/>
              </a:ext>
            </a:extLst>
          </p:cNvPr>
          <p:cNvSpPr>
            <a:spLocks noGrp="1"/>
          </p:cNvSpPr>
          <p:nvPr>
            <p:ph type="body" sz="quarter" idx="18"/>
          </p:nvPr>
        </p:nvSpPr>
        <p:spPr/>
        <p:txBody>
          <a:bodyPr/>
          <a:lstStyle/>
          <a:p>
            <a:endParaRPr lang="de-DE"/>
          </a:p>
        </p:txBody>
      </p:sp>
    </p:spTree>
    <p:extLst>
      <p:ext uri="{BB962C8B-B14F-4D97-AF65-F5344CB8AC3E}">
        <p14:creationId xmlns:p14="http://schemas.microsoft.com/office/powerpoint/2010/main" val="3224146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Prävention: Voraussetzungen für einen Brand</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a:xfrm>
            <a:off x="527051" y="1601093"/>
            <a:ext cx="8665293" cy="4495434"/>
          </a:xfrm>
        </p:spPr>
        <p:txBody>
          <a:bodyPr/>
          <a:lstStyle/>
          <a:p>
            <a:pPr marL="0" indent="0">
              <a:buNone/>
            </a:pPr>
            <a:r>
              <a:rPr lang="de-DE" dirty="0"/>
              <a:t>Um einen Brand wirksam verhindern zu können, müssen die Voraussetzungen für dessen Entstehung bekannt sein:</a:t>
            </a:r>
          </a:p>
          <a:p>
            <a:pPr>
              <a:buNone/>
            </a:pPr>
            <a:endParaRPr lang="de-DE" dirty="0"/>
          </a:p>
          <a:p>
            <a:pPr>
              <a:buClr>
                <a:schemeClr val="tx2"/>
              </a:buClr>
            </a:pPr>
            <a:r>
              <a:rPr lang="de-DE" dirty="0"/>
              <a:t>Zündquelle</a:t>
            </a:r>
          </a:p>
          <a:p>
            <a:pPr>
              <a:buClr>
                <a:schemeClr val="tx2"/>
              </a:buClr>
            </a:pPr>
            <a:endParaRPr lang="de-DE" dirty="0"/>
          </a:p>
          <a:p>
            <a:pPr>
              <a:buClr>
                <a:schemeClr val="tx2"/>
              </a:buClr>
            </a:pPr>
            <a:r>
              <a:rPr lang="de-DE" dirty="0"/>
              <a:t>entzündbare Stoffe</a:t>
            </a:r>
          </a:p>
          <a:p>
            <a:pPr>
              <a:buClr>
                <a:schemeClr val="tx2"/>
              </a:buClr>
            </a:pPr>
            <a:endParaRPr lang="de-DE" dirty="0"/>
          </a:p>
          <a:p>
            <a:pPr>
              <a:buClr>
                <a:schemeClr val="tx2"/>
              </a:buClr>
            </a:pPr>
            <a:r>
              <a:rPr lang="de-DE" dirty="0"/>
              <a:t>Sauerstoff</a:t>
            </a:r>
          </a:p>
          <a:p>
            <a:endParaRPr lang="de-DE" dirty="0"/>
          </a:p>
          <a:p>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3</a:t>
            </a:fld>
            <a:endParaRPr lang="de-DE"/>
          </a:p>
        </p:txBody>
      </p:sp>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44780" y="1700808"/>
            <a:ext cx="2735796" cy="1823864"/>
          </a:xfrm>
          <a:prstGeom prst="ellipse">
            <a:avLst/>
          </a:prstGeom>
          <a:ln>
            <a:noFill/>
          </a:ln>
          <a:effectLst>
            <a:softEdge rad="112500"/>
          </a:effectLst>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2472" y="2852936"/>
            <a:ext cx="2411760" cy="1607840"/>
          </a:xfrm>
          <a:prstGeom prst="ellipse">
            <a:avLst/>
          </a:prstGeom>
          <a:ln>
            <a:noFill/>
          </a:ln>
          <a:effectLst>
            <a:softEdge rad="112500"/>
          </a:effectLst>
        </p:spPr>
      </p:pic>
      <p:pic>
        <p:nvPicPr>
          <p:cNvPr id="7" name="Grafik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80784" y="4149080"/>
            <a:ext cx="2555776" cy="1870242"/>
          </a:xfrm>
          <a:prstGeom prst="ellipse">
            <a:avLst/>
          </a:prstGeom>
          <a:ln>
            <a:noFill/>
          </a:ln>
          <a:effectLst>
            <a:softEdge rad="112500"/>
          </a:effectLst>
        </p:spPr>
      </p:pic>
      <p:sp>
        <p:nvSpPr>
          <p:cNvPr id="8" name="Textfeld 7"/>
          <p:cNvSpPr txBox="1"/>
          <p:nvPr/>
        </p:nvSpPr>
        <p:spPr>
          <a:xfrm>
            <a:off x="9176551" y="3429000"/>
            <a:ext cx="1656184" cy="215444"/>
          </a:xfrm>
          <a:prstGeom prst="rect">
            <a:avLst/>
          </a:prstGeom>
          <a:noFill/>
        </p:spPr>
        <p:txBody>
          <a:bodyPr wrap="square" rtlCol="0">
            <a:spAutoFit/>
          </a:bodyPr>
          <a:lstStyle/>
          <a:p>
            <a:r>
              <a:rPr lang="de-DE" sz="800" dirty="0">
                <a:solidFill>
                  <a:schemeClr val="accent1"/>
                </a:solidFill>
              </a:rPr>
              <a:t>©</a:t>
            </a:r>
            <a:r>
              <a:rPr lang="de-DE" sz="800" dirty="0" err="1">
                <a:solidFill>
                  <a:schemeClr val="accent1"/>
                </a:solidFill>
              </a:rPr>
              <a:t>pixabay</a:t>
            </a:r>
            <a:r>
              <a:rPr lang="de-DE" sz="800" dirty="0">
                <a:solidFill>
                  <a:schemeClr val="accent1"/>
                </a:solidFill>
              </a:rPr>
              <a:t> - </a:t>
            </a:r>
            <a:r>
              <a:rPr lang="de-DE" sz="800" dirty="0" err="1">
                <a:solidFill>
                  <a:schemeClr val="accent1"/>
                </a:solidFill>
              </a:rPr>
              <a:t>PublicDomainPictures</a:t>
            </a:r>
            <a:endParaRPr lang="de-DE" sz="800" dirty="0">
              <a:solidFill>
                <a:schemeClr val="accent1"/>
              </a:solidFill>
            </a:endParaRPr>
          </a:p>
        </p:txBody>
      </p:sp>
      <p:sp>
        <p:nvSpPr>
          <p:cNvPr id="10" name="Textfeld 9"/>
          <p:cNvSpPr txBox="1"/>
          <p:nvPr/>
        </p:nvSpPr>
        <p:spPr>
          <a:xfrm>
            <a:off x="6348537" y="4365104"/>
            <a:ext cx="1330447" cy="215444"/>
          </a:xfrm>
          <a:prstGeom prst="rect">
            <a:avLst/>
          </a:prstGeom>
          <a:noFill/>
        </p:spPr>
        <p:txBody>
          <a:bodyPr wrap="square" rtlCol="0">
            <a:spAutoFit/>
          </a:bodyPr>
          <a:lstStyle/>
          <a:p>
            <a:r>
              <a:rPr lang="de-DE" sz="800" dirty="0">
                <a:solidFill>
                  <a:schemeClr val="accent1"/>
                </a:solidFill>
              </a:rPr>
              <a:t>©</a:t>
            </a:r>
            <a:r>
              <a:rPr lang="de-DE" sz="800" dirty="0" err="1">
                <a:solidFill>
                  <a:schemeClr val="accent1"/>
                </a:solidFill>
              </a:rPr>
              <a:t>pixabay</a:t>
            </a:r>
            <a:r>
              <a:rPr lang="de-DE" sz="800" dirty="0">
                <a:solidFill>
                  <a:schemeClr val="accent1"/>
                </a:solidFill>
              </a:rPr>
              <a:t> - </a:t>
            </a:r>
            <a:r>
              <a:rPr lang="de-DE" sz="800" dirty="0" err="1">
                <a:solidFill>
                  <a:schemeClr val="accent1"/>
                </a:solidFill>
              </a:rPr>
              <a:t>gwendoline63</a:t>
            </a:r>
            <a:endParaRPr lang="de-DE" sz="800" dirty="0">
              <a:solidFill>
                <a:schemeClr val="accent1"/>
              </a:solidFill>
            </a:endParaRPr>
          </a:p>
        </p:txBody>
      </p:sp>
      <p:sp>
        <p:nvSpPr>
          <p:cNvPr id="11" name="Textfeld 10"/>
          <p:cNvSpPr txBox="1"/>
          <p:nvPr/>
        </p:nvSpPr>
        <p:spPr>
          <a:xfrm>
            <a:off x="9050537" y="5925904"/>
            <a:ext cx="1800200" cy="215444"/>
          </a:xfrm>
          <a:prstGeom prst="rect">
            <a:avLst/>
          </a:prstGeom>
          <a:noFill/>
        </p:spPr>
        <p:txBody>
          <a:bodyPr wrap="square" rtlCol="0">
            <a:spAutoFit/>
          </a:bodyPr>
          <a:lstStyle/>
          <a:p>
            <a:r>
              <a:rPr lang="de-DE" sz="800" dirty="0">
                <a:solidFill>
                  <a:schemeClr val="accent1"/>
                </a:solidFill>
              </a:rPr>
              <a:t>©</a:t>
            </a:r>
            <a:r>
              <a:rPr lang="de-DE" sz="800" dirty="0" err="1">
                <a:solidFill>
                  <a:schemeClr val="accent1"/>
                </a:solidFill>
              </a:rPr>
              <a:t>pixabay</a:t>
            </a:r>
            <a:r>
              <a:rPr lang="de-DE" sz="800" dirty="0">
                <a:solidFill>
                  <a:schemeClr val="accent1"/>
                </a:solidFill>
              </a:rPr>
              <a:t> - Michael Schwarzenberger</a:t>
            </a:r>
          </a:p>
        </p:txBody>
      </p:sp>
    </p:spTree>
    <p:extLst>
      <p:ext uri="{BB962C8B-B14F-4D97-AF65-F5344CB8AC3E}">
        <p14:creationId xmlns:p14="http://schemas.microsoft.com/office/powerpoint/2010/main" val="22571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Prävention: Voraussetzungen für einen Brand</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a:buNone/>
            </a:pPr>
            <a:r>
              <a:rPr lang="de-DE" dirty="0"/>
              <a:t>Fehlt eine der 3 Voraussetzungen, kann es nicht zu einem Brand kommen!</a:t>
            </a:r>
          </a:p>
          <a:p>
            <a:pPr>
              <a:buNone/>
            </a:pPr>
            <a:r>
              <a:rPr lang="de-DE" dirty="0"/>
              <a:t>Da Sauerstoff in der Umgebungsluft fast immer vorhanden ist, ist die sicherste Regel:</a:t>
            </a:r>
          </a:p>
          <a:p>
            <a:pPr>
              <a:buNone/>
            </a:pPr>
            <a:endParaRPr lang="de-DE" dirty="0"/>
          </a:p>
          <a:p>
            <a:pPr algn="ctr">
              <a:buNone/>
            </a:pPr>
            <a:r>
              <a:rPr lang="de-DE" dirty="0"/>
              <a:t>Trennung von Zündquellen und brennbarem Material!</a:t>
            </a:r>
          </a:p>
          <a:p>
            <a:pPr>
              <a:buNone/>
            </a:pPr>
            <a:endParaRPr lang="de-DE" dirty="0"/>
          </a:p>
          <a:p>
            <a:pPr>
              <a:buNone/>
            </a:pPr>
            <a:endParaRPr lang="de-DE" dirty="0"/>
          </a:p>
          <a:p>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4</a:t>
            </a:fld>
            <a:endParaRPr lang="de-DE"/>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79576" y="3755000"/>
            <a:ext cx="2735796" cy="1823864"/>
          </a:xfrm>
          <a:prstGeom prst="ellipse">
            <a:avLst/>
          </a:prstGeom>
          <a:ln>
            <a:noFill/>
          </a:ln>
          <a:effectLst>
            <a:softEdge rad="112500"/>
          </a:effectLst>
        </p:spPr>
      </p:pic>
      <p:sp>
        <p:nvSpPr>
          <p:cNvPr id="8" name="Textfeld 7"/>
          <p:cNvSpPr txBox="1"/>
          <p:nvPr/>
        </p:nvSpPr>
        <p:spPr>
          <a:xfrm>
            <a:off x="2911347" y="5589820"/>
            <a:ext cx="1656184" cy="215444"/>
          </a:xfrm>
          <a:prstGeom prst="rect">
            <a:avLst/>
          </a:prstGeom>
          <a:noFill/>
        </p:spPr>
        <p:txBody>
          <a:bodyPr wrap="square" rtlCol="0">
            <a:spAutoFit/>
          </a:bodyPr>
          <a:lstStyle/>
          <a:p>
            <a:r>
              <a:rPr lang="de-DE" sz="800" dirty="0">
                <a:solidFill>
                  <a:schemeClr val="accent1"/>
                </a:solidFill>
              </a:rPr>
              <a:t>©</a:t>
            </a:r>
            <a:r>
              <a:rPr lang="de-DE" sz="800" dirty="0" err="1">
                <a:solidFill>
                  <a:schemeClr val="accent1"/>
                </a:solidFill>
              </a:rPr>
              <a:t>pixabay</a:t>
            </a:r>
            <a:r>
              <a:rPr lang="de-DE" sz="800" dirty="0">
                <a:solidFill>
                  <a:schemeClr val="accent1"/>
                </a:solidFill>
              </a:rPr>
              <a:t> - </a:t>
            </a:r>
            <a:r>
              <a:rPr lang="de-DE" sz="800" dirty="0" err="1">
                <a:solidFill>
                  <a:schemeClr val="accent1"/>
                </a:solidFill>
              </a:rPr>
              <a:t>PublicDomainPictures</a:t>
            </a:r>
            <a:endParaRPr lang="de-DE" sz="800" dirty="0">
              <a:solidFill>
                <a:schemeClr val="accent1"/>
              </a:solidFill>
            </a:endParaRPr>
          </a:p>
        </p:txBody>
      </p:sp>
      <p:grpSp>
        <p:nvGrpSpPr>
          <p:cNvPr id="9" name="Gruppieren 8"/>
          <p:cNvGrpSpPr/>
          <p:nvPr/>
        </p:nvGrpSpPr>
        <p:grpSpPr>
          <a:xfrm>
            <a:off x="6886592" y="3755000"/>
            <a:ext cx="2737800" cy="2050264"/>
            <a:chOff x="3923928" y="3429000"/>
            <a:chExt cx="2737800" cy="2050264"/>
          </a:xfrm>
        </p:grpSpPr>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23928" y="3429000"/>
              <a:ext cx="2737800" cy="1825200"/>
            </a:xfrm>
            <a:prstGeom prst="ellipse">
              <a:avLst/>
            </a:prstGeom>
            <a:ln>
              <a:noFill/>
            </a:ln>
            <a:effectLst>
              <a:softEdge rad="112500"/>
            </a:effectLst>
          </p:spPr>
        </p:pic>
        <p:sp>
          <p:nvSpPr>
            <p:cNvPr id="10" name="Textfeld 9"/>
            <p:cNvSpPr txBox="1"/>
            <p:nvPr/>
          </p:nvSpPr>
          <p:spPr>
            <a:xfrm>
              <a:off x="4644008" y="5263820"/>
              <a:ext cx="1297640" cy="215444"/>
            </a:xfrm>
            <a:prstGeom prst="rect">
              <a:avLst/>
            </a:prstGeom>
            <a:noFill/>
          </p:spPr>
          <p:txBody>
            <a:bodyPr wrap="square" rtlCol="0">
              <a:spAutoFit/>
            </a:bodyPr>
            <a:lstStyle/>
            <a:p>
              <a:r>
                <a:rPr lang="de-DE" sz="800" dirty="0">
                  <a:solidFill>
                    <a:schemeClr val="accent1"/>
                  </a:solidFill>
                </a:rPr>
                <a:t>©</a:t>
              </a:r>
              <a:r>
                <a:rPr lang="de-DE" sz="800" dirty="0" err="1">
                  <a:solidFill>
                    <a:schemeClr val="accent1"/>
                  </a:solidFill>
                </a:rPr>
                <a:t>pixabay</a:t>
              </a:r>
              <a:r>
                <a:rPr lang="de-DE" sz="800" dirty="0">
                  <a:solidFill>
                    <a:schemeClr val="accent1"/>
                  </a:solidFill>
                </a:rPr>
                <a:t> - </a:t>
              </a:r>
              <a:r>
                <a:rPr lang="de-DE" sz="800" dirty="0" err="1">
                  <a:solidFill>
                    <a:schemeClr val="accent1"/>
                  </a:solidFill>
                </a:rPr>
                <a:t>gwendoline63</a:t>
              </a:r>
              <a:endParaRPr lang="de-DE" sz="800" dirty="0">
                <a:solidFill>
                  <a:schemeClr val="accent1"/>
                </a:solidFill>
              </a:endParaRPr>
            </a:p>
          </p:txBody>
        </p:sp>
      </p:grpSp>
      <p:sp>
        <p:nvSpPr>
          <p:cNvPr id="13" name="Pfeil nach links und rechts 12"/>
          <p:cNvSpPr/>
          <p:nvPr/>
        </p:nvSpPr>
        <p:spPr>
          <a:xfrm>
            <a:off x="5230902" y="4437112"/>
            <a:ext cx="1440160" cy="504056"/>
          </a:xfrm>
          <a:prstGeom prst="leftRightArrow">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de-DE" sz="2000"/>
          </a:p>
        </p:txBody>
      </p:sp>
    </p:spTree>
    <p:extLst>
      <p:ext uri="{BB962C8B-B14F-4D97-AF65-F5344CB8AC3E}">
        <p14:creationId xmlns:p14="http://schemas.microsoft.com/office/powerpoint/2010/main" val="243054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Trennung von Zündquelle und brennbarem Material</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457200" indent="-457200">
              <a:spcBef>
                <a:spcPts val="1800"/>
              </a:spcBef>
              <a:buAutoNum type="arabicPeriod"/>
            </a:pPr>
            <a:r>
              <a:rPr lang="de-DE" dirty="0"/>
              <a:t>Brennbare Gegenstände nie auf Herdplatten oder Heizelementen abstellen.</a:t>
            </a:r>
          </a:p>
          <a:p>
            <a:pPr marL="457200" indent="-457200">
              <a:spcBef>
                <a:spcPts val="1800"/>
              </a:spcBef>
              <a:buAutoNum type="arabicPeriod"/>
            </a:pPr>
            <a:r>
              <a:rPr lang="de-DE" dirty="0"/>
              <a:t>Mögliche Wärmequellen immer auf nicht brennbaren Unterlagen platzieren.</a:t>
            </a:r>
          </a:p>
          <a:p>
            <a:pPr marL="457200" indent="-457200">
              <a:spcBef>
                <a:spcPts val="1800"/>
              </a:spcBef>
              <a:buAutoNum type="arabicPeriod"/>
            </a:pPr>
            <a:r>
              <a:rPr lang="de-DE" dirty="0"/>
              <a:t>Lüftungsschlitze frei und sauber halten!</a:t>
            </a:r>
          </a:p>
          <a:p>
            <a:pPr marL="457200" indent="-457200">
              <a:spcBef>
                <a:spcPts val="1800"/>
              </a:spcBef>
              <a:buAutoNum type="arabicPeriod"/>
            </a:pPr>
            <a:r>
              <a:rPr lang="de-DE" dirty="0"/>
              <a:t>Elektrische Geräte nach dem Gebrauch abschalten, besser: Stecker ziehen. </a:t>
            </a:r>
          </a:p>
          <a:p>
            <a:pPr marL="457200" indent="-457200">
              <a:spcBef>
                <a:spcPts val="1800"/>
              </a:spcBef>
              <a:buAutoNum type="arabicPeriod"/>
            </a:pPr>
            <a:r>
              <a:rPr lang="de-DE" dirty="0"/>
              <a:t>Sicherheitsabstand Leuchtmittel &lt;-&gt; brennbaren Materialien einhalten</a:t>
            </a:r>
          </a:p>
          <a:p>
            <a:pPr marL="457200" indent="-457200">
              <a:spcBef>
                <a:spcPts val="1800"/>
              </a:spcBef>
              <a:buAutoNum type="arabicPeriod"/>
            </a:pPr>
            <a:r>
              <a:rPr lang="de-DE" dirty="0"/>
              <a:t>Wärmeabfuhr bei chemischen Reaktionen beachten (z. B. Klebstoffen)</a:t>
            </a:r>
          </a:p>
          <a:p>
            <a:pPr marL="457200" indent="-457200">
              <a:spcBef>
                <a:spcPts val="1800"/>
              </a:spcBef>
              <a:buAutoNum type="arabicPeriod"/>
            </a:pPr>
            <a:r>
              <a:rPr lang="de-DE" dirty="0"/>
              <a:t>Gefahrenbewusstsein Zündquelle &lt;-&gt; brennbares Material entwickeln.</a:t>
            </a:r>
          </a:p>
          <a:p>
            <a:pPr marL="457200" indent="-457200">
              <a:buAutoNum type="arabicPeriod"/>
            </a:pPr>
            <a:endParaRPr lang="de-DE" dirty="0"/>
          </a:p>
          <a:p>
            <a:pPr>
              <a:buNone/>
            </a:pPr>
            <a:endParaRPr lang="de-DE" dirty="0"/>
          </a:p>
          <a:p>
            <a:pPr>
              <a:buNone/>
            </a:pPr>
            <a:endParaRPr lang="de-DE" dirty="0"/>
          </a:p>
          <a:p>
            <a:pPr>
              <a:buNone/>
            </a:pPr>
            <a:endParaRPr lang="de-DE" dirty="0"/>
          </a:p>
          <a:p>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5</a:t>
            </a:fld>
            <a:endParaRPr lang="de-DE"/>
          </a:p>
        </p:txBody>
      </p:sp>
    </p:spTree>
    <p:extLst>
      <p:ext uri="{BB962C8B-B14F-4D97-AF65-F5344CB8AC3E}">
        <p14:creationId xmlns:p14="http://schemas.microsoft.com/office/powerpoint/2010/main" val="339137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Materialeigenschaften/Brandgefährdung</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a:spcBef>
                <a:spcPts val="2400"/>
              </a:spcBef>
              <a:buNone/>
            </a:pPr>
            <a:r>
              <a:rPr lang="de-DE" b="1" dirty="0"/>
              <a:t>Entflammbarkeit:</a:t>
            </a:r>
            <a:r>
              <a:rPr lang="de-DE" dirty="0"/>
              <a:t> geringere Entflammbarkeit erfordert höhere Zündenergien</a:t>
            </a:r>
          </a:p>
          <a:p>
            <a:pPr>
              <a:spcBef>
                <a:spcPts val="2400"/>
              </a:spcBef>
              <a:buNone/>
            </a:pPr>
            <a:r>
              <a:rPr lang="de-DE" b="1" dirty="0"/>
              <a:t>Ausbreitungsgeschwindigkeit:</a:t>
            </a:r>
            <a:r>
              <a:rPr lang="de-DE" dirty="0"/>
              <a:t> Abhängig von der Dichte der Brandlasten</a:t>
            </a:r>
          </a:p>
          <a:p>
            <a:pPr>
              <a:spcBef>
                <a:spcPts val="2400"/>
              </a:spcBef>
              <a:buNone/>
            </a:pPr>
            <a:r>
              <a:rPr lang="de-DE" b="1" dirty="0"/>
              <a:t>Oberflächengröße:</a:t>
            </a:r>
            <a:r>
              <a:rPr lang="de-DE" dirty="0"/>
              <a:t> Je größer die Oberfläche des Materials, desto größer ist auch die Oxidationsfläche und somit das Gefährdungspotenzial. (Staubexplosion!)</a:t>
            </a:r>
          </a:p>
          <a:p>
            <a:pPr>
              <a:spcBef>
                <a:spcPts val="2400"/>
              </a:spcBef>
              <a:buNone/>
            </a:pPr>
            <a:r>
              <a:rPr lang="de-DE" b="1" dirty="0"/>
              <a:t>Temperaturentwicklung:</a:t>
            </a:r>
            <a:r>
              <a:rPr lang="de-DE" dirty="0"/>
              <a:t> Besonders heiß werden Metallbrände.</a:t>
            </a:r>
          </a:p>
          <a:p>
            <a:pPr>
              <a:spcBef>
                <a:spcPts val="2400"/>
              </a:spcBef>
              <a:buNone/>
            </a:pPr>
            <a:r>
              <a:rPr lang="de-DE" b="1" dirty="0"/>
              <a:t>Aggregatzustand: </a:t>
            </a:r>
            <a:r>
              <a:rPr lang="de-DE" dirty="0"/>
              <a:t>Flüssige oder gasförmige Materialien haben ein höheres Gefährdungspotenzial, weil sie schwerer zu kontrollieren sind.</a:t>
            </a:r>
          </a:p>
          <a:p>
            <a:pPr>
              <a:buNone/>
            </a:pPr>
            <a:endParaRPr lang="de-DE" dirty="0"/>
          </a:p>
          <a:p>
            <a:pPr>
              <a:buNone/>
            </a:pPr>
            <a:endParaRPr lang="de-DE" dirty="0"/>
          </a:p>
          <a:p>
            <a:pPr marL="457200" indent="-457200">
              <a:buAutoNum type="arabicPeriod"/>
            </a:pPr>
            <a:endParaRPr lang="de-DE" dirty="0"/>
          </a:p>
          <a:p>
            <a:pPr>
              <a:buNone/>
            </a:pPr>
            <a:endParaRPr lang="de-DE" dirty="0"/>
          </a:p>
          <a:p>
            <a:pPr>
              <a:buNone/>
            </a:pPr>
            <a:endParaRPr lang="de-DE" dirty="0"/>
          </a:p>
          <a:p>
            <a:pPr>
              <a:buNone/>
            </a:pPr>
            <a:endParaRPr lang="de-DE" dirty="0"/>
          </a:p>
          <a:p>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6</a:t>
            </a:fld>
            <a:endParaRPr lang="de-DE"/>
          </a:p>
        </p:txBody>
      </p:sp>
    </p:spTree>
    <p:extLst>
      <p:ext uri="{BB962C8B-B14F-4D97-AF65-F5344CB8AC3E}">
        <p14:creationId xmlns:p14="http://schemas.microsoft.com/office/powerpoint/2010/main" val="1087586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Brandklassen nach EN 2</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marL="457200" indent="-457200">
              <a:buAutoNum type="arabicPeriod"/>
            </a:pPr>
            <a:endParaRPr lang="de-DE" dirty="0"/>
          </a:p>
          <a:p>
            <a:pPr>
              <a:buNone/>
            </a:pPr>
            <a:endParaRPr lang="de-DE" dirty="0"/>
          </a:p>
          <a:p>
            <a:pPr>
              <a:buNone/>
            </a:pPr>
            <a:endParaRPr lang="de-DE" dirty="0"/>
          </a:p>
          <a:p>
            <a:pPr>
              <a:buNone/>
            </a:pPr>
            <a:endParaRPr lang="de-DE" dirty="0"/>
          </a:p>
          <a:p>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7</a:t>
            </a:fld>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689338561"/>
              </p:ext>
            </p:extLst>
          </p:nvPr>
        </p:nvGraphicFramePr>
        <p:xfrm>
          <a:off x="2063552" y="1199387"/>
          <a:ext cx="8064384" cy="4821900"/>
        </p:xfrm>
        <a:graphic>
          <a:graphicData uri="http://schemas.openxmlformats.org/drawingml/2006/table">
            <a:tbl>
              <a:tblPr firstRow="1" bandRow="1">
                <a:tableStyleId>{5C22544A-7EE6-4342-B048-85BDC9FD1C3A}</a:tableStyleId>
              </a:tblPr>
              <a:tblGrid>
                <a:gridCol w="1512168">
                  <a:extLst>
                    <a:ext uri="{9D8B030D-6E8A-4147-A177-3AD203B41FA5}">
                      <a16:colId xmlns:a16="http://schemas.microsoft.com/office/drawing/2014/main" val="20000"/>
                    </a:ext>
                  </a:extLst>
                </a:gridCol>
                <a:gridCol w="3864088">
                  <a:extLst>
                    <a:ext uri="{9D8B030D-6E8A-4147-A177-3AD203B41FA5}">
                      <a16:colId xmlns:a16="http://schemas.microsoft.com/office/drawing/2014/main" val="20001"/>
                    </a:ext>
                  </a:extLst>
                </a:gridCol>
                <a:gridCol w="2688128">
                  <a:extLst>
                    <a:ext uri="{9D8B030D-6E8A-4147-A177-3AD203B41FA5}">
                      <a16:colId xmlns:a16="http://schemas.microsoft.com/office/drawing/2014/main" val="20002"/>
                    </a:ext>
                  </a:extLst>
                </a:gridCol>
              </a:tblGrid>
              <a:tr h="803650">
                <a:tc>
                  <a:txBody>
                    <a:bodyPr/>
                    <a:lstStyle/>
                    <a:p>
                      <a:r>
                        <a:rPr lang="de-DE" dirty="0"/>
                        <a:t>Brandklasse</a:t>
                      </a:r>
                    </a:p>
                  </a:txBody>
                  <a:tcPr/>
                </a:tc>
                <a:tc>
                  <a:txBody>
                    <a:bodyPr/>
                    <a:lstStyle/>
                    <a:p>
                      <a:r>
                        <a:rPr lang="de-DE" dirty="0"/>
                        <a:t>Beschreibung</a:t>
                      </a:r>
                    </a:p>
                  </a:txBody>
                  <a:tcPr/>
                </a:tc>
                <a:tc>
                  <a:txBody>
                    <a:bodyPr/>
                    <a:lstStyle/>
                    <a:p>
                      <a:r>
                        <a:rPr lang="de-DE" dirty="0"/>
                        <a:t>Materialbeispiele</a:t>
                      </a:r>
                    </a:p>
                  </a:txBody>
                  <a:tcPr/>
                </a:tc>
                <a:extLst>
                  <a:ext uri="{0D108BD9-81ED-4DB2-BD59-A6C34878D82A}">
                    <a16:rowId xmlns:a16="http://schemas.microsoft.com/office/drawing/2014/main" val="10000"/>
                  </a:ext>
                </a:extLst>
              </a:tr>
              <a:tr h="803650">
                <a:tc>
                  <a:txBody>
                    <a:bodyPr/>
                    <a:lstStyle/>
                    <a:p>
                      <a:pPr algn="ctr"/>
                      <a:endParaRPr lang="de-DE" sz="1400" dirty="0"/>
                    </a:p>
                  </a:txBody>
                  <a:tcPr/>
                </a:tc>
                <a:tc>
                  <a:txBody>
                    <a:bodyPr/>
                    <a:lstStyle/>
                    <a:p>
                      <a:r>
                        <a:rPr lang="de-DE" sz="1400" dirty="0"/>
                        <a:t>Brände fester</a:t>
                      </a:r>
                      <a:r>
                        <a:rPr lang="de-DE" sz="1400" baseline="0" dirty="0"/>
                        <a:t> Stoffe, hauptsächlich organischer Natur, die im Normalfall unter Glutbildung verbrennen</a:t>
                      </a:r>
                      <a:endParaRPr lang="de-DE" sz="1400" dirty="0"/>
                    </a:p>
                  </a:txBody>
                  <a:tcPr/>
                </a:tc>
                <a:tc>
                  <a:txBody>
                    <a:bodyPr/>
                    <a:lstStyle/>
                    <a:p>
                      <a:r>
                        <a:rPr lang="de-DE" sz="1400" dirty="0"/>
                        <a:t>Papier, Holz, Textilien, Kohle,</a:t>
                      </a:r>
                      <a:r>
                        <a:rPr lang="de-DE" sz="1400" baseline="0" dirty="0"/>
                        <a:t> Reifen, einige Kunststoffe</a:t>
                      </a:r>
                      <a:endParaRPr lang="de-DE" sz="1400" dirty="0"/>
                    </a:p>
                  </a:txBody>
                  <a:tcPr/>
                </a:tc>
                <a:extLst>
                  <a:ext uri="{0D108BD9-81ED-4DB2-BD59-A6C34878D82A}">
                    <a16:rowId xmlns:a16="http://schemas.microsoft.com/office/drawing/2014/main" val="10001"/>
                  </a:ext>
                </a:extLst>
              </a:tr>
              <a:tr h="803650">
                <a:tc>
                  <a:txBody>
                    <a:bodyPr/>
                    <a:lstStyle/>
                    <a:p>
                      <a:endParaRPr lang="de-DE" sz="1400" dirty="0"/>
                    </a:p>
                  </a:txBody>
                  <a:tcPr/>
                </a:tc>
                <a:tc>
                  <a:txBody>
                    <a:bodyPr/>
                    <a:lstStyle/>
                    <a:p>
                      <a:r>
                        <a:rPr lang="de-DE" sz="1400" dirty="0"/>
                        <a:t>Brände</a:t>
                      </a:r>
                      <a:r>
                        <a:rPr lang="de-DE" sz="1400" baseline="0" dirty="0"/>
                        <a:t> von flüssigen oder beim Brand flüssig werdenden Stoffen </a:t>
                      </a:r>
                      <a:endParaRPr lang="de-DE" sz="1400" dirty="0"/>
                    </a:p>
                  </a:txBody>
                  <a:tcPr/>
                </a:tc>
                <a:tc>
                  <a:txBody>
                    <a:bodyPr/>
                    <a:lstStyle/>
                    <a:p>
                      <a:r>
                        <a:rPr lang="de-DE" sz="1400" dirty="0"/>
                        <a:t>Benzin, Diesel,</a:t>
                      </a:r>
                      <a:r>
                        <a:rPr lang="de-DE" sz="1400" baseline="0" dirty="0"/>
                        <a:t> Heizöl, Teer, Alkohol, Lacke, viele Kunststoffe (z. B. </a:t>
                      </a:r>
                      <a:r>
                        <a:rPr lang="de-DE" sz="1400" baseline="0" dirty="0" err="1"/>
                        <a:t>PVC</a:t>
                      </a:r>
                      <a:r>
                        <a:rPr lang="de-DE" sz="1400" baseline="0" dirty="0"/>
                        <a:t>)</a:t>
                      </a:r>
                      <a:endParaRPr lang="de-DE" sz="1400" dirty="0"/>
                    </a:p>
                  </a:txBody>
                  <a:tcPr/>
                </a:tc>
                <a:extLst>
                  <a:ext uri="{0D108BD9-81ED-4DB2-BD59-A6C34878D82A}">
                    <a16:rowId xmlns:a16="http://schemas.microsoft.com/office/drawing/2014/main" val="10002"/>
                  </a:ext>
                </a:extLst>
              </a:tr>
              <a:tr h="803650">
                <a:tc>
                  <a:txBody>
                    <a:bodyPr/>
                    <a:lstStyle/>
                    <a:p>
                      <a:endParaRPr lang="de-DE"/>
                    </a:p>
                  </a:txBody>
                  <a:tcPr/>
                </a:tc>
                <a:tc>
                  <a:txBody>
                    <a:bodyPr/>
                    <a:lstStyle/>
                    <a:p>
                      <a:r>
                        <a:rPr lang="de-DE" sz="1400" dirty="0"/>
                        <a:t>Brände von Gasen</a:t>
                      </a:r>
                    </a:p>
                  </a:txBody>
                  <a:tcPr/>
                </a:tc>
                <a:tc>
                  <a:txBody>
                    <a:bodyPr/>
                    <a:lstStyle/>
                    <a:p>
                      <a:r>
                        <a:rPr lang="de-DE" sz="1400" dirty="0"/>
                        <a:t>Butan,</a:t>
                      </a:r>
                      <a:r>
                        <a:rPr lang="de-DE" sz="1400" baseline="0" dirty="0"/>
                        <a:t> Propan, Wasserstoff, Erdgas, Acetylen </a:t>
                      </a:r>
                      <a:endParaRPr lang="de-DE" sz="1400" dirty="0"/>
                    </a:p>
                  </a:txBody>
                  <a:tcPr/>
                </a:tc>
                <a:extLst>
                  <a:ext uri="{0D108BD9-81ED-4DB2-BD59-A6C34878D82A}">
                    <a16:rowId xmlns:a16="http://schemas.microsoft.com/office/drawing/2014/main" val="10003"/>
                  </a:ext>
                </a:extLst>
              </a:tr>
              <a:tr h="803650">
                <a:tc>
                  <a:txBody>
                    <a:bodyPr/>
                    <a:lstStyle/>
                    <a:p>
                      <a:endParaRPr lang="de-DE"/>
                    </a:p>
                  </a:txBody>
                  <a:tcPr/>
                </a:tc>
                <a:tc>
                  <a:txBody>
                    <a:bodyPr/>
                    <a:lstStyle/>
                    <a:p>
                      <a:r>
                        <a:rPr lang="de-DE" sz="1400" dirty="0"/>
                        <a:t>Metallbrände</a:t>
                      </a:r>
                    </a:p>
                  </a:txBody>
                  <a:tcPr/>
                </a:tc>
                <a:tc>
                  <a:txBody>
                    <a:bodyPr/>
                    <a:lstStyle/>
                    <a:p>
                      <a:r>
                        <a:rPr lang="de-DE" sz="1400" dirty="0"/>
                        <a:t>Aluminium,</a:t>
                      </a:r>
                      <a:r>
                        <a:rPr lang="de-DE" sz="1400" baseline="0" dirty="0"/>
                        <a:t> Natrium, Kalium, Lithium</a:t>
                      </a:r>
                      <a:endParaRPr lang="de-DE" sz="1400" dirty="0"/>
                    </a:p>
                  </a:txBody>
                  <a:tcPr/>
                </a:tc>
                <a:extLst>
                  <a:ext uri="{0D108BD9-81ED-4DB2-BD59-A6C34878D82A}">
                    <a16:rowId xmlns:a16="http://schemas.microsoft.com/office/drawing/2014/main" val="10004"/>
                  </a:ext>
                </a:extLst>
              </a:tr>
              <a:tr h="803650">
                <a:tc>
                  <a:txBody>
                    <a:bodyPr/>
                    <a:lstStyle/>
                    <a:p>
                      <a:endParaRPr lang="de-DE" dirty="0"/>
                    </a:p>
                  </a:txBody>
                  <a:tcPr/>
                </a:tc>
                <a:tc>
                  <a:txBody>
                    <a:bodyPr/>
                    <a:lstStyle/>
                    <a:p>
                      <a:r>
                        <a:rPr lang="de-DE" sz="1400" dirty="0"/>
                        <a:t>Brände</a:t>
                      </a:r>
                      <a:r>
                        <a:rPr lang="de-DE" sz="1400" baseline="0" dirty="0"/>
                        <a:t> von Speiseölen oder Speisefetten</a:t>
                      </a:r>
                      <a:endParaRPr lang="de-DE" sz="1400" dirty="0"/>
                    </a:p>
                  </a:txBody>
                  <a:tcPr/>
                </a:tc>
                <a:tc>
                  <a:txBody>
                    <a:bodyPr/>
                    <a:lstStyle/>
                    <a:p>
                      <a:r>
                        <a:rPr lang="de-DE" sz="1400" dirty="0"/>
                        <a:t>Speiseöl und Speisefett</a:t>
                      </a:r>
                    </a:p>
                  </a:txBody>
                  <a:tcPr/>
                </a:tc>
                <a:extLst>
                  <a:ext uri="{0D108BD9-81ED-4DB2-BD59-A6C34878D82A}">
                    <a16:rowId xmlns:a16="http://schemas.microsoft.com/office/drawing/2014/main" val="10005"/>
                  </a:ext>
                </a:extLst>
              </a:tr>
            </a:tbl>
          </a:graphicData>
        </a:graphic>
      </p:graphicFrame>
      <p:pic>
        <p:nvPicPr>
          <p:cNvPr id="6" name="Grafik 5"/>
          <p:cNvPicPr>
            <a:picLocks noChangeAspect="1"/>
          </p:cNvPicPr>
          <p:nvPr/>
        </p:nvPicPr>
        <p:blipFill>
          <a:blip r:embed="rId3"/>
          <a:stretch>
            <a:fillRect/>
          </a:stretch>
        </p:blipFill>
        <p:spPr>
          <a:xfrm>
            <a:off x="2495600" y="2069013"/>
            <a:ext cx="648072" cy="670223"/>
          </a:xfrm>
          <a:prstGeom prst="rect">
            <a:avLst/>
          </a:prstGeom>
        </p:spPr>
      </p:pic>
      <p:pic>
        <p:nvPicPr>
          <p:cNvPr id="7" name="Grafik 6"/>
          <p:cNvPicPr>
            <a:picLocks noChangeAspect="1"/>
          </p:cNvPicPr>
          <p:nvPr/>
        </p:nvPicPr>
        <p:blipFill>
          <a:blip r:embed="rId4"/>
          <a:stretch>
            <a:fillRect/>
          </a:stretch>
        </p:blipFill>
        <p:spPr>
          <a:xfrm>
            <a:off x="2496202" y="2877428"/>
            <a:ext cx="647470" cy="669600"/>
          </a:xfrm>
          <a:prstGeom prst="rect">
            <a:avLst/>
          </a:prstGeom>
        </p:spPr>
      </p:pic>
      <p:pic>
        <p:nvPicPr>
          <p:cNvPr id="8" name="Grafik 7"/>
          <p:cNvPicPr>
            <a:picLocks noChangeAspect="1"/>
          </p:cNvPicPr>
          <p:nvPr/>
        </p:nvPicPr>
        <p:blipFill>
          <a:blip r:embed="rId5"/>
          <a:stretch>
            <a:fillRect/>
          </a:stretch>
        </p:blipFill>
        <p:spPr>
          <a:xfrm>
            <a:off x="2496202" y="3685844"/>
            <a:ext cx="647470" cy="669600"/>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95600" y="4471264"/>
            <a:ext cx="647470" cy="669600"/>
          </a:xfrm>
          <a:prstGeom prst="rect">
            <a:avLst/>
          </a:prstGeom>
        </p:spPr>
      </p:pic>
      <p:pic>
        <p:nvPicPr>
          <p:cNvPr id="10" name="Grafik 9"/>
          <p:cNvPicPr>
            <a:picLocks noChangeAspect="1"/>
          </p:cNvPicPr>
          <p:nvPr/>
        </p:nvPicPr>
        <p:blipFill>
          <a:blip r:embed="rId7"/>
          <a:stretch>
            <a:fillRect/>
          </a:stretch>
        </p:blipFill>
        <p:spPr>
          <a:xfrm>
            <a:off x="2495600" y="5279057"/>
            <a:ext cx="647470" cy="669600"/>
          </a:xfrm>
          <a:prstGeom prst="rect">
            <a:avLst/>
          </a:prstGeom>
        </p:spPr>
      </p:pic>
    </p:spTree>
    <p:extLst>
      <p:ext uri="{BB962C8B-B14F-4D97-AF65-F5344CB8AC3E}">
        <p14:creationId xmlns:p14="http://schemas.microsoft.com/office/powerpoint/2010/main" val="1372320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Löschmittel (Feuerlöscher)</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a:buNone/>
            </a:pPr>
            <a:r>
              <a:rPr lang="de-DE" dirty="0"/>
              <a:t>Geeignete Löschmittel in Abhängigkeit der brennbaren Materialien.</a:t>
            </a:r>
          </a:p>
          <a:p>
            <a:pPr>
              <a:buNone/>
            </a:pPr>
            <a:endParaRPr lang="de-DE" dirty="0"/>
          </a:p>
          <a:p>
            <a:pPr>
              <a:buNone/>
            </a:pPr>
            <a:endParaRPr lang="de-DE" dirty="0"/>
          </a:p>
          <a:p>
            <a:pPr>
              <a:buNone/>
            </a:pPr>
            <a:endParaRPr lang="de-DE" dirty="0"/>
          </a:p>
          <a:p>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8</a:t>
            </a:fld>
            <a:endParaRPr lang="de-DE"/>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4770" y="1988841"/>
            <a:ext cx="2931790" cy="3909053"/>
          </a:xfrm>
          <a:prstGeom prst="rect">
            <a:avLst/>
          </a:prstGeom>
          <a:ln>
            <a:noFill/>
          </a:ln>
          <a:effectLst>
            <a:softEdge rad="112500"/>
          </a:effectLst>
        </p:spPr>
      </p:pic>
      <p:sp>
        <p:nvSpPr>
          <p:cNvPr id="7" name="Textfeld 6"/>
          <p:cNvSpPr txBox="1"/>
          <p:nvPr/>
        </p:nvSpPr>
        <p:spPr>
          <a:xfrm>
            <a:off x="9480376" y="5835205"/>
            <a:ext cx="1656184" cy="215444"/>
          </a:xfrm>
          <a:prstGeom prst="rect">
            <a:avLst/>
          </a:prstGeom>
          <a:noFill/>
        </p:spPr>
        <p:txBody>
          <a:bodyPr wrap="square" rtlCol="0">
            <a:spAutoFit/>
          </a:bodyPr>
          <a:lstStyle/>
          <a:p>
            <a:r>
              <a:rPr lang="de-DE" sz="800" dirty="0">
                <a:solidFill>
                  <a:schemeClr val="accent1"/>
                </a:solidFill>
              </a:rPr>
              <a:t>©</a:t>
            </a:r>
            <a:r>
              <a:rPr lang="de-DE" sz="800" dirty="0" err="1">
                <a:solidFill>
                  <a:schemeClr val="accent1"/>
                </a:solidFill>
              </a:rPr>
              <a:t>pixabay</a:t>
            </a:r>
            <a:r>
              <a:rPr lang="de-DE" sz="800" dirty="0">
                <a:solidFill>
                  <a:schemeClr val="accent1"/>
                </a:solidFill>
              </a:rPr>
              <a:t> - Hans </a:t>
            </a:r>
            <a:r>
              <a:rPr lang="de-DE" sz="800" dirty="0" err="1">
                <a:solidFill>
                  <a:schemeClr val="accent1"/>
                </a:solidFill>
              </a:rPr>
              <a:t>Braxmeier</a:t>
            </a:r>
            <a:endParaRPr lang="de-DE" sz="800" dirty="0">
              <a:solidFill>
                <a:schemeClr val="accent1"/>
              </a:solidFill>
            </a:endParaRPr>
          </a:p>
        </p:txBody>
      </p:sp>
      <p:sp>
        <p:nvSpPr>
          <p:cNvPr id="6" name="Textfeld 5"/>
          <p:cNvSpPr txBox="1"/>
          <p:nvPr/>
        </p:nvSpPr>
        <p:spPr>
          <a:xfrm>
            <a:off x="479832" y="2235636"/>
            <a:ext cx="7128336" cy="3847207"/>
          </a:xfrm>
          <a:prstGeom prst="rect">
            <a:avLst/>
          </a:prstGeom>
          <a:noFill/>
        </p:spPr>
        <p:txBody>
          <a:bodyPr wrap="square" rtlCol="0">
            <a:spAutoFit/>
          </a:bodyPr>
          <a:lstStyle/>
          <a:p>
            <a:pPr marL="342900" indent="-342900">
              <a:buFont typeface="Arial" panose="020B0604020202020204" pitchFamily="34" charset="0"/>
              <a:buChar char="•"/>
            </a:pPr>
            <a:r>
              <a:rPr lang="de-DE" sz="2000" dirty="0">
                <a:solidFill>
                  <a:schemeClr val="tx2"/>
                </a:solidFill>
                <a:latin typeface="Calibri" panose="020F0502020204030204" pitchFamily="34" charset="0"/>
              </a:rPr>
              <a:t>Auf</a:t>
            </a:r>
            <a:r>
              <a:rPr lang="de-DE" sz="2000" dirty="0">
                <a:solidFill>
                  <a:schemeClr val="accent1"/>
                </a:solidFill>
              </a:rPr>
              <a:t> </a:t>
            </a:r>
            <a:r>
              <a:rPr lang="de-DE" sz="2000" dirty="0">
                <a:solidFill>
                  <a:schemeClr val="tx2"/>
                </a:solidFill>
                <a:latin typeface="Calibri" panose="020F0502020204030204" pitchFamily="34" charset="0"/>
              </a:rPr>
              <a:t>den Feuerlöschern ist die Brandklasse, also der Einsatzbereich dargestellt, die Handhabung beschrieben und das Löschvermögen angegeben. </a:t>
            </a:r>
          </a:p>
          <a:p>
            <a:endParaRPr lang="de-DE" sz="2000" dirty="0">
              <a:solidFill>
                <a:schemeClr val="tx2"/>
              </a:solidFill>
              <a:latin typeface="Calibri" panose="020F0502020204030204" pitchFamily="34" charset="0"/>
            </a:endParaRPr>
          </a:p>
          <a:p>
            <a:pPr marL="342900" indent="-342900">
              <a:buFont typeface="Arial" panose="020B0604020202020204" pitchFamily="34" charset="0"/>
              <a:buChar char="•"/>
            </a:pPr>
            <a:r>
              <a:rPr lang="de-DE" sz="2000" dirty="0">
                <a:solidFill>
                  <a:schemeClr val="tx2"/>
                </a:solidFill>
                <a:latin typeface="Calibri" panose="020F0502020204030204" pitchFamily="34" charset="0"/>
              </a:rPr>
              <a:t>Feuerlöscher müssen jederzeit gut zugänglich und an sofort erkennbaren Standorten untergebracht werden. </a:t>
            </a:r>
          </a:p>
          <a:p>
            <a:endParaRPr lang="de-DE" sz="2000" dirty="0">
              <a:solidFill>
                <a:schemeClr val="tx2"/>
              </a:solidFill>
              <a:latin typeface="Calibri" panose="020F0502020204030204" pitchFamily="34" charset="0"/>
            </a:endParaRPr>
          </a:p>
          <a:p>
            <a:r>
              <a:rPr lang="de-DE" sz="2000" b="1" dirty="0">
                <a:solidFill>
                  <a:schemeClr val="tx2"/>
                </a:solidFill>
                <a:latin typeface="Calibri" panose="020F0502020204030204" pitchFamily="34" charset="0"/>
              </a:rPr>
              <a:t>Hinweis:</a:t>
            </a:r>
            <a:r>
              <a:rPr lang="de-DE" sz="2000" dirty="0">
                <a:solidFill>
                  <a:schemeClr val="tx2"/>
                </a:solidFill>
                <a:latin typeface="Calibri" panose="020F0502020204030204" pitchFamily="34" charset="0"/>
              </a:rPr>
              <a:t> Nach den neuesten Erkenntnissen sind Löschdecken nur sehr bedingt einsetzbar. Ein Feuerlöscher ist in jedem Fall vorzuziehen. Ausnahme: eine in Flammen stehende Person</a:t>
            </a:r>
          </a:p>
          <a:p>
            <a:endParaRPr lang="de-DE" sz="2000" dirty="0">
              <a:solidFill>
                <a:schemeClr val="accent1"/>
              </a:solidFill>
            </a:endParaRPr>
          </a:p>
          <a:p>
            <a:endParaRPr lang="de-DE" sz="2000" dirty="0">
              <a:solidFill>
                <a:schemeClr val="accent1"/>
              </a:solidFill>
            </a:endParaRPr>
          </a:p>
        </p:txBody>
      </p:sp>
    </p:spTree>
    <p:extLst>
      <p:ext uri="{BB962C8B-B14F-4D97-AF65-F5344CB8AC3E}">
        <p14:creationId xmlns:p14="http://schemas.microsoft.com/office/powerpoint/2010/main" val="926499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a:t>Löschmittel (Anzahl von Feuerlöschern)</a:t>
            </a:r>
          </a:p>
        </p:txBody>
      </p:sp>
      <p:sp>
        <p:nvSpPr>
          <p:cNvPr id="15" name="Inhaltsplatzhalter 1">
            <a:extLst>
              <a:ext uri="{FF2B5EF4-FFF2-40B4-BE49-F238E27FC236}">
                <a16:creationId xmlns:a16="http://schemas.microsoft.com/office/drawing/2014/main" id="{38692CBC-42A3-4367-8A1F-FBEC56CAC9BF}"/>
              </a:ext>
            </a:extLst>
          </p:cNvPr>
          <p:cNvSpPr>
            <a:spLocks noGrp="1"/>
          </p:cNvSpPr>
          <p:nvPr>
            <p:ph sz="quarter" idx="19"/>
          </p:nvPr>
        </p:nvSpPr>
        <p:spPr/>
        <p:txBody>
          <a:bodyPr/>
          <a:lstStyle/>
          <a:p>
            <a:pPr>
              <a:buNone/>
            </a:pPr>
            <a:endParaRPr lang="de-DE" dirty="0"/>
          </a:p>
          <a:p>
            <a:pPr>
              <a:buNone/>
            </a:pPr>
            <a:r>
              <a:rPr lang="de-DE" dirty="0"/>
              <a:t> </a:t>
            </a:r>
          </a:p>
          <a:p>
            <a:pPr>
              <a:buNone/>
            </a:pPr>
            <a:endParaRPr lang="de-DE" dirty="0"/>
          </a:p>
          <a:p>
            <a:pPr>
              <a:buNone/>
            </a:pPr>
            <a:endParaRPr lang="de-DE" dirty="0"/>
          </a:p>
          <a:p>
            <a:pPr>
              <a:buNone/>
            </a:pPr>
            <a:endParaRPr lang="de-DE" dirty="0"/>
          </a:p>
          <a:p>
            <a:endParaRPr lang="de-DE" dirty="0"/>
          </a:p>
          <a:p>
            <a:pPr>
              <a:buNone/>
            </a:pPr>
            <a:endParaRPr lang="de-DE" dirty="0"/>
          </a:p>
          <a:p>
            <a:pPr>
              <a:buNone/>
            </a:pPr>
            <a:endParaRPr lang="de-DE" dirty="0"/>
          </a:p>
        </p:txBody>
      </p:sp>
      <p:sp>
        <p:nvSpPr>
          <p:cNvPr id="4" name="Fußzeilenplatzhalter 3"/>
          <p:cNvSpPr>
            <a:spLocks noGrp="1"/>
          </p:cNvSpPr>
          <p:nvPr>
            <p:ph type="ftr" sz="quarter" idx="20"/>
          </p:nvPr>
        </p:nvSpPr>
        <p:spPr/>
        <p:txBody>
          <a:bodyPr/>
          <a:lstStyle/>
          <a:p>
            <a:r>
              <a:rPr lang="de-DE"/>
              <a:t>© Unterweisung Plus</a:t>
            </a:r>
            <a:endParaRPr lang="de-DE" dirty="0"/>
          </a:p>
        </p:txBody>
      </p:sp>
      <p:sp>
        <p:nvSpPr>
          <p:cNvPr id="3" name="Foliennummernplatzhalter 2"/>
          <p:cNvSpPr>
            <a:spLocks noGrp="1"/>
          </p:cNvSpPr>
          <p:nvPr>
            <p:ph type="sldNum" sz="quarter" idx="21"/>
          </p:nvPr>
        </p:nvSpPr>
        <p:spPr/>
        <p:txBody>
          <a:bodyPr/>
          <a:lstStyle/>
          <a:p>
            <a:fld id="{9564BF1B-7A00-4FDB-9ACC-13A0BEC11AB6}" type="slidenum">
              <a:rPr lang="de-DE" smtClean="0"/>
              <a:pPr/>
              <a:t>9</a:t>
            </a:fld>
            <a:endParaRPr lang="de-DE"/>
          </a:p>
        </p:txBody>
      </p:sp>
      <p:graphicFrame>
        <p:nvGraphicFramePr>
          <p:cNvPr id="2" name="Tabelle 1"/>
          <p:cNvGraphicFramePr>
            <a:graphicFrameLocks noGrp="1"/>
          </p:cNvGraphicFramePr>
          <p:nvPr>
            <p:extLst>
              <p:ext uri="{D42A27DB-BD31-4B8C-83A1-F6EECF244321}">
                <p14:modId xmlns:p14="http://schemas.microsoft.com/office/powerpoint/2010/main" val="255291052"/>
              </p:ext>
            </p:extLst>
          </p:nvPr>
        </p:nvGraphicFramePr>
        <p:xfrm>
          <a:off x="2135560" y="2510904"/>
          <a:ext cx="7776864" cy="1854200"/>
        </p:xfrm>
        <a:graphic>
          <a:graphicData uri="http://schemas.openxmlformats.org/drawingml/2006/table">
            <a:tbl>
              <a:tblPr firstRow="1" bandRow="1">
                <a:tableStyleId>{5C22544A-7EE6-4342-B048-85BDC9FD1C3A}</a:tableStyleId>
              </a:tblPr>
              <a:tblGrid>
                <a:gridCol w="4274046">
                  <a:extLst>
                    <a:ext uri="{9D8B030D-6E8A-4147-A177-3AD203B41FA5}">
                      <a16:colId xmlns:a16="http://schemas.microsoft.com/office/drawing/2014/main" val="20000"/>
                    </a:ext>
                  </a:extLst>
                </a:gridCol>
                <a:gridCol w="3502818">
                  <a:extLst>
                    <a:ext uri="{9D8B030D-6E8A-4147-A177-3AD203B41FA5}">
                      <a16:colId xmlns:a16="http://schemas.microsoft.com/office/drawing/2014/main" val="20001"/>
                    </a:ext>
                  </a:extLst>
                </a:gridCol>
              </a:tblGrid>
              <a:tr h="370840">
                <a:tc>
                  <a:txBody>
                    <a:bodyPr/>
                    <a:lstStyle/>
                    <a:p>
                      <a:pPr algn="ctr"/>
                      <a:r>
                        <a:rPr lang="de-DE" dirty="0"/>
                        <a:t>Grundfläche</a:t>
                      </a:r>
                      <a:r>
                        <a:rPr lang="de-DE" baseline="0" dirty="0"/>
                        <a:t> (</a:t>
                      </a:r>
                      <a:r>
                        <a:rPr lang="de-DE" baseline="0" dirty="0" err="1"/>
                        <a:t>m²</a:t>
                      </a:r>
                      <a:r>
                        <a:rPr lang="de-DE" baseline="0" dirty="0"/>
                        <a:t>)</a:t>
                      </a:r>
                      <a:endParaRPr lang="de-DE" dirty="0"/>
                    </a:p>
                  </a:txBody>
                  <a:tcPr/>
                </a:tc>
                <a:tc>
                  <a:txBody>
                    <a:bodyPr/>
                    <a:lstStyle/>
                    <a:p>
                      <a:pPr algn="ctr"/>
                      <a:r>
                        <a:rPr lang="de-DE" dirty="0"/>
                        <a:t>Löschmitteleinheiten</a:t>
                      </a:r>
                    </a:p>
                  </a:txBody>
                  <a:tcPr/>
                </a:tc>
                <a:extLst>
                  <a:ext uri="{0D108BD9-81ED-4DB2-BD59-A6C34878D82A}">
                    <a16:rowId xmlns:a16="http://schemas.microsoft.com/office/drawing/2014/main" val="10000"/>
                  </a:ext>
                </a:extLst>
              </a:tr>
              <a:tr h="370840">
                <a:tc>
                  <a:txBody>
                    <a:bodyPr/>
                    <a:lstStyle/>
                    <a:p>
                      <a:pPr algn="ctr"/>
                      <a:r>
                        <a:rPr lang="de-DE" baseline="0" dirty="0"/>
                        <a:t>bis 50 </a:t>
                      </a:r>
                      <a:endParaRPr lang="de-DE" dirty="0"/>
                    </a:p>
                  </a:txBody>
                  <a:tcPr/>
                </a:tc>
                <a:tc>
                  <a:txBody>
                    <a:bodyPr/>
                    <a:lstStyle/>
                    <a:p>
                      <a:pPr algn="ctr"/>
                      <a:r>
                        <a:rPr lang="de-DE" dirty="0"/>
                        <a:t>6</a:t>
                      </a:r>
                    </a:p>
                  </a:txBody>
                  <a:tcPr/>
                </a:tc>
                <a:extLst>
                  <a:ext uri="{0D108BD9-81ED-4DB2-BD59-A6C34878D82A}">
                    <a16:rowId xmlns:a16="http://schemas.microsoft.com/office/drawing/2014/main" val="10001"/>
                  </a:ext>
                </a:extLst>
              </a:tr>
              <a:tr h="370840">
                <a:tc>
                  <a:txBody>
                    <a:bodyPr/>
                    <a:lstStyle/>
                    <a:p>
                      <a:pPr algn="ctr"/>
                      <a:r>
                        <a:rPr lang="de-DE" dirty="0"/>
                        <a:t>bis 100</a:t>
                      </a:r>
                    </a:p>
                  </a:txBody>
                  <a:tcPr/>
                </a:tc>
                <a:tc>
                  <a:txBody>
                    <a:bodyPr/>
                    <a:lstStyle/>
                    <a:p>
                      <a:pPr algn="ctr"/>
                      <a:r>
                        <a:rPr lang="de-DE" dirty="0"/>
                        <a:t>9</a:t>
                      </a:r>
                    </a:p>
                  </a:txBody>
                  <a:tcPr/>
                </a:tc>
                <a:extLst>
                  <a:ext uri="{0D108BD9-81ED-4DB2-BD59-A6C34878D82A}">
                    <a16:rowId xmlns:a16="http://schemas.microsoft.com/office/drawing/2014/main" val="10002"/>
                  </a:ext>
                </a:extLst>
              </a:tr>
              <a:tr h="370840">
                <a:tc>
                  <a:txBody>
                    <a:bodyPr/>
                    <a:lstStyle/>
                    <a:p>
                      <a:pPr algn="ctr"/>
                      <a:r>
                        <a:rPr lang="de-DE" dirty="0"/>
                        <a:t>von 100</a:t>
                      </a:r>
                      <a:r>
                        <a:rPr lang="de-DE" baseline="0" dirty="0"/>
                        <a:t> bis 1000</a:t>
                      </a:r>
                      <a:endParaRPr lang="de-DE" dirty="0"/>
                    </a:p>
                  </a:txBody>
                  <a:tcPr/>
                </a:tc>
                <a:tc>
                  <a:txBody>
                    <a:bodyPr/>
                    <a:lstStyle/>
                    <a:p>
                      <a:pPr algn="ctr"/>
                      <a:r>
                        <a:rPr lang="de-DE" dirty="0"/>
                        <a:t>+3 je 100 </a:t>
                      </a:r>
                      <a:r>
                        <a:rPr lang="de-DE" dirty="0" err="1"/>
                        <a:t>m²</a:t>
                      </a:r>
                      <a:endParaRPr lang="de-DE" dirty="0"/>
                    </a:p>
                  </a:txBody>
                  <a:tcPr/>
                </a:tc>
                <a:extLst>
                  <a:ext uri="{0D108BD9-81ED-4DB2-BD59-A6C34878D82A}">
                    <a16:rowId xmlns:a16="http://schemas.microsoft.com/office/drawing/2014/main" val="10003"/>
                  </a:ext>
                </a:extLst>
              </a:tr>
              <a:tr h="370840">
                <a:tc>
                  <a:txBody>
                    <a:bodyPr/>
                    <a:lstStyle/>
                    <a:p>
                      <a:pPr marL="0" indent="0" algn="ctr">
                        <a:buFont typeface="Wingdings" panose="05000000000000000000" pitchFamily="2" charset="2"/>
                        <a:buNone/>
                      </a:pPr>
                      <a:r>
                        <a:rPr lang="de-DE" baseline="0" dirty="0"/>
                        <a:t>mehr als 1000</a:t>
                      </a:r>
                      <a:endParaRPr lang="de-DE" dirty="0"/>
                    </a:p>
                  </a:txBody>
                  <a:tcPr/>
                </a:tc>
                <a:tc>
                  <a:txBody>
                    <a:bodyPr/>
                    <a:lstStyle/>
                    <a:p>
                      <a:pPr algn="ctr"/>
                      <a:r>
                        <a:rPr lang="de-DE" dirty="0"/>
                        <a:t>+6 je 250 </a:t>
                      </a:r>
                      <a:r>
                        <a:rPr lang="de-DE" dirty="0" err="1"/>
                        <a:t>m²</a:t>
                      </a:r>
                      <a:endParaRPr lang="de-DE" dirty="0"/>
                    </a:p>
                  </a:txBody>
                  <a:tcPr/>
                </a:tc>
                <a:extLst>
                  <a:ext uri="{0D108BD9-81ED-4DB2-BD59-A6C34878D82A}">
                    <a16:rowId xmlns:a16="http://schemas.microsoft.com/office/drawing/2014/main" val="10004"/>
                  </a:ext>
                </a:extLst>
              </a:tr>
            </a:tbl>
          </a:graphicData>
        </a:graphic>
      </p:graphicFrame>
      <p:sp>
        <p:nvSpPr>
          <p:cNvPr id="7" name="Textfeld 6"/>
          <p:cNvSpPr txBox="1"/>
          <p:nvPr/>
        </p:nvSpPr>
        <p:spPr>
          <a:xfrm>
            <a:off x="2063553" y="4534088"/>
            <a:ext cx="8064385" cy="1015663"/>
          </a:xfrm>
          <a:prstGeom prst="rect">
            <a:avLst/>
          </a:prstGeom>
          <a:noFill/>
        </p:spPr>
        <p:txBody>
          <a:bodyPr wrap="square" rtlCol="0">
            <a:spAutoFit/>
          </a:bodyPr>
          <a:lstStyle/>
          <a:p>
            <a:r>
              <a:rPr lang="de-DE" sz="2000" dirty="0">
                <a:solidFill>
                  <a:schemeClr val="tx2"/>
                </a:solidFill>
                <a:latin typeface="Calibri" panose="020F0502020204030204" pitchFamily="34" charset="0"/>
              </a:rPr>
              <a:t>Anhand der Grundfläche des Gebäudes kann die Anzahl der erforderlichen Löschmitteleinheiten ermittelt werden. Diese Angaben beziehen sich auf die minimale Grundausstattung für die Brandklassen A und B. </a:t>
            </a:r>
          </a:p>
        </p:txBody>
      </p:sp>
      <p:sp>
        <p:nvSpPr>
          <p:cNvPr id="8" name="Textfeld 7"/>
          <p:cNvSpPr txBox="1"/>
          <p:nvPr/>
        </p:nvSpPr>
        <p:spPr>
          <a:xfrm>
            <a:off x="1992000" y="1405225"/>
            <a:ext cx="7920424" cy="1015663"/>
          </a:xfrm>
          <a:prstGeom prst="rect">
            <a:avLst/>
          </a:prstGeom>
          <a:noFill/>
        </p:spPr>
        <p:txBody>
          <a:bodyPr wrap="square" rtlCol="0">
            <a:spAutoFit/>
          </a:bodyPr>
          <a:lstStyle/>
          <a:p>
            <a:r>
              <a:rPr lang="de-DE" sz="2000" dirty="0">
                <a:solidFill>
                  <a:schemeClr val="tx2"/>
                </a:solidFill>
                <a:latin typeface="Calibri" panose="020F0502020204030204" pitchFamily="34" charset="0"/>
              </a:rPr>
              <a:t>Da es Feuerlöscher in unterschiedlichen Größen gibt, hat sich das Konzept der „Löschmitteleinheiten“ (LE) durchgesetzt.</a:t>
            </a:r>
          </a:p>
          <a:p>
            <a:endParaRPr lang="de-DE" sz="2000" dirty="0">
              <a:solidFill>
                <a:schemeClr val="accent1"/>
              </a:solidFill>
            </a:endParaRPr>
          </a:p>
        </p:txBody>
      </p:sp>
    </p:spTree>
    <p:extLst>
      <p:ext uri="{BB962C8B-B14F-4D97-AF65-F5344CB8AC3E}">
        <p14:creationId xmlns:p14="http://schemas.microsoft.com/office/powerpoint/2010/main" val="1118554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MIO_HDS" val="True"/>
  <p:tag name="MIO_UPDATE" val="True"/>
  <p:tag name="MIO_FALLBACK_LAYOUT" val="6"/>
  <p:tag name="MIO_SHOW_DATE" val="False"/>
  <p:tag name="MIO_SHOW_FOOTER" val="False"/>
  <p:tag name="MIO_SHOW_PAGENUMBER" val="False"/>
  <p:tag name="MIO_AVOID_BLANK_LAYOUT" val="True"/>
  <p:tag name="MIO_CD_LAYOUT_VALID_AREA" val="False"/>
  <p:tag name="MIO_NUMBER_OF_VALID_LAYOUTS" val="21"/>
  <p:tag name="MIO_EKGUID" val="d78cf25b-398c-4e7d-be6f-bc2ca9092c8f"/>
  <p:tag name="MIO_VERSION" val="07.11.2022 10:48:56"/>
  <p:tag name="MIO_LASTDOWNLOADED" val="07.11.2022 10:48:56"/>
  <p:tag name="MIO_DBID" val="25C89224-3BD0-4DAE-9699-6AD9CAF4AB96"/>
  <p:tag name="MIO_OBJECTNAME" val="TeachToProtect Master"/>
  <p:tag name="MIO_LASTEDITORNAME" val="Tatjana Hänsch"/>
  <p:tag name="MIO_SKIPVERSION" val="01.01.0001 00:00:00"/>
  <p:tag name="MIO_CDID" val="44516e57-4c74-411b-bee8-275ec7414433"/>
  <p:tag name="MIO_PRESI_FIRST_SLIDENUMBER"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TeachToProtect Unterweisung">
  <a:themeElements>
    <a:clrScheme name="T2P">
      <a:dk1>
        <a:srgbClr val="000000"/>
      </a:dk1>
      <a:lt1>
        <a:sysClr val="window" lastClr="FFFFFF"/>
      </a:lt1>
      <a:dk2>
        <a:srgbClr val="5F5F5F"/>
      </a:dk2>
      <a:lt2>
        <a:srgbClr val="CCCCCC"/>
      </a:lt2>
      <a:accent1>
        <a:srgbClr val="008CE2"/>
      </a:accent1>
      <a:accent2>
        <a:srgbClr val="FF5F1F"/>
      </a:accent2>
      <a:accent3>
        <a:srgbClr val="BBD74A"/>
      </a:accent3>
      <a:accent4>
        <a:srgbClr val="444444"/>
      </a:accent4>
      <a:accent5>
        <a:srgbClr val="7D8A90"/>
      </a:accent5>
      <a:accent6>
        <a:srgbClr val="A5A5A5"/>
      </a:accent6>
      <a:hlink>
        <a:srgbClr val="A5A5A5"/>
      </a:hlink>
      <a:folHlink>
        <a:srgbClr val="008CE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gray">
        <a:solidFill>
          <a:schemeClr val="accent1"/>
        </a:solidFill>
        <a:ln>
          <a:noFill/>
        </a:ln>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algn="ctr" rtl="0" eaLnBrk="1" fontAlgn="auto" hangingPunct="1">
          <a:lnSpc>
            <a:spcPct val="100000"/>
          </a:lnSpc>
          <a:spcBef>
            <a:spcPts val="300"/>
          </a:spcBef>
          <a:spcAft>
            <a:spcPts val="300"/>
          </a:spcAft>
          <a:defRPr sz="1400" b="0" i="0" u="none" baseline="0">
            <a:solidFill>
              <a:srgbClr val="FFFFFF"/>
            </a:solidFill>
            <a:cs typeface="Calibri" panose="020F050202020403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ln w="12700">
          <a:noFill/>
        </a:ln>
      </a:spPr>
      <a:bodyPr vert="horz" wrap="square" lIns="0" tIns="0" rIns="0" bIns="0" rtlCol="0">
        <a:noAutofit/>
      </a:bodyPr>
      <a:lstStyle>
        <a:defPPr algn="l" defTabSz="914377" rtl="0" eaLnBrk="1" fontAlgn="auto" hangingPunct="1">
          <a:lnSpc>
            <a:spcPct val="100000"/>
          </a:lnSpc>
          <a:spcBef>
            <a:spcPts val="400"/>
          </a:spcBef>
          <a:spcAft>
            <a:spcPts val="400"/>
          </a:spcAft>
          <a:buNone/>
          <a:defRPr sz="1400" b="0" i="0" u="none" baseline="0" dirty="0" err="1" smtClean="0">
            <a:solidFill>
              <a:schemeClr val="tx2"/>
            </a:solidFill>
          </a:defRPr>
        </a:defPPr>
      </a:lstStyle>
    </a:txDef>
  </a:objectDefaults>
  <a:extraClrSchemeLst/>
  <a:extLst>
    <a:ext uri="{05A4C25C-085E-4340-85A3-A5531E510DB2}">
      <thm15:themeFamily xmlns:thm15="http://schemas.microsoft.com/office/thememl/2012/main" name="230213_Unterweisungsmaster.potx" id="{9E4A4A0A-9CE5-44C1-891A-5ACB62BC9D76}" vid="{335BF843-C8EE-419D-86E9-A11EBEAB2156}"/>
    </a:ext>
  </a:extLst>
</a:theme>
</file>

<file path=ppt/theme/theme2.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VNR-Color">
      <a:dk1>
        <a:srgbClr val="2D2D2A"/>
      </a:dk1>
      <a:lt1>
        <a:sysClr val="window" lastClr="FFFFFF"/>
      </a:lt1>
      <a:dk2>
        <a:srgbClr val="696969"/>
      </a:dk2>
      <a:lt2>
        <a:srgbClr val="DCDCDC"/>
      </a:lt2>
      <a:accent1>
        <a:srgbClr val="254061"/>
      </a:accent1>
      <a:accent2>
        <a:srgbClr val="0E61A5"/>
      </a:accent2>
      <a:accent3>
        <a:srgbClr val="648D9F"/>
      </a:accent3>
      <a:accent4>
        <a:srgbClr val="B0CAD4"/>
      </a:accent4>
      <a:accent5>
        <a:srgbClr val="A5A5A5"/>
      </a:accent5>
      <a:accent6>
        <a:srgbClr val="A50303"/>
      </a:accent6>
      <a:hlink>
        <a:srgbClr val="254061"/>
      </a:hlink>
      <a:folHlink>
        <a:srgbClr val="989891"/>
      </a:folHlink>
    </a:clrScheme>
    <a:fontScheme name="VNR-Font">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Laborarbeiten</Template>
  <TotalTime>0</TotalTime>
  <Words>1205</Words>
  <Application>Microsoft Office PowerPoint</Application>
  <PresentationFormat>Breitbild</PresentationFormat>
  <Paragraphs>333</Paragraphs>
  <Slides>20</Slides>
  <Notes>13</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20</vt:i4>
      </vt:variant>
    </vt:vector>
  </HeadingPairs>
  <TitlesOfParts>
    <vt:vector size="25" baseType="lpstr">
      <vt:lpstr>Arial</vt:lpstr>
      <vt:lpstr>Calibri</vt:lpstr>
      <vt:lpstr>Symbol</vt:lpstr>
      <vt:lpstr>Wingdings</vt:lpstr>
      <vt:lpstr>1_TeachToProtect Unterweisung</vt:lpstr>
      <vt:lpstr>Brandschutz vertiefend</vt:lpstr>
      <vt:lpstr>Definition Brandschutz</vt:lpstr>
      <vt:lpstr>Prävention: Voraussetzungen für einen Brand</vt:lpstr>
      <vt:lpstr>Prävention: Voraussetzungen für einen Brand</vt:lpstr>
      <vt:lpstr>Trennung von Zündquelle und brennbarem Material</vt:lpstr>
      <vt:lpstr>Materialeigenschaften/Brandgefährdung</vt:lpstr>
      <vt:lpstr>Brandklassen nach EN 2</vt:lpstr>
      <vt:lpstr>Löschmittel (Feuerlöscher)</vt:lpstr>
      <vt:lpstr>Löschmittel (Anzahl von Feuerlöschern)</vt:lpstr>
      <vt:lpstr>Löschmittel (Anzahl von Feuerlöschern)</vt:lpstr>
      <vt:lpstr>Löschmittel (Anzahl von Feuerlöschern)</vt:lpstr>
      <vt:lpstr>Umgang mit dem Feuerlöscher</vt:lpstr>
      <vt:lpstr>Warnzeichen: Brandgefährdung</vt:lpstr>
      <vt:lpstr>Brandschutzzeichen</vt:lpstr>
      <vt:lpstr>Rettungs- und Fluchtwege</vt:lpstr>
      <vt:lpstr>Ansprechpartner: der Brandschutzbeauftragte</vt:lpstr>
      <vt:lpstr>Verhalten im Brandfall (Alarmplan)</vt:lpstr>
      <vt:lpstr>Brandschutzübung/Evakuierung</vt:lpstr>
      <vt:lpstr>Zusammenfassung</vt:lpstr>
      <vt:lpstr>PowerPoint-Präsentation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Brandschutz vertiefend</dc:title>
  <cp:lastModifiedBy>web</cp:lastModifiedBy>
  <cp:revision>12</cp:revision>
  <dcterms:created xsi:type="dcterms:W3CDTF">2015-01-22T00:01:03Z</dcterms:created>
  <dcterms:modified xsi:type="dcterms:W3CDTF">2025-12-10T17:14:17Z</dcterms:modified>
</cp:coreProperties>
</file>