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autoCompressPictures="0">
  <p:sldMasterIdLst>
    <p:sldMasterId id="2147483836" r:id="rId4"/>
  </p:sldMasterIdLst>
  <p:notesMasterIdLst>
    <p:notesMasterId r:id="rId20"/>
  </p:notesMasterIdLst>
  <p:handoutMasterIdLst>
    <p:handoutMasterId r:id="rId21"/>
  </p:handoutMasterIdLst>
  <p:sldIdLst>
    <p:sldId id="283" r:id="rId5"/>
    <p:sldId id="284" r:id="rId6"/>
    <p:sldId id="420" r:id="rId7"/>
    <p:sldId id="421" r:id="rId8"/>
    <p:sldId id="422" r:id="rId9"/>
    <p:sldId id="423" r:id="rId10"/>
    <p:sldId id="424" r:id="rId11"/>
    <p:sldId id="425" r:id="rId12"/>
    <p:sldId id="426" r:id="rId13"/>
    <p:sldId id="427" r:id="rId14"/>
    <p:sldId id="428" r:id="rId15"/>
    <p:sldId id="429" r:id="rId16"/>
    <p:sldId id="430" r:id="rId17"/>
    <p:sldId id="418" r:id="rId18"/>
    <p:sldId id="419" r:id="rId19"/>
  </p:sldIdLst>
  <p:sldSz cx="12192000" cy="6858000"/>
  <p:notesSz cx="6794500" cy="9931400"/>
  <p:custDataLst>
    <p:tags r:id="rId22"/>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128" userDrawn="1">
          <p15:clr>
            <a:srgbClr val="A4A3A4"/>
          </p15:clr>
        </p15:guide>
        <p15:guide id="2" pos="214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897610E-4638-2A9B-349B-F4878BC3E837}" name="LaK - Laura Knieps" initials="LLK" userId="S::lak@vnr.de::3a391a98-baeb-49d0-80d1-22986b3e471e" providerId="AD"/>
  <p188:author id="{5486334C-391F-48E3-F06F-A7566D422A79}" name="CC - Chand Chopra" initials="CCC" userId="S::cc@vnr.de::147050ee-f902-4a1c-a393-8ccdd2b31d6c" providerId="AD"/>
  <p188:author id="{0F30A8DE-C86E-289F-CD99-B16889FB7B5B}" name="haensch" initials="h" userId="S::haensch@slide-by-slide.de::a4c30ba3-0820-471f-bd41-8445325b936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D74A"/>
  </p:clrMru>
  <p:extLst>
    <p:ext uri="{E76CE94A-603C-4142-B9EB-6D1370010A27}">
      <p14:discardImageEditData xmlns:p14="http://schemas.microsoft.com/office/powerpoint/2010/main" val="0"/>
    </p:ext>
    <p:ext uri="{D31A062A-798A-4329-ABDD-BBA856620510}">
      <p14:defaultImageDpi xmlns:p14="http://schemas.microsoft.com/office/powerpoint/2010/main" val="33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C6F867-6DB0-4CC8-B8DA-29F9823A5F1E}" v="1" dt="2023-06-07T10:40:55.794"/>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4" autoAdjust="0"/>
    <p:restoredTop sz="54000" autoAdjust="0"/>
  </p:normalViewPr>
  <p:slideViewPr>
    <p:cSldViewPr snapToGrid="0" snapToObjects="1" showGuides="1">
      <p:cViewPr varScale="1">
        <p:scale>
          <a:sx n="116" d="100"/>
          <a:sy n="116" d="100"/>
        </p:scale>
        <p:origin x="312" y="102"/>
      </p:cViewPr>
      <p:guideLst/>
    </p:cSldViewPr>
  </p:slideViewPr>
  <p:outlineViewPr>
    <p:cViewPr>
      <p:scale>
        <a:sx n="33" d="100"/>
        <a:sy n="33" d="100"/>
      </p:scale>
      <p:origin x="0" y="0"/>
    </p:cViewPr>
  </p:outlineViewPr>
  <p:notesTextViewPr>
    <p:cViewPr>
      <p:scale>
        <a:sx n="300" d="100"/>
        <a:sy n="300" d="100"/>
      </p:scale>
      <p:origin x="0" y="0"/>
    </p:cViewPr>
  </p:notesTextViewPr>
  <p:sorterViewPr>
    <p:cViewPr>
      <p:scale>
        <a:sx n="100" d="100"/>
        <a:sy n="100" d="100"/>
      </p:scale>
      <p:origin x="0" y="-2466"/>
    </p:cViewPr>
  </p:sorterViewPr>
  <p:notesViewPr>
    <p:cSldViewPr snapToGrid="0" snapToObjects="1" showGuides="1">
      <p:cViewPr>
        <p:scale>
          <a:sx n="100" d="100"/>
          <a:sy n="100" d="100"/>
        </p:scale>
        <p:origin x="5202" y="72"/>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gs" Target="tags/tag1.xml"/><Relationship Id="rId27"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A1FF007F-9A31-1C8D-26A2-299343CA4BD4}"/>
              </a:ext>
            </a:extLst>
          </p:cNvPr>
          <p:cNvSpPr>
            <a:spLocks noGrp="1"/>
          </p:cNvSpPr>
          <p:nvPr>
            <p:ph type="hdr" sz="quarter"/>
          </p:nvPr>
        </p:nvSpPr>
        <p:spPr>
          <a:xfrm>
            <a:off x="293912" y="249237"/>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3" name="Datumsplatzhalter 2">
            <a:extLst>
              <a:ext uri="{FF2B5EF4-FFF2-40B4-BE49-F238E27FC236}">
                <a16:creationId xmlns:a16="http://schemas.microsoft.com/office/drawing/2014/main" id="{461A67CE-6973-2649-58C0-57107DB6ED77}"/>
              </a:ext>
            </a:extLst>
          </p:cNvPr>
          <p:cNvSpPr>
            <a:spLocks noGrp="1"/>
          </p:cNvSpPr>
          <p:nvPr>
            <p:ph type="dt" sz="quarter" idx="1"/>
          </p:nvPr>
        </p:nvSpPr>
        <p:spPr>
          <a:xfrm>
            <a:off x="5634945" y="249238"/>
            <a:ext cx="865642" cy="216000"/>
          </a:xfrm>
          <a:prstGeom prst="rect">
            <a:avLst/>
          </a:prstGeom>
        </p:spPr>
        <p:txBody>
          <a:bodyPr vert="horz" lIns="0" tIns="0" rIns="0" bIns="0" rtlCol="0"/>
          <a:lstStyle>
            <a:lvl1pPr algn="r">
              <a:defRPr sz="1200"/>
            </a:lvl1pPr>
          </a:lstStyle>
          <a:p>
            <a:fld id="{24A3EB9D-E37B-49D2-B390-382B67A6FFBE}" type="datetimeFigureOut">
              <a:rPr lang="de-DE" sz="1000" smtClean="0">
                <a:latin typeface="Calibri" panose="020F0502020204030204" pitchFamily="34" charset="0"/>
              </a:rPr>
              <a:t>07.11.2025</a:t>
            </a:fld>
            <a:endParaRPr lang="de-DE" sz="1000" dirty="0">
              <a:latin typeface="Calibri" panose="020F0502020204030204" pitchFamily="34" charset="0"/>
            </a:endParaRPr>
          </a:p>
        </p:txBody>
      </p:sp>
      <p:sp>
        <p:nvSpPr>
          <p:cNvPr id="4" name="Fußzeilenplatzhalter 3">
            <a:extLst>
              <a:ext uri="{FF2B5EF4-FFF2-40B4-BE49-F238E27FC236}">
                <a16:creationId xmlns:a16="http://schemas.microsoft.com/office/drawing/2014/main" id="{6F5743C2-7DCE-FB97-B83D-C28FC48CA83F}"/>
              </a:ext>
            </a:extLst>
          </p:cNvPr>
          <p:cNvSpPr>
            <a:spLocks noGrp="1"/>
          </p:cNvSpPr>
          <p:nvPr>
            <p:ph type="ftr" sz="quarter" idx="2"/>
          </p:nvPr>
        </p:nvSpPr>
        <p:spPr>
          <a:xfrm>
            <a:off x="293912" y="9574163"/>
            <a:ext cx="4968000" cy="216000"/>
          </a:xfrm>
          <a:prstGeom prst="rect">
            <a:avLst/>
          </a:prstGeom>
        </p:spPr>
        <p:txBody>
          <a:bodyPr vert="horz" lIns="0" tIns="0" rIns="0" bIns="0" rtlCol="0"/>
          <a:lstStyle>
            <a:lvl1pPr algn="l">
              <a:defRPr sz="1200"/>
            </a:lvl1pPr>
          </a:lstStyle>
          <a:p>
            <a:endParaRPr lang="de-DE" sz="1000" dirty="0">
              <a:latin typeface="Calibri" panose="020F0502020204030204" pitchFamily="34" charset="0"/>
            </a:endParaRPr>
          </a:p>
        </p:txBody>
      </p:sp>
      <p:sp>
        <p:nvSpPr>
          <p:cNvPr id="5" name="Foliennummernplatzhalter 4">
            <a:extLst>
              <a:ext uri="{FF2B5EF4-FFF2-40B4-BE49-F238E27FC236}">
                <a16:creationId xmlns:a16="http://schemas.microsoft.com/office/drawing/2014/main" id="{B871ABCB-A82A-BCDE-6C38-56D2CA651F7F}"/>
              </a:ext>
            </a:extLst>
          </p:cNvPr>
          <p:cNvSpPr>
            <a:spLocks noGrp="1"/>
          </p:cNvSpPr>
          <p:nvPr>
            <p:ph type="sldNum" sz="quarter" idx="3"/>
          </p:nvPr>
        </p:nvSpPr>
        <p:spPr>
          <a:xfrm>
            <a:off x="5634945" y="9574163"/>
            <a:ext cx="865642" cy="216000"/>
          </a:xfrm>
          <a:prstGeom prst="rect">
            <a:avLst/>
          </a:prstGeom>
        </p:spPr>
        <p:txBody>
          <a:bodyPr vert="horz" lIns="0" tIns="0" rIns="0" bIns="0" rtlCol="0"/>
          <a:lstStyle>
            <a:lvl1pPr algn="r">
              <a:defRPr sz="1200"/>
            </a:lvl1pPr>
          </a:lstStyle>
          <a:p>
            <a:fld id="{23B3F954-2E40-4F65-99BB-5AFB41D0662E}" type="slidenum">
              <a:rPr lang="de-DE" sz="1000">
                <a:latin typeface="Calibri" panose="020F0502020204030204" pitchFamily="34" charset="0"/>
              </a:rPr>
              <a:pPr/>
              <a:t>‹Nr.›</a:t>
            </a:fld>
            <a:endParaRPr lang="de-DE" sz="1000" dirty="0">
              <a:latin typeface="Calibri" panose="020F0502020204030204" pitchFamily="34" charset="0"/>
            </a:endParaRPr>
          </a:p>
        </p:txBody>
      </p:sp>
    </p:spTree>
    <p:extLst>
      <p:ext uri="{BB962C8B-B14F-4D97-AF65-F5344CB8AC3E}">
        <p14:creationId xmlns:p14="http://schemas.microsoft.com/office/powerpoint/2010/main" val="2418353390"/>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28" userDrawn="1">
          <p15:clr>
            <a:srgbClr val="F26B43"/>
          </p15:clr>
        </p15:guide>
        <p15:guide id="2" pos="214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umsplatzhalter 2"/>
          <p:cNvSpPr>
            <a:spLocks noGrp="1"/>
          </p:cNvSpPr>
          <p:nvPr>
            <p:ph type="dt" idx="1"/>
          </p:nvPr>
        </p:nvSpPr>
        <p:spPr>
          <a:xfrm>
            <a:off x="4819372" y="9607400"/>
            <a:ext cx="805682" cy="180000"/>
          </a:xfrm>
          <a:prstGeom prst="rect">
            <a:avLst/>
          </a:prstGeom>
        </p:spPr>
        <p:txBody>
          <a:bodyPr vert="horz" lIns="0" tIns="0" rIns="0" bIns="0" rtlCol="0" anchor="t"/>
          <a:lstStyle>
            <a:lvl1pPr>
              <a:defRPr lang="de-DE" sz="800" smtClean="0">
                <a:latin typeface="Calibri" panose="020F0502020204030204" pitchFamily="34" charset="0"/>
              </a:defRPr>
            </a:lvl1pPr>
          </a:lstStyle>
          <a:p>
            <a:pPr algn="r"/>
            <a:fld id="{A1AD77FE-8F84-4A87-92EF-BC4AC8F66A00}" type="datetimeFigureOut">
              <a:rPr lang="de-DE" smtClean="0"/>
              <a:pPr algn="r"/>
              <a:t>07.11.2025</a:t>
            </a:fld>
            <a:endParaRPr lang="de-DE" dirty="0"/>
          </a:p>
        </p:txBody>
      </p:sp>
      <p:sp>
        <p:nvSpPr>
          <p:cNvPr id="4" name="Folienbildplatzhalter 3"/>
          <p:cNvSpPr>
            <a:spLocks noGrp="1" noRot="1" noChangeAspect="1"/>
          </p:cNvSpPr>
          <p:nvPr>
            <p:ph type="sldImg" idx="2"/>
          </p:nvPr>
        </p:nvSpPr>
        <p:spPr>
          <a:xfrm>
            <a:off x="344488" y="422275"/>
            <a:ext cx="6127750" cy="3448050"/>
          </a:xfrm>
          <a:prstGeom prst="rect">
            <a:avLst/>
          </a:prstGeom>
          <a:noFill/>
          <a:ln w="9525">
            <a:solidFill>
              <a:schemeClr val="bg2">
                <a:lumMod val="90000"/>
              </a:schemeClr>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344488" y="4101981"/>
            <a:ext cx="6127750" cy="5373616"/>
          </a:xfrm>
          <a:prstGeom prst="rect">
            <a:avLst/>
          </a:prstGeom>
        </p:spPr>
        <p:txBody>
          <a:bodyPr vert="horz" lIns="0" tIns="0" rIns="0" bIns="144000" rtlCol="0"/>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343741" y="9607400"/>
            <a:ext cx="4475631" cy="180000"/>
          </a:xfrm>
          <a:prstGeom prst="rect">
            <a:avLst/>
          </a:prstGeom>
        </p:spPr>
        <p:txBody>
          <a:bodyPr vert="horz" lIns="0" tIns="0" rIns="0" bIns="0" rtlCol="0" anchor="t"/>
          <a:lstStyle>
            <a:lvl1pPr algn="l">
              <a:defRPr sz="800">
                <a:latin typeface="Calibri" panose="020F0502020204030204" pitchFamily="34" charset="0"/>
              </a:defRPr>
            </a:lvl1pPr>
          </a:lstStyle>
          <a:p>
            <a:endParaRPr lang="de-DE" dirty="0"/>
          </a:p>
        </p:txBody>
      </p:sp>
      <p:sp>
        <p:nvSpPr>
          <p:cNvPr id="8" name="Foliennummernplatzhalter 7"/>
          <p:cNvSpPr>
            <a:spLocks noGrp="1"/>
          </p:cNvSpPr>
          <p:nvPr>
            <p:ph type="sldNum" sz="quarter" idx="5"/>
          </p:nvPr>
        </p:nvSpPr>
        <p:spPr>
          <a:xfrm>
            <a:off x="5695617" y="9607400"/>
            <a:ext cx="755142" cy="180000"/>
          </a:xfrm>
          <a:prstGeom prst="rect">
            <a:avLst/>
          </a:prstGeom>
        </p:spPr>
        <p:txBody>
          <a:bodyPr vert="horz" lIns="0" tIns="0" rIns="0" bIns="0" rtlCol="0" anchor="t"/>
          <a:lstStyle>
            <a:lvl1pPr algn="r">
              <a:defRPr sz="800">
                <a:latin typeface="Calibri" panose="020F0502020204030204" pitchFamily="34" charset="0"/>
              </a:defRPr>
            </a:lvl1pPr>
          </a:lstStyle>
          <a:p>
            <a:fld id="{88BA857F-B322-4AED-9654-8EF2BFAE5986}" type="slidenum">
              <a:rPr lang="de-DE" smtClean="0"/>
              <a:pPr/>
              <a:t>‹Nr.›</a:t>
            </a:fld>
            <a:endParaRPr lang="de-DE" dirty="0"/>
          </a:p>
        </p:txBody>
      </p:sp>
    </p:spTree>
    <p:extLst>
      <p:ext uri="{BB962C8B-B14F-4D97-AF65-F5344CB8AC3E}">
        <p14:creationId xmlns:p14="http://schemas.microsoft.com/office/powerpoint/2010/main" val="1840952788"/>
      </p:ext>
    </p:extLst>
  </p:cSld>
  <p:clrMap bg1="lt1" tx1="dk1" bg2="lt2" tx2="dk2" accent1="accent1" accent2="accent2" accent3="accent3" accent4="accent4" accent5="accent5" accent6="accent6" hlink="hlink" folHlink="folHlink"/>
  <p:notesStyle>
    <a:lvl1pPr marL="0" indent="0" algn="l" defTabSz="914400" rtl="0" eaLnBrk="1" latinLnBrk="0" hangingPunct="1">
      <a:buClr>
        <a:schemeClr val="accent1"/>
      </a:buClr>
      <a:buFont typeface="Wingdings" panose="05000000000000000000" pitchFamily="2" charset="2"/>
      <a:buNone/>
      <a:tabLst>
        <a:tab pos="177800" algn="l"/>
        <a:tab pos="360363" algn="l"/>
      </a:tabLst>
      <a:defRPr sz="1100" kern="1200">
        <a:solidFill>
          <a:schemeClr val="tx1"/>
        </a:solidFill>
        <a:latin typeface="Calibri" panose="020F0502020204030204" pitchFamily="34" charset="0"/>
        <a:ea typeface="+mn-ea"/>
        <a:cs typeface="+mn-cs"/>
      </a:defRPr>
    </a:lvl1pPr>
    <a:lvl2pPr marL="216000" indent="-216000" algn="l" defTabSz="914400" rtl="0" eaLnBrk="1" latinLnBrk="0" hangingPunct="1">
      <a:spcBef>
        <a:spcPts val="400"/>
      </a:spcBef>
      <a:spcAft>
        <a:spcPts val="400"/>
      </a:spcAft>
      <a:buClr>
        <a:schemeClr val="accent1"/>
      </a:buClr>
      <a:buFontTx/>
      <a:buBlip>
        <a:blip r:embed="rId2">
          <a:extLst>
            <a:ext uri="{96DAC541-7B7A-43D3-8B79-37D633B846F1}">
              <asvg:svgBlip xmlns:asvg="http://schemas.microsoft.com/office/drawing/2016/SVG/main" r:embed="rId3"/>
            </a:ext>
          </a:extLst>
        </a:blip>
      </a:buBlip>
      <a:tabLst>
        <a:tab pos="177800" algn="l"/>
        <a:tab pos="360363" algn="l"/>
      </a:tabLst>
      <a:defRPr sz="1100" kern="1200">
        <a:solidFill>
          <a:schemeClr val="tx1"/>
        </a:solidFill>
        <a:latin typeface="Calibri" panose="020F0502020204030204" pitchFamily="34" charset="0"/>
        <a:ea typeface="+mn-ea"/>
        <a:cs typeface="+mn-cs"/>
      </a:defRPr>
    </a:lvl2pPr>
    <a:lvl3pPr marL="432000" indent="-216000" algn="l" defTabSz="914400" rtl="0" eaLnBrk="1" latinLnBrk="0" hangingPunct="1">
      <a:spcBef>
        <a:spcPts val="400"/>
      </a:spcBef>
      <a:spcAft>
        <a:spcPts val="400"/>
      </a:spcAft>
      <a:buClr>
        <a:schemeClr val="accent1"/>
      </a:buClr>
      <a:buFont typeface="Symbol" panose="05050102010706020507" pitchFamily="18" charset="2"/>
      <a:buChar char="-"/>
      <a:tabLst>
        <a:tab pos="177800" algn="l"/>
        <a:tab pos="360363" algn="l"/>
      </a:tabLst>
      <a:defRPr sz="1100" kern="1200">
        <a:solidFill>
          <a:schemeClr val="tx1"/>
        </a:solidFill>
        <a:latin typeface="Calibri" panose="020F0502020204030204" pitchFamily="34" charset="0"/>
        <a:ea typeface="+mn-ea"/>
        <a:cs typeface="+mn-cs"/>
      </a:defRPr>
    </a:lvl3pPr>
    <a:lvl4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100" b="0" kern="1200">
        <a:solidFill>
          <a:schemeClr val="tx1"/>
        </a:solidFill>
        <a:latin typeface="Calibri" panose="020F0502020204030204" pitchFamily="34" charset="0"/>
        <a:ea typeface="+mn-ea"/>
        <a:cs typeface="+mn-cs"/>
      </a:defRPr>
    </a:lvl4pPr>
    <a:lvl5pPr marL="0" indent="0" algn="l" defTabSz="914400" rtl="0" eaLnBrk="1" latinLnBrk="0" hangingPunct="1">
      <a:spcBef>
        <a:spcPts val="400"/>
      </a:spcBef>
      <a:spcAft>
        <a:spcPts val="400"/>
      </a:spcAft>
      <a:buClr>
        <a:schemeClr val="accent1"/>
      </a:buClr>
      <a:buFont typeface="Symbol" panose="05050102010706020507" pitchFamily="18" charset="2"/>
      <a:buNone/>
      <a:tabLst>
        <a:tab pos="177800" algn="l"/>
        <a:tab pos="360363" algn="l"/>
      </a:tabLst>
      <a:defRPr sz="1200" kern="1200" cap="all" baseline="0">
        <a:solidFill>
          <a:schemeClr val="accent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Master" Target="../slideMasters/slideMaster1.xml"/><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image" Target="../media/image6.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 hel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8" y="2638697"/>
            <a:ext cx="5075258" cy="2215591"/>
          </a:xfrm>
          <a:noFill/>
        </p:spPr>
        <p:txBody>
          <a:bodyPr lIns="0" tIns="0" rIns="0" bIns="0" anchor="b"/>
          <a:lstStyle>
            <a:lvl1pPr>
              <a:defRPr sz="3600" b="0">
                <a:solidFill>
                  <a:schemeClr val="accent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959436"/>
            <a:ext cx="5075260" cy="354834"/>
          </a:xfrm>
        </p:spPr>
        <p:txBody>
          <a:bodyPr lIns="0" tIns="0" rIns="0" bIns="0" anchor="t"/>
          <a:lstStyle>
            <a:lvl1pPr>
              <a:defRPr sz="1800" b="0">
                <a:solidFill>
                  <a:schemeClr val="accent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4" name="Gruppieren 13">
            <a:extLst>
              <a:ext uri="{FF2B5EF4-FFF2-40B4-BE49-F238E27FC236}">
                <a16:creationId xmlns:a16="http://schemas.microsoft.com/office/drawing/2014/main" id="{FB173046-A4C0-A2F0-2BF2-DD9612604784}"/>
              </a:ext>
            </a:extLst>
          </p:cNvPr>
          <p:cNvGrpSpPr/>
          <p:nvPr userDrawn="1"/>
        </p:nvGrpSpPr>
        <p:grpSpPr>
          <a:xfrm>
            <a:off x="6489041" y="1619177"/>
            <a:ext cx="4814640" cy="3663128"/>
            <a:chOff x="6489041" y="1619177"/>
            <a:chExt cx="4814640" cy="3663128"/>
          </a:xfrm>
        </p:grpSpPr>
        <p:pic>
          <p:nvPicPr>
            <p:cNvPr id="15" name="Picture 2" descr="ELEX">
              <a:extLst>
                <a:ext uri="{FF2B5EF4-FFF2-40B4-BE49-F238E27FC236}">
                  <a16:creationId xmlns:a16="http://schemas.microsoft.com/office/drawing/2014/main" id="{3BD87CAB-0DDF-25D7-7081-2BFB7F29B585}"/>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16" name="Grafik 15">
              <a:extLst>
                <a:ext uri="{FF2B5EF4-FFF2-40B4-BE49-F238E27FC236}">
                  <a16:creationId xmlns:a16="http://schemas.microsoft.com/office/drawing/2014/main" id="{77FD8DDD-27A7-1AA5-111F-168D6DD78B4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1743119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5" name="Fußzeilenplatzhalter 4">
            <a:extLst>
              <a:ext uri="{FF2B5EF4-FFF2-40B4-BE49-F238E27FC236}">
                <a16:creationId xmlns:a16="http://schemas.microsoft.com/office/drawing/2014/main" id="{02AD2240-79DD-4C34-5057-2213900DC979}"/>
              </a:ext>
            </a:extLst>
          </p:cNvPr>
          <p:cNvSpPr>
            <a:spLocks noGrp="1"/>
          </p:cNvSpPr>
          <p:nvPr>
            <p:ph type="ftr" sz="quarter" idx="19"/>
          </p:nvPr>
        </p:nvSpPr>
        <p:spPr/>
        <p:txBody>
          <a:bodyPr/>
          <a:lstStyle/>
          <a:p>
            <a:endParaRPr lang="de-DE" dirty="0"/>
          </a:p>
        </p:txBody>
      </p:sp>
      <p:sp>
        <p:nvSpPr>
          <p:cNvPr id="7" name="Foliennummernplatzhalter 6">
            <a:extLst>
              <a:ext uri="{FF2B5EF4-FFF2-40B4-BE49-F238E27FC236}">
                <a16:creationId xmlns:a16="http://schemas.microsoft.com/office/drawing/2014/main" id="{1A0E8A7F-2813-7047-2C0B-EDF32E7ECACD}"/>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20581965-BA22-C04B-4A09-7F3D92DEB3ED}"/>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440609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7" name="Fußzeilenplatzhalter 6">
            <a:extLst>
              <a:ext uri="{FF2B5EF4-FFF2-40B4-BE49-F238E27FC236}">
                <a16:creationId xmlns:a16="http://schemas.microsoft.com/office/drawing/2014/main" id="{5C201934-728B-1776-A787-63257B67BC62}"/>
              </a:ext>
            </a:extLst>
          </p:cNvPr>
          <p:cNvSpPr>
            <a:spLocks noGrp="1"/>
          </p:cNvSpPr>
          <p:nvPr>
            <p:ph type="ftr" sz="quarter" idx="10"/>
          </p:nvPr>
        </p:nvSpPr>
        <p:spPr/>
        <p:txBody>
          <a:bodyPr/>
          <a:lstStyle>
            <a:lvl1pPr>
              <a:defRPr>
                <a:latin typeface="Calibri" panose="020F0502020204030204" pitchFamily="34" charset="0"/>
              </a:defRPr>
            </a:lvl1pPr>
          </a:lstStyle>
          <a:p>
            <a:endParaRPr lang="de-DE" dirty="0"/>
          </a:p>
        </p:txBody>
      </p:sp>
      <p:sp>
        <p:nvSpPr>
          <p:cNvPr id="8" name="Foliennummernplatzhalter 7">
            <a:extLst>
              <a:ext uri="{FF2B5EF4-FFF2-40B4-BE49-F238E27FC236}">
                <a16:creationId xmlns:a16="http://schemas.microsoft.com/office/drawing/2014/main" id="{6F887E32-D2F0-D414-A2C8-B97B39D77EB0}"/>
              </a:ext>
            </a:extLst>
          </p:cNvPr>
          <p:cNvSpPr>
            <a:spLocks noGrp="1"/>
          </p:cNvSpPr>
          <p:nvPr>
            <p:ph type="sldNum" sz="quarter" idx="11"/>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Tree>
    <p:extLst>
      <p:ext uri="{BB962C8B-B14F-4D97-AF65-F5344CB8AC3E}">
        <p14:creationId xmlns:p14="http://schemas.microsoft.com/office/powerpoint/2010/main" val="1887783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halt &amp; Bild (1:1)">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4084A3A7-0B05-D557-3924-DDAA5D49A19C}"/>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630B9B4-3EF7-7197-F043-0B53DDEFCF4F}"/>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C6A42084-E00D-AE32-E971-71BA2F3BD311}"/>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3"/>
            <a:ext cx="5575302" cy="4507608"/>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2AC035B0-021C-A451-E2DE-CD992872C93E}"/>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DF7F6E28-B765-7E87-D083-844C58BBC276}"/>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78F299C-07BB-CD27-BEE4-E1AE50C9AB3C}"/>
              </a:ext>
            </a:extLst>
          </p:cNvPr>
          <p:cNvSpPr>
            <a:spLocks noGrp="1"/>
          </p:cNvSpPr>
          <p:nvPr>
            <p:ph type="title"/>
          </p:nvPr>
        </p:nvSpPr>
        <p:spPr>
          <a:xfrm>
            <a:off x="525600" y="673200"/>
            <a:ext cx="9121320" cy="360000"/>
          </a:xfrm>
        </p:spPr>
        <p:txBody>
          <a:bodyPr/>
          <a:lstStyle/>
          <a:p>
            <a:r>
              <a:rPr lang="de-DE"/>
              <a:t>Mastertitelformat bearbeiten</a:t>
            </a:r>
          </a:p>
        </p:txBody>
      </p:sp>
      <p:sp>
        <p:nvSpPr>
          <p:cNvPr id="12" name="Textplatzhalter 3">
            <a:extLst>
              <a:ext uri="{FF2B5EF4-FFF2-40B4-BE49-F238E27FC236}">
                <a16:creationId xmlns:a16="http://schemas.microsoft.com/office/drawing/2014/main" id="{3D87E8AA-A28B-4177-7715-54C776DF3A7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ED203F91-3959-8D20-6FE0-D29636BA3A04}"/>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37358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nhalt &amp; 2 Bilder (1:1)">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3FBE3152-E0FB-692D-3D97-677427BBE99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A42241A1-58CE-B3C1-C62F-370957C70E4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1" name="Freihandform: Form 10">
            <a:extLst>
              <a:ext uri="{FF2B5EF4-FFF2-40B4-BE49-F238E27FC236}">
                <a16:creationId xmlns:a16="http://schemas.microsoft.com/office/drawing/2014/main" id="{F80104EE-20CD-22F1-C3A5-6EFABE3D69DB}"/>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el 1">
            <a:extLst>
              <a:ext uri="{FF2B5EF4-FFF2-40B4-BE49-F238E27FC236}">
                <a16:creationId xmlns:a16="http://schemas.microsoft.com/office/drawing/2014/main" id="{521E93EA-7263-6027-6F99-621C9757B7A2}"/>
              </a:ext>
            </a:extLst>
          </p:cNvPr>
          <p:cNvSpPr>
            <a:spLocks noGrp="1"/>
          </p:cNvSpPr>
          <p:nvPr>
            <p:ph type="title"/>
          </p:nvPr>
        </p:nvSpPr>
        <p:spPr>
          <a:xfrm>
            <a:off x="525600" y="673200"/>
            <a:ext cx="9121320" cy="360000"/>
          </a:xfrm>
        </p:spPr>
        <p:txBody>
          <a:bodyPr/>
          <a:lstStyle/>
          <a:p>
            <a:r>
              <a:rPr lang="de-DE"/>
              <a:t>Mastertitelformat bearbeiten</a:t>
            </a:r>
          </a:p>
        </p:txBody>
      </p:sp>
      <p:sp>
        <p:nvSpPr>
          <p:cNvPr id="3" name="Content Placeholder 2"/>
          <p:cNvSpPr>
            <a:spLocks noGrp="1"/>
          </p:cNvSpPr>
          <p:nvPr>
            <p:ph idx="1"/>
          </p:nvPr>
        </p:nvSpPr>
        <p:spPr bwMode="gray">
          <a:xfrm>
            <a:off x="525600" y="1601093"/>
            <a:ext cx="5394163"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6097588" y="1601092"/>
            <a:ext cx="5575303"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6097588" y="3926894"/>
            <a:ext cx="5575303"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8574D2C6-2435-6D82-D8C1-B49FBD518D59}"/>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E2659293-10D1-6DE4-AA2C-8797E76E8BFC}"/>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14" name="Textplatzhalter 3">
            <a:extLst>
              <a:ext uri="{FF2B5EF4-FFF2-40B4-BE49-F238E27FC236}">
                <a16:creationId xmlns:a16="http://schemas.microsoft.com/office/drawing/2014/main" id="{2001CFAA-892C-F5BC-7935-6B9528E6100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1B02C6C0-9DB3-2C47-CFD2-00358E825532}"/>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308322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ild ganzseitig mit Tite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0" y="0"/>
            <a:ext cx="12192000" cy="6858000"/>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3" name="Fußzeilenplatzhalter 2">
            <a:extLst>
              <a:ext uri="{FF2B5EF4-FFF2-40B4-BE49-F238E27FC236}">
                <a16:creationId xmlns:a16="http://schemas.microsoft.com/office/drawing/2014/main" id="{8DCCD4C4-7231-F9E6-1E5D-1D202F91AC77}"/>
              </a:ext>
            </a:extLst>
          </p:cNvPr>
          <p:cNvSpPr>
            <a:spLocks noGrp="1"/>
          </p:cNvSpPr>
          <p:nvPr>
            <p:ph type="ftr" sz="quarter" idx="19"/>
          </p:nvPr>
        </p:nvSpPr>
        <p:spPr>
          <a:xfrm>
            <a:off x="858713" y="7048237"/>
            <a:ext cx="9468000" cy="181500"/>
          </a:xfrm>
        </p:spPr>
        <p:txBody>
          <a:bodyPr/>
          <a:lstStyle/>
          <a:p>
            <a:endParaRPr lang="de-DE" dirty="0"/>
          </a:p>
        </p:txBody>
      </p:sp>
      <p:sp>
        <p:nvSpPr>
          <p:cNvPr id="4" name="Foliennummernplatzhalter 3">
            <a:extLst>
              <a:ext uri="{FF2B5EF4-FFF2-40B4-BE49-F238E27FC236}">
                <a16:creationId xmlns:a16="http://schemas.microsoft.com/office/drawing/2014/main" id="{2BE1D6DC-B8B3-8251-D268-A6521864EFE9}"/>
              </a:ext>
            </a:extLst>
          </p:cNvPr>
          <p:cNvSpPr>
            <a:spLocks noGrp="1"/>
          </p:cNvSpPr>
          <p:nvPr>
            <p:ph type="sldNum" sz="quarter" idx="20"/>
          </p:nvPr>
        </p:nvSpPr>
        <p:spPr>
          <a:xfrm>
            <a:off x="527052" y="7048763"/>
            <a:ext cx="234947" cy="181500"/>
          </a:xfrm>
        </p:spPr>
        <p:txBody>
          <a:bodyPr/>
          <a:lstStyle/>
          <a:p>
            <a:fld id="{521AE3AC-DDCA-45D4-9B2A-A2DBEA872607}" type="slidenum">
              <a:rPr lang="de-DE" smtClean="0"/>
              <a:pPr/>
              <a:t>‹Nr.›</a:t>
            </a:fld>
            <a:endParaRPr lang="de-DE" dirty="0"/>
          </a:p>
        </p:txBody>
      </p:sp>
      <p:sp>
        <p:nvSpPr>
          <p:cNvPr id="7" name="Titel 6">
            <a:extLst>
              <a:ext uri="{FF2B5EF4-FFF2-40B4-BE49-F238E27FC236}">
                <a16:creationId xmlns:a16="http://schemas.microsoft.com/office/drawing/2014/main" id="{006FA47B-1791-5EF0-6C28-BE2CFA41B343}"/>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DB15314C-DA28-645D-E910-37D6CEE57CD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6" name="Textplatzhalter 5">
            <a:extLst>
              <a:ext uri="{FF2B5EF4-FFF2-40B4-BE49-F238E27FC236}">
                <a16:creationId xmlns:a16="http://schemas.microsoft.com/office/drawing/2014/main" id="{027FA583-D737-6F2E-F9A1-B9FD3C8226D0}"/>
              </a:ext>
            </a:extLst>
          </p:cNvPr>
          <p:cNvSpPr>
            <a:spLocks noGrp="1"/>
          </p:cNvSpPr>
          <p:nvPr>
            <p:ph type="body" sz="quarter" idx="21" hasCustomPrompt="1"/>
          </p:nvPr>
        </p:nvSpPr>
        <p:spPr>
          <a:xfrm>
            <a:off x="6346479" y="4254160"/>
            <a:ext cx="5326409" cy="1398808"/>
          </a:xfrm>
          <a:solidFill>
            <a:schemeClr val="bg1"/>
          </a:solidFill>
        </p:spPr>
        <p:txBody>
          <a:bodyPr lIns="180000" tIns="144000" rIns="180000" bIns="144000">
            <a:spAutoFit/>
          </a:bodyPr>
          <a:lstStyle>
            <a:lvl1pPr>
              <a:defRPr/>
            </a:lvl1pPr>
          </a:lstStyle>
          <a:p>
            <a:pPr lvl="0"/>
            <a:r>
              <a:rPr lang="de-DE" dirty="0"/>
              <a:t>Textfeld bei Bedarf verschieben und umfärben. Textfeld passt sich automatisch der Textlänge an.</a:t>
            </a:r>
          </a:p>
        </p:txBody>
      </p:sp>
    </p:spTree>
    <p:custDataLst>
      <p:tags r:id="rId1"/>
    </p:custDataLst>
    <p:extLst>
      <p:ext uri="{BB962C8B-B14F-4D97-AF65-F5344CB8AC3E}">
        <p14:creationId xmlns:p14="http://schemas.microsoft.com/office/powerpoint/2010/main" val="2084612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4 Bilder mit Tex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8A77AC48-DD29-B246-14D3-F3F8D47E477E}"/>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6" name="Freihandform: Form 5">
            <a:extLst>
              <a:ext uri="{FF2B5EF4-FFF2-40B4-BE49-F238E27FC236}">
                <a16:creationId xmlns:a16="http://schemas.microsoft.com/office/drawing/2014/main" id="{C00D4436-D0DE-87DC-AC4C-526B201566EB}"/>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0" name="Freihandform: Form 9">
            <a:extLst>
              <a:ext uri="{FF2B5EF4-FFF2-40B4-BE49-F238E27FC236}">
                <a16:creationId xmlns:a16="http://schemas.microsoft.com/office/drawing/2014/main" id="{5B67782C-3D66-4D72-4E16-E887C402CD0F}"/>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2135486"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7" name="Textplatzhalter 6">
            <a:extLst>
              <a:ext uri="{FF2B5EF4-FFF2-40B4-BE49-F238E27FC236}">
                <a16:creationId xmlns:a16="http://schemas.microsoft.com/office/drawing/2014/main" id="{D217D266-8661-A106-96AC-2A2048406CF7}"/>
              </a:ext>
            </a:extLst>
          </p:cNvPr>
          <p:cNvSpPr>
            <a:spLocks noGrp="1"/>
          </p:cNvSpPr>
          <p:nvPr>
            <p:ph type="body" sz="quarter" idx="26"/>
          </p:nvPr>
        </p:nvSpPr>
        <p:spPr>
          <a:xfrm>
            <a:off x="527054" y="1601092"/>
            <a:ext cx="1608432" cy="2181803"/>
          </a:xfrm>
          <a:solidFill>
            <a:schemeClr val="accent1"/>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Clr>
                <a:schemeClr val="bg1"/>
              </a:buClr>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1" name="Bildplatzhalter 7">
            <a:extLst>
              <a:ext uri="{FF2B5EF4-FFF2-40B4-BE49-F238E27FC236}">
                <a16:creationId xmlns:a16="http://schemas.microsoft.com/office/drawing/2014/main" id="{58C76991-19F1-A1D6-4617-FDA9C2230412}"/>
              </a:ext>
            </a:extLst>
          </p:cNvPr>
          <p:cNvSpPr>
            <a:spLocks noGrp="1"/>
          </p:cNvSpPr>
          <p:nvPr>
            <p:ph type="pic" sz="quarter" idx="27"/>
          </p:nvPr>
        </p:nvSpPr>
        <p:spPr bwMode="gray">
          <a:xfrm>
            <a:off x="7779675" y="1601092"/>
            <a:ext cx="3893212" cy="2181803"/>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7" name="Textplatzhalter 6">
            <a:extLst>
              <a:ext uri="{FF2B5EF4-FFF2-40B4-BE49-F238E27FC236}">
                <a16:creationId xmlns:a16="http://schemas.microsoft.com/office/drawing/2014/main" id="{61DF95C7-73C8-0324-13A9-043B20134269}"/>
              </a:ext>
            </a:extLst>
          </p:cNvPr>
          <p:cNvSpPr>
            <a:spLocks noGrp="1"/>
          </p:cNvSpPr>
          <p:nvPr>
            <p:ph type="body" sz="quarter" idx="29"/>
          </p:nvPr>
        </p:nvSpPr>
        <p:spPr>
          <a:xfrm>
            <a:off x="6171243" y="1601092"/>
            <a:ext cx="1608432" cy="2181803"/>
          </a:xfrm>
          <a:solidFill>
            <a:schemeClr val="accent5"/>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12" name="Bildplatzhalter 7">
            <a:extLst>
              <a:ext uri="{FF2B5EF4-FFF2-40B4-BE49-F238E27FC236}">
                <a16:creationId xmlns:a16="http://schemas.microsoft.com/office/drawing/2014/main" id="{92B33BCC-1E92-4D34-9321-FA90CF8DB11E}"/>
              </a:ext>
            </a:extLst>
          </p:cNvPr>
          <p:cNvSpPr>
            <a:spLocks noGrp="1"/>
          </p:cNvSpPr>
          <p:nvPr>
            <p:ph type="pic" sz="quarter" idx="17"/>
          </p:nvPr>
        </p:nvSpPr>
        <p:spPr bwMode="gray">
          <a:xfrm>
            <a:off x="2135486"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5" name="Textplatzhalter 6">
            <a:extLst>
              <a:ext uri="{FF2B5EF4-FFF2-40B4-BE49-F238E27FC236}">
                <a16:creationId xmlns:a16="http://schemas.microsoft.com/office/drawing/2014/main" id="{099C31DC-465B-1ACE-2142-9DA949EBCB04}"/>
              </a:ext>
            </a:extLst>
          </p:cNvPr>
          <p:cNvSpPr>
            <a:spLocks noGrp="1"/>
          </p:cNvSpPr>
          <p:nvPr>
            <p:ph type="body" sz="quarter" idx="32"/>
          </p:nvPr>
        </p:nvSpPr>
        <p:spPr>
          <a:xfrm>
            <a:off x="527054" y="3926894"/>
            <a:ext cx="1608432" cy="2181803"/>
          </a:xfrm>
          <a:solidFill>
            <a:schemeClr val="accent2"/>
          </a:solidFill>
        </p:spPr>
        <p:txBody>
          <a:bodyPr lIns="180000" tIns="72000" rIns="72000" bIns="72000"/>
          <a:lstStyle>
            <a:lvl1pPr>
              <a:lnSpc>
                <a:spcPct val="90000"/>
              </a:lnSpc>
              <a:spcBef>
                <a:spcPts val="0"/>
              </a:spcBef>
              <a:defRPr sz="1000" b="0">
                <a:solidFill>
                  <a:schemeClr val="bg1"/>
                </a:solidFill>
                <a:latin typeface="+mj-lt"/>
              </a:defRPr>
            </a:lvl1pPr>
            <a:lvl2pPr marL="0" indent="0">
              <a:lnSpc>
                <a:spcPct val="90000"/>
              </a:lnSpc>
              <a:spcBef>
                <a:spcPts val="0"/>
              </a:spcBef>
              <a:buSzPct val="110000"/>
              <a:buFontTx/>
              <a:buNone/>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lvl="0"/>
            <a:r>
              <a:rPr lang="de-DE" dirty="0"/>
              <a:t>Mastertextformat bearbeiten</a:t>
            </a:r>
          </a:p>
          <a:p>
            <a:pPr lvl="1"/>
            <a:r>
              <a:rPr lang="de-DE" dirty="0"/>
              <a:t>Zweite Ebene</a:t>
            </a:r>
          </a:p>
          <a:p>
            <a:pPr lvl="2"/>
            <a:r>
              <a:rPr lang="de-DE" dirty="0"/>
              <a:t>Dritte Ebene</a:t>
            </a:r>
          </a:p>
        </p:txBody>
      </p:sp>
      <p:sp>
        <p:nvSpPr>
          <p:cNvPr id="13" name="Bildplatzhalter 7">
            <a:extLst>
              <a:ext uri="{FF2B5EF4-FFF2-40B4-BE49-F238E27FC236}">
                <a16:creationId xmlns:a16="http://schemas.microsoft.com/office/drawing/2014/main" id="{ADA2CB67-EF9E-2669-310C-F98E9316E9D1}"/>
              </a:ext>
            </a:extLst>
          </p:cNvPr>
          <p:cNvSpPr>
            <a:spLocks noGrp="1"/>
          </p:cNvSpPr>
          <p:nvPr>
            <p:ph type="pic" sz="quarter" idx="28"/>
          </p:nvPr>
        </p:nvSpPr>
        <p:spPr bwMode="gray">
          <a:xfrm>
            <a:off x="7779675" y="3926894"/>
            <a:ext cx="3893212" cy="2169632"/>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19" name="Textplatzhalter 6">
            <a:extLst>
              <a:ext uri="{FF2B5EF4-FFF2-40B4-BE49-F238E27FC236}">
                <a16:creationId xmlns:a16="http://schemas.microsoft.com/office/drawing/2014/main" id="{58AB6580-B2DF-723A-D67C-1C23A240C166}"/>
              </a:ext>
            </a:extLst>
          </p:cNvPr>
          <p:cNvSpPr>
            <a:spLocks noGrp="1"/>
          </p:cNvSpPr>
          <p:nvPr>
            <p:ph type="body" sz="quarter" idx="31"/>
          </p:nvPr>
        </p:nvSpPr>
        <p:spPr>
          <a:xfrm>
            <a:off x="6171243" y="3926894"/>
            <a:ext cx="1608432" cy="2181803"/>
          </a:xfrm>
          <a:solidFill>
            <a:schemeClr val="tx2"/>
          </a:solidFill>
        </p:spPr>
        <p:txBody>
          <a:bodyPr lIns="180000" tIns="72000" rIns="72000" bIns="72000"/>
          <a:lstStyle>
            <a:lvl1pPr marL="0" indent="0">
              <a:lnSpc>
                <a:spcPct val="90000"/>
              </a:lnSpc>
              <a:spcBef>
                <a:spcPts val="0"/>
              </a:spcBef>
              <a:defRPr lang="de-DE" sz="1000" b="0" kern="1200">
                <a:solidFill>
                  <a:schemeClr val="bg1"/>
                </a:solidFill>
                <a:latin typeface="+mj-lt"/>
                <a:ea typeface="+mn-ea"/>
                <a:cs typeface="+mn-cs"/>
              </a:defRPr>
            </a:lvl1pPr>
            <a:lvl2pPr marL="144000" indent="-144000">
              <a:lnSpc>
                <a:spcPct val="90000"/>
              </a:lnSpc>
              <a:spcBef>
                <a:spcPts val="0"/>
              </a:spcBef>
              <a:buSzPct val="110000"/>
              <a:buFontTx/>
              <a:buBlip>
                <a:blip r:embed="rId3">
                  <a:extLst>
                    <a:ext uri="{96DAC541-7B7A-43D3-8B79-37D633B846F1}">
                      <asvg:svgBlip xmlns:asvg="http://schemas.microsoft.com/office/drawing/2016/SVG/main" r:embed="rId4"/>
                    </a:ext>
                  </a:extLst>
                </a:blip>
              </a:buBlip>
              <a:defRPr sz="1000">
                <a:solidFill>
                  <a:schemeClr val="bg1"/>
                </a:solidFill>
                <a:latin typeface="Calibri" panose="020F0502020204030204" pitchFamily="34" charset="0"/>
              </a:defRPr>
            </a:lvl2pPr>
            <a:lvl3pPr marL="0" indent="0">
              <a:lnSpc>
                <a:spcPct val="90000"/>
              </a:lnSpc>
              <a:spcBef>
                <a:spcPts val="0"/>
              </a:spcBef>
              <a:buFontTx/>
              <a:buNone/>
              <a:defRPr sz="1000">
                <a:solidFill>
                  <a:schemeClr val="bg1"/>
                </a:solidFill>
                <a:latin typeface="Calibri" panose="020F0502020204030204" pitchFamily="34" charset="0"/>
              </a:defRPr>
            </a:lvl3pPr>
            <a:lvl4pPr marL="0" indent="0">
              <a:lnSpc>
                <a:spcPct val="90000"/>
              </a:lnSpc>
              <a:spcBef>
                <a:spcPts val="0"/>
              </a:spcBef>
              <a:buNone/>
              <a:defRPr sz="1000" b="0">
                <a:solidFill>
                  <a:schemeClr val="bg1"/>
                </a:solidFill>
              </a:defRPr>
            </a:lvl4pPr>
            <a:lvl5pPr>
              <a:lnSpc>
                <a:spcPct val="90000"/>
              </a:lnSpc>
              <a:spcBef>
                <a:spcPts val="0"/>
              </a:spcBef>
              <a:defRPr sz="1000"/>
            </a:lvl5pPr>
          </a:lstStyle>
          <a:p>
            <a:pPr marL="27450" lvl="0" indent="-27450" algn="l" defTabSz="914377" rtl="0" eaLnBrk="1" latinLnBrk="0" hangingPunct="1">
              <a:lnSpc>
                <a:spcPct val="90000"/>
              </a:lnSpc>
              <a:spcBef>
                <a:spcPts val="0"/>
              </a:spcBef>
              <a:spcAft>
                <a:spcPts val="400"/>
              </a:spcAft>
              <a:buFont typeface="Arial" panose="020B0604020202020204" pitchFamily="34" charset="0"/>
              <a:buChar char="​"/>
            </a:pPr>
            <a:r>
              <a:rPr lang="de-DE"/>
              <a:t>Mastertextformat bearbeiten</a:t>
            </a:r>
          </a:p>
          <a:p>
            <a:pPr marL="27450" lvl="1" indent="-27450" algn="l" defTabSz="914377" rtl="0" eaLnBrk="1" latinLnBrk="0" hangingPunct="1">
              <a:lnSpc>
                <a:spcPct val="90000"/>
              </a:lnSpc>
              <a:spcBef>
                <a:spcPts val="0"/>
              </a:spcBef>
              <a:spcAft>
                <a:spcPts val="400"/>
              </a:spcAft>
              <a:buFont typeface="Arial" panose="020B0604020202020204" pitchFamily="34" charset="0"/>
              <a:buChar char="​"/>
            </a:pPr>
            <a:r>
              <a:rPr lang="de-DE"/>
              <a:t>Zweite Ebene</a:t>
            </a:r>
          </a:p>
          <a:p>
            <a:pPr marL="27450" lvl="2" indent="-27450" algn="l" defTabSz="914377" rtl="0" eaLnBrk="1" latinLnBrk="0" hangingPunct="1">
              <a:lnSpc>
                <a:spcPct val="90000"/>
              </a:lnSpc>
              <a:spcBef>
                <a:spcPts val="0"/>
              </a:spcBef>
              <a:spcAft>
                <a:spcPts val="400"/>
              </a:spcAft>
              <a:buFont typeface="Arial" panose="020B0604020202020204" pitchFamily="34" charset="0"/>
              <a:buChar char="​"/>
            </a:pPr>
            <a:r>
              <a:rPr lang="de-DE"/>
              <a:t>Dritte Ebene</a:t>
            </a:r>
          </a:p>
        </p:txBody>
      </p:sp>
      <p:sp>
        <p:nvSpPr>
          <p:cNvPr id="3" name="Fußzeilenplatzhalter 2">
            <a:extLst>
              <a:ext uri="{FF2B5EF4-FFF2-40B4-BE49-F238E27FC236}">
                <a16:creationId xmlns:a16="http://schemas.microsoft.com/office/drawing/2014/main" id="{3F43E315-E283-F4C6-4C44-7305F19F15D0}"/>
              </a:ext>
            </a:extLst>
          </p:cNvPr>
          <p:cNvSpPr>
            <a:spLocks noGrp="1"/>
          </p:cNvSpPr>
          <p:nvPr>
            <p:ph type="ftr" sz="quarter" idx="33"/>
          </p:nvPr>
        </p:nvSpPr>
        <p:spPr/>
        <p:txBody>
          <a:bodyPr/>
          <a:lstStyle>
            <a:lvl1pPr>
              <a:defRPr>
                <a:latin typeface="Calibri" panose="020F0502020204030204" pitchFamily="34" charset="0"/>
              </a:defRPr>
            </a:lvl1pPr>
          </a:lstStyle>
          <a:p>
            <a:endParaRPr lang="de-DE" dirty="0"/>
          </a:p>
        </p:txBody>
      </p:sp>
      <p:sp>
        <p:nvSpPr>
          <p:cNvPr id="4" name="Foliennummernplatzhalter 3">
            <a:extLst>
              <a:ext uri="{FF2B5EF4-FFF2-40B4-BE49-F238E27FC236}">
                <a16:creationId xmlns:a16="http://schemas.microsoft.com/office/drawing/2014/main" id="{9E36B89A-916A-E677-D4E3-3A3D536E4CC7}"/>
              </a:ext>
            </a:extLst>
          </p:cNvPr>
          <p:cNvSpPr>
            <a:spLocks noGrp="1"/>
          </p:cNvSpPr>
          <p:nvPr>
            <p:ph type="sldNum" sz="quarter" idx="34"/>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5" name="Titel 4">
            <a:extLst>
              <a:ext uri="{FF2B5EF4-FFF2-40B4-BE49-F238E27FC236}">
                <a16:creationId xmlns:a16="http://schemas.microsoft.com/office/drawing/2014/main" id="{0859FA6F-07FD-7236-E46C-D2619535B5E1}"/>
              </a:ext>
            </a:extLst>
          </p:cNvPr>
          <p:cNvSpPr>
            <a:spLocks noGrp="1"/>
          </p:cNvSpPr>
          <p:nvPr>
            <p:ph type="title"/>
          </p:nvPr>
        </p:nvSpPr>
        <p:spPr>
          <a:xfrm>
            <a:off x="525600" y="673200"/>
            <a:ext cx="9121320" cy="360000"/>
          </a:xfrm>
        </p:spPr>
        <p:txBody>
          <a:bodyPr/>
          <a:lstStyle/>
          <a:p>
            <a:r>
              <a:rPr lang="de-DE"/>
              <a:t>Mastertitelformat bearbeiten</a:t>
            </a:r>
          </a:p>
        </p:txBody>
      </p:sp>
      <p:sp>
        <p:nvSpPr>
          <p:cNvPr id="18" name="Textplatzhalter 3">
            <a:extLst>
              <a:ext uri="{FF2B5EF4-FFF2-40B4-BE49-F238E27FC236}">
                <a16:creationId xmlns:a16="http://schemas.microsoft.com/office/drawing/2014/main" id="{AD63DB6A-D247-9AB1-BFB3-048AA85E61C8}"/>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4" name="Grafik 13">
            <a:extLst>
              <a:ext uri="{FF2B5EF4-FFF2-40B4-BE49-F238E27FC236}">
                <a16:creationId xmlns:a16="http://schemas.microsoft.com/office/drawing/2014/main" id="{B2D71400-D560-FDDA-D11E-BB24367B71D1}"/>
              </a:ext>
            </a:extLst>
          </p:cNvPr>
          <p:cNvPicPr>
            <a:picLocks noChangeAspect="1"/>
          </p:cNvPicPr>
          <p:nvPr userDrawn="1"/>
        </p:nvPicPr>
        <p:blipFill>
          <a:blip r:embed="rId5"/>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237855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Inhalt &amp; Bild (Screenshot)">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0A0A137-A4E3-8FFA-C03B-F75961127BCD}"/>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sp>
        <p:nvSpPr>
          <p:cNvPr id="5" name="Freihandform: Form 4">
            <a:extLst>
              <a:ext uri="{FF2B5EF4-FFF2-40B4-BE49-F238E27FC236}">
                <a16:creationId xmlns:a16="http://schemas.microsoft.com/office/drawing/2014/main" id="{4E059E21-A6F6-AB1A-8F84-31FBC60BC62E}"/>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12" name="Freihandform: Form 11">
            <a:extLst>
              <a:ext uri="{FF2B5EF4-FFF2-40B4-BE49-F238E27FC236}">
                <a16:creationId xmlns:a16="http://schemas.microsoft.com/office/drawing/2014/main" id="{A9866CBA-5F21-ECC2-674C-D20FF6BDF059}"/>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3" name="Content Placeholder 2"/>
          <p:cNvSpPr>
            <a:spLocks noGrp="1"/>
          </p:cNvSpPr>
          <p:nvPr>
            <p:ph idx="1"/>
          </p:nvPr>
        </p:nvSpPr>
        <p:spPr bwMode="gray">
          <a:xfrm>
            <a:off x="525601" y="1601093"/>
            <a:ext cx="2795823" cy="4507608"/>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8" name="Bildplatzhalter 7">
            <a:extLst>
              <a:ext uri="{FF2B5EF4-FFF2-40B4-BE49-F238E27FC236}">
                <a16:creationId xmlns:a16="http://schemas.microsoft.com/office/drawing/2014/main" id="{636A129C-6CCA-49D1-A43E-2B186D3EAB58}"/>
              </a:ext>
            </a:extLst>
          </p:cNvPr>
          <p:cNvSpPr>
            <a:spLocks noGrp="1" noChangeAspect="1"/>
          </p:cNvSpPr>
          <p:nvPr>
            <p:ph type="pic" sz="quarter" idx="13"/>
          </p:nvPr>
        </p:nvSpPr>
        <p:spPr bwMode="gray">
          <a:xfrm>
            <a:off x="3640271" y="1601094"/>
            <a:ext cx="8013522" cy="4507606"/>
          </a:xfrm>
          <a:pattFill prst="ltUpDiag">
            <a:fgClr>
              <a:schemeClr val="bg2"/>
            </a:fgClr>
            <a:bgClr>
              <a:schemeClr val="bg1"/>
            </a:bgClr>
          </a:pattFill>
          <a:ln w="9525">
            <a:solidFill>
              <a:schemeClr val="bg2"/>
            </a:solidFill>
          </a:ln>
          <a:effectLst>
            <a:outerShdw blurRad="50800" dist="12700" dir="2700000" algn="tl" rotWithShape="0">
              <a:prstClr val="black">
                <a:alpha val="40000"/>
              </a:prstClr>
            </a:outerShdw>
          </a:effectLst>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4" name="Fußzeilenplatzhalter 3">
            <a:extLst>
              <a:ext uri="{FF2B5EF4-FFF2-40B4-BE49-F238E27FC236}">
                <a16:creationId xmlns:a16="http://schemas.microsoft.com/office/drawing/2014/main" id="{EEDAA497-91E8-6ADE-F478-BDD8045094A5}"/>
              </a:ext>
            </a:extLst>
          </p:cNvPr>
          <p:cNvSpPr>
            <a:spLocks noGrp="1"/>
          </p:cNvSpPr>
          <p:nvPr>
            <p:ph type="ftr" sz="quarter" idx="19"/>
          </p:nvPr>
        </p:nvSpPr>
        <p:spPr/>
        <p:txBody>
          <a:bodyPr/>
          <a:lstStyle>
            <a:lvl1pPr>
              <a:defRPr>
                <a:latin typeface="Calibri" panose="020F0502020204030204" pitchFamily="34" charset="0"/>
              </a:defRPr>
            </a:lvl1pPr>
          </a:lstStyle>
          <a:p>
            <a:endParaRPr lang="de-DE" dirty="0"/>
          </a:p>
        </p:txBody>
      </p:sp>
      <p:sp>
        <p:nvSpPr>
          <p:cNvPr id="7" name="Foliennummernplatzhalter 6">
            <a:extLst>
              <a:ext uri="{FF2B5EF4-FFF2-40B4-BE49-F238E27FC236}">
                <a16:creationId xmlns:a16="http://schemas.microsoft.com/office/drawing/2014/main" id="{FD90A9BD-4B5F-CA77-D699-3F7AF7E5A66E}"/>
              </a:ext>
            </a:extLst>
          </p:cNvPr>
          <p:cNvSpPr>
            <a:spLocks noGrp="1"/>
          </p:cNvSpPr>
          <p:nvPr>
            <p:ph type="sldNum" sz="quarter" idx="20"/>
          </p:nvPr>
        </p:nvSpPr>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9" name="Titel 8">
            <a:extLst>
              <a:ext uri="{FF2B5EF4-FFF2-40B4-BE49-F238E27FC236}">
                <a16:creationId xmlns:a16="http://schemas.microsoft.com/office/drawing/2014/main" id="{EF1D150D-801F-B08A-C2D1-8CFA58AE63BA}"/>
              </a:ext>
            </a:extLst>
          </p:cNvPr>
          <p:cNvSpPr>
            <a:spLocks noGrp="1"/>
          </p:cNvSpPr>
          <p:nvPr>
            <p:ph type="title"/>
          </p:nvPr>
        </p:nvSpPr>
        <p:spPr>
          <a:xfrm>
            <a:off x="525600" y="673200"/>
            <a:ext cx="9121320" cy="360000"/>
          </a:xfrm>
        </p:spPr>
        <p:txBody>
          <a:bodyPr/>
          <a:lstStyle/>
          <a:p>
            <a:r>
              <a:rPr lang="de-DE"/>
              <a:t>Mastertitelformat bearbeiten</a:t>
            </a:r>
          </a:p>
        </p:txBody>
      </p:sp>
      <p:sp>
        <p:nvSpPr>
          <p:cNvPr id="13" name="Textplatzhalter 3">
            <a:extLst>
              <a:ext uri="{FF2B5EF4-FFF2-40B4-BE49-F238E27FC236}">
                <a16:creationId xmlns:a16="http://schemas.microsoft.com/office/drawing/2014/main" id="{0E820EBC-2572-3973-7CE2-B6C435E5918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pic>
        <p:nvPicPr>
          <p:cNvPr id="10" name="Grafik 9">
            <a:extLst>
              <a:ext uri="{FF2B5EF4-FFF2-40B4-BE49-F238E27FC236}">
                <a16:creationId xmlns:a16="http://schemas.microsoft.com/office/drawing/2014/main" id="{FAF4FE65-BD17-C68B-C5EF-33FA20DF88BF}"/>
              </a:ext>
            </a:extLst>
          </p:cNvPr>
          <p:cNvPicPr>
            <a:picLocks noChangeAspect="1"/>
          </p:cNvPicPr>
          <p:nvPr userDrawn="1"/>
        </p:nvPicPr>
        <p:blipFill>
          <a:blip r:embed="rId3"/>
          <a:stretch>
            <a:fillRect/>
          </a:stretch>
        </p:blipFill>
        <p:spPr>
          <a:xfrm>
            <a:off x="9809018" y="565599"/>
            <a:ext cx="1978556" cy="562183"/>
          </a:xfrm>
          <a:prstGeom prst="rect">
            <a:avLst/>
          </a:prstGeom>
        </p:spPr>
      </p:pic>
    </p:spTree>
    <p:custDataLst>
      <p:tags r:id="rId1"/>
    </p:custDataLst>
    <p:extLst>
      <p:ext uri="{BB962C8B-B14F-4D97-AF65-F5344CB8AC3E}">
        <p14:creationId xmlns:p14="http://schemas.microsoft.com/office/powerpoint/2010/main" val="117754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ockup PC Screen">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3165031"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2724620" y="1593045"/>
            <a:ext cx="6742760" cy="5127180"/>
          </a:xfrm>
          <a:prstGeom prst="rect">
            <a:avLst/>
          </a:prstGeom>
        </p:spPr>
      </p:pic>
      <p:sp>
        <p:nvSpPr>
          <p:cNvPr id="4" name="Bildplatzhalter 3"/>
          <p:cNvSpPr>
            <a:spLocks noGrp="1"/>
          </p:cNvSpPr>
          <p:nvPr>
            <p:ph type="pic" sz="quarter" idx="17" hasCustomPrompt="1"/>
          </p:nvPr>
        </p:nvSpPr>
        <p:spPr>
          <a:xfrm>
            <a:off x="3205729"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7" name="Fußzeilenplatzhalter 6">
            <a:extLst>
              <a:ext uri="{FF2B5EF4-FFF2-40B4-BE49-F238E27FC236}">
                <a16:creationId xmlns:a16="http://schemas.microsoft.com/office/drawing/2014/main" id="{11E2735A-4CDE-931D-E0DD-5B8318D5F820}"/>
              </a:ext>
            </a:extLst>
          </p:cNvPr>
          <p:cNvSpPr>
            <a:spLocks noGrp="1"/>
          </p:cNvSpPr>
          <p:nvPr>
            <p:ph type="ftr" sz="quarter" idx="19"/>
          </p:nvPr>
        </p:nvSpPr>
        <p:spPr>
          <a:xfrm>
            <a:off x="527052" y="6980764"/>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9A53EEA5-114B-4202-0A0F-EA7E1B607DB2}"/>
              </a:ext>
            </a:extLst>
          </p:cNvPr>
          <p:cNvSpPr>
            <a:spLocks noGrp="1"/>
          </p:cNvSpPr>
          <p:nvPr>
            <p:ph type="sldNum" sz="quarter" idx="20"/>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3FA4A2BE-CFF2-F408-0514-C2BF8F0DCD7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595445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Mockup PC Screen rechts">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B9ECE4A9-ACCE-758D-7041-48726B68BCC6}"/>
              </a:ext>
            </a:extLst>
          </p:cNvPr>
          <p:cNvSpPr/>
          <p:nvPr userDrawn="1"/>
        </p:nvSpPr>
        <p:spPr bwMode="gray">
          <a:xfrm>
            <a:off x="5664742" y="1695450"/>
            <a:ext cx="5861938" cy="3467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cs typeface="Calibri" panose="020F0502020204030204" pitchFamily="34" charset="0"/>
            </a:endParaRPr>
          </a:p>
        </p:txBody>
      </p:sp>
      <p:pic>
        <p:nvPicPr>
          <p:cNvPr id="3" name="Grafik 2">
            <a:extLst>
              <a:ext uri="{FF2B5EF4-FFF2-40B4-BE49-F238E27FC236}">
                <a16:creationId xmlns:a16="http://schemas.microsoft.com/office/drawing/2014/main" id="{B3291CBB-9583-004F-B85E-215C2ABF767D}"/>
              </a:ext>
            </a:extLst>
          </p:cNvPr>
          <p:cNvPicPr>
            <a:picLocks noChangeAspect="1"/>
          </p:cNvPicPr>
          <p:nvPr userDrawn="1"/>
        </p:nvPicPr>
        <p:blipFill>
          <a:blip r:embed="rId3"/>
          <a:stretch>
            <a:fillRect/>
          </a:stretch>
        </p:blipFill>
        <p:spPr>
          <a:xfrm>
            <a:off x="5224331" y="1593045"/>
            <a:ext cx="6742760" cy="5127180"/>
          </a:xfrm>
          <a:prstGeom prst="rect">
            <a:avLst/>
          </a:prstGeom>
        </p:spPr>
      </p:pic>
      <p:sp>
        <p:nvSpPr>
          <p:cNvPr id="4" name="Bildplatzhalter 3"/>
          <p:cNvSpPr>
            <a:spLocks noGrp="1"/>
          </p:cNvSpPr>
          <p:nvPr>
            <p:ph type="pic" sz="quarter" idx="17" hasCustomPrompt="1"/>
          </p:nvPr>
        </p:nvSpPr>
        <p:spPr>
          <a:xfrm>
            <a:off x="5705440" y="1778729"/>
            <a:ext cx="5780543" cy="3300542"/>
          </a:xfrm>
          <a:pattFill prst="ltUpDiag">
            <a:fgClr>
              <a:schemeClr val="bg2"/>
            </a:fgClr>
            <a:bgClr>
              <a:schemeClr val="bg1"/>
            </a:bgClr>
          </a:pattFill>
        </p:spPr>
        <p:txBody>
          <a:bodyPr vert="horz" lIns="0" tIns="0" rIns="0" bIns="0" rtlCol="0" anchor="ctr">
            <a:noAutofit/>
          </a:bodyPr>
          <a:lstStyle>
            <a:lvl1pPr algn="ctr">
              <a:defRPr lang="de-DE">
                <a:latin typeface="Calibri" panose="020F0502020204030204" pitchFamily="34" charset="0"/>
              </a:defRPr>
            </a:lvl1pPr>
          </a:lstStyle>
          <a:p>
            <a:r>
              <a:rPr lang="de-DE" dirty="0"/>
              <a:t>Screenshot einfügen</a:t>
            </a:r>
          </a:p>
        </p:txBody>
      </p:sp>
      <p:sp>
        <p:nvSpPr>
          <p:cNvPr id="2" name="Titel 1">
            <a:extLst>
              <a:ext uri="{FF2B5EF4-FFF2-40B4-BE49-F238E27FC236}">
                <a16:creationId xmlns:a16="http://schemas.microsoft.com/office/drawing/2014/main" id="{71024CB5-5B39-473A-9328-DC965D29B519}"/>
              </a:ext>
            </a:extLst>
          </p:cNvPr>
          <p:cNvSpPr>
            <a:spLocks noGrp="1"/>
          </p:cNvSpPr>
          <p:nvPr>
            <p:ph type="title"/>
          </p:nvPr>
        </p:nvSpPr>
        <p:spPr bwMode="gray">
          <a:xfrm>
            <a:off x="525600" y="673200"/>
            <a:ext cx="9121320" cy="360000"/>
          </a:xfrm>
        </p:spPr>
        <p:txBody>
          <a:bodyPr/>
          <a:lstStyle/>
          <a:p>
            <a:r>
              <a:rPr lang="de-DE"/>
              <a:t>Mastertitelformat bearbeiten</a:t>
            </a:r>
            <a:endParaRPr lang="de-DE" dirty="0"/>
          </a:p>
        </p:txBody>
      </p:sp>
      <p:sp>
        <p:nvSpPr>
          <p:cNvPr id="8" name="Inhaltsplatzhalter 7">
            <a:extLst>
              <a:ext uri="{FF2B5EF4-FFF2-40B4-BE49-F238E27FC236}">
                <a16:creationId xmlns:a16="http://schemas.microsoft.com/office/drawing/2014/main" id="{44DE14EB-C7E4-1410-E634-F4F7F7B84971}"/>
              </a:ext>
            </a:extLst>
          </p:cNvPr>
          <p:cNvSpPr>
            <a:spLocks noGrp="1"/>
          </p:cNvSpPr>
          <p:nvPr>
            <p:ph sz="quarter" idx="21"/>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ußzeilenplatzhalter 6">
            <a:extLst>
              <a:ext uri="{FF2B5EF4-FFF2-40B4-BE49-F238E27FC236}">
                <a16:creationId xmlns:a16="http://schemas.microsoft.com/office/drawing/2014/main" id="{0021134D-036A-A23C-BDCE-38CD86C8AEFC}"/>
              </a:ext>
            </a:extLst>
          </p:cNvPr>
          <p:cNvSpPr>
            <a:spLocks noGrp="1"/>
          </p:cNvSpPr>
          <p:nvPr>
            <p:ph type="ftr" sz="quarter" idx="22"/>
          </p:nvPr>
        </p:nvSpPr>
        <p:spPr>
          <a:xfrm>
            <a:off x="527052" y="6978709"/>
            <a:ext cx="9468000" cy="181500"/>
          </a:xfrm>
        </p:spPr>
        <p:txBody>
          <a:bodyPr/>
          <a:lstStyle/>
          <a:p>
            <a:endParaRPr lang="de-DE" dirty="0"/>
          </a:p>
        </p:txBody>
      </p:sp>
      <p:sp>
        <p:nvSpPr>
          <p:cNvPr id="11" name="Foliennummernplatzhalter 10">
            <a:extLst>
              <a:ext uri="{FF2B5EF4-FFF2-40B4-BE49-F238E27FC236}">
                <a16:creationId xmlns:a16="http://schemas.microsoft.com/office/drawing/2014/main" id="{B478B15E-A009-0007-1F10-E90ACACBC26C}"/>
              </a:ext>
            </a:extLst>
          </p:cNvPr>
          <p:cNvSpPr>
            <a:spLocks noGrp="1"/>
          </p:cNvSpPr>
          <p:nvPr>
            <p:ph type="sldNum" sz="quarter" idx="23"/>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71F93AA3-05D3-B284-0761-7775D64234E6}"/>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248574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rminvereinbarung">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80"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grpSp>
        <p:nvGrpSpPr>
          <p:cNvPr id="5" name="Grafik 5" descr="Tageskalender Silhouette">
            <a:extLst>
              <a:ext uri="{FF2B5EF4-FFF2-40B4-BE49-F238E27FC236}">
                <a16:creationId xmlns:a16="http://schemas.microsoft.com/office/drawing/2014/main" id="{1809C280-03C5-C364-1A4C-436F74B7E8A8}"/>
              </a:ext>
            </a:extLst>
          </p:cNvPr>
          <p:cNvGrpSpPr/>
          <p:nvPr userDrawn="1"/>
        </p:nvGrpSpPr>
        <p:grpSpPr>
          <a:xfrm>
            <a:off x="7067712" y="3132904"/>
            <a:ext cx="2959629" cy="2959629"/>
            <a:chOff x="8432535" y="2772780"/>
            <a:chExt cx="2959629" cy="2959629"/>
          </a:xfrm>
          <a:solidFill>
            <a:schemeClr val="accent1">
              <a:alpha val="20000"/>
            </a:schemeClr>
          </a:solidFill>
        </p:grpSpPr>
        <p:sp>
          <p:nvSpPr>
            <p:cNvPr id="6" name="Freihandform: Form 5">
              <a:extLst>
                <a:ext uri="{FF2B5EF4-FFF2-40B4-BE49-F238E27FC236}">
                  <a16:creationId xmlns:a16="http://schemas.microsoft.com/office/drawing/2014/main" id="{3F22ECFE-0436-FB11-2798-CE017404ED53}"/>
                </a:ext>
              </a:extLst>
            </p:cNvPr>
            <p:cNvSpPr/>
            <p:nvPr/>
          </p:nvSpPr>
          <p:spPr>
            <a:xfrm>
              <a:off x="8432535" y="2772780"/>
              <a:ext cx="2959629" cy="2959629"/>
            </a:xfrm>
            <a:custGeom>
              <a:avLst/>
              <a:gdLst>
                <a:gd name="connsiteX0" fmla="*/ 2350294 w 2959629"/>
                <a:gd name="connsiteY0" fmla="*/ 261144 h 2959629"/>
                <a:gd name="connsiteX1" fmla="*/ 2350294 w 2959629"/>
                <a:gd name="connsiteY1" fmla="*/ 43524 h 2959629"/>
                <a:gd name="connsiteX2" fmla="*/ 2306770 w 2959629"/>
                <a:gd name="connsiteY2" fmla="*/ 0 h 2959629"/>
                <a:gd name="connsiteX3" fmla="*/ 2263246 w 2959629"/>
                <a:gd name="connsiteY3" fmla="*/ 43524 h 2959629"/>
                <a:gd name="connsiteX4" fmla="*/ 2263246 w 2959629"/>
                <a:gd name="connsiteY4" fmla="*/ 261144 h 2959629"/>
                <a:gd name="connsiteX5" fmla="*/ 696383 w 2959629"/>
                <a:gd name="connsiteY5" fmla="*/ 261144 h 2959629"/>
                <a:gd name="connsiteX6" fmla="*/ 696383 w 2959629"/>
                <a:gd name="connsiteY6" fmla="*/ 43524 h 2959629"/>
                <a:gd name="connsiteX7" fmla="*/ 652859 w 2959629"/>
                <a:gd name="connsiteY7" fmla="*/ 0 h 2959629"/>
                <a:gd name="connsiteX8" fmla="*/ 609335 w 2959629"/>
                <a:gd name="connsiteY8" fmla="*/ 43524 h 2959629"/>
                <a:gd name="connsiteX9" fmla="*/ 609335 w 2959629"/>
                <a:gd name="connsiteY9" fmla="*/ 261144 h 2959629"/>
                <a:gd name="connsiteX10" fmla="*/ 0 w 2959629"/>
                <a:gd name="connsiteY10" fmla="*/ 261144 h 2959629"/>
                <a:gd name="connsiteX11" fmla="*/ 0 w 2959629"/>
                <a:gd name="connsiteY11" fmla="*/ 2959629 h 2959629"/>
                <a:gd name="connsiteX12" fmla="*/ 2959629 w 2959629"/>
                <a:gd name="connsiteY12" fmla="*/ 2959629 h 2959629"/>
                <a:gd name="connsiteX13" fmla="*/ 2959629 w 2959629"/>
                <a:gd name="connsiteY13" fmla="*/ 261144 h 2959629"/>
                <a:gd name="connsiteX14" fmla="*/ 2872581 w 2959629"/>
                <a:gd name="connsiteY14" fmla="*/ 2872581 h 2959629"/>
                <a:gd name="connsiteX15" fmla="*/ 87048 w 2959629"/>
                <a:gd name="connsiteY15" fmla="*/ 2872581 h 2959629"/>
                <a:gd name="connsiteX16" fmla="*/ 87048 w 2959629"/>
                <a:gd name="connsiteY16" fmla="*/ 957527 h 2959629"/>
                <a:gd name="connsiteX17" fmla="*/ 2872581 w 2959629"/>
                <a:gd name="connsiteY17" fmla="*/ 957527 h 2959629"/>
                <a:gd name="connsiteX18" fmla="*/ 87048 w 2959629"/>
                <a:gd name="connsiteY18" fmla="*/ 870479 h 2959629"/>
                <a:gd name="connsiteX19" fmla="*/ 87048 w 2959629"/>
                <a:gd name="connsiteY19" fmla="*/ 348192 h 2959629"/>
                <a:gd name="connsiteX20" fmla="*/ 609335 w 2959629"/>
                <a:gd name="connsiteY20" fmla="*/ 348192 h 2959629"/>
                <a:gd name="connsiteX21" fmla="*/ 609335 w 2959629"/>
                <a:gd name="connsiteY21" fmla="*/ 522288 h 2959629"/>
                <a:gd name="connsiteX22" fmla="*/ 652859 w 2959629"/>
                <a:gd name="connsiteY22" fmla="*/ 565811 h 2959629"/>
                <a:gd name="connsiteX23" fmla="*/ 696383 w 2959629"/>
                <a:gd name="connsiteY23" fmla="*/ 522288 h 2959629"/>
                <a:gd name="connsiteX24" fmla="*/ 696383 w 2959629"/>
                <a:gd name="connsiteY24" fmla="*/ 348192 h 2959629"/>
                <a:gd name="connsiteX25" fmla="*/ 2263246 w 2959629"/>
                <a:gd name="connsiteY25" fmla="*/ 348192 h 2959629"/>
                <a:gd name="connsiteX26" fmla="*/ 2263246 w 2959629"/>
                <a:gd name="connsiteY26" fmla="*/ 522288 h 2959629"/>
                <a:gd name="connsiteX27" fmla="*/ 2306770 w 2959629"/>
                <a:gd name="connsiteY27" fmla="*/ 565811 h 2959629"/>
                <a:gd name="connsiteX28" fmla="*/ 2350294 w 2959629"/>
                <a:gd name="connsiteY28" fmla="*/ 522288 h 2959629"/>
                <a:gd name="connsiteX29" fmla="*/ 2350294 w 2959629"/>
                <a:gd name="connsiteY29" fmla="*/ 348192 h 2959629"/>
                <a:gd name="connsiteX30" fmla="*/ 2872581 w 2959629"/>
                <a:gd name="connsiteY30" fmla="*/ 348192 h 2959629"/>
                <a:gd name="connsiteX31" fmla="*/ 2872581 w 2959629"/>
                <a:gd name="connsiteY31" fmla="*/ 870479 h 2959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959629" h="2959629">
                  <a:moveTo>
                    <a:pt x="2350294" y="261144"/>
                  </a:moveTo>
                  <a:lnTo>
                    <a:pt x="2350294" y="43524"/>
                  </a:lnTo>
                  <a:cubicBezTo>
                    <a:pt x="2350294" y="19486"/>
                    <a:pt x="2330808" y="0"/>
                    <a:pt x="2306770" y="0"/>
                  </a:cubicBezTo>
                  <a:cubicBezTo>
                    <a:pt x="2282732" y="0"/>
                    <a:pt x="2263246" y="19486"/>
                    <a:pt x="2263246" y="43524"/>
                  </a:cubicBezTo>
                  <a:lnTo>
                    <a:pt x="2263246" y="261144"/>
                  </a:lnTo>
                  <a:lnTo>
                    <a:pt x="696383" y="261144"/>
                  </a:lnTo>
                  <a:lnTo>
                    <a:pt x="696383" y="43524"/>
                  </a:lnTo>
                  <a:cubicBezTo>
                    <a:pt x="696383" y="19486"/>
                    <a:pt x="676898" y="0"/>
                    <a:pt x="652859" y="0"/>
                  </a:cubicBezTo>
                  <a:cubicBezTo>
                    <a:pt x="628821" y="0"/>
                    <a:pt x="609335" y="19486"/>
                    <a:pt x="609335" y="43524"/>
                  </a:cubicBezTo>
                  <a:lnTo>
                    <a:pt x="609335" y="261144"/>
                  </a:lnTo>
                  <a:lnTo>
                    <a:pt x="0" y="261144"/>
                  </a:lnTo>
                  <a:lnTo>
                    <a:pt x="0" y="2959629"/>
                  </a:lnTo>
                  <a:lnTo>
                    <a:pt x="2959629" y="2959629"/>
                  </a:lnTo>
                  <a:lnTo>
                    <a:pt x="2959629" y="261144"/>
                  </a:lnTo>
                  <a:close/>
                  <a:moveTo>
                    <a:pt x="2872581" y="2872581"/>
                  </a:moveTo>
                  <a:lnTo>
                    <a:pt x="87048" y="2872581"/>
                  </a:lnTo>
                  <a:lnTo>
                    <a:pt x="87048" y="957527"/>
                  </a:lnTo>
                  <a:lnTo>
                    <a:pt x="2872581" y="957527"/>
                  </a:lnTo>
                  <a:close/>
                  <a:moveTo>
                    <a:pt x="87048" y="870479"/>
                  </a:moveTo>
                  <a:lnTo>
                    <a:pt x="87048" y="348192"/>
                  </a:lnTo>
                  <a:lnTo>
                    <a:pt x="609335" y="348192"/>
                  </a:lnTo>
                  <a:lnTo>
                    <a:pt x="609335" y="522288"/>
                  </a:lnTo>
                  <a:cubicBezTo>
                    <a:pt x="609335" y="546326"/>
                    <a:pt x="628821" y="565811"/>
                    <a:pt x="652859" y="565811"/>
                  </a:cubicBezTo>
                  <a:cubicBezTo>
                    <a:pt x="676898" y="565811"/>
                    <a:pt x="696383" y="546326"/>
                    <a:pt x="696383" y="522288"/>
                  </a:cubicBezTo>
                  <a:lnTo>
                    <a:pt x="696383" y="348192"/>
                  </a:lnTo>
                  <a:lnTo>
                    <a:pt x="2263246" y="348192"/>
                  </a:lnTo>
                  <a:lnTo>
                    <a:pt x="2263246" y="522288"/>
                  </a:lnTo>
                  <a:cubicBezTo>
                    <a:pt x="2263246" y="546326"/>
                    <a:pt x="2282732" y="565811"/>
                    <a:pt x="2306770" y="565811"/>
                  </a:cubicBezTo>
                  <a:cubicBezTo>
                    <a:pt x="2330808" y="565811"/>
                    <a:pt x="2350294" y="546326"/>
                    <a:pt x="2350294" y="522288"/>
                  </a:cubicBezTo>
                  <a:lnTo>
                    <a:pt x="2350294" y="348192"/>
                  </a:lnTo>
                  <a:lnTo>
                    <a:pt x="2872581" y="348192"/>
                  </a:lnTo>
                  <a:lnTo>
                    <a:pt x="2872581" y="870479"/>
                  </a:lnTo>
                  <a:close/>
                </a:path>
              </a:pathLst>
            </a:custGeom>
            <a:grpFill/>
            <a:ln w="43458" cap="flat">
              <a:noFill/>
              <a:prstDash val="solid"/>
              <a:miter/>
            </a:ln>
          </p:spPr>
          <p:txBody>
            <a:bodyPr rtlCol="0" anchor="ctr"/>
            <a:lstStyle/>
            <a:p>
              <a:endParaRPr lang="de-DE"/>
            </a:p>
          </p:txBody>
        </p:sp>
        <p:sp>
          <p:nvSpPr>
            <p:cNvPr id="10" name="Freihandform: Form 9">
              <a:extLst>
                <a:ext uri="{FF2B5EF4-FFF2-40B4-BE49-F238E27FC236}">
                  <a16:creationId xmlns:a16="http://schemas.microsoft.com/office/drawing/2014/main" id="{8E3E43B6-A8B4-FC63-5398-FDA22D7EA178}"/>
                </a:ext>
              </a:extLst>
            </p:cNvPr>
            <p:cNvSpPr/>
            <p:nvPr/>
          </p:nvSpPr>
          <p:spPr>
            <a:xfrm>
              <a:off x="8780727" y="3991451"/>
              <a:ext cx="2263245" cy="1392766"/>
            </a:xfrm>
            <a:custGeom>
              <a:avLst/>
              <a:gdLst>
                <a:gd name="connsiteX0" fmla="*/ 826955 w 2263245"/>
                <a:gd name="connsiteY0" fmla="*/ 1392767 h 1392766"/>
                <a:gd name="connsiteX1" fmla="*/ 2263246 w 2263245"/>
                <a:gd name="connsiteY1" fmla="*/ 1392767 h 1392766"/>
                <a:gd name="connsiteX2" fmla="*/ 2263246 w 2263245"/>
                <a:gd name="connsiteY2" fmla="*/ 0 h 1392766"/>
                <a:gd name="connsiteX3" fmla="*/ 0 w 2263245"/>
                <a:gd name="connsiteY3" fmla="*/ 0 h 1392766"/>
                <a:gd name="connsiteX4" fmla="*/ 0 w 2263245"/>
                <a:gd name="connsiteY4" fmla="*/ 1392767 h 1392766"/>
                <a:gd name="connsiteX5" fmla="*/ 826955 w 2263245"/>
                <a:gd name="connsiteY5" fmla="*/ 1392767 h 1392766"/>
                <a:gd name="connsiteX6" fmla="*/ 826955 w 2263245"/>
                <a:gd name="connsiteY6" fmla="*/ 1305719 h 1392766"/>
                <a:gd name="connsiteX7" fmla="*/ 826955 w 2263245"/>
                <a:gd name="connsiteY7" fmla="*/ 957527 h 1392766"/>
                <a:gd name="connsiteX8" fmla="*/ 1436291 w 2263245"/>
                <a:gd name="connsiteY8" fmla="*/ 957527 h 1392766"/>
                <a:gd name="connsiteX9" fmla="*/ 1436291 w 2263245"/>
                <a:gd name="connsiteY9" fmla="*/ 1305719 h 1392766"/>
                <a:gd name="connsiteX10" fmla="*/ 826955 w 2263245"/>
                <a:gd name="connsiteY10" fmla="*/ 522288 h 1392766"/>
                <a:gd name="connsiteX11" fmla="*/ 1436291 w 2263245"/>
                <a:gd name="connsiteY11" fmla="*/ 522288 h 1392766"/>
                <a:gd name="connsiteX12" fmla="*/ 1436291 w 2263245"/>
                <a:gd name="connsiteY12" fmla="*/ 870479 h 1392766"/>
                <a:gd name="connsiteX13" fmla="*/ 826955 w 2263245"/>
                <a:gd name="connsiteY13" fmla="*/ 870479 h 1392766"/>
                <a:gd name="connsiteX14" fmla="*/ 739907 w 2263245"/>
                <a:gd name="connsiteY14" fmla="*/ 870479 h 1392766"/>
                <a:gd name="connsiteX15" fmla="*/ 87048 w 2263245"/>
                <a:gd name="connsiteY15" fmla="*/ 870479 h 1392766"/>
                <a:gd name="connsiteX16" fmla="*/ 87048 w 2263245"/>
                <a:gd name="connsiteY16" fmla="*/ 522288 h 1392766"/>
                <a:gd name="connsiteX17" fmla="*/ 739907 w 2263245"/>
                <a:gd name="connsiteY17" fmla="*/ 522288 h 1392766"/>
                <a:gd name="connsiteX18" fmla="*/ 1523339 w 2263245"/>
                <a:gd name="connsiteY18" fmla="*/ 522288 h 1392766"/>
                <a:gd name="connsiteX19" fmla="*/ 2176198 w 2263245"/>
                <a:gd name="connsiteY19" fmla="*/ 522288 h 1392766"/>
                <a:gd name="connsiteX20" fmla="*/ 2176198 w 2263245"/>
                <a:gd name="connsiteY20" fmla="*/ 870479 h 1392766"/>
                <a:gd name="connsiteX21" fmla="*/ 1523339 w 2263245"/>
                <a:gd name="connsiteY21" fmla="*/ 870479 h 1392766"/>
                <a:gd name="connsiteX22" fmla="*/ 1523339 w 2263245"/>
                <a:gd name="connsiteY22" fmla="*/ 1305719 h 1392766"/>
                <a:gd name="connsiteX23" fmla="*/ 1523339 w 2263245"/>
                <a:gd name="connsiteY23" fmla="*/ 957527 h 1392766"/>
                <a:gd name="connsiteX24" fmla="*/ 2176198 w 2263245"/>
                <a:gd name="connsiteY24" fmla="*/ 957527 h 1392766"/>
                <a:gd name="connsiteX25" fmla="*/ 2176198 w 2263245"/>
                <a:gd name="connsiteY25" fmla="*/ 1305719 h 1392766"/>
                <a:gd name="connsiteX26" fmla="*/ 2176198 w 2263245"/>
                <a:gd name="connsiteY26" fmla="*/ 87048 h 1392766"/>
                <a:gd name="connsiteX27" fmla="*/ 2176198 w 2263245"/>
                <a:gd name="connsiteY27" fmla="*/ 435240 h 1392766"/>
                <a:gd name="connsiteX28" fmla="*/ 1523339 w 2263245"/>
                <a:gd name="connsiteY28" fmla="*/ 435240 h 1392766"/>
                <a:gd name="connsiteX29" fmla="*/ 1523339 w 2263245"/>
                <a:gd name="connsiteY29" fmla="*/ 87048 h 1392766"/>
                <a:gd name="connsiteX30" fmla="*/ 1436291 w 2263245"/>
                <a:gd name="connsiteY30" fmla="*/ 87048 h 1392766"/>
                <a:gd name="connsiteX31" fmla="*/ 1436291 w 2263245"/>
                <a:gd name="connsiteY31" fmla="*/ 435240 h 1392766"/>
                <a:gd name="connsiteX32" fmla="*/ 826955 w 2263245"/>
                <a:gd name="connsiteY32" fmla="*/ 435240 h 1392766"/>
                <a:gd name="connsiteX33" fmla="*/ 826955 w 2263245"/>
                <a:gd name="connsiteY33" fmla="*/ 87048 h 1392766"/>
                <a:gd name="connsiteX34" fmla="*/ 739907 w 2263245"/>
                <a:gd name="connsiteY34" fmla="*/ 87048 h 1392766"/>
                <a:gd name="connsiteX35" fmla="*/ 739907 w 2263245"/>
                <a:gd name="connsiteY35" fmla="*/ 435240 h 1392766"/>
                <a:gd name="connsiteX36" fmla="*/ 87048 w 2263245"/>
                <a:gd name="connsiteY36" fmla="*/ 435240 h 1392766"/>
                <a:gd name="connsiteX37" fmla="*/ 87048 w 2263245"/>
                <a:gd name="connsiteY37" fmla="*/ 87048 h 1392766"/>
                <a:gd name="connsiteX38" fmla="*/ 87048 w 2263245"/>
                <a:gd name="connsiteY38" fmla="*/ 1305719 h 1392766"/>
                <a:gd name="connsiteX39" fmla="*/ 87048 w 2263245"/>
                <a:gd name="connsiteY39" fmla="*/ 957527 h 1392766"/>
                <a:gd name="connsiteX40" fmla="*/ 739907 w 2263245"/>
                <a:gd name="connsiteY40" fmla="*/ 957527 h 1392766"/>
                <a:gd name="connsiteX41" fmla="*/ 739907 w 2263245"/>
                <a:gd name="connsiteY41" fmla="*/ 1305719 h 139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263245" h="1392766">
                  <a:moveTo>
                    <a:pt x="826955" y="1392767"/>
                  </a:moveTo>
                  <a:lnTo>
                    <a:pt x="2263246" y="1392767"/>
                  </a:lnTo>
                  <a:lnTo>
                    <a:pt x="2263246" y="0"/>
                  </a:lnTo>
                  <a:lnTo>
                    <a:pt x="0" y="0"/>
                  </a:lnTo>
                  <a:lnTo>
                    <a:pt x="0" y="1392767"/>
                  </a:lnTo>
                  <a:lnTo>
                    <a:pt x="826955" y="1392767"/>
                  </a:lnTo>
                  <a:close/>
                  <a:moveTo>
                    <a:pt x="826955" y="1305719"/>
                  </a:moveTo>
                  <a:lnTo>
                    <a:pt x="826955" y="957527"/>
                  </a:lnTo>
                  <a:lnTo>
                    <a:pt x="1436291" y="957527"/>
                  </a:lnTo>
                  <a:lnTo>
                    <a:pt x="1436291" y="1305719"/>
                  </a:lnTo>
                  <a:close/>
                  <a:moveTo>
                    <a:pt x="826955" y="522288"/>
                  </a:moveTo>
                  <a:lnTo>
                    <a:pt x="1436291" y="522288"/>
                  </a:lnTo>
                  <a:lnTo>
                    <a:pt x="1436291" y="870479"/>
                  </a:lnTo>
                  <a:lnTo>
                    <a:pt x="826955" y="870479"/>
                  </a:lnTo>
                  <a:close/>
                  <a:moveTo>
                    <a:pt x="739907" y="870479"/>
                  </a:moveTo>
                  <a:lnTo>
                    <a:pt x="87048" y="870479"/>
                  </a:lnTo>
                  <a:lnTo>
                    <a:pt x="87048" y="522288"/>
                  </a:lnTo>
                  <a:lnTo>
                    <a:pt x="739907" y="522288"/>
                  </a:lnTo>
                  <a:close/>
                  <a:moveTo>
                    <a:pt x="1523339" y="522288"/>
                  </a:moveTo>
                  <a:lnTo>
                    <a:pt x="2176198" y="522288"/>
                  </a:lnTo>
                  <a:lnTo>
                    <a:pt x="2176198" y="870479"/>
                  </a:lnTo>
                  <a:lnTo>
                    <a:pt x="1523339" y="870479"/>
                  </a:lnTo>
                  <a:close/>
                  <a:moveTo>
                    <a:pt x="1523339" y="1305719"/>
                  </a:moveTo>
                  <a:lnTo>
                    <a:pt x="1523339" y="957527"/>
                  </a:lnTo>
                  <a:lnTo>
                    <a:pt x="2176198" y="957527"/>
                  </a:lnTo>
                  <a:lnTo>
                    <a:pt x="2176198" y="1305719"/>
                  </a:lnTo>
                  <a:close/>
                  <a:moveTo>
                    <a:pt x="2176198" y="87048"/>
                  </a:moveTo>
                  <a:lnTo>
                    <a:pt x="2176198" y="435240"/>
                  </a:lnTo>
                  <a:lnTo>
                    <a:pt x="1523339" y="435240"/>
                  </a:lnTo>
                  <a:lnTo>
                    <a:pt x="1523339" y="87048"/>
                  </a:lnTo>
                  <a:close/>
                  <a:moveTo>
                    <a:pt x="1436291" y="87048"/>
                  </a:moveTo>
                  <a:lnTo>
                    <a:pt x="1436291" y="435240"/>
                  </a:lnTo>
                  <a:lnTo>
                    <a:pt x="826955" y="435240"/>
                  </a:lnTo>
                  <a:lnTo>
                    <a:pt x="826955" y="87048"/>
                  </a:lnTo>
                  <a:close/>
                  <a:moveTo>
                    <a:pt x="739907" y="87048"/>
                  </a:moveTo>
                  <a:lnTo>
                    <a:pt x="739907" y="435240"/>
                  </a:lnTo>
                  <a:lnTo>
                    <a:pt x="87048" y="435240"/>
                  </a:lnTo>
                  <a:lnTo>
                    <a:pt x="87048" y="87048"/>
                  </a:lnTo>
                  <a:close/>
                  <a:moveTo>
                    <a:pt x="87048" y="1305719"/>
                  </a:moveTo>
                  <a:lnTo>
                    <a:pt x="87048" y="957527"/>
                  </a:lnTo>
                  <a:lnTo>
                    <a:pt x="739907" y="957527"/>
                  </a:lnTo>
                  <a:lnTo>
                    <a:pt x="739907" y="1305719"/>
                  </a:lnTo>
                  <a:close/>
                </a:path>
              </a:pathLst>
            </a:custGeom>
            <a:grpFill/>
            <a:ln w="43458" cap="flat">
              <a:noFill/>
              <a:prstDash val="solid"/>
              <a:miter/>
            </a:ln>
          </p:spPr>
          <p:txBody>
            <a:bodyPr rtlCol="0" anchor="ctr"/>
            <a:lstStyle/>
            <a:p>
              <a:endParaRPr lang="de-DE"/>
            </a:p>
          </p:txBody>
        </p:sp>
      </p:grpSp>
      <p:sp>
        <p:nvSpPr>
          <p:cNvPr id="4" name="Textplatzhalter 3">
            <a:extLst>
              <a:ext uri="{FF2B5EF4-FFF2-40B4-BE49-F238E27FC236}">
                <a16:creationId xmlns:a16="http://schemas.microsoft.com/office/drawing/2014/main" id="{E7AAAED3-6F5D-6120-B16A-A7B308AF72C7}"/>
              </a:ext>
            </a:extLst>
          </p:cNvPr>
          <p:cNvSpPr>
            <a:spLocks noGrp="1"/>
          </p:cNvSpPr>
          <p:nvPr>
            <p:ph type="body" sz="quarter" idx="25"/>
          </p:nvPr>
        </p:nvSpPr>
        <p:spPr>
          <a:xfrm>
            <a:off x="3238500" y="2154212"/>
            <a:ext cx="7605714" cy="3938321"/>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itel 21">
            <a:extLst>
              <a:ext uri="{FF2B5EF4-FFF2-40B4-BE49-F238E27FC236}">
                <a16:creationId xmlns:a16="http://schemas.microsoft.com/office/drawing/2014/main" id="{6E9BA24C-6398-9B26-22B9-89498CAE083A}"/>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Fußzeilenplatzhalter 1">
            <a:extLst>
              <a:ext uri="{FF2B5EF4-FFF2-40B4-BE49-F238E27FC236}">
                <a16:creationId xmlns:a16="http://schemas.microsoft.com/office/drawing/2014/main" id="{1076D684-3F07-AE58-C8C3-CC76BC9BB2CA}"/>
              </a:ext>
            </a:extLst>
          </p:cNvPr>
          <p:cNvSpPr>
            <a:spLocks noGrp="1"/>
          </p:cNvSpPr>
          <p:nvPr>
            <p:ph type="ftr" sz="quarter" idx="26"/>
          </p:nvPr>
        </p:nvSpPr>
        <p:spPr/>
        <p:txBody>
          <a:bodyPr/>
          <a:lstStyle/>
          <a:p>
            <a:endParaRPr lang="de-DE" dirty="0"/>
          </a:p>
        </p:txBody>
      </p:sp>
      <p:sp>
        <p:nvSpPr>
          <p:cNvPr id="3" name="Foliennummernplatzhalter 2">
            <a:extLst>
              <a:ext uri="{FF2B5EF4-FFF2-40B4-BE49-F238E27FC236}">
                <a16:creationId xmlns:a16="http://schemas.microsoft.com/office/drawing/2014/main" id="{082D1E16-5276-67CE-517A-59A33EA3FAE5}"/>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7" name="Textplatzhalter 3">
            <a:extLst>
              <a:ext uri="{FF2B5EF4-FFF2-40B4-BE49-F238E27FC236}">
                <a16:creationId xmlns:a16="http://schemas.microsoft.com/office/drawing/2014/main" id="{A49893D3-E9AF-1ADF-3B29-4567CB47A637}"/>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151548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 dunk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23877" y="2342945"/>
            <a:ext cx="5075258" cy="2215591"/>
          </a:xfrm>
          <a:noFill/>
        </p:spPr>
        <p:txBody>
          <a:bodyPr lIns="0" tIns="0" rIns="0" bIns="0" anchor="b"/>
          <a:lstStyle>
            <a:lvl1pPr>
              <a:defRPr sz="3600" b="0">
                <a:solidFill>
                  <a:schemeClr val="bg1"/>
                </a:solidFill>
              </a:defRPr>
            </a:lvl1pPr>
          </a:lstStyle>
          <a:p>
            <a:r>
              <a:rPr lang="de-DE"/>
              <a:t>Mastertitelformat bearbeiten</a:t>
            </a:r>
            <a:endParaRPr lang="de-DE" dirty="0"/>
          </a:p>
        </p:txBody>
      </p:sp>
      <p:sp>
        <p:nvSpPr>
          <p:cNvPr id="4" name="Textplatzhalter 3">
            <a:extLst>
              <a:ext uri="{FF2B5EF4-FFF2-40B4-BE49-F238E27FC236}">
                <a16:creationId xmlns:a16="http://schemas.microsoft.com/office/drawing/2014/main" id="{AEF8D7F9-E87D-41FA-81A8-9628104F69A9}"/>
              </a:ext>
            </a:extLst>
          </p:cNvPr>
          <p:cNvSpPr>
            <a:spLocks noGrp="1"/>
          </p:cNvSpPr>
          <p:nvPr>
            <p:ph type="body" sz="quarter" idx="24" hasCustomPrompt="1"/>
          </p:nvPr>
        </p:nvSpPr>
        <p:spPr>
          <a:xfrm>
            <a:off x="523874" y="4663685"/>
            <a:ext cx="5075260" cy="354834"/>
          </a:xfrm>
        </p:spPr>
        <p:txBody>
          <a:bodyPr lIns="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grpSp>
        <p:nvGrpSpPr>
          <p:cNvPr id="10" name="Gruppieren 9">
            <a:extLst>
              <a:ext uri="{FF2B5EF4-FFF2-40B4-BE49-F238E27FC236}">
                <a16:creationId xmlns:a16="http://schemas.microsoft.com/office/drawing/2014/main" id="{558EEDCF-2AA8-D387-F0C0-0E0B6676E9EF}"/>
              </a:ext>
            </a:extLst>
          </p:cNvPr>
          <p:cNvGrpSpPr/>
          <p:nvPr userDrawn="1"/>
        </p:nvGrpSpPr>
        <p:grpSpPr>
          <a:xfrm>
            <a:off x="6489041" y="1619177"/>
            <a:ext cx="4814640" cy="3663128"/>
            <a:chOff x="6489041" y="1619177"/>
            <a:chExt cx="4814640" cy="3663128"/>
          </a:xfrm>
        </p:grpSpPr>
        <p:pic>
          <p:nvPicPr>
            <p:cNvPr id="6" name="Picture 2" descr="ELEX">
              <a:extLst>
                <a:ext uri="{FF2B5EF4-FFF2-40B4-BE49-F238E27FC236}">
                  <a16:creationId xmlns:a16="http://schemas.microsoft.com/office/drawing/2014/main" id="{0863E7CD-4BA9-8599-A32E-A567A91C076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6489041" y="1619177"/>
              <a:ext cx="4814640" cy="3663128"/>
            </a:xfrm>
            <a:prstGeom prst="rect">
              <a:avLst/>
            </a:prstGeom>
            <a:noFill/>
            <a:extLst>
              <a:ext uri="{909E8E84-426E-40DD-AFC4-6F175D3DCCD1}">
                <a14:hiddenFill xmlns:a14="http://schemas.microsoft.com/office/drawing/2010/main">
                  <a:solidFill>
                    <a:srgbClr val="FFFFFF"/>
                  </a:solidFill>
                </a14:hiddenFill>
              </a:ext>
            </a:extLst>
          </p:spPr>
        </p:pic>
        <p:pic>
          <p:nvPicPr>
            <p:cNvPr id="9" name="Grafik 8">
              <a:extLst>
                <a:ext uri="{FF2B5EF4-FFF2-40B4-BE49-F238E27FC236}">
                  <a16:creationId xmlns:a16="http://schemas.microsoft.com/office/drawing/2014/main" id="{34E2D74F-4C33-FDB9-76CC-3A15202C3E3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846639" y="1765297"/>
              <a:ext cx="4103696" cy="2349501"/>
            </a:xfrm>
            <a:prstGeom prst="rect">
              <a:avLst/>
            </a:prstGeom>
          </p:spPr>
        </p:pic>
      </p:grpSp>
    </p:spTree>
    <p:custDataLst>
      <p:tags r:id="rId1"/>
    </p:custDataLst>
    <p:extLst>
      <p:ext uri="{BB962C8B-B14F-4D97-AF65-F5344CB8AC3E}">
        <p14:creationId xmlns:p14="http://schemas.microsoft.com/office/powerpoint/2010/main" val="3371250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ontakt hell">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636A129C-6CCA-49D1-A43E-2B186D3EAB58}"/>
              </a:ext>
            </a:extLst>
          </p:cNvPr>
          <p:cNvSpPr>
            <a:spLocks noGrp="1"/>
          </p:cNvSpPr>
          <p:nvPr>
            <p:ph type="pic" sz="quarter" idx="13"/>
          </p:nvPr>
        </p:nvSpPr>
        <p:spPr bwMode="gray">
          <a:xfrm>
            <a:off x="525600" y="2127118"/>
            <a:ext cx="2133579" cy="2576669"/>
          </a:xfrm>
          <a:pattFill prst="ltUpDiag">
            <a:fgClr>
              <a:schemeClr val="bg2"/>
            </a:fgClr>
            <a:bgClr>
              <a:schemeClr val="bg1"/>
            </a:bgClr>
          </a:pattFill>
        </p:spPr>
        <p:txBody>
          <a:bodyPr anchor="ctr"/>
          <a:lstStyle>
            <a:lvl1pPr algn="ctr">
              <a:defRPr>
                <a:latin typeface="Calibri" panose="020F0502020204030204" pitchFamily="34" charset="0"/>
              </a:defRPr>
            </a:lvl1pPr>
          </a:lstStyle>
          <a:p>
            <a:r>
              <a:rPr lang="de-DE"/>
              <a:t>Bild durch Klicken auf Symbol hinzufügen</a:t>
            </a:r>
            <a:endParaRPr lang="de-DE" dirty="0"/>
          </a:p>
        </p:txBody>
      </p:sp>
      <p:sp>
        <p:nvSpPr>
          <p:cNvPr id="27" name="Name Placeholder">
            <a:extLst>
              <a:ext uri="{FF2B5EF4-FFF2-40B4-BE49-F238E27FC236}">
                <a16:creationId xmlns:a16="http://schemas.microsoft.com/office/drawing/2014/main" id="{E69C6222-64D2-3CDE-8B12-FA76E69FF925}"/>
              </a:ext>
            </a:extLst>
          </p:cNvPr>
          <p:cNvSpPr>
            <a:spLocks noGrp="1"/>
          </p:cNvSpPr>
          <p:nvPr>
            <p:ph type="body" sz="quarter" idx="14" hasCustomPrompt="1"/>
          </p:nvPr>
        </p:nvSpPr>
        <p:spPr>
          <a:xfrm>
            <a:off x="3619935" y="2719579"/>
            <a:ext cx="3600450" cy="360000"/>
          </a:xfrm>
        </p:spPr>
        <p:txBody>
          <a:bodyPr/>
          <a:lstStyle>
            <a:lvl1pPr marL="0" indent="0">
              <a:buFontTx/>
              <a:buNone/>
              <a:defRPr b="1">
                <a:solidFill>
                  <a:schemeClr val="tx2"/>
                </a:solidFill>
                <a:latin typeface="Calibri" panose="020F0502020204030204" pitchFamily="34" charset="0"/>
              </a:defRPr>
            </a:lvl1pPr>
          </a:lstStyle>
          <a:p>
            <a:pPr lvl="0"/>
            <a:r>
              <a:rPr lang="en-US" noProof="0" dirty="0" err="1"/>
              <a:t>Vorname</a:t>
            </a:r>
            <a:r>
              <a:rPr lang="en-US" noProof="0" dirty="0"/>
              <a:t> </a:t>
            </a:r>
            <a:r>
              <a:rPr lang="en-US" noProof="0" dirty="0" err="1"/>
              <a:t>Nachname</a:t>
            </a:r>
            <a:endParaRPr lang="en-US" noProof="0" dirty="0"/>
          </a:p>
        </p:txBody>
      </p:sp>
      <p:sp>
        <p:nvSpPr>
          <p:cNvPr id="28" name="Job Title Placeholder">
            <a:extLst>
              <a:ext uri="{FF2B5EF4-FFF2-40B4-BE49-F238E27FC236}">
                <a16:creationId xmlns:a16="http://schemas.microsoft.com/office/drawing/2014/main" id="{F4B8F31D-3CEE-DE0E-1B6A-BA1C68E6E8A6}"/>
              </a:ext>
            </a:extLst>
          </p:cNvPr>
          <p:cNvSpPr>
            <a:spLocks noGrp="1"/>
          </p:cNvSpPr>
          <p:nvPr>
            <p:ph type="body" sz="quarter" idx="15" hasCustomPrompt="1"/>
          </p:nvPr>
        </p:nvSpPr>
        <p:spPr>
          <a:xfrm>
            <a:off x="3619935" y="3097161"/>
            <a:ext cx="3600450" cy="252000"/>
          </a:xfrm>
        </p:spPr>
        <p:txBody>
          <a:bodyPr>
            <a:noAutofit/>
          </a:bodyPr>
          <a:lstStyle>
            <a:lvl1pPr marL="0" indent="0">
              <a:buFontTx/>
              <a:buNone/>
              <a:defRPr sz="1400">
                <a:solidFill>
                  <a:schemeClr val="tx2"/>
                </a:solidFill>
                <a:latin typeface="Calibri" panose="020F0502020204030204" pitchFamily="34" charset="0"/>
              </a:defRPr>
            </a:lvl1pPr>
          </a:lstStyle>
          <a:p>
            <a:pPr lvl="0"/>
            <a:r>
              <a:rPr lang="en-US" noProof="0" dirty="0" err="1"/>
              <a:t>Stellenbezeichnung</a:t>
            </a:r>
            <a:endParaRPr lang="en-US" noProof="0" dirty="0"/>
          </a:p>
        </p:txBody>
      </p:sp>
      <p:sp>
        <p:nvSpPr>
          <p:cNvPr id="29" name="Phone Text">
            <a:extLst>
              <a:ext uri="{FF2B5EF4-FFF2-40B4-BE49-F238E27FC236}">
                <a16:creationId xmlns:a16="http://schemas.microsoft.com/office/drawing/2014/main" id="{E6C75DC2-C3BB-7379-9F21-CA3DAC970140}"/>
              </a:ext>
            </a:extLst>
          </p:cNvPr>
          <p:cNvSpPr txBox="1"/>
          <p:nvPr userDrawn="1"/>
        </p:nvSpPr>
        <p:spPr>
          <a:xfrm>
            <a:off x="3620369" y="3582592"/>
            <a:ext cx="751210" cy="215444"/>
          </a:xfrm>
          <a:prstGeom prst="rect">
            <a:avLst/>
          </a:prstGeom>
          <a:noFill/>
        </p:spPr>
        <p:txBody>
          <a:bodyPr wrap="square" lIns="0" tIns="0" rIns="0" bIns="0" rtlCol="0" anchor="ctr">
            <a:spAutoFit/>
          </a:bodyPr>
          <a:lstStyle/>
          <a:p>
            <a:pPr algn="l"/>
            <a:r>
              <a:rPr lang="en-US" sz="1400" b="0" noProof="0" dirty="0">
                <a:solidFill>
                  <a:schemeClr val="tx2"/>
                </a:solidFill>
                <a:latin typeface="Calibri" panose="020F0502020204030204" pitchFamily="34" charset="0"/>
              </a:rPr>
              <a:t>Telefon</a:t>
            </a:r>
          </a:p>
        </p:txBody>
      </p:sp>
      <p:sp>
        <p:nvSpPr>
          <p:cNvPr id="30" name="Phone Placeholder">
            <a:extLst>
              <a:ext uri="{FF2B5EF4-FFF2-40B4-BE49-F238E27FC236}">
                <a16:creationId xmlns:a16="http://schemas.microsoft.com/office/drawing/2014/main" id="{A4DA6751-AA7B-F56F-9B56-A28840005016}"/>
              </a:ext>
            </a:extLst>
          </p:cNvPr>
          <p:cNvSpPr>
            <a:spLocks noGrp="1"/>
          </p:cNvSpPr>
          <p:nvPr>
            <p:ph type="body" sz="quarter" idx="16" hasCustomPrompt="1"/>
          </p:nvPr>
        </p:nvSpPr>
        <p:spPr>
          <a:xfrm>
            <a:off x="4439161" y="3534645"/>
            <a:ext cx="2987948" cy="288000"/>
          </a:xfrm>
        </p:spPr>
        <p:txBody>
          <a:bodyPr anchor="ctr">
            <a:noAutofit/>
          </a:bodyPr>
          <a:lstStyle>
            <a:lvl1pPr marL="0" indent="0">
              <a:buFontTx/>
              <a:buNone/>
              <a:defRPr sz="1400">
                <a:solidFill>
                  <a:schemeClr val="tx2"/>
                </a:solidFill>
                <a:latin typeface="Calibri" panose="020F0502020204030204" pitchFamily="34" charset="0"/>
              </a:defRPr>
            </a:lvl1pPr>
          </a:lstStyle>
          <a:p>
            <a:pPr lvl="0"/>
            <a:r>
              <a:rPr lang="en-US" noProof="0" dirty="0"/>
              <a:t>+49 000 0000 000</a:t>
            </a:r>
          </a:p>
        </p:txBody>
      </p:sp>
      <p:sp>
        <p:nvSpPr>
          <p:cNvPr id="31" name="Mobile Text">
            <a:extLst>
              <a:ext uri="{FF2B5EF4-FFF2-40B4-BE49-F238E27FC236}">
                <a16:creationId xmlns:a16="http://schemas.microsoft.com/office/drawing/2014/main" id="{0CCF2B53-7D22-F26E-5134-77D776364BE9}"/>
              </a:ext>
            </a:extLst>
          </p:cNvPr>
          <p:cNvSpPr txBox="1"/>
          <p:nvPr userDrawn="1"/>
        </p:nvSpPr>
        <p:spPr>
          <a:xfrm>
            <a:off x="3620369" y="3871055"/>
            <a:ext cx="751210" cy="215444"/>
          </a:xfrm>
          <a:prstGeom prst="rect">
            <a:avLst/>
          </a:prstGeom>
          <a:noFill/>
        </p:spPr>
        <p:txBody>
          <a:bodyPr wrap="square" lIns="0" tIns="0" rIns="0" bIns="0" rtlCol="0" anchor="ctr">
            <a:spAutoFit/>
          </a:bodyPr>
          <a:lstStyle/>
          <a:p>
            <a:pPr algn="l">
              <a:spcBef>
                <a:spcPts val="0"/>
              </a:spcBef>
              <a:spcAft>
                <a:spcPts val="0"/>
              </a:spcAft>
            </a:pPr>
            <a:r>
              <a:rPr lang="en-US" sz="1400" b="0" noProof="0" dirty="0">
                <a:solidFill>
                  <a:schemeClr val="tx2"/>
                </a:solidFill>
                <a:latin typeface="Calibri" panose="020F0502020204030204" pitchFamily="34" charset="0"/>
              </a:rPr>
              <a:t>E-Mail</a:t>
            </a:r>
          </a:p>
        </p:txBody>
      </p:sp>
      <p:sp>
        <p:nvSpPr>
          <p:cNvPr id="33" name="E-Mail Placeholder">
            <a:extLst>
              <a:ext uri="{FF2B5EF4-FFF2-40B4-BE49-F238E27FC236}">
                <a16:creationId xmlns:a16="http://schemas.microsoft.com/office/drawing/2014/main" id="{CBF8A921-D7E0-3BAB-9784-7CBB42F0AA7F}"/>
              </a:ext>
            </a:extLst>
          </p:cNvPr>
          <p:cNvSpPr>
            <a:spLocks noGrp="1"/>
          </p:cNvSpPr>
          <p:nvPr>
            <p:ph type="body" sz="quarter" idx="25" hasCustomPrompt="1"/>
          </p:nvPr>
        </p:nvSpPr>
        <p:spPr>
          <a:xfrm>
            <a:off x="4445515" y="3871055"/>
            <a:ext cx="3600450" cy="252000"/>
          </a:xfrm>
        </p:spPr>
        <p:txBody>
          <a:bodyPr>
            <a:noAutofit/>
          </a:bodyPr>
          <a:lstStyle>
            <a:lvl1pPr marL="0" indent="0">
              <a:spcBef>
                <a:spcPts val="0"/>
              </a:spcBef>
              <a:spcAft>
                <a:spcPts val="0"/>
              </a:spcAft>
              <a:buFontTx/>
              <a:buNone/>
              <a:defRPr sz="1400">
                <a:solidFill>
                  <a:schemeClr val="tx2"/>
                </a:solidFill>
                <a:latin typeface="Calibri" panose="020F0502020204030204" pitchFamily="34" charset="0"/>
              </a:defRPr>
            </a:lvl1pPr>
          </a:lstStyle>
          <a:p>
            <a:pPr lvl="0"/>
            <a:r>
              <a:rPr lang="en-US" noProof="0" dirty="0" err="1"/>
              <a:t>Mailadresse</a:t>
            </a:r>
            <a:r>
              <a:rPr lang="en-US" noProof="0" dirty="0"/>
              <a:t> </a:t>
            </a:r>
            <a:r>
              <a:rPr lang="en-US" noProof="0" dirty="0" err="1"/>
              <a:t>eintragen</a:t>
            </a:r>
            <a:endParaRPr lang="en-US" noProof="0" dirty="0"/>
          </a:p>
        </p:txBody>
      </p:sp>
      <p:sp>
        <p:nvSpPr>
          <p:cNvPr id="34" name="Website Text">
            <a:extLst>
              <a:ext uri="{FF2B5EF4-FFF2-40B4-BE49-F238E27FC236}">
                <a16:creationId xmlns:a16="http://schemas.microsoft.com/office/drawing/2014/main" id="{C2770BF0-1967-6BA9-444D-FEA46AA287AC}"/>
              </a:ext>
            </a:extLst>
          </p:cNvPr>
          <p:cNvSpPr txBox="1"/>
          <p:nvPr userDrawn="1"/>
        </p:nvSpPr>
        <p:spPr>
          <a:xfrm>
            <a:off x="3620369" y="4538768"/>
            <a:ext cx="3600016" cy="215444"/>
          </a:xfrm>
          <a:prstGeom prst="rect">
            <a:avLst/>
          </a:prstGeom>
          <a:noFill/>
        </p:spPr>
        <p:txBody>
          <a:bodyPr wrap="square" lIns="0" tIns="0" rIns="0" bIns="0" rtlCol="0">
            <a:spAutoFit/>
          </a:bodyPr>
          <a:lstStyle/>
          <a:p>
            <a:pPr algn="l"/>
            <a:r>
              <a:rPr lang="en-US" sz="1400" b="1" noProof="0" dirty="0">
                <a:solidFill>
                  <a:schemeClr val="tx2"/>
                </a:solidFill>
                <a:latin typeface="Calibri" panose="020F0502020204030204" pitchFamily="34" charset="0"/>
              </a:rPr>
              <a:t>www.teachtoprotect.de</a:t>
            </a:r>
          </a:p>
        </p:txBody>
      </p:sp>
      <p:sp>
        <p:nvSpPr>
          <p:cNvPr id="9" name="Titel 8">
            <a:extLst>
              <a:ext uri="{FF2B5EF4-FFF2-40B4-BE49-F238E27FC236}">
                <a16:creationId xmlns:a16="http://schemas.microsoft.com/office/drawing/2014/main" id="{85DDF275-DC5D-E077-AD90-F0FF5BD85D83}"/>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2" name="Fußzeilenplatzhalter 1">
            <a:extLst>
              <a:ext uri="{FF2B5EF4-FFF2-40B4-BE49-F238E27FC236}">
                <a16:creationId xmlns:a16="http://schemas.microsoft.com/office/drawing/2014/main" id="{58F45E2B-1987-CFEF-7213-FA89652C40D0}"/>
              </a:ext>
            </a:extLst>
          </p:cNvPr>
          <p:cNvSpPr>
            <a:spLocks noGrp="1"/>
          </p:cNvSpPr>
          <p:nvPr>
            <p:ph type="ftr" sz="quarter" idx="26"/>
          </p:nvPr>
        </p:nvSpPr>
        <p:spPr/>
        <p:txBody>
          <a:bodyPr/>
          <a:lstStyle/>
          <a:p>
            <a:endParaRPr lang="de-DE" dirty="0"/>
          </a:p>
        </p:txBody>
      </p:sp>
      <p:sp>
        <p:nvSpPr>
          <p:cNvPr id="5" name="Foliennummernplatzhalter 4">
            <a:extLst>
              <a:ext uri="{FF2B5EF4-FFF2-40B4-BE49-F238E27FC236}">
                <a16:creationId xmlns:a16="http://schemas.microsoft.com/office/drawing/2014/main" id="{C91B7634-6143-6E2D-8C0B-2DB274F680B9}"/>
              </a:ext>
            </a:extLst>
          </p:cNvPr>
          <p:cNvSpPr>
            <a:spLocks noGrp="1"/>
          </p:cNvSpPr>
          <p:nvPr>
            <p:ph type="sldNum" sz="quarter" idx="27"/>
          </p:nvPr>
        </p:nvSpPr>
        <p:spPr/>
        <p:txBody>
          <a:bodyPr/>
          <a:lstStyle/>
          <a:p>
            <a:fld id="{521AE3AC-DDCA-45D4-9B2A-A2DBEA872607}" type="slidenum">
              <a:rPr lang="de-DE" smtClean="0"/>
              <a:pPr/>
              <a:t>‹Nr.›</a:t>
            </a:fld>
            <a:endParaRPr lang="de-DE" dirty="0"/>
          </a:p>
        </p:txBody>
      </p:sp>
      <p:sp>
        <p:nvSpPr>
          <p:cNvPr id="3" name="Textplatzhalter 3">
            <a:extLst>
              <a:ext uri="{FF2B5EF4-FFF2-40B4-BE49-F238E27FC236}">
                <a16:creationId xmlns:a16="http://schemas.microsoft.com/office/drawing/2014/main" id="{C569D226-E5FE-34DC-B135-E785D4099BAF}"/>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54657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chlussfolie">
    <p:bg>
      <p:bgPr>
        <a:solidFill>
          <a:schemeClr val="accent1"/>
        </a:solidFill>
        <a:effectLst/>
      </p:bgPr>
    </p:bg>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9304D8A6-D743-B71A-9BE0-BA195ED89556}"/>
              </a:ext>
            </a:extLst>
          </p:cNvPr>
          <p:cNvSpPr>
            <a:spLocks noGrp="1"/>
          </p:cNvSpPr>
          <p:nvPr>
            <p:ph type="ftr" sz="quarter" idx="10"/>
          </p:nvPr>
        </p:nvSpPr>
        <p:spPr>
          <a:xfrm>
            <a:off x="858713" y="6981774"/>
            <a:ext cx="9468000" cy="181500"/>
          </a:xfrm>
        </p:spPr>
        <p:txBody>
          <a:bodyPr/>
          <a:lstStyle>
            <a:lvl1pPr>
              <a:defRPr>
                <a:latin typeface="Calibri" panose="020F0502020204030204" pitchFamily="34" charset="0"/>
              </a:defRPr>
            </a:lvl1pPr>
          </a:lstStyle>
          <a:p>
            <a:endParaRPr lang="de-DE" dirty="0"/>
          </a:p>
        </p:txBody>
      </p:sp>
      <p:sp>
        <p:nvSpPr>
          <p:cNvPr id="5" name="Foliennummernplatzhalter 4">
            <a:extLst>
              <a:ext uri="{FF2B5EF4-FFF2-40B4-BE49-F238E27FC236}">
                <a16:creationId xmlns:a16="http://schemas.microsoft.com/office/drawing/2014/main" id="{457A756D-F73F-E3F7-86E9-13AB8EEF0199}"/>
              </a:ext>
            </a:extLst>
          </p:cNvPr>
          <p:cNvSpPr>
            <a:spLocks noGrp="1"/>
          </p:cNvSpPr>
          <p:nvPr>
            <p:ph type="sldNum" sz="quarter" idx="11"/>
          </p:nvPr>
        </p:nvSpPr>
        <p:spPr>
          <a:xfrm>
            <a:off x="527053" y="6981774"/>
            <a:ext cx="234947" cy="181500"/>
          </a:xfrm>
        </p:spPr>
        <p:txBody>
          <a:bodyPr/>
          <a:lstStyle>
            <a:lvl1pPr>
              <a:defRPr>
                <a:latin typeface="Calibri" panose="020F0502020204030204" pitchFamily="34" charset="0"/>
              </a:defRPr>
            </a:lvl1pPr>
          </a:lstStyle>
          <a:p>
            <a:fld id="{521AE3AC-DDCA-45D4-9B2A-A2DBEA872607}" type="slidenum">
              <a:rPr lang="de-DE" smtClean="0"/>
              <a:pPr/>
              <a:t>‹Nr.›</a:t>
            </a:fld>
            <a:endParaRPr lang="de-DE" dirty="0"/>
          </a:p>
        </p:txBody>
      </p:sp>
      <p:sp>
        <p:nvSpPr>
          <p:cNvPr id="3" name="Titel 1">
            <a:extLst>
              <a:ext uri="{FF2B5EF4-FFF2-40B4-BE49-F238E27FC236}">
                <a16:creationId xmlns:a16="http://schemas.microsoft.com/office/drawing/2014/main" id="{766E7F99-2A92-6318-6F60-D1C3481ADB03}"/>
              </a:ext>
            </a:extLst>
          </p:cNvPr>
          <p:cNvSpPr>
            <a:spLocks noGrp="1"/>
          </p:cNvSpPr>
          <p:nvPr>
            <p:ph type="title" hasCustomPrompt="1"/>
          </p:nvPr>
        </p:nvSpPr>
        <p:spPr bwMode="gray">
          <a:xfrm>
            <a:off x="525600" y="1936857"/>
            <a:ext cx="5176700" cy="1631843"/>
          </a:xfrm>
        </p:spPr>
        <p:txBody>
          <a:bodyPr anchor="b"/>
          <a:lstStyle>
            <a:lvl1pPr>
              <a:lnSpc>
                <a:spcPct val="100000"/>
              </a:lnSpc>
              <a:defRPr sz="4000" b="0">
                <a:solidFill>
                  <a:schemeClr val="bg1"/>
                </a:solidFill>
                <a:latin typeface="Calibri" panose="020F0502020204030204" pitchFamily="34" charset="0"/>
              </a:defRPr>
            </a:lvl1pPr>
          </a:lstStyle>
          <a:p>
            <a:r>
              <a:rPr lang="de-DE" dirty="0"/>
              <a:t>Abschlussbotschaft hier einfügen</a:t>
            </a:r>
          </a:p>
        </p:txBody>
      </p:sp>
      <p:sp>
        <p:nvSpPr>
          <p:cNvPr id="10" name="Untertitel 6">
            <a:extLst>
              <a:ext uri="{FF2B5EF4-FFF2-40B4-BE49-F238E27FC236}">
                <a16:creationId xmlns:a16="http://schemas.microsoft.com/office/drawing/2014/main" id="{3EC48A66-829D-F817-D24F-A1C608C1452E}"/>
              </a:ext>
            </a:extLst>
          </p:cNvPr>
          <p:cNvSpPr txBox="1">
            <a:spLocks/>
          </p:cNvSpPr>
          <p:nvPr userDrawn="1"/>
        </p:nvSpPr>
        <p:spPr>
          <a:xfrm>
            <a:off x="527053" y="5843094"/>
            <a:ext cx="4248472" cy="303706"/>
          </a:xfrm>
          <a:prstGeom prst="rect">
            <a:avLst/>
          </a:prstGeom>
        </p:spPr>
        <p:txBody>
          <a:bodyPr lIns="0" tIns="0" rIns="0" bIns="0"/>
          <a:lstStyle>
            <a:lvl1pPr marL="216000" indent="-216000" algn="l" defTabSz="914400" rtl="0" eaLnBrk="1" latinLnBrk="0" hangingPunct="1">
              <a:spcBef>
                <a:spcPts val="600"/>
              </a:spcBef>
              <a:buFont typeface="Wingdings" panose="05000000000000000000" pitchFamily="2" charset="2"/>
              <a:buChar char="§"/>
              <a:tabLst/>
              <a:defRPr sz="2000" kern="1200">
                <a:solidFill>
                  <a:schemeClr val="accent1"/>
                </a:solidFill>
                <a:latin typeface="+mn-lt"/>
                <a:ea typeface="+mn-ea"/>
                <a:cs typeface="+mn-cs"/>
              </a:defRPr>
            </a:lvl1pPr>
            <a:lvl2pPr marL="432000" indent="-216000" algn="l" defTabSz="914400" rtl="0" eaLnBrk="1" latinLnBrk="0" hangingPunct="1">
              <a:spcBef>
                <a:spcPts val="300"/>
              </a:spcBef>
              <a:buFont typeface="Arial" panose="020B0604020202020204" pitchFamily="34" charset="0"/>
              <a:buChar char="•"/>
              <a:defRPr sz="2000" kern="1200">
                <a:solidFill>
                  <a:schemeClr val="accent1"/>
                </a:solidFill>
                <a:latin typeface="+mn-lt"/>
                <a:ea typeface="+mn-ea"/>
                <a:cs typeface="+mn-cs"/>
              </a:defRPr>
            </a:lvl2pPr>
            <a:lvl3pPr marL="648000" indent="-216000" algn="l" defTabSz="914400" rtl="0" eaLnBrk="1" latinLnBrk="0" hangingPunct="1">
              <a:spcBef>
                <a:spcPts val="0"/>
              </a:spcBef>
              <a:buFont typeface="Symbol" panose="05050102010706020507" pitchFamily="18" charset="2"/>
              <a:buChar char="-"/>
              <a:defRPr sz="1800" kern="1200">
                <a:solidFill>
                  <a:schemeClr val="accent1"/>
                </a:solidFill>
                <a:latin typeface="+mn-lt"/>
                <a:ea typeface="+mn-ea"/>
                <a:cs typeface="+mn-cs"/>
              </a:defRPr>
            </a:lvl3pPr>
            <a:lvl4pPr marL="1076325" indent="-269875" algn="l" defTabSz="914400" rtl="0" eaLnBrk="1" latinLnBrk="0" hangingPunct="1">
              <a:spcBef>
                <a:spcPct val="20000"/>
              </a:spcBef>
              <a:buFont typeface="Symbol" panose="05050102010706020507" pitchFamily="18" charset="2"/>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spcBef>
                <a:spcPts val="0"/>
              </a:spcBef>
              <a:buNone/>
            </a:pPr>
            <a:r>
              <a:rPr lang="de-DE" dirty="0">
                <a:solidFill>
                  <a:schemeClr val="bg1"/>
                </a:solidFill>
              </a:rPr>
              <a:t>Sie haben Fragen zur Unterweisung?</a:t>
            </a:r>
          </a:p>
        </p:txBody>
      </p:sp>
      <p:sp>
        <p:nvSpPr>
          <p:cNvPr id="12" name="Name Placeholder">
            <a:extLst>
              <a:ext uri="{FF2B5EF4-FFF2-40B4-BE49-F238E27FC236}">
                <a16:creationId xmlns:a16="http://schemas.microsoft.com/office/drawing/2014/main" id="{FC18604A-11AF-6FEF-2C8A-73B057EED6E8}"/>
              </a:ext>
            </a:extLst>
          </p:cNvPr>
          <p:cNvSpPr>
            <a:spLocks noGrp="1"/>
          </p:cNvSpPr>
          <p:nvPr>
            <p:ph type="body" sz="quarter" idx="14" hasCustomPrompt="1"/>
          </p:nvPr>
        </p:nvSpPr>
        <p:spPr>
          <a:xfrm>
            <a:off x="5228236" y="5750678"/>
            <a:ext cx="2984700"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Kontaktdaten</a:t>
            </a:r>
            <a:r>
              <a:rPr lang="en-US" noProof="0" dirty="0"/>
              <a:t> </a:t>
            </a:r>
            <a:r>
              <a:rPr lang="en-US" noProof="0" dirty="0" err="1"/>
              <a:t>hier</a:t>
            </a:r>
            <a:r>
              <a:rPr lang="en-US" noProof="0" dirty="0"/>
              <a:t> </a:t>
            </a:r>
            <a:r>
              <a:rPr lang="en-US" noProof="0" dirty="0" err="1"/>
              <a:t>eintragen</a:t>
            </a:r>
            <a:endParaRPr lang="en-US" noProof="0" dirty="0"/>
          </a:p>
        </p:txBody>
      </p:sp>
      <p:sp>
        <p:nvSpPr>
          <p:cNvPr id="14" name="Textplatzhalter 13">
            <a:extLst>
              <a:ext uri="{FF2B5EF4-FFF2-40B4-BE49-F238E27FC236}">
                <a16:creationId xmlns:a16="http://schemas.microsoft.com/office/drawing/2014/main" id="{5CC23B73-D1BB-240F-C5F7-C6FDE827D196}"/>
              </a:ext>
            </a:extLst>
          </p:cNvPr>
          <p:cNvSpPr>
            <a:spLocks noGrp="1"/>
          </p:cNvSpPr>
          <p:nvPr>
            <p:ph type="body" sz="quarter" idx="15" hasCustomPrompt="1"/>
          </p:nvPr>
        </p:nvSpPr>
        <p:spPr>
          <a:xfrm>
            <a:off x="527050" y="6229351"/>
            <a:ext cx="4298950" cy="330200"/>
          </a:xfrm>
        </p:spPr>
        <p:txBody>
          <a:bodyPr lIns="0" tIns="0" rIns="0" bIns="0"/>
          <a:lstStyle>
            <a:lvl1pPr>
              <a:defRPr lang="de-DE" sz="2000" dirty="0">
                <a:solidFill>
                  <a:schemeClr val="bg1"/>
                </a:solidFill>
              </a:defRPr>
            </a:lvl1pPr>
          </a:lstStyle>
          <a:p>
            <a:pPr lvl="0" defTabSz="914400">
              <a:spcBef>
                <a:spcPts val="0"/>
              </a:spcBef>
              <a:buFont typeface="Wingdings" panose="05000000000000000000" pitchFamily="2" charset="2"/>
              <a:buNone/>
              <a:tabLst/>
            </a:pPr>
            <a:r>
              <a:rPr lang="de-DE" dirty="0"/>
              <a:t>Mailadresse hier eintragen</a:t>
            </a:r>
          </a:p>
        </p:txBody>
      </p:sp>
      <p:sp>
        <p:nvSpPr>
          <p:cNvPr id="15" name="Name Placeholder">
            <a:extLst>
              <a:ext uri="{FF2B5EF4-FFF2-40B4-BE49-F238E27FC236}">
                <a16:creationId xmlns:a16="http://schemas.microsoft.com/office/drawing/2014/main" id="{E501F8FF-D67C-F9E8-EC5A-956E1BE2B520}"/>
              </a:ext>
            </a:extLst>
          </p:cNvPr>
          <p:cNvSpPr>
            <a:spLocks noGrp="1"/>
          </p:cNvSpPr>
          <p:nvPr>
            <p:ph type="body" sz="quarter" idx="16" hasCustomPrompt="1"/>
          </p:nvPr>
        </p:nvSpPr>
        <p:spPr>
          <a:xfrm>
            <a:off x="5806693" y="5965503"/>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Adresse</a:t>
            </a:r>
            <a:r>
              <a:rPr lang="en-US" noProof="0" dirty="0"/>
              <a:t> </a:t>
            </a:r>
            <a:r>
              <a:rPr lang="en-US" noProof="0" dirty="0" err="1"/>
              <a:t>hier</a:t>
            </a:r>
            <a:r>
              <a:rPr lang="en-US" noProof="0" dirty="0"/>
              <a:t> </a:t>
            </a:r>
            <a:r>
              <a:rPr lang="en-US" noProof="0" dirty="0" err="1"/>
              <a:t>eintragen</a:t>
            </a:r>
            <a:endParaRPr lang="en-US" noProof="0" dirty="0"/>
          </a:p>
        </p:txBody>
      </p:sp>
      <p:sp>
        <p:nvSpPr>
          <p:cNvPr id="16" name="Name Placeholder">
            <a:extLst>
              <a:ext uri="{FF2B5EF4-FFF2-40B4-BE49-F238E27FC236}">
                <a16:creationId xmlns:a16="http://schemas.microsoft.com/office/drawing/2014/main" id="{AABE0740-D847-325C-6A3B-0565A4D68681}"/>
              </a:ext>
            </a:extLst>
          </p:cNvPr>
          <p:cNvSpPr>
            <a:spLocks noGrp="1"/>
          </p:cNvSpPr>
          <p:nvPr>
            <p:ph type="body" sz="quarter" idx="17" hasCustomPrompt="1"/>
          </p:nvPr>
        </p:nvSpPr>
        <p:spPr>
          <a:xfrm>
            <a:off x="5806693" y="6180328"/>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Telefonnummer</a:t>
            </a:r>
            <a:r>
              <a:rPr lang="en-US" noProof="0" dirty="0"/>
              <a:t> </a:t>
            </a:r>
            <a:r>
              <a:rPr lang="en-US" noProof="0" dirty="0" err="1"/>
              <a:t>hier</a:t>
            </a:r>
            <a:r>
              <a:rPr lang="en-US" noProof="0" dirty="0"/>
              <a:t> </a:t>
            </a:r>
            <a:r>
              <a:rPr lang="en-US" noProof="0" dirty="0" err="1"/>
              <a:t>eintragen</a:t>
            </a:r>
            <a:endParaRPr lang="en-US" noProof="0" dirty="0"/>
          </a:p>
        </p:txBody>
      </p:sp>
      <p:sp>
        <p:nvSpPr>
          <p:cNvPr id="17" name="Name Placeholder">
            <a:extLst>
              <a:ext uri="{FF2B5EF4-FFF2-40B4-BE49-F238E27FC236}">
                <a16:creationId xmlns:a16="http://schemas.microsoft.com/office/drawing/2014/main" id="{E25CFD99-7004-36BB-F088-058CEC647D0A}"/>
              </a:ext>
            </a:extLst>
          </p:cNvPr>
          <p:cNvSpPr>
            <a:spLocks noGrp="1"/>
          </p:cNvSpPr>
          <p:nvPr>
            <p:ph type="body" sz="quarter" idx="18" hasCustomPrompt="1"/>
          </p:nvPr>
        </p:nvSpPr>
        <p:spPr>
          <a:xfrm>
            <a:off x="5806693" y="6395152"/>
            <a:ext cx="2406242" cy="184832"/>
          </a:xfrm>
        </p:spPr>
        <p:txBody>
          <a:bodyPr anchor="ctr"/>
          <a:lstStyle>
            <a:lvl1pPr marL="0" indent="0">
              <a:buFontTx/>
              <a:buNone/>
              <a:defRPr sz="1200" b="1">
                <a:solidFill>
                  <a:schemeClr val="bg1"/>
                </a:solidFill>
                <a:latin typeface="Calibri" panose="020F0502020204030204" pitchFamily="34" charset="0"/>
              </a:defRPr>
            </a:lvl1pPr>
          </a:lstStyle>
          <a:p>
            <a:pPr lvl="0"/>
            <a:r>
              <a:rPr lang="en-US" noProof="0" dirty="0" err="1"/>
              <a:t>Faxnummer</a:t>
            </a:r>
            <a:r>
              <a:rPr lang="en-US" noProof="0" dirty="0"/>
              <a:t> </a:t>
            </a:r>
            <a:r>
              <a:rPr lang="en-US" noProof="0" dirty="0" err="1"/>
              <a:t>hier</a:t>
            </a:r>
            <a:r>
              <a:rPr lang="en-US" noProof="0" dirty="0"/>
              <a:t> </a:t>
            </a:r>
            <a:r>
              <a:rPr lang="en-US" noProof="0" dirty="0" err="1"/>
              <a:t>eintragen</a:t>
            </a:r>
            <a:endParaRPr lang="en-US" noProof="0" dirty="0"/>
          </a:p>
        </p:txBody>
      </p:sp>
      <p:sp>
        <p:nvSpPr>
          <p:cNvPr id="18" name="Textfeld 17">
            <a:extLst>
              <a:ext uri="{FF2B5EF4-FFF2-40B4-BE49-F238E27FC236}">
                <a16:creationId xmlns:a16="http://schemas.microsoft.com/office/drawing/2014/main" id="{E15A64C0-B59D-2E2F-DE77-E7DA494B7F7C}"/>
              </a:ext>
            </a:extLst>
          </p:cNvPr>
          <p:cNvSpPr txBox="1"/>
          <p:nvPr userDrawn="1"/>
        </p:nvSpPr>
        <p:spPr bwMode="gray">
          <a:xfrm>
            <a:off x="5228236" y="596550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Adresse:</a:t>
            </a:r>
          </a:p>
        </p:txBody>
      </p:sp>
      <p:sp>
        <p:nvSpPr>
          <p:cNvPr id="19" name="Textfeld 18">
            <a:extLst>
              <a:ext uri="{FF2B5EF4-FFF2-40B4-BE49-F238E27FC236}">
                <a16:creationId xmlns:a16="http://schemas.microsoft.com/office/drawing/2014/main" id="{30273B2F-A686-D687-D069-5D519B3CED89}"/>
              </a:ext>
            </a:extLst>
          </p:cNvPr>
          <p:cNvSpPr txBox="1"/>
          <p:nvPr userDrawn="1"/>
        </p:nvSpPr>
        <p:spPr bwMode="gray">
          <a:xfrm>
            <a:off x="5228236" y="6183863"/>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Tel.:</a:t>
            </a:r>
          </a:p>
        </p:txBody>
      </p:sp>
      <p:sp>
        <p:nvSpPr>
          <p:cNvPr id="20" name="Textfeld 19">
            <a:extLst>
              <a:ext uri="{FF2B5EF4-FFF2-40B4-BE49-F238E27FC236}">
                <a16:creationId xmlns:a16="http://schemas.microsoft.com/office/drawing/2014/main" id="{7DB65432-1856-15EF-0E0C-061CF8F22433}"/>
              </a:ext>
            </a:extLst>
          </p:cNvPr>
          <p:cNvSpPr txBox="1"/>
          <p:nvPr userDrawn="1"/>
        </p:nvSpPr>
        <p:spPr bwMode="gray">
          <a:xfrm>
            <a:off x="5228236" y="6398687"/>
            <a:ext cx="562964" cy="181297"/>
          </a:xfrm>
          <a:prstGeom prst="rect">
            <a:avLst/>
          </a:prstGeom>
        </p:spPr>
        <p:txBody>
          <a:bodyPr vert="horz" lIns="0" tIns="0" rIns="0" bIns="0" rtlCol="0" anchor="ctr">
            <a:noAutofit/>
          </a:bodyPr>
          <a:lstStyle>
            <a:lvl1pPr lvl="0" indent="0" defTabSz="914377">
              <a:lnSpc>
                <a:spcPct val="100000"/>
              </a:lnSpc>
              <a:spcBef>
                <a:spcPts val="400"/>
              </a:spcBef>
              <a:spcAft>
                <a:spcPts val="400"/>
              </a:spcAft>
              <a:buFontTx/>
              <a:buNone/>
              <a:defRPr sz="1200" b="1">
                <a:solidFill>
                  <a:schemeClr val="bg1"/>
                </a:solidFill>
                <a:latin typeface="Calibri" panose="020F0502020204030204" pitchFamily="34" charset="0"/>
              </a:defRPr>
            </a:lvl1pPr>
            <a:lvl2pPr marL="360000" indent="-360000" defTabSz="914377">
              <a:lnSpc>
                <a:spcPct val="100000"/>
              </a:lnSpc>
              <a:spcBef>
                <a:spcPts val="400"/>
              </a:spcBef>
              <a:spcAft>
                <a:spcPts val="400"/>
              </a:spcAft>
              <a:buClr>
                <a:schemeClr val="accent1"/>
              </a:buClr>
              <a:buSzPct val="115000"/>
              <a:buFont typeface="Symbol" panose="05050102010706020507" pitchFamily="18" charset="2"/>
              <a:buChar char="-"/>
              <a:defRPr sz="2400">
                <a:solidFill>
                  <a:schemeClr val="tx2"/>
                </a:solidFill>
              </a:defRPr>
            </a:lvl2pPr>
            <a:lvl3pPr marL="720000" indent="-360000" defTabSz="914377">
              <a:lnSpc>
                <a:spcPct val="100000"/>
              </a:lnSpc>
              <a:spcBef>
                <a:spcPts val="0"/>
              </a:spcBef>
              <a:spcAft>
                <a:spcPts val="400"/>
              </a:spcAft>
              <a:buClr>
                <a:schemeClr val="accent1"/>
              </a:buClr>
              <a:buFont typeface="Symbol" panose="05050102010706020507" pitchFamily="18" charset="2"/>
              <a:buChar char="-"/>
              <a:defRPr sz="2400">
                <a:solidFill>
                  <a:schemeClr val="tx2"/>
                </a:solidFill>
              </a:defRPr>
            </a:lvl3pPr>
            <a:lvl4pPr marL="360000" indent="-360000" defTabSz="914377">
              <a:lnSpc>
                <a:spcPct val="100000"/>
              </a:lnSpc>
              <a:spcBef>
                <a:spcPts val="0"/>
              </a:spcBef>
              <a:spcAft>
                <a:spcPts val="400"/>
              </a:spcAft>
              <a:buClr>
                <a:schemeClr val="accent1"/>
              </a:buClr>
              <a:buFontTx/>
              <a:buBlip>
                <a:blip r:embed="rId2">
                  <a:extLst>
                    <a:ext uri="{96DAC541-7B7A-43D3-8B79-37D633B846F1}">
                      <asvg:svgBlip xmlns:asvg="http://schemas.microsoft.com/office/drawing/2016/SVG/main" r:embed="rId3"/>
                    </a:ext>
                  </a:extLst>
                </a:blip>
              </a:buBlip>
              <a:defRPr sz="2400">
                <a:solidFill>
                  <a:schemeClr val="tx2"/>
                </a:solidFill>
              </a:defRPr>
            </a:lvl4pPr>
            <a:lvl5pPr marL="0" indent="0" defTabSz="914377">
              <a:lnSpc>
                <a:spcPct val="100000"/>
              </a:lnSpc>
              <a:spcBef>
                <a:spcPts val="400"/>
              </a:spcBef>
              <a:spcAft>
                <a:spcPts val="400"/>
              </a:spcAft>
              <a:buFont typeface="Arial" panose="020B0604020202020204" pitchFamily="34" charset="0"/>
              <a:buNone/>
              <a:defRPr sz="2400" b="1">
                <a:solidFill>
                  <a:schemeClr val="tx2"/>
                </a:solidFill>
              </a:defRPr>
            </a:lvl5pPr>
            <a:lvl6pPr marL="0" indent="0" defTabSz="914377">
              <a:lnSpc>
                <a:spcPct val="100000"/>
              </a:lnSpc>
              <a:spcBef>
                <a:spcPts val="400"/>
              </a:spcBef>
              <a:spcAft>
                <a:spcPts val="400"/>
              </a:spcAft>
              <a:buFont typeface="Arial" panose="020B0604020202020204" pitchFamily="34" charset="0"/>
              <a:buNone/>
              <a:defRPr sz="2400" b="1" cap="all" baseline="0">
                <a:solidFill>
                  <a:schemeClr val="accent1"/>
                </a:solidFill>
              </a:defRPr>
            </a:lvl6pPr>
            <a:lvl7pPr marL="0" indent="0" defTabSz="914377">
              <a:lnSpc>
                <a:spcPct val="100000"/>
              </a:lnSpc>
              <a:spcBef>
                <a:spcPts val="400"/>
              </a:spcBef>
              <a:spcAft>
                <a:spcPts val="400"/>
              </a:spcAft>
              <a:buFont typeface="Arial" panose="020B0604020202020204" pitchFamily="34" charset="0"/>
              <a:buNone/>
              <a:defRPr sz="2400" b="1" cap="all" baseline="0">
                <a:solidFill>
                  <a:schemeClr val="accent2"/>
                </a:solidFill>
              </a:defRPr>
            </a:lvl7pPr>
            <a:lvl8pPr marL="0" indent="0" defTabSz="914377">
              <a:lnSpc>
                <a:spcPct val="100000"/>
              </a:lnSpc>
              <a:spcBef>
                <a:spcPts val="400"/>
              </a:spcBef>
              <a:spcAft>
                <a:spcPts val="400"/>
              </a:spcAft>
              <a:buFont typeface="Arial" panose="020B0604020202020204" pitchFamily="34" charset="0"/>
              <a:buNone/>
              <a:defRPr sz="1400" b="0" cap="none" baseline="0">
                <a:solidFill>
                  <a:schemeClr val="tx2"/>
                </a:solidFill>
              </a:defRPr>
            </a:lvl8pPr>
            <a:lvl9pPr marL="0" indent="0" defTabSz="914377">
              <a:lnSpc>
                <a:spcPct val="100000"/>
              </a:lnSpc>
              <a:spcBef>
                <a:spcPts val="400"/>
              </a:spcBef>
              <a:spcAft>
                <a:spcPts val="400"/>
              </a:spcAft>
              <a:buFont typeface="Arial" panose="020B0604020202020204" pitchFamily="34" charset="0"/>
              <a:buNone/>
              <a:defRPr sz="1000"/>
            </a:lvl9pPr>
          </a:lstStyle>
          <a:p>
            <a:pPr lvl="0"/>
            <a:r>
              <a:rPr lang="de-DE" dirty="0"/>
              <a:t>Fax:</a:t>
            </a:r>
          </a:p>
        </p:txBody>
      </p:sp>
    </p:spTree>
    <p:extLst>
      <p:ext uri="{BB962C8B-B14F-4D97-AF65-F5344CB8AC3E}">
        <p14:creationId xmlns:p14="http://schemas.microsoft.com/office/powerpoint/2010/main" val="2900288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sclaimer">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2EC40EB5-E79F-DD21-5FB1-C9FF5082621C}"/>
              </a:ext>
            </a:extLst>
          </p:cNvPr>
          <p:cNvSpPr txBox="1">
            <a:spLocks/>
          </p:cNvSpPr>
          <p:nvPr userDrawn="1"/>
        </p:nvSpPr>
        <p:spPr bwMode="gray">
          <a:xfrm>
            <a:off x="525600" y="673200"/>
            <a:ext cx="9121320" cy="360001"/>
          </a:xfrm>
          <a:prstGeom prst="rect">
            <a:avLst/>
          </a:prstGeom>
        </p:spPr>
        <p:txBody>
          <a:bodyPr vert="horz" lIns="0" tIns="0" rIns="0" bIns="0" rtlCol="0" anchor="t" anchorCtr="0">
            <a:noAutofit/>
          </a:bodyPr>
          <a:lstStyle>
            <a:lvl1pPr defTabSz="914377">
              <a:lnSpc>
                <a:spcPct val="90000"/>
              </a:lnSpc>
              <a:spcBef>
                <a:spcPct val="0"/>
              </a:spcBef>
              <a:buNone/>
              <a:defRPr sz="2400" b="0" cap="all" baseline="0">
                <a:solidFill>
                  <a:schemeClr val="tx2"/>
                </a:solidFill>
                <a:latin typeface="+mj-lt"/>
                <a:ea typeface="+mj-ea"/>
                <a:cs typeface="+mj-cs"/>
              </a:defRPr>
            </a:lvl1pPr>
          </a:lstStyle>
          <a:p>
            <a:pPr lvl="0"/>
            <a:r>
              <a:rPr lang="de-DE" dirty="0"/>
              <a:t>Disclaimer</a:t>
            </a:r>
          </a:p>
        </p:txBody>
      </p:sp>
      <p:sp>
        <p:nvSpPr>
          <p:cNvPr id="3" name="Fußzeilenplatzhalter 2">
            <a:extLst>
              <a:ext uri="{FF2B5EF4-FFF2-40B4-BE49-F238E27FC236}">
                <a16:creationId xmlns:a16="http://schemas.microsoft.com/office/drawing/2014/main" id="{BD6DB46E-FD75-FFAB-8FCC-3764084F616A}"/>
              </a:ext>
            </a:extLst>
          </p:cNvPr>
          <p:cNvSpPr>
            <a:spLocks noGrp="1"/>
          </p:cNvSpPr>
          <p:nvPr>
            <p:ph type="ftr" sz="quarter" idx="10"/>
          </p:nvPr>
        </p:nvSpPr>
        <p:spPr/>
        <p:txBody>
          <a:bodyPr/>
          <a:lstStyle/>
          <a:p>
            <a:endParaRPr lang="de-DE" dirty="0"/>
          </a:p>
        </p:txBody>
      </p:sp>
      <p:sp>
        <p:nvSpPr>
          <p:cNvPr id="4" name="Foliennummernplatzhalter 3">
            <a:extLst>
              <a:ext uri="{FF2B5EF4-FFF2-40B4-BE49-F238E27FC236}">
                <a16:creationId xmlns:a16="http://schemas.microsoft.com/office/drawing/2014/main" id="{47F97A3C-FBCF-2707-8B6C-8C60DEAAD070}"/>
              </a:ext>
            </a:extLst>
          </p:cNvPr>
          <p:cNvSpPr>
            <a:spLocks noGrp="1"/>
          </p:cNvSpPr>
          <p:nvPr>
            <p:ph type="sldNum" sz="quarter" idx="11"/>
          </p:nvPr>
        </p:nvSpPr>
        <p:spPr/>
        <p:txBody>
          <a:bodyPr/>
          <a:lstStyle/>
          <a:p>
            <a:fld id="{521AE3AC-DDCA-45D4-9B2A-A2DBEA872607}" type="slidenum">
              <a:rPr lang="de-DE" smtClean="0"/>
              <a:pPr/>
              <a:t>‹Nr.›</a:t>
            </a:fld>
            <a:endParaRPr lang="de-DE" dirty="0"/>
          </a:p>
        </p:txBody>
      </p:sp>
      <p:sp>
        <p:nvSpPr>
          <p:cNvPr id="2" name="Textfeld 1">
            <a:extLst>
              <a:ext uri="{FF2B5EF4-FFF2-40B4-BE49-F238E27FC236}">
                <a16:creationId xmlns:a16="http://schemas.microsoft.com/office/drawing/2014/main" id="{FCCD0E53-2E3C-83A3-332C-A1EE033105EF}"/>
              </a:ext>
            </a:extLst>
          </p:cNvPr>
          <p:cNvSpPr txBox="1"/>
          <p:nvPr userDrawn="1"/>
        </p:nvSpPr>
        <p:spPr>
          <a:xfrm>
            <a:off x="527052" y="4472381"/>
            <a:ext cx="11145835" cy="1620444"/>
          </a:xfrm>
          <a:prstGeom prst="rect">
            <a:avLst/>
          </a:prstGeom>
          <a:noFill/>
          <a:ln>
            <a:noFill/>
          </a:ln>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pPr>
              <a:lnSpc>
                <a:spcPct val="90000"/>
              </a:lnSpc>
              <a:spcBef>
                <a:spcPts val="0"/>
              </a:spcBef>
            </a:pPr>
            <a:r>
              <a:rPr lang="de-CH" sz="900" b="0" u="none" dirty="0">
                <a:solidFill>
                  <a:schemeClr val="tx2"/>
                </a:solidFill>
                <a:latin typeface="+mn-lt"/>
                <a:ea typeface="+mn-ea"/>
                <a:cs typeface="+mn-cs"/>
              </a:rPr>
              <a:t>Bildnachweis: </a:t>
            </a:r>
          </a:p>
          <a:p>
            <a:pPr>
              <a:lnSpc>
                <a:spcPct val="90000"/>
              </a:lnSpc>
              <a:spcBef>
                <a:spcPts val="0"/>
              </a:spcBef>
            </a:pPr>
            <a:r>
              <a:rPr lang="de-CH" sz="900" dirty="0">
                <a:solidFill>
                  <a:schemeClr val="tx2"/>
                </a:solidFill>
                <a:latin typeface="+mn-lt"/>
                <a:ea typeface="+mn-ea"/>
                <a:cs typeface="+mn-cs"/>
              </a:rPr>
              <a:t>Sofern nicht anders angegeben, Pixabay.com mit freier kommerzieller Nutzung ohne Nennung des Fotografen</a:t>
            </a:r>
          </a:p>
          <a:p>
            <a:pPr>
              <a:lnSpc>
                <a:spcPct val="90000"/>
              </a:lnSpc>
              <a:spcBef>
                <a:spcPts val="0"/>
              </a:spcBef>
            </a:pPr>
            <a:endParaRPr lang="de-CH" sz="900" b="1" u="sng"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Urheberrecht:</a:t>
            </a:r>
          </a:p>
          <a:p>
            <a:pPr>
              <a:lnSpc>
                <a:spcPct val="90000"/>
              </a:lnSpc>
              <a:spcBef>
                <a:spcPts val="0"/>
              </a:spcBef>
            </a:pPr>
            <a:r>
              <a:rPr lang="de-CH" sz="900" dirty="0">
                <a:solidFill>
                  <a:schemeClr val="tx2"/>
                </a:solidFill>
                <a:latin typeface="+mn-lt"/>
                <a:ea typeface="+mn-ea"/>
                <a:cs typeface="+mn-cs"/>
              </a:rPr>
              <a:t>Nachdruck, Vervielfältigung, (Weiter)-Bearbeitung – auch auszugsweise – und / oder Weiterleitung an Dritte ist urheberrechtlich nicht gestattet.</a:t>
            </a:r>
            <a:r>
              <a:rPr lang="de-DE" sz="900" dirty="0">
                <a:solidFill>
                  <a:schemeClr val="tx2"/>
                </a:solidFill>
                <a:latin typeface="+mn-lt"/>
                <a:ea typeface="+mn-ea"/>
                <a:cs typeface="+mn-cs"/>
              </a:rPr>
              <a:t> Nachdruck, Vervielfältigung, (Weiter)-Bearbeitung – auch auszugsweise – und / oder Weiterleitung an Dritte ist urheberrechtlich nicht gestattet. </a:t>
            </a:r>
            <a:endParaRPr lang="de-CH" sz="900" dirty="0">
              <a:solidFill>
                <a:schemeClr val="tx2"/>
              </a:solidFill>
              <a:latin typeface="+mn-lt"/>
              <a:ea typeface="+mn-ea"/>
              <a:cs typeface="+mn-cs"/>
            </a:endParaRPr>
          </a:p>
          <a:p>
            <a:pPr>
              <a:lnSpc>
                <a:spcPct val="90000"/>
              </a:lnSpc>
              <a:spcBef>
                <a:spcPts val="0"/>
              </a:spcBef>
            </a:pPr>
            <a:endParaRPr lang="de-CH" sz="900" dirty="0">
              <a:solidFill>
                <a:schemeClr val="tx2"/>
              </a:solidFill>
              <a:latin typeface="+mn-lt"/>
              <a:ea typeface="+mn-ea"/>
              <a:cs typeface="+mn-cs"/>
            </a:endParaRPr>
          </a:p>
          <a:p>
            <a:pPr marL="0" algn="l" defTabSz="914400" rtl="0" eaLnBrk="1" latinLnBrk="0" hangingPunct="1">
              <a:lnSpc>
                <a:spcPct val="90000"/>
              </a:lnSpc>
              <a:spcBef>
                <a:spcPts val="0"/>
              </a:spcBef>
            </a:pPr>
            <a:r>
              <a:rPr lang="de-CH" sz="900" b="0" u="none" kern="1200" dirty="0">
                <a:solidFill>
                  <a:schemeClr val="tx2"/>
                </a:solidFill>
                <a:latin typeface="+mn-lt"/>
                <a:ea typeface="+mn-ea"/>
                <a:cs typeface="+mn-cs"/>
              </a:rPr>
              <a:t>Haftungsausschluss:</a:t>
            </a:r>
          </a:p>
          <a:p>
            <a:pPr>
              <a:lnSpc>
                <a:spcPct val="90000"/>
              </a:lnSpc>
              <a:spcBef>
                <a:spcPts val="0"/>
              </a:spcBef>
            </a:pPr>
            <a:r>
              <a:rPr lang="de-DE" sz="900" dirty="0">
                <a:solidFill>
                  <a:schemeClr val="tx2"/>
                </a:solidFill>
                <a:latin typeface="+mn-lt"/>
                <a:ea typeface="+mn-ea"/>
                <a:cs typeface="+mn-cs"/>
              </a:rPr>
              <a:t>Die im Rahmen dieser Präsentation zur Verfügung gestellten Informationen können naturgemäß weder allumfassend noch auf die speziellen Bedürfnisse eines bestimmten Einzelfalls zugeschnitten sein. Sie begründen daher keine Beratung bzw. andere Form rechtsverbindlicher Auskunft. Diese Präsentation beruht auf dem Rechtsstand zum Zeitpunkt des Datums dieser Präsentation und gibt unsere Interpretation der relevanten gesetzlichen Bestimmungen und die hierzu ergangene Rechtsprechung wieder. Im Zeitablauf treten Änderungen bei Gesetzen, der Interpretation von Rechtsquellen sowie in der Rechtsprechung ein. Derartige Änderungen können eine Fortschreibung dieser Präsentation erforderlich machen. Wir weisen ausdrücklich darauf hin, dass wir ohne gesonderten Auftrag nicht verpflichtet sind, diese Präsentation aufgrund einer Änderung der zugrunde liegenden Fakten bzw. Annahmen oder Änderungen in der Gesetzgebung oder Rechtsprechung zu überprüfen und gegebenenfalls fortzuschreiben.</a:t>
            </a:r>
            <a:endParaRPr lang="de-CH" sz="400" dirty="0">
              <a:solidFill>
                <a:schemeClr val="tx2"/>
              </a:solidFill>
              <a:latin typeface="+mn-lt"/>
            </a:endParaRPr>
          </a:p>
        </p:txBody>
      </p:sp>
    </p:spTree>
    <p:extLst>
      <p:ext uri="{BB962C8B-B14F-4D97-AF65-F5344CB8AC3E}">
        <p14:creationId xmlns:p14="http://schemas.microsoft.com/office/powerpoint/2010/main" val="152310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 für Fotos">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6B134BF7-ABF4-4412-A4F4-0A3424E5488B}"/>
              </a:ext>
            </a:extLst>
          </p:cNvPr>
          <p:cNvSpPr>
            <a:spLocks noGrp="1"/>
          </p:cNvSpPr>
          <p:nvPr>
            <p:ph type="pic" sz="quarter" idx="23" hasCustomPrompt="1"/>
          </p:nvPr>
        </p:nvSpPr>
        <p:spPr bwMode="gray">
          <a:xfrm>
            <a:off x="6089072" y="1600200"/>
            <a:ext cx="6102927" cy="4826549"/>
          </a:xfrm>
          <a:pattFill prst="ltUpDiag">
            <a:fgClr>
              <a:schemeClr val="bg2"/>
            </a:fgClr>
            <a:bgClr>
              <a:schemeClr val="bg1"/>
            </a:bgClr>
          </a:pattFill>
        </p:spPr>
        <p:txBody>
          <a:bodyPr tIns="108000" anchor="t"/>
          <a:lstStyle>
            <a:lvl1pPr marL="0" marR="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latin typeface="Calibri" panose="020F0502020204030204" pitchFamily="34" charset="0"/>
              </a:defRPr>
            </a:lvl1pPr>
          </a:lstStyle>
          <a:p>
            <a:pPr marL="0" marR="0" lvl="0" indent="0" algn="ctr" defTabSz="914377" rtl="0" eaLnBrk="1" fontAlgn="auto" latinLnBrk="0" hangingPunct="1">
              <a:lnSpc>
                <a:spcPct val="100000"/>
              </a:lnSpc>
              <a:spcBef>
                <a:spcPts val="400"/>
              </a:spcBef>
              <a:spcAft>
                <a:spcPts val="400"/>
              </a:spcAft>
              <a:buClrTx/>
              <a:buSzTx/>
              <a:buFont typeface="Arial" panose="020B0604020202020204" pitchFamily="34" charset="0"/>
              <a:buNone/>
              <a:tabLst/>
              <a:defRPr/>
            </a:pPr>
            <a:r>
              <a:rPr lang="de-DE" dirty="0"/>
              <a:t>Platzhalter anklicken und über Einfügen </a:t>
            </a:r>
            <a:r>
              <a:rPr lang="de-DE" dirty="0">
                <a:sym typeface="Wingdings" panose="05000000000000000000" pitchFamily="2" charset="2"/>
              </a:rPr>
              <a:t>-&gt; </a:t>
            </a:r>
            <a:r>
              <a:rPr lang="de-DE" dirty="0"/>
              <a:t>Bilder  gewünschtes Bild wählen oder aus der Zwischenablage einfügen</a:t>
            </a:r>
          </a:p>
          <a:p>
            <a:endParaRPr lang="de-DE" dirty="0"/>
          </a:p>
        </p:txBody>
      </p:sp>
      <p:sp>
        <p:nvSpPr>
          <p:cNvPr id="2" name="Titel 1">
            <a:extLst>
              <a:ext uri="{FF2B5EF4-FFF2-40B4-BE49-F238E27FC236}">
                <a16:creationId xmlns:a16="http://schemas.microsoft.com/office/drawing/2014/main" id="{5B6072B8-2C89-4272-82C0-3891EF1FA5F0}"/>
              </a:ext>
            </a:extLst>
          </p:cNvPr>
          <p:cNvSpPr>
            <a:spLocks noGrp="1"/>
          </p:cNvSpPr>
          <p:nvPr>
            <p:ph type="title"/>
          </p:nvPr>
        </p:nvSpPr>
        <p:spPr>
          <a:xfrm>
            <a:off x="-5338" y="1600199"/>
            <a:ext cx="6094412" cy="4826550"/>
          </a:xfrm>
          <a:solidFill>
            <a:schemeClr val="accent1"/>
          </a:solidFill>
        </p:spPr>
        <p:txBody>
          <a:bodyPr lIns="576000" tIns="864000" rIns="324000" bIns="2160000" anchor="b"/>
          <a:lstStyle>
            <a:lvl1pPr>
              <a:defRPr sz="3600" b="0">
                <a:solidFill>
                  <a:schemeClr val="bg1"/>
                </a:solidFill>
                <a:latin typeface="Calibri" panose="020F0502020204030204" pitchFamily="34" charset="0"/>
              </a:defRPr>
            </a:lvl1pPr>
          </a:lstStyle>
          <a:p>
            <a:r>
              <a:rPr lang="de-DE" dirty="0"/>
              <a:t>Mastertitelformat bearbeiten</a:t>
            </a:r>
          </a:p>
        </p:txBody>
      </p:sp>
      <p:sp>
        <p:nvSpPr>
          <p:cNvPr id="21" name="Textplatzhalter 3">
            <a:extLst>
              <a:ext uri="{FF2B5EF4-FFF2-40B4-BE49-F238E27FC236}">
                <a16:creationId xmlns:a16="http://schemas.microsoft.com/office/drawing/2014/main" id="{F99BC253-5520-A73E-F7D2-715FD7BED55D}"/>
              </a:ext>
            </a:extLst>
          </p:cNvPr>
          <p:cNvSpPr>
            <a:spLocks noGrp="1"/>
          </p:cNvSpPr>
          <p:nvPr>
            <p:ph type="body" sz="quarter" idx="24" hasCustomPrompt="1"/>
          </p:nvPr>
        </p:nvSpPr>
        <p:spPr>
          <a:xfrm>
            <a:off x="0" y="4893334"/>
            <a:ext cx="5288096" cy="747301"/>
          </a:xfrm>
        </p:spPr>
        <p:txBody>
          <a:bodyPr lIns="576000" tIns="0" rIns="0" bIns="0" anchor="t"/>
          <a:lstStyle>
            <a:lvl1pPr>
              <a:defRPr sz="1800" b="0">
                <a:solidFill>
                  <a:schemeClr val="bg1"/>
                </a:solidFill>
                <a:latin typeface="Calibri" panose="020F0502020204030204" pitchFamily="34" charset="0"/>
              </a:defRPr>
            </a:lvl1pPr>
            <a:lvl2pPr marL="0" indent="0">
              <a:buNone/>
              <a:defRPr sz="2000" b="1">
                <a:solidFill>
                  <a:schemeClr val="accent1"/>
                </a:solidFill>
              </a:defRPr>
            </a:lvl2pPr>
            <a:lvl3pPr marL="239994" indent="0">
              <a:buNone/>
              <a:defRPr sz="2000" b="1">
                <a:solidFill>
                  <a:schemeClr val="accent1"/>
                </a:solidFill>
              </a:defRPr>
            </a:lvl3pPr>
            <a:lvl4pPr marL="479988" indent="0">
              <a:buNone/>
              <a:defRPr sz="2000" b="1">
                <a:solidFill>
                  <a:schemeClr val="accent1"/>
                </a:solidFill>
              </a:defRPr>
            </a:lvl4pPr>
            <a:lvl5pPr marL="0" indent="0">
              <a:buFont typeface="Arial" panose="020B0604020202020204" pitchFamily="34" charset="0"/>
              <a:buNone/>
              <a:defRPr sz="2000" b="1">
                <a:solidFill>
                  <a:schemeClr val="accent1"/>
                </a:solidFill>
              </a:defRPr>
            </a:lvl5pPr>
          </a:lstStyle>
          <a:p>
            <a:pPr lvl="0"/>
            <a:r>
              <a:rPr lang="de-DE" dirty="0" err="1"/>
              <a:t>Referent:in</a:t>
            </a:r>
            <a:r>
              <a:rPr lang="de-DE" dirty="0"/>
              <a:t>/Datum</a:t>
            </a:r>
          </a:p>
        </p:txBody>
      </p:sp>
      <p:pic>
        <p:nvPicPr>
          <p:cNvPr id="3" name="Grafik 2">
            <a:extLst>
              <a:ext uri="{FF2B5EF4-FFF2-40B4-BE49-F238E27FC236}">
                <a16:creationId xmlns:a16="http://schemas.microsoft.com/office/drawing/2014/main" id="{4435B929-240F-4A2A-B76F-9EA407C3ED75}"/>
              </a:ext>
            </a:extLst>
          </p:cNvPr>
          <p:cNvPicPr>
            <a:picLocks noChangeAspect="1"/>
          </p:cNvPicPr>
          <p:nvPr userDrawn="1"/>
        </p:nvPicPr>
        <p:blipFill>
          <a:blip r:embed="rId3"/>
          <a:stretch>
            <a:fillRect/>
          </a:stretch>
        </p:blipFill>
        <p:spPr>
          <a:xfrm>
            <a:off x="7193985" y="246116"/>
            <a:ext cx="4419983" cy="1255885"/>
          </a:xfrm>
          <a:prstGeom prst="rect">
            <a:avLst/>
          </a:prstGeom>
        </p:spPr>
      </p:pic>
    </p:spTree>
    <p:custDataLst>
      <p:tags r:id="rId1"/>
    </p:custDataLst>
    <p:extLst>
      <p:ext uri="{BB962C8B-B14F-4D97-AF65-F5344CB8AC3E}">
        <p14:creationId xmlns:p14="http://schemas.microsoft.com/office/powerpoint/2010/main" val="1164637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Kapitel">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1024CB5-5B39-473A-9328-DC965D29B519}"/>
              </a:ext>
            </a:extLst>
          </p:cNvPr>
          <p:cNvSpPr>
            <a:spLocks noGrp="1"/>
          </p:cNvSpPr>
          <p:nvPr>
            <p:ph type="title" hasCustomPrompt="1"/>
          </p:nvPr>
        </p:nvSpPr>
        <p:spPr bwMode="gray">
          <a:xfrm>
            <a:off x="858713" y="3684220"/>
            <a:ext cx="5571988" cy="2400087"/>
          </a:xfrm>
        </p:spPr>
        <p:txBody>
          <a:bodyPr/>
          <a:lstStyle>
            <a:lvl1pPr>
              <a:lnSpc>
                <a:spcPct val="100000"/>
              </a:lnSpc>
              <a:defRPr sz="4000" b="0">
                <a:solidFill>
                  <a:schemeClr val="bg1"/>
                </a:solidFill>
                <a:latin typeface="Calibri" panose="020F0502020204030204" pitchFamily="34" charset="0"/>
              </a:defRPr>
            </a:lvl1pPr>
          </a:lstStyle>
          <a:p>
            <a:r>
              <a:rPr lang="de-DE" dirty="0"/>
              <a:t>KAPITELTITEL</a:t>
            </a:r>
          </a:p>
        </p:txBody>
      </p:sp>
      <p:sp>
        <p:nvSpPr>
          <p:cNvPr id="5" name="Textplatzhalter 3">
            <a:extLst>
              <a:ext uri="{FF2B5EF4-FFF2-40B4-BE49-F238E27FC236}">
                <a16:creationId xmlns:a16="http://schemas.microsoft.com/office/drawing/2014/main" id="{1AF021C7-E21F-F960-FBE2-7F689AE25FB2}"/>
              </a:ext>
            </a:extLst>
          </p:cNvPr>
          <p:cNvSpPr>
            <a:spLocks noGrp="1"/>
          </p:cNvSpPr>
          <p:nvPr>
            <p:ph type="body" sz="quarter" idx="18" hasCustomPrompt="1"/>
          </p:nvPr>
        </p:nvSpPr>
        <p:spPr>
          <a:xfrm>
            <a:off x="0" y="1795351"/>
            <a:ext cx="3157666" cy="2432618"/>
          </a:xfrm>
        </p:spPr>
        <p:txBody>
          <a:bodyPr wrap="none"/>
          <a:lstStyle>
            <a:lvl1pPr marL="0" indent="0" algn="ctr">
              <a:spcBef>
                <a:spcPts val="0"/>
              </a:spcBef>
              <a:spcAft>
                <a:spcPts val="0"/>
              </a:spcAft>
              <a:buFont typeface="Arial" panose="020B0604020202020204" pitchFamily="34" charset="0"/>
              <a:buNone/>
              <a:defRPr sz="18000" b="1">
                <a:solidFill>
                  <a:schemeClr val="bg1">
                    <a:alpha val="40000"/>
                  </a:schemeClr>
                </a:solidFill>
                <a:latin typeface="+mj-lt"/>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a:t>NR</a:t>
            </a:r>
          </a:p>
        </p:txBody>
      </p:sp>
      <p:sp>
        <p:nvSpPr>
          <p:cNvPr id="7" name="Fußzeilenplatzhalter 6"/>
          <p:cNvSpPr>
            <a:spLocks noGrp="1"/>
          </p:cNvSpPr>
          <p:nvPr>
            <p:ph type="ftr" sz="quarter" idx="15"/>
          </p:nvPr>
        </p:nvSpPr>
        <p:spPr>
          <a:xfrm>
            <a:off x="858713" y="7010137"/>
            <a:ext cx="9468000" cy="181500"/>
          </a:xfrm>
        </p:spPr>
        <p:txBody>
          <a:bodyPr/>
          <a:lstStyle>
            <a:lvl1pPr>
              <a:defRPr>
                <a:solidFill>
                  <a:schemeClr val="accent6"/>
                </a:solidFill>
                <a:latin typeface="Calibri" panose="020F0502020204030204" pitchFamily="34" charset="0"/>
              </a:defRPr>
            </a:lvl1pPr>
          </a:lstStyle>
          <a:p>
            <a:endParaRPr lang="de-DE" dirty="0"/>
          </a:p>
        </p:txBody>
      </p:sp>
      <p:sp>
        <p:nvSpPr>
          <p:cNvPr id="8" name="Foliennummernplatzhalter 7"/>
          <p:cNvSpPr>
            <a:spLocks noGrp="1"/>
          </p:cNvSpPr>
          <p:nvPr>
            <p:ph type="sldNum" sz="quarter" idx="16"/>
          </p:nvPr>
        </p:nvSpPr>
        <p:spPr>
          <a:xfrm>
            <a:off x="527052" y="7010663"/>
            <a:ext cx="234947" cy="181500"/>
          </a:xfrm>
        </p:spPr>
        <p:txBody>
          <a:bodyPr/>
          <a:lstStyle>
            <a:lvl1pPr>
              <a:defRPr>
                <a:solidFill>
                  <a:schemeClr val="accent6"/>
                </a:solidFill>
                <a:latin typeface="Calibri" panose="020F0502020204030204" pitchFamily="34" charset="0"/>
              </a:defRPr>
            </a:lvl1p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2123147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45837"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Tree>
    <p:custDataLst>
      <p:tags r:id="rId1"/>
    </p:custDataLst>
    <p:extLst>
      <p:ext uri="{BB962C8B-B14F-4D97-AF65-F5344CB8AC3E}">
        <p14:creationId xmlns:p14="http://schemas.microsoft.com/office/powerpoint/2010/main" val="1935950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2-spaltig">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p:txBody>
          <a:bodyPr/>
          <a:lstStyle/>
          <a:p>
            <a:r>
              <a:rPr lang="de-DE"/>
              <a:t>Mastertitelformat bearbeiten</a:t>
            </a:r>
          </a:p>
        </p:txBody>
      </p:sp>
      <p:sp>
        <p:nvSpPr>
          <p:cNvPr id="4" name="Textplatzhalter 3">
            <a:extLst>
              <a:ext uri="{FF2B5EF4-FFF2-40B4-BE49-F238E27FC236}">
                <a16:creationId xmlns:a16="http://schemas.microsoft.com/office/drawing/2014/main" id="{BEE64445-44EB-617C-26A4-15E365FEBC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5497513" cy="4495434"/>
          </a:xfrm>
        </p:spPr>
        <p:txBody>
          <a:bodyPr/>
          <a:lstStyle>
            <a:lvl1pPr marL="360000" indent="-360000">
              <a:spcBef>
                <a:spcPts val="400"/>
              </a:spcBef>
              <a:spcAft>
                <a:spcPts val="400"/>
              </a:spcAft>
              <a:buClr>
                <a:schemeClr val="accent1"/>
              </a:buClr>
              <a:buSzPct val="110000"/>
              <a:buFont typeface="+mj-lt"/>
              <a:buAutoNum type="arabicPeriod"/>
              <a:defRPr sz="2400">
                <a:latin typeface="+mj-lt"/>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
        <p:nvSpPr>
          <p:cNvPr id="2" name="Fußzeilenplatzhalter 1">
            <a:extLst>
              <a:ext uri="{FF2B5EF4-FFF2-40B4-BE49-F238E27FC236}">
                <a16:creationId xmlns:a16="http://schemas.microsoft.com/office/drawing/2014/main" id="{891D148B-F938-9030-1D14-F3EB1C3F0DDD}"/>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A13C5806-5DE8-50FC-95F8-FEFB7921692E}"/>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Inhaltsplatzhalter 6">
            <a:extLst>
              <a:ext uri="{FF2B5EF4-FFF2-40B4-BE49-F238E27FC236}">
                <a16:creationId xmlns:a16="http://schemas.microsoft.com/office/drawing/2014/main" id="{A454B215-1514-AD0D-7171-82392DCEE9F4}"/>
              </a:ext>
            </a:extLst>
          </p:cNvPr>
          <p:cNvSpPr>
            <a:spLocks noGrp="1"/>
          </p:cNvSpPr>
          <p:nvPr>
            <p:ph sz="quarter" idx="22"/>
          </p:nvPr>
        </p:nvSpPr>
        <p:spPr>
          <a:xfrm>
            <a:off x="6170613" y="1601093"/>
            <a:ext cx="5494338" cy="4495434"/>
          </a:xfrm>
        </p:spPr>
        <p:txBody>
          <a:bodyPr/>
          <a:lstStyle>
            <a:lvl1pPr marL="360000" indent="-360000">
              <a:spcBef>
                <a:spcPts val="400"/>
              </a:spcBef>
              <a:spcAft>
                <a:spcPts val="400"/>
              </a:spcAft>
              <a:buClr>
                <a:schemeClr val="accent1"/>
              </a:buClr>
              <a:buSzPct val="110000"/>
              <a:buFont typeface="+mj-lt"/>
              <a:buAutoNum type="arabicPeriod"/>
              <a:defRPr lang="de-DE" sz="2400" kern="1200" dirty="0">
                <a:solidFill>
                  <a:schemeClr val="tx2"/>
                </a:solidFill>
                <a:latin typeface="+mj-lt"/>
                <a:ea typeface="+mn-ea"/>
                <a:cs typeface="+mn-cs"/>
              </a:defRPr>
            </a:lvl1pPr>
            <a:lvl2pPr marL="720000" indent="-360000">
              <a:buFont typeface="+mj-lt"/>
              <a:buAutoNum type="romanUcPeriod"/>
              <a:defRPr sz="2400">
                <a:latin typeface="Calibri" panose="020F0502020204030204" pitchFamily="34" charset="0"/>
              </a:defRPr>
            </a:lvl2pPr>
            <a:lvl3pPr marL="720000" indent="0">
              <a:spcBef>
                <a:spcPts val="400"/>
              </a:spcBef>
              <a:buSzPct val="115000"/>
              <a:buFontTx/>
              <a:buNone/>
              <a:defRPr>
                <a:latin typeface="Calibri" panose="020F0502020204030204" pitchFamily="34" charset="0"/>
              </a:defRPr>
            </a:lvl3pPr>
            <a:lvl4pPr marL="1080000">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2"/>
            <a:r>
              <a:rPr lang="de-DE" dirty="0"/>
              <a:t>Vierte Ebene</a:t>
            </a:r>
          </a:p>
          <a:p>
            <a:pPr lvl="4"/>
            <a:r>
              <a:rPr lang="de-DE" dirty="0"/>
              <a:t>Fünfte Ebene</a:t>
            </a:r>
          </a:p>
        </p:txBody>
      </p:sp>
    </p:spTree>
    <p:custDataLst>
      <p:tags r:id="rId1"/>
    </p:custDataLst>
    <p:extLst>
      <p:ext uri="{BB962C8B-B14F-4D97-AF65-F5344CB8AC3E}">
        <p14:creationId xmlns:p14="http://schemas.microsoft.com/office/powerpoint/2010/main" val="2455064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0" name="Titel 9">
            <a:extLst>
              <a:ext uri="{FF2B5EF4-FFF2-40B4-BE49-F238E27FC236}">
                <a16:creationId xmlns:a16="http://schemas.microsoft.com/office/drawing/2014/main" id="{9011ADA1-4856-7E23-9645-19D873181D9D}"/>
              </a:ext>
            </a:extLst>
          </p:cNvPr>
          <p:cNvSpPr>
            <a:spLocks noGrp="1"/>
          </p:cNvSpPr>
          <p:nvPr>
            <p:ph type="title"/>
          </p:nvPr>
        </p:nvSpPr>
        <p:spPr>
          <a:xfrm>
            <a:off x="525600" y="673200"/>
            <a:ext cx="9121320" cy="360000"/>
          </a:xfrm>
        </p:spPr>
        <p:txBody>
          <a:bodyPr/>
          <a:lstStyle/>
          <a:p>
            <a:r>
              <a:rPr lang="de-DE"/>
              <a:t>Mastertitelformat bearbeiten</a:t>
            </a:r>
            <a:endParaRPr lang="de-DE" dirty="0"/>
          </a:p>
        </p:txBody>
      </p:sp>
      <p:sp>
        <p:nvSpPr>
          <p:cNvPr id="7" name="Inhaltsplatzhalter 6">
            <a:extLst>
              <a:ext uri="{FF2B5EF4-FFF2-40B4-BE49-F238E27FC236}">
                <a16:creationId xmlns:a16="http://schemas.microsoft.com/office/drawing/2014/main" id="{BF253DA0-C99F-CCE2-8376-62B4FD1BC01C}"/>
              </a:ext>
            </a:extLst>
          </p:cNvPr>
          <p:cNvSpPr>
            <a:spLocks noGrp="1"/>
          </p:cNvSpPr>
          <p:nvPr>
            <p:ph sz="quarter" idx="19"/>
          </p:nvPr>
        </p:nvSpPr>
        <p:spPr>
          <a:xfrm>
            <a:off x="527051" y="1601093"/>
            <a:ext cx="11137900"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 name="Fußzeilenplatzhalter 1">
            <a:extLst>
              <a:ext uri="{FF2B5EF4-FFF2-40B4-BE49-F238E27FC236}">
                <a16:creationId xmlns:a16="http://schemas.microsoft.com/office/drawing/2014/main" id="{A4036754-9547-2BC3-41C0-AB5A8868F2B0}"/>
              </a:ext>
            </a:extLst>
          </p:cNvPr>
          <p:cNvSpPr>
            <a:spLocks noGrp="1"/>
          </p:cNvSpPr>
          <p:nvPr>
            <p:ph type="ftr" sz="quarter" idx="20"/>
          </p:nvPr>
        </p:nvSpPr>
        <p:spPr/>
        <p:txBody>
          <a:bodyPr/>
          <a:lstStyle/>
          <a:p>
            <a:endParaRPr lang="de-DE" dirty="0"/>
          </a:p>
        </p:txBody>
      </p:sp>
      <p:sp>
        <p:nvSpPr>
          <p:cNvPr id="3" name="Foliennummernplatzhalter 2">
            <a:extLst>
              <a:ext uri="{FF2B5EF4-FFF2-40B4-BE49-F238E27FC236}">
                <a16:creationId xmlns:a16="http://schemas.microsoft.com/office/drawing/2014/main" id="{CC88642E-7935-AC07-EBCE-4A81536F07AA}"/>
              </a:ext>
            </a:extLst>
          </p:cNvPr>
          <p:cNvSpPr>
            <a:spLocks noGrp="1"/>
          </p:cNvSpPr>
          <p:nvPr>
            <p:ph type="sldNum" sz="quarter" idx="21"/>
          </p:nvPr>
        </p:nvSpPr>
        <p:spPr/>
        <p:txBody>
          <a:bodyPr/>
          <a:lstStyle/>
          <a:p>
            <a:fld id="{521AE3AC-DDCA-45D4-9B2A-A2DBEA872607}" type="slidenum">
              <a:rPr lang="de-DE" smtClean="0"/>
              <a:pPr/>
              <a:t>‹Nr.›</a:t>
            </a:fld>
            <a:endParaRPr lang="de-DE" dirty="0"/>
          </a:p>
        </p:txBody>
      </p:sp>
      <p:sp>
        <p:nvSpPr>
          <p:cNvPr id="5" name="Textplatzhalter 3">
            <a:extLst>
              <a:ext uri="{FF2B5EF4-FFF2-40B4-BE49-F238E27FC236}">
                <a16:creationId xmlns:a16="http://schemas.microsoft.com/office/drawing/2014/main" id="{59299A02-BB7A-D23A-5899-109A6081A5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122822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spaltig">
    <p:spTree>
      <p:nvGrpSpPr>
        <p:cNvPr id="1" name=""/>
        <p:cNvGrpSpPr/>
        <p:nvPr/>
      </p:nvGrpSpPr>
      <p:grpSpPr>
        <a:xfrm>
          <a:off x="0" y="0"/>
          <a:ext cx="0" cy="0"/>
          <a:chOff x="0" y="0"/>
          <a:chExt cx="0" cy="0"/>
        </a:xfrm>
      </p:grpSpPr>
      <p:sp>
        <p:nvSpPr>
          <p:cNvPr id="5" name="Inhaltsplatzhalter 4"/>
          <p:cNvSpPr>
            <a:spLocks noGrp="1"/>
          </p:cNvSpPr>
          <p:nvPr>
            <p:ph sz="quarter" idx="22"/>
          </p:nvPr>
        </p:nvSpPr>
        <p:spPr>
          <a:xfrm>
            <a:off x="527051" y="1601093"/>
            <a:ext cx="5497513" cy="4495434"/>
          </a:xfrm>
        </p:spPr>
        <p:txBody>
          <a:bodyPr/>
          <a:lstStyle>
            <a:lvl1pPr>
              <a:defRPr>
                <a:latin typeface="Calibri" panose="020F0502020204030204" pitchFamily="34" charset="0"/>
              </a:defRPr>
            </a:lvl1pPr>
            <a:lvl2pPr marL="342900" indent="-342900">
              <a:buFont typeface="Arial" panose="020B0604020202020204" pitchFamily="34" charset="0"/>
              <a:buChar char="•"/>
              <a:defRPr>
                <a:latin typeface="Calibri" panose="020F0502020204030204" pitchFamily="34" charset="0"/>
              </a:defRPr>
            </a:lvl2pPr>
            <a:lvl3pPr marL="702900" indent="-342900">
              <a:buFont typeface="Courier New" panose="02070309020205020404" pitchFamily="49" charset="0"/>
              <a:buChar char="o"/>
              <a:defRPr>
                <a:latin typeface="Calibri" panose="020F0502020204030204" pitchFamily="34" charset="0"/>
              </a:defRPr>
            </a:lvl3pPr>
            <a:lvl4pPr>
              <a:defRPr>
                <a:latin typeface="Calibri" panose="020F0502020204030204" pitchFamily="34" charset="0"/>
              </a:defRPr>
            </a:lvl4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Inhaltsplatzhalter 6"/>
          <p:cNvSpPr>
            <a:spLocks noGrp="1"/>
          </p:cNvSpPr>
          <p:nvPr>
            <p:ph sz="quarter" idx="23"/>
          </p:nvPr>
        </p:nvSpPr>
        <p:spPr>
          <a:xfrm>
            <a:off x="6170613" y="1601093"/>
            <a:ext cx="549433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6C91AFC-8CEE-EE9C-D5C0-D30DC35D3E9B}"/>
              </a:ext>
            </a:extLst>
          </p:cNvPr>
          <p:cNvSpPr>
            <a:spLocks noGrp="1"/>
          </p:cNvSpPr>
          <p:nvPr>
            <p:ph type="ftr" sz="quarter" idx="24"/>
          </p:nvPr>
        </p:nvSpPr>
        <p:spPr/>
        <p:txBody>
          <a:bodyPr/>
          <a:lstStyle/>
          <a:p>
            <a:endParaRPr lang="de-DE" dirty="0"/>
          </a:p>
        </p:txBody>
      </p:sp>
      <p:sp>
        <p:nvSpPr>
          <p:cNvPr id="4" name="Foliennummernplatzhalter 3">
            <a:extLst>
              <a:ext uri="{FF2B5EF4-FFF2-40B4-BE49-F238E27FC236}">
                <a16:creationId xmlns:a16="http://schemas.microsoft.com/office/drawing/2014/main" id="{BABC7537-D59B-DF73-4230-C5D58D50A62A}"/>
              </a:ext>
            </a:extLst>
          </p:cNvPr>
          <p:cNvSpPr>
            <a:spLocks noGrp="1"/>
          </p:cNvSpPr>
          <p:nvPr>
            <p:ph type="sldNum" sz="quarter" idx="25"/>
          </p:nvPr>
        </p:nvSpPr>
        <p:spPr/>
        <p:txBody>
          <a:bodyPr/>
          <a:lstStyle/>
          <a:p>
            <a:fld id="{521AE3AC-DDCA-45D4-9B2A-A2DBEA872607}" type="slidenum">
              <a:rPr lang="de-DE" smtClean="0"/>
              <a:pPr/>
              <a:t>‹Nr.›</a:t>
            </a:fld>
            <a:endParaRPr lang="de-DE" dirty="0"/>
          </a:p>
        </p:txBody>
      </p:sp>
      <p:sp>
        <p:nvSpPr>
          <p:cNvPr id="6" name="Titel 5">
            <a:extLst>
              <a:ext uri="{FF2B5EF4-FFF2-40B4-BE49-F238E27FC236}">
                <a16:creationId xmlns:a16="http://schemas.microsoft.com/office/drawing/2014/main" id="{1141E905-8F9A-BAAC-3E16-D4726366CFE8}"/>
              </a:ext>
            </a:extLst>
          </p:cNvPr>
          <p:cNvSpPr>
            <a:spLocks noGrp="1"/>
          </p:cNvSpPr>
          <p:nvPr>
            <p:ph type="title"/>
          </p:nvPr>
        </p:nvSpPr>
        <p:spPr>
          <a:xfrm>
            <a:off x="525600" y="673200"/>
            <a:ext cx="9121320" cy="360000"/>
          </a:xfrm>
        </p:spPr>
        <p:txBody>
          <a:bodyPr/>
          <a:lstStyle/>
          <a:p>
            <a:r>
              <a:rPr lang="de-DE"/>
              <a:t>Mastertitelformat bearbeiten</a:t>
            </a:r>
          </a:p>
        </p:txBody>
      </p:sp>
      <p:sp>
        <p:nvSpPr>
          <p:cNvPr id="2" name="Textplatzhalter 3">
            <a:extLst>
              <a:ext uri="{FF2B5EF4-FFF2-40B4-BE49-F238E27FC236}">
                <a16:creationId xmlns:a16="http://schemas.microsoft.com/office/drawing/2014/main" id="{A634B820-6669-DBBB-494F-24B4FA1D498A}"/>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83100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spalti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525600" y="673200"/>
            <a:ext cx="9121320" cy="360000"/>
          </a:xfrm>
        </p:spPr>
        <p:txBody>
          <a:bodyPr/>
          <a:lstStyle/>
          <a:p>
            <a:r>
              <a:rPr lang="de-DE"/>
              <a:t>Mastertitelformat bearbeiten</a:t>
            </a:r>
            <a:endParaRPr lang="en-US" dirty="0"/>
          </a:p>
        </p:txBody>
      </p:sp>
      <p:sp>
        <p:nvSpPr>
          <p:cNvPr id="5" name="Inhaltsplatzhalter 4"/>
          <p:cNvSpPr>
            <a:spLocks noGrp="1"/>
          </p:cNvSpPr>
          <p:nvPr>
            <p:ph sz="quarter" idx="22"/>
          </p:nvPr>
        </p:nvSpPr>
        <p:spPr>
          <a:xfrm>
            <a:off x="527053" y="1601093"/>
            <a:ext cx="3616315"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Inhaltsplatzhalter 6"/>
          <p:cNvSpPr>
            <a:spLocks noGrp="1"/>
          </p:cNvSpPr>
          <p:nvPr>
            <p:ph sz="quarter" idx="23"/>
          </p:nvPr>
        </p:nvSpPr>
        <p:spPr>
          <a:xfrm>
            <a:off x="4287368"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Inhaltsplatzhalter 6">
            <a:extLst>
              <a:ext uri="{FF2B5EF4-FFF2-40B4-BE49-F238E27FC236}">
                <a16:creationId xmlns:a16="http://schemas.microsoft.com/office/drawing/2014/main" id="{CE5084D5-8143-2CA6-3DB8-167DAABC7EC1}"/>
              </a:ext>
            </a:extLst>
          </p:cNvPr>
          <p:cNvSpPr>
            <a:spLocks noGrp="1"/>
          </p:cNvSpPr>
          <p:nvPr>
            <p:ph sz="quarter" idx="24"/>
          </p:nvPr>
        </p:nvSpPr>
        <p:spPr>
          <a:xfrm>
            <a:off x="8047685" y="1601093"/>
            <a:ext cx="3616317" cy="4495434"/>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3" name="Fußzeilenplatzhalter 2">
            <a:extLst>
              <a:ext uri="{FF2B5EF4-FFF2-40B4-BE49-F238E27FC236}">
                <a16:creationId xmlns:a16="http://schemas.microsoft.com/office/drawing/2014/main" id="{150A5E0F-559C-4B16-AF46-20611BDE03F4}"/>
              </a:ext>
            </a:extLst>
          </p:cNvPr>
          <p:cNvSpPr>
            <a:spLocks noGrp="1"/>
          </p:cNvSpPr>
          <p:nvPr>
            <p:ph type="ftr" sz="quarter" idx="25"/>
          </p:nvPr>
        </p:nvSpPr>
        <p:spPr/>
        <p:txBody>
          <a:bodyPr/>
          <a:lstStyle/>
          <a:p>
            <a:endParaRPr lang="de-DE" dirty="0"/>
          </a:p>
        </p:txBody>
      </p:sp>
      <p:sp>
        <p:nvSpPr>
          <p:cNvPr id="4" name="Foliennummernplatzhalter 3">
            <a:extLst>
              <a:ext uri="{FF2B5EF4-FFF2-40B4-BE49-F238E27FC236}">
                <a16:creationId xmlns:a16="http://schemas.microsoft.com/office/drawing/2014/main" id="{4FA2E1F2-A102-68A5-85DD-71AFD325FC2B}"/>
              </a:ext>
            </a:extLst>
          </p:cNvPr>
          <p:cNvSpPr>
            <a:spLocks noGrp="1"/>
          </p:cNvSpPr>
          <p:nvPr>
            <p:ph type="sldNum" sz="quarter" idx="26"/>
          </p:nvPr>
        </p:nvSpPr>
        <p:spPr/>
        <p:txBody>
          <a:bodyPr/>
          <a:lstStyle/>
          <a:p>
            <a:fld id="{521AE3AC-DDCA-45D4-9B2A-A2DBEA872607}" type="slidenum">
              <a:rPr lang="de-DE" smtClean="0"/>
              <a:pPr/>
              <a:t>‹Nr.›</a:t>
            </a:fld>
            <a:endParaRPr lang="de-DE" dirty="0"/>
          </a:p>
        </p:txBody>
      </p:sp>
      <p:sp>
        <p:nvSpPr>
          <p:cNvPr id="6" name="Textplatzhalter 3">
            <a:extLst>
              <a:ext uri="{FF2B5EF4-FFF2-40B4-BE49-F238E27FC236}">
                <a16:creationId xmlns:a16="http://schemas.microsoft.com/office/drawing/2014/main" id="{16772743-4F2C-5CEF-F250-4B835CF19BCB}"/>
              </a:ext>
            </a:extLst>
          </p:cNvPr>
          <p:cNvSpPr>
            <a:spLocks noGrp="1"/>
          </p:cNvSpPr>
          <p:nvPr>
            <p:ph type="body" sz="quarter" idx="18" hasCustomPrompt="1"/>
          </p:nvPr>
        </p:nvSpPr>
        <p:spPr>
          <a:xfrm>
            <a:off x="527051" y="1054609"/>
            <a:ext cx="9684000" cy="360000"/>
          </a:xfrm>
        </p:spPr>
        <p:txBody>
          <a:bodyPr/>
          <a:lstStyle>
            <a:lvl1pPr marL="0" indent="0">
              <a:spcBef>
                <a:spcPts val="0"/>
              </a:spcBef>
              <a:spcAft>
                <a:spcPts val="0"/>
              </a:spcAft>
              <a:buFont typeface="Arial" panose="020B0604020202020204" pitchFamily="34" charset="0"/>
              <a:buNone/>
              <a:defRPr sz="2400" b="0">
                <a:solidFill>
                  <a:schemeClr val="tx2"/>
                </a:solidFill>
                <a:latin typeface="Calibri" panose="020F0502020204030204" pitchFamily="34" charset="0"/>
              </a:defRPr>
            </a:lvl1pPr>
            <a:lvl2pPr marL="0" indent="0">
              <a:spcBef>
                <a:spcPts val="0"/>
              </a:spcBef>
              <a:spcAft>
                <a:spcPts val="0"/>
              </a:spcAft>
              <a:buNone/>
              <a:defRPr sz="1800" b="0"/>
            </a:lvl2pPr>
            <a:lvl3pPr marL="0" indent="0">
              <a:spcBef>
                <a:spcPts val="0"/>
              </a:spcBef>
              <a:spcAft>
                <a:spcPts val="0"/>
              </a:spcAft>
              <a:buNone/>
              <a:defRPr sz="1800" b="0"/>
            </a:lvl3pPr>
            <a:lvl4pPr marL="0" indent="0">
              <a:spcBef>
                <a:spcPts val="0"/>
              </a:spcBef>
              <a:spcAft>
                <a:spcPts val="0"/>
              </a:spcAft>
              <a:buNone/>
              <a:defRPr sz="1800" b="0"/>
            </a:lvl4pPr>
            <a:lvl5pPr marL="0" indent="0">
              <a:spcBef>
                <a:spcPts val="0"/>
              </a:spcBef>
              <a:spcAft>
                <a:spcPts val="0"/>
              </a:spcAft>
              <a:buFont typeface="Arial" panose="020B0604020202020204" pitchFamily="34" charset="0"/>
              <a:buNone/>
              <a:defRPr sz="1800" b="0"/>
            </a:lvl5pPr>
          </a:lstStyle>
          <a:p>
            <a:pPr lvl="0"/>
            <a:r>
              <a:rPr lang="de-DE" dirty="0" err="1"/>
              <a:t>Subline</a:t>
            </a:r>
            <a:endParaRPr lang="de-DE" dirty="0"/>
          </a:p>
        </p:txBody>
      </p:sp>
    </p:spTree>
    <p:custDataLst>
      <p:tags r:id="rId1"/>
    </p:custDataLst>
    <p:extLst>
      <p:ext uri="{BB962C8B-B14F-4D97-AF65-F5344CB8AC3E}">
        <p14:creationId xmlns:p14="http://schemas.microsoft.com/office/powerpoint/2010/main" val="2382881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Rechteck 3">
            <a:extLst>
              <a:ext uri="{FF2B5EF4-FFF2-40B4-BE49-F238E27FC236}">
                <a16:creationId xmlns:a16="http://schemas.microsoft.com/office/drawing/2014/main" id="{13D55251-FCD2-098F-C711-80A025A5E87A}"/>
              </a:ext>
            </a:extLst>
          </p:cNvPr>
          <p:cNvSpPr/>
          <p:nvPr userDrawn="1"/>
        </p:nvSpPr>
        <p:spPr bwMode="gray">
          <a:xfrm>
            <a:off x="515938" y="398989"/>
            <a:ext cx="11149014" cy="36000"/>
          </a:xfrm>
          <a:prstGeom prst="rect">
            <a:avLst/>
          </a:prstGeom>
          <a:gradFill flip="none" rotWithShape="1">
            <a:gsLst>
              <a:gs pos="0">
                <a:schemeClr val="accent1"/>
              </a:gs>
              <a:gs pos="100000">
                <a:schemeClr val="accent1">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dirty="0">
              <a:solidFill>
                <a:srgbClr val="FFFFFF"/>
              </a:solidFill>
              <a:latin typeface="Calibri" panose="020F0502020204030204" pitchFamily="34" charset="0"/>
            </a:endParaRPr>
          </a:p>
        </p:txBody>
      </p:sp>
      <p:pic>
        <p:nvPicPr>
          <p:cNvPr id="7" name="Grafik 6">
            <a:extLst>
              <a:ext uri="{FF2B5EF4-FFF2-40B4-BE49-F238E27FC236}">
                <a16:creationId xmlns:a16="http://schemas.microsoft.com/office/drawing/2014/main" id="{3FCCF094-3B00-E116-643D-AB56DC9D9867}"/>
              </a:ext>
            </a:extLst>
          </p:cNvPr>
          <p:cNvPicPr>
            <a:picLocks noChangeAspect="1"/>
          </p:cNvPicPr>
          <p:nvPr userDrawn="1"/>
        </p:nvPicPr>
        <p:blipFill>
          <a:blip r:embed="rId26">
            <a:alphaModFix/>
          </a:blip>
          <a:stretch>
            <a:fillRect/>
          </a:stretch>
        </p:blipFill>
        <p:spPr>
          <a:xfrm>
            <a:off x="5261058" y="248478"/>
            <a:ext cx="7022263" cy="6858000"/>
          </a:xfrm>
          <a:prstGeom prst="rect">
            <a:avLst/>
          </a:prstGeom>
        </p:spPr>
      </p:pic>
      <p:sp>
        <p:nvSpPr>
          <p:cNvPr id="14" name="Freihandform: Form 13">
            <a:extLst>
              <a:ext uri="{FF2B5EF4-FFF2-40B4-BE49-F238E27FC236}">
                <a16:creationId xmlns:a16="http://schemas.microsoft.com/office/drawing/2014/main" id="{A591A36D-AC9D-096F-A586-ED2A6A4899AD}"/>
              </a:ext>
            </a:extLst>
          </p:cNvPr>
          <p:cNvSpPr/>
          <p:nvPr userDrawn="1"/>
        </p:nvSpPr>
        <p:spPr bwMode="gray">
          <a:xfrm flipH="1">
            <a:off x="0" y="6373907"/>
            <a:ext cx="11220449" cy="484093"/>
          </a:xfrm>
          <a:custGeom>
            <a:avLst/>
            <a:gdLst>
              <a:gd name="connsiteX0" fmla="*/ 11220449 w 11220449"/>
              <a:gd name="connsiteY0" fmla="*/ 0 h 484093"/>
              <a:gd name="connsiteX1" fmla="*/ 121023 w 11220449"/>
              <a:gd name="connsiteY1" fmla="*/ 0 h 484093"/>
              <a:gd name="connsiteX2" fmla="*/ 0 w 11220449"/>
              <a:gd name="connsiteY2" fmla="*/ 484093 h 484093"/>
              <a:gd name="connsiteX3" fmla="*/ 11220449 w 11220449"/>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11220449" h="484093">
                <a:moveTo>
                  <a:pt x="11220449" y="0"/>
                </a:moveTo>
                <a:lnTo>
                  <a:pt x="121023" y="0"/>
                </a:lnTo>
                <a:lnTo>
                  <a:pt x="0" y="484093"/>
                </a:lnTo>
                <a:lnTo>
                  <a:pt x="11220449" y="484093"/>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2" name="Title Placeholder 1"/>
          <p:cNvSpPr>
            <a:spLocks noGrp="1"/>
          </p:cNvSpPr>
          <p:nvPr>
            <p:ph type="title"/>
          </p:nvPr>
        </p:nvSpPr>
        <p:spPr bwMode="gray">
          <a:xfrm>
            <a:off x="525600" y="673200"/>
            <a:ext cx="9121320" cy="360000"/>
          </a:xfrm>
          <a:prstGeom prst="rect">
            <a:avLst/>
          </a:prstGeom>
        </p:spPr>
        <p:txBody>
          <a:bodyPr vert="horz" lIns="0" tIns="0" rIns="0" bIns="0" rtlCol="0" anchor="t" anchorCtr="0">
            <a:noAutofit/>
          </a:bodyPr>
          <a:lstStyle/>
          <a:p>
            <a:pPr lvl="0"/>
            <a:endParaRPr lang="de-DE" dirty="0"/>
          </a:p>
        </p:txBody>
      </p:sp>
      <p:sp>
        <p:nvSpPr>
          <p:cNvPr id="3" name="Text Placeholder 2"/>
          <p:cNvSpPr>
            <a:spLocks noGrp="1"/>
          </p:cNvSpPr>
          <p:nvPr>
            <p:ph type="body" idx="1"/>
          </p:nvPr>
        </p:nvSpPr>
        <p:spPr bwMode="gray">
          <a:xfrm>
            <a:off x="527052" y="1601093"/>
            <a:ext cx="11137900" cy="4495434"/>
          </a:xfrm>
          <a:prstGeom prst="rect">
            <a:avLst/>
          </a:prstGeom>
        </p:spPr>
        <p:txBody>
          <a:bodyPr vert="horz" lIns="0" tIns="0" rIns="0" bIns="0" rtlCol="0">
            <a:noAutofit/>
          </a:bodyPr>
          <a:lstStyle/>
          <a:p>
            <a:pPr lvl="0"/>
            <a:r>
              <a:rPr lang="de-DE" dirty="0"/>
              <a:t>Textmasterformat bearbeiten</a:t>
            </a:r>
          </a:p>
          <a:p>
            <a:pPr lvl="1"/>
            <a:r>
              <a:rPr lang="de-DE" dirty="0"/>
              <a:t>Zweite Ebene</a:t>
            </a:r>
          </a:p>
          <a:p>
            <a:pPr lvl="2"/>
            <a:r>
              <a:rPr lang="de-DE" dirty="0"/>
              <a:t>Dritte Ebene</a:t>
            </a:r>
          </a:p>
          <a:p>
            <a:pPr lvl="3"/>
            <a:r>
              <a:rPr lang="de-DE" dirty="0"/>
              <a:t>     Vierte Ebene</a:t>
            </a:r>
          </a:p>
          <a:p>
            <a:pPr lvl="4"/>
            <a:r>
              <a:rPr lang="de-DE" dirty="0"/>
              <a:t>Fünfte Ebene</a:t>
            </a:r>
          </a:p>
          <a:p>
            <a:pPr lvl="5"/>
            <a:r>
              <a:rPr lang="de-DE" dirty="0"/>
              <a:t>Sechste Ebene</a:t>
            </a:r>
          </a:p>
          <a:p>
            <a:pPr lvl="6"/>
            <a:r>
              <a:rPr lang="de-DE" dirty="0"/>
              <a:t>siebte Ebene</a:t>
            </a:r>
          </a:p>
          <a:p>
            <a:pPr lvl="7"/>
            <a:r>
              <a:rPr lang="de-DE" dirty="0"/>
              <a:t>Achte Ebene</a:t>
            </a:r>
          </a:p>
        </p:txBody>
      </p:sp>
      <p:sp>
        <p:nvSpPr>
          <p:cNvPr id="5" name="Footer Placeholder 4"/>
          <p:cNvSpPr>
            <a:spLocks noGrp="1"/>
          </p:cNvSpPr>
          <p:nvPr>
            <p:ph type="ftr" sz="quarter" idx="3"/>
          </p:nvPr>
        </p:nvSpPr>
        <p:spPr bwMode="gray">
          <a:xfrm>
            <a:off x="1800225" y="6525202"/>
            <a:ext cx="8194827" cy="181500"/>
          </a:xfrm>
          <a:prstGeom prst="rect">
            <a:avLst/>
          </a:prstGeom>
          <a:noFill/>
        </p:spPr>
        <p:txBody>
          <a:bodyPr vert="horz" lIns="0" tIns="0" rIns="0" bIns="0" rtlCol="0" anchor="ctr"/>
          <a:lstStyle>
            <a:lvl1pPr algn="l">
              <a:defRPr sz="1000">
                <a:solidFill>
                  <a:schemeClr val="bg1"/>
                </a:solidFill>
                <a:latin typeface="Calibri" panose="020F0502020204030204" pitchFamily="34" charset="0"/>
              </a:defRPr>
            </a:lvl1pPr>
          </a:lstStyle>
          <a:p>
            <a:endParaRPr lang="de-DE" dirty="0"/>
          </a:p>
        </p:txBody>
      </p:sp>
      <p:sp>
        <p:nvSpPr>
          <p:cNvPr id="12" name="Freihandform: Form 11">
            <a:extLst>
              <a:ext uri="{FF2B5EF4-FFF2-40B4-BE49-F238E27FC236}">
                <a16:creationId xmlns:a16="http://schemas.microsoft.com/office/drawing/2014/main" id="{3276C4E7-2150-9115-C80C-C154CE7C98F4}"/>
              </a:ext>
            </a:extLst>
          </p:cNvPr>
          <p:cNvSpPr/>
          <p:nvPr userDrawn="1"/>
        </p:nvSpPr>
        <p:spPr bwMode="gray">
          <a:xfrm flipH="1">
            <a:off x="11220448" y="6373907"/>
            <a:ext cx="971552" cy="484093"/>
          </a:xfrm>
          <a:custGeom>
            <a:avLst/>
            <a:gdLst>
              <a:gd name="connsiteX0" fmla="*/ 971552 w 971552"/>
              <a:gd name="connsiteY0" fmla="*/ 0 h 484093"/>
              <a:gd name="connsiteX1" fmla="*/ 0 w 971552"/>
              <a:gd name="connsiteY1" fmla="*/ 0 h 484093"/>
              <a:gd name="connsiteX2" fmla="*/ 0 w 971552"/>
              <a:gd name="connsiteY2" fmla="*/ 484093 h 484093"/>
              <a:gd name="connsiteX3" fmla="*/ 850529 w 971552"/>
              <a:gd name="connsiteY3" fmla="*/ 484093 h 484093"/>
            </a:gdLst>
            <a:ahLst/>
            <a:cxnLst>
              <a:cxn ang="0">
                <a:pos x="connsiteX0" y="connsiteY0"/>
              </a:cxn>
              <a:cxn ang="0">
                <a:pos x="connsiteX1" y="connsiteY1"/>
              </a:cxn>
              <a:cxn ang="0">
                <a:pos x="connsiteX2" y="connsiteY2"/>
              </a:cxn>
              <a:cxn ang="0">
                <a:pos x="connsiteX3" y="connsiteY3"/>
              </a:cxn>
            </a:cxnLst>
            <a:rect l="l" t="t" r="r" b="b"/>
            <a:pathLst>
              <a:path w="971552" h="484093">
                <a:moveTo>
                  <a:pt x="971552" y="0"/>
                </a:moveTo>
                <a:lnTo>
                  <a:pt x="0" y="0"/>
                </a:lnTo>
                <a:lnTo>
                  <a:pt x="0" y="484093"/>
                </a:lnTo>
                <a:lnTo>
                  <a:pt x="850529" y="484093"/>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sp>
        <p:nvSpPr>
          <p:cNvPr id="6" name="Slide Number Placeholder 5"/>
          <p:cNvSpPr>
            <a:spLocks noGrp="1"/>
          </p:cNvSpPr>
          <p:nvPr>
            <p:ph type="sldNum" sz="quarter" idx="4"/>
          </p:nvPr>
        </p:nvSpPr>
        <p:spPr bwMode="gray">
          <a:xfrm>
            <a:off x="11672888" y="6525203"/>
            <a:ext cx="322052" cy="181500"/>
          </a:xfrm>
          <a:prstGeom prst="rect">
            <a:avLst/>
          </a:prstGeom>
          <a:noFill/>
        </p:spPr>
        <p:txBody>
          <a:bodyPr vert="horz" lIns="0" tIns="0" rIns="0" bIns="0" rtlCol="0" anchor="ctr"/>
          <a:lstStyle>
            <a:lvl1pPr algn="l">
              <a:defRPr sz="1100">
                <a:solidFill>
                  <a:schemeClr val="bg1"/>
                </a:solidFill>
                <a:latin typeface="Calibri" panose="020F0502020204030204" pitchFamily="34" charset="0"/>
              </a:defRPr>
            </a:lvl1pPr>
          </a:lstStyle>
          <a:p>
            <a:fld id="{521AE3AC-DDCA-45D4-9B2A-A2DBEA872607}" type="slidenum">
              <a:rPr lang="de-DE" smtClean="0"/>
              <a:pPr/>
              <a:t>‹Nr.›</a:t>
            </a:fld>
            <a:endParaRPr lang="de-DE" dirty="0"/>
          </a:p>
        </p:txBody>
      </p:sp>
      <p:sp>
        <p:nvSpPr>
          <p:cNvPr id="10" name="empower - DO NOT DELETE!!!" hidden="1">
            <a:extLst>
              <a:ext uri="{FF2B5EF4-FFF2-40B4-BE49-F238E27FC236}">
                <a16:creationId xmlns:a16="http://schemas.microsoft.com/office/drawing/2014/main" id="{07F6F746-2D84-BA82-F1D5-8408966C1429}"/>
              </a:ext>
            </a:extLst>
          </p:cNvPr>
          <p:cNvSpPr/>
          <p:nvPr userDrawn="1">
            <p:custDataLst>
              <p:tags r:id="rId25"/>
            </p:custDataLst>
          </p:nvPr>
        </p:nvSpPr>
        <p:spPr bwMode="gray">
          <a:xfrm>
            <a:off x="0" y="0"/>
            <a:ext cx="0" cy="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rtl="0" eaLnBrk="1" fontAlgn="auto" hangingPunct="1">
              <a:lnSpc>
                <a:spcPct val="100000"/>
              </a:lnSpc>
              <a:spcBef>
                <a:spcPts val="300"/>
              </a:spcBef>
              <a:spcAft>
                <a:spcPts val="300"/>
              </a:spcAft>
            </a:pPr>
            <a:endParaRPr lang="de-DE" sz="1400" b="0" i="0" u="none" baseline="0">
              <a:solidFill>
                <a:srgbClr val="FFFFFF"/>
              </a:solidFill>
              <a:cs typeface="Calibri" panose="020F0502020204030204" pitchFamily="34" charset="0"/>
            </a:endParaRPr>
          </a:p>
        </p:txBody>
      </p:sp>
      <p:pic>
        <p:nvPicPr>
          <p:cNvPr id="11" name="Grafik 10">
            <a:extLst>
              <a:ext uri="{FF2B5EF4-FFF2-40B4-BE49-F238E27FC236}">
                <a16:creationId xmlns:a16="http://schemas.microsoft.com/office/drawing/2014/main" id="{A7F91329-B9B0-919E-87EF-75806ADF58E2}"/>
              </a:ext>
            </a:extLst>
          </p:cNvPr>
          <p:cNvPicPr>
            <a:picLocks noChangeAspect="1"/>
          </p:cNvPicPr>
          <p:nvPr userDrawn="1"/>
        </p:nvPicPr>
        <p:blipFill>
          <a:blip r:embed="rId27"/>
          <a:stretch>
            <a:fillRect/>
          </a:stretch>
        </p:blipFill>
        <p:spPr>
          <a:xfrm>
            <a:off x="9809018" y="565599"/>
            <a:ext cx="1978556" cy="562183"/>
          </a:xfrm>
          <a:prstGeom prst="rect">
            <a:avLst/>
          </a:prstGeom>
        </p:spPr>
      </p:pic>
    </p:spTree>
    <p:custDataLst>
      <p:tags r:id="rId24"/>
    </p:custDataLst>
    <p:extLst>
      <p:ext uri="{BB962C8B-B14F-4D97-AF65-F5344CB8AC3E}">
        <p14:creationId xmlns:p14="http://schemas.microsoft.com/office/powerpoint/2010/main" val="1396210884"/>
      </p:ext>
    </p:extLst>
  </p:cSld>
  <p:clrMap bg1="lt1" tx1="dk1" bg2="lt2" tx2="dk2" accent1="accent1" accent2="accent2" accent3="accent3" accent4="accent4" accent5="accent5" accent6="accent6" hlink="hlink" folHlink="folHlink"/>
  <p:sldLayoutIdLst>
    <p:sldLayoutId id="2147483862" r:id="rId1"/>
    <p:sldLayoutId id="2147483857" r:id="rId2"/>
    <p:sldLayoutId id="2147483861" r:id="rId3"/>
    <p:sldLayoutId id="2147483864" r:id="rId4"/>
    <p:sldLayoutId id="2147483873" r:id="rId5"/>
    <p:sldLayoutId id="2147483875" r:id="rId6"/>
    <p:sldLayoutId id="2147483838" r:id="rId7"/>
    <p:sldLayoutId id="2147483839" r:id="rId8"/>
    <p:sldLayoutId id="2147483859" r:id="rId9"/>
    <p:sldLayoutId id="2147483841" r:id="rId10"/>
    <p:sldLayoutId id="2147483842" r:id="rId11"/>
    <p:sldLayoutId id="2147483844" r:id="rId12"/>
    <p:sldLayoutId id="2147483845" r:id="rId13"/>
    <p:sldLayoutId id="2147483870" r:id="rId14"/>
    <p:sldLayoutId id="2147483863" r:id="rId15"/>
    <p:sldLayoutId id="2147483869" r:id="rId16"/>
    <p:sldLayoutId id="2147483852" r:id="rId17"/>
    <p:sldLayoutId id="2147483872" r:id="rId18"/>
    <p:sldLayoutId id="2147483871" r:id="rId19"/>
    <p:sldLayoutId id="2147483865" r:id="rId20"/>
    <p:sldLayoutId id="2147483858" r:id="rId21"/>
    <p:sldLayoutId id="2147483874"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2600" b="0" kern="1200" cap="all" baseline="0">
          <a:solidFill>
            <a:schemeClr val="tx2"/>
          </a:solidFill>
          <a:latin typeface="+mj-lt"/>
          <a:ea typeface="+mj-ea"/>
          <a:cs typeface="+mj-cs"/>
        </a:defRPr>
      </a:lvl1pPr>
    </p:titleStyle>
    <p:bodyStyle>
      <a:lvl1pPr marL="0" indent="0" algn="l" defTabSz="914377" rtl="0" eaLnBrk="1" latinLnBrk="0" hangingPunct="1">
        <a:lnSpc>
          <a:spcPct val="100000"/>
        </a:lnSpc>
        <a:spcBef>
          <a:spcPts val="400"/>
        </a:spcBef>
        <a:spcAft>
          <a:spcPts val="400"/>
        </a:spcAft>
        <a:buFont typeface="Arial" panose="020B0604020202020204" pitchFamily="34" charset="0"/>
        <a:buChar char="​"/>
        <a:defRPr sz="2400" kern="1200">
          <a:solidFill>
            <a:schemeClr val="tx2"/>
          </a:solidFill>
          <a:latin typeface="+mn-lt"/>
          <a:ea typeface="+mn-ea"/>
          <a:cs typeface="+mn-cs"/>
        </a:defRPr>
      </a:lvl1pPr>
      <a:lvl2pPr marL="360000" indent="-360000" algn="l" defTabSz="914377" rtl="0" eaLnBrk="1" latinLnBrk="0" hangingPunct="1">
        <a:lnSpc>
          <a:spcPct val="100000"/>
        </a:lnSpc>
        <a:spcBef>
          <a:spcPts val="400"/>
        </a:spcBef>
        <a:spcAft>
          <a:spcPts val="400"/>
        </a:spcAft>
        <a:buClr>
          <a:schemeClr val="accent1"/>
        </a:buClr>
        <a:buSzPct val="115000"/>
        <a:buFont typeface="Symbol" panose="05050102010706020507" pitchFamily="18" charset="2"/>
        <a:buChar char="-"/>
        <a:defRPr sz="2400" kern="1200">
          <a:solidFill>
            <a:schemeClr val="tx2"/>
          </a:solidFill>
          <a:latin typeface="+mn-lt"/>
          <a:ea typeface="+mn-ea"/>
          <a:cs typeface="+mn-cs"/>
        </a:defRPr>
      </a:lvl2pPr>
      <a:lvl3pPr marL="720000" indent="-360000" algn="l" defTabSz="914377" rtl="0" eaLnBrk="1" latinLnBrk="0" hangingPunct="1">
        <a:lnSpc>
          <a:spcPct val="100000"/>
        </a:lnSpc>
        <a:spcBef>
          <a:spcPts val="0"/>
        </a:spcBef>
        <a:spcAft>
          <a:spcPts val="400"/>
        </a:spcAft>
        <a:buClr>
          <a:schemeClr val="accent1"/>
        </a:buClr>
        <a:buFont typeface="Symbol" panose="05050102010706020507" pitchFamily="18" charset="2"/>
        <a:buChar char="-"/>
        <a:defRPr sz="2400" kern="1200">
          <a:solidFill>
            <a:schemeClr val="tx2"/>
          </a:solidFill>
          <a:latin typeface="+mn-lt"/>
          <a:ea typeface="+mn-ea"/>
          <a:cs typeface="+mn-cs"/>
        </a:defRPr>
      </a:lvl3pPr>
      <a:lvl4pPr marL="0" indent="0" algn="l" defTabSz="914377" rtl="0" eaLnBrk="1" latinLnBrk="0" hangingPunct="1">
        <a:lnSpc>
          <a:spcPct val="100000"/>
        </a:lnSpc>
        <a:spcBef>
          <a:spcPts val="0"/>
        </a:spcBef>
        <a:spcAft>
          <a:spcPts val="400"/>
        </a:spcAft>
        <a:buClr>
          <a:schemeClr val="accent1"/>
        </a:buClr>
        <a:buFontTx/>
        <a:buNone/>
        <a:defRPr sz="2400" kern="1200">
          <a:solidFill>
            <a:schemeClr val="tx2"/>
          </a:solidFill>
          <a:latin typeface="+mn-lt"/>
          <a:ea typeface="+mn-ea"/>
          <a:cs typeface="+mn-cs"/>
        </a:defRPr>
      </a:lvl4pPr>
      <a:lvl5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a:solidFill>
            <a:schemeClr val="tx2"/>
          </a:solidFill>
          <a:latin typeface="+mn-lt"/>
          <a:ea typeface="+mn-ea"/>
          <a:cs typeface="+mn-cs"/>
        </a:defRPr>
      </a:lvl5pPr>
      <a:lvl6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1"/>
          </a:solidFill>
          <a:latin typeface="+mn-lt"/>
          <a:ea typeface="+mn-ea"/>
          <a:cs typeface="+mn-cs"/>
        </a:defRPr>
      </a:lvl6pPr>
      <a:lvl7pPr marL="0" indent="0" algn="l" defTabSz="914377" rtl="0" eaLnBrk="1" latinLnBrk="0" hangingPunct="1">
        <a:lnSpc>
          <a:spcPct val="100000"/>
        </a:lnSpc>
        <a:spcBef>
          <a:spcPts val="400"/>
        </a:spcBef>
        <a:spcAft>
          <a:spcPts val="400"/>
        </a:spcAft>
        <a:buFont typeface="Arial" panose="020B0604020202020204" pitchFamily="34" charset="0"/>
        <a:buNone/>
        <a:defRPr sz="2400" b="1" kern="1200" cap="all" baseline="0">
          <a:solidFill>
            <a:schemeClr val="accent2"/>
          </a:solidFill>
          <a:latin typeface="+mn-lt"/>
          <a:ea typeface="+mn-ea"/>
          <a:cs typeface="+mn-cs"/>
        </a:defRPr>
      </a:lvl7pPr>
      <a:lvl8pPr marL="0" indent="0" algn="l" defTabSz="914377" rtl="0" eaLnBrk="1" latinLnBrk="0" hangingPunct="1">
        <a:lnSpc>
          <a:spcPct val="100000"/>
        </a:lnSpc>
        <a:spcBef>
          <a:spcPts val="400"/>
        </a:spcBef>
        <a:spcAft>
          <a:spcPts val="400"/>
        </a:spcAft>
        <a:buFont typeface="Arial" panose="020B0604020202020204" pitchFamily="34" charset="0"/>
        <a:buNone/>
        <a:defRPr sz="1400" b="0" kern="1200" cap="none" baseline="0">
          <a:solidFill>
            <a:schemeClr val="tx2"/>
          </a:solidFill>
          <a:latin typeface="+mn-lt"/>
          <a:ea typeface="+mn-ea"/>
          <a:cs typeface="+mn-cs"/>
        </a:defRPr>
      </a:lvl8pPr>
      <a:lvl9pPr marL="0" indent="0" algn="l" defTabSz="914377" rtl="0" eaLnBrk="1" latinLnBrk="0" hangingPunct="1">
        <a:lnSpc>
          <a:spcPct val="100000"/>
        </a:lnSpc>
        <a:spcBef>
          <a:spcPts val="400"/>
        </a:spcBef>
        <a:spcAft>
          <a:spcPts val="400"/>
        </a:spcAft>
        <a:buFont typeface="Arial" panose="020B0604020202020204" pitchFamily="34" charset="0"/>
        <a:buNone/>
        <a:defRPr sz="10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3" userDrawn="1">
          <p15:clr>
            <a:srgbClr val="F26B43"/>
          </p15:clr>
        </p15:guide>
        <p15:guide id="2" pos="325" userDrawn="1">
          <p15:clr>
            <a:srgbClr val="F26B43"/>
          </p15:clr>
        </p15:guide>
        <p15:guide id="3" pos="7353" userDrawn="1">
          <p15:clr>
            <a:srgbClr val="F26B43"/>
          </p15:clr>
        </p15:guide>
        <p15:guide id="11" orient="horz" pos="1003" userDrawn="1">
          <p15:clr>
            <a:srgbClr val="F26B43"/>
          </p15:clr>
        </p15:guide>
        <p15:guide id="16" orient="horz" pos="3838" userDrawn="1">
          <p15:clr>
            <a:srgbClr val="F26B43"/>
          </p15:clr>
        </p15:guide>
        <p15:guide id="18" pos="3841"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a:extLst>
              <a:ext uri="{FF2B5EF4-FFF2-40B4-BE49-F238E27FC236}">
                <a16:creationId xmlns:a16="http://schemas.microsoft.com/office/drawing/2014/main" id="{76CC98E9-B15A-07EB-FD76-4BF641D1755C}"/>
              </a:ext>
            </a:extLst>
          </p:cNvPr>
          <p:cNvPicPr>
            <a:picLocks noGrp="1" noChangeAspect="1"/>
          </p:cNvPicPr>
          <p:nvPr>
            <p:ph type="pic" sz="quarter" idx="23"/>
          </p:nvPr>
        </p:nvPicPr>
        <p:blipFill>
          <a:blip r:embed="rId2"/>
          <a:stretch>
            <a:fillRect/>
          </a:stretch>
        </p:blipFill>
        <p:spPr>
          <a:xfrm>
            <a:off x="6085477" y="1606420"/>
            <a:ext cx="4812077" cy="4812077"/>
          </a:xfrm>
        </p:spPr>
      </p:pic>
      <p:sp>
        <p:nvSpPr>
          <p:cNvPr id="2" name="Titel 1">
            <a:extLst>
              <a:ext uri="{FF2B5EF4-FFF2-40B4-BE49-F238E27FC236}">
                <a16:creationId xmlns:a16="http://schemas.microsoft.com/office/drawing/2014/main" id="{ACDEB69D-B67C-CB5E-3499-B4F8AA2512CB}"/>
              </a:ext>
            </a:extLst>
          </p:cNvPr>
          <p:cNvSpPr>
            <a:spLocks noGrp="1"/>
          </p:cNvSpPr>
          <p:nvPr>
            <p:ph type="title"/>
          </p:nvPr>
        </p:nvSpPr>
        <p:spPr/>
        <p:txBody>
          <a:bodyPr/>
          <a:lstStyle/>
          <a:p>
            <a:r>
              <a:rPr lang="de-DE" dirty="0"/>
              <a:t>Arbeitsschutztrends 2026</a:t>
            </a:r>
          </a:p>
        </p:txBody>
      </p:sp>
      <p:sp>
        <p:nvSpPr>
          <p:cNvPr id="3" name="Textplatzhalter 2">
            <a:extLst>
              <a:ext uri="{FF2B5EF4-FFF2-40B4-BE49-F238E27FC236}">
                <a16:creationId xmlns:a16="http://schemas.microsoft.com/office/drawing/2014/main" id="{5CF8A4CF-9E6B-5F48-BD94-108DB7700393}"/>
              </a:ext>
            </a:extLst>
          </p:cNvPr>
          <p:cNvSpPr>
            <a:spLocks noGrp="1"/>
          </p:cNvSpPr>
          <p:nvPr>
            <p:ph type="body" sz="quarter" idx="24"/>
          </p:nvPr>
        </p:nvSpPr>
        <p:spPr/>
        <p:txBody>
          <a:bodyPr/>
          <a:lstStyle/>
          <a:p>
            <a:r>
              <a:rPr lang="de-DE" dirty="0" err="1"/>
              <a:t>Referent:in</a:t>
            </a:r>
            <a:r>
              <a:rPr lang="de-DE" dirty="0"/>
              <a:t>, Ort</a:t>
            </a:r>
          </a:p>
          <a:p>
            <a:pPr>
              <a:buNone/>
            </a:pPr>
            <a:endParaRPr lang="de-DE" dirty="0"/>
          </a:p>
        </p:txBody>
      </p:sp>
    </p:spTree>
    <p:extLst>
      <p:ext uri="{BB962C8B-B14F-4D97-AF65-F5344CB8AC3E}">
        <p14:creationId xmlns:p14="http://schemas.microsoft.com/office/powerpoint/2010/main" val="3562218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10</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Interaktive Quizfrage</a:t>
            </a:r>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6838024" cy="4495434"/>
          </a:xfrm>
        </p:spPr>
        <p:txBody>
          <a:bodyPr/>
          <a:lstStyle/>
          <a:p>
            <a:pPr marL="0" indent="0">
              <a:buNone/>
            </a:pPr>
            <a:r>
              <a:rPr lang="de-DE" sz="2800" dirty="0"/>
              <a:t>Wie viel Vertrauen haben Beschäftigte in KI-Analysen?</a:t>
            </a:r>
          </a:p>
          <a:p>
            <a:pPr marL="457200" indent="-457200">
              <a:buFont typeface="Arial" panose="020B0604020202020204" pitchFamily="34" charset="0"/>
              <a:buChar char="•"/>
            </a:pPr>
            <a:r>
              <a:rPr lang="de-DE" sz="2800" dirty="0"/>
              <a:t> 20 %</a:t>
            </a:r>
          </a:p>
          <a:p>
            <a:pPr marL="457200" indent="-457200">
              <a:buFont typeface="Arial" panose="020B0604020202020204" pitchFamily="34" charset="0"/>
              <a:buChar char="•"/>
            </a:pPr>
            <a:r>
              <a:rPr lang="de-DE" sz="2800" dirty="0"/>
              <a:t> 32 % </a:t>
            </a:r>
          </a:p>
          <a:p>
            <a:pPr marL="457200" indent="-457200">
              <a:buFont typeface="Arial" panose="020B0604020202020204" pitchFamily="34" charset="0"/>
              <a:buChar char="•"/>
            </a:pPr>
            <a:r>
              <a:rPr lang="de-DE" sz="2800" dirty="0"/>
              <a:t> 66 %</a:t>
            </a:r>
          </a:p>
          <a:p>
            <a:pPr marL="457200" indent="-457200">
              <a:buFont typeface="Arial" panose="020B0604020202020204" pitchFamily="34" charset="0"/>
              <a:buChar char="•"/>
            </a:pPr>
            <a:r>
              <a:rPr lang="de-DE" sz="2800" dirty="0"/>
              <a:t> 80 %</a:t>
            </a:r>
          </a:p>
          <a:p>
            <a:pPr marL="0" indent="0">
              <a:buNone/>
            </a:pPr>
            <a:r>
              <a:rPr lang="de-DE" sz="2800" dirty="0"/>
              <a:t>✔️ Richtige Antwort: 32 %</a:t>
            </a:r>
          </a:p>
          <a:p>
            <a:endParaRPr lang="de-DE" sz="2800" dirty="0"/>
          </a:p>
          <a:p>
            <a:pPr marL="0" indent="0">
              <a:buNone/>
            </a:pPr>
            <a:r>
              <a:rPr lang="de-DE" sz="1800" dirty="0"/>
              <a:t>Quelle: KPMG, Studie 2025</a:t>
            </a:r>
          </a:p>
        </p:txBody>
      </p:sp>
      <p:pic>
        <p:nvPicPr>
          <p:cNvPr id="3" name="Grafik 2">
            <a:extLst>
              <a:ext uri="{FF2B5EF4-FFF2-40B4-BE49-F238E27FC236}">
                <a16:creationId xmlns:a16="http://schemas.microsoft.com/office/drawing/2014/main" id="{2C613DE2-7417-4478-85F6-0A2309E65CE0}"/>
              </a:ext>
            </a:extLst>
          </p:cNvPr>
          <p:cNvPicPr>
            <a:picLocks noChangeAspect="1"/>
          </p:cNvPicPr>
          <p:nvPr/>
        </p:nvPicPr>
        <p:blipFill>
          <a:blip r:embed="rId2"/>
          <a:stretch>
            <a:fillRect/>
          </a:stretch>
        </p:blipFill>
        <p:spPr>
          <a:xfrm>
            <a:off x="7880073" y="1664649"/>
            <a:ext cx="3784875" cy="3784875"/>
          </a:xfrm>
          <a:prstGeom prst="rect">
            <a:avLst/>
          </a:prstGeom>
        </p:spPr>
      </p:pic>
    </p:spTree>
    <p:extLst>
      <p:ext uri="{BB962C8B-B14F-4D97-AF65-F5344CB8AC3E}">
        <p14:creationId xmlns:p14="http://schemas.microsoft.com/office/powerpoint/2010/main" val="165873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2">
                                            <p:txEl>
                                              <p:pRg st="5" end="5"/>
                                            </p:txEl>
                                          </p:spTgt>
                                        </p:tgtEl>
                                        <p:attrNameLst>
                                          <p:attrName>style.visibility</p:attrName>
                                        </p:attrNameLst>
                                      </p:cBhvr>
                                      <p:to>
                                        <p:strVal val="visible"/>
                                      </p:to>
                                    </p:set>
                                    <p:animEffect transition="in" filter="fade">
                                      <p:cBhvr>
                                        <p:cTn id="7" dur="2000"/>
                                        <p:tgtEl>
                                          <p:spTgt spid="12">
                                            <p:txEl>
                                              <p:pRg st="5" end="5"/>
                                            </p:txEl>
                                          </p:spTgt>
                                        </p:tgtEl>
                                      </p:cBhvr>
                                    </p:animEffect>
                                    <p:anim calcmode="lin" valueType="num">
                                      <p:cBhvr>
                                        <p:cTn id="8" dur="2000" fill="hold"/>
                                        <p:tgtEl>
                                          <p:spTgt spid="12">
                                            <p:txEl>
                                              <p:pRg st="5" end="5"/>
                                            </p:txEl>
                                          </p:spTgt>
                                        </p:tgtEl>
                                        <p:attrNameLst>
                                          <p:attrName>ppt_w</p:attrName>
                                        </p:attrNameLst>
                                      </p:cBhvr>
                                      <p:tavLst>
                                        <p:tav tm="0" fmla="#ppt_w*sin(2.5*pi*$)">
                                          <p:val>
                                            <p:fltVal val="0"/>
                                          </p:val>
                                        </p:tav>
                                        <p:tav tm="100000">
                                          <p:val>
                                            <p:fltVal val="1"/>
                                          </p:val>
                                        </p:tav>
                                      </p:tavLst>
                                    </p:anim>
                                    <p:anim calcmode="lin" valueType="num">
                                      <p:cBhvr>
                                        <p:cTn id="9" dur="2000" fill="hold"/>
                                        <p:tgtEl>
                                          <p:spTgt spid="12">
                                            <p:txEl>
                                              <p:pRg st="5" end="5"/>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11</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Diskussion: Technik-Erfahrungen im Betrieb</a:t>
            </a:r>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6681056" cy="4495434"/>
          </a:xfrm>
        </p:spPr>
        <p:txBody>
          <a:bodyPr/>
          <a:lstStyle/>
          <a:p>
            <a:pPr marL="457200" indent="-457200">
              <a:buFont typeface="Arial" panose="020B0604020202020204" pitchFamily="34" charset="0"/>
              <a:buChar char="•"/>
            </a:pPr>
            <a:r>
              <a:rPr lang="de-DE" sz="2800" dirty="0"/>
              <a:t>Welche digitalen Tools nutzen wir bereits?</a:t>
            </a:r>
          </a:p>
          <a:p>
            <a:pPr marL="457200" indent="-457200">
              <a:buFont typeface="Arial" panose="020B0604020202020204" pitchFamily="34" charset="0"/>
              <a:buChar char="•"/>
            </a:pPr>
            <a:r>
              <a:rPr lang="de-DE" sz="2800" dirty="0"/>
              <a:t>Welche Vor- oder Nachteile erlebt Ihr dabei?</a:t>
            </a:r>
          </a:p>
          <a:p>
            <a:pPr marL="457200" indent="-457200">
              <a:buFont typeface="Arial" panose="020B0604020202020204" pitchFamily="34" charset="0"/>
              <a:buChar char="•"/>
            </a:pPr>
            <a:r>
              <a:rPr lang="de-DE" sz="2800" dirty="0"/>
              <a:t>Welche Wünsche gibt es zur Verbesserung?</a:t>
            </a:r>
          </a:p>
          <a:p>
            <a:pPr marL="457200" indent="-457200">
              <a:buFont typeface="Arial" panose="020B0604020202020204" pitchFamily="34" charset="0"/>
              <a:buChar char="•"/>
            </a:pPr>
            <a:r>
              <a:rPr lang="de-DE" sz="2800" dirty="0"/>
              <a:t>Wie können wir gemeinsam sicherer werden?</a:t>
            </a:r>
          </a:p>
          <a:p>
            <a:pPr marL="0" indent="0">
              <a:buNone/>
            </a:pPr>
            <a:endParaRPr lang="de-DE" sz="1800" dirty="0"/>
          </a:p>
        </p:txBody>
      </p:sp>
      <p:pic>
        <p:nvPicPr>
          <p:cNvPr id="8" name="Grafik 7">
            <a:extLst>
              <a:ext uri="{FF2B5EF4-FFF2-40B4-BE49-F238E27FC236}">
                <a16:creationId xmlns:a16="http://schemas.microsoft.com/office/drawing/2014/main" id="{D2D0C791-5DB9-4E72-A66D-9D2F07DE981B}"/>
              </a:ext>
            </a:extLst>
          </p:cNvPr>
          <p:cNvPicPr>
            <a:picLocks noChangeAspect="1"/>
          </p:cNvPicPr>
          <p:nvPr/>
        </p:nvPicPr>
        <p:blipFill>
          <a:blip r:embed="rId2"/>
          <a:stretch>
            <a:fillRect/>
          </a:stretch>
        </p:blipFill>
        <p:spPr>
          <a:xfrm>
            <a:off x="8138855" y="1655805"/>
            <a:ext cx="3534033" cy="3534033"/>
          </a:xfrm>
          <a:prstGeom prst="rect">
            <a:avLst/>
          </a:prstGeom>
        </p:spPr>
      </p:pic>
    </p:spTree>
    <p:extLst>
      <p:ext uri="{BB962C8B-B14F-4D97-AF65-F5344CB8AC3E}">
        <p14:creationId xmlns:p14="http://schemas.microsoft.com/office/powerpoint/2010/main" val="2488955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12</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Fazit &amp; Botschaft</a:t>
            </a:r>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6714007" cy="4495434"/>
          </a:xfrm>
        </p:spPr>
        <p:txBody>
          <a:bodyPr/>
          <a:lstStyle/>
          <a:p>
            <a:pPr marL="457200" indent="-457200">
              <a:buFont typeface="Arial" panose="020B0604020202020204" pitchFamily="34" charset="0"/>
              <a:buChar char="•"/>
            </a:pPr>
            <a:r>
              <a:rPr lang="de-DE" sz="2800" dirty="0"/>
              <a:t>Arbeitsschutz entwickelt sich weiter – mit Technik und Mensch.</a:t>
            </a:r>
          </a:p>
          <a:p>
            <a:pPr marL="457200" indent="-457200">
              <a:buFont typeface="Arial" panose="020B0604020202020204" pitchFamily="34" charset="0"/>
              <a:buChar char="•"/>
            </a:pPr>
            <a:r>
              <a:rPr lang="de-DE" sz="2800" dirty="0"/>
              <a:t>Digitale Werkzeuge sind Chancen, keine Bedrohung.</a:t>
            </a:r>
          </a:p>
          <a:p>
            <a:pPr marL="457200" indent="-457200">
              <a:buFont typeface="Arial" panose="020B0604020202020204" pitchFamily="34" charset="0"/>
              <a:buChar char="•"/>
            </a:pPr>
            <a:r>
              <a:rPr lang="de-DE" sz="2800" dirty="0"/>
              <a:t>Sicherheit bleibt ein gemeinsamer Prozess.</a:t>
            </a:r>
          </a:p>
          <a:p>
            <a:pPr marL="457200" indent="-457200">
              <a:buFont typeface="Arial" panose="020B0604020202020204" pitchFamily="34" charset="0"/>
              <a:buChar char="•"/>
            </a:pPr>
            <a:r>
              <a:rPr lang="de-DE" sz="2800" dirty="0"/>
              <a:t>Nutzen wir Innovationen aktiv und bewusst.</a:t>
            </a:r>
          </a:p>
          <a:p>
            <a:pPr marL="0" indent="0">
              <a:buNone/>
            </a:pPr>
            <a:endParaRPr lang="de-DE" sz="1800" dirty="0"/>
          </a:p>
        </p:txBody>
      </p:sp>
      <p:pic>
        <p:nvPicPr>
          <p:cNvPr id="8" name="Grafik 7">
            <a:extLst>
              <a:ext uri="{FF2B5EF4-FFF2-40B4-BE49-F238E27FC236}">
                <a16:creationId xmlns:a16="http://schemas.microsoft.com/office/drawing/2014/main" id="{AAED3A7C-3BB3-4D8F-8585-53B52DAE2D91}"/>
              </a:ext>
            </a:extLst>
          </p:cNvPr>
          <p:cNvPicPr>
            <a:picLocks noChangeAspect="1"/>
          </p:cNvPicPr>
          <p:nvPr/>
        </p:nvPicPr>
        <p:blipFill>
          <a:blip r:embed="rId2"/>
          <a:stretch>
            <a:fillRect/>
          </a:stretch>
        </p:blipFill>
        <p:spPr>
          <a:xfrm>
            <a:off x="8248630" y="1592704"/>
            <a:ext cx="3492843" cy="3492843"/>
          </a:xfrm>
          <a:prstGeom prst="rect">
            <a:avLst/>
          </a:prstGeom>
        </p:spPr>
      </p:pic>
    </p:spTree>
    <p:extLst>
      <p:ext uri="{BB962C8B-B14F-4D97-AF65-F5344CB8AC3E}">
        <p14:creationId xmlns:p14="http://schemas.microsoft.com/office/powerpoint/2010/main" val="1068763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13</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Ausblick &amp; Kontakt</a:t>
            </a:r>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6838024" cy="4495434"/>
          </a:xfrm>
        </p:spPr>
        <p:txBody>
          <a:bodyPr/>
          <a:lstStyle/>
          <a:p>
            <a:pPr marL="457200" indent="-457200">
              <a:buFont typeface="Arial" panose="020B0604020202020204" pitchFamily="34" charset="0"/>
              <a:buChar char="•"/>
            </a:pPr>
            <a:r>
              <a:rPr lang="de-DE" sz="2800" dirty="0"/>
              <a:t>Weitere Informationen in der internen </a:t>
            </a:r>
            <a:r>
              <a:rPr lang="de-DE" sz="2800" dirty="0" err="1"/>
              <a:t>Unterweisungsmediathek</a:t>
            </a:r>
            <a:endParaRPr lang="de-DE" sz="2800" dirty="0"/>
          </a:p>
          <a:p>
            <a:pPr marL="457200" indent="-457200">
              <a:buFont typeface="Arial" panose="020B0604020202020204" pitchFamily="34" charset="0"/>
              <a:buChar char="•"/>
            </a:pPr>
            <a:r>
              <a:rPr lang="de-DE" sz="2800" dirty="0"/>
              <a:t>Fragen und Feedback jederzeit willkommen</a:t>
            </a:r>
          </a:p>
          <a:p>
            <a:pPr marL="457200" indent="-457200">
              <a:buFont typeface="Arial" panose="020B0604020202020204" pitchFamily="34" charset="0"/>
              <a:buChar char="•"/>
            </a:pPr>
            <a:r>
              <a:rPr lang="de-DE" sz="2800" dirty="0"/>
              <a:t>Ansprechpartner: Sicherheitsfachkraft / Unterweisender</a:t>
            </a:r>
          </a:p>
          <a:p>
            <a:pPr marL="457200" indent="-457200">
              <a:buFont typeface="Arial" panose="020B0604020202020204" pitchFamily="34" charset="0"/>
              <a:buChar char="•"/>
            </a:pPr>
            <a:r>
              <a:rPr lang="de-DE" sz="2800" dirty="0"/>
              <a:t>Gemeinsam schaffen wir eine sichere Zukunft</a:t>
            </a:r>
          </a:p>
          <a:p>
            <a:pPr marL="0" indent="0">
              <a:buNone/>
            </a:pPr>
            <a:endParaRPr lang="de-DE" sz="1800" dirty="0"/>
          </a:p>
        </p:txBody>
      </p:sp>
      <p:pic>
        <p:nvPicPr>
          <p:cNvPr id="8" name="Grafik 7">
            <a:extLst>
              <a:ext uri="{FF2B5EF4-FFF2-40B4-BE49-F238E27FC236}">
                <a16:creationId xmlns:a16="http://schemas.microsoft.com/office/drawing/2014/main" id="{663AEC6A-3BD9-481C-B106-579BB8F9D51A}"/>
              </a:ext>
            </a:extLst>
          </p:cNvPr>
          <p:cNvPicPr>
            <a:picLocks noChangeAspect="1"/>
          </p:cNvPicPr>
          <p:nvPr/>
        </p:nvPicPr>
        <p:blipFill>
          <a:blip r:embed="rId2"/>
          <a:stretch>
            <a:fillRect/>
          </a:stretch>
        </p:blipFill>
        <p:spPr>
          <a:xfrm>
            <a:off x="7985395" y="1749226"/>
            <a:ext cx="3789323" cy="2526215"/>
          </a:xfrm>
          <a:prstGeom prst="rect">
            <a:avLst/>
          </a:prstGeom>
        </p:spPr>
      </p:pic>
    </p:spTree>
    <p:extLst>
      <p:ext uri="{BB962C8B-B14F-4D97-AF65-F5344CB8AC3E}">
        <p14:creationId xmlns:p14="http://schemas.microsoft.com/office/powerpoint/2010/main" val="120253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0FFEB452-E37D-6D08-AAF2-EACDB9B2238C}"/>
              </a:ext>
            </a:extLst>
          </p:cNvPr>
          <p:cNvSpPr>
            <a:spLocks noGrp="1"/>
          </p:cNvSpPr>
          <p:nvPr>
            <p:ph type="ftr" sz="quarter" idx="10"/>
          </p:nvPr>
        </p:nvSpPr>
        <p:spPr/>
        <p:txBody>
          <a:bodyPr/>
          <a:lstStyle/>
          <a:p>
            <a:endParaRPr lang="de-DE" dirty="0"/>
          </a:p>
        </p:txBody>
      </p:sp>
      <p:sp>
        <p:nvSpPr>
          <p:cNvPr id="3" name="Foliennummernplatzhalter 2">
            <a:extLst>
              <a:ext uri="{FF2B5EF4-FFF2-40B4-BE49-F238E27FC236}">
                <a16:creationId xmlns:a16="http://schemas.microsoft.com/office/drawing/2014/main" id="{BD26CA3E-7B53-9191-AEFE-11E2DD72B1E3}"/>
              </a:ext>
            </a:extLst>
          </p:cNvPr>
          <p:cNvSpPr>
            <a:spLocks noGrp="1"/>
          </p:cNvSpPr>
          <p:nvPr>
            <p:ph type="sldNum" sz="quarter" idx="11"/>
          </p:nvPr>
        </p:nvSpPr>
        <p:spPr/>
        <p:txBody>
          <a:bodyPr/>
          <a:lstStyle/>
          <a:p>
            <a:fld id="{521AE3AC-DDCA-45D4-9B2A-A2DBEA872607}" type="slidenum">
              <a:rPr lang="de-DE" smtClean="0"/>
              <a:pPr/>
              <a:t>14</a:t>
            </a:fld>
            <a:endParaRPr lang="de-DE" dirty="0"/>
          </a:p>
        </p:txBody>
      </p:sp>
      <p:sp>
        <p:nvSpPr>
          <p:cNvPr id="4" name="Titel 3">
            <a:extLst>
              <a:ext uri="{FF2B5EF4-FFF2-40B4-BE49-F238E27FC236}">
                <a16:creationId xmlns:a16="http://schemas.microsoft.com/office/drawing/2014/main" id="{7C1A438C-2AC3-AAB7-3B6D-187116AB939E}"/>
              </a:ext>
            </a:extLst>
          </p:cNvPr>
          <p:cNvSpPr>
            <a:spLocks noGrp="1"/>
          </p:cNvSpPr>
          <p:nvPr>
            <p:ph type="title"/>
          </p:nvPr>
        </p:nvSpPr>
        <p:spPr/>
        <p:txBody>
          <a:bodyPr/>
          <a:lstStyle/>
          <a:p>
            <a:r>
              <a:rPr lang="de-DE" dirty="0"/>
              <a:t>Abschlussbotschaft</a:t>
            </a:r>
          </a:p>
        </p:txBody>
      </p:sp>
      <p:sp>
        <p:nvSpPr>
          <p:cNvPr id="9" name="Textplatzhalter 8">
            <a:extLst>
              <a:ext uri="{FF2B5EF4-FFF2-40B4-BE49-F238E27FC236}">
                <a16:creationId xmlns:a16="http://schemas.microsoft.com/office/drawing/2014/main" id="{7C8F508D-AB64-1A70-35B4-B36899132296}"/>
              </a:ext>
            </a:extLst>
          </p:cNvPr>
          <p:cNvSpPr>
            <a:spLocks noGrp="1"/>
          </p:cNvSpPr>
          <p:nvPr>
            <p:ph type="body" sz="quarter" idx="14"/>
          </p:nvPr>
        </p:nvSpPr>
        <p:spPr/>
        <p:txBody>
          <a:bodyPr/>
          <a:lstStyle/>
          <a:p>
            <a:endParaRPr lang="de-DE"/>
          </a:p>
        </p:txBody>
      </p:sp>
      <p:sp>
        <p:nvSpPr>
          <p:cNvPr id="10" name="Textplatzhalter 9">
            <a:extLst>
              <a:ext uri="{FF2B5EF4-FFF2-40B4-BE49-F238E27FC236}">
                <a16:creationId xmlns:a16="http://schemas.microsoft.com/office/drawing/2014/main" id="{4C37757F-6D69-2DE8-2790-A626711BC4B4}"/>
              </a:ext>
            </a:extLst>
          </p:cNvPr>
          <p:cNvSpPr>
            <a:spLocks noGrp="1"/>
          </p:cNvSpPr>
          <p:nvPr>
            <p:ph type="body" sz="quarter" idx="15"/>
          </p:nvPr>
        </p:nvSpPr>
        <p:spPr/>
        <p:txBody>
          <a:bodyPr/>
          <a:lstStyle/>
          <a:p>
            <a:endParaRPr lang="de-DE"/>
          </a:p>
        </p:txBody>
      </p:sp>
      <p:sp>
        <p:nvSpPr>
          <p:cNvPr id="11" name="Textplatzhalter 10">
            <a:extLst>
              <a:ext uri="{FF2B5EF4-FFF2-40B4-BE49-F238E27FC236}">
                <a16:creationId xmlns:a16="http://schemas.microsoft.com/office/drawing/2014/main" id="{14793A16-A156-FA03-C108-0065B83584D9}"/>
              </a:ext>
            </a:extLst>
          </p:cNvPr>
          <p:cNvSpPr>
            <a:spLocks noGrp="1"/>
          </p:cNvSpPr>
          <p:nvPr>
            <p:ph type="body" sz="quarter" idx="16"/>
          </p:nvPr>
        </p:nvSpPr>
        <p:spPr/>
        <p:txBody>
          <a:bodyPr/>
          <a:lstStyle/>
          <a:p>
            <a:endParaRPr lang="de-DE"/>
          </a:p>
        </p:txBody>
      </p:sp>
      <p:sp>
        <p:nvSpPr>
          <p:cNvPr id="12" name="Textplatzhalter 11">
            <a:extLst>
              <a:ext uri="{FF2B5EF4-FFF2-40B4-BE49-F238E27FC236}">
                <a16:creationId xmlns:a16="http://schemas.microsoft.com/office/drawing/2014/main" id="{B7C65C34-FF9E-CE84-3741-407DD7E481DA}"/>
              </a:ext>
            </a:extLst>
          </p:cNvPr>
          <p:cNvSpPr>
            <a:spLocks noGrp="1"/>
          </p:cNvSpPr>
          <p:nvPr>
            <p:ph type="body" sz="quarter" idx="17"/>
          </p:nvPr>
        </p:nvSpPr>
        <p:spPr/>
        <p:txBody>
          <a:bodyPr/>
          <a:lstStyle/>
          <a:p>
            <a:endParaRPr lang="de-DE"/>
          </a:p>
        </p:txBody>
      </p:sp>
      <p:sp>
        <p:nvSpPr>
          <p:cNvPr id="13" name="Textplatzhalter 12">
            <a:extLst>
              <a:ext uri="{FF2B5EF4-FFF2-40B4-BE49-F238E27FC236}">
                <a16:creationId xmlns:a16="http://schemas.microsoft.com/office/drawing/2014/main" id="{FA4D805B-3DF1-6AF2-2ABE-D8035C53DD41}"/>
              </a:ext>
            </a:extLst>
          </p:cNvPr>
          <p:cNvSpPr>
            <a:spLocks noGrp="1"/>
          </p:cNvSpPr>
          <p:nvPr>
            <p:ph type="body" sz="quarter" idx="18"/>
          </p:nvPr>
        </p:nvSpPr>
        <p:spPr/>
        <p:txBody>
          <a:bodyPr/>
          <a:lstStyle/>
          <a:p>
            <a:endParaRPr lang="de-DE"/>
          </a:p>
        </p:txBody>
      </p:sp>
    </p:spTree>
    <p:extLst>
      <p:ext uri="{BB962C8B-B14F-4D97-AF65-F5344CB8AC3E}">
        <p14:creationId xmlns:p14="http://schemas.microsoft.com/office/powerpoint/2010/main" val="2183761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F6DF5B54-3D21-9E2F-9A0A-9B493DAC5F6A}"/>
              </a:ext>
            </a:extLst>
          </p:cNvPr>
          <p:cNvSpPr>
            <a:spLocks noGrp="1"/>
          </p:cNvSpPr>
          <p:nvPr>
            <p:ph type="ftr" sz="quarter" idx="10"/>
          </p:nvPr>
        </p:nvSpPr>
        <p:spPr/>
        <p:txBody>
          <a:bodyPr/>
          <a:lstStyle/>
          <a:p>
            <a:endParaRPr lang="de-DE" dirty="0"/>
          </a:p>
        </p:txBody>
      </p:sp>
      <p:sp>
        <p:nvSpPr>
          <p:cNvPr id="3" name="Foliennummernplatzhalter 2">
            <a:extLst>
              <a:ext uri="{FF2B5EF4-FFF2-40B4-BE49-F238E27FC236}">
                <a16:creationId xmlns:a16="http://schemas.microsoft.com/office/drawing/2014/main" id="{D9985A31-B788-63D5-106A-D1EC268108C7}"/>
              </a:ext>
            </a:extLst>
          </p:cNvPr>
          <p:cNvSpPr>
            <a:spLocks noGrp="1"/>
          </p:cNvSpPr>
          <p:nvPr>
            <p:ph type="sldNum" sz="quarter" idx="11"/>
          </p:nvPr>
        </p:nvSpPr>
        <p:spPr/>
        <p:txBody>
          <a:bodyPr/>
          <a:lstStyle/>
          <a:p>
            <a:fld id="{521AE3AC-DDCA-45D4-9B2A-A2DBEA872607}" type="slidenum">
              <a:rPr lang="de-DE" smtClean="0"/>
              <a:pPr/>
              <a:t>15</a:t>
            </a:fld>
            <a:endParaRPr lang="de-DE" dirty="0"/>
          </a:p>
        </p:txBody>
      </p:sp>
    </p:spTree>
    <p:extLst>
      <p:ext uri="{BB962C8B-B14F-4D97-AF65-F5344CB8AC3E}">
        <p14:creationId xmlns:p14="http://schemas.microsoft.com/office/powerpoint/2010/main" val="417967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2</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Ziel der Unterweisung</a:t>
            </a:r>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6351543" cy="4495434"/>
          </a:xfrm>
        </p:spPr>
        <p:txBody>
          <a:bodyPr/>
          <a:lstStyle/>
          <a:p>
            <a:pPr marL="457200" indent="-457200">
              <a:buFont typeface="Arial" panose="020B0604020202020204" pitchFamily="34" charset="0"/>
              <a:buChar char="•"/>
            </a:pPr>
            <a:r>
              <a:rPr lang="de-DE" sz="2800" dirty="0"/>
              <a:t>Überblick über die wichtigsten Arbeitsschutztrends 2026</a:t>
            </a:r>
          </a:p>
          <a:p>
            <a:pPr marL="457200" indent="-457200">
              <a:buFont typeface="Arial" panose="020B0604020202020204" pitchFamily="34" charset="0"/>
              <a:buChar char="•"/>
            </a:pPr>
            <a:r>
              <a:rPr lang="de-DE" sz="2800" dirty="0"/>
              <a:t>Einsatz moderner Technologien wie KI und VR verstehen</a:t>
            </a:r>
          </a:p>
          <a:p>
            <a:pPr marL="457200" indent="-457200">
              <a:buFont typeface="Arial" panose="020B0604020202020204" pitchFamily="34" charset="0"/>
              <a:buChar char="•"/>
            </a:pPr>
            <a:r>
              <a:rPr lang="de-DE" sz="2800" dirty="0"/>
              <a:t>Chancen und Risiken neuer Technologien erkennen</a:t>
            </a:r>
          </a:p>
          <a:p>
            <a:pPr marL="457200" indent="-457200">
              <a:buFont typeface="Arial" panose="020B0604020202020204" pitchFamily="34" charset="0"/>
              <a:buChar char="•"/>
            </a:pPr>
            <a:r>
              <a:rPr lang="de-DE" sz="2800" dirty="0"/>
              <a:t>Sicher mit digitalen Innovationen umgehen lernen</a:t>
            </a:r>
          </a:p>
        </p:txBody>
      </p:sp>
      <p:pic>
        <p:nvPicPr>
          <p:cNvPr id="3" name="Grafik 2">
            <a:extLst>
              <a:ext uri="{FF2B5EF4-FFF2-40B4-BE49-F238E27FC236}">
                <a16:creationId xmlns:a16="http://schemas.microsoft.com/office/drawing/2014/main" id="{D2DBF157-CE67-4E5E-9E5E-D876C417F593}"/>
              </a:ext>
            </a:extLst>
          </p:cNvPr>
          <p:cNvPicPr>
            <a:picLocks noChangeAspect="1"/>
          </p:cNvPicPr>
          <p:nvPr/>
        </p:nvPicPr>
        <p:blipFill>
          <a:blip r:embed="rId2"/>
          <a:stretch>
            <a:fillRect/>
          </a:stretch>
        </p:blipFill>
        <p:spPr>
          <a:xfrm>
            <a:off x="8068309" y="1232095"/>
            <a:ext cx="2929206" cy="4393809"/>
          </a:xfrm>
          <a:prstGeom prst="rect">
            <a:avLst/>
          </a:prstGeom>
        </p:spPr>
      </p:pic>
    </p:spTree>
    <p:extLst>
      <p:ext uri="{BB962C8B-B14F-4D97-AF65-F5344CB8AC3E}">
        <p14:creationId xmlns:p14="http://schemas.microsoft.com/office/powerpoint/2010/main" val="258240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3</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Positive Entwicklung: Zahlen, die Mut machen</a:t>
            </a:r>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6351543" cy="4495434"/>
          </a:xfrm>
        </p:spPr>
        <p:txBody>
          <a:bodyPr/>
          <a:lstStyle/>
          <a:p>
            <a:pPr marL="457200" indent="-457200">
              <a:buFont typeface="Arial" panose="020B0604020202020204" pitchFamily="34" charset="0"/>
              <a:buChar char="•"/>
            </a:pPr>
            <a:r>
              <a:rPr lang="de-DE" sz="2800" dirty="0"/>
              <a:t>754.660 meldepflichtige Arbeitsunfälle 2024 – 3,7 % weniger als 2023</a:t>
            </a:r>
          </a:p>
          <a:p>
            <a:pPr marL="457200" indent="-457200">
              <a:buFont typeface="Arial" panose="020B0604020202020204" pitchFamily="34" charset="0"/>
              <a:buChar char="•"/>
            </a:pPr>
            <a:r>
              <a:rPr lang="de-DE" sz="2800" dirty="0"/>
              <a:t>345 tödliche Arbeitsunfälle – Rückgang im 10-Jahres-Trend</a:t>
            </a:r>
          </a:p>
          <a:p>
            <a:pPr marL="457200" indent="-457200">
              <a:buFont typeface="Arial" panose="020B0604020202020204" pitchFamily="34" charset="0"/>
              <a:buChar char="•"/>
            </a:pPr>
            <a:r>
              <a:rPr lang="de-DE" sz="2800" dirty="0"/>
              <a:t>17,27 Unfälle je 1.000 Vollzeitbeschäftigte – sinkende Quote</a:t>
            </a:r>
          </a:p>
          <a:p>
            <a:pPr marL="457200" indent="-457200">
              <a:buFont typeface="Arial" panose="020B0604020202020204" pitchFamily="34" charset="0"/>
              <a:buChar char="•"/>
            </a:pPr>
            <a:r>
              <a:rPr lang="de-DE" sz="2800" dirty="0"/>
              <a:t>Jeder investierte Euro in Prävention bringt 2,2 € Ertrag (</a:t>
            </a:r>
            <a:r>
              <a:rPr lang="de-DE" sz="2800" dirty="0" err="1"/>
              <a:t>DGUV</a:t>
            </a:r>
            <a:r>
              <a:rPr lang="de-DE" sz="2800" dirty="0"/>
              <a:t>)</a:t>
            </a:r>
          </a:p>
        </p:txBody>
      </p:sp>
      <p:pic>
        <p:nvPicPr>
          <p:cNvPr id="3" name="Grafik 2">
            <a:extLst>
              <a:ext uri="{FF2B5EF4-FFF2-40B4-BE49-F238E27FC236}">
                <a16:creationId xmlns:a16="http://schemas.microsoft.com/office/drawing/2014/main" id="{350DA921-7C90-4718-8FBD-0F26135A8444}"/>
              </a:ext>
            </a:extLst>
          </p:cNvPr>
          <p:cNvPicPr>
            <a:picLocks noChangeAspect="1"/>
          </p:cNvPicPr>
          <p:nvPr/>
        </p:nvPicPr>
        <p:blipFill>
          <a:blip r:embed="rId2"/>
          <a:stretch>
            <a:fillRect/>
          </a:stretch>
        </p:blipFill>
        <p:spPr>
          <a:xfrm>
            <a:off x="8085353" y="1592704"/>
            <a:ext cx="2786329" cy="4179493"/>
          </a:xfrm>
          <a:prstGeom prst="rect">
            <a:avLst/>
          </a:prstGeom>
        </p:spPr>
      </p:pic>
    </p:spTree>
    <p:extLst>
      <p:ext uri="{BB962C8B-B14F-4D97-AF65-F5344CB8AC3E}">
        <p14:creationId xmlns:p14="http://schemas.microsoft.com/office/powerpoint/2010/main" val="626744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4</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Trend 1: Digitalisierung im Arbeitsschutz</a:t>
            </a:r>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6351543" cy="4495434"/>
          </a:xfrm>
        </p:spPr>
        <p:txBody>
          <a:bodyPr/>
          <a:lstStyle/>
          <a:p>
            <a:pPr marL="457200" indent="-457200">
              <a:buFont typeface="Arial" panose="020B0604020202020204" pitchFamily="34" charset="0"/>
              <a:buChar char="•"/>
            </a:pPr>
            <a:r>
              <a:rPr lang="de-DE" sz="2800" dirty="0"/>
              <a:t>KI erkennt Gefährdungen schneller und zuverlässiger</a:t>
            </a:r>
          </a:p>
          <a:p>
            <a:pPr marL="457200" indent="-457200">
              <a:buFont typeface="Arial" panose="020B0604020202020204" pitchFamily="34" charset="0"/>
              <a:buChar char="•"/>
            </a:pPr>
            <a:r>
              <a:rPr lang="de-DE" sz="2800" dirty="0"/>
              <a:t>Digitale Unterweisungen sparen Zeit und Reiseaufwand</a:t>
            </a:r>
          </a:p>
          <a:p>
            <a:pPr marL="457200" indent="-457200">
              <a:buFont typeface="Arial" panose="020B0604020202020204" pitchFamily="34" charset="0"/>
              <a:buChar char="•"/>
            </a:pPr>
            <a:r>
              <a:rPr lang="de-DE" sz="2800" dirty="0"/>
              <a:t>Automatisierte Dokumentation durch smarte Tools</a:t>
            </a:r>
          </a:p>
          <a:p>
            <a:pPr marL="457200" indent="-457200">
              <a:buFont typeface="Arial" panose="020B0604020202020204" pitchFamily="34" charset="0"/>
              <a:buChar char="•"/>
            </a:pPr>
            <a:r>
              <a:rPr lang="de-DE" sz="2800" dirty="0"/>
              <a:t>Digitale Tools erfordern neue Kompetenzen im Team</a:t>
            </a:r>
          </a:p>
        </p:txBody>
      </p:sp>
      <p:pic>
        <p:nvPicPr>
          <p:cNvPr id="3" name="Grafik 2">
            <a:extLst>
              <a:ext uri="{FF2B5EF4-FFF2-40B4-BE49-F238E27FC236}">
                <a16:creationId xmlns:a16="http://schemas.microsoft.com/office/drawing/2014/main" id="{3E7309E6-AC8A-431F-967A-55870C6C16B4}"/>
              </a:ext>
            </a:extLst>
          </p:cNvPr>
          <p:cNvPicPr>
            <a:picLocks noChangeAspect="1"/>
          </p:cNvPicPr>
          <p:nvPr/>
        </p:nvPicPr>
        <p:blipFill>
          <a:blip r:embed="rId2"/>
          <a:stretch>
            <a:fillRect/>
          </a:stretch>
        </p:blipFill>
        <p:spPr>
          <a:xfrm>
            <a:off x="8304564" y="1592704"/>
            <a:ext cx="2734962" cy="4102443"/>
          </a:xfrm>
          <a:prstGeom prst="rect">
            <a:avLst/>
          </a:prstGeom>
        </p:spPr>
      </p:pic>
    </p:spTree>
    <p:extLst>
      <p:ext uri="{BB962C8B-B14F-4D97-AF65-F5344CB8AC3E}">
        <p14:creationId xmlns:p14="http://schemas.microsoft.com/office/powerpoint/2010/main" val="1876965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5</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Trend 2: VR &amp; interaktive Lernformate</a:t>
            </a:r>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6351543" cy="4495434"/>
          </a:xfrm>
        </p:spPr>
        <p:txBody>
          <a:bodyPr/>
          <a:lstStyle/>
          <a:p>
            <a:pPr marL="457200" indent="-457200">
              <a:buFont typeface="Arial" panose="020B0604020202020204" pitchFamily="34" charset="0"/>
              <a:buChar char="•"/>
            </a:pPr>
            <a:r>
              <a:rPr lang="de-DE" sz="2800" dirty="0"/>
              <a:t>VR simuliert Gefahren realistisch ohne echtes Risiko</a:t>
            </a:r>
          </a:p>
          <a:p>
            <a:pPr marL="457200" indent="-457200">
              <a:buFont typeface="Arial" panose="020B0604020202020204" pitchFamily="34" charset="0"/>
              <a:buChar char="•"/>
            </a:pPr>
            <a:r>
              <a:rPr lang="de-DE" sz="2800" dirty="0"/>
              <a:t>Starke emotionale Wirkung fördert Lernerfolg</a:t>
            </a:r>
          </a:p>
          <a:p>
            <a:pPr marL="457200" indent="-457200">
              <a:buFont typeface="Arial" panose="020B0604020202020204" pitchFamily="34" charset="0"/>
              <a:buChar char="•"/>
            </a:pPr>
            <a:r>
              <a:rPr lang="de-DE" sz="2800" dirty="0"/>
              <a:t>Ideal für Schulung zu Absturzsicherung oder Gefahrstoffen</a:t>
            </a:r>
          </a:p>
          <a:p>
            <a:pPr marL="457200" indent="-457200">
              <a:buFont typeface="Arial" panose="020B0604020202020204" pitchFamily="34" charset="0"/>
              <a:buChar char="•"/>
            </a:pPr>
            <a:r>
              <a:rPr lang="de-DE" sz="2800" dirty="0"/>
              <a:t>Ergebnisse lassen sich wiederholen und vergleichen</a:t>
            </a:r>
          </a:p>
        </p:txBody>
      </p:sp>
      <p:pic>
        <p:nvPicPr>
          <p:cNvPr id="3" name="Grafik 2">
            <a:extLst>
              <a:ext uri="{FF2B5EF4-FFF2-40B4-BE49-F238E27FC236}">
                <a16:creationId xmlns:a16="http://schemas.microsoft.com/office/drawing/2014/main" id="{45B124F7-692F-4E3D-A5AC-D1C0661B0FE1}"/>
              </a:ext>
            </a:extLst>
          </p:cNvPr>
          <p:cNvPicPr>
            <a:picLocks noChangeAspect="1"/>
          </p:cNvPicPr>
          <p:nvPr/>
        </p:nvPicPr>
        <p:blipFill>
          <a:blip r:embed="rId2"/>
          <a:stretch>
            <a:fillRect/>
          </a:stretch>
        </p:blipFill>
        <p:spPr>
          <a:xfrm>
            <a:off x="7612174" y="1394254"/>
            <a:ext cx="4069492" cy="4069492"/>
          </a:xfrm>
          <a:prstGeom prst="rect">
            <a:avLst/>
          </a:prstGeom>
        </p:spPr>
      </p:pic>
    </p:spTree>
    <p:extLst>
      <p:ext uri="{BB962C8B-B14F-4D97-AF65-F5344CB8AC3E}">
        <p14:creationId xmlns:p14="http://schemas.microsoft.com/office/powerpoint/2010/main" val="3924021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6</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Trend 3: Smarte PSA &amp; Sensorik</a:t>
            </a:r>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6351543" cy="4495434"/>
          </a:xfrm>
        </p:spPr>
        <p:txBody>
          <a:bodyPr/>
          <a:lstStyle/>
          <a:p>
            <a:pPr marL="457200" indent="-457200">
              <a:buFont typeface="Arial" panose="020B0604020202020204" pitchFamily="34" charset="0"/>
              <a:buChar char="•"/>
            </a:pPr>
            <a:r>
              <a:rPr lang="de-DE" sz="2800" dirty="0"/>
              <a:t>Sensoren in Schutzhelmen erkennen Stürze oder Hitze</a:t>
            </a:r>
          </a:p>
          <a:p>
            <a:pPr marL="457200" indent="-457200">
              <a:buFont typeface="Arial" panose="020B0604020202020204" pitchFamily="34" charset="0"/>
              <a:buChar char="•"/>
            </a:pPr>
            <a:r>
              <a:rPr lang="de-DE" sz="2800" dirty="0"/>
              <a:t>Warnsignale erhöhen die Reaktionsgeschwindigkeit</a:t>
            </a:r>
          </a:p>
          <a:p>
            <a:pPr marL="457200" indent="-457200">
              <a:buFont typeface="Arial" panose="020B0604020202020204" pitchFamily="34" charset="0"/>
              <a:buChar char="•"/>
            </a:pPr>
            <a:r>
              <a:rPr lang="de-DE" sz="2800" dirty="0"/>
              <a:t>PSA wird persönlicher und vernetzter</a:t>
            </a:r>
          </a:p>
          <a:p>
            <a:pPr marL="457200" indent="-457200">
              <a:buFont typeface="Arial" panose="020B0604020202020204" pitchFamily="34" charset="0"/>
              <a:buChar char="•"/>
            </a:pPr>
            <a:r>
              <a:rPr lang="de-DE" sz="2800" dirty="0"/>
              <a:t>Erfordert Akzeptanz und Schulung der Beschäftigten</a:t>
            </a:r>
          </a:p>
        </p:txBody>
      </p:sp>
      <p:pic>
        <p:nvPicPr>
          <p:cNvPr id="3" name="Grafik 2">
            <a:extLst>
              <a:ext uri="{FF2B5EF4-FFF2-40B4-BE49-F238E27FC236}">
                <a16:creationId xmlns:a16="http://schemas.microsoft.com/office/drawing/2014/main" id="{130027A1-2EFA-487D-BE01-3A4A4E0D4331}"/>
              </a:ext>
            </a:extLst>
          </p:cNvPr>
          <p:cNvPicPr>
            <a:picLocks noChangeAspect="1"/>
          </p:cNvPicPr>
          <p:nvPr/>
        </p:nvPicPr>
        <p:blipFill>
          <a:blip r:embed="rId2"/>
          <a:stretch>
            <a:fillRect/>
          </a:stretch>
        </p:blipFill>
        <p:spPr>
          <a:xfrm>
            <a:off x="8423189" y="1470264"/>
            <a:ext cx="2734800" cy="4102200"/>
          </a:xfrm>
          <a:prstGeom prst="rect">
            <a:avLst/>
          </a:prstGeom>
        </p:spPr>
      </p:pic>
    </p:spTree>
    <p:extLst>
      <p:ext uri="{BB962C8B-B14F-4D97-AF65-F5344CB8AC3E}">
        <p14:creationId xmlns:p14="http://schemas.microsoft.com/office/powerpoint/2010/main" val="2118868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7</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Trend 4: KI – Chancen &amp; Sorgen</a:t>
            </a:r>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6129121" cy="4495434"/>
          </a:xfrm>
        </p:spPr>
        <p:txBody>
          <a:bodyPr/>
          <a:lstStyle/>
          <a:p>
            <a:pPr marL="457200" indent="-457200">
              <a:buFont typeface="Arial" panose="020B0604020202020204" pitchFamily="34" charset="0"/>
              <a:buChar char="•"/>
            </a:pPr>
            <a:r>
              <a:rPr lang="de-DE" sz="2800" dirty="0"/>
              <a:t>66 % der Deutschen nutzen KI-Tools (KPMG, 2025)</a:t>
            </a:r>
          </a:p>
          <a:p>
            <a:pPr marL="457200" indent="-457200">
              <a:buFont typeface="Arial" panose="020B0604020202020204" pitchFamily="34" charset="0"/>
              <a:buChar char="•"/>
            </a:pPr>
            <a:r>
              <a:rPr lang="de-DE" sz="2800" dirty="0"/>
              <a:t>Nur 32 % vertrauen den Ergebnissen vollständig</a:t>
            </a:r>
          </a:p>
          <a:p>
            <a:pPr marL="457200" indent="-457200">
              <a:buFont typeface="Arial" panose="020B0604020202020204" pitchFamily="34" charset="0"/>
              <a:buChar char="•"/>
            </a:pPr>
            <a:r>
              <a:rPr lang="de-DE" sz="2800" dirty="0"/>
              <a:t>Transparenz hilft, Vertrauen aufzubauen</a:t>
            </a:r>
          </a:p>
          <a:p>
            <a:pPr marL="457200" indent="-457200">
              <a:buFont typeface="Arial" panose="020B0604020202020204" pitchFamily="34" charset="0"/>
              <a:buChar char="•"/>
            </a:pPr>
            <a:r>
              <a:rPr lang="de-DE" sz="2800" dirty="0"/>
              <a:t>Klare Regeln für den Umgang mit KI sind nötig</a:t>
            </a:r>
          </a:p>
          <a:p>
            <a:pPr marL="457200" indent="-457200">
              <a:buFont typeface="Arial" panose="020B0604020202020204" pitchFamily="34" charset="0"/>
              <a:buChar char="•"/>
            </a:pPr>
            <a:endParaRPr lang="de-DE" sz="2800" dirty="0"/>
          </a:p>
        </p:txBody>
      </p:sp>
      <p:pic>
        <p:nvPicPr>
          <p:cNvPr id="3" name="Grafik 2">
            <a:extLst>
              <a:ext uri="{FF2B5EF4-FFF2-40B4-BE49-F238E27FC236}">
                <a16:creationId xmlns:a16="http://schemas.microsoft.com/office/drawing/2014/main" id="{875B4633-09C4-4E42-BC81-C9FDF824244D}"/>
              </a:ext>
            </a:extLst>
          </p:cNvPr>
          <p:cNvPicPr>
            <a:picLocks noChangeAspect="1"/>
          </p:cNvPicPr>
          <p:nvPr/>
        </p:nvPicPr>
        <p:blipFill>
          <a:blip r:embed="rId2"/>
          <a:stretch>
            <a:fillRect/>
          </a:stretch>
        </p:blipFill>
        <p:spPr>
          <a:xfrm>
            <a:off x="6858236" y="1592704"/>
            <a:ext cx="4840335" cy="3226890"/>
          </a:xfrm>
          <a:prstGeom prst="rect">
            <a:avLst/>
          </a:prstGeom>
        </p:spPr>
      </p:pic>
    </p:spTree>
    <p:extLst>
      <p:ext uri="{BB962C8B-B14F-4D97-AF65-F5344CB8AC3E}">
        <p14:creationId xmlns:p14="http://schemas.microsoft.com/office/powerpoint/2010/main" val="1226738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8</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Trend 5: Nachhaltigkeit &amp; neue Risiken</a:t>
            </a:r>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6351543" cy="4495434"/>
          </a:xfrm>
        </p:spPr>
        <p:txBody>
          <a:bodyPr/>
          <a:lstStyle/>
          <a:p>
            <a:pPr marL="457200" indent="-457200">
              <a:buFont typeface="Arial" panose="020B0604020202020204" pitchFamily="34" charset="0"/>
              <a:buChar char="•"/>
            </a:pPr>
            <a:r>
              <a:rPr lang="de-DE" sz="2800" dirty="0"/>
              <a:t>80 % der Müllbrände durch falsch entsorgte Akkus</a:t>
            </a:r>
          </a:p>
          <a:p>
            <a:pPr marL="457200" indent="-457200">
              <a:buFont typeface="Arial" panose="020B0604020202020204" pitchFamily="34" charset="0"/>
              <a:buChar char="•"/>
            </a:pPr>
            <a:r>
              <a:rPr lang="de-DE" sz="2800" dirty="0"/>
              <a:t>Jährlich 15.000 t Lithium-Akkus in Deutschland im Umlauf</a:t>
            </a:r>
          </a:p>
          <a:p>
            <a:pPr marL="457200" indent="-457200">
              <a:buFont typeface="Arial" panose="020B0604020202020204" pitchFamily="34" charset="0"/>
              <a:buChar char="•"/>
            </a:pPr>
            <a:r>
              <a:rPr lang="de-DE" sz="2800" dirty="0"/>
              <a:t>Neue Geräte schaffen auch neue Gefährdungspotenziale</a:t>
            </a:r>
          </a:p>
          <a:p>
            <a:pPr marL="457200" indent="-457200">
              <a:buFont typeface="Arial" panose="020B0604020202020204" pitchFamily="34" charset="0"/>
              <a:buChar char="•"/>
            </a:pPr>
            <a:r>
              <a:rPr lang="de-DE" sz="2800" dirty="0"/>
              <a:t>Sichere Entsorgung und Schulung werden wichtiger</a:t>
            </a:r>
          </a:p>
        </p:txBody>
      </p:sp>
      <p:pic>
        <p:nvPicPr>
          <p:cNvPr id="3" name="Grafik 2">
            <a:extLst>
              <a:ext uri="{FF2B5EF4-FFF2-40B4-BE49-F238E27FC236}">
                <a16:creationId xmlns:a16="http://schemas.microsoft.com/office/drawing/2014/main" id="{52664B65-DDDF-4523-A97F-8A06BA5504B1}"/>
              </a:ext>
            </a:extLst>
          </p:cNvPr>
          <p:cNvPicPr>
            <a:picLocks noChangeAspect="1"/>
          </p:cNvPicPr>
          <p:nvPr/>
        </p:nvPicPr>
        <p:blipFill>
          <a:blip r:embed="rId2"/>
          <a:stretch>
            <a:fillRect/>
          </a:stretch>
        </p:blipFill>
        <p:spPr>
          <a:xfrm>
            <a:off x="8269142" y="1470264"/>
            <a:ext cx="2755556" cy="4133334"/>
          </a:xfrm>
          <a:prstGeom prst="rect">
            <a:avLst/>
          </a:prstGeom>
        </p:spPr>
      </p:pic>
    </p:spTree>
    <p:extLst>
      <p:ext uri="{BB962C8B-B14F-4D97-AF65-F5344CB8AC3E}">
        <p14:creationId xmlns:p14="http://schemas.microsoft.com/office/powerpoint/2010/main" val="308001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E9404C38-4AA0-8C8A-BA11-E4A61B9076CD}"/>
              </a:ext>
            </a:extLst>
          </p:cNvPr>
          <p:cNvSpPr>
            <a:spLocks noGrp="1"/>
          </p:cNvSpPr>
          <p:nvPr>
            <p:ph type="ftr" sz="quarter" idx="20"/>
          </p:nvPr>
        </p:nvSpPr>
        <p:spPr/>
        <p:txBody>
          <a:bodyPr/>
          <a:lstStyle/>
          <a:p>
            <a:endParaRPr lang="de-DE" dirty="0"/>
          </a:p>
        </p:txBody>
      </p:sp>
      <p:sp>
        <p:nvSpPr>
          <p:cNvPr id="6" name="Foliennummernplatzhalter 5">
            <a:extLst>
              <a:ext uri="{FF2B5EF4-FFF2-40B4-BE49-F238E27FC236}">
                <a16:creationId xmlns:a16="http://schemas.microsoft.com/office/drawing/2014/main" id="{7F34F2C4-7E0E-913C-42C0-8B75DED76135}"/>
              </a:ext>
            </a:extLst>
          </p:cNvPr>
          <p:cNvSpPr>
            <a:spLocks noGrp="1"/>
          </p:cNvSpPr>
          <p:nvPr>
            <p:ph type="sldNum" sz="quarter" idx="21"/>
          </p:nvPr>
        </p:nvSpPr>
        <p:spPr/>
        <p:txBody>
          <a:bodyPr/>
          <a:lstStyle/>
          <a:p>
            <a:fld id="{521AE3AC-DDCA-45D4-9B2A-A2DBEA872607}" type="slidenum">
              <a:rPr lang="de-DE" smtClean="0"/>
              <a:pPr/>
              <a:t>9</a:t>
            </a:fld>
            <a:endParaRPr lang="de-DE" dirty="0"/>
          </a:p>
        </p:txBody>
      </p:sp>
      <p:sp>
        <p:nvSpPr>
          <p:cNvPr id="7" name="Titel 6">
            <a:extLst>
              <a:ext uri="{FF2B5EF4-FFF2-40B4-BE49-F238E27FC236}">
                <a16:creationId xmlns:a16="http://schemas.microsoft.com/office/drawing/2014/main" id="{4F0ED3C3-17C0-4770-B704-BCE6A722DEB6}"/>
              </a:ext>
            </a:extLst>
          </p:cNvPr>
          <p:cNvSpPr>
            <a:spLocks noGrp="1"/>
          </p:cNvSpPr>
          <p:nvPr>
            <p:ph type="title"/>
          </p:nvPr>
        </p:nvSpPr>
        <p:spPr/>
        <p:txBody>
          <a:bodyPr/>
          <a:lstStyle/>
          <a:p>
            <a:r>
              <a:rPr lang="de-DE" sz="2800" dirty="0"/>
              <a:t>Übung: Gefahren erkennen mit AR-Unterstützung</a:t>
            </a:r>
          </a:p>
        </p:txBody>
      </p:sp>
      <p:sp>
        <p:nvSpPr>
          <p:cNvPr id="12" name="Inhaltsplatzhalter 11">
            <a:extLst>
              <a:ext uri="{FF2B5EF4-FFF2-40B4-BE49-F238E27FC236}">
                <a16:creationId xmlns:a16="http://schemas.microsoft.com/office/drawing/2014/main" id="{BD959749-4F06-419A-A80C-FCFF3E1F0073}"/>
              </a:ext>
            </a:extLst>
          </p:cNvPr>
          <p:cNvSpPr>
            <a:spLocks noGrp="1"/>
          </p:cNvSpPr>
          <p:nvPr>
            <p:ph sz="quarter" idx="19"/>
          </p:nvPr>
        </p:nvSpPr>
        <p:spPr>
          <a:xfrm>
            <a:off x="527052" y="1592704"/>
            <a:ext cx="6838024" cy="4495434"/>
          </a:xfrm>
        </p:spPr>
        <p:txBody>
          <a:bodyPr/>
          <a:lstStyle/>
          <a:p>
            <a:pPr marL="457200" indent="-457200">
              <a:buFont typeface="Arial" panose="020B0604020202020204" pitchFamily="34" charset="0"/>
              <a:buChar char="•"/>
            </a:pPr>
            <a:r>
              <a:rPr lang="de-DE" sz="2800" dirty="0"/>
              <a:t>Wie kann die „erweiterte Realität“ (</a:t>
            </a:r>
            <a:r>
              <a:rPr lang="de-DE" sz="2800" dirty="0" err="1"/>
              <a:t>Augmented</a:t>
            </a:r>
            <a:r>
              <a:rPr lang="de-DE" sz="2800" dirty="0"/>
              <a:t> Reality) vor Gefahren schützen?</a:t>
            </a:r>
          </a:p>
          <a:p>
            <a:pPr marL="457200" indent="-457200">
              <a:buFont typeface="Arial" panose="020B0604020202020204" pitchFamily="34" charset="0"/>
              <a:buChar char="•"/>
            </a:pPr>
            <a:r>
              <a:rPr lang="de-DE" sz="2800" dirty="0"/>
              <a:t>Was wird oft übersehen beim ersten Blick?</a:t>
            </a:r>
          </a:p>
          <a:p>
            <a:pPr marL="457200" indent="-457200">
              <a:buFont typeface="Arial" panose="020B0604020202020204" pitchFamily="34" charset="0"/>
              <a:buChar char="•"/>
            </a:pPr>
            <a:r>
              <a:rPr lang="de-DE" sz="2800" dirty="0"/>
              <a:t>Welche Maßnahmen wären im realen Betrieb nötig?</a:t>
            </a:r>
          </a:p>
          <a:p>
            <a:pPr marL="457200" indent="-457200">
              <a:buFont typeface="Arial" panose="020B0604020202020204" pitchFamily="34" charset="0"/>
              <a:buChar char="•"/>
            </a:pPr>
            <a:r>
              <a:rPr lang="de-DE" sz="2800" dirty="0"/>
              <a:t>AR-Erfahrung mit anschließender Diskussion.</a:t>
            </a:r>
          </a:p>
        </p:txBody>
      </p:sp>
      <p:pic>
        <p:nvPicPr>
          <p:cNvPr id="3" name="Grafik 2">
            <a:extLst>
              <a:ext uri="{FF2B5EF4-FFF2-40B4-BE49-F238E27FC236}">
                <a16:creationId xmlns:a16="http://schemas.microsoft.com/office/drawing/2014/main" id="{2C787D0B-BDB5-410B-8322-00BE170E14C2}"/>
              </a:ext>
            </a:extLst>
          </p:cNvPr>
          <p:cNvPicPr>
            <a:picLocks noChangeAspect="1"/>
          </p:cNvPicPr>
          <p:nvPr/>
        </p:nvPicPr>
        <p:blipFill>
          <a:blip r:embed="rId2"/>
          <a:stretch>
            <a:fillRect/>
          </a:stretch>
        </p:blipFill>
        <p:spPr>
          <a:xfrm>
            <a:off x="7976900" y="1619884"/>
            <a:ext cx="3695988" cy="3695988"/>
          </a:xfrm>
          <a:prstGeom prst="rect">
            <a:avLst/>
          </a:prstGeom>
        </p:spPr>
      </p:pic>
    </p:spTree>
    <p:extLst>
      <p:ext uri="{BB962C8B-B14F-4D97-AF65-F5344CB8AC3E}">
        <p14:creationId xmlns:p14="http://schemas.microsoft.com/office/powerpoint/2010/main" val="68450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IO_CHANGETRACKING" val="true"/>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MIO_HDS" val="True"/>
  <p:tag name="MIO_UPDATE" val="True"/>
  <p:tag name="MIO_FALLBACK_LAYOUT" val="6"/>
  <p:tag name="MIO_SHOW_DATE" val="False"/>
  <p:tag name="MIO_SHOW_FOOTER" val="False"/>
  <p:tag name="MIO_SHOW_PAGENUMBER" val="False"/>
  <p:tag name="MIO_AVOID_BLANK_LAYOUT" val="True"/>
  <p:tag name="MIO_CD_LAYOUT_VALID_AREA" val="False"/>
  <p:tag name="MIO_NUMBER_OF_VALID_LAYOUTS" val="21"/>
  <p:tag name="MIO_EKGUID" val="d78cf25b-398c-4e7d-be6f-bc2ca9092c8f"/>
  <p:tag name="MIO_VERSION" val="07.11.2022 10:48:56"/>
  <p:tag name="MIO_LASTDOWNLOADED" val="07.11.2022 10:48:56"/>
  <p:tag name="MIO_DBID" val="25C89224-3BD0-4DAE-9699-6AD9CAF4AB96"/>
  <p:tag name="MIO_OBJECTNAME" val="TeachToProtect Master"/>
  <p:tag name="MIO_LASTEDITORNAME" val="Tatjana Hänsch"/>
  <p:tag name="MIO_SKIPVERSION" val="01.01.0001 00:00:00"/>
  <p:tag name="MIO_CDID" val="44516e57-4c74-411b-bee8-275ec7414433"/>
  <p:tag name="MIO_PRESI_FIRST_SLIDENUMBER"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achToProtect Unterweisung">
  <a:themeElements>
    <a:clrScheme name="T2P">
      <a:dk1>
        <a:srgbClr val="000000"/>
      </a:dk1>
      <a:lt1>
        <a:sysClr val="window" lastClr="FFFFFF"/>
      </a:lt1>
      <a:dk2>
        <a:srgbClr val="5F5F5F"/>
      </a:dk2>
      <a:lt2>
        <a:srgbClr val="CCCCCC"/>
      </a:lt2>
      <a:accent1>
        <a:srgbClr val="008CE2"/>
      </a:accent1>
      <a:accent2>
        <a:srgbClr val="FF5F1F"/>
      </a:accent2>
      <a:accent3>
        <a:srgbClr val="BBD74A"/>
      </a:accent3>
      <a:accent4>
        <a:srgbClr val="444444"/>
      </a:accent4>
      <a:accent5>
        <a:srgbClr val="7D8A90"/>
      </a:accent5>
      <a:accent6>
        <a:srgbClr val="A5A5A5"/>
      </a:accent6>
      <a:hlink>
        <a:srgbClr val="A5A5A5"/>
      </a:hlink>
      <a:folHlink>
        <a:srgbClr val="008CE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gray">
        <a:solidFill>
          <a:schemeClr val="accent1"/>
        </a:solidFill>
        <a:ln>
          <a:noFill/>
        </a:ln>
      </a:spPr>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defPPr algn="ctr" rtl="0" eaLnBrk="1" fontAlgn="auto" hangingPunct="1">
          <a:lnSpc>
            <a:spcPct val="100000"/>
          </a:lnSpc>
          <a:spcBef>
            <a:spcPts val="300"/>
          </a:spcBef>
          <a:spcAft>
            <a:spcPts val="300"/>
          </a:spcAft>
          <a:defRPr sz="1400" b="0" i="0" u="none" baseline="0">
            <a:solidFill>
              <a:srgbClr val="FFFFFF"/>
            </a:solidFill>
            <a:cs typeface="Calibri" panose="020F050202020403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bwMode="gray">
        <a:ln w="12700">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bwMode="gray">
        <a:noFill/>
        <a:ln w="12700">
          <a:noFill/>
        </a:ln>
      </a:spPr>
      <a:bodyPr vert="horz" wrap="square" lIns="0" tIns="0" rIns="0" bIns="0" rtlCol="0">
        <a:noAutofit/>
      </a:bodyPr>
      <a:lstStyle>
        <a:defPPr algn="l" defTabSz="914377" rtl="0" eaLnBrk="1" fontAlgn="auto" hangingPunct="1">
          <a:lnSpc>
            <a:spcPct val="100000"/>
          </a:lnSpc>
          <a:spcBef>
            <a:spcPts val="400"/>
          </a:spcBef>
          <a:spcAft>
            <a:spcPts val="400"/>
          </a:spcAft>
          <a:buNone/>
          <a:defRPr sz="1400" b="0" i="0" u="none" baseline="0" dirty="0" err="1" smtClean="0">
            <a:solidFill>
              <a:schemeClr val="tx2"/>
            </a:solidFill>
          </a:defRPr>
        </a:defPPr>
      </a:lstStyle>
    </a:txDef>
  </a:objectDefaults>
  <a:extraClrSchemeLst/>
  <a:extLst>
    <a:ext uri="{05A4C25C-085E-4340-85A3-A5531E510DB2}">
      <thm15:themeFamily xmlns:thm15="http://schemas.microsoft.com/office/thememl/2012/main" name="230213_Unterweisungsmaster.potx" id="{9E4A4A0A-9CE5-44C1-891A-5ACB62BC9D76}" vid="{335BF843-C8EE-419D-86E9-A11EBEAB2156}"/>
    </a:ext>
  </a:extLst>
</a:theme>
</file>

<file path=ppt/theme/theme2.xml><?xml version="1.0" encoding="utf-8"?>
<a:theme xmlns:a="http://schemas.openxmlformats.org/drawingml/2006/main" name="Larissa">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a:majorFont>
        <a:latin typeface="Work Sans SemiBold"/>
        <a:ea typeface=""/>
        <a:cs typeface=""/>
      </a:majorFont>
      <a:minorFont>
        <a:latin typeface="Work sans"/>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a:themeElements>
    <a:clrScheme name="ELEX 2">
      <a:dk1>
        <a:sysClr val="windowText" lastClr="000000"/>
      </a:dk1>
      <a:lt1>
        <a:sysClr val="window" lastClr="FFFFFF"/>
      </a:lt1>
      <a:dk2>
        <a:srgbClr val="273B46"/>
      </a:dk2>
      <a:lt2>
        <a:srgbClr val="CCCCCC"/>
      </a:lt2>
      <a:accent1>
        <a:srgbClr val="BBCE00"/>
      </a:accent1>
      <a:accent2>
        <a:srgbClr val="164193"/>
      </a:accent2>
      <a:accent3>
        <a:srgbClr val="273B46"/>
      </a:accent3>
      <a:accent4>
        <a:srgbClr val="7D8A90"/>
      </a:accent4>
      <a:accent5>
        <a:srgbClr val="00ADBC"/>
      </a:accent5>
      <a:accent6>
        <a:srgbClr val="444444"/>
      </a:accent6>
      <a:hlink>
        <a:srgbClr val="7D8A90"/>
      </a:hlink>
      <a:folHlink>
        <a:srgbClr val="CCD424"/>
      </a:folHlink>
    </a:clrScheme>
    <a:fontScheme name="ELEX SCHRIFT">
      <a:majorFont>
        <a:latin typeface="Work Sans SemiBold"/>
        <a:ea typeface=""/>
        <a:cs typeface=""/>
      </a:majorFont>
      <a:minorFont>
        <a:latin typeface="Work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f5f3c0c8-cb47-4a26-91a1-a44bb4539247" xsi:nil="true"/>
    <lcf76f155ced4ddcb4097134ff3c332f xmlns="bbb3f655-f267-4a84-b742-532fbc77d0a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E9C0657C80C9EB42A8AE8AF1E32C18B5" ma:contentTypeVersion="16" ma:contentTypeDescription="Ein neues Dokument erstellen." ma:contentTypeScope="" ma:versionID="b48c60bcb5f7d428e64c16f8b40588dd">
  <xsd:schema xmlns:xsd="http://www.w3.org/2001/XMLSchema" xmlns:xs="http://www.w3.org/2001/XMLSchema" xmlns:p="http://schemas.microsoft.com/office/2006/metadata/properties" xmlns:ns2="bbb3f655-f267-4a84-b742-532fbc77d0ab" xmlns:ns3="f5f3c0c8-cb47-4a26-91a1-a44bb4539247" targetNamespace="http://schemas.microsoft.com/office/2006/metadata/properties" ma:root="true" ma:fieldsID="dfa5347d09fbae1c92fe6be18fe04650" ns2:_="" ns3:_="">
    <xsd:import namespace="bbb3f655-f267-4a84-b742-532fbc77d0ab"/>
    <xsd:import namespace="f5f3c0c8-cb47-4a26-91a1-a44bb453924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b3f655-f267-4a84-b742-532fbc77d0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0a4a64a0-82bc-48a6-9867-8208b236fb3d"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f5f3c0c8-cb47-4a26-91a1-a44bb4539247" elementFormDefault="qualified">
    <xsd:import namespace="http://schemas.microsoft.com/office/2006/documentManagement/types"/>
    <xsd:import namespace="http://schemas.microsoft.com/office/infopath/2007/PartnerControls"/>
    <xsd:element name="SharedWithUsers" ma:index="10"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60bcdc34-3acf-42b1-abfa-b6ef944057a8}" ma:internalName="TaxCatchAll" ma:showField="CatchAllData" ma:web="f5f3c0c8-cb47-4a26-91a1-a44bb45392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9CB2B41-5664-4C59-9600-B8E994170EF9}">
  <ds:schemaRefs>
    <ds:schemaRef ds:uri="http://schemas.openxmlformats.org/package/2006/metadata/core-properties"/>
    <ds:schemaRef ds:uri="http://schemas.microsoft.com/office/2006/documentManagement/types"/>
    <ds:schemaRef ds:uri="http://schemas.microsoft.com/office/2006/metadata/properties"/>
    <ds:schemaRef ds:uri="http://purl.org/dc/terms/"/>
    <ds:schemaRef ds:uri="http://purl.org/dc/elements/1.1/"/>
    <ds:schemaRef ds:uri="http://purl.org/dc/dcmitype/"/>
    <ds:schemaRef ds:uri="f5f3c0c8-cb47-4a26-91a1-a44bb4539247"/>
    <ds:schemaRef ds:uri="http://schemas.microsoft.com/office/infopath/2007/PartnerControls"/>
    <ds:schemaRef ds:uri="bbb3f655-f267-4a84-b742-532fbc77d0ab"/>
    <ds:schemaRef ds:uri="http://www.w3.org/XML/1998/namespace"/>
  </ds:schemaRefs>
</ds:datastoreItem>
</file>

<file path=customXml/itemProps2.xml><?xml version="1.0" encoding="utf-8"?>
<ds:datastoreItem xmlns:ds="http://schemas.openxmlformats.org/officeDocument/2006/customXml" ds:itemID="{ECA98C29-184F-4581-BF23-E8C72B452FD7}">
  <ds:schemaRefs>
    <ds:schemaRef ds:uri="http://schemas.microsoft.com/sharepoint/v3/contenttype/forms"/>
  </ds:schemaRefs>
</ds:datastoreItem>
</file>

<file path=customXml/itemProps3.xml><?xml version="1.0" encoding="utf-8"?>
<ds:datastoreItem xmlns:ds="http://schemas.openxmlformats.org/officeDocument/2006/customXml" ds:itemID="{526B0DF8-31DD-4574-98DA-6D7F9B04190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b3f655-f267-4a84-b742-532fbc77d0ab"/>
    <ds:schemaRef ds:uri="f5f3c0c8-cb47-4a26-91a1-a44bb453924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230213_Unterweisungsmaster</Template>
  <TotalTime>0</TotalTime>
  <Words>431</Words>
  <Application>Microsoft Office PowerPoint</Application>
  <PresentationFormat>Breitbild</PresentationFormat>
  <Paragraphs>81</Paragraphs>
  <Slides>15</Slides>
  <Notes>0</Notes>
  <HiddenSlides>0</HiddenSlides>
  <MMClips>0</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15</vt:i4>
      </vt:variant>
    </vt:vector>
  </HeadingPairs>
  <TitlesOfParts>
    <vt:vector size="21" baseType="lpstr">
      <vt:lpstr>Arial</vt:lpstr>
      <vt:lpstr>Calibri</vt:lpstr>
      <vt:lpstr>Courier New</vt:lpstr>
      <vt:lpstr>Symbol</vt:lpstr>
      <vt:lpstr>Wingdings</vt:lpstr>
      <vt:lpstr>TeachToProtect Unterweisung</vt:lpstr>
      <vt:lpstr>Arbeitsschutztrends 2026</vt:lpstr>
      <vt:lpstr>Ziel der Unterweisung</vt:lpstr>
      <vt:lpstr>Positive Entwicklung: Zahlen, die Mut machen</vt:lpstr>
      <vt:lpstr>Trend 1: Digitalisierung im Arbeitsschutz</vt:lpstr>
      <vt:lpstr>Trend 2: VR &amp; interaktive Lernformate</vt:lpstr>
      <vt:lpstr>Trend 3: Smarte PSA &amp; Sensorik</vt:lpstr>
      <vt:lpstr>Trend 4: KI – Chancen &amp; Sorgen</vt:lpstr>
      <vt:lpstr>Trend 5: Nachhaltigkeit &amp; neue Risiken</vt:lpstr>
      <vt:lpstr>Übung: Gefahren erkennen mit AR-Unterstützung</vt:lpstr>
      <vt:lpstr>Interaktive Quizfrage</vt:lpstr>
      <vt:lpstr>Diskussion: Technik-Erfahrungen im Betrieb</vt:lpstr>
      <vt:lpstr>Fazit &amp; Botschaft</vt:lpstr>
      <vt:lpstr>Ausblick &amp; Kontakt</vt:lpstr>
      <vt:lpstr>Abschlussbotschaft</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Unterweisung für neue Mitarbeitende (Erstunterweisung)</dc:title>
  <dc:creator>werner</dc:creator>
  <cp:lastModifiedBy>web</cp:lastModifiedBy>
  <cp:revision>58</cp:revision>
  <dcterms:created xsi:type="dcterms:W3CDTF">2023-02-14T12:25:38Z</dcterms:created>
  <dcterms:modified xsi:type="dcterms:W3CDTF">2025-11-07T15:42:28Z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0x010100E9C0657C80C9EB42A8AE8AF1E32C18B5</vt:lpwstr>
  </property>
</Properties>
</file>