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61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804761"/>
            <a:ext cx="840462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A4A4A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Sicherheitskennzeichen im Überblick</a:t>
            </a:r>
            <a:endParaRPr lang="en-US" sz="3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716" y="601980"/>
            <a:ext cx="11362968" cy="69723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1634" y="7574280"/>
            <a:ext cx="13247132" cy="179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854" y="539592"/>
            <a:ext cx="11919455" cy="621053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7956" y="7453670"/>
            <a:ext cx="13054489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36019" y="7721560"/>
            <a:ext cx="13558361" cy="139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endParaRPr lang="en-US" sz="65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0F36CFA-79A6-0926-BE20-32B45E44D93B}"/>
              </a:ext>
            </a:extLst>
          </p:cNvPr>
          <p:cNvGrpSpPr/>
          <p:nvPr/>
        </p:nvGrpSpPr>
        <p:grpSpPr>
          <a:xfrm>
            <a:off x="1984708" y="538672"/>
            <a:ext cx="10518975" cy="7182888"/>
            <a:chOff x="1994949" y="368618"/>
            <a:chExt cx="8806101" cy="6268635"/>
          </a:xfrm>
        </p:grpSpPr>
        <p:pic>
          <p:nvPicPr>
            <p:cNvPr id="3" name="Image 1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4949" y="2334572"/>
              <a:ext cx="8797528" cy="4302681"/>
            </a:xfrm>
            <a:prstGeom prst="rect">
              <a:avLst/>
            </a:prstGeom>
          </p:spPr>
        </p:pic>
        <p:pic>
          <p:nvPicPr>
            <p:cNvPr id="2" name="Image 0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4949" y="368618"/>
              <a:ext cx="8806101" cy="28542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949" y="393854"/>
            <a:ext cx="10331648" cy="699825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7228" y="7587734"/>
            <a:ext cx="13275945" cy="175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1CBE9E8-FDFB-9B82-BFED-D3CD116D5ABE}"/>
              </a:ext>
            </a:extLst>
          </p:cNvPr>
          <p:cNvGrpSpPr/>
          <p:nvPr/>
        </p:nvGrpSpPr>
        <p:grpSpPr>
          <a:xfrm>
            <a:off x="1592494" y="209096"/>
            <a:ext cx="11137187" cy="7270492"/>
            <a:chOff x="1592494" y="209095"/>
            <a:chExt cx="11566021" cy="7450827"/>
          </a:xfrm>
        </p:grpSpPr>
        <p:pic>
          <p:nvPicPr>
            <p:cNvPr id="2" name="Image 0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4812" y="209095"/>
              <a:ext cx="11403094" cy="3397694"/>
            </a:xfrm>
            <a:prstGeom prst="rect">
              <a:avLst/>
            </a:prstGeom>
          </p:spPr>
        </p:pic>
        <p:pic>
          <p:nvPicPr>
            <p:cNvPr id="4" name="Image 0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2494" y="3606789"/>
              <a:ext cx="11566021" cy="40531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Benutzerdefiniert</PresentationFormat>
  <Paragraphs>7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Nunito Sans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SP - Sonja Heynen-Pianka</cp:lastModifiedBy>
  <cp:revision>2</cp:revision>
  <dcterms:created xsi:type="dcterms:W3CDTF">2025-08-19T12:13:52Z</dcterms:created>
  <dcterms:modified xsi:type="dcterms:W3CDTF">2025-08-19T12:16:58Z</dcterms:modified>
</cp:coreProperties>
</file>