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36" r:id="rId4"/>
  </p:sldMasterIdLst>
  <p:notesMasterIdLst>
    <p:notesMasterId r:id="rId22"/>
  </p:notesMasterIdLst>
  <p:handoutMasterIdLst>
    <p:handoutMasterId r:id="rId23"/>
  </p:handoutMasterIdLst>
  <p:sldIdLst>
    <p:sldId id="283" r:id="rId5"/>
    <p:sldId id="284" r:id="rId6"/>
    <p:sldId id="286" r:id="rId7"/>
    <p:sldId id="288" r:id="rId8"/>
    <p:sldId id="420" r:id="rId9"/>
    <p:sldId id="290" r:id="rId10"/>
    <p:sldId id="415" r:id="rId11"/>
    <p:sldId id="421" r:id="rId12"/>
    <p:sldId id="422" r:id="rId13"/>
    <p:sldId id="292" r:id="rId14"/>
    <p:sldId id="423" r:id="rId15"/>
    <p:sldId id="295" r:id="rId16"/>
    <p:sldId id="424" r:id="rId17"/>
    <p:sldId id="299" r:id="rId18"/>
    <p:sldId id="426" r:id="rId19"/>
    <p:sldId id="418" r:id="rId20"/>
    <p:sldId id="419" r:id="rId21"/>
  </p:sldIdLst>
  <p:sldSz cx="12192000" cy="6858000"/>
  <p:notesSz cx="6794500" cy="9931400"/>
  <p:custDataLst>
    <p:tags r:id="rId2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7610E-4638-2A9B-349B-F4878BC3E837}" name="LaK - Laura Knieps" initials="LLK" userId="S::lak@vnr.de::3a391a98-baeb-49d0-80d1-22986b3e471e" providerId="AD"/>
  <p188:author id="{5486334C-391F-48E3-F06F-A7566D422A79}" name="CC - Chand Chopra" initials="CCC" userId="S::cc@vnr.de::147050ee-f902-4a1c-a393-8ccdd2b31d6c" providerId="AD"/>
  <p188:author id="{0F30A8DE-C86E-289F-CD99-B16889FB7B5B}" name="haensch" initials="h" userId="S::haensch@slide-by-slide.de::a4c30ba3-0820-471f-bd41-8445325b9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74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54000" autoAdjust="0"/>
  </p:normalViewPr>
  <p:slideViewPr>
    <p:cSldViewPr snapToGrid="0" snapToObjects="1" showGuides="1">
      <p:cViewPr varScale="1">
        <p:scale>
          <a:sx n="102" d="100"/>
          <a:sy n="102" d="100"/>
        </p:scale>
        <p:origin x="144" y="420"/>
      </p:cViewPr>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00" d="100"/>
        <a:sy n="100" d="100"/>
      </p:scale>
      <p:origin x="0" y="-2466"/>
    </p:cViewPr>
  </p:sorterViewPr>
  <p:notesViewPr>
    <p:cSldViewPr snapToGrid="0" snapToObjects="1" showGuides="1">
      <p:cViewPr>
        <p:scale>
          <a:sx n="100" d="100"/>
          <a:sy n="100" d="100"/>
        </p:scale>
        <p:origin x="5202"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a4d358c036be4cb4" providerId="LiveId" clId="{F61D3EB9-9066-4D34-95FC-83F3DB15513C}"/>
    <pc:docChg chg="undo custSel delSld modSld">
      <pc:chgData name="" userId="a4d358c036be4cb4" providerId="LiveId" clId="{F61D3EB9-9066-4D34-95FC-83F3DB15513C}" dt="2025-03-12T13:13:29.205" v="284" actId="20577"/>
      <pc:docMkLst>
        <pc:docMk/>
      </pc:docMkLst>
      <pc:sldChg chg="delSp modSp">
        <pc:chgData name="" userId="a4d358c036be4cb4" providerId="LiveId" clId="{F61D3EB9-9066-4D34-95FC-83F3DB15513C}" dt="2025-03-12T12:35:25.507" v="11" actId="478"/>
        <pc:sldMkLst>
          <pc:docMk/>
          <pc:sldMk cId="3562218748" sldId="283"/>
        </pc:sldMkLst>
        <pc:spChg chg="del">
          <ac:chgData name="" userId="a4d358c036be4cb4" providerId="LiveId" clId="{F61D3EB9-9066-4D34-95FC-83F3DB15513C}" dt="2025-03-12T12:35:25.507" v="11" actId="478"/>
          <ac:spMkLst>
            <pc:docMk/>
            <pc:sldMk cId="3562218748" sldId="283"/>
            <ac:spMk id="12" creationId="{9A5F4EEF-6C68-85B4-135C-6E306091E0AD}"/>
          </ac:spMkLst>
        </pc:spChg>
        <pc:picChg chg="mod modCrop">
          <ac:chgData name="" userId="a4d358c036be4cb4" providerId="LiveId" clId="{F61D3EB9-9066-4D34-95FC-83F3DB15513C}" dt="2025-03-12T12:35:09.197" v="10" actId="732"/>
          <ac:picMkLst>
            <pc:docMk/>
            <pc:sldMk cId="3562218748" sldId="283"/>
            <ac:picMk id="11" creationId="{76CC98E9-B15A-07EB-FD76-4BF641D1755C}"/>
          </ac:picMkLst>
        </pc:picChg>
      </pc:sldChg>
      <pc:sldChg chg="addSp delSp modSp">
        <pc:chgData name="" userId="a4d358c036be4cb4" providerId="LiveId" clId="{F61D3EB9-9066-4D34-95FC-83F3DB15513C}" dt="2025-03-12T12:42:31.895" v="128" actId="20577"/>
        <pc:sldMkLst>
          <pc:docMk/>
          <pc:sldMk cId="258240228" sldId="284"/>
        </pc:sldMkLst>
        <pc:spChg chg="mod">
          <ac:chgData name="" userId="a4d358c036be4cb4" providerId="LiveId" clId="{F61D3EB9-9066-4D34-95FC-83F3DB15513C}" dt="2025-03-12T12:38:21.108" v="27" actId="14100"/>
          <ac:spMkLst>
            <pc:docMk/>
            <pc:sldMk cId="258240228" sldId="284"/>
            <ac:spMk id="4" creationId="{6887A37E-FEA8-BB52-0D32-F730694393A1}"/>
          </ac:spMkLst>
        </pc:spChg>
        <pc:spChg chg="add del mod">
          <ac:chgData name="" userId="a4d358c036be4cb4" providerId="LiveId" clId="{F61D3EB9-9066-4D34-95FC-83F3DB15513C}" dt="2025-03-12T12:41:21.154" v="113"/>
          <ac:spMkLst>
            <pc:docMk/>
            <pc:sldMk cId="258240228" sldId="284"/>
            <ac:spMk id="8" creationId="{FFA0A134-93D4-4BAD-B0E9-46BC59FD0C74}"/>
          </ac:spMkLst>
        </pc:spChg>
        <pc:spChg chg="add mod">
          <ac:chgData name="" userId="a4d358c036be4cb4" providerId="LiveId" clId="{F61D3EB9-9066-4D34-95FC-83F3DB15513C}" dt="2025-03-12T12:42:31.895" v="128" actId="20577"/>
          <ac:spMkLst>
            <pc:docMk/>
            <pc:sldMk cId="258240228" sldId="284"/>
            <ac:spMk id="9" creationId="{F2C008E7-AD68-475E-8C5B-827237D08460}"/>
          </ac:spMkLst>
        </pc:spChg>
        <pc:picChg chg="add mod modCrop">
          <ac:chgData name="" userId="a4d358c036be4cb4" providerId="LiveId" clId="{F61D3EB9-9066-4D34-95FC-83F3DB15513C}" dt="2025-03-12T12:38:30.748" v="48" actId="1037"/>
          <ac:picMkLst>
            <pc:docMk/>
            <pc:sldMk cId="258240228" sldId="284"/>
            <ac:picMk id="7" creationId="{6CED72BE-B8ED-43F4-B3F7-7B49D7A665C8}"/>
          </ac:picMkLst>
        </pc:picChg>
      </pc:sldChg>
      <pc:sldChg chg="addSp modSp">
        <pc:chgData name="" userId="a4d358c036be4cb4" providerId="LiveId" clId="{F61D3EB9-9066-4D34-95FC-83F3DB15513C}" dt="2025-03-12T12:41:30.254" v="115" actId="1076"/>
        <pc:sldMkLst>
          <pc:docMk/>
          <pc:sldMk cId="1927844772" sldId="288"/>
        </pc:sldMkLst>
        <pc:spChg chg="add mod">
          <ac:chgData name="" userId="a4d358c036be4cb4" providerId="LiveId" clId="{F61D3EB9-9066-4D34-95FC-83F3DB15513C}" dt="2025-03-12T12:41:30.254" v="115" actId="1076"/>
          <ac:spMkLst>
            <pc:docMk/>
            <pc:sldMk cId="1927844772" sldId="288"/>
            <ac:spMk id="8" creationId="{C57D094C-B650-440D-AEDC-6E7584E66340}"/>
          </ac:spMkLst>
        </pc:spChg>
        <pc:spChg chg="mod">
          <ac:chgData name="" userId="a4d358c036be4cb4" providerId="LiveId" clId="{F61D3EB9-9066-4D34-95FC-83F3DB15513C}" dt="2025-03-12T12:37:00.097" v="20" actId="14100"/>
          <ac:spMkLst>
            <pc:docMk/>
            <pc:sldMk cId="1927844772" sldId="288"/>
            <ac:spMk id="11" creationId="{F0B8A9A6-DE99-456E-B59B-9187D1EB7D0A}"/>
          </ac:spMkLst>
        </pc:spChg>
        <pc:picChg chg="add mod modCrop">
          <ac:chgData name="" userId="a4d358c036be4cb4" providerId="LiveId" clId="{F61D3EB9-9066-4D34-95FC-83F3DB15513C}" dt="2025-03-12T12:37:47.198" v="26" actId="1076"/>
          <ac:picMkLst>
            <pc:docMk/>
            <pc:sldMk cId="1927844772" sldId="288"/>
            <ac:picMk id="3" creationId="{7B770514-0955-43B2-93CF-22B963AB63E9}"/>
          </ac:picMkLst>
        </pc:picChg>
      </pc:sldChg>
      <pc:sldChg chg="addSp delSp modSp">
        <pc:chgData name="" userId="a4d358c036be4cb4" providerId="LiveId" clId="{F61D3EB9-9066-4D34-95FC-83F3DB15513C}" dt="2025-03-12T13:11:17.716" v="262" actId="1076"/>
        <pc:sldMkLst>
          <pc:docMk/>
          <pc:sldMk cId="1739817152" sldId="415"/>
        </pc:sldMkLst>
        <pc:spChg chg="mod">
          <ac:chgData name="" userId="a4d358c036be4cb4" providerId="LiveId" clId="{F61D3EB9-9066-4D34-95FC-83F3DB15513C}" dt="2025-03-12T12:43:41.586" v="133" actId="14100"/>
          <ac:spMkLst>
            <pc:docMk/>
            <pc:sldMk cId="1739817152" sldId="415"/>
            <ac:spMk id="3" creationId="{49A2CA44-E0AB-A194-1265-33EF70A79FF6}"/>
          </ac:spMkLst>
        </pc:spChg>
        <pc:spChg chg="add mod">
          <ac:chgData name="" userId="a4d358c036be4cb4" providerId="LiveId" clId="{F61D3EB9-9066-4D34-95FC-83F3DB15513C}" dt="2025-03-12T13:11:17.716" v="262" actId="1076"/>
          <ac:spMkLst>
            <pc:docMk/>
            <pc:sldMk cId="1739817152" sldId="415"/>
            <ac:spMk id="9" creationId="{9D7E7232-00A0-42CC-974C-2DA1ABE6ACFC}"/>
          </ac:spMkLst>
        </pc:spChg>
        <pc:spChg chg="del mod">
          <ac:chgData name="" userId="a4d358c036be4cb4" providerId="LiveId" clId="{F61D3EB9-9066-4D34-95FC-83F3DB15513C}" dt="2025-03-12T12:45:04.706" v="138" actId="478"/>
          <ac:spMkLst>
            <pc:docMk/>
            <pc:sldMk cId="1739817152" sldId="415"/>
            <ac:spMk id="12" creationId="{34FA40A4-9915-DA3A-8BC2-174F1EB17860}"/>
          </ac:spMkLst>
        </pc:spChg>
        <pc:picChg chg="add mod">
          <ac:chgData name="" userId="a4d358c036be4cb4" providerId="LiveId" clId="{F61D3EB9-9066-4D34-95FC-83F3DB15513C}" dt="2025-03-12T12:51:32.458" v="158" actId="1440"/>
          <ac:picMkLst>
            <pc:docMk/>
            <pc:sldMk cId="1739817152" sldId="415"/>
            <ac:picMk id="7" creationId="{D5CC8EC4-56E3-4CEF-9876-F7266C0DB653}"/>
          </ac:picMkLst>
        </pc:picChg>
      </pc:sldChg>
      <pc:sldChg chg="addSp modSp">
        <pc:chgData name="" userId="a4d358c036be4cb4" providerId="LiveId" clId="{F61D3EB9-9066-4D34-95FC-83F3DB15513C}" dt="2025-03-12T13:13:29.205" v="284" actId="20577"/>
        <pc:sldMkLst>
          <pc:docMk/>
          <pc:sldMk cId="2183761586" sldId="418"/>
        </pc:sldMkLst>
        <pc:spChg chg="add mod">
          <ac:chgData name="" userId="a4d358c036be4cb4" providerId="LiveId" clId="{F61D3EB9-9066-4D34-95FC-83F3DB15513C}" dt="2025-03-12T13:13:29.205" v="284" actId="20577"/>
          <ac:spMkLst>
            <pc:docMk/>
            <pc:sldMk cId="2183761586" sldId="418"/>
            <ac:spMk id="14" creationId="{8075322F-AD5D-4B28-AE41-30D4C33C5269}"/>
          </ac:spMkLst>
        </pc:spChg>
        <pc:picChg chg="add mod">
          <ac:chgData name="" userId="a4d358c036be4cb4" providerId="LiveId" clId="{F61D3EB9-9066-4D34-95FC-83F3DB15513C}" dt="2025-03-12T12:57:35.394" v="196" actId="1076"/>
          <ac:picMkLst>
            <pc:docMk/>
            <pc:sldMk cId="2183761586" sldId="418"/>
            <ac:picMk id="6" creationId="{6428822F-EEB6-48FE-97FD-05DB15623C43}"/>
          </ac:picMkLst>
        </pc:picChg>
      </pc:sldChg>
      <pc:sldChg chg="addSp modSp">
        <pc:chgData name="" userId="a4d358c036be4cb4" providerId="LiveId" clId="{F61D3EB9-9066-4D34-95FC-83F3DB15513C}" dt="2025-03-12T13:11:54.486" v="273" actId="1076"/>
        <pc:sldMkLst>
          <pc:docMk/>
          <pc:sldMk cId="536752651" sldId="420"/>
        </pc:sldMkLst>
        <pc:spChg chg="add mod">
          <ac:chgData name="" userId="a4d358c036be4cb4" providerId="LiveId" clId="{F61D3EB9-9066-4D34-95FC-83F3DB15513C}" dt="2025-03-12T13:11:54.486" v="273" actId="1076"/>
          <ac:spMkLst>
            <pc:docMk/>
            <pc:sldMk cId="536752651" sldId="420"/>
            <ac:spMk id="8" creationId="{553901D5-78B9-41E0-85B1-CE499B89021F}"/>
          </ac:spMkLst>
        </pc:spChg>
        <pc:spChg chg="mod">
          <ac:chgData name="" userId="a4d358c036be4cb4" providerId="LiveId" clId="{F61D3EB9-9066-4D34-95FC-83F3DB15513C}" dt="2025-03-12T12:43:02.965" v="129" actId="14100"/>
          <ac:spMkLst>
            <pc:docMk/>
            <pc:sldMk cId="536752651" sldId="420"/>
            <ac:spMk id="11" creationId="{F0B8A9A6-DE99-456E-B59B-9187D1EB7D0A}"/>
          </ac:spMkLst>
        </pc:spChg>
        <pc:picChg chg="add mod">
          <ac:chgData name="" userId="a4d358c036be4cb4" providerId="LiveId" clId="{F61D3EB9-9066-4D34-95FC-83F3DB15513C}" dt="2025-03-12T12:43:24.926" v="132" actId="14100"/>
          <ac:picMkLst>
            <pc:docMk/>
            <pc:sldMk cId="536752651" sldId="420"/>
            <ac:picMk id="3" creationId="{6E5E0377-4EA3-4420-96E6-3B8E03D6EB2F}"/>
          </ac:picMkLst>
        </pc:picChg>
      </pc:sldChg>
      <pc:sldChg chg="addSp delSp modSp">
        <pc:chgData name="" userId="a4d358c036be4cb4" providerId="LiveId" clId="{F61D3EB9-9066-4D34-95FC-83F3DB15513C}" dt="2025-03-12T13:10:37.484" v="251" actId="1076"/>
        <pc:sldMkLst>
          <pc:docMk/>
          <pc:sldMk cId="3191223592" sldId="421"/>
        </pc:sldMkLst>
        <pc:spChg chg="mod">
          <ac:chgData name="" userId="a4d358c036be4cb4" providerId="LiveId" clId="{F61D3EB9-9066-4D34-95FC-83F3DB15513C}" dt="2025-03-12T12:45:19.766" v="139" actId="14100"/>
          <ac:spMkLst>
            <pc:docMk/>
            <pc:sldMk cId="3191223592" sldId="421"/>
            <ac:spMk id="3" creationId="{49A2CA44-E0AB-A194-1265-33EF70A79FF6}"/>
          </ac:spMkLst>
        </pc:spChg>
        <pc:spChg chg="add del">
          <ac:chgData name="" userId="a4d358c036be4cb4" providerId="LiveId" clId="{F61D3EB9-9066-4D34-95FC-83F3DB15513C}" dt="2025-03-12T13:09:31.459" v="237" actId="478"/>
          <ac:spMkLst>
            <pc:docMk/>
            <pc:sldMk cId="3191223592" sldId="421"/>
            <ac:spMk id="8" creationId="{497BC6FB-5ADA-4D66-AE81-199BEA52913C}"/>
          </ac:spMkLst>
        </pc:spChg>
        <pc:spChg chg="add mod">
          <ac:chgData name="" userId="a4d358c036be4cb4" providerId="LiveId" clId="{F61D3EB9-9066-4D34-95FC-83F3DB15513C}" dt="2025-03-12T13:10:37.484" v="251" actId="1076"/>
          <ac:spMkLst>
            <pc:docMk/>
            <pc:sldMk cId="3191223592" sldId="421"/>
            <ac:spMk id="11" creationId="{64878634-2BF9-4B80-BCFF-34506677E8B3}"/>
          </ac:spMkLst>
        </pc:spChg>
        <pc:spChg chg="del">
          <ac:chgData name="" userId="a4d358c036be4cb4" providerId="LiveId" clId="{F61D3EB9-9066-4D34-95FC-83F3DB15513C}" dt="2025-03-12T12:45:22.626" v="140" actId="478"/>
          <ac:spMkLst>
            <pc:docMk/>
            <pc:sldMk cId="3191223592" sldId="421"/>
            <ac:spMk id="12" creationId="{34FA40A4-9915-DA3A-8BC2-174F1EB17860}"/>
          </ac:spMkLst>
        </pc:spChg>
        <pc:picChg chg="add mod modCrop">
          <ac:chgData name="" userId="a4d358c036be4cb4" providerId="LiveId" clId="{F61D3EB9-9066-4D34-95FC-83F3DB15513C}" dt="2025-03-12T12:51:37.198" v="159" actId="1440"/>
          <ac:picMkLst>
            <pc:docMk/>
            <pc:sldMk cId="3191223592" sldId="421"/>
            <ac:picMk id="7" creationId="{34392307-DA24-40D7-BEC4-B0716BBF1A90}"/>
          </ac:picMkLst>
        </pc:picChg>
        <pc:picChg chg="add del mod">
          <ac:chgData name="" userId="a4d358c036be4cb4" providerId="LiveId" clId="{F61D3EB9-9066-4D34-95FC-83F3DB15513C}" dt="2025-03-12T13:10:09.028" v="240" actId="478"/>
          <ac:picMkLst>
            <pc:docMk/>
            <pc:sldMk cId="3191223592" sldId="421"/>
            <ac:picMk id="9" creationId="{8FB13D7A-E2DE-4BAA-A550-4C43586E81DD}"/>
          </ac:picMkLst>
        </pc:picChg>
      </pc:sldChg>
      <pc:sldChg chg="addSp delSp modSp">
        <pc:chgData name="" userId="a4d358c036be4cb4" providerId="LiveId" clId="{F61D3EB9-9066-4D34-95FC-83F3DB15513C}" dt="2025-03-12T13:08:59.419" v="235" actId="13926"/>
        <pc:sldMkLst>
          <pc:docMk/>
          <pc:sldMk cId="1146888213" sldId="422"/>
        </pc:sldMkLst>
        <pc:spChg chg="mod">
          <ac:chgData name="" userId="a4d358c036be4cb4" providerId="LiveId" clId="{F61D3EB9-9066-4D34-95FC-83F3DB15513C}" dt="2025-03-12T12:46:18.416" v="147" actId="14100"/>
          <ac:spMkLst>
            <pc:docMk/>
            <pc:sldMk cId="1146888213" sldId="422"/>
            <ac:spMk id="3" creationId="{49A2CA44-E0AB-A194-1265-33EF70A79FF6}"/>
          </ac:spMkLst>
        </pc:spChg>
        <pc:spChg chg="add mod">
          <ac:chgData name="" userId="a4d358c036be4cb4" providerId="LiveId" clId="{F61D3EB9-9066-4D34-95FC-83F3DB15513C}" dt="2025-03-12T13:08:59.419" v="235" actId="13926"/>
          <ac:spMkLst>
            <pc:docMk/>
            <pc:sldMk cId="1146888213" sldId="422"/>
            <ac:spMk id="9" creationId="{0667F6B5-DF9E-48E4-9EF4-CA86870AFE5C}"/>
          </ac:spMkLst>
        </pc:spChg>
        <pc:spChg chg="del">
          <ac:chgData name="" userId="a4d358c036be4cb4" providerId="LiveId" clId="{F61D3EB9-9066-4D34-95FC-83F3DB15513C}" dt="2025-03-12T12:46:11.486" v="146" actId="478"/>
          <ac:spMkLst>
            <pc:docMk/>
            <pc:sldMk cId="1146888213" sldId="422"/>
            <ac:spMk id="12" creationId="{34FA40A4-9915-DA3A-8BC2-174F1EB17860}"/>
          </ac:spMkLst>
        </pc:spChg>
        <pc:picChg chg="add mod modCrop">
          <ac:chgData name="" userId="a4d358c036be4cb4" providerId="LiveId" clId="{F61D3EB9-9066-4D34-95FC-83F3DB15513C}" dt="2025-03-12T12:51:40.798" v="160" actId="1440"/>
          <ac:picMkLst>
            <pc:docMk/>
            <pc:sldMk cId="1146888213" sldId="422"/>
            <ac:picMk id="7" creationId="{CA68F57D-F730-478D-8183-2EBF8CC8704B}"/>
          </ac:picMkLst>
        </pc:picChg>
      </pc:sldChg>
      <pc:sldChg chg="addSp delSp modSp">
        <pc:chgData name="" userId="a4d358c036be4cb4" providerId="LiveId" clId="{F61D3EB9-9066-4D34-95FC-83F3DB15513C}" dt="2025-03-12T13:07:48.359" v="233" actId="1076"/>
        <pc:sldMkLst>
          <pc:docMk/>
          <pc:sldMk cId="269384727" sldId="423"/>
        </pc:sldMkLst>
        <pc:spChg chg="mod">
          <ac:chgData name="" userId="a4d358c036be4cb4" providerId="LiveId" clId="{F61D3EB9-9066-4D34-95FC-83F3DB15513C}" dt="2025-03-12T12:51:56.008" v="161" actId="14100"/>
          <ac:spMkLst>
            <pc:docMk/>
            <pc:sldMk cId="269384727" sldId="423"/>
            <ac:spMk id="3" creationId="{49A2CA44-E0AB-A194-1265-33EF70A79FF6}"/>
          </ac:spMkLst>
        </pc:spChg>
        <pc:spChg chg="add mod">
          <ac:chgData name="" userId="a4d358c036be4cb4" providerId="LiveId" clId="{F61D3EB9-9066-4D34-95FC-83F3DB15513C}" dt="2025-03-12T13:07:48.359" v="233" actId="1076"/>
          <ac:spMkLst>
            <pc:docMk/>
            <pc:sldMk cId="269384727" sldId="423"/>
            <ac:spMk id="11" creationId="{FD520C2B-102E-4007-9D8B-5EC89098B988}"/>
          </ac:spMkLst>
        </pc:spChg>
        <pc:spChg chg="del">
          <ac:chgData name="" userId="a4d358c036be4cb4" providerId="LiveId" clId="{F61D3EB9-9066-4D34-95FC-83F3DB15513C}" dt="2025-03-12T12:52:39.988" v="163" actId="478"/>
          <ac:spMkLst>
            <pc:docMk/>
            <pc:sldMk cId="269384727" sldId="423"/>
            <ac:spMk id="12" creationId="{34FA40A4-9915-DA3A-8BC2-174F1EB17860}"/>
          </ac:spMkLst>
        </pc:spChg>
        <pc:picChg chg="add del mod">
          <ac:chgData name="" userId="a4d358c036be4cb4" providerId="LiveId" clId="{F61D3EB9-9066-4D34-95FC-83F3DB15513C}" dt="2025-03-12T12:53:02.228" v="165" actId="478"/>
          <ac:picMkLst>
            <pc:docMk/>
            <pc:sldMk cId="269384727" sldId="423"/>
            <ac:picMk id="7" creationId="{81858FD4-5DF6-407C-870D-B6272E08F50C}"/>
          </ac:picMkLst>
        </pc:picChg>
        <pc:picChg chg="add mod modCrop">
          <ac:chgData name="" userId="a4d358c036be4cb4" providerId="LiveId" clId="{F61D3EB9-9066-4D34-95FC-83F3DB15513C}" dt="2025-03-12T12:53:43.358" v="171" actId="14100"/>
          <ac:picMkLst>
            <pc:docMk/>
            <pc:sldMk cId="269384727" sldId="423"/>
            <ac:picMk id="9" creationId="{F27659AC-9A2A-4D5D-A888-D03199558929}"/>
          </ac:picMkLst>
        </pc:picChg>
      </pc:sldChg>
      <pc:sldChg chg="addSp delSp modSp">
        <pc:chgData name="" userId="a4d358c036be4cb4" providerId="LiveId" clId="{F61D3EB9-9066-4D34-95FC-83F3DB15513C}" dt="2025-03-12T13:07:17.399" v="223" actId="20577"/>
        <pc:sldMkLst>
          <pc:docMk/>
          <pc:sldMk cId="69237372" sldId="424"/>
        </pc:sldMkLst>
        <pc:spChg chg="mod">
          <ac:chgData name="" userId="a4d358c036be4cb4" providerId="LiveId" clId="{F61D3EB9-9066-4D34-95FC-83F3DB15513C}" dt="2025-03-12T12:54:01.808" v="173" actId="14100"/>
          <ac:spMkLst>
            <pc:docMk/>
            <pc:sldMk cId="69237372" sldId="424"/>
            <ac:spMk id="3" creationId="{49A2CA44-E0AB-A194-1265-33EF70A79FF6}"/>
          </ac:spMkLst>
        </pc:spChg>
        <pc:spChg chg="add mod">
          <ac:chgData name="" userId="a4d358c036be4cb4" providerId="LiveId" clId="{F61D3EB9-9066-4D34-95FC-83F3DB15513C}" dt="2025-03-12T13:07:17.399" v="223" actId="20577"/>
          <ac:spMkLst>
            <pc:docMk/>
            <pc:sldMk cId="69237372" sldId="424"/>
            <ac:spMk id="9" creationId="{6F28DDF1-DB69-4369-BBD7-2E3CA003A3D6}"/>
          </ac:spMkLst>
        </pc:spChg>
        <pc:spChg chg="del">
          <ac:chgData name="" userId="a4d358c036be4cb4" providerId="LiveId" clId="{F61D3EB9-9066-4D34-95FC-83F3DB15513C}" dt="2025-03-12T12:53:56.138" v="172" actId="478"/>
          <ac:spMkLst>
            <pc:docMk/>
            <pc:sldMk cId="69237372" sldId="424"/>
            <ac:spMk id="12" creationId="{34FA40A4-9915-DA3A-8BC2-174F1EB17860}"/>
          </ac:spMkLst>
        </pc:spChg>
        <pc:picChg chg="add mod modCrop">
          <ac:chgData name="" userId="a4d358c036be4cb4" providerId="LiveId" clId="{F61D3EB9-9066-4D34-95FC-83F3DB15513C}" dt="2025-03-12T12:54:48.698" v="181" actId="14100"/>
          <ac:picMkLst>
            <pc:docMk/>
            <pc:sldMk cId="69237372" sldId="424"/>
            <ac:picMk id="7" creationId="{D3F71986-519B-4B38-A047-26BDFB664822}"/>
          </ac:picMkLst>
        </pc:picChg>
      </pc:sldChg>
      <pc:sldChg chg="del">
        <pc:chgData name="" userId="a4d358c036be4cb4" providerId="LiveId" clId="{F61D3EB9-9066-4D34-95FC-83F3DB15513C}" dt="2025-03-12T12:55:13.638" v="182" actId="2696"/>
        <pc:sldMkLst>
          <pc:docMk/>
          <pc:sldMk cId="3066070548" sldId="425"/>
        </pc:sldMkLst>
      </pc:sldChg>
      <pc:sldChg chg="addSp delSp modSp">
        <pc:chgData name="" userId="a4d358c036be4cb4" providerId="LiveId" clId="{F61D3EB9-9066-4D34-95FC-83F3DB15513C}" dt="2025-03-12T13:06:35.248" v="212" actId="20577"/>
        <pc:sldMkLst>
          <pc:docMk/>
          <pc:sldMk cId="4001094482" sldId="426"/>
        </pc:sldMkLst>
        <pc:spChg chg="mod">
          <ac:chgData name="" userId="a4d358c036be4cb4" providerId="LiveId" clId="{F61D3EB9-9066-4D34-95FC-83F3DB15513C}" dt="2025-03-12T12:55:30.565" v="184" actId="14100"/>
          <ac:spMkLst>
            <pc:docMk/>
            <pc:sldMk cId="4001094482" sldId="426"/>
            <ac:spMk id="3" creationId="{49A2CA44-E0AB-A194-1265-33EF70A79FF6}"/>
          </ac:spMkLst>
        </pc:spChg>
        <pc:spChg chg="add mod">
          <ac:chgData name="" userId="a4d358c036be4cb4" providerId="LiveId" clId="{F61D3EB9-9066-4D34-95FC-83F3DB15513C}" dt="2025-03-12T13:06:35.248" v="212" actId="20577"/>
          <ac:spMkLst>
            <pc:docMk/>
            <pc:sldMk cId="4001094482" sldId="426"/>
            <ac:spMk id="9" creationId="{B267BAFF-A786-4FBD-A68C-BD0FDD5158CC}"/>
          </ac:spMkLst>
        </pc:spChg>
        <pc:spChg chg="del">
          <ac:chgData name="" userId="a4d358c036be4cb4" providerId="LiveId" clId="{F61D3EB9-9066-4D34-95FC-83F3DB15513C}" dt="2025-03-12T12:55:27.224" v="183" actId="478"/>
          <ac:spMkLst>
            <pc:docMk/>
            <pc:sldMk cId="4001094482" sldId="426"/>
            <ac:spMk id="12" creationId="{34FA40A4-9915-DA3A-8BC2-174F1EB17860}"/>
          </ac:spMkLst>
        </pc:spChg>
        <pc:picChg chg="add mod modCrop">
          <ac:chgData name="" userId="a4d358c036be4cb4" providerId="LiveId" clId="{F61D3EB9-9066-4D34-95FC-83F3DB15513C}" dt="2025-03-12T12:57:00.664" v="192" actId="14100"/>
          <ac:picMkLst>
            <pc:docMk/>
            <pc:sldMk cId="4001094482" sldId="426"/>
            <ac:picMk id="7" creationId="{A366F078-7972-4B67-8A75-A2DCE59B29E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FF007F-9A31-1C8D-26A2-299343CA4BD4}"/>
              </a:ext>
            </a:extLst>
          </p:cNvPr>
          <p:cNvSpPr>
            <a:spLocks noGrp="1"/>
          </p:cNvSpPr>
          <p:nvPr>
            <p:ph type="hdr" sz="quarter"/>
          </p:nvPr>
        </p:nvSpPr>
        <p:spPr>
          <a:xfrm>
            <a:off x="293912" y="249237"/>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3" name="Datumsplatzhalter 2">
            <a:extLst>
              <a:ext uri="{FF2B5EF4-FFF2-40B4-BE49-F238E27FC236}">
                <a16:creationId xmlns:a16="http://schemas.microsoft.com/office/drawing/2014/main" id="{461A67CE-6973-2649-58C0-57107DB6ED77}"/>
              </a:ext>
            </a:extLst>
          </p:cNvPr>
          <p:cNvSpPr>
            <a:spLocks noGrp="1"/>
          </p:cNvSpPr>
          <p:nvPr>
            <p:ph type="dt" sz="quarter" idx="1"/>
          </p:nvPr>
        </p:nvSpPr>
        <p:spPr>
          <a:xfrm>
            <a:off x="5634945" y="249238"/>
            <a:ext cx="865642" cy="216000"/>
          </a:xfrm>
          <a:prstGeom prst="rect">
            <a:avLst/>
          </a:prstGeom>
        </p:spPr>
        <p:txBody>
          <a:bodyPr vert="horz" lIns="0" tIns="0" rIns="0" bIns="0" rtlCol="0"/>
          <a:lstStyle>
            <a:lvl1pPr algn="r">
              <a:defRPr sz="1200"/>
            </a:lvl1pPr>
          </a:lstStyle>
          <a:p>
            <a:fld id="{24A3EB9D-E37B-49D2-B390-382B67A6FFBE}" type="datetimeFigureOut">
              <a:rPr lang="de-DE" sz="1000" smtClean="0">
                <a:latin typeface="Calibri" panose="020F0502020204030204" pitchFamily="34" charset="0"/>
              </a:rPr>
              <a:t>12.03.2025</a:t>
            </a:fld>
            <a:endParaRPr lang="de-DE" sz="1000" dirty="0">
              <a:latin typeface="Calibri" panose="020F0502020204030204" pitchFamily="34" charset="0"/>
            </a:endParaRPr>
          </a:p>
        </p:txBody>
      </p:sp>
      <p:sp>
        <p:nvSpPr>
          <p:cNvPr id="4" name="Fußzeilenplatzhalter 3">
            <a:extLst>
              <a:ext uri="{FF2B5EF4-FFF2-40B4-BE49-F238E27FC236}">
                <a16:creationId xmlns:a16="http://schemas.microsoft.com/office/drawing/2014/main" id="{6F5743C2-7DCE-FB97-B83D-C28FC48CA83F}"/>
              </a:ext>
            </a:extLst>
          </p:cNvPr>
          <p:cNvSpPr>
            <a:spLocks noGrp="1"/>
          </p:cNvSpPr>
          <p:nvPr>
            <p:ph type="ftr" sz="quarter" idx="2"/>
          </p:nvPr>
        </p:nvSpPr>
        <p:spPr>
          <a:xfrm>
            <a:off x="293912" y="9574163"/>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5" name="Foliennummernplatzhalter 4">
            <a:extLst>
              <a:ext uri="{FF2B5EF4-FFF2-40B4-BE49-F238E27FC236}">
                <a16:creationId xmlns:a16="http://schemas.microsoft.com/office/drawing/2014/main" id="{B871ABCB-A82A-BCDE-6C38-56D2CA651F7F}"/>
              </a:ext>
            </a:extLst>
          </p:cNvPr>
          <p:cNvSpPr>
            <a:spLocks noGrp="1"/>
          </p:cNvSpPr>
          <p:nvPr>
            <p:ph type="sldNum" sz="quarter" idx="3"/>
          </p:nvPr>
        </p:nvSpPr>
        <p:spPr>
          <a:xfrm>
            <a:off x="5634945" y="9574163"/>
            <a:ext cx="865642" cy="216000"/>
          </a:xfrm>
          <a:prstGeom prst="rect">
            <a:avLst/>
          </a:prstGeom>
        </p:spPr>
        <p:txBody>
          <a:bodyPr vert="horz" lIns="0" tIns="0" rIns="0" bIns="0" rtlCol="0"/>
          <a:lstStyle>
            <a:lvl1pPr algn="r">
              <a:defRPr sz="1200"/>
            </a:lvl1pPr>
          </a:lstStyle>
          <a:p>
            <a:fld id="{23B3F954-2E40-4F65-99BB-5AFB41D0662E}" type="slidenum">
              <a:rPr lang="de-DE" sz="1000">
                <a:latin typeface="Calibri" panose="020F0502020204030204" pitchFamily="34" charset="0"/>
              </a:rPr>
              <a:pPr/>
              <a:t>‹Nr.›</a:t>
            </a:fld>
            <a:endParaRPr lang="de-DE" sz="1000" dirty="0">
              <a:latin typeface="Calibri" panose="020F0502020204030204" pitchFamily="34" charset="0"/>
            </a:endParaRPr>
          </a:p>
        </p:txBody>
      </p:sp>
    </p:spTree>
    <p:extLst>
      <p:ext uri="{BB962C8B-B14F-4D97-AF65-F5344CB8AC3E}">
        <p14:creationId xmlns:p14="http://schemas.microsoft.com/office/powerpoint/2010/main" val="24183533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8"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4819372" y="9607400"/>
            <a:ext cx="805682" cy="180000"/>
          </a:xfrm>
          <a:prstGeom prst="rect">
            <a:avLst/>
          </a:prstGeom>
        </p:spPr>
        <p:txBody>
          <a:bodyPr vert="horz" lIns="0" tIns="0" rIns="0" bIns="0" rtlCol="0" anchor="t"/>
          <a:lstStyle>
            <a:lvl1pPr>
              <a:defRPr lang="de-DE" sz="800" smtClean="0">
                <a:latin typeface="Calibri" panose="020F0502020204030204" pitchFamily="34" charset="0"/>
              </a:defRPr>
            </a:lvl1pPr>
          </a:lstStyle>
          <a:p>
            <a:pPr algn="r"/>
            <a:fld id="{A1AD77FE-8F84-4A87-92EF-BC4AC8F66A00}" type="datetimeFigureOut">
              <a:rPr lang="de-DE" smtClean="0"/>
              <a:pPr algn="r"/>
              <a:t>12.03.2025</a:t>
            </a:fld>
            <a:endParaRPr lang="de-DE" dirty="0"/>
          </a:p>
        </p:txBody>
      </p:sp>
      <p:sp>
        <p:nvSpPr>
          <p:cNvPr id="4" name="Folienbildplatzhalter 3"/>
          <p:cNvSpPr>
            <a:spLocks noGrp="1" noRot="1" noChangeAspect="1"/>
          </p:cNvSpPr>
          <p:nvPr>
            <p:ph type="sldImg" idx="2"/>
          </p:nvPr>
        </p:nvSpPr>
        <p:spPr>
          <a:xfrm>
            <a:off x="344488" y="422275"/>
            <a:ext cx="6127750" cy="3448050"/>
          </a:xfrm>
          <a:prstGeom prst="rect">
            <a:avLst/>
          </a:prstGeom>
          <a:noFill/>
          <a:ln w="9525">
            <a:solidFill>
              <a:schemeClr val="bg2">
                <a:lumMod val="90000"/>
              </a:schemeClr>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44488" y="4101981"/>
            <a:ext cx="6127750" cy="5373616"/>
          </a:xfrm>
          <a:prstGeom prst="rect">
            <a:avLst/>
          </a:prstGeom>
        </p:spPr>
        <p:txBody>
          <a:bodyPr vert="horz" lIns="0" tIns="0" rIns="0" bIns="14400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43741" y="9607400"/>
            <a:ext cx="4475631" cy="180000"/>
          </a:xfrm>
          <a:prstGeom prst="rect">
            <a:avLst/>
          </a:prstGeom>
        </p:spPr>
        <p:txBody>
          <a:bodyPr vert="horz" lIns="0" tIns="0" rIns="0" bIns="0" rtlCol="0" anchor="t"/>
          <a:lstStyle>
            <a:lvl1pPr algn="l">
              <a:defRPr sz="800">
                <a:latin typeface="Calibri" panose="020F0502020204030204" pitchFamily="34" charset="0"/>
              </a:defRPr>
            </a:lvl1pPr>
          </a:lstStyle>
          <a:p>
            <a:endParaRPr lang="de-DE" dirty="0"/>
          </a:p>
        </p:txBody>
      </p:sp>
      <p:sp>
        <p:nvSpPr>
          <p:cNvPr id="8" name="Foliennummernplatzhalter 7"/>
          <p:cNvSpPr>
            <a:spLocks noGrp="1"/>
          </p:cNvSpPr>
          <p:nvPr>
            <p:ph type="sldNum" sz="quarter" idx="5"/>
          </p:nvPr>
        </p:nvSpPr>
        <p:spPr>
          <a:xfrm>
            <a:off x="5695617" y="9607400"/>
            <a:ext cx="755142" cy="180000"/>
          </a:xfrm>
          <a:prstGeom prst="rect">
            <a:avLst/>
          </a:prstGeom>
        </p:spPr>
        <p:txBody>
          <a:bodyPr vert="horz" lIns="0" tIns="0" rIns="0" bIns="0" rtlCol="0" anchor="t"/>
          <a:lstStyle>
            <a:lvl1pPr algn="r">
              <a:defRPr sz="800">
                <a:latin typeface="Calibri" panose="020F0502020204030204" pitchFamily="34" charset="0"/>
              </a:defRPr>
            </a:lvl1pPr>
          </a:lstStyle>
          <a:p>
            <a:fld id="{88BA857F-B322-4AED-9654-8EF2BFAE5986}" type="slidenum">
              <a:rPr lang="de-DE" smtClean="0"/>
              <a:pPr/>
              <a:t>‹Nr.›</a:t>
            </a:fld>
            <a:endParaRPr lang="de-DE" dirty="0"/>
          </a:p>
        </p:txBody>
      </p:sp>
    </p:spTree>
    <p:extLst>
      <p:ext uri="{BB962C8B-B14F-4D97-AF65-F5344CB8AC3E}">
        <p14:creationId xmlns:p14="http://schemas.microsoft.com/office/powerpoint/2010/main" val="1840952788"/>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accent1"/>
      </a:buClr>
      <a:buFont typeface="Wingdings" panose="05000000000000000000" pitchFamily="2" charset="2"/>
      <a:buNone/>
      <a:tabLst>
        <a:tab pos="177800" algn="l"/>
        <a:tab pos="360363" algn="l"/>
      </a:tabLst>
      <a:defRPr sz="1100" kern="1200">
        <a:solidFill>
          <a:schemeClr val="tx1"/>
        </a:solidFill>
        <a:latin typeface="Calibri" panose="020F0502020204030204" pitchFamily="34" charset="0"/>
        <a:ea typeface="+mn-ea"/>
        <a:cs typeface="+mn-cs"/>
      </a:defRPr>
    </a:lvl1pPr>
    <a:lvl2pPr marL="216000" indent="-216000" algn="l" defTabSz="914400" rtl="0" eaLnBrk="1" latinLnBrk="0" hangingPunct="1">
      <a:spcBef>
        <a:spcPts val="400"/>
      </a:spcBef>
      <a:spcAft>
        <a:spcPts val="400"/>
      </a:spcAft>
      <a:buClr>
        <a:schemeClr val="accent1"/>
      </a:buClr>
      <a:buFontTx/>
      <a:buBlip>
        <a:blip r:embed="rId2">
          <a:extLst>
            <a:ext uri="{96DAC541-7B7A-43D3-8B79-37D633B846F1}">
              <asvg:svgBlip xmlns:asvg="http://schemas.microsoft.com/office/drawing/2016/SVG/main" r:embed="rId3"/>
            </a:ext>
          </a:extLst>
        </a:blip>
      </a:buBlip>
      <a:tabLst>
        <a:tab pos="177800" algn="l"/>
        <a:tab pos="360363" algn="l"/>
      </a:tabLst>
      <a:defRPr sz="1100" kern="1200">
        <a:solidFill>
          <a:schemeClr val="tx1"/>
        </a:solidFill>
        <a:latin typeface="Calibri" panose="020F0502020204030204" pitchFamily="34" charset="0"/>
        <a:ea typeface="+mn-ea"/>
        <a:cs typeface="+mn-cs"/>
      </a:defRPr>
    </a:lvl2pPr>
    <a:lvl3pPr marL="432000" indent="-216000" algn="l" defTabSz="914400" rtl="0" eaLnBrk="1" latinLnBrk="0" hangingPunct="1">
      <a:spcBef>
        <a:spcPts val="400"/>
      </a:spcBef>
      <a:spcAft>
        <a:spcPts val="400"/>
      </a:spcAft>
      <a:buClr>
        <a:schemeClr val="accent1"/>
      </a:buClr>
      <a:buFont typeface="Symbol" panose="05050102010706020507" pitchFamily="18" charset="2"/>
      <a:buChar char="-"/>
      <a:tabLst>
        <a:tab pos="177800" algn="l"/>
        <a:tab pos="360363" algn="l"/>
      </a:tabLst>
      <a:defRPr sz="1100" kern="1200">
        <a:solidFill>
          <a:schemeClr val="tx1"/>
        </a:solidFill>
        <a:latin typeface="Calibri" panose="020F0502020204030204" pitchFamily="34" charset="0"/>
        <a:ea typeface="+mn-ea"/>
        <a:cs typeface="+mn-cs"/>
      </a:defRPr>
    </a:lvl3pPr>
    <a:lvl4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100" b="0" kern="1200">
        <a:solidFill>
          <a:schemeClr val="tx1"/>
        </a:solidFill>
        <a:latin typeface="Calibri" panose="020F0502020204030204" pitchFamily="34" charset="0"/>
        <a:ea typeface="+mn-ea"/>
        <a:cs typeface="+mn-cs"/>
      </a:defRPr>
    </a:lvl4pPr>
    <a:lvl5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200" kern="1200" cap="all" baseline="0">
        <a:solidFill>
          <a:schemeClr val="accent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8BA857F-B322-4AED-9654-8EF2BFAE5986}" type="slidenum">
              <a:rPr lang="de-DE" smtClean="0"/>
              <a:pPr/>
              <a:t>7</a:t>
            </a:fld>
            <a:endParaRPr lang="de-DE" dirty="0"/>
          </a:p>
        </p:txBody>
      </p:sp>
    </p:spTree>
    <p:extLst>
      <p:ext uri="{BB962C8B-B14F-4D97-AF65-F5344CB8AC3E}">
        <p14:creationId xmlns:p14="http://schemas.microsoft.com/office/powerpoint/2010/main" val="1335891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8BA857F-B322-4AED-9654-8EF2BFAE5986}" type="slidenum">
              <a:rPr lang="de-DE" smtClean="0"/>
              <a:pPr/>
              <a:t>8</a:t>
            </a:fld>
            <a:endParaRPr lang="de-DE" dirty="0"/>
          </a:p>
        </p:txBody>
      </p:sp>
    </p:spTree>
    <p:extLst>
      <p:ext uri="{BB962C8B-B14F-4D97-AF65-F5344CB8AC3E}">
        <p14:creationId xmlns:p14="http://schemas.microsoft.com/office/powerpoint/2010/main" val="2336816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8BA857F-B322-4AED-9654-8EF2BFAE5986}" type="slidenum">
              <a:rPr lang="de-DE" smtClean="0"/>
              <a:pPr/>
              <a:t>9</a:t>
            </a:fld>
            <a:endParaRPr lang="de-DE" dirty="0"/>
          </a:p>
        </p:txBody>
      </p:sp>
    </p:spTree>
    <p:extLst>
      <p:ext uri="{BB962C8B-B14F-4D97-AF65-F5344CB8AC3E}">
        <p14:creationId xmlns:p14="http://schemas.microsoft.com/office/powerpoint/2010/main" val="517243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8BA857F-B322-4AED-9654-8EF2BFAE5986}" type="slidenum">
              <a:rPr lang="de-DE" smtClean="0"/>
              <a:pPr/>
              <a:t>11</a:t>
            </a:fld>
            <a:endParaRPr lang="de-DE" dirty="0"/>
          </a:p>
        </p:txBody>
      </p:sp>
    </p:spTree>
    <p:extLst>
      <p:ext uri="{BB962C8B-B14F-4D97-AF65-F5344CB8AC3E}">
        <p14:creationId xmlns:p14="http://schemas.microsoft.com/office/powerpoint/2010/main" val="1901344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8BA857F-B322-4AED-9654-8EF2BFAE5986}" type="slidenum">
              <a:rPr lang="de-DE" smtClean="0"/>
              <a:pPr/>
              <a:t>13</a:t>
            </a:fld>
            <a:endParaRPr lang="de-DE" dirty="0"/>
          </a:p>
        </p:txBody>
      </p:sp>
    </p:spTree>
    <p:extLst>
      <p:ext uri="{BB962C8B-B14F-4D97-AF65-F5344CB8AC3E}">
        <p14:creationId xmlns:p14="http://schemas.microsoft.com/office/powerpoint/2010/main" val="124666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8BA857F-B322-4AED-9654-8EF2BFAE5986}" type="slidenum">
              <a:rPr lang="de-DE" smtClean="0"/>
              <a:pPr/>
              <a:t>15</a:t>
            </a:fld>
            <a:endParaRPr lang="de-DE" dirty="0"/>
          </a:p>
        </p:txBody>
      </p:sp>
    </p:spTree>
    <p:extLst>
      <p:ext uri="{BB962C8B-B14F-4D97-AF65-F5344CB8AC3E}">
        <p14:creationId xmlns:p14="http://schemas.microsoft.com/office/powerpoint/2010/main" val="3394492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174311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4060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188778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37358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308322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20846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2378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17754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59544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4857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15154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337125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54657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290028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152310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dirty="0"/>
              <a:t>Mastertitelformat bearbeiten</a:t>
            </a:r>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116463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212314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193595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360000" indent="-360000">
              <a:spcBef>
                <a:spcPts val="400"/>
              </a:spcBef>
              <a:spcAft>
                <a:spcPts val="400"/>
              </a:spcAft>
              <a:buClr>
                <a:schemeClr val="accent1"/>
              </a:buClr>
              <a:buSzPct val="110000"/>
              <a:buFont typeface="+mj-lt"/>
              <a:buAutoNum type="arabicPeriod"/>
              <a:defRPr lang="de-DE" sz="2400" kern="1200" dirty="0">
                <a:solidFill>
                  <a:schemeClr val="tx2"/>
                </a:solidFill>
                <a:latin typeface="+mj-lt"/>
                <a:ea typeface="+mn-ea"/>
                <a:cs typeface="+mn-cs"/>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245506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282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marL="342900" indent="-342900">
              <a:buFont typeface="Arial" panose="020B0604020202020204" pitchFamily="34" charset="0"/>
              <a:buChar char="•"/>
              <a:defRPr>
                <a:latin typeface="Calibri" panose="020F0502020204030204" pitchFamily="34" charset="0"/>
              </a:defRPr>
            </a:lvl2pPr>
            <a:lvl3pPr marL="702900" indent="-342900">
              <a:buFont typeface="Courier New" panose="02070309020205020404" pitchFamily="49" charset="0"/>
              <a:buChar char="o"/>
              <a:defRPr>
                <a:latin typeface="Calibri" panose="020F0502020204030204" pitchFamily="34" charset="0"/>
              </a:defRPr>
            </a:lvl3pPr>
            <a:lvl4pPr>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83100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38288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61058" y="248478"/>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9809018" y="565599"/>
            <a:ext cx="1978556" cy="562183"/>
          </a:xfrm>
          <a:prstGeom prst="rect">
            <a:avLst/>
          </a:prstGeom>
        </p:spPr>
      </p:pic>
    </p:spTree>
    <p:custDataLst>
      <p:tags r:id="rId24"/>
    </p:custDataLst>
    <p:extLst>
      <p:ext uri="{BB962C8B-B14F-4D97-AF65-F5344CB8AC3E}">
        <p14:creationId xmlns:p14="http://schemas.microsoft.com/office/powerpoint/2010/main" val="1396210884"/>
      </p:ext>
    </p:extLst>
  </p:cSld>
  <p:clrMap bg1="lt1" tx1="dk1" bg2="lt2" tx2="dk2" accent1="accent1" accent2="accent2" accent3="accent3" accent4="accent4" accent5="accent5" accent6="accent6" hlink="hlink" folHlink="folHlink"/>
  <p:sldLayoutIdLst>
    <p:sldLayoutId id="2147483862" r:id="rId1"/>
    <p:sldLayoutId id="2147483857" r:id="rId2"/>
    <p:sldLayoutId id="2147483861" r:id="rId3"/>
    <p:sldLayoutId id="2147483864" r:id="rId4"/>
    <p:sldLayoutId id="2147483873" r:id="rId5"/>
    <p:sldLayoutId id="2147483875" r:id="rId6"/>
    <p:sldLayoutId id="2147483838" r:id="rId7"/>
    <p:sldLayoutId id="2147483839" r:id="rId8"/>
    <p:sldLayoutId id="2147483859" r:id="rId9"/>
    <p:sldLayoutId id="2147483841" r:id="rId10"/>
    <p:sldLayoutId id="2147483842" r:id="rId11"/>
    <p:sldLayoutId id="2147483844" r:id="rId12"/>
    <p:sldLayoutId id="2147483845" r:id="rId13"/>
    <p:sldLayoutId id="2147483870" r:id="rId14"/>
    <p:sldLayoutId id="2147483863" r:id="rId15"/>
    <p:sldLayoutId id="2147483869" r:id="rId16"/>
    <p:sldLayoutId id="2147483852" r:id="rId17"/>
    <p:sldLayoutId id="2147483872" r:id="rId18"/>
    <p:sldLayoutId id="2147483871" r:id="rId19"/>
    <p:sldLayoutId id="2147483865" r:id="rId20"/>
    <p:sldLayoutId id="2147483858" r:id="rId21"/>
    <p:sldLayoutId id="2147483874"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userDrawn="1">
          <p15:clr>
            <a:srgbClr val="F26B43"/>
          </p15:clr>
        </p15:guide>
        <p15:guide id="2" pos="325" userDrawn="1">
          <p15:clr>
            <a:srgbClr val="F26B43"/>
          </p15:clr>
        </p15:guide>
        <p15:guide id="3" pos="7353" userDrawn="1">
          <p15:clr>
            <a:srgbClr val="F26B43"/>
          </p15:clr>
        </p15:guide>
        <p15:guide id="11" orient="horz" pos="1003" userDrawn="1">
          <p15:clr>
            <a:srgbClr val="F26B43"/>
          </p15:clr>
        </p15:guide>
        <p15:guide id="16" orient="horz" pos="3838" userDrawn="1">
          <p15:clr>
            <a:srgbClr val="F26B43"/>
          </p15:clr>
        </p15:guide>
        <p15:guide id="18" pos="384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DEB69D-B67C-CB5E-3499-B4F8AA2512CB}"/>
              </a:ext>
            </a:extLst>
          </p:cNvPr>
          <p:cNvSpPr>
            <a:spLocks noGrp="1"/>
          </p:cNvSpPr>
          <p:nvPr>
            <p:ph type="title"/>
          </p:nvPr>
        </p:nvSpPr>
        <p:spPr/>
        <p:txBody>
          <a:bodyPr/>
          <a:lstStyle/>
          <a:p>
            <a:r>
              <a:rPr lang="de-DE" dirty="0"/>
              <a:t>Ablenkung durch Smartphones &amp; Co.</a:t>
            </a:r>
          </a:p>
        </p:txBody>
      </p:sp>
      <p:sp>
        <p:nvSpPr>
          <p:cNvPr id="3" name="Textplatzhalter 2">
            <a:extLst>
              <a:ext uri="{FF2B5EF4-FFF2-40B4-BE49-F238E27FC236}">
                <a16:creationId xmlns:a16="http://schemas.microsoft.com/office/drawing/2014/main" id="{5CF8A4CF-9E6B-5F48-BD94-108DB7700393}"/>
              </a:ext>
            </a:extLst>
          </p:cNvPr>
          <p:cNvSpPr>
            <a:spLocks noGrp="1"/>
          </p:cNvSpPr>
          <p:nvPr>
            <p:ph type="body" sz="quarter" idx="24"/>
          </p:nvPr>
        </p:nvSpPr>
        <p:spPr/>
        <p:txBody>
          <a:bodyPr/>
          <a:lstStyle/>
          <a:p>
            <a:r>
              <a:rPr lang="de-DE" dirty="0" err="1"/>
              <a:t>Referent:in</a:t>
            </a:r>
            <a:r>
              <a:rPr lang="de-DE" dirty="0"/>
              <a:t>, Ort</a:t>
            </a:r>
          </a:p>
          <a:p>
            <a:pPr>
              <a:buNone/>
            </a:pPr>
            <a:endParaRPr lang="de-DE" dirty="0"/>
          </a:p>
        </p:txBody>
      </p:sp>
      <p:pic>
        <p:nvPicPr>
          <p:cNvPr id="11" name="Bildplatzhalter 10">
            <a:extLst>
              <a:ext uri="{FF2B5EF4-FFF2-40B4-BE49-F238E27FC236}">
                <a16:creationId xmlns:a16="http://schemas.microsoft.com/office/drawing/2014/main" id="{76CC98E9-B15A-07EB-FD76-4BF641D1755C}"/>
              </a:ext>
            </a:extLst>
          </p:cNvPr>
          <p:cNvPicPr>
            <a:picLocks noGrp="1" noChangeAspect="1"/>
          </p:cNvPicPr>
          <p:nvPr>
            <p:ph type="pic" sz="quarter" idx="23"/>
          </p:nvPr>
        </p:nvPicPr>
        <p:blipFill rotWithShape="1">
          <a:blip r:embed="rId2"/>
          <a:srcRect l="-13" r="10450"/>
          <a:stretch/>
        </p:blipFill>
        <p:spPr>
          <a:xfrm>
            <a:off x="5712903" y="1600353"/>
            <a:ext cx="6479097" cy="4825092"/>
          </a:xfrm>
        </p:spPr>
      </p:pic>
    </p:spTree>
    <p:extLst>
      <p:ext uri="{BB962C8B-B14F-4D97-AF65-F5344CB8AC3E}">
        <p14:creationId xmlns:p14="http://schemas.microsoft.com/office/powerpoint/2010/main" val="356221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786DA4F-9019-8F3F-BC21-9CAEE15CDE5F}"/>
              </a:ext>
            </a:extLst>
          </p:cNvPr>
          <p:cNvSpPr>
            <a:spLocks noGrp="1"/>
          </p:cNvSpPr>
          <p:nvPr>
            <p:ph type="title"/>
          </p:nvPr>
        </p:nvSpPr>
        <p:spPr/>
        <p:txBody>
          <a:bodyPr/>
          <a:lstStyle/>
          <a:p>
            <a:r>
              <a:rPr lang="de-DE" dirty="0"/>
              <a:t>Praktische Übungen</a:t>
            </a:r>
          </a:p>
        </p:txBody>
      </p:sp>
      <p:sp>
        <p:nvSpPr>
          <p:cNvPr id="7" name="Textplatzhalter 6">
            <a:extLst>
              <a:ext uri="{FF2B5EF4-FFF2-40B4-BE49-F238E27FC236}">
                <a16:creationId xmlns:a16="http://schemas.microsoft.com/office/drawing/2014/main" id="{D97C8F1C-99F3-A332-5633-1AA15E1E13C9}"/>
              </a:ext>
            </a:extLst>
          </p:cNvPr>
          <p:cNvSpPr>
            <a:spLocks noGrp="1"/>
          </p:cNvSpPr>
          <p:nvPr>
            <p:ph type="body" sz="quarter" idx="18"/>
          </p:nvPr>
        </p:nvSpPr>
        <p:spPr/>
        <p:txBody>
          <a:bodyPr/>
          <a:lstStyle/>
          <a:p>
            <a:r>
              <a:rPr lang="de-DE" dirty="0"/>
              <a:t>03</a:t>
            </a:r>
          </a:p>
        </p:txBody>
      </p:sp>
      <p:sp>
        <p:nvSpPr>
          <p:cNvPr id="3" name="Fußzeilenplatzhalter 2">
            <a:extLst>
              <a:ext uri="{FF2B5EF4-FFF2-40B4-BE49-F238E27FC236}">
                <a16:creationId xmlns:a16="http://schemas.microsoft.com/office/drawing/2014/main" id="{04E87C83-C65E-DA6A-B455-BC963B94556E}"/>
              </a:ext>
            </a:extLst>
          </p:cNvPr>
          <p:cNvSpPr>
            <a:spLocks noGrp="1"/>
          </p:cNvSpPr>
          <p:nvPr>
            <p:ph type="ftr" sz="quarter" idx="15"/>
          </p:nvPr>
        </p:nvSpPr>
        <p:spPr/>
        <p:txBody>
          <a:bodyPr/>
          <a:lstStyle/>
          <a:p>
            <a:endParaRPr lang="de-DE" dirty="0"/>
          </a:p>
        </p:txBody>
      </p:sp>
      <p:sp>
        <p:nvSpPr>
          <p:cNvPr id="4" name="Foliennummernplatzhalter 3">
            <a:extLst>
              <a:ext uri="{FF2B5EF4-FFF2-40B4-BE49-F238E27FC236}">
                <a16:creationId xmlns:a16="http://schemas.microsoft.com/office/drawing/2014/main" id="{EA94AF49-F675-B8CD-6C12-0EE329FD4CD2}"/>
              </a:ext>
            </a:extLst>
          </p:cNvPr>
          <p:cNvSpPr>
            <a:spLocks noGrp="1"/>
          </p:cNvSpPr>
          <p:nvPr>
            <p:ph type="sldNum" sz="quarter" idx="16"/>
          </p:nvPr>
        </p:nvSpPr>
        <p:spPr/>
        <p:txBody>
          <a:bodyPr/>
          <a:lstStyle/>
          <a:p>
            <a:fld id="{521AE3AC-DDCA-45D4-9B2A-A2DBEA872607}" type="slidenum">
              <a:rPr lang="de-DE" smtClean="0"/>
              <a:pPr/>
              <a:t>10</a:t>
            </a:fld>
            <a:endParaRPr lang="de-DE" dirty="0"/>
          </a:p>
        </p:txBody>
      </p:sp>
    </p:spTree>
    <p:extLst>
      <p:ext uri="{BB962C8B-B14F-4D97-AF65-F5344CB8AC3E}">
        <p14:creationId xmlns:p14="http://schemas.microsoft.com/office/powerpoint/2010/main" val="44514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0E3998DC-5D01-FE31-E934-9ED4AEF5D7A4}"/>
              </a:ext>
            </a:extLst>
          </p:cNvPr>
          <p:cNvSpPr>
            <a:spLocks noGrp="1"/>
          </p:cNvSpPr>
          <p:nvPr>
            <p:ph type="sldNum" sz="quarter" idx="20"/>
          </p:nvPr>
        </p:nvSpPr>
        <p:spPr/>
        <p:txBody>
          <a:bodyPr/>
          <a:lstStyle/>
          <a:p>
            <a:fld id="{521AE3AC-DDCA-45D4-9B2A-A2DBEA872607}" type="slidenum">
              <a:rPr lang="de-DE" smtClean="0"/>
              <a:pPr/>
              <a:t>11</a:t>
            </a:fld>
            <a:endParaRPr lang="de-DE" dirty="0"/>
          </a:p>
        </p:txBody>
      </p:sp>
      <p:sp>
        <p:nvSpPr>
          <p:cNvPr id="2" name="Titel 1">
            <a:extLst>
              <a:ext uri="{FF2B5EF4-FFF2-40B4-BE49-F238E27FC236}">
                <a16:creationId xmlns:a16="http://schemas.microsoft.com/office/drawing/2014/main" id="{741C6917-FA9E-3591-A46F-D6F2CA90AD85}"/>
              </a:ext>
            </a:extLst>
          </p:cNvPr>
          <p:cNvSpPr>
            <a:spLocks noGrp="1"/>
          </p:cNvSpPr>
          <p:nvPr>
            <p:ph type="title"/>
          </p:nvPr>
        </p:nvSpPr>
        <p:spPr/>
        <p:txBody>
          <a:bodyPr/>
          <a:lstStyle/>
          <a:p>
            <a:r>
              <a:rPr lang="de-DE" dirty="0"/>
              <a:t>Übungen zur Selbsterfahrung</a:t>
            </a:r>
          </a:p>
        </p:txBody>
      </p:sp>
      <p:sp>
        <p:nvSpPr>
          <p:cNvPr id="3" name="Inhaltsplatzhalter 2">
            <a:extLst>
              <a:ext uri="{FF2B5EF4-FFF2-40B4-BE49-F238E27FC236}">
                <a16:creationId xmlns:a16="http://schemas.microsoft.com/office/drawing/2014/main" id="{49A2CA44-E0AB-A194-1265-33EF70A79FF6}"/>
              </a:ext>
            </a:extLst>
          </p:cNvPr>
          <p:cNvSpPr>
            <a:spLocks noGrp="1"/>
          </p:cNvSpPr>
          <p:nvPr>
            <p:ph idx="1"/>
          </p:nvPr>
        </p:nvSpPr>
        <p:spPr>
          <a:xfrm>
            <a:off x="525600" y="1601093"/>
            <a:ext cx="6808454" cy="4495434"/>
          </a:xfrm>
        </p:spPr>
        <p:txBody>
          <a:bodyPr vert="horz" lIns="0" tIns="0" rIns="0" bIns="0" rtlCol="0" anchor="t">
            <a:noAutofit/>
          </a:bodyPr>
          <a:lstStyle/>
          <a:p>
            <a:pPr marL="359410" lvl="1" indent="-359410"/>
            <a:r>
              <a:rPr lang="de-DE" b="1" dirty="0"/>
              <a:t>Multitasking-Test: </a:t>
            </a:r>
            <a:r>
              <a:rPr lang="de-DE" dirty="0"/>
              <a:t>Zeigt, wie ineffizient paralleles Arbeiten ist.</a:t>
            </a:r>
          </a:p>
          <a:p>
            <a:pPr marL="359410" lvl="1" indent="-359410"/>
            <a:r>
              <a:rPr lang="de-DE" b="1" dirty="0"/>
              <a:t>Wahrnehmungstest: </a:t>
            </a:r>
            <a:r>
              <a:rPr lang="de-DE" dirty="0"/>
              <a:t>Demonstriert eingeschränkte Wahrnehmung.</a:t>
            </a:r>
          </a:p>
          <a:p>
            <a:pPr marL="359410" lvl="1" indent="-359410"/>
            <a:r>
              <a:rPr lang="de-DE" b="1" dirty="0"/>
              <a:t>Reaktionszeit-Test:</a:t>
            </a:r>
            <a:r>
              <a:rPr lang="de-DE" dirty="0"/>
              <a:t> Beweist, wie stark Ablenkung verzögert.</a:t>
            </a:r>
          </a:p>
          <a:p>
            <a:pPr marL="359410" lvl="1" indent="-359410"/>
            <a:r>
              <a:rPr lang="de-DE" b="1" dirty="0"/>
              <a:t>Leseverständnis-Test:</a:t>
            </a:r>
            <a:r>
              <a:rPr lang="de-DE" dirty="0"/>
              <a:t> Verdeutlicht, dass Unterbrechungen das Verstehen beeinträchtigen.</a:t>
            </a:r>
          </a:p>
          <a:p>
            <a:endParaRPr lang="de-DE" dirty="0"/>
          </a:p>
        </p:txBody>
      </p:sp>
      <p:sp>
        <p:nvSpPr>
          <p:cNvPr id="4" name="Fußzeilenplatzhalter 3">
            <a:extLst>
              <a:ext uri="{FF2B5EF4-FFF2-40B4-BE49-F238E27FC236}">
                <a16:creationId xmlns:a16="http://schemas.microsoft.com/office/drawing/2014/main" id="{C9F4CB4C-B7C4-D9CB-153E-2A567DC0EB63}"/>
              </a:ext>
            </a:extLst>
          </p:cNvPr>
          <p:cNvSpPr>
            <a:spLocks noGrp="1"/>
          </p:cNvSpPr>
          <p:nvPr>
            <p:ph type="ftr" sz="quarter" idx="19"/>
          </p:nvPr>
        </p:nvSpPr>
        <p:spPr/>
        <p:txBody>
          <a:bodyPr/>
          <a:lstStyle/>
          <a:p>
            <a:endParaRPr lang="de-DE" dirty="0"/>
          </a:p>
        </p:txBody>
      </p:sp>
      <p:pic>
        <p:nvPicPr>
          <p:cNvPr id="9" name="Grafik 8">
            <a:extLst>
              <a:ext uri="{FF2B5EF4-FFF2-40B4-BE49-F238E27FC236}">
                <a16:creationId xmlns:a16="http://schemas.microsoft.com/office/drawing/2014/main" id="{F27659AC-9A2A-4D5D-A888-D03199558929}"/>
              </a:ext>
            </a:extLst>
          </p:cNvPr>
          <p:cNvPicPr>
            <a:picLocks noChangeAspect="1"/>
          </p:cNvPicPr>
          <p:nvPr/>
        </p:nvPicPr>
        <p:blipFill rotWithShape="1">
          <a:blip r:embed="rId3"/>
          <a:srcRect r="24118"/>
          <a:stretch/>
        </p:blipFill>
        <p:spPr>
          <a:xfrm>
            <a:off x="7598003" y="1601093"/>
            <a:ext cx="3648173" cy="3206755"/>
          </a:xfrm>
          <a:prstGeom prst="rect">
            <a:avLst/>
          </a:prstGeom>
        </p:spPr>
      </p:pic>
      <p:sp>
        <p:nvSpPr>
          <p:cNvPr id="11" name="Textfeld 10">
            <a:extLst>
              <a:ext uri="{FF2B5EF4-FFF2-40B4-BE49-F238E27FC236}">
                <a16:creationId xmlns:a16="http://schemas.microsoft.com/office/drawing/2014/main" id="{FD520C2B-102E-4007-9D8B-5EC89098B988}"/>
              </a:ext>
            </a:extLst>
          </p:cNvPr>
          <p:cNvSpPr txBox="1"/>
          <p:nvPr/>
        </p:nvSpPr>
        <p:spPr bwMode="gray">
          <a:xfrm>
            <a:off x="10155882" y="4824999"/>
            <a:ext cx="1233601" cy="220478"/>
          </a:xfrm>
          <a:prstGeom prst="rect">
            <a:avLst/>
          </a:prstGeom>
          <a:noFill/>
          <a:ln w="12700">
            <a:noFill/>
          </a:ln>
        </p:spPr>
        <p:txBody>
          <a:bodyPr vert="horz" wrap="square" lIns="0" tIns="0" rIns="0" bIns="0" rtlCol="0">
            <a:noAutofit/>
          </a:bodyPr>
          <a:lstStyle/>
          <a:p>
            <a:pPr algn="l" defTabSz="914377" rtl="0" eaLnBrk="1" fontAlgn="auto" hangingPunct="1">
              <a:lnSpc>
                <a:spcPct val="100000"/>
              </a:lnSpc>
              <a:spcBef>
                <a:spcPts val="400"/>
              </a:spcBef>
              <a:spcAft>
                <a:spcPts val="400"/>
              </a:spcAft>
              <a:buNone/>
            </a:pPr>
            <a:r>
              <a:rPr lang="de-DE" sz="1000" b="0" i="0" u="none" baseline="0" dirty="0">
                <a:solidFill>
                  <a:schemeClr val="tx2"/>
                </a:solidFill>
                <a:highlight>
                  <a:srgbClr val="FFFF00"/>
                </a:highlight>
              </a:rPr>
              <a:t>((Adobe #85197435))</a:t>
            </a:r>
          </a:p>
          <a:p>
            <a:pPr algn="l" defTabSz="914377" rtl="0" eaLnBrk="1" fontAlgn="auto" hangingPunct="1">
              <a:lnSpc>
                <a:spcPct val="100000"/>
              </a:lnSpc>
              <a:spcBef>
                <a:spcPts val="400"/>
              </a:spcBef>
              <a:spcAft>
                <a:spcPts val="400"/>
              </a:spcAft>
              <a:buNone/>
            </a:pPr>
            <a:endParaRPr lang="de-DE" sz="1400" b="0" i="0" u="none" baseline="0" dirty="0" err="1">
              <a:solidFill>
                <a:schemeClr val="tx2"/>
              </a:solidFill>
              <a:highlight>
                <a:srgbClr val="FFFF00"/>
              </a:highlight>
            </a:endParaRPr>
          </a:p>
        </p:txBody>
      </p:sp>
    </p:spTree>
    <p:extLst>
      <p:ext uri="{BB962C8B-B14F-4D97-AF65-F5344CB8AC3E}">
        <p14:creationId xmlns:p14="http://schemas.microsoft.com/office/powerpoint/2010/main" val="26938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DC06C25-C784-4450-2446-6A082F24EA6A}"/>
              </a:ext>
            </a:extLst>
          </p:cNvPr>
          <p:cNvSpPr>
            <a:spLocks noGrp="1"/>
          </p:cNvSpPr>
          <p:nvPr>
            <p:ph type="title"/>
          </p:nvPr>
        </p:nvSpPr>
        <p:spPr/>
        <p:txBody>
          <a:bodyPr/>
          <a:lstStyle/>
          <a:p>
            <a:r>
              <a:rPr lang="de-DE" dirty="0"/>
              <a:t>Maßnahmen zur Reduzierung von Ablenkung</a:t>
            </a:r>
          </a:p>
        </p:txBody>
      </p:sp>
      <p:sp>
        <p:nvSpPr>
          <p:cNvPr id="9" name="Textplatzhalter 8">
            <a:extLst>
              <a:ext uri="{FF2B5EF4-FFF2-40B4-BE49-F238E27FC236}">
                <a16:creationId xmlns:a16="http://schemas.microsoft.com/office/drawing/2014/main" id="{A7BE7FD5-B95C-10E6-9145-770C831349A6}"/>
              </a:ext>
            </a:extLst>
          </p:cNvPr>
          <p:cNvSpPr>
            <a:spLocks noGrp="1"/>
          </p:cNvSpPr>
          <p:nvPr>
            <p:ph type="body" sz="quarter" idx="18"/>
          </p:nvPr>
        </p:nvSpPr>
        <p:spPr/>
        <p:txBody>
          <a:bodyPr/>
          <a:lstStyle/>
          <a:p>
            <a:r>
              <a:rPr lang="de-DE" dirty="0"/>
              <a:t>04</a:t>
            </a:r>
          </a:p>
        </p:txBody>
      </p:sp>
      <p:sp>
        <p:nvSpPr>
          <p:cNvPr id="4" name="Fußzeilenplatzhalter 3">
            <a:extLst>
              <a:ext uri="{FF2B5EF4-FFF2-40B4-BE49-F238E27FC236}">
                <a16:creationId xmlns:a16="http://schemas.microsoft.com/office/drawing/2014/main" id="{3FE39FD9-50ED-B7B4-278D-0F34C66B0A7E}"/>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69AD6ADD-1A2F-CF80-172F-B4071DC28565}"/>
              </a:ext>
            </a:extLst>
          </p:cNvPr>
          <p:cNvSpPr>
            <a:spLocks noGrp="1"/>
          </p:cNvSpPr>
          <p:nvPr>
            <p:ph type="sldNum" sz="quarter" idx="16"/>
          </p:nvPr>
        </p:nvSpPr>
        <p:spPr/>
        <p:txBody>
          <a:bodyPr/>
          <a:lstStyle/>
          <a:p>
            <a:fld id="{521AE3AC-DDCA-45D4-9B2A-A2DBEA872607}" type="slidenum">
              <a:rPr lang="de-DE" smtClean="0"/>
              <a:pPr/>
              <a:t>12</a:t>
            </a:fld>
            <a:endParaRPr lang="de-DE" dirty="0"/>
          </a:p>
        </p:txBody>
      </p:sp>
    </p:spTree>
    <p:extLst>
      <p:ext uri="{BB962C8B-B14F-4D97-AF65-F5344CB8AC3E}">
        <p14:creationId xmlns:p14="http://schemas.microsoft.com/office/powerpoint/2010/main" val="162266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0E3998DC-5D01-FE31-E934-9ED4AEF5D7A4}"/>
              </a:ext>
            </a:extLst>
          </p:cNvPr>
          <p:cNvSpPr>
            <a:spLocks noGrp="1"/>
          </p:cNvSpPr>
          <p:nvPr>
            <p:ph type="sldNum" sz="quarter" idx="20"/>
          </p:nvPr>
        </p:nvSpPr>
        <p:spPr/>
        <p:txBody>
          <a:bodyPr/>
          <a:lstStyle/>
          <a:p>
            <a:fld id="{521AE3AC-DDCA-45D4-9B2A-A2DBEA872607}" type="slidenum">
              <a:rPr lang="de-DE" smtClean="0"/>
              <a:pPr/>
              <a:t>13</a:t>
            </a:fld>
            <a:endParaRPr lang="de-DE" dirty="0"/>
          </a:p>
        </p:txBody>
      </p:sp>
      <p:sp>
        <p:nvSpPr>
          <p:cNvPr id="2" name="Titel 1">
            <a:extLst>
              <a:ext uri="{FF2B5EF4-FFF2-40B4-BE49-F238E27FC236}">
                <a16:creationId xmlns:a16="http://schemas.microsoft.com/office/drawing/2014/main" id="{741C6917-FA9E-3591-A46F-D6F2CA90AD85}"/>
              </a:ext>
            </a:extLst>
          </p:cNvPr>
          <p:cNvSpPr>
            <a:spLocks noGrp="1"/>
          </p:cNvSpPr>
          <p:nvPr>
            <p:ph type="title"/>
          </p:nvPr>
        </p:nvSpPr>
        <p:spPr/>
        <p:txBody>
          <a:bodyPr/>
          <a:lstStyle/>
          <a:p>
            <a:r>
              <a:rPr lang="de-DE" dirty="0"/>
              <a:t>Wie kann Ablenkung reduziert werden?</a:t>
            </a:r>
          </a:p>
        </p:txBody>
      </p:sp>
      <p:sp>
        <p:nvSpPr>
          <p:cNvPr id="3" name="Inhaltsplatzhalter 2">
            <a:extLst>
              <a:ext uri="{FF2B5EF4-FFF2-40B4-BE49-F238E27FC236}">
                <a16:creationId xmlns:a16="http://schemas.microsoft.com/office/drawing/2014/main" id="{49A2CA44-E0AB-A194-1265-33EF70A79FF6}"/>
              </a:ext>
            </a:extLst>
          </p:cNvPr>
          <p:cNvSpPr>
            <a:spLocks noGrp="1"/>
          </p:cNvSpPr>
          <p:nvPr>
            <p:ph idx="1"/>
          </p:nvPr>
        </p:nvSpPr>
        <p:spPr>
          <a:xfrm>
            <a:off x="525600" y="1601093"/>
            <a:ext cx="6799027" cy="4495434"/>
          </a:xfrm>
        </p:spPr>
        <p:txBody>
          <a:bodyPr vert="horz" lIns="0" tIns="0" rIns="0" bIns="0" rtlCol="0" anchor="t">
            <a:noAutofit/>
          </a:bodyPr>
          <a:lstStyle/>
          <a:p>
            <a:pPr marL="359410" lvl="1" indent="-359410"/>
            <a:r>
              <a:rPr lang="de-DE" dirty="0"/>
              <a:t>Klare betriebliche Regeln für die Smartphone-Nutzung</a:t>
            </a:r>
          </a:p>
          <a:p>
            <a:pPr marL="359410" lvl="1" indent="-359410"/>
            <a:r>
              <a:rPr lang="de-DE" dirty="0"/>
              <a:t>Bewusstes Einplanen von Erreichbarkeitszeiten</a:t>
            </a:r>
          </a:p>
          <a:p>
            <a:pPr marL="359410" lvl="1" indent="-359410"/>
            <a:r>
              <a:rPr lang="de-DE" dirty="0"/>
              <a:t>Technische Lösungen wie Smartphone-Ablagen oder Fokus-Modi</a:t>
            </a:r>
          </a:p>
          <a:p>
            <a:pPr marL="359410" lvl="1" indent="-359410"/>
            <a:r>
              <a:rPr lang="de-DE" dirty="0"/>
              <a:t>Schulungen und Bewusstseinsbildung für Mitarbeitende</a:t>
            </a:r>
          </a:p>
          <a:p>
            <a:endParaRPr lang="de-DE" dirty="0"/>
          </a:p>
        </p:txBody>
      </p:sp>
      <p:sp>
        <p:nvSpPr>
          <p:cNvPr id="4" name="Fußzeilenplatzhalter 3">
            <a:extLst>
              <a:ext uri="{FF2B5EF4-FFF2-40B4-BE49-F238E27FC236}">
                <a16:creationId xmlns:a16="http://schemas.microsoft.com/office/drawing/2014/main" id="{C9F4CB4C-B7C4-D9CB-153E-2A567DC0EB63}"/>
              </a:ext>
            </a:extLst>
          </p:cNvPr>
          <p:cNvSpPr>
            <a:spLocks noGrp="1"/>
          </p:cNvSpPr>
          <p:nvPr>
            <p:ph type="ftr" sz="quarter" idx="19"/>
          </p:nvPr>
        </p:nvSpPr>
        <p:spPr/>
        <p:txBody>
          <a:bodyPr/>
          <a:lstStyle/>
          <a:p>
            <a:endParaRPr lang="de-DE" dirty="0"/>
          </a:p>
        </p:txBody>
      </p:sp>
      <p:pic>
        <p:nvPicPr>
          <p:cNvPr id="7" name="Grafik 6">
            <a:extLst>
              <a:ext uri="{FF2B5EF4-FFF2-40B4-BE49-F238E27FC236}">
                <a16:creationId xmlns:a16="http://schemas.microsoft.com/office/drawing/2014/main" id="{D3F71986-519B-4B38-A047-26BDFB664822}"/>
              </a:ext>
            </a:extLst>
          </p:cNvPr>
          <p:cNvPicPr>
            <a:picLocks noChangeAspect="1"/>
          </p:cNvPicPr>
          <p:nvPr/>
        </p:nvPicPr>
        <p:blipFill rotWithShape="1">
          <a:blip r:embed="rId3"/>
          <a:srcRect t="8216" b="10932"/>
          <a:stretch/>
        </p:blipFill>
        <p:spPr>
          <a:xfrm>
            <a:off x="7758258" y="1666187"/>
            <a:ext cx="3421931" cy="4141756"/>
          </a:xfrm>
          <a:prstGeom prst="rect">
            <a:avLst/>
          </a:prstGeom>
        </p:spPr>
      </p:pic>
      <p:sp>
        <p:nvSpPr>
          <p:cNvPr id="9" name="Textfeld 8">
            <a:extLst>
              <a:ext uri="{FF2B5EF4-FFF2-40B4-BE49-F238E27FC236}">
                <a16:creationId xmlns:a16="http://schemas.microsoft.com/office/drawing/2014/main" id="{6F28DDF1-DB69-4369-BBD7-2E3CA003A3D6}"/>
              </a:ext>
            </a:extLst>
          </p:cNvPr>
          <p:cNvSpPr txBox="1"/>
          <p:nvPr/>
        </p:nvSpPr>
        <p:spPr bwMode="gray">
          <a:xfrm>
            <a:off x="10061614" y="5852343"/>
            <a:ext cx="1233601" cy="220478"/>
          </a:xfrm>
          <a:prstGeom prst="rect">
            <a:avLst/>
          </a:prstGeom>
          <a:noFill/>
          <a:ln w="12700">
            <a:noFill/>
          </a:ln>
        </p:spPr>
        <p:txBody>
          <a:bodyPr vert="horz" wrap="square" lIns="0" tIns="0" rIns="0" bIns="0" rtlCol="0">
            <a:noAutofit/>
          </a:bodyPr>
          <a:lstStyle/>
          <a:p>
            <a:pPr algn="l" defTabSz="914377" rtl="0" eaLnBrk="1" fontAlgn="auto" hangingPunct="1">
              <a:lnSpc>
                <a:spcPct val="100000"/>
              </a:lnSpc>
              <a:spcBef>
                <a:spcPts val="400"/>
              </a:spcBef>
              <a:spcAft>
                <a:spcPts val="400"/>
              </a:spcAft>
              <a:buNone/>
            </a:pPr>
            <a:r>
              <a:rPr lang="de-DE" sz="1000" b="0" i="0" u="none" baseline="0" dirty="0">
                <a:solidFill>
                  <a:schemeClr val="tx2"/>
                </a:solidFill>
                <a:highlight>
                  <a:srgbClr val="FFFF00"/>
                </a:highlight>
              </a:rPr>
              <a:t>((Adobe #189849461))</a:t>
            </a:r>
          </a:p>
          <a:p>
            <a:pPr algn="l" defTabSz="914377" rtl="0" eaLnBrk="1" fontAlgn="auto" hangingPunct="1">
              <a:lnSpc>
                <a:spcPct val="100000"/>
              </a:lnSpc>
              <a:spcBef>
                <a:spcPts val="400"/>
              </a:spcBef>
              <a:spcAft>
                <a:spcPts val="400"/>
              </a:spcAft>
              <a:buNone/>
            </a:pPr>
            <a:endParaRPr lang="de-DE" sz="1400" b="0" i="0" u="none" baseline="0" dirty="0" err="1">
              <a:solidFill>
                <a:schemeClr val="tx2"/>
              </a:solidFill>
              <a:highlight>
                <a:srgbClr val="FFFF00"/>
              </a:highlight>
            </a:endParaRPr>
          </a:p>
        </p:txBody>
      </p:sp>
    </p:spTree>
    <p:extLst>
      <p:ext uri="{BB962C8B-B14F-4D97-AF65-F5344CB8AC3E}">
        <p14:creationId xmlns:p14="http://schemas.microsoft.com/office/powerpoint/2010/main" val="6923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DA65BDA-E058-D00E-2EFC-4B335C3CAFE7}"/>
              </a:ext>
            </a:extLst>
          </p:cNvPr>
          <p:cNvSpPr>
            <a:spLocks noGrp="1"/>
          </p:cNvSpPr>
          <p:nvPr>
            <p:ph type="title"/>
          </p:nvPr>
        </p:nvSpPr>
        <p:spPr/>
        <p:txBody>
          <a:bodyPr/>
          <a:lstStyle/>
          <a:p>
            <a:r>
              <a:rPr lang="de-DE" dirty="0"/>
              <a:t>Fazit</a:t>
            </a:r>
          </a:p>
        </p:txBody>
      </p:sp>
      <p:sp>
        <p:nvSpPr>
          <p:cNvPr id="8" name="Textplatzhalter 7">
            <a:extLst>
              <a:ext uri="{FF2B5EF4-FFF2-40B4-BE49-F238E27FC236}">
                <a16:creationId xmlns:a16="http://schemas.microsoft.com/office/drawing/2014/main" id="{31990639-7123-7EE8-9303-E1D60E1DCF57}"/>
              </a:ext>
            </a:extLst>
          </p:cNvPr>
          <p:cNvSpPr>
            <a:spLocks noGrp="1"/>
          </p:cNvSpPr>
          <p:nvPr>
            <p:ph type="body" sz="quarter" idx="18"/>
          </p:nvPr>
        </p:nvSpPr>
        <p:spPr/>
        <p:txBody>
          <a:bodyPr/>
          <a:lstStyle/>
          <a:p>
            <a:r>
              <a:rPr lang="de-DE" dirty="0"/>
              <a:t>05</a:t>
            </a:r>
          </a:p>
        </p:txBody>
      </p:sp>
      <p:sp>
        <p:nvSpPr>
          <p:cNvPr id="4" name="Fußzeilenplatzhalter 3">
            <a:extLst>
              <a:ext uri="{FF2B5EF4-FFF2-40B4-BE49-F238E27FC236}">
                <a16:creationId xmlns:a16="http://schemas.microsoft.com/office/drawing/2014/main" id="{55F10913-A349-B7B4-FC22-F25267FF9CC6}"/>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507B8F34-D6B2-3DC2-9112-4BD0733413D0}"/>
              </a:ext>
            </a:extLst>
          </p:cNvPr>
          <p:cNvSpPr>
            <a:spLocks noGrp="1"/>
          </p:cNvSpPr>
          <p:nvPr>
            <p:ph type="sldNum" sz="quarter" idx="16"/>
          </p:nvPr>
        </p:nvSpPr>
        <p:spPr/>
        <p:txBody>
          <a:bodyPr/>
          <a:lstStyle/>
          <a:p>
            <a:fld id="{521AE3AC-DDCA-45D4-9B2A-A2DBEA872607}" type="slidenum">
              <a:rPr lang="de-DE" smtClean="0"/>
              <a:pPr/>
              <a:t>14</a:t>
            </a:fld>
            <a:endParaRPr lang="de-DE" dirty="0"/>
          </a:p>
        </p:txBody>
      </p:sp>
    </p:spTree>
    <p:extLst>
      <p:ext uri="{BB962C8B-B14F-4D97-AF65-F5344CB8AC3E}">
        <p14:creationId xmlns:p14="http://schemas.microsoft.com/office/powerpoint/2010/main" val="256366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0E3998DC-5D01-FE31-E934-9ED4AEF5D7A4}"/>
              </a:ext>
            </a:extLst>
          </p:cNvPr>
          <p:cNvSpPr>
            <a:spLocks noGrp="1"/>
          </p:cNvSpPr>
          <p:nvPr>
            <p:ph type="sldNum" sz="quarter" idx="20"/>
          </p:nvPr>
        </p:nvSpPr>
        <p:spPr/>
        <p:txBody>
          <a:bodyPr/>
          <a:lstStyle/>
          <a:p>
            <a:fld id="{521AE3AC-DDCA-45D4-9B2A-A2DBEA872607}" type="slidenum">
              <a:rPr lang="de-DE" smtClean="0"/>
              <a:pPr/>
              <a:t>15</a:t>
            </a:fld>
            <a:endParaRPr lang="de-DE" dirty="0"/>
          </a:p>
        </p:txBody>
      </p:sp>
      <p:sp>
        <p:nvSpPr>
          <p:cNvPr id="2" name="Titel 1">
            <a:extLst>
              <a:ext uri="{FF2B5EF4-FFF2-40B4-BE49-F238E27FC236}">
                <a16:creationId xmlns:a16="http://schemas.microsoft.com/office/drawing/2014/main" id="{741C6917-FA9E-3591-A46F-D6F2CA90AD85}"/>
              </a:ext>
            </a:extLst>
          </p:cNvPr>
          <p:cNvSpPr>
            <a:spLocks noGrp="1"/>
          </p:cNvSpPr>
          <p:nvPr>
            <p:ph type="title"/>
          </p:nvPr>
        </p:nvSpPr>
        <p:spPr/>
        <p:txBody>
          <a:bodyPr/>
          <a:lstStyle/>
          <a:p>
            <a:r>
              <a:rPr lang="de-DE" dirty="0"/>
              <a:t>Zusammenfassung</a:t>
            </a:r>
          </a:p>
        </p:txBody>
      </p:sp>
      <p:sp>
        <p:nvSpPr>
          <p:cNvPr id="3" name="Inhaltsplatzhalter 2">
            <a:extLst>
              <a:ext uri="{FF2B5EF4-FFF2-40B4-BE49-F238E27FC236}">
                <a16:creationId xmlns:a16="http://schemas.microsoft.com/office/drawing/2014/main" id="{49A2CA44-E0AB-A194-1265-33EF70A79FF6}"/>
              </a:ext>
            </a:extLst>
          </p:cNvPr>
          <p:cNvSpPr>
            <a:spLocks noGrp="1"/>
          </p:cNvSpPr>
          <p:nvPr>
            <p:ph idx="1"/>
          </p:nvPr>
        </p:nvSpPr>
        <p:spPr>
          <a:xfrm>
            <a:off x="525600" y="1601093"/>
            <a:ext cx="6742466" cy="4495434"/>
          </a:xfrm>
        </p:spPr>
        <p:txBody>
          <a:bodyPr vert="horz" lIns="0" tIns="0" rIns="0" bIns="0" rtlCol="0" anchor="t">
            <a:noAutofit/>
          </a:bodyPr>
          <a:lstStyle/>
          <a:p>
            <a:pPr marL="359410" lvl="1" indent="-359410"/>
            <a:r>
              <a:rPr lang="de-DE" dirty="0"/>
              <a:t>Ablenkung durch Smartphones &amp; Co. ist eine ernsthafte Gefahr</a:t>
            </a:r>
          </a:p>
          <a:p>
            <a:pPr marL="359410" lvl="1" indent="-359410"/>
            <a:r>
              <a:rPr lang="de-DE" dirty="0"/>
              <a:t>Bewusster Umgang mit digitalen Geräten erhöht Sicherheit und Produktivität</a:t>
            </a:r>
          </a:p>
          <a:p>
            <a:pPr marL="359410" lvl="1" indent="-359410"/>
            <a:r>
              <a:rPr lang="de-DE" dirty="0"/>
              <a:t>Unternehmen sollten klare Regeln festlegen</a:t>
            </a:r>
          </a:p>
          <a:p>
            <a:pPr marL="359410" lvl="1" indent="-359410"/>
            <a:r>
              <a:rPr lang="de-DE" dirty="0"/>
              <a:t>Jeder kann selbst durch Aufmerksamkeit zur Sicherheit beitragen</a:t>
            </a:r>
          </a:p>
          <a:p>
            <a:endParaRPr lang="de-DE" dirty="0"/>
          </a:p>
        </p:txBody>
      </p:sp>
      <p:sp>
        <p:nvSpPr>
          <p:cNvPr id="4" name="Fußzeilenplatzhalter 3">
            <a:extLst>
              <a:ext uri="{FF2B5EF4-FFF2-40B4-BE49-F238E27FC236}">
                <a16:creationId xmlns:a16="http://schemas.microsoft.com/office/drawing/2014/main" id="{C9F4CB4C-B7C4-D9CB-153E-2A567DC0EB63}"/>
              </a:ext>
            </a:extLst>
          </p:cNvPr>
          <p:cNvSpPr>
            <a:spLocks noGrp="1"/>
          </p:cNvSpPr>
          <p:nvPr>
            <p:ph type="ftr" sz="quarter" idx="19"/>
          </p:nvPr>
        </p:nvSpPr>
        <p:spPr/>
        <p:txBody>
          <a:bodyPr/>
          <a:lstStyle/>
          <a:p>
            <a:endParaRPr lang="de-DE" dirty="0"/>
          </a:p>
        </p:txBody>
      </p:sp>
      <p:pic>
        <p:nvPicPr>
          <p:cNvPr id="7" name="Grafik 6">
            <a:extLst>
              <a:ext uri="{FF2B5EF4-FFF2-40B4-BE49-F238E27FC236}">
                <a16:creationId xmlns:a16="http://schemas.microsoft.com/office/drawing/2014/main" id="{A366F078-7972-4B67-8A75-A2DCE59B29E1}"/>
              </a:ext>
            </a:extLst>
          </p:cNvPr>
          <p:cNvPicPr>
            <a:picLocks noChangeAspect="1"/>
          </p:cNvPicPr>
          <p:nvPr/>
        </p:nvPicPr>
        <p:blipFill rotWithShape="1">
          <a:blip r:embed="rId3"/>
          <a:srcRect l="24288" r="22240"/>
          <a:stretch/>
        </p:blipFill>
        <p:spPr>
          <a:xfrm>
            <a:off x="7418895" y="1601093"/>
            <a:ext cx="4015075" cy="3960721"/>
          </a:xfrm>
          <a:prstGeom prst="rect">
            <a:avLst/>
          </a:prstGeom>
        </p:spPr>
      </p:pic>
      <p:sp>
        <p:nvSpPr>
          <p:cNvPr id="9" name="Textfeld 8">
            <a:extLst>
              <a:ext uri="{FF2B5EF4-FFF2-40B4-BE49-F238E27FC236}">
                <a16:creationId xmlns:a16="http://schemas.microsoft.com/office/drawing/2014/main" id="{B267BAFF-A786-4FBD-A68C-BD0FDD5158CC}"/>
              </a:ext>
            </a:extLst>
          </p:cNvPr>
          <p:cNvSpPr txBox="1"/>
          <p:nvPr/>
        </p:nvSpPr>
        <p:spPr bwMode="gray">
          <a:xfrm>
            <a:off x="10297284" y="5631865"/>
            <a:ext cx="1233601" cy="220478"/>
          </a:xfrm>
          <a:prstGeom prst="rect">
            <a:avLst/>
          </a:prstGeom>
          <a:noFill/>
          <a:ln w="12700">
            <a:noFill/>
          </a:ln>
        </p:spPr>
        <p:txBody>
          <a:bodyPr vert="horz" wrap="square" lIns="0" tIns="0" rIns="0" bIns="0" rtlCol="0">
            <a:noAutofit/>
          </a:bodyPr>
          <a:lstStyle/>
          <a:p>
            <a:pPr algn="l" defTabSz="914377" rtl="0" eaLnBrk="1" fontAlgn="auto" hangingPunct="1">
              <a:lnSpc>
                <a:spcPct val="100000"/>
              </a:lnSpc>
              <a:spcBef>
                <a:spcPts val="400"/>
              </a:spcBef>
              <a:spcAft>
                <a:spcPts val="400"/>
              </a:spcAft>
              <a:buNone/>
            </a:pPr>
            <a:r>
              <a:rPr lang="de-DE" sz="1000" b="0" i="0" u="none" baseline="0" dirty="0">
                <a:solidFill>
                  <a:schemeClr val="tx2"/>
                </a:solidFill>
                <a:highlight>
                  <a:srgbClr val="FFFF00"/>
                </a:highlight>
              </a:rPr>
              <a:t>((Adobe #986398944))</a:t>
            </a:r>
          </a:p>
          <a:p>
            <a:pPr algn="l" defTabSz="914377" rtl="0" eaLnBrk="1" fontAlgn="auto" hangingPunct="1">
              <a:lnSpc>
                <a:spcPct val="100000"/>
              </a:lnSpc>
              <a:spcBef>
                <a:spcPts val="400"/>
              </a:spcBef>
              <a:spcAft>
                <a:spcPts val="400"/>
              </a:spcAft>
              <a:buNone/>
            </a:pPr>
            <a:endParaRPr lang="de-DE" sz="1400" b="0" i="0" u="none" baseline="0" dirty="0" err="1">
              <a:solidFill>
                <a:schemeClr val="tx2"/>
              </a:solidFill>
              <a:highlight>
                <a:srgbClr val="FFFF00"/>
              </a:highlight>
            </a:endParaRPr>
          </a:p>
        </p:txBody>
      </p:sp>
    </p:spTree>
    <p:extLst>
      <p:ext uri="{BB962C8B-B14F-4D97-AF65-F5344CB8AC3E}">
        <p14:creationId xmlns:p14="http://schemas.microsoft.com/office/powerpoint/2010/main" val="400109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FFEB452-E37D-6D08-AAF2-EACDB9B2238C}"/>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BD26CA3E-7B53-9191-AEFE-11E2DD72B1E3}"/>
              </a:ext>
            </a:extLst>
          </p:cNvPr>
          <p:cNvSpPr>
            <a:spLocks noGrp="1"/>
          </p:cNvSpPr>
          <p:nvPr>
            <p:ph type="sldNum" sz="quarter" idx="11"/>
          </p:nvPr>
        </p:nvSpPr>
        <p:spPr/>
        <p:txBody>
          <a:bodyPr/>
          <a:lstStyle/>
          <a:p>
            <a:fld id="{521AE3AC-DDCA-45D4-9B2A-A2DBEA872607}" type="slidenum">
              <a:rPr lang="de-DE" smtClean="0"/>
              <a:pPr/>
              <a:t>16</a:t>
            </a:fld>
            <a:endParaRPr lang="de-DE" dirty="0"/>
          </a:p>
        </p:txBody>
      </p:sp>
      <p:sp>
        <p:nvSpPr>
          <p:cNvPr id="4" name="Titel 3">
            <a:extLst>
              <a:ext uri="{FF2B5EF4-FFF2-40B4-BE49-F238E27FC236}">
                <a16:creationId xmlns:a16="http://schemas.microsoft.com/office/drawing/2014/main" id="{7C1A438C-2AC3-AAB7-3B6D-187116AB939E}"/>
              </a:ext>
            </a:extLst>
          </p:cNvPr>
          <p:cNvSpPr>
            <a:spLocks noGrp="1"/>
          </p:cNvSpPr>
          <p:nvPr>
            <p:ph type="title"/>
          </p:nvPr>
        </p:nvSpPr>
        <p:spPr/>
        <p:txBody>
          <a:bodyPr/>
          <a:lstStyle/>
          <a:p>
            <a:r>
              <a:rPr lang="de-DE" dirty="0"/>
              <a:t>Abschlussbotschaft</a:t>
            </a:r>
          </a:p>
        </p:txBody>
      </p:sp>
      <p:sp>
        <p:nvSpPr>
          <p:cNvPr id="9" name="Textplatzhalter 8">
            <a:extLst>
              <a:ext uri="{FF2B5EF4-FFF2-40B4-BE49-F238E27FC236}">
                <a16:creationId xmlns:a16="http://schemas.microsoft.com/office/drawing/2014/main" id="{7C8F508D-AB64-1A70-35B4-B36899132296}"/>
              </a:ext>
            </a:extLst>
          </p:cNvPr>
          <p:cNvSpPr>
            <a:spLocks noGrp="1"/>
          </p:cNvSpPr>
          <p:nvPr>
            <p:ph type="body" sz="quarter" idx="14"/>
          </p:nvPr>
        </p:nvSpPr>
        <p:spPr/>
        <p:txBody>
          <a:bodyPr/>
          <a:lstStyle/>
          <a:p>
            <a:endParaRPr lang="de-DE"/>
          </a:p>
        </p:txBody>
      </p:sp>
      <p:sp>
        <p:nvSpPr>
          <p:cNvPr id="10" name="Textplatzhalter 9">
            <a:extLst>
              <a:ext uri="{FF2B5EF4-FFF2-40B4-BE49-F238E27FC236}">
                <a16:creationId xmlns:a16="http://schemas.microsoft.com/office/drawing/2014/main" id="{4C37757F-6D69-2DE8-2790-A626711BC4B4}"/>
              </a:ext>
            </a:extLst>
          </p:cNvPr>
          <p:cNvSpPr>
            <a:spLocks noGrp="1"/>
          </p:cNvSpPr>
          <p:nvPr>
            <p:ph type="body" sz="quarter" idx="15"/>
          </p:nvPr>
        </p:nvSpPr>
        <p:spPr/>
        <p:txBody>
          <a:bodyPr/>
          <a:lstStyle/>
          <a:p>
            <a:endParaRPr lang="de-DE"/>
          </a:p>
        </p:txBody>
      </p:sp>
      <p:sp>
        <p:nvSpPr>
          <p:cNvPr id="11" name="Textplatzhalter 10">
            <a:extLst>
              <a:ext uri="{FF2B5EF4-FFF2-40B4-BE49-F238E27FC236}">
                <a16:creationId xmlns:a16="http://schemas.microsoft.com/office/drawing/2014/main" id="{14793A16-A156-FA03-C108-0065B83584D9}"/>
              </a:ext>
            </a:extLst>
          </p:cNvPr>
          <p:cNvSpPr>
            <a:spLocks noGrp="1"/>
          </p:cNvSpPr>
          <p:nvPr>
            <p:ph type="body" sz="quarter" idx="16"/>
          </p:nvPr>
        </p:nvSpPr>
        <p:spPr/>
        <p:txBody>
          <a:bodyPr/>
          <a:lstStyle/>
          <a:p>
            <a:endParaRPr lang="de-DE"/>
          </a:p>
        </p:txBody>
      </p:sp>
      <p:sp>
        <p:nvSpPr>
          <p:cNvPr id="12" name="Textplatzhalter 11">
            <a:extLst>
              <a:ext uri="{FF2B5EF4-FFF2-40B4-BE49-F238E27FC236}">
                <a16:creationId xmlns:a16="http://schemas.microsoft.com/office/drawing/2014/main" id="{B7C65C34-FF9E-CE84-3741-407DD7E481DA}"/>
              </a:ext>
            </a:extLst>
          </p:cNvPr>
          <p:cNvSpPr>
            <a:spLocks noGrp="1"/>
          </p:cNvSpPr>
          <p:nvPr>
            <p:ph type="body" sz="quarter" idx="17"/>
          </p:nvPr>
        </p:nvSpPr>
        <p:spPr/>
        <p:txBody>
          <a:bodyPr/>
          <a:lstStyle/>
          <a:p>
            <a:endParaRPr lang="de-DE"/>
          </a:p>
        </p:txBody>
      </p:sp>
      <p:sp>
        <p:nvSpPr>
          <p:cNvPr id="13" name="Textplatzhalter 12">
            <a:extLst>
              <a:ext uri="{FF2B5EF4-FFF2-40B4-BE49-F238E27FC236}">
                <a16:creationId xmlns:a16="http://schemas.microsoft.com/office/drawing/2014/main" id="{FA4D805B-3DF1-6AF2-2ABE-D8035C53DD41}"/>
              </a:ext>
            </a:extLst>
          </p:cNvPr>
          <p:cNvSpPr>
            <a:spLocks noGrp="1"/>
          </p:cNvSpPr>
          <p:nvPr>
            <p:ph type="body" sz="quarter" idx="18"/>
          </p:nvPr>
        </p:nvSpPr>
        <p:spPr/>
        <p:txBody>
          <a:bodyPr/>
          <a:lstStyle/>
          <a:p>
            <a:endParaRPr lang="de-DE"/>
          </a:p>
        </p:txBody>
      </p:sp>
      <p:pic>
        <p:nvPicPr>
          <p:cNvPr id="6" name="Grafik 5">
            <a:extLst>
              <a:ext uri="{FF2B5EF4-FFF2-40B4-BE49-F238E27FC236}">
                <a16:creationId xmlns:a16="http://schemas.microsoft.com/office/drawing/2014/main" id="{6428822F-EEB6-48FE-97FD-05DB15623C43}"/>
              </a:ext>
            </a:extLst>
          </p:cNvPr>
          <p:cNvPicPr>
            <a:picLocks noChangeAspect="1"/>
          </p:cNvPicPr>
          <p:nvPr/>
        </p:nvPicPr>
        <p:blipFill>
          <a:blip r:embed="rId2"/>
          <a:stretch>
            <a:fillRect/>
          </a:stretch>
        </p:blipFill>
        <p:spPr>
          <a:xfrm>
            <a:off x="6287235" y="1390942"/>
            <a:ext cx="5239838" cy="3494972"/>
          </a:xfrm>
          <a:prstGeom prst="rect">
            <a:avLst/>
          </a:prstGeom>
        </p:spPr>
      </p:pic>
      <p:sp>
        <p:nvSpPr>
          <p:cNvPr id="14" name="Textfeld 13">
            <a:extLst>
              <a:ext uri="{FF2B5EF4-FFF2-40B4-BE49-F238E27FC236}">
                <a16:creationId xmlns:a16="http://schemas.microsoft.com/office/drawing/2014/main" id="{8075322F-AD5D-4B28-AE41-30D4C33C5269}"/>
              </a:ext>
            </a:extLst>
          </p:cNvPr>
          <p:cNvSpPr txBox="1"/>
          <p:nvPr/>
        </p:nvSpPr>
        <p:spPr bwMode="gray">
          <a:xfrm>
            <a:off x="10396477" y="4944520"/>
            <a:ext cx="1233601" cy="220478"/>
          </a:xfrm>
          <a:prstGeom prst="rect">
            <a:avLst/>
          </a:prstGeom>
          <a:noFill/>
          <a:ln w="12700">
            <a:noFill/>
          </a:ln>
        </p:spPr>
        <p:txBody>
          <a:bodyPr vert="horz" wrap="square" lIns="0" tIns="0" rIns="0" bIns="0" rtlCol="0">
            <a:noAutofit/>
          </a:bodyPr>
          <a:lstStyle/>
          <a:p>
            <a:pPr defTabSz="914377">
              <a:spcBef>
                <a:spcPts val="400"/>
              </a:spcBef>
              <a:spcAft>
                <a:spcPts val="400"/>
              </a:spcAft>
            </a:pPr>
            <a:r>
              <a:rPr lang="de-DE" sz="1000" b="0" i="0" u="none" baseline="0" dirty="0">
                <a:solidFill>
                  <a:schemeClr val="tx2"/>
                </a:solidFill>
                <a:highlight>
                  <a:srgbClr val="FFFF00"/>
                </a:highlight>
              </a:rPr>
              <a:t>((</a:t>
            </a:r>
            <a:r>
              <a:rPr lang="de-DE" sz="1000">
                <a:solidFill>
                  <a:schemeClr val="tx2"/>
                </a:solidFill>
                <a:highlight>
                  <a:srgbClr val="FFFF00"/>
                </a:highlight>
              </a:rPr>
              <a:t>Adobe #228971108))</a:t>
            </a:r>
            <a:endParaRPr lang="de-DE" sz="1000" b="0" i="0" u="none" baseline="0" dirty="0">
              <a:solidFill>
                <a:schemeClr val="tx2"/>
              </a:solidFill>
              <a:highlight>
                <a:srgbClr val="FFFF00"/>
              </a:highlight>
            </a:endParaRPr>
          </a:p>
          <a:p>
            <a:pPr algn="l" defTabSz="914377" rtl="0" eaLnBrk="1" fontAlgn="auto" hangingPunct="1">
              <a:lnSpc>
                <a:spcPct val="100000"/>
              </a:lnSpc>
              <a:spcBef>
                <a:spcPts val="400"/>
              </a:spcBef>
              <a:spcAft>
                <a:spcPts val="400"/>
              </a:spcAft>
              <a:buNone/>
            </a:pPr>
            <a:endParaRPr lang="de-DE" sz="1400" b="0" i="0" u="none" baseline="0" dirty="0" err="1">
              <a:solidFill>
                <a:schemeClr val="tx2"/>
              </a:solidFill>
              <a:highlight>
                <a:srgbClr val="FFFF00"/>
              </a:highlight>
            </a:endParaRPr>
          </a:p>
        </p:txBody>
      </p:sp>
    </p:spTree>
    <p:extLst>
      <p:ext uri="{BB962C8B-B14F-4D97-AF65-F5344CB8AC3E}">
        <p14:creationId xmlns:p14="http://schemas.microsoft.com/office/powerpoint/2010/main" val="218376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6DF5B54-3D21-9E2F-9A0A-9B493DAC5F6A}"/>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D9985A31-B788-63D5-106A-D1EC268108C7}"/>
              </a:ext>
            </a:extLst>
          </p:cNvPr>
          <p:cNvSpPr>
            <a:spLocks noGrp="1"/>
          </p:cNvSpPr>
          <p:nvPr>
            <p:ph type="sldNum" sz="quarter" idx="11"/>
          </p:nvPr>
        </p:nvSpPr>
        <p:spPr/>
        <p:txBody>
          <a:bodyPr/>
          <a:lstStyle/>
          <a:p>
            <a:fld id="{521AE3AC-DDCA-45D4-9B2A-A2DBEA872607}" type="slidenum">
              <a:rPr lang="de-DE" smtClean="0"/>
              <a:pPr/>
              <a:t>17</a:t>
            </a:fld>
            <a:endParaRPr lang="de-DE" dirty="0"/>
          </a:p>
        </p:txBody>
      </p:sp>
    </p:spTree>
    <p:extLst>
      <p:ext uri="{BB962C8B-B14F-4D97-AF65-F5344CB8AC3E}">
        <p14:creationId xmlns:p14="http://schemas.microsoft.com/office/powerpoint/2010/main" val="417967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0E60C-EAFC-C335-58C7-AAEFDDA24363}"/>
              </a:ext>
            </a:extLst>
          </p:cNvPr>
          <p:cNvSpPr>
            <a:spLocks noGrp="1"/>
          </p:cNvSpPr>
          <p:nvPr>
            <p:ph type="title"/>
          </p:nvPr>
        </p:nvSpPr>
        <p:spPr/>
        <p:txBody>
          <a:bodyPr/>
          <a:lstStyle/>
          <a:p>
            <a:r>
              <a:rPr lang="de-DE" dirty="0"/>
              <a:t>Warum ist Ablenkung ein Problem?</a:t>
            </a:r>
          </a:p>
        </p:txBody>
      </p:sp>
      <p:sp>
        <p:nvSpPr>
          <p:cNvPr id="4" name="Inhaltsplatzhalter 3">
            <a:extLst>
              <a:ext uri="{FF2B5EF4-FFF2-40B4-BE49-F238E27FC236}">
                <a16:creationId xmlns:a16="http://schemas.microsoft.com/office/drawing/2014/main" id="{6887A37E-FEA8-BB52-0D32-F730694393A1}"/>
              </a:ext>
            </a:extLst>
          </p:cNvPr>
          <p:cNvSpPr>
            <a:spLocks noGrp="1"/>
          </p:cNvSpPr>
          <p:nvPr>
            <p:ph sz="quarter" idx="19"/>
          </p:nvPr>
        </p:nvSpPr>
        <p:spPr>
          <a:xfrm>
            <a:off x="527052" y="1601093"/>
            <a:ext cx="5915693" cy="4495434"/>
          </a:xfrm>
        </p:spPr>
        <p:txBody>
          <a:bodyPr vert="horz" lIns="0" tIns="0" rIns="0" bIns="0" rtlCol="0" anchor="t">
            <a:noAutofit/>
          </a:bodyPr>
          <a:lstStyle/>
          <a:p>
            <a:r>
              <a:rPr lang="de-DE" dirty="0"/>
              <a:t>Unachtsamkeit kann zu Unfällen führen</a:t>
            </a:r>
          </a:p>
          <a:p>
            <a:r>
              <a:rPr lang="de-DE" dirty="0"/>
              <a:t>Verminderte Konzentration beeinträchtigt die Arbeitsqualität</a:t>
            </a:r>
          </a:p>
          <a:p>
            <a:r>
              <a:rPr lang="de-DE" dirty="0"/>
              <a:t>Sicherheitsrisiken durch unaufmerksames Verhalten</a:t>
            </a:r>
          </a:p>
          <a:p>
            <a:r>
              <a:rPr lang="de-DE" dirty="0"/>
              <a:t>Multitasking ist in den meisten Fällen eine Illusion</a:t>
            </a:r>
          </a:p>
        </p:txBody>
      </p:sp>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2</a:t>
            </a:fld>
            <a:endParaRPr lang="de-DE" dirty="0"/>
          </a:p>
        </p:txBody>
      </p:sp>
      <p:pic>
        <p:nvPicPr>
          <p:cNvPr id="7" name="Grafik 6">
            <a:extLst>
              <a:ext uri="{FF2B5EF4-FFF2-40B4-BE49-F238E27FC236}">
                <a16:creationId xmlns:a16="http://schemas.microsoft.com/office/drawing/2014/main" id="{6CED72BE-B8ED-43F4-B3F7-7B49D7A665C8}"/>
              </a:ext>
            </a:extLst>
          </p:cNvPr>
          <p:cNvPicPr>
            <a:picLocks noChangeAspect="1"/>
          </p:cNvPicPr>
          <p:nvPr/>
        </p:nvPicPr>
        <p:blipFill rotWithShape="1">
          <a:blip r:embed="rId2"/>
          <a:srcRect l="16100" r="6274"/>
          <a:stretch/>
        </p:blipFill>
        <p:spPr>
          <a:xfrm>
            <a:off x="7147419" y="1601092"/>
            <a:ext cx="4502135" cy="3868529"/>
          </a:xfrm>
          <a:prstGeom prst="rect">
            <a:avLst/>
          </a:prstGeom>
        </p:spPr>
      </p:pic>
      <p:sp>
        <p:nvSpPr>
          <p:cNvPr id="9" name="Textfeld 8">
            <a:extLst>
              <a:ext uri="{FF2B5EF4-FFF2-40B4-BE49-F238E27FC236}">
                <a16:creationId xmlns:a16="http://schemas.microsoft.com/office/drawing/2014/main" id="{F2C008E7-AD68-475E-8C5B-827237D08460}"/>
              </a:ext>
            </a:extLst>
          </p:cNvPr>
          <p:cNvSpPr txBox="1"/>
          <p:nvPr/>
        </p:nvSpPr>
        <p:spPr bwMode="gray">
          <a:xfrm>
            <a:off x="10485820" y="5568761"/>
            <a:ext cx="1233601" cy="220478"/>
          </a:xfrm>
          <a:prstGeom prst="rect">
            <a:avLst/>
          </a:prstGeom>
          <a:noFill/>
          <a:ln w="12700">
            <a:noFill/>
          </a:ln>
        </p:spPr>
        <p:txBody>
          <a:bodyPr vert="horz" wrap="square" lIns="0" tIns="0" rIns="0" bIns="0" rtlCol="0">
            <a:noAutofit/>
          </a:bodyPr>
          <a:lstStyle/>
          <a:p>
            <a:pPr algn="l" defTabSz="914377" rtl="0" eaLnBrk="1" fontAlgn="auto" hangingPunct="1">
              <a:lnSpc>
                <a:spcPct val="100000"/>
              </a:lnSpc>
              <a:spcBef>
                <a:spcPts val="400"/>
              </a:spcBef>
              <a:spcAft>
                <a:spcPts val="400"/>
              </a:spcAft>
              <a:buNone/>
            </a:pPr>
            <a:r>
              <a:rPr lang="de-DE" sz="1000" b="0" i="0" u="none" baseline="0" dirty="0">
                <a:solidFill>
                  <a:schemeClr val="tx2"/>
                </a:solidFill>
                <a:highlight>
                  <a:srgbClr val="FFFF00"/>
                </a:highlight>
              </a:rPr>
              <a:t>((Adobe #1015955878))</a:t>
            </a:r>
          </a:p>
          <a:p>
            <a:pPr algn="l" defTabSz="914377" rtl="0" eaLnBrk="1" fontAlgn="auto" hangingPunct="1">
              <a:lnSpc>
                <a:spcPct val="100000"/>
              </a:lnSpc>
              <a:spcBef>
                <a:spcPts val="400"/>
              </a:spcBef>
              <a:spcAft>
                <a:spcPts val="400"/>
              </a:spcAft>
              <a:buNone/>
            </a:pPr>
            <a:endParaRPr lang="de-DE" sz="1400" b="0" i="0" u="none" baseline="0" dirty="0" err="1">
              <a:solidFill>
                <a:schemeClr val="tx2"/>
              </a:solidFill>
              <a:highlight>
                <a:srgbClr val="FFFF00"/>
              </a:highlight>
            </a:endParaRPr>
          </a:p>
        </p:txBody>
      </p:sp>
    </p:spTree>
    <p:extLst>
      <p:ext uri="{BB962C8B-B14F-4D97-AF65-F5344CB8AC3E}">
        <p14:creationId xmlns:p14="http://schemas.microsoft.com/office/powerpoint/2010/main" val="25824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60895E-EBF4-31D1-9102-967A5260C854}"/>
              </a:ext>
            </a:extLst>
          </p:cNvPr>
          <p:cNvSpPr>
            <a:spLocks noGrp="1"/>
          </p:cNvSpPr>
          <p:nvPr>
            <p:ph type="title"/>
          </p:nvPr>
        </p:nvSpPr>
        <p:spPr/>
        <p:txBody>
          <a:bodyPr/>
          <a:lstStyle/>
          <a:p>
            <a:r>
              <a:rPr lang="de-DE" dirty="0"/>
              <a:t>Ursachen und Formen der Ablenkung</a:t>
            </a:r>
          </a:p>
        </p:txBody>
      </p:sp>
      <p:sp>
        <p:nvSpPr>
          <p:cNvPr id="3" name="Textplatzhalter 2">
            <a:extLst>
              <a:ext uri="{FF2B5EF4-FFF2-40B4-BE49-F238E27FC236}">
                <a16:creationId xmlns:a16="http://schemas.microsoft.com/office/drawing/2014/main" id="{D4967346-8A46-85BA-E134-E8BC0D59FD0C}"/>
              </a:ext>
            </a:extLst>
          </p:cNvPr>
          <p:cNvSpPr>
            <a:spLocks noGrp="1"/>
          </p:cNvSpPr>
          <p:nvPr>
            <p:ph type="body" sz="quarter" idx="18"/>
          </p:nvPr>
        </p:nvSpPr>
        <p:spPr/>
        <p:txBody>
          <a:bodyPr/>
          <a:lstStyle/>
          <a:p>
            <a:r>
              <a:rPr lang="de-DE" dirty="0"/>
              <a:t>01</a:t>
            </a:r>
          </a:p>
        </p:txBody>
      </p:sp>
      <p:sp>
        <p:nvSpPr>
          <p:cNvPr id="4" name="Fußzeilenplatzhalter 3">
            <a:extLst>
              <a:ext uri="{FF2B5EF4-FFF2-40B4-BE49-F238E27FC236}">
                <a16:creationId xmlns:a16="http://schemas.microsoft.com/office/drawing/2014/main" id="{8E481874-85AC-5F6F-2883-741426745B99}"/>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34702B48-59C3-FEB3-BADF-BE9630E5393A}"/>
              </a:ext>
            </a:extLst>
          </p:cNvPr>
          <p:cNvSpPr>
            <a:spLocks noGrp="1"/>
          </p:cNvSpPr>
          <p:nvPr>
            <p:ph type="sldNum" sz="quarter" idx="16"/>
          </p:nvPr>
        </p:nvSpPr>
        <p:spPr/>
        <p:txBody>
          <a:bodyPr/>
          <a:lstStyle/>
          <a:p>
            <a:fld id="{521AE3AC-DDCA-45D4-9B2A-A2DBEA872607}" type="slidenum">
              <a:rPr lang="de-DE" smtClean="0"/>
              <a:pPr/>
              <a:t>3</a:t>
            </a:fld>
            <a:endParaRPr lang="de-DE" dirty="0"/>
          </a:p>
        </p:txBody>
      </p:sp>
    </p:spTree>
    <p:extLst>
      <p:ext uri="{BB962C8B-B14F-4D97-AF65-F5344CB8AC3E}">
        <p14:creationId xmlns:p14="http://schemas.microsoft.com/office/powerpoint/2010/main" val="41917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06B75373-DAB2-F594-F531-3CE8D218A1DC}"/>
              </a:ext>
            </a:extLst>
          </p:cNvPr>
          <p:cNvSpPr>
            <a:spLocks noGrp="1"/>
          </p:cNvSpPr>
          <p:nvPr>
            <p:ph type="title"/>
          </p:nvPr>
        </p:nvSpPr>
        <p:spPr/>
        <p:txBody>
          <a:bodyPr/>
          <a:lstStyle/>
          <a:p>
            <a:r>
              <a:rPr lang="de-DE" dirty="0"/>
              <a:t>Typische Ablenkungen am Arbeitsplatz</a:t>
            </a:r>
            <a:endParaRPr lang="de-DE" dirty="0">
              <a:cs typeface="Calibri"/>
            </a:endParaRPr>
          </a:p>
        </p:txBody>
      </p:sp>
      <p:sp>
        <p:nvSpPr>
          <p:cNvPr id="4" name="Fußzeilenplatzhalter 3">
            <a:extLst>
              <a:ext uri="{FF2B5EF4-FFF2-40B4-BE49-F238E27FC236}">
                <a16:creationId xmlns:a16="http://schemas.microsoft.com/office/drawing/2014/main" id="{3A47A20D-C27C-9AD4-53D5-54951C9C37A8}"/>
              </a:ext>
            </a:extLst>
          </p:cNvPr>
          <p:cNvSpPr>
            <a:spLocks noGrp="1"/>
          </p:cNvSpPr>
          <p:nvPr>
            <p:ph type="ftr" sz="quarter" idx="19"/>
          </p:nvPr>
        </p:nvSpPr>
        <p:spPr/>
        <p:txBody>
          <a:bodyPr/>
          <a:lstStyle/>
          <a:p>
            <a:endParaRPr lang="de-DE" dirty="0"/>
          </a:p>
        </p:txBody>
      </p:sp>
      <p:sp>
        <p:nvSpPr>
          <p:cNvPr id="5" name="Foliennummernplatzhalter 4">
            <a:extLst>
              <a:ext uri="{FF2B5EF4-FFF2-40B4-BE49-F238E27FC236}">
                <a16:creationId xmlns:a16="http://schemas.microsoft.com/office/drawing/2014/main" id="{375A9004-CB7D-C456-480D-7D72008496AC}"/>
              </a:ext>
            </a:extLst>
          </p:cNvPr>
          <p:cNvSpPr>
            <a:spLocks noGrp="1"/>
          </p:cNvSpPr>
          <p:nvPr>
            <p:ph type="sldNum" sz="quarter" idx="20"/>
          </p:nvPr>
        </p:nvSpPr>
        <p:spPr/>
        <p:txBody>
          <a:bodyPr/>
          <a:lstStyle/>
          <a:p>
            <a:fld id="{521AE3AC-DDCA-45D4-9B2A-A2DBEA872607}" type="slidenum">
              <a:rPr lang="de-DE" smtClean="0"/>
              <a:pPr/>
              <a:t>4</a:t>
            </a:fld>
            <a:endParaRPr lang="de-DE" dirty="0"/>
          </a:p>
        </p:txBody>
      </p:sp>
      <p:sp>
        <p:nvSpPr>
          <p:cNvPr id="11" name="Content Placeholder 2">
            <a:extLst>
              <a:ext uri="{FF2B5EF4-FFF2-40B4-BE49-F238E27FC236}">
                <a16:creationId xmlns:a16="http://schemas.microsoft.com/office/drawing/2014/main" id="{F0B8A9A6-DE99-456E-B59B-9187D1EB7D0A}"/>
              </a:ext>
            </a:extLst>
          </p:cNvPr>
          <p:cNvSpPr txBox="1">
            <a:spLocks/>
          </p:cNvSpPr>
          <p:nvPr/>
        </p:nvSpPr>
        <p:spPr>
          <a:xfrm>
            <a:off x="457200" y="1600200"/>
            <a:ext cx="5507372" cy="4525963"/>
          </a:xfrm>
          <a:prstGeom prst="rect">
            <a:avLst/>
          </a:prstGeom>
        </p:spPr>
        <p:txBody>
          <a:bodyPr/>
          <a:lst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a:lstStyle>
          <a:p>
            <a:pPr marL="342900" indent="-342900">
              <a:buClr>
                <a:srgbClr val="3399FF"/>
              </a:buClr>
              <a:buFont typeface="Wingdings" panose="05000000000000000000" pitchFamily="2" charset="2"/>
              <a:buChar char="§"/>
            </a:pPr>
            <a:r>
              <a:rPr lang="de-DE" dirty="0"/>
              <a:t>Private Smartphone-Nutzung</a:t>
            </a:r>
          </a:p>
          <a:p>
            <a:pPr marL="342900" indent="-342900">
              <a:buClr>
                <a:schemeClr val="accent1"/>
              </a:buClr>
              <a:buFont typeface="Wingdings" panose="05000000000000000000" pitchFamily="2" charset="2"/>
              <a:buChar char="§"/>
            </a:pPr>
            <a:r>
              <a:rPr lang="de-DE" dirty="0"/>
              <a:t>Ablenkung durch eingehende Nachrichten</a:t>
            </a:r>
          </a:p>
          <a:p>
            <a:pPr marL="342900" indent="-342900">
              <a:buClr>
                <a:schemeClr val="accent1"/>
              </a:buClr>
              <a:buFont typeface="Wingdings" panose="05000000000000000000" pitchFamily="2" charset="2"/>
              <a:buChar char="§"/>
            </a:pPr>
            <a:r>
              <a:rPr lang="de-DE" dirty="0"/>
              <a:t>Nutzung sozialer Medien während der Arbeit</a:t>
            </a:r>
          </a:p>
          <a:p>
            <a:pPr marL="342900" indent="-342900">
              <a:buClr>
                <a:schemeClr val="accent1"/>
              </a:buClr>
              <a:buFont typeface="Wingdings" panose="05000000000000000000" pitchFamily="2" charset="2"/>
              <a:buChar char="§"/>
            </a:pPr>
            <a:r>
              <a:rPr lang="de-DE" dirty="0"/>
              <a:t>Telefonieren oder Nachrichten schreiben in sicherheitskritischen Bereichen</a:t>
            </a:r>
          </a:p>
        </p:txBody>
      </p:sp>
      <p:pic>
        <p:nvPicPr>
          <p:cNvPr id="3" name="Grafik 2">
            <a:extLst>
              <a:ext uri="{FF2B5EF4-FFF2-40B4-BE49-F238E27FC236}">
                <a16:creationId xmlns:a16="http://schemas.microsoft.com/office/drawing/2014/main" id="{7B770514-0955-43B2-93CF-22B963AB63E9}"/>
              </a:ext>
            </a:extLst>
          </p:cNvPr>
          <p:cNvPicPr>
            <a:picLocks noChangeAspect="1"/>
          </p:cNvPicPr>
          <p:nvPr/>
        </p:nvPicPr>
        <p:blipFill rotWithShape="1">
          <a:blip r:embed="rId2"/>
          <a:srcRect l="39902" r="5327"/>
          <a:stretch/>
        </p:blipFill>
        <p:spPr>
          <a:xfrm>
            <a:off x="7055141" y="1600200"/>
            <a:ext cx="3976382" cy="4065635"/>
          </a:xfrm>
          <a:prstGeom prst="rect">
            <a:avLst/>
          </a:prstGeom>
        </p:spPr>
      </p:pic>
      <p:sp>
        <p:nvSpPr>
          <p:cNvPr id="8" name="Textfeld 7">
            <a:extLst>
              <a:ext uri="{FF2B5EF4-FFF2-40B4-BE49-F238E27FC236}">
                <a16:creationId xmlns:a16="http://schemas.microsoft.com/office/drawing/2014/main" id="{C57D094C-B650-440D-AEDC-6E7584E66340}"/>
              </a:ext>
            </a:extLst>
          </p:cNvPr>
          <p:cNvSpPr txBox="1"/>
          <p:nvPr/>
        </p:nvSpPr>
        <p:spPr bwMode="gray">
          <a:xfrm>
            <a:off x="9869019" y="5679000"/>
            <a:ext cx="1233601" cy="220478"/>
          </a:xfrm>
          <a:prstGeom prst="rect">
            <a:avLst/>
          </a:prstGeom>
          <a:noFill/>
          <a:ln w="12700">
            <a:noFill/>
          </a:ln>
        </p:spPr>
        <p:txBody>
          <a:bodyPr vert="horz" wrap="square" lIns="0" tIns="0" rIns="0" bIns="0" rtlCol="0">
            <a:noAutofit/>
          </a:bodyPr>
          <a:lstStyle/>
          <a:p>
            <a:pPr algn="l" defTabSz="914377" rtl="0" eaLnBrk="1" fontAlgn="auto" hangingPunct="1">
              <a:lnSpc>
                <a:spcPct val="100000"/>
              </a:lnSpc>
              <a:spcBef>
                <a:spcPts val="400"/>
              </a:spcBef>
              <a:spcAft>
                <a:spcPts val="400"/>
              </a:spcAft>
              <a:buNone/>
            </a:pPr>
            <a:r>
              <a:rPr lang="de-DE" sz="1000" b="0" i="0" u="none" baseline="0" dirty="0">
                <a:solidFill>
                  <a:schemeClr val="tx2"/>
                </a:solidFill>
                <a:highlight>
                  <a:srgbClr val="FFFF00"/>
                </a:highlight>
              </a:rPr>
              <a:t>((Adobe #858405670))</a:t>
            </a:r>
          </a:p>
          <a:p>
            <a:pPr algn="l" defTabSz="914377" rtl="0" eaLnBrk="1" fontAlgn="auto" hangingPunct="1">
              <a:lnSpc>
                <a:spcPct val="100000"/>
              </a:lnSpc>
              <a:spcBef>
                <a:spcPts val="400"/>
              </a:spcBef>
              <a:spcAft>
                <a:spcPts val="400"/>
              </a:spcAft>
              <a:buNone/>
            </a:pPr>
            <a:endParaRPr lang="de-DE" sz="1400" b="0" i="0" u="none" baseline="0" dirty="0" err="1">
              <a:solidFill>
                <a:schemeClr val="tx2"/>
              </a:solidFill>
              <a:highlight>
                <a:srgbClr val="FFFF00"/>
              </a:highlight>
            </a:endParaRPr>
          </a:p>
        </p:txBody>
      </p:sp>
    </p:spTree>
    <p:extLst>
      <p:ext uri="{BB962C8B-B14F-4D97-AF65-F5344CB8AC3E}">
        <p14:creationId xmlns:p14="http://schemas.microsoft.com/office/powerpoint/2010/main" val="192784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06B75373-DAB2-F594-F531-3CE8D218A1DC}"/>
              </a:ext>
            </a:extLst>
          </p:cNvPr>
          <p:cNvSpPr>
            <a:spLocks noGrp="1"/>
          </p:cNvSpPr>
          <p:nvPr>
            <p:ph type="title"/>
          </p:nvPr>
        </p:nvSpPr>
        <p:spPr/>
        <p:txBody>
          <a:bodyPr/>
          <a:lstStyle/>
          <a:p>
            <a:r>
              <a:rPr lang="de-DE"/>
              <a:t>Multitasking: Eine gefährliche Illusion!</a:t>
            </a:r>
            <a:endParaRPr lang="de-DE" dirty="0"/>
          </a:p>
        </p:txBody>
      </p:sp>
      <p:sp>
        <p:nvSpPr>
          <p:cNvPr id="4" name="Fußzeilenplatzhalter 3">
            <a:extLst>
              <a:ext uri="{FF2B5EF4-FFF2-40B4-BE49-F238E27FC236}">
                <a16:creationId xmlns:a16="http://schemas.microsoft.com/office/drawing/2014/main" id="{3A47A20D-C27C-9AD4-53D5-54951C9C37A8}"/>
              </a:ext>
            </a:extLst>
          </p:cNvPr>
          <p:cNvSpPr>
            <a:spLocks noGrp="1"/>
          </p:cNvSpPr>
          <p:nvPr>
            <p:ph type="ftr" sz="quarter" idx="19"/>
          </p:nvPr>
        </p:nvSpPr>
        <p:spPr/>
        <p:txBody>
          <a:bodyPr/>
          <a:lstStyle/>
          <a:p>
            <a:endParaRPr lang="de-DE" dirty="0"/>
          </a:p>
        </p:txBody>
      </p:sp>
      <p:sp>
        <p:nvSpPr>
          <p:cNvPr id="5" name="Foliennummernplatzhalter 4">
            <a:extLst>
              <a:ext uri="{FF2B5EF4-FFF2-40B4-BE49-F238E27FC236}">
                <a16:creationId xmlns:a16="http://schemas.microsoft.com/office/drawing/2014/main" id="{375A9004-CB7D-C456-480D-7D72008496AC}"/>
              </a:ext>
            </a:extLst>
          </p:cNvPr>
          <p:cNvSpPr>
            <a:spLocks noGrp="1"/>
          </p:cNvSpPr>
          <p:nvPr>
            <p:ph type="sldNum" sz="quarter" idx="20"/>
          </p:nvPr>
        </p:nvSpPr>
        <p:spPr/>
        <p:txBody>
          <a:bodyPr/>
          <a:lstStyle/>
          <a:p>
            <a:fld id="{521AE3AC-DDCA-45D4-9B2A-A2DBEA872607}" type="slidenum">
              <a:rPr lang="de-DE" smtClean="0"/>
              <a:pPr/>
              <a:t>5</a:t>
            </a:fld>
            <a:endParaRPr lang="de-DE" dirty="0"/>
          </a:p>
        </p:txBody>
      </p:sp>
      <p:sp>
        <p:nvSpPr>
          <p:cNvPr id="11" name="Content Placeholder 2">
            <a:extLst>
              <a:ext uri="{FF2B5EF4-FFF2-40B4-BE49-F238E27FC236}">
                <a16:creationId xmlns:a16="http://schemas.microsoft.com/office/drawing/2014/main" id="{F0B8A9A6-DE99-456E-B59B-9187D1EB7D0A}"/>
              </a:ext>
            </a:extLst>
          </p:cNvPr>
          <p:cNvSpPr txBox="1">
            <a:spLocks/>
          </p:cNvSpPr>
          <p:nvPr/>
        </p:nvSpPr>
        <p:spPr>
          <a:xfrm>
            <a:off x="457200" y="1600200"/>
            <a:ext cx="6430161" cy="4525963"/>
          </a:xfrm>
          <a:prstGeom prst="rect">
            <a:avLst/>
          </a:prstGeom>
        </p:spPr>
        <p:txBody>
          <a:bodyPr/>
          <a:lst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a:lstStyle>
          <a:p>
            <a:pPr marL="359410" lvl="1" indent="-359410"/>
            <a:r>
              <a:rPr lang="de-DE" dirty="0">
                <a:latin typeface="Calibri" panose="020F0502020204030204" pitchFamily="34" charset="0"/>
              </a:rPr>
              <a:t>Studien zeigen, dass Menschen sich nicht wirklich auf zwei Dinge gleichzeitig konzentrieren können</a:t>
            </a:r>
          </a:p>
          <a:p>
            <a:pPr marL="359410" lvl="1" indent="-359410"/>
            <a:r>
              <a:rPr lang="de-DE" dirty="0">
                <a:latin typeface="Calibri" panose="020F0502020204030204" pitchFamily="34" charset="0"/>
              </a:rPr>
              <a:t>Ständige Unterbrechungen erhöhen die Fehlerquote</a:t>
            </a:r>
          </a:p>
          <a:p>
            <a:pPr marL="359410" lvl="1" indent="-359410"/>
            <a:r>
              <a:rPr lang="de-DE" dirty="0">
                <a:latin typeface="Calibri" panose="020F0502020204030204" pitchFamily="34" charset="0"/>
              </a:rPr>
              <a:t>Auch kurze Ablenkungen verlängern die Bearbeitungszeit von Aufgaben</a:t>
            </a:r>
          </a:p>
        </p:txBody>
      </p:sp>
      <p:pic>
        <p:nvPicPr>
          <p:cNvPr id="3" name="Grafik 2">
            <a:extLst>
              <a:ext uri="{FF2B5EF4-FFF2-40B4-BE49-F238E27FC236}">
                <a16:creationId xmlns:a16="http://schemas.microsoft.com/office/drawing/2014/main" id="{6E5E0377-4EA3-4420-96E6-3B8E03D6EB2F}"/>
              </a:ext>
            </a:extLst>
          </p:cNvPr>
          <p:cNvPicPr>
            <a:picLocks noChangeAspect="1"/>
          </p:cNvPicPr>
          <p:nvPr/>
        </p:nvPicPr>
        <p:blipFill>
          <a:blip r:embed="rId2"/>
          <a:stretch>
            <a:fillRect/>
          </a:stretch>
        </p:blipFill>
        <p:spPr>
          <a:xfrm>
            <a:off x="6425967" y="1752280"/>
            <a:ext cx="5388146" cy="3583117"/>
          </a:xfrm>
          <a:prstGeom prst="rect">
            <a:avLst/>
          </a:prstGeom>
        </p:spPr>
      </p:pic>
      <p:sp>
        <p:nvSpPr>
          <p:cNvPr id="8" name="Textfeld 7">
            <a:extLst>
              <a:ext uri="{FF2B5EF4-FFF2-40B4-BE49-F238E27FC236}">
                <a16:creationId xmlns:a16="http://schemas.microsoft.com/office/drawing/2014/main" id="{553901D5-78B9-41E0-85B1-CE499B89021F}"/>
              </a:ext>
            </a:extLst>
          </p:cNvPr>
          <p:cNvSpPr txBox="1"/>
          <p:nvPr/>
        </p:nvSpPr>
        <p:spPr bwMode="gray">
          <a:xfrm>
            <a:off x="10679282" y="5377238"/>
            <a:ext cx="1233601" cy="220478"/>
          </a:xfrm>
          <a:prstGeom prst="rect">
            <a:avLst/>
          </a:prstGeom>
          <a:noFill/>
          <a:ln w="12700">
            <a:noFill/>
          </a:ln>
        </p:spPr>
        <p:txBody>
          <a:bodyPr vert="horz" wrap="square" lIns="0" tIns="0" rIns="0" bIns="0" rtlCol="0">
            <a:noAutofit/>
          </a:bodyPr>
          <a:lstStyle/>
          <a:p>
            <a:pPr defTabSz="914377">
              <a:spcBef>
                <a:spcPts val="400"/>
              </a:spcBef>
              <a:spcAft>
                <a:spcPts val="400"/>
              </a:spcAft>
            </a:pPr>
            <a:r>
              <a:rPr lang="de-DE" sz="1000" b="0" i="0" u="none" baseline="0" dirty="0">
                <a:solidFill>
                  <a:schemeClr val="tx2"/>
                </a:solidFill>
                <a:highlight>
                  <a:srgbClr val="FFFF00"/>
                </a:highlight>
              </a:rPr>
              <a:t>((</a:t>
            </a:r>
            <a:r>
              <a:rPr lang="de-DE" sz="1000" dirty="0">
                <a:solidFill>
                  <a:schemeClr val="tx2"/>
                </a:solidFill>
                <a:highlight>
                  <a:srgbClr val="FFFF00"/>
                </a:highlight>
              </a:rPr>
              <a:t>Adobe #377956468))</a:t>
            </a:r>
            <a:endParaRPr lang="de-DE" sz="1000" b="0" i="0" u="none" baseline="0" dirty="0">
              <a:solidFill>
                <a:schemeClr val="tx2"/>
              </a:solidFill>
              <a:highlight>
                <a:srgbClr val="FFFF00"/>
              </a:highlight>
            </a:endParaRPr>
          </a:p>
          <a:p>
            <a:pPr algn="l" defTabSz="914377" rtl="0" eaLnBrk="1" fontAlgn="auto" hangingPunct="1">
              <a:lnSpc>
                <a:spcPct val="100000"/>
              </a:lnSpc>
              <a:spcBef>
                <a:spcPts val="400"/>
              </a:spcBef>
              <a:spcAft>
                <a:spcPts val="400"/>
              </a:spcAft>
              <a:buNone/>
            </a:pPr>
            <a:endParaRPr lang="de-DE" sz="1400" b="0" i="0" u="none" baseline="0" dirty="0" err="1">
              <a:solidFill>
                <a:schemeClr val="tx2"/>
              </a:solidFill>
              <a:highlight>
                <a:srgbClr val="FFFF00"/>
              </a:highlight>
            </a:endParaRPr>
          </a:p>
        </p:txBody>
      </p:sp>
    </p:spTree>
    <p:extLst>
      <p:ext uri="{BB962C8B-B14F-4D97-AF65-F5344CB8AC3E}">
        <p14:creationId xmlns:p14="http://schemas.microsoft.com/office/powerpoint/2010/main" val="53675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CC8B5F4-40D8-9380-080D-D3B5B70CD388}"/>
              </a:ext>
            </a:extLst>
          </p:cNvPr>
          <p:cNvSpPr>
            <a:spLocks noGrp="1"/>
          </p:cNvSpPr>
          <p:nvPr>
            <p:ph type="title"/>
          </p:nvPr>
        </p:nvSpPr>
        <p:spPr/>
        <p:txBody>
          <a:bodyPr/>
          <a:lstStyle/>
          <a:p>
            <a:r>
              <a:rPr lang="de-DE" dirty="0"/>
              <a:t>Auswirkungen von Ablenkung</a:t>
            </a:r>
          </a:p>
        </p:txBody>
      </p:sp>
      <p:sp>
        <p:nvSpPr>
          <p:cNvPr id="7" name="Textplatzhalter 6">
            <a:extLst>
              <a:ext uri="{FF2B5EF4-FFF2-40B4-BE49-F238E27FC236}">
                <a16:creationId xmlns:a16="http://schemas.microsoft.com/office/drawing/2014/main" id="{BF2D558A-AD6E-8115-ECC8-A4ED207CB4FB}"/>
              </a:ext>
            </a:extLst>
          </p:cNvPr>
          <p:cNvSpPr>
            <a:spLocks noGrp="1"/>
          </p:cNvSpPr>
          <p:nvPr>
            <p:ph type="body" sz="quarter" idx="18"/>
          </p:nvPr>
        </p:nvSpPr>
        <p:spPr/>
        <p:txBody>
          <a:bodyPr/>
          <a:lstStyle/>
          <a:p>
            <a:r>
              <a:rPr lang="de-DE" dirty="0"/>
              <a:t>02</a:t>
            </a:r>
          </a:p>
        </p:txBody>
      </p:sp>
      <p:sp>
        <p:nvSpPr>
          <p:cNvPr id="3" name="Fußzeilenplatzhalter 2">
            <a:extLst>
              <a:ext uri="{FF2B5EF4-FFF2-40B4-BE49-F238E27FC236}">
                <a16:creationId xmlns:a16="http://schemas.microsoft.com/office/drawing/2014/main" id="{DC2FDFDD-E883-2BA3-4D81-D57189A55692}"/>
              </a:ext>
            </a:extLst>
          </p:cNvPr>
          <p:cNvSpPr>
            <a:spLocks noGrp="1"/>
          </p:cNvSpPr>
          <p:nvPr>
            <p:ph type="ftr" sz="quarter" idx="15"/>
          </p:nvPr>
        </p:nvSpPr>
        <p:spPr/>
        <p:txBody>
          <a:bodyPr/>
          <a:lstStyle/>
          <a:p>
            <a:endParaRPr lang="de-DE" dirty="0"/>
          </a:p>
        </p:txBody>
      </p:sp>
      <p:sp>
        <p:nvSpPr>
          <p:cNvPr id="4" name="Foliennummernplatzhalter 3">
            <a:extLst>
              <a:ext uri="{FF2B5EF4-FFF2-40B4-BE49-F238E27FC236}">
                <a16:creationId xmlns:a16="http://schemas.microsoft.com/office/drawing/2014/main" id="{A716B704-D24A-E0C8-F3F2-7C3155A9C4DF}"/>
              </a:ext>
            </a:extLst>
          </p:cNvPr>
          <p:cNvSpPr>
            <a:spLocks noGrp="1"/>
          </p:cNvSpPr>
          <p:nvPr>
            <p:ph type="sldNum" sz="quarter" idx="16"/>
          </p:nvPr>
        </p:nvSpPr>
        <p:spPr/>
        <p:txBody>
          <a:bodyPr/>
          <a:lstStyle/>
          <a:p>
            <a:fld id="{521AE3AC-DDCA-45D4-9B2A-A2DBEA872607}" type="slidenum">
              <a:rPr lang="de-DE" smtClean="0"/>
              <a:pPr/>
              <a:t>6</a:t>
            </a:fld>
            <a:endParaRPr lang="de-DE" dirty="0"/>
          </a:p>
        </p:txBody>
      </p:sp>
    </p:spTree>
    <p:extLst>
      <p:ext uri="{BB962C8B-B14F-4D97-AF65-F5344CB8AC3E}">
        <p14:creationId xmlns:p14="http://schemas.microsoft.com/office/powerpoint/2010/main" val="303505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0E3998DC-5D01-FE31-E934-9ED4AEF5D7A4}"/>
              </a:ext>
            </a:extLst>
          </p:cNvPr>
          <p:cNvSpPr>
            <a:spLocks noGrp="1"/>
          </p:cNvSpPr>
          <p:nvPr>
            <p:ph type="sldNum" sz="quarter" idx="20"/>
          </p:nvPr>
        </p:nvSpPr>
        <p:spPr/>
        <p:txBody>
          <a:bodyPr/>
          <a:lstStyle/>
          <a:p>
            <a:fld id="{521AE3AC-DDCA-45D4-9B2A-A2DBEA872607}" type="slidenum">
              <a:rPr lang="de-DE" smtClean="0"/>
              <a:pPr/>
              <a:t>7</a:t>
            </a:fld>
            <a:endParaRPr lang="de-DE" dirty="0"/>
          </a:p>
        </p:txBody>
      </p:sp>
      <p:sp>
        <p:nvSpPr>
          <p:cNvPr id="2" name="Titel 1">
            <a:extLst>
              <a:ext uri="{FF2B5EF4-FFF2-40B4-BE49-F238E27FC236}">
                <a16:creationId xmlns:a16="http://schemas.microsoft.com/office/drawing/2014/main" id="{741C6917-FA9E-3591-A46F-D6F2CA90AD85}"/>
              </a:ext>
            </a:extLst>
          </p:cNvPr>
          <p:cNvSpPr>
            <a:spLocks noGrp="1"/>
          </p:cNvSpPr>
          <p:nvPr>
            <p:ph type="title"/>
          </p:nvPr>
        </p:nvSpPr>
        <p:spPr/>
        <p:txBody>
          <a:bodyPr/>
          <a:lstStyle/>
          <a:p>
            <a:r>
              <a:rPr lang="de-DE" dirty="0"/>
              <a:t>Welche Risiken entstehen?</a:t>
            </a:r>
          </a:p>
        </p:txBody>
      </p:sp>
      <p:sp>
        <p:nvSpPr>
          <p:cNvPr id="3" name="Inhaltsplatzhalter 2">
            <a:extLst>
              <a:ext uri="{FF2B5EF4-FFF2-40B4-BE49-F238E27FC236}">
                <a16:creationId xmlns:a16="http://schemas.microsoft.com/office/drawing/2014/main" id="{49A2CA44-E0AB-A194-1265-33EF70A79FF6}"/>
              </a:ext>
            </a:extLst>
          </p:cNvPr>
          <p:cNvSpPr>
            <a:spLocks noGrp="1"/>
          </p:cNvSpPr>
          <p:nvPr>
            <p:ph idx="1"/>
          </p:nvPr>
        </p:nvSpPr>
        <p:spPr>
          <a:xfrm>
            <a:off x="525600" y="1601093"/>
            <a:ext cx="6773124" cy="4495434"/>
          </a:xfrm>
        </p:spPr>
        <p:txBody>
          <a:bodyPr vert="horz" lIns="0" tIns="0" rIns="0" bIns="0" rtlCol="0" anchor="t">
            <a:noAutofit/>
          </a:bodyPr>
          <a:lstStyle/>
          <a:p>
            <a:pPr marL="359410" lvl="1" indent="-359410"/>
            <a:r>
              <a:rPr lang="de-DE" dirty="0"/>
              <a:t>Erhöhte Unfallgefahr, insbesondere bei Maschinenbedienung</a:t>
            </a:r>
          </a:p>
          <a:p>
            <a:pPr marL="359410" lvl="1" indent="-359410"/>
            <a:r>
              <a:rPr lang="de-DE" dirty="0"/>
              <a:t>Verzögerungen im Arbeitsablauf</a:t>
            </a:r>
          </a:p>
          <a:p>
            <a:pPr marL="359410" lvl="1" indent="-359410"/>
            <a:r>
              <a:rPr lang="de-DE" dirty="0"/>
              <a:t>Höhere Fehlerquote und Qualitätsmängel</a:t>
            </a:r>
          </a:p>
          <a:p>
            <a:pPr marL="359410" lvl="1" indent="-359410"/>
            <a:r>
              <a:rPr lang="de-DE" dirty="0"/>
              <a:t>Gefahr für andere durch unaufmerksames Verhalten</a:t>
            </a:r>
          </a:p>
          <a:p>
            <a:pPr marL="359410" lvl="1" indent="-359410"/>
            <a:endParaRPr lang="de-DE" dirty="0">
              <a:cs typeface="Calibri" panose="020F0502020204030204" pitchFamily="34" charset="0"/>
            </a:endParaRPr>
          </a:p>
          <a:p>
            <a:endParaRPr lang="de-DE" dirty="0"/>
          </a:p>
        </p:txBody>
      </p:sp>
      <p:sp>
        <p:nvSpPr>
          <p:cNvPr id="4" name="Fußzeilenplatzhalter 3">
            <a:extLst>
              <a:ext uri="{FF2B5EF4-FFF2-40B4-BE49-F238E27FC236}">
                <a16:creationId xmlns:a16="http://schemas.microsoft.com/office/drawing/2014/main" id="{C9F4CB4C-B7C4-D9CB-153E-2A567DC0EB63}"/>
              </a:ext>
            </a:extLst>
          </p:cNvPr>
          <p:cNvSpPr>
            <a:spLocks noGrp="1"/>
          </p:cNvSpPr>
          <p:nvPr>
            <p:ph type="ftr" sz="quarter" idx="19"/>
          </p:nvPr>
        </p:nvSpPr>
        <p:spPr/>
        <p:txBody>
          <a:bodyPr/>
          <a:lstStyle/>
          <a:p>
            <a:endParaRPr lang="de-DE" dirty="0"/>
          </a:p>
        </p:txBody>
      </p:sp>
      <p:pic>
        <p:nvPicPr>
          <p:cNvPr id="7" name="Grafik 6">
            <a:extLst>
              <a:ext uri="{FF2B5EF4-FFF2-40B4-BE49-F238E27FC236}">
                <a16:creationId xmlns:a16="http://schemas.microsoft.com/office/drawing/2014/main" id="{D5CC8EC4-56E3-4CEF-9876-F7266C0DB653}"/>
              </a:ext>
            </a:extLst>
          </p:cNvPr>
          <p:cNvPicPr>
            <a:picLocks noChangeAspect="1"/>
          </p:cNvPicPr>
          <p:nvPr/>
        </p:nvPicPr>
        <p:blipFill>
          <a:blip r:embed="rId3"/>
          <a:stretch>
            <a:fillRect/>
          </a:stretch>
        </p:blipFill>
        <p:spPr>
          <a:xfrm>
            <a:off x="6367655" y="1618289"/>
            <a:ext cx="5447033" cy="3638618"/>
          </a:xfrm>
          <a:prstGeom prst="rect">
            <a:avLst/>
          </a:prstGeom>
        </p:spPr>
      </p:pic>
      <p:sp>
        <p:nvSpPr>
          <p:cNvPr id="9" name="Textfeld 8">
            <a:extLst>
              <a:ext uri="{FF2B5EF4-FFF2-40B4-BE49-F238E27FC236}">
                <a16:creationId xmlns:a16="http://schemas.microsoft.com/office/drawing/2014/main" id="{9D7E7232-00A0-42CC-974C-2DA1ABE6ACFC}"/>
              </a:ext>
            </a:extLst>
          </p:cNvPr>
          <p:cNvSpPr txBox="1"/>
          <p:nvPr/>
        </p:nvSpPr>
        <p:spPr bwMode="gray">
          <a:xfrm>
            <a:off x="10669855" y="5279614"/>
            <a:ext cx="1233601" cy="220478"/>
          </a:xfrm>
          <a:prstGeom prst="rect">
            <a:avLst/>
          </a:prstGeom>
          <a:noFill/>
          <a:ln w="12700">
            <a:noFill/>
          </a:ln>
        </p:spPr>
        <p:txBody>
          <a:bodyPr vert="horz" wrap="square" lIns="0" tIns="0" rIns="0" bIns="0" rtlCol="0">
            <a:noAutofit/>
          </a:bodyPr>
          <a:lstStyle/>
          <a:p>
            <a:pPr defTabSz="914377">
              <a:spcBef>
                <a:spcPts val="400"/>
              </a:spcBef>
              <a:spcAft>
                <a:spcPts val="400"/>
              </a:spcAft>
            </a:pPr>
            <a:r>
              <a:rPr lang="de-DE" sz="1000" b="0" i="0" u="none" baseline="0" dirty="0">
                <a:solidFill>
                  <a:schemeClr val="tx2"/>
                </a:solidFill>
                <a:highlight>
                  <a:srgbClr val="FFFF00"/>
                </a:highlight>
              </a:rPr>
              <a:t>((</a:t>
            </a:r>
            <a:r>
              <a:rPr lang="de-DE" sz="1000" dirty="0">
                <a:solidFill>
                  <a:schemeClr val="tx2"/>
                </a:solidFill>
                <a:highlight>
                  <a:srgbClr val="FFFF00"/>
                </a:highlight>
              </a:rPr>
              <a:t>Adobe #378503986))</a:t>
            </a:r>
            <a:endParaRPr lang="de-DE" sz="1000" b="0" i="0" u="none" baseline="0" dirty="0">
              <a:solidFill>
                <a:schemeClr val="tx2"/>
              </a:solidFill>
              <a:highlight>
                <a:srgbClr val="FFFF00"/>
              </a:highlight>
            </a:endParaRPr>
          </a:p>
          <a:p>
            <a:pPr algn="l" defTabSz="914377" rtl="0" eaLnBrk="1" fontAlgn="auto" hangingPunct="1">
              <a:lnSpc>
                <a:spcPct val="100000"/>
              </a:lnSpc>
              <a:spcBef>
                <a:spcPts val="400"/>
              </a:spcBef>
              <a:spcAft>
                <a:spcPts val="400"/>
              </a:spcAft>
              <a:buNone/>
            </a:pPr>
            <a:endParaRPr lang="de-DE" sz="1400" b="0" i="0" u="none" baseline="0" dirty="0" err="1">
              <a:solidFill>
                <a:schemeClr val="tx2"/>
              </a:solidFill>
              <a:highlight>
                <a:srgbClr val="FFFF00"/>
              </a:highlight>
            </a:endParaRPr>
          </a:p>
        </p:txBody>
      </p:sp>
    </p:spTree>
    <p:extLst>
      <p:ext uri="{BB962C8B-B14F-4D97-AF65-F5344CB8AC3E}">
        <p14:creationId xmlns:p14="http://schemas.microsoft.com/office/powerpoint/2010/main" val="173981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0E3998DC-5D01-FE31-E934-9ED4AEF5D7A4}"/>
              </a:ext>
            </a:extLst>
          </p:cNvPr>
          <p:cNvSpPr>
            <a:spLocks noGrp="1"/>
          </p:cNvSpPr>
          <p:nvPr>
            <p:ph type="sldNum" sz="quarter" idx="20"/>
          </p:nvPr>
        </p:nvSpPr>
        <p:spPr/>
        <p:txBody>
          <a:bodyPr/>
          <a:lstStyle/>
          <a:p>
            <a:fld id="{521AE3AC-DDCA-45D4-9B2A-A2DBEA872607}" type="slidenum">
              <a:rPr lang="de-DE" smtClean="0"/>
              <a:pPr/>
              <a:t>8</a:t>
            </a:fld>
            <a:endParaRPr lang="de-DE" dirty="0"/>
          </a:p>
        </p:txBody>
      </p:sp>
      <p:sp>
        <p:nvSpPr>
          <p:cNvPr id="2" name="Titel 1">
            <a:extLst>
              <a:ext uri="{FF2B5EF4-FFF2-40B4-BE49-F238E27FC236}">
                <a16:creationId xmlns:a16="http://schemas.microsoft.com/office/drawing/2014/main" id="{741C6917-FA9E-3591-A46F-D6F2CA90AD85}"/>
              </a:ext>
            </a:extLst>
          </p:cNvPr>
          <p:cNvSpPr>
            <a:spLocks noGrp="1"/>
          </p:cNvSpPr>
          <p:nvPr>
            <p:ph type="title"/>
          </p:nvPr>
        </p:nvSpPr>
        <p:spPr/>
        <p:txBody>
          <a:bodyPr/>
          <a:lstStyle/>
          <a:p>
            <a:r>
              <a:rPr lang="de-DE" dirty="0"/>
              <a:t>Warum bemerken wir die Gefahr nicht?</a:t>
            </a:r>
          </a:p>
        </p:txBody>
      </p:sp>
      <p:sp>
        <p:nvSpPr>
          <p:cNvPr id="3" name="Inhaltsplatzhalter 2">
            <a:extLst>
              <a:ext uri="{FF2B5EF4-FFF2-40B4-BE49-F238E27FC236}">
                <a16:creationId xmlns:a16="http://schemas.microsoft.com/office/drawing/2014/main" id="{49A2CA44-E0AB-A194-1265-33EF70A79FF6}"/>
              </a:ext>
            </a:extLst>
          </p:cNvPr>
          <p:cNvSpPr>
            <a:spLocks noGrp="1"/>
          </p:cNvSpPr>
          <p:nvPr>
            <p:ph idx="1"/>
          </p:nvPr>
        </p:nvSpPr>
        <p:spPr>
          <a:xfrm>
            <a:off x="525600" y="1601093"/>
            <a:ext cx="6229427" cy="4495434"/>
          </a:xfrm>
        </p:spPr>
        <p:txBody>
          <a:bodyPr vert="horz" lIns="0" tIns="0" rIns="0" bIns="0" rtlCol="0" anchor="t">
            <a:noAutofit/>
          </a:bodyPr>
          <a:lstStyle/>
          <a:p>
            <a:pPr marL="359410" lvl="1" indent="-359410"/>
            <a:r>
              <a:rPr lang="de-DE" dirty="0"/>
              <a:t>Ablenkung führt dazu, dass wir die Tragweite unseres Handelns nicht erkennen</a:t>
            </a:r>
          </a:p>
          <a:p>
            <a:pPr marL="359410" lvl="1" indent="-359410"/>
            <a:r>
              <a:rPr lang="de-DE" dirty="0"/>
              <a:t>Beispiel: Eine Mutter telefoniert und verliert unbewusst das Kind aus dem Blick</a:t>
            </a:r>
          </a:p>
          <a:p>
            <a:pPr marL="359410" lvl="1" indent="-359410"/>
            <a:r>
              <a:rPr lang="de-DE" dirty="0"/>
              <a:t>In vielen Fällen wird das Risiko erst erkannt, wenn es zu spät ist</a:t>
            </a:r>
          </a:p>
          <a:p>
            <a:endParaRPr lang="de-DE" dirty="0"/>
          </a:p>
        </p:txBody>
      </p:sp>
      <p:sp>
        <p:nvSpPr>
          <p:cNvPr id="4" name="Fußzeilenplatzhalter 3">
            <a:extLst>
              <a:ext uri="{FF2B5EF4-FFF2-40B4-BE49-F238E27FC236}">
                <a16:creationId xmlns:a16="http://schemas.microsoft.com/office/drawing/2014/main" id="{C9F4CB4C-B7C4-D9CB-153E-2A567DC0EB63}"/>
              </a:ext>
            </a:extLst>
          </p:cNvPr>
          <p:cNvSpPr>
            <a:spLocks noGrp="1"/>
          </p:cNvSpPr>
          <p:nvPr>
            <p:ph type="ftr" sz="quarter" idx="19"/>
          </p:nvPr>
        </p:nvSpPr>
        <p:spPr/>
        <p:txBody>
          <a:bodyPr/>
          <a:lstStyle/>
          <a:p>
            <a:endParaRPr lang="de-DE" dirty="0"/>
          </a:p>
        </p:txBody>
      </p:sp>
      <p:pic>
        <p:nvPicPr>
          <p:cNvPr id="7" name="Grafik 6">
            <a:extLst>
              <a:ext uri="{FF2B5EF4-FFF2-40B4-BE49-F238E27FC236}">
                <a16:creationId xmlns:a16="http://schemas.microsoft.com/office/drawing/2014/main" id="{34392307-DA24-40D7-BEC4-B0716BBF1A90}"/>
              </a:ext>
            </a:extLst>
          </p:cNvPr>
          <p:cNvPicPr>
            <a:picLocks noChangeAspect="1"/>
          </p:cNvPicPr>
          <p:nvPr/>
        </p:nvPicPr>
        <p:blipFill rotWithShape="1">
          <a:blip r:embed="rId3"/>
          <a:srcRect r="27056"/>
          <a:stretch/>
        </p:blipFill>
        <p:spPr>
          <a:xfrm>
            <a:off x="6598920" y="1703213"/>
            <a:ext cx="5053994" cy="3651382"/>
          </a:xfrm>
          <a:prstGeom prst="rect">
            <a:avLst/>
          </a:prstGeom>
        </p:spPr>
      </p:pic>
      <p:sp>
        <p:nvSpPr>
          <p:cNvPr id="11" name="Textfeld 10">
            <a:extLst>
              <a:ext uri="{FF2B5EF4-FFF2-40B4-BE49-F238E27FC236}">
                <a16:creationId xmlns:a16="http://schemas.microsoft.com/office/drawing/2014/main" id="{64878634-2BF9-4B80-BCFF-34506677E8B3}"/>
              </a:ext>
            </a:extLst>
          </p:cNvPr>
          <p:cNvSpPr txBox="1"/>
          <p:nvPr/>
        </p:nvSpPr>
        <p:spPr bwMode="gray">
          <a:xfrm>
            <a:off x="10509599" y="5394844"/>
            <a:ext cx="1233601" cy="220478"/>
          </a:xfrm>
          <a:prstGeom prst="rect">
            <a:avLst/>
          </a:prstGeom>
          <a:noFill/>
          <a:ln w="12700">
            <a:noFill/>
          </a:ln>
        </p:spPr>
        <p:txBody>
          <a:bodyPr vert="horz" wrap="square" lIns="0" tIns="0" rIns="0" bIns="0" rtlCol="0">
            <a:noAutofit/>
          </a:bodyPr>
          <a:lstStyle/>
          <a:p>
            <a:pPr defTabSz="914377">
              <a:spcBef>
                <a:spcPts val="400"/>
              </a:spcBef>
              <a:spcAft>
                <a:spcPts val="400"/>
              </a:spcAft>
            </a:pPr>
            <a:r>
              <a:rPr lang="de-DE" sz="1000" b="0" i="0" u="none" baseline="0" dirty="0">
                <a:solidFill>
                  <a:schemeClr val="tx2"/>
                </a:solidFill>
                <a:highlight>
                  <a:srgbClr val="FFFF00"/>
                </a:highlight>
              </a:rPr>
              <a:t>((</a:t>
            </a:r>
            <a:r>
              <a:rPr lang="de-DE" sz="1000" dirty="0">
                <a:solidFill>
                  <a:schemeClr val="tx2"/>
                </a:solidFill>
                <a:highlight>
                  <a:srgbClr val="FFFF00"/>
                </a:highlight>
              </a:rPr>
              <a:t>Adobe #911122670))</a:t>
            </a:r>
            <a:endParaRPr lang="de-DE" sz="1000" b="0" i="0" u="none" baseline="0" dirty="0">
              <a:solidFill>
                <a:schemeClr val="tx2"/>
              </a:solidFill>
              <a:highlight>
                <a:srgbClr val="FFFF00"/>
              </a:highlight>
            </a:endParaRPr>
          </a:p>
          <a:p>
            <a:pPr algn="l" defTabSz="914377" rtl="0" eaLnBrk="1" fontAlgn="auto" hangingPunct="1">
              <a:lnSpc>
                <a:spcPct val="100000"/>
              </a:lnSpc>
              <a:spcBef>
                <a:spcPts val="400"/>
              </a:spcBef>
              <a:spcAft>
                <a:spcPts val="400"/>
              </a:spcAft>
              <a:buNone/>
            </a:pPr>
            <a:endParaRPr lang="de-DE" sz="1400" b="0" i="0" u="none" baseline="0" dirty="0" err="1">
              <a:solidFill>
                <a:schemeClr val="tx2"/>
              </a:solidFill>
              <a:highlight>
                <a:srgbClr val="FFFF00"/>
              </a:highlight>
            </a:endParaRPr>
          </a:p>
        </p:txBody>
      </p:sp>
    </p:spTree>
    <p:extLst>
      <p:ext uri="{BB962C8B-B14F-4D97-AF65-F5344CB8AC3E}">
        <p14:creationId xmlns:p14="http://schemas.microsoft.com/office/powerpoint/2010/main" val="319122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0E3998DC-5D01-FE31-E934-9ED4AEF5D7A4}"/>
              </a:ext>
            </a:extLst>
          </p:cNvPr>
          <p:cNvSpPr>
            <a:spLocks noGrp="1"/>
          </p:cNvSpPr>
          <p:nvPr>
            <p:ph type="sldNum" sz="quarter" idx="20"/>
          </p:nvPr>
        </p:nvSpPr>
        <p:spPr/>
        <p:txBody>
          <a:bodyPr/>
          <a:lstStyle/>
          <a:p>
            <a:fld id="{521AE3AC-DDCA-45D4-9B2A-A2DBEA872607}" type="slidenum">
              <a:rPr lang="de-DE" smtClean="0"/>
              <a:pPr/>
              <a:t>9</a:t>
            </a:fld>
            <a:endParaRPr lang="de-DE" dirty="0"/>
          </a:p>
        </p:txBody>
      </p:sp>
      <p:sp>
        <p:nvSpPr>
          <p:cNvPr id="2" name="Titel 1">
            <a:extLst>
              <a:ext uri="{FF2B5EF4-FFF2-40B4-BE49-F238E27FC236}">
                <a16:creationId xmlns:a16="http://schemas.microsoft.com/office/drawing/2014/main" id="{741C6917-FA9E-3591-A46F-D6F2CA90AD85}"/>
              </a:ext>
            </a:extLst>
          </p:cNvPr>
          <p:cNvSpPr>
            <a:spLocks noGrp="1"/>
          </p:cNvSpPr>
          <p:nvPr>
            <p:ph type="title"/>
          </p:nvPr>
        </p:nvSpPr>
        <p:spPr/>
        <p:txBody>
          <a:bodyPr/>
          <a:lstStyle/>
          <a:p>
            <a:r>
              <a:rPr lang="de-DE" dirty="0"/>
              <a:t>Beispiel aus der Praxis</a:t>
            </a:r>
          </a:p>
        </p:txBody>
      </p:sp>
      <p:sp>
        <p:nvSpPr>
          <p:cNvPr id="3" name="Inhaltsplatzhalter 2">
            <a:extLst>
              <a:ext uri="{FF2B5EF4-FFF2-40B4-BE49-F238E27FC236}">
                <a16:creationId xmlns:a16="http://schemas.microsoft.com/office/drawing/2014/main" id="{49A2CA44-E0AB-A194-1265-33EF70A79FF6}"/>
              </a:ext>
            </a:extLst>
          </p:cNvPr>
          <p:cNvSpPr>
            <a:spLocks noGrp="1"/>
          </p:cNvSpPr>
          <p:nvPr>
            <p:ph idx="1"/>
          </p:nvPr>
        </p:nvSpPr>
        <p:spPr>
          <a:xfrm>
            <a:off x="525600" y="1601093"/>
            <a:ext cx="6855503" cy="4495434"/>
          </a:xfrm>
        </p:spPr>
        <p:txBody>
          <a:bodyPr vert="horz" lIns="0" tIns="0" rIns="0" bIns="0" rtlCol="0" anchor="t">
            <a:noAutofit/>
          </a:bodyPr>
          <a:lstStyle/>
          <a:p>
            <a:r>
              <a:rPr lang="de-DE" dirty="0"/>
              <a:t>Ein aktueller Fall zeigt die Gefahr:</a:t>
            </a:r>
          </a:p>
          <a:p>
            <a:pPr marL="359410" lvl="1" indent="-359410"/>
            <a:r>
              <a:rPr lang="de-DE" dirty="0"/>
              <a:t>Eine Arbeitnehmerin führte während ihres Nachhausewegs ein privates Telefonat</a:t>
            </a:r>
          </a:p>
          <a:p>
            <a:pPr marL="359410" lvl="1" indent="-359410"/>
            <a:r>
              <a:rPr lang="de-DE" dirty="0"/>
              <a:t>Sie wurde beim Überqueren eines Bahnübergangs von einer U-Bahn erfasst</a:t>
            </a:r>
          </a:p>
          <a:p>
            <a:pPr marL="359410" lvl="1" indent="-359410"/>
            <a:r>
              <a:rPr lang="de-DE" dirty="0"/>
              <a:t>Die Ablenkung durch das Gespräch verhinderte die Wahrnehmung der Gefahr</a:t>
            </a:r>
          </a:p>
          <a:p>
            <a:endParaRPr lang="de-DE" dirty="0"/>
          </a:p>
        </p:txBody>
      </p:sp>
      <p:sp>
        <p:nvSpPr>
          <p:cNvPr id="4" name="Fußzeilenplatzhalter 3">
            <a:extLst>
              <a:ext uri="{FF2B5EF4-FFF2-40B4-BE49-F238E27FC236}">
                <a16:creationId xmlns:a16="http://schemas.microsoft.com/office/drawing/2014/main" id="{C9F4CB4C-B7C4-D9CB-153E-2A567DC0EB63}"/>
              </a:ext>
            </a:extLst>
          </p:cNvPr>
          <p:cNvSpPr>
            <a:spLocks noGrp="1"/>
          </p:cNvSpPr>
          <p:nvPr>
            <p:ph type="ftr" sz="quarter" idx="19"/>
          </p:nvPr>
        </p:nvSpPr>
        <p:spPr/>
        <p:txBody>
          <a:bodyPr/>
          <a:lstStyle/>
          <a:p>
            <a:endParaRPr lang="de-DE" dirty="0"/>
          </a:p>
        </p:txBody>
      </p:sp>
      <p:pic>
        <p:nvPicPr>
          <p:cNvPr id="7" name="Grafik 6">
            <a:extLst>
              <a:ext uri="{FF2B5EF4-FFF2-40B4-BE49-F238E27FC236}">
                <a16:creationId xmlns:a16="http://schemas.microsoft.com/office/drawing/2014/main" id="{CA68F57D-F730-478D-8183-2EBF8CC8704B}"/>
              </a:ext>
            </a:extLst>
          </p:cNvPr>
          <p:cNvPicPr>
            <a:picLocks noChangeAspect="1"/>
          </p:cNvPicPr>
          <p:nvPr/>
        </p:nvPicPr>
        <p:blipFill rotWithShape="1">
          <a:blip r:embed="rId3"/>
          <a:srcRect l="23243" r="23243"/>
          <a:stretch/>
        </p:blipFill>
        <p:spPr>
          <a:xfrm>
            <a:off x="8089556" y="1601093"/>
            <a:ext cx="3377513" cy="4209780"/>
          </a:xfrm>
          <a:prstGeom prst="rect">
            <a:avLst/>
          </a:prstGeom>
        </p:spPr>
      </p:pic>
      <p:sp>
        <p:nvSpPr>
          <p:cNvPr id="9" name="Textfeld 8">
            <a:extLst>
              <a:ext uri="{FF2B5EF4-FFF2-40B4-BE49-F238E27FC236}">
                <a16:creationId xmlns:a16="http://schemas.microsoft.com/office/drawing/2014/main" id="{0667F6B5-DF9E-48E4-9EF4-CA86870AFE5C}"/>
              </a:ext>
            </a:extLst>
          </p:cNvPr>
          <p:cNvSpPr txBox="1"/>
          <p:nvPr/>
        </p:nvSpPr>
        <p:spPr bwMode="gray">
          <a:xfrm>
            <a:off x="10321063" y="5859556"/>
            <a:ext cx="1233601" cy="220478"/>
          </a:xfrm>
          <a:prstGeom prst="rect">
            <a:avLst/>
          </a:prstGeom>
          <a:noFill/>
          <a:ln w="12700">
            <a:noFill/>
          </a:ln>
        </p:spPr>
        <p:txBody>
          <a:bodyPr vert="horz" wrap="square" lIns="0" tIns="0" rIns="0" bIns="0" rtlCol="0">
            <a:noAutofit/>
          </a:bodyPr>
          <a:lstStyle/>
          <a:p>
            <a:pPr defTabSz="914377">
              <a:spcBef>
                <a:spcPts val="400"/>
              </a:spcBef>
              <a:spcAft>
                <a:spcPts val="400"/>
              </a:spcAft>
            </a:pPr>
            <a:r>
              <a:rPr lang="de-DE" sz="1000" b="0" i="0" u="none" baseline="0" dirty="0">
                <a:solidFill>
                  <a:schemeClr val="tx2"/>
                </a:solidFill>
                <a:highlight>
                  <a:srgbClr val="FFFF00"/>
                </a:highlight>
              </a:rPr>
              <a:t>((</a:t>
            </a:r>
            <a:r>
              <a:rPr lang="de-DE" sz="1000" dirty="0">
                <a:solidFill>
                  <a:schemeClr val="tx2"/>
                </a:solidFill>
                <a:highlight>
                  <a:srgbClr val="FFFF00"/>
                </a:highlight>
              </a:rPr>
              <a:t>Adobe #467351314))</a:t>
            </a:r>
            <a:endParaRPr lang="de-DE" sz="1000" b="0" i="0" u="none" baseline="0" dirty="0">
              <a:solidFill>
                <a:schemeClr val="tx2"/>
              </a:solidFill>
              <a:highlight>
                <a:srgbClr val="FFFF00"/>
              </a:highlight>
            </a:endParaRPr>
          </a:p>
          <a:p>
            <a:pPr algn="l" defTabSz="914377" rtl="0" eaLnBrk="1" fontAlgn="auto" hangingPunct="1">
              <a:lnSpc>
                <a:spcPct val="100000"/>
              </a:lnSpc>
              <a:spcBef>
                <a:spcPts val="400"/>
              </a:spcBef>
              <a:spcAft>
                <a:spcPts val="400"/>
              </a:spcAft>
              <a:buNone/>
            </a:pPr>
            <a:endParaRPr lang="de-DE" sz="1400" b="0" i="0" u="none" baseline="0" dirty="0" err="1">
              <a:solidFill>
                <a:schemeClr val="tx2"/>
              </a:solidFill>
              <a:highlight>
                <a:srgbClr val="FFFF00"/>
              </a:highlight>
            </a:endParaRPr>
          </a:p>
        </p:txBody>
      </p:sp>
    </p:spTree>
    <p:extLst>
      <p:ext uri="{BB962C8B-B14F-4D97-AF65-F5344CB8AC3E}">
        <p14:creationId xmlns:p14="http://schemas.microsoft.com/office/powerpoint/2010/main" val="11468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a:majorFont>
        <a:latin typeface="Work Sans SemiBold"/>
        <a:ea typeface=""/>
        <a:cs typeface=""/>
      </a:majorFont>
      <a:minorFont>
        <a:latin typeface="Work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SCHRIFT">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CB2B41-5664-4C59-9600-B8E994170EF9}">
  <ds:schemaRefs>
    <ds:schemaRef ds:uri="http://schemas.microsoft.com/office/2006/documentManagement/types"/>
    <ds:schemaRef ds:uri="http://purl.org/dc/dcmitype/"/>
    <ds:schemaRef ds:uri="http://www.w3.org/XML/1998/namespace"/>
    <ds:schemaRef ds:uri="http://purl.org/dc/elements/1.1/"/>
    <ds:schemaRef ds:uri="bbb3f655-f267-4a84-b742-532fbc77d0ab"/>
    <ds:schemaRef ds:uri="f5f3c0c8-cb47-4a26-91a1-a44bb4539247"/>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CA98C29-184F-4581-BF23-E8C72B452FD7}">
  <ds:schemaRefs>
    <ds:schemaRef ds:uri="http://schemas.microsoft.com/sharepoint/v3/contenttype/forms"/>
  </ds:schemaRefs>
</ds:datastoreItem>
</file>

<file path=customXml/itemProps3.xml><?xml version="1.0" encoding="utf-8"?>
<ds:datastoreItem xmlns:ds="http://schemas.openxmlformats.org/officeDocument/2006/customXml" ds:itemID="{526B0DF8-31DD-4574-98DA-6D7F9B041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230213_Unterweisungsmaster</Template>
  <TotalTime>0</TotalTime>
  <Words>396</Words>
  <Application>Microsoft Office PowerPoint</Application>
  <PresentationFormat>Breitbild</PresentationFormat>
  <Paragraphs>88</Paragraphs>
  <Slides>17</Slides>
  <Notes>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Arial</vt:lpstr>
      <vt:lpstr>Calibri</vt:lpstr>
      <vt:lpstr>Courier New</vt:lpstr>
      <vt:lpstr>Symbol</vt:lpstr>
      <vt:lpstr>Wingdings</vt:lpstr>
      <vt:lpstr>TeachToProtect Unterweisung</vt:lpstr>
      <vt:lpstr>Ablenkung durch Smartphones &amp; Co.</vt:lpstr>
      <vt:lpstr>Warum ist Ablenkung ein Problem?</vt:lpstr>
      <vt:lpstr>Ursachen und Formen der Ablenkung</vt:lpstr>
      <vt:lpstr>Typische Ablenkungen am Arbeitsplatz</vt:lpstr>
      <vt:lpstr>Multitasking: Eine gefährliche Illusion!</vt:lpstr>
      <vt:lpstr>Auswirkungen von Ablenkung</vt:lpstr>
      <vt:lpstr>Welche Risiken entstehen?</vt:lpstr>
      <vt:lpstr>Warum bemerken wir die Gefahr nicht?</vt:lpstr>
      <vt:lpstr>Beispiel aus der Praxis</vt:lpstr>
      <vt:lpstr>Praktische Übungen</vt:lpstr>
      <vt:lpstr>Übungen zur Selbsterfahrung</vt:lpstr>
      <vt:lpstr>Maßnahmen zur Reduzierung von Ablenkung</vt:lpstr>
      <vt:lpstr>Wie kann Ablenkung reduziert werden?</vt:lpstr>
      <vt:lpstr>Fazit</vt:lpstr>
      <vt:lpstr>Zusammenfassung</vt:lpstr>
      <vt:lpstr>Abschlussbotschaft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Unterweisung für neue Mitarbeitende (Erstunterweisung)</dc:title>
  <dc:creator>werner</dc:creator>
  <cp:lastModifiedBy>web</cp:lastModifiedBy>
  <cp:revision>11</cp:revision>
  <dcterms:created xsi:type="dcterms:W3CDTF">2023-02-14T12:25:38Z</dcterms:created>
  <dcterms:modified xsi:type="dcterms:W3CDTF">2025-03-12T13:13:36Z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