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5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68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67">
          <p15:clr>
            <a:srgbClr val="A4A3A4"/>
          </p15:clr>
        </p15:guide>
        <p15:guide id="2" orient="horz" pos="2744">
          <p15:clr>
            <a:srgbClr val="A4A3A4"/>
          </p15:clr>
        </p15:guide>
        <p15:guide id="3" orient="horz" pos="5193">
          <p15:clr>
            <a:srgbClr val="A4A3A4"/>
          </p15:clr>
        </p15:guide>
        <p15:guide id="4" pos="346">
          <p15:clr>
            <a:srgbClr val="A4A3A4"/>
          </p15:clr>
        </p15:guide>
        <p15:guide id="5" pos="397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b" initials="web" lastIdx="1" clrIdx="0">
    <p:extLst>
      <p:ext uri="{19B8F6BF-5375-455C-9EA6-DF929625EA0E}">
        <p15:presenceInfo xmlns:p15="http://schemas.microsoft.com/office/powerpoint/2012/main" userId="we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C36"/>
    <a:srgbClr val="0E6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6" autoAdjust="0"/>
    <p:restoredTop sz="97128" autoAdjust="0"/>
  </p:normalViewPr>
  <p:slideViewPr>
    <p:cSldViewPr>
      <p:cViewPr varScale="1">
        <p:scale>
          <a:sx n="112" d="100"/>
          <a:sy n="112" d="100"/>
        </p:scale>
        <p:origin x="17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923" y="58"/>
      </p:cViewPr>
      <p:guideLst>
        <p:guide orient="horz" pos="567"/>
        <p:guide orient="horz" pos="2744"/>
        <p:guide orient="horz" pos="5193"/>
        <p:guide pos="346"/>
        <p:guide pos="3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4d358c036be4cb4" providerId="LiveId" clId="{D4D25D1F-5C5B-4046-B06D-3BBF7F43F713}"/>
    <pc:docChg chg="custSel addSld delSld modSld">
      <pc:chgData name="" userId="a4d358c036be4cb4" providerId="LiveId" clId="{D4D25D1F-5C5B-4046-B06D-3BBF7F43F713}" dt="2025-02-14T16:16:18.935" v="447" actId="20577"/>
      <pc:docMkLst>
        <pc:docMk/>
      </pc:docMkLst>
      <pc:sldChg chg="modSp">
        <pc:chgData name="" userId="a4d358c036be4cb4" providerId="LiveId" clId="{D4D25D1F-5C5B-4046-B06D-3BBF7F43F713}" dt="2025-02-13T15:58:14.666" v="30" actId="20577"/>
        <pc:sldMkLst>
          <pc:docMk/>
          <pc:sldMk cId="2996014631" sldId="365"/>
        </pc:sldMkLst>
        <pc:spChg chg="mod">
          <ac:chgData name="" userId="a4d358c036be4cb4" providerId="LiveId" clId="{D4D25D1F-5C5B-4046-B06D-3BBF7F43F713}" dt="2025-02-13T15:58:14.666" v="30" actId="20577"/>
          <ac:spMkLst>
            <pc:docMk/>
            <pc:sldMk cId="2996014631" sldId="365"/>
            <ac:spMk id="3" creationId="{00000000-0000-0000-0000-000000000000}"/>
          </ac:spMkLst>
        </pc:spChg>
      </pc:sldChg>
      <pc:sldChg chg="addSp delSp modSp">
        <pc:chgData name="" userId="a4d358c036be4cb4" providerId="LiveId" clId="{D4D25D1F-5C5B-4046-B06D-3BBF7F43F713}" dt="2025-02-13T16:54:01.518" v="287" actId="1036"/>
        <pc:sldMkLst>
          <pc:docMk/>
          <pc:sldMk cId="838733761" sldId="369"/>
        </pc:sldMkLst>
        <pc:spChg chg="mod">
          <ac:chgData name="" userId="a4d358c036be4cb4" providerId="LiveId" clId="{D4D25D1F-5C5B-4046-B06D-3BBF7F43F713}" dt="2025-02-13T16:51:25.876" v="280" actId="14100"/>
          <ac:spMkLst>
            <pc:docMk/>
            <pc:sldMk cId="838733761" sldId="369"/>
            <ac:spMk id="2" creationId="{00000000-0000-0000-0000-000000000000}"/>
          </ac:spMkLst>
        </pc:spChg>
        <pc:spChg chg="add mod">
          <ac:chgData name="" userId="a4d358c036be4cb4" providerId="LiveId" clId="{D4D25D1F-5C5B-4046-B06D-3BBF7F43F713}" dt="2025-02-13T16:54:01.518" v="287" actId="1036"/>
          <ac:spMkLst>
            <pc:docMk/>
            <pc:sldMk cId="838733761" sldId="369"/>
            <ac:spMk id="3" creationId="{4EB00633-3730-4A1E-B89C-909BC3DD562B}"/>
          </ac:spMkLst>
        </pc:spChg>
        <pc:spChg chg="mod">
          <ac:chgData name="" userId="a4d358c036be4cb4" providerId="LiveId" clId="{D4D25D1F-5C5B-4046-B06D-3BBF7F43F713}" dt="2025-02-13T16:01:37.890" v="91" actId="20577"/>
          <ac:spMkLst>
            <pc:docMk/>
            <pc:sldMk cId="838733761" sldId="369"/>
            <ac:spMk id="5" creationId="{00000000-0000-0000-0000-000000000000}"/>
          </ac:spMkLst>
        </pc:spChg>
        <pc:spChg chg="mod">
          <ac:chgData name="" userId="a4d358c036be4cb4" providerId="LiveId" clId="{D4D25D1F-5C5B-4046-B06D-3BBF7F43F713}" dt="2025-02-13T16:53:40.524" v="286" actId="1076"/>
          <ac:spMkLst>
            <pc:docMk/>
            <pc:sldMk cId="838733761" sldId="369"/>
            <ac:spMk id="7" creationId="{E02DEA17-CE62-4A71-BA72-EDEC53ABB35D}"/>
          </ac:spMkLst>
        </pc:spChg>
        <pc:picChg chg="del">
          <ac:chgData name="" userId="a4d358c036be4cb4" providerId="LiveId" clId="{D4D25D1F-5C5B-4046-B06D-3BBF7F43F713}" dt="2025-02-13T15:59:48.725" v="31" actId="478"/>
          <ac:picMkLst>
            <pc:docMk/>
            <pc:sldMk cId="838733761" sldId="369"/>
            <ac:picMk id="6" creationId="{594AA738-8B5E-4D4D-8C9A-DC1BB49D891C}"/>
          </ac:picMkLst>
        </pc:picChg>
        <pc:picChg chg="add mod">
          <ac:chgData name="" userId="a4d358c036be4cb4" providerId="LiveId" clId="{D4D25D1F-5C5B-4046-B06D-3BBF7F43F713}" dt="2025-02-13T16:53:22.158" v="284" actId="1440"/>
          <ac:picMkLst>
            <pc:docMk/>
            <pc:sldMk cId="838733761" sldId="369"/>
            <ac:picMk id="9" creationId="{37C0BE24-FDE2-4AEC-80D4-CA34F32B43FB}"/>
          </ac:picMkLst>
        </pc:picChg>
      </pc:sldChg>
      <pc:sldChg chg="addSp delSp modSp add">
        <pc:chgData name="" userId="a4d358c036be4cb4" providerId="LiveId" clId="{D4D25D1F-5C5B-4046-B06D-3BBF7F43F713}" dt="2025-02-13T16:58:46.996" v="310" actId="1076"/>
        <pc:sldMkLst>
          <pc:docMk/>
          <pc:sldMk cId="1054389359" sldId="370"/>
        </pc:sldMkLst>
        <pc:spChg chg="del">
          <ac:chgData name="" userId="a4d358c036be4cb4" providerId="LiveId" clId="{D4D25D1F-5C5B-4046-B06D-3BBF7F43F713}" dt="2025-02-13T16:05:53.307" v="99" actId="478"/>
          <ac:spMkLst>
            <pc:docMk/>
            <pc:sldMk cId="1054389359" sldId="370"/>
            <ac:spMk id="2" creationId="{00000000-0000-0000-0000-000000000000}"/>
          </ac:spMkLst>
        </pc:spChg>
        <pc:spChg chg="mod">
          <ac:chgData name="" userId="a4d358c036be4cb4" providerId="LiveId" clId="{D4D25D1F-5C5B-4046-B06D-3BBF7F43F713}" dt="2025-02-13T16:07:23.877" v="102" actId="113"/>
          <ac:spMkLst>
            <pc:docMk/>
            <pc:sldMk cId="1054389359" sldId="370"/>
            <ac:spMk id="5" creationId="{00000000-0000-0000-0000-000000000000}"/>
          </ac:spMkLst>
        </pc:spChg>
        <pc:spChg chg="add mod">
          <ac:chgData name="" userId="a4d358c036be4cb4" providerId="LiveId" clId="{D4D25D1F-5C5B-4046-B06D-3BBF7F43F713}" dt="2025-02-13T16:55:01.750" v="292"/>
          <ac:spMkLst>
            <pc:docMk/>
            <pc:sldMk cId="1054389359" sldId="370"/>
            <ac:spMk id="6" creationId="{FB1D1DED-978B-4CAA-A92B-E8302D673DC3}"/>
          </ac:spMkLst>
        </pc:spChg>
        <pc:spChg chg="mod">
          <ac:chgData name="" userId="a4d358c036be4cb4" providerId="LiveId" clId="{D4D25D1F-5C5B-4046-B06D-3BBF7F43F713}" dt="2025-02-13T16:58:46.996" v="310" actId="1076"/>
          <ac:spMkLst>
            <pc:docMk/>
            <pc:sldMk cId="1054389359" sldId="370"/>
            <ac:spMk id="7" creationId="{E02DEA17-CE62-4A71-BA72-EDEC53ABB35D}"/>
          </ac:spMkLst>
        </pc:spChg>
        <pc:spChg chg="add mod">
          <ac:chgData name="" userId="a4d358c036be4cb4" providerId="LiveId" clId="{D4D25D1F-5C5B-4046-B06D-3BBF7F43F713}" dt="2025-02-13T16:55:48.282" v="298" actId="14100"/>
          <ac:spMkLst>
            <pc:docMk/>
            <pc:sldMk cId="1054389359" sldId="370"/>
            <ac:spMk id="8" creationId="{698D569A-0A7A-4ACC-A3D2-3BB2ED73E2C8}"/>
          </ac:spMkLst>
        </pc:spChg>
        <pc:picChg chg="add mod modCrop">
          <ac:chgData name="" userId="a4d358c036be4cb4" providerId="LiveId" clId="{D4D25D1F-5C5B-4046-B06D-3BBF7F43F713}" dt="2025-02-13T16:58:37.721" v="308" actId="14100"/>
          <ac:picMkLst>
            <pc:docMk/>
            <pc:sldMk cId="1054389359" sldId="370"/>
            <ac:picMk id="10" creationId="{BBE22982-31F9-49D1-923F-3646F1F3A0E2}"/>
          </ac:picMkLst>
        </pc:picChg>
      </pc:sldChg>
      <pc:sldChg chg="del">
        <pc:chgData name="" userId="a4d358c036be4cb4" providerId="LiveId" clId="{D4D25D1F-5C5B-4046-B06D-3BBF7F43F713}" dt="2025-02-13T16:00:58.076" v="34" actId="2696"/>
        <pc:sldMkLst>
          <pc:docMk/>
          <pc:sldMk cId="3334201942" sldId="370"/>
        </pc:sldMkLst>
      </pc:sldChg>
      <pc:sldChg chg="del">
        <pc:chgData name="" userId="a4d358c036be4cb4" providerId="LiveId" clId="{D4D25D1F-5C5B-4046-B06D-3BBF7F43F713}" dt="2025-02-13T16:00:59.067" v="35" actId="2696"/>
        <pc:sldMkLst>
          <pc:docMk/>
          <pc:sldMk cId="130858304" sldId="371"/>
        </pc:sldMkLst>
      </pc:sldChg>
      <pc:sldChg chg="addSp modSp add">
        <pc:chgData name="" userId="a4d358c036be4cb4" providerId="LiveId" clId="{D4D25D1F-5C5B-4046-B06D-3BBF7F43F713}" dt="2025-02-13T17:10:16.071" v="331" actId="1076"/>
        <pc:sldMkLst>
          <pc:docMk/>
          <pc:sldMk cId="2171548129" sldId="371"/>
        </pc:sldMkLst>
        <pc:spChg chg="mod">
          <ac:chgData name="" userId="a4d358c036be4cb4" providerId="LiveId" clId="{D4D25D1F-5C5B-4046-B06D-3BBF7F43F713}" dt="2025-02-13T16:18:04.978" v="146" actId="20577"/>
          <ac:spMkLst>
            <pc:docMk/>
            <pc:sldMk cId="2171548129" sldId="371"/>
            <ac:spMk id="5" creationId="{00000000-0000-0000-0000-000000000000}"/>
          </ac:spMkLst>
        </pc:spChg>
        <pc:spChg chg="mod">
          <ac:chgData name="" userId="a4d358c036be4cb4" providerId="LiveId" clId="{D4D25D1F-5C5B-4046-B06D-3BBF7F43F713}" dt="2025-02-13T17:01:18.629" v="317" actId="14100"/>
          <ac:spMkLst>
            <pc:docMk/>
            <pc:sldMk cId="2171548129" sldId="371"/>
            <ac:spMk id="6" creationId="{FB1D1DED-978B-4CAA-A92B-E8302D673DC3}"/>
          </ac:spMkLst>
        </pc:spChg>
        <pc:spChg chg="mod">
          <ac:chgData name="" userId="a4d358c036be4cb4" providerId="LiveId" clId="{D4D25D1F-5C5B-4046-B06D-3BBF7F43F713}" dt="2025-02-13T17:10:16.071" v="331" actId="1076"/>
          <ac:spMkLst>
            <pc:docMk/>
            <pc:sldMk cId="2171548129" sldId="371"/>
            <ac:spMk id="7" creationId="{E02DEA17-CE62-4A71-BA72-EDEC53ABB35D}"/>
          </ac:spMkLst>
        </pc:spChg>
        <pc:picChg chg="add mod modCrop">
          <ac:chgData name="" userId="a4d358c036be4cb4" providerId="LiveId" clId="{D4D25D1F-5C5B-4046-B06D-3BBF7F43F713}" dt="2025-02-13T17:10:11.927" v="330" actId="14100"/>
          <ac:picMkLst>
            <pc:docMk/>
            <pc:sldMk cId="2171548129" sldId="371"/>
            <ac:picMk id="3" creationId="{DF413FD6-FCB5-4C4B-8142-450814C27AED}"/>
          </ac:picMkLst>
        </pc:picChg>
      </pc:sldChg>
      <pc:sldChg chg="addSp modSp add">
        <pc:chgData name="" userId="a4d358c036be4cb4" providerId="LiveId" clId="{D4D25D1F-5C5B-4046-B06D-3BBF7F43F713}" dt="2025-02-13T17:14:49.925" v="340" actId="1076"/>
        <pc:sldMkLst>
          <pc:docMk/>
          <pc:sldMk cId="3396426329" sldId="372"/>
        </pc:sldMkLst>
        <pc:spChg chg="mod">
          <ac:chgData name="" userId="a4d358c036be4cb4" providerId="LiveId" clId="{D4D25D1F-5C5B-4046-B06D-3BBF7F43F713}" dt="2025-02-13T16:19:22.024" v="208" actId="20577"/>
          <ac:spMkLst>
            <pc:docMk/>
            <pc:sldMk cId="3396426329" sldId="372"/>
            <ac:spMk id="5" creationId="{00000000-0000-0000-0000-000000000000}"/>
          </ac:spMkLst>
        </pc:spChg>
        <pc:spChg chg="mod">
          <ac:chgData name="" userId="a4d358c036be4cb4" providerId="LiveId" clId="{D4D25D1F-5C5B-4046-B06D-3BBF7F43F713}" dt="2025-02-13T17:14:08.911" v="332" actId="14100"/>
          <ac:spMkLst>
            <pc:docMk/>
            <pc:sldMk cId="3396426329" sldId="372"/>
            <ac:spMk id="6" creationId="{FB1D1DED-978B-4CAA-A92B-E8302D673DC3}"/>
          </ac:spMkLst>
        </pc:spChg>
        <pc:spChg chg="mod">
          <ac:chgData name="" userId="a4d358c036be4cb4" providerId="LiveId" clId="{D4D25D1F-5C5B-4046-B06D-3BBF7F43F713}" dt="2025-02-13T17:14:49.925" v="340" actId="1076"/>
          <ac:spMkLst>
            <pc:docMk/>
            <pc:sldMk cId="3396426329" sldId="372"/>
            <ac:spMk id="7" creationId="{E02DEA17-CE62-4A71-BA72-EDEC53ABB35D}"/>
          </ac:spMkLst>
        </pc:spChg>
        <pc:picChg chg="add mod modCrop">
          <ac:chgData name="" userId="a4d358c036be4cb4" providerId="LiveId" clId="{D4D25D1F-5C5B-4046-B06D-3BBF7F43F713}" dt="2025-02-13T17:14:37.604" v="338" actId="1440"/>
          <ac:picMkLst>
            <pc:docMk/>
            <pc:sldMk cId="3396426329" sldId="372"/>
            <ac:picMk id="3" creationId="{A061A58B-998B-4116-AAD4-76650400AC46}"/>
          </ac:picMkLst>
        </pc:picChg>
      </pc:sldChg>
      <pc:sldChg chg="addSp delSp modSp add">
        <pc:chgData name="" userId="a4d358c036be4cb4" providerId="LiveId" clId="{D4D25D1F-5C5B-4046-B06D-3BBF7F43F713}" dt="2025-02-14T16:16:18.935" v="447" actId="20577"/>
        <pc:sldMkLst>
          <pc:docMk/>
          <pc:sldMk cId="1415163045" sldId="373"/>
        </pc:sldMkLst>
        <pc:spChg chg="mod">
          <ac:chgData name="" userId="a4d358c036be4cb4" providerId="LiveId" clId="{D4D25D1F-5C5B-4046-B06D-3BBF7F43F713}" dt="2025-02-14T16:16:18.935" v="447" actId="20577"/>
          <ac:spMkLst>
            <pc:docMk/>
            <pc:sldMk cId="1415163045" sldId="373"/>
            <ac:spMk id="5" creationId="{00000000-0000-0000-0000-000000000000}"/>
          </ac:spMkLst>
        </pc:spChg>
        <pc:spChg chg="mod">
          <ac:chgData name="" userId="a4d358c036be4cb4" providerId="LiveId" clId="{D4D25D1F-5C5B-4046-B06D-3BBF7F43F713}" dt="2025-02-13T18:00:26.055" v="389" actId="14100"/>
          <ac:spMkLst>
            <pc:docMk/>
            <pc:sldMk cId="1415163045" sldId="373"/>
            <ac:spMk id="6" creationId="{FB1D1DED-978B-4CAA-A92B-E8302D673DC3}"/>
          </ac:spMkLst>
        </pc:spChg>
        <pc:spChg chg="del mod">
          <ac:chgData name="" userId="a4d358c036be4cb4" providerId="LiveId" clId="{D4D25D1F-5C5B-4046-B06D-3BBF7F43F713}" dt="2025-02-13T17:59:46.125" v="384"/>
          <ac:spMkLst>
            <pc:docMk/>
            <pc:sldMk cId="1415163045" sldId="373"/>
            <ac:spMk id="7" creationId="{E02DEA17-CE62-4A71-BA72-EDEC53ABB35D}"/>
          </ac:spMkLst>
        </pc:spChg>
        <pc:picChg chg="add del mod modCrop">
          <ac:chgData name="" userId="a4d358c036be4cb4" providerId="LiveId" clId="{D4D25D1F-5C5B-4046-B06D-3BBF7F43F713}" dt="2025-02-13T17:59:46.125" v="384"/>
          <ac:picMkLst>
            <pc:docMk/>
            <pc:sldMk cId="1415163045" sldId="373"/>
            <ac:picMk id="3" creationId="{9B0231F9-5087-401B-AC65-5BDCAF1097C3}"/>
          </ac:picMkLst>
        </pc:picChg>
      </pc:sldChg>
      <pc:sldChg chg="del">
        <pc:chgData name="" userId="a4d358c036be4cb4" providerId="LiveId" clId="{D4D25D1F-5C5B-4046-B06D-3BBF7F43F713}" dt="2025-02-13T16:01:00.212" v="36" actId="2696"/>
        <pc:sldMkLst>
          <pc:docMk/>
          <pc:sldMk cId="3505812475" sldId="373"/>
        </pc:sldMkLst>
      </pc:sldChg>
      <pc:sldChg chg="addSp delSp modSp add">
        <pc:chgData name="" userId="a4d358c036be4cb4" providerId="LiveId" clId="{D4D25D1F-5C5B-4046-B06D-3BBF7F43F713}" dt="2025-02-13T18:00:15.692" v="388" actId="1076"/>
        <pc:sldMkLst>
          <pc:docMk/>
          <pc:sldMk cId="91561241" sldId="374"/>
        </pc:sldMkLst>
        <pc:spChg chg="mod">
          <ac:chgData name="" userId="a4d358c036be4cb4" providerId="LiveId" clId="{D4D25D1F-5C5B-4046-B06D-3BBF7F43F713}" dt="2025-02-13T16:26:16.987" v="237" actId="113"/>
          <ac:spMkLst>
            <pc:docMk/>
            <pc:sldMk cId="91561241" sldId="374"/>
            <ac:spMk id="5" creationId="{00000000-0000-0000-0000-000000000000}"/>
          </ac:spMkLst>
        </pc:spChg>
        <pc:spChg chg="mod">
          <ac:chgData name="" userId="a4d358c036be4cb4" providerId="LiveId" clId="{D4D25D1F-5C5B-4046-B06D-3BBF7F43F713}" dt="2025-02-13T17:18:49.138" v="360" actId="14100"/>
          <ac:spMkLst>
            <pc:docMk/>
            <pc:sldMk cId="91561241" sldId="374"/>
            <ac:spMk id="6" creationId="{FB1D1DED-978B-4CAA-A92B-E8302D673DC3}"/>
          </ac:spMkLst>
        </pc:spChg>
        <pc:spChg chg="del mod">
          <ac:chgData name="" userId="a4d358c036be4cb4" providerId="LiveId" clId="{D4D25D1F-5C5B-4046-B06D-3BBF7F43F713}" dt="2025-02-13T17:59:03.159" v="372"/>
          <ac:spMkLst>
            <pc:docMk/>
            <pc:sldMk cId="91561241" sldId="374"/>
            <ac:spMk id="7" creationId="{E02DEA17-CE62-4A71-BA72-EDEC53ABB35D}"/>
          </ac:spMkLst>
        </pc:spChg>
        <pc:spChg chg="add mod">
          <ac:chgData name="" userId="a4d358c036be4cb4" providerId="LiveId" clId="{D4D25D1F-5C5B-4046-B06D-3BBF7F43F713}" dt="2025-02-13T18:00:05.252" v="387" actId="1076"/>
          <ac:spMkLst>
            <pc:docMk/>
            <pc:sldMk cId="91561241" sldId="374"/>
            <ac:spMk id="8" creationId="{A49A232A-B617-4016-9121-061675A1470E}"/>
          </ac:spMkLst>
        </pc:spChg>
        <pc:picChg chg="add del mod modCrop">
          <ac:chgData name="" userId="a4d358c036be4cb4" providerId="LiveId" clId="{D4D25D1F-5C5B-4046-B06D-3BBF7F43F713}" dt="2025-02-13T17:59:03.159" v="372"/>
          <ac:picMkLst>
            <pc:docMk/>
            <pc:sldMk cId="91561241" sldId="374"/>
            <ac:picMk id="3" creationId="{874BA233-6F60-4D89-8844-06E1C9C6BFD1}"/>
          </ac:picMkLst>
        </pc:picChg>
        <pc:picChg chg="add mod">
          <ac:chgData name="" userId="a4d358c036be4cb4" providerId="LiveId" clId="{D4D25D1F-5C5B-4046-B06D-3BBF7F43F713}" dt="2025-02-13T18:00:15.692" v="388" actId="1076"/>
          <ac:picMkLst>
            <pc:docMk/>
            <pc:sldMk cId="91561241" sldId="374"/>
            <ac:picMk id="9" creationId="{62501F08-3681-4BCD-AF9C-5EE5F99A3DBC}"/>
          </ac:picMkLst>
        </pc:picChg>
      </pc:sldChg>
      <pc:sldChg chg="del">
        <pc:chgData name="" userId="a4d358c036be4cb4" providerId="LiveId" clId="{D4D25D1F-5C5B-4046-B06D-3BBF7F43F713}" dt="2025-02-13T16:01:01.257" v="37" actId="2696"/>
        <pc:sldMkLst>
          <pc:docMk/>
          <pc:sldMk cId="310174465" sldId="374"/>
        </pc:sldMkLst>
      </pc:sldChg>
      <pc:sldChg chg="del">
        <pc:chgData name="" userId="a4d358c036be4cb4" providerId="LiveId" clId="{D4D25D1F-5C5B-4046-B06D-3BBF7F43F713}" dt="2025-02-13T16:01:02.340" v="38" actId="2696"/>
        <pc:sldMkLst>
          <pc:docMk/>
          <pc:sldMk cId="1437079612" sldId="375"/>
        </pc:sldMkLst>
      </pc:sldChg>
      <pc:sldChg chg="addSp delSp modSp add">
        <pc:chgData name="" userId="a4d358c036be4cb4" providerId="LiveId" clId="{D4D25D1F-5C5B-4046-B06D-3BBF7F43F713}" dt="2025-02-13T17:59:33.862" v="383" actId="1036"/>
        <pc:sldMkLst>
          <pc:docMk/>
          <pc:sldMk cId="1550827347" sldId="375"/>
        </pc:sldMkLst>
        <pc:spChg chg="mod">
          <ac:chgData name="" userId="a4d358c036be4cb4" providerId="LiveId" clId="{D4D25D1F-5C5B-4046-B06D-3BBF7F43F713}" dt="2025-02-13T16:34:04.389" v="249" actId="6549"/>
          <ac:spMkLst>
            <pc:docMk/>
            <pc:sldMk cId="1550827347" sldId="375"/>
            <ac:spMk id="5" creationId="{00000000-0000-0000-0000-000000000000}"/>
          </ac:spMkLst>
        </pc:spChg>
        <pc:spChg chg="mod">
          <ac:chgData name="" userId="a4d358c036be4cb4" providerId="LiveId" clId="{D4D25D1F-5C5B-4046-B06D-3BBF7F43F713}" dt="2025-02-13T17:59:27.135" v="380" actId="1036"/>
          <ac:spMkLst>
            <pc:docMk/>
            <pc:sldMk cId="1550827347" sldId="375"/>
            <ac:spMk id="6" creationId="{FB1D1DED-978B-4CAA-A92B-E8302D673DC3}"/>
          </ac:spMkLst>
        </pc:spChg>
        <pc:spChg chg="del">
          <ac:chgData name="" userId="a4d358c036be4cb4" providerId="LiveId" clId="{D4D25D1F-5C5B-4046-B06D-3BBF7F43F713}" dt="2025-02-13T17:59:22.382" v="376" actId="478"/>
          <ac:spMkLst>
            <pc:docMk/>
            <pc:sldMk cId="1550827347" sldId="375"/>
            <ac:spMk id="7" creationId="{E02DEA17-CE62-4A71-BA72-EDEC53ABB35D}"/>
          </ac:spMkLst>
        </pc:spChg>
        <pc:spChg chg="add mod">
          <ac:chgData name="" userId="a4d358c036be4cb4" providerId="LiveId" clId="{D4D25D1F-5C5B-4046-B06D-3BBF7F43F713}" dt="2025-02-13T17:59:33.862" v="383" actId="1036"/>
          <ac:spMkLst>
            <pc:docMk/>
            <pc:sldMk cId="1550827347" sldId="375"/>
            <ac:spMk id="8" creationId="{9095164F-F001-4AFB-B434-25FB2D45609E}"/>
          </ac:spMkLst>
        </pc:spChg>
        <pc:picChg chg="add mod">
          <ac:chgData name="" userId="a4d358c036be4cb4" providerId="LiveId" clId="{D4D25D1F-5C5B-4046-B06D-3BBF7F43F713}" dt="2025-02-13T17:59:33.862" v="383" actId="1036"/>
          <ac:picMkLst>
            <pc:docMk/>
            <pc:sldMk cId="1550827347" sldId="375"/>
            <ac:picMk id="9" creationId="{36B93061-7491-4621-A414-A6F9CD490F1D}"/>
          </ac:picMkLst>
        </pc:picChg>
      </pc:sldChg>
      <pc:sldChg chg="del">
        <pc:chgData name="" userId="a4d358c036be4cb4" providerId="LiveId" clId="{D4D25D1F-5C5B-4046-B06D-3BBF7F43F713}" dt="2025-02-13T16:01:03.257" v="39" actId="2696"/>
        <pc:sldMkLst>
          <pc:docMk/>
          <pc:sldMk cId="1313442774" sldId="376"/>
        </pc:sldMkLst>
      </pc:sldChg>
      <pc:sldChg chg="addSp modSp add">
        <pc:chgData name="" userId="a4d358c036be4cb4" providerId="LiveId" clId="{D4D25D1F-5C5B-4046-B06D-3BBF7F43F713}" dt="2025-02-13T18:06:12.053" v="442" actId="1038"/>
        <pc:sldMkLst>
          <pc:docMk/>
          <pc:sldMk cId="3967854908" sldId="376"/>
        </pc:sldMkLst>
        <pc:spChg chg="mod">
          <ac:chgData name="" userId="a4d358c036be4cb4" providerId="LiveId" clId="{D4D25D1F-5C5B-4046-B06D-3BBF7F43F713}" dt="2025-02-13T16:35:16.620" v="255" actId="113"/>
          <ac:spMkLst>
            <pc:docMk/>
            <pc:sldMk cId="3967854908" sldId="376"/>
            <ac:spMk id="5" creationId="{00000000-0000-0000-0000-000000000000}"/>
          </ac:spMkLst>
        </pc:spChg>
        <pc:spChg chg="mod">
          <ac:chgData name="" userId="a4d358c036be4cb4" providerId="LiveId" clId="{D4D25D1F-5C5B-4046-B06D-3BBF7F43F713}" dt="2025-02-13T18:05:13.679" v="392" actId="5793"/>
          <ac:spMkLst>
            <pc:docMk/>
            <pc:sldMk cId="3967854908" sldId="376"/>
            <ac:spMk id="6" creationId="{FB1D1DED-978B-4CAA-A92B-E8302D673DC3}"/>
          </ac:spMkLst>
        </pc:spChg>
        <pc:spChg chg="mod">
          <ac:chgData name="" userId="a4d358c036be4cb4" providerId="LiveId" clId="{D4D25D1F-5C5B-4046-B06D-3BBF7F43F713}" dt="2025-02-13T18:06:12.053" v="442" actId="1038"/>
          <ac:spMkLst>
            <pc:docMk/>
            <pc:sldMk cId="3967854908" sldId="376"/>
            <ac:spMk id="7" creationId="{E02DEA17-CE62-4A71-BA72-EDEC53ABB35D}"/>
          </ac:spMkLst>
        </pc:spChg>
        <pc:picChg chg="add mod">
          <ac:chgData name="" userId="a4d358c036be4cb4" providerId="LiveId" clId="{D4D25D1F-5C5B-4046-B06D-3BBF7F43F713}" dt="2025-02-13T18:06:00.770" v="419" actId="1037"/>
          <ac:picMkLst>
            <pc:docMk/>
            <pc:sldMk cId="3967854908" sldId="376"/>
            <ac:picMk id="3" creationId="{C2AEDAB9-DFA3-4B44-AD2E-1F562881FE08}"/>
          </ac:picMkLst>
        </pc:picChg>
      </pc:sldChg>
      <pc:sldChg chg="modSp add">
        <pc:chgData name="" userId="a4d358c036be4cb4" providerId="LiveId" clId="{D4D25D1F-5C5B-4046-B06D-3BBF7F43F713}" dt="2025-02-13T18:06:29.823" v="445" actId="1036"/>
        <pc:sldMkLst>
          <pc:docMk/>
          <pc:sldMk cId="2497918559" sldId="377"/>
        </pc:sldMkLst>
        <pc:spChg chg="mod">
          <ac:chgData name="" userId="a4d358c036be4cb4" providerId="LiveId" clId="{D4D25D1F-5C5B-4046-B06D-3BBF7F43F713}" dt="2025-02-13T16:40:41.201" v="261" actId="113"/>
          <ac:spMkLst>
            <pc:docMk/>
            <pc:sldMk cId="2497918559" sldId="377"/>
            <ac:spMk id="5" creationId="{00000000-0000-0000-0000-000000000000}"/>
          </ac:spMkLst>
        </pc:spChg>
        <pc:spChg chg="mod">
          <ac:chgData name="" userId="a4d358c036be4cb4" providerId="LiveId" clId="{D4D25D1F-5C5B-4046-B06D-3BBF7F43F713}" dt="2025-02-13T18:06:29.823" v="445" actId="1036"/>
          <ac:spMkLst>
            <pc:docMk/>
            <pc:sldMk cId="2497918559" sldId="377"/>
            <ac:spMk id="6" creationId="{FB1D1DED-978B-4CAA-A92B-E8302D673DC3}"/>
          </ac:spMkLst>
        </pc:spChg>
      </pc:sldChg>
      <pc:sldChg chg="del">
        <pc:chgData name="" userId="a4d358c036be4cb4" providerId="LiveId" clId="{D4D25D1F-5C5B-4046-B06D-3BBF7F43F713}" dt="2025-02-13T16:01:04.247" v="40" actId="2696"/>
        <pc:sldMkLst>
          <pc:docMk/>
          <pc:sldMk cId="4042567886" sldId="377"/>
        </pc:sldMkLst>
      </pc:sldChg>
      <pc:sldChg chg="del">
        <pc:chgData name="" userId="a4d358c036be4cb4" providerId="LiveId" clId="{D4D25D1F-5C5B-4046-B06D-3BBF7F43F713}" dt="2025-02-13T16:01:05.212" v="41" actId="2696"/>
        <pc:sldMkLst>
          <pc:docMk/>
          <pc:sldMk cId="53660601" sldId="378"/>
        </pc:sldMkLst>
      </pc:sldChg>
    </pc:docChg>
  </pc:docChgLst>
  <pc:docChgLst>
    <pc:chgData userId="a4d358c036be4cb4" providerId="LiveId" clId="{B8A00152-B60B-436F-A104-67B0FE91167D}"/>
    <pc:docChg chg="custSel addSld delSld modSld modMainMaster">
      <pc:chgData name="" userId="a4d358c036be4cb4" providerId="LiveId" clId="{B8A00152-B60B-436F-A104-67B0FE91167D}" dt="2025-01-15T16:00:00.489" v="1220" actId="255"/>
      <pc:docMkLst>
        <pc:docMk/>
      </pc:docMkLst>
      <pc:sldChg chg="modSp">
        <pc:chgData name="" userId="a4d358c036be4cb4" providerId="LiveId" clId="{B8A00152-B60B-436F-A104-67B0FE91167D}" dt="2025-01-15T14:55:51.904" v="62" actId="20577"/>
        <pc:sldMkLst>
          <pc:docMk/>
          <pc:sldMk cId="2996014631" sldId="365"/>
        </pc:sldMkLst>
        <pc:spChg chg="mod">
          <ac:chgData name="" userId="a4d358c036be4cb4" providerId="LiveId" clId="{B8A00152-B60B-436F-A104-67B0FE91167D}" dt="2025-01-15T14:55:51.904" v="62" actId="20577"/>
          <ac:spMkLst>
            <pc:docMk/>
            <pc:sldMk cId="2996014631" sldId="365"/>
            <ac:spMk id="3" creationId="{00000000-0000-0000-0000-000000000000}"/>
          </ac:spMkLst>
        </pc:spChg>
      </pc:sldChg>
      <pc:sldChg chg="setBg">
        <pc:chgData name="" userId="a4d358c036be4cb4" providerId="LiveId" clId="{B8A00152-B60B-436F-A104-67B0FE91167D}" dt="2025-01-15T14:48:14.763" v="30"/>
        <pc:sldMkLst>
          <pc:docMk/>
          <pc:sldMk cId="3224146632" sldId="368"/>
        </pc:sldMkLst>
      </pc:sldChg>
      <pc:sldChg chg="delSp modSp">
        <pc:chgData name="" userId="a4d358c036be4cb4" providerId="LiveId" clId="{B8A00152-B60B-436F-A104-67B0FE91167D}" dt="2025-01-15T14:59:30.276" v="133" actId="14100"/>
        <pc:sldMkLst>
          <pc:docMk/>
          <pc:sldMk cId="838733761" sldId="369"/>
        </pc:sldMkLst>
        <pc:spChg chg="mod">
          <ac:chgData name="" userId="a4d358c036be4cb4" providerId="LiveId" clId="{B8A00152-B60B-436F-A104-67B0FE91167D}" dt="2025-01-15T14:59:10.040" v="130" actId="255"/>
          <ac:spMkLst>
            <pc:docMk/>
            <pc:sldMk cId="838733761" sldId="369"/>
            <ac:spMk id="2" creationId="{00000000-0000-0000-0000-000000000000}"/>
          </ac:spMkLst>
        </pc:spChg>
        <pc:spChg chg="mod">
          <ac:chgData name="" userId="a4d358c036be4cb4" providerId="LiveId" clId="{B8A00152-B60B-436F-A104-67B0FE91167D}" dt="2025-01-15T14:46:36.900" v="14" actId="20577"/>
          <ac:spMkLst>
            <pc:docMk/>
            <pc:sldMk cId="838733761" sldId="369"/>
            <ac:spMk id="4" creationId="{00000000-0000-0000-0000-000000000000}"/>
          </ac:spMkLst>
        </pc:spChg>
        <pc:spChg chg="mod">
          <ac:chgData name="" userId="a4d358c036be4cb4" providerId="LiveId" clId="{B8A00152-B60B-436F-A104-67B0FE91167D}" dt="2025-01-15T14:56:57.265" v="97" actId="20577"/>
          <ac:spMkLst>
            <pc:docMk/>
            <pc:sldMk cId="838733761" sldId="369"/>
            <ac:spMk id="5" creationId="{00000000-0000-0000-0000-000000000000}"/>
          </ac:spMkLst>
        </pc:spChg>
        <pc:spChg chg="del">
          <ac:chgData name="" userId="a4d358c036be4cb4" providerId="LiveId" clId="{B8A00152-B60B-436F-A104-67B0FE91167D}" dt="2025-01-15T14:59:19.826" v="131" actId="478"/>
          <ac:spMkLst>
            <pc:docMk/>
            <pc:sldMk cId="838733761" sldId="369"/>
            <ac:spMk id="7" creationId="{3D0878F7-E650-45BD-AFA1-23FF7D0AFAEC}"/>
          </ac:spMkLst>
        </pc:spChg>
        <pc:picChg chg="mod">
          <ac:chgData name="" userId="a4d358c036be4cb4" providerId="LiveId" clId="{B8A00152-B60B-436F-A104-67B0FE91167D}" dt="2025-01-15T14:59:30.276" v="133" actId="14100"/>
          <ac:picMkLst>
            <pc:docMk/>
            <pc:sldMk cId="838733761" sldId="369"/>
            <ac:picMk id="6" creationId="{145A53C0-7E22-432F-972B-566AE5D5913C}"/>
          </ac:picMkLst>
        </pc:picChg>
      </pc:sldChg>
      <pc:sldMasterChg chg="modSldLayout">
        <pc:chgData name="" userId="a4d358c036be4cb4" providerId="LiveId" clId="{B8A00152-B60B-436F-A104-67B0FE91167D}" dt="2025-01-15T14:50:57.813" v="34" actId="20577"/>
        <pc:sldMasterMkLst>
          <pc:docMk/>
          <pc:sldMasterMk cId="15718359" sldId="2147483648"/>
        </pc:sldMasterMkLst>
        <pc:sldLayoutChg chg="modSp">
          <pc:chgData name="" userId="a4d358c036be4cb4" providerId="LiveId" clId="{B8A00152-B60B-436F-A104-67B0FE91167D}" dt="2025-01-15T14:50:57.813" v="34" actId="20577"/>
          <pc:sldLayoutMkLst>
            <pc:docMk/>
            <pc:sldMasterMk cId="15718359" sldId="2147483648"/>
            <pc:sldLayoutMk cId="1524760735" sldId="2147483678"/>
          </pc:sldLayoutMkLst>
          <pc:spChg chg="mod">
            <ac:chgData name="" userId="a4d358c036be4cb4" providerId="LiveId" clId="{B8A00152-B60B-436F-A104-67B0FE91167D}" dt="2025-01-15T14:50:57.813" v="34" actId="20577"/>
            <ac:spMkLst>
              <pc:docMk/>
              <pc:sldMasterMk cId="15718359" sldId="2147483648"/>
              <pc:sldLayoutMk cId="1524760735" sldId="2147483678"/>
              <ac:spMk id="11" creationId="{12857AC3-3E7A-463E-B671-E11DFE13B12F}"/>
            </ac:spMkLst>
          </pc:spChg>
        </pc:sldLayoutChg>
      </pc:sldMasterChg>
    </pc:docChg>
  </pc:docChgLst>
  <pc:docChgLst>
    <pc:chgData userId="a4d358c036be4cb4" providerId="LiveId" clId="{2A88A342-E33D-46D2-AA31-4181B8806C83}"/>
    <pc:docChg chg="undo custSel addSld delSld modSld">
      <pc:chgData name="" userId="a4d358c036be4cb4" providerId="LiveId" clId="{2A88A342-E33D-46D2-AA31-4181B8806C83}" dt="2025-01-17T17:23:18.519" v="348"/>
      <pc:docMkLst>
        <pc:docMk/>
      </pc:docMkLst>
      <pc:sldChg chg="addSp delSp modSp addCm delCm">
        <pc:chgData name="" userId="a4d358c036be4cb4" providerId="LiveId" clId="{2A88A342-E33D-46D2-AA31-4181B8806C83}" dt="2025-01-17T17:23:18.519" v="348"/>
        <pc:sldMkLst>
          <pc:docMk/>
          <pc:sldMk cId="838733761" sldId="369"/>
        </pc:sldMkLst>
        <pc:spChg chg="mod">
          <ac:chgData name="" userId="a4d358c036be4cb4" providerId="LiveId" clId="{2A88A342-E33D-46D2-AA31-4181B8806C83}" dt="2025-01-17T16:10:38.855" v="142" actId="1076"/>
          <ac:spMkLst>
            <pc:docMk/>
            <pc:sldMk cId="838733761" sldId="369"/>
            <ac:spMk id="2" creationId="{00000000-0000-0000-0000-000000000000}"/>
          </ac:spMkLst>
        </pc:spChg>
        <pc:spChg chg="add mod">
          <ac:chgData name="" userId="a4d358c036be4cb4" providerId="LiveId" clId="{2A88A342-E33D-46D2-AA31-4181B8806C83}" dt="2025-01-17T17:19:52.276" v="329" actId="1076"/>
          <ac:spMkLst>
            <pc:docMk/>
            <pc:sldMk cId="838733761" sldId="369"/>
            <ac:spMk id="7" creationId="{E02DEA17-CE62-4A71-BA72-EDEC53ABB35D}"/>
          </ac:spMkLst>
        </pc:spChg>
        <pc:picChg chg="del">
          <ac:chgData name="" userId="a4d358c036be4cb4" providerId="LiveId" clId="{2A88A342-E33D-46D2-AA31-4181B8806C83}" dt="2025-01-16T15:10:02.394" v="62" actId="478"/>
          <ac:picMkLst>
            <pc:docMk/>
            <pc:sldMk cId="838733761" sldId="369"/>
            <ac:picMk id="6" creationId="{145A53C0-7E22-432F-972B-566AE5D5913C}"/>
          </ac:picMkLst>
        </pc:picChg>
        <pc:picChg chg="add mod">
          <ac:chgData name="" userId="a4d358c036be4cb4" providerId="LiveId" clId="{2A88A342-E33D-46D2-AA31-4181B8806C83}" dt="2025-01-17T17:17:09.518" v="311" actId="14100"/>
          <ac:picMkLst>
            <pc:docMk/>
            <pc:sldMk cId="838733761" sldId="369"/>
            <ac:picMk id="6" creationId="{594AA738-8B5E-4D4D-8C9A-DC1BB49D89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4800" cy="403200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/>
            </a:lvl1pPr>
          </a:lstStyle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878800" y="0"/>
            <a:ext cx="979200" cy="40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F29BFF75-E182-4EE8-AA68-3F03A780E5F7}" type="datetimeFigureOut">
              <a:rPr lang="de-DE" smtClean="0">
                <a:solidFill>
                  <a:schemeClr val="accent1"/>
                </a:solidFill>
              </a:rPr>
              <a:pPr/>
              <a:t>14.02.2025</a:t>
            </a:fld>
            <a:endParaRPr lang="de-DE">
              <a:solidFill>
                <a:schemeClr val="accent1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3256" cy="404664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877272" y="0"/>
            <a:ext cx="979140" cy="40466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726AE14-046B-45DB-B2A1-C1397E5D8E1C}" type="datetimeFigureOut">
              <a:rPr lang="de-DE" smtClean="0"/>
              <a:pPr/>
              <a:t>14.02.2025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42083" y="812476"/>
            <a:ext cx="5191173" cy="389338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2083" y="4932040"/>
            <a:ext cx="5191173" cy="3456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accent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accent1"/>
        </a:solidFill>
        <a:latin typeface="+mn-lt"/>
        <a:ea typeface="+mn-ea"/>
        <a:cs typeface="+mn-cs"/>
      </a:defRPr>
    </a:lvl2pPr>
    <a:lvl3pPr marL="534988" indent="-179388" algn="l" defTabSz="914400" rtl="0" eaLnBrk="1" latinLnBrk="0" hangingPunct="1">
      <a:buFont typeface="Symbol" panose="05050102010706020507" pitchFamily="18" charset="2"/>
      <a:buChar char="-"/>
      <a:defRPr sz="1050" kern="1200">
        <a:solidFill>
          <a:schemeClr val="accent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73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64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6666" cy="1189373"/>
          </a:xfrm>
        </p:spPr>
        <p:txBody>
          <a:bodyPr/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4528135"/>
            <a:ext cx="7776666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73216"/>
            <a:ext cx="2891179" cy="10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051720" y="4697275"/>
            <a:ext cx="6552593" cy="1440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Rechteck 7"/>
          <p:cNvSpPr/>
          <p:nvPr userDrawn="1"/>
        </p:nvSpPr>
        <p:spPr>
          <a:xfrm>
            <a:off x="468313" y="4697275"/>
            <a:ext cx="1439391" cy="14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6000" cy="2923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>
          <a:xfrm>
            <a:off x="468376" y="1628775"/>
            <a:ext cx="8135937" cy="292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9"/>
          </p:nvPr>
        </p:nvSpPr>
        <p:spPr>
          <a:xfrm>
            <a:off x="468313" y="4697275"/>
            <a:ext cx="1439391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20"/>
          </p:nvPr>
        </p:nvSpPr>
        <p:spPr>
          <a:xfrm>
            <a:off x="2051050" y="4697413"/>
            <a:ext cx="6553200" cy="1439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0356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3186000"/>
            <a:ext cx="4986000" cy="2952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Rechteck 7"/>
          <p:cNvSpPr/>
          <p:nvPr userDrawn="1"/>
        </p:nvSpPr>
        <p:spPr>
          <a:xfrm>
            <a:off x="5572800" y="3186000"/>
            <a:ext cx="3031200" cy="2952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2" y="1627200"/>
            <a:ext cx="4986000" cy="1418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5572800" y="1627200"/>
            <a:ext cx="3031200" cy="14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9"/>
          </p:nvPr>
        </p:nvSpPr>
        <p:spPr>
          <a:xfrm>
            <a:off x="468313" y="1627188"/>
            <a:ext cx="4986337" cy="1417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20"/>
          </p:nvPr>
        </p:nvSpPr>
        <p:spPr>
          <a:xfrm>
            <a:off x="468313" y="3186113"/>
            <a:ext cx="4986337" cy="2951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21"/>
          </p:nvPr>
        </p:nvSpPr>
        <p:spPr>
          <a:xfrm>
            <a:off x="5572125" y="1627188"/>
            <a:ext cx="3032125" cy="14176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2" name="Inhaltsplatzhalter 21"/>
          <p:cNvSpPr>
            <a:spLocks noGrp="1"/>
          </p:cNvSpPr>
          <p:nvPr>
            <p:ph sz="quarter" idx="22"/>
          </p:nvPr>
        </p:nvSpPr>
        <p:spPr>
          <a:xfrm>
            <a:off x="5572125" y="3186113"/>
            <a:ext cx="3032125" cy="29511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9168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4986000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1" name="Rechteck 10"/>
          <p:cNvSpPr/>
          <p:nvPr userDrawn="1"/>
        </p:nvSpPr>
        <p:spPr>
          <a:xfrm>
            <a:off x="5580112" y="4725144"/>
            <a:ext cx="3024138" cy="1412131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49863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1"/>
          </p:nvPr>
        </p:nvSpPr>
        <p:spPr>
          <a:xfrm>
            <a:off x="5580063" y="4724400"/>
            <a:ext cx="3024187" cy="141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8045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8135938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81359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983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266124" y="3934355"/>
            <a:ext cx="1800000" cy="22029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4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6804248" y="1628774"/>
            <a:ext cx="1799752" cy="220291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3" name="Rechteck 12"/>
          <p:cNvSpPr/>
          <p:nvPr userDrawn="1"/>
        </p:nvSpPr>
        <p:spPr>
          <a:xfrm>
            <a:off x="4266124" y="1628774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7" name="Rechteck 16"/>
          <p:cNvSpPr/>
          <p:nvPr userDrawn="1"/>
        </p:nvSpPr>
        <p:spPr>
          <a:xfrm>
            <a:off x="6192000" y="3934355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7"/>
          </p:nvPr>
        </p:nvSpPr>
        <p:spPr>
          <a:xfrm>
            <a:off x="4265613" y="1628775"/>
            <a:ext cx="2413000" cy="2203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6191250" y="3933825"/>
            <a:ext cx="2413000" cy="22018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5613" y="3933825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Inhaltsplatzhalter 19"/>
          <p:cNvSpPr>
            <a:spLocks noGrp="1"/>
          </p:cNvSpPr>
          <p:nvPr>
            <p:ph sz="quarter" idx="20"/>
          </p:nvPr>
        </p:nvSpPr>
        <p:spPr>
          <a:xfrm>
            <a:off x="6803775" y="1628774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3320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4267738" y="1628775"/>
            <a:ext cx="4336512" cy="45085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Rechteck 2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3" name="Rechteck 12"/>
          <p:cNvSpPr/>
          <p:nvPr userDrawn="1"/>
        </p:nvSpPr>
        <p:spPr>
          <a:xfrm>
            <a:off x="468000" y="3429000"/>
            <a:ext cx="3672408" cy="27082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8000" y="1629221"/>
            <a:ext cx="3671887" cy="1655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468313" y="3429000"/>
            <a:ext cx="3671887" cy="2708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7200" y="1628775"/>
            <a:ext cx="4337050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8285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285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619672" y="2942586"/>
            <a:ext cx="0" cy="180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6144" y="2924944"/>
            <a:ext cx="6908106" cy="1329404"/>
          </a:xfrm>
        </p:spPr>
        <p:txBody>
          <a:bodyPr tIns="0" anchor="t"/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96144" y="4293096"/>
            <a:ext cx="6908106" cy="45845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12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</p:spTree>
    <p:extLst>
      <p:ext uri="{BB962C8B-B14F-4D97-AF65-F5344CB8AC3E}">
        <p14:creationId xmlns:p14="http://schemas.microsoft.com/office/powerpoint/2010/main" val="1740195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genda-Tabelle"/>
          <p:cNvSpPr>
            <a:spLocks noGrp="1"/>
          </p:cNvSpPr>
          <p:nvPr>
            <p:ph type="tbl" sz="quarter" idx="13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9894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5588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7584" y="1623869"/>
            <a:ext cx="7992888" cy="118937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4357B3B-DB64-4604-9384-C3B7BF387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1161" y="6044469"/>
            <a:ext cx="1539595" cy="49374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2857AC3-3E7A-463E-B671-E11DFE13B12F}"/>
              </a:ext>
            </a:extLst>
          </p:cNvPr>
          <p:cNvSpPr/>
          <p:nvPr userDrawn="1"/>
        </p:nvSpPr>
        <p:spPr>
          <a:xfrm>
            <a:off x="7380312" y="6484102"/>
            <a:ext cx="165141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© 2025 - Unterweisung Plus</a:t>
            </a:r>
          </a:p>
        </p:txBody>
      </p:sp>
      <p:sp>
        <p:nvSpPr>
          <p:cNvPr id="12" name="Textfeld 12">
            <a:extLst>
              <a:ext uri="{FF2B5EF4-FFF2-40B4-BE49-F238E27FC236}">
                <a16:creationId xmlns:a16="http://schemas.microsoft.com/office/drawing/2014/main" id="{FCC781A2-7281-40F4-A111-16E6247CD604}"/>
              </a:ext>
            </a:extLst>
          </p:cNvPr>
          <p:cNvSpPr txBox="1"/>
          <p:nvPr userDrawn="1"/>
        </p:nvSpPr>
        <p:spPr>
          <a:xfrm>
            <a:off x="605827" y="5152156"/>
            <a:ext cx="2952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Unternehmen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Straße / Hausnummer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PLZ / Stadt 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Telefon</a:t>
            </a:r>
          </a:p>
          <a:p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3" name="Untertitel 6">
            <a:extLst>
              <a:ext uri="{FF2B5EF4-FFF2-40B4-BE49-F238E27FC236}">
                <a16:creationId xmlns:a16="http://schemas.microsoft.com/office/drawing/2014/main" id="{57AEB9FD-5553-477B-9261-5DE187D18E39}"/>
              </a:ext>
            </a:extLst>
          </p:cNvPr>
          <p:cNvSpPr>
            <a:spLocks noGrp="1"/>
          </p:cNvSpPr>
          <p:nvPr userDrawn="1"/>
        </p:nvSpPr>
        <p:spPr>
          <a:xfrm>
            <a:off x="611560" y="4797152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tabLst/>
              <a:defRPr sz="14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Trage hier deinen namen ein</a:t>
            </a:r>
          </a:p>
        </p:txBody>
      </p:sp>
    </p:spTree>
    <p:extLst>
      <p:ext uri="{BB962C8B-B14F-4D97-AF65-F5344CB8AC3E}">
        <p14:creationId xmlns:p14="http://schemas.microsoft.com/office/powerpoint/2010/main" val="152476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252000"/>
          </a:xfrm>
        </p:spPr>
        <p:txBody>
          <a:bodyPr lIns="72000" rIns="72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510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6000" cy="4507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016553"/>
            <a:ext cx="81360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97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1628775"/>
            <a:ext cx="3888000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1628775"/>
            <a:ext cx="3888234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856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388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250" y="1628775"/>
            <a:ext cx="388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3887663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2141275"/>
            <a:ext cx="3888234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4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262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22399" y="1628775"/>
            <a:ext cx="262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2628000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3222398" y="2141275"/>
            <a:ext cx="2628000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976484" y="1628775"/>
            <a:ext cx="2628000" cy="496800"/>
          </a:xfrm>
          <a:solidFill>
            <a:schemeClr val="accent4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6"/>
          </p:nvPr>
        </p:nvSpPr>
        <p:spPr>
          <a:xfrm>
            <a:off x="5976484" y="2141275"/>
            <a:ext cx="2628000" cy="39960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5457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262400" y="1628774"/>
            <a:ext cx="4341850" cy="23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Rechteck 2"/>
          <p:cNvSpPr/>
          <p:nvPr userDrawn="1"/>
        </p:nvSpPr>
        <p:spPr>
          <a:xfrm>
            <a:off x="4262400" y="4121275"/>
            <a:ext cx="2088000" cy="2016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5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17"/>
          </p:nvPr>
        </p:nvSpPr>
        <p:spPr>
          <a:xfrm>
            <a:off x="4262400" y="1628775"/>
            <a:ext cx="4341850" cy="2339999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6480250" y="4121275"/>
            <a:ext cx="2124000" cy="2016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8"/>
          </p:nvPr>
        </p:nvSpPr>
        <p:spPr>
          <a:xfrm>
            <a:off x="4262400" y="4121275"/>
            <a:ext cx="2088000" cy="20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5"/>
          <p:cNvSpPr>
            <a:spLocks noGrp="1"/>
          </p:cNvSpPr>
          <p:nvPr>
            <p:ph sz="quarter" idx="19"/>
          </p:nvPr>
        </p:nvSpPr>
        <p:spPr>
          <a:xfrm>
            <a:off x="6480250" y="4121275"/>
            <a:ext cx="2124000" cy="201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5457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90000"/>
            <a:ext cx="8136000" cy="90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628775"/>
            <a:ext cx="8135937" cy="450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8000" y="6525344"/>
            <a:ext cx="8002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de-DE"/>
              <a:t>© 2018 - Unterweisung Plus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76000" y="6525344"/>
            <a:ext cx="468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07623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65" r:id="rId4"/>
    <p:sldLayoutId id="2147483650" r:id="rId5"/>
    <p:sldLayoutId id="2147483652" r:id="rId6"/>
    <p:sldLayoutId id="2147483653" r:id="rId7"/>
    <p:sldLayoutId id="2147483677" r:id="rId8"/>
    <p:sldLayoutId id="2147483675" r:id="rId9"/>
    <p:sldLayoutId id="2147483674" r:id="rId10"/>
    <p:sldLayoutId id="2147483676" r:id="rId11"/>
    <p:sldLayoutId id="2147483680" r:id="rId12"/>
    <p:sldLayoutId id="2147483683" r:id="rId13"/>
    <p:sldLayoutId id="2147483681" r:id="rId14"/>
    <p:sldLayoutId id="2147483682" r:id="rId15"/>
    <p:sldLayoutId id="2147483654" r:id="rId16"/>
    <p:sldLayoutId id="2147483670" r:id="rId17"/>
    <p:sldLayoutId id="2147483655" r:id="rId18"/>
    <p:sldLayoutId id="2147483673" r:id="rId19"/>
    <p:sldLayoutId id="2147483678" r:id="rId20"/>
  </p:sldLayoutIdLst>
  <p:hf sldNum="0"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tabLst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Unterweisung </a:t>
            </a:r>
            <a:br>
              <a:rPr lang="de-DE" dirty="0"/>
            </a:br>
            <a:r>
              <a:rPr lang="de-DE" dirty="0"/>
              <a:t>„Umgang mit Gewalt“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299601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Handlungsempfehlungen und Abschluss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2DEA17-CE62-4A71-BA72-EDEC53ABB35D}"/>
              </a:ext>
            </a:extLst>
          </p:cNvPr>
          <p:cNvSpPr txBox="1"/>
          <p:nvPr/>
        </p:nvSpPr>
        <p:spPr>
          <a:xfrm>
            <a:off x="6876256" y="620404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#420590221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D1DED-978B-4CAA-A92B-E8302D6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9" y="1512788"/>
            <a:ext cx="8135937" cy="45085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sz="2400" dirty="0"/>
              <a:t>Bleiben Sie in kritischen Situationen ruhig und besonnen.</a:t>
            </a:r>
          </a:p>
          <a:p>
            <a:pPr>
              <a:spcAft>
                <a:spcPts val="1800"/>
              </a:spcAft>
            </a:pPr>
            <a:r>
              <a:rPr lang="de-DE" sz="2400" dirty="0"/>
              <a:t>Erkennen Sie Frühwarnzeichen und reagieren Sie frühzeitig.</a:t>
            </a:r>
          </a:p>
          <a:p>
            <a:pPr>
              <a:spcAft>
                <a:spcPts val="1800"/>
              </a:spcAft>
            </a:pPr>
            <a:r>
              <a:rPr lang="de-DE" sz="2400" dirty="0"/>
              <a:t>Nutzen Sie Deeskalationstechniken, um Konflikte zu entschärfen.</a:t>
            </a:r>
          </a:p>
          <a:p>
            <a:pPr>
              <a:spcAft>
                <a:spcPts val="1800"/>
              </a:spcAft>
            </a:pPr>
            <a:r>
              <a:rPr lang="de-DE" sz="2400" dirty="0"/>
              <a:t>Wissen Sie, an wen Sie sich im Unternehmen wenden können.</a:t>
            </a:r>
          </a:p>
          <a:p>
            <a:pPr>
              <a:spcAft>
                <a:spcPts val="1800"/>
              </a:spcAft>
            </a:pPr>
            <a:r>
              <a:rPr lang="de-DE" sz="2400" dirty="0"/>
              <a:t>Gewalt ist kein Tabuthema – Sprechen Sie Vorfälle an!</a:t>
            </a:r>
          </a:p>
          <a:p>
            <a:pPr>
              <a:spcAft>
                <a:spcPts val="1800"/>
              </a:spcAft>
            </a:pP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91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992888" cy="118937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14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340768"/>
            <a:ext cx="5472152" cy="172819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sz="2400" dirty="0"/>
              <a:t>Gewalt am Arbeitsplatz kann jeden treffen</a:t>
            </a:r>
          </a:p>
          <a:p>
            <a:pPr>
              <a:spcAft>
                <a:spcPts val="1800"/>
              </a:spcAft>
            </a:pPr>
            <a:r>
              <a:rPr lang="de-DE" sz="2400" dirty="0"/>
              <a:t>Formen: körperliche, verbale und psychische Übergriffe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 - Warum ist das Thema wichtig?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2DEA17-CE62-4A71-BA72-EDEC53ABB35D}"/>
              </a:ext>
            </a:extLst>
          </p:cNvPr>
          <p:cNvSpPr txBox="1"/>
          <p:nvPr/>
        </p:nvSpPr>
        <p:spPr>
          <a:xfrm>
            <a:off x="7006129" y="3557523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#290014123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B00633-3730-4A1E-B89C-909BC3DD562B}"/>
              </a:ext>
            </a:extLst>
          </p:cNvPr>
          <p:cNvSpPr txBox="1"/>
          <p:nvPr/>
        </p:nvSpPr>
        <p:spPr>
          <a:xfrm>
            <a:off x="467999" y="3821266"/>
            <a:ext cx="8002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1"/>
                </a:solidFill>
              </a:rPr>
              <a:t>Folgen: gesundheitliche Schäden, Produktivitätsverlust, Unsicherheitsgefühl</a:t>
            </a:r>
          </a:p>
          <a:p>
            <a:pPr marL="216000" indent="-2160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1"/>
                </a:solidFill>
              </a:rPr>
              <a:t>Ziel der Unterweisung: Sensibilisierung, Frühwarnzeichen erkennen, Handlungssicherheit vermitteln</a:t>
            </a:r>
          </a:p>
          <a:p>
            <a:endParaRPr lang="de-DE" sz="2000" dirty="0">
              <a:solidFill>
                <a:schemeClr val="accent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C0BE24-FDE2-4AEC-80D4-CA34F32B4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385712"/>
            <a:ext cx="3383919" cy="225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73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Gewalt am Arbeitsplatz?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2DEA17-CE62-4A71-BA72-EDEC53ABB35D}"/>
              </a:ext>
            </a:extLst>
          </p:cNvPr>
          <p:cNvSpPr txBox="1"/>
          <p:nvPr/>
        </p:nvSpPr>
        <p:spPr>
          <a:xfrm>
            <a:off x="7164287" y="581595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#441586049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D1DED-978B-4CAA-A92B-E8302D6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46373"/>
            <a:ext cx="8135937" cy="157857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sz="2400" dirty="0"/>
              <a:t>Gewalt umfasst körperliche Angriffe, Drohungen und Mobbing</a:t>
            </a:r>
          </a:p>
          <a:p>
            <a:pPr>
              <a:spcAft>
                <a:spcPts val="1800"/>
              </a:spcAft>
            </a:pPr>
            <a:r>
              <a:rPr lang="de-DE" sz="2400" dirty="0"/>
              <a:t>Tritt in Kundenkontakt, Teamkonflikten und Führungsverhältnissen auf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98D569A-0A7A-4ACC-A3D2-3BB2ED73E2C8}"/>
              </a:ext>
            </a:extLst>
          </p:cNvPr>
          <p:cNvSpPr txBox="1"/>
          <p:nvPr/>
        </p:nvSpPr>
        <p:spPr>
          <a:xfrm>
            <a:off x="467937" y="3140968"/>
            <a:ext cx="51121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1"/>
                </a:solidFill>
              </a:rPr>
              <a:t>Gewalt entsteht oft schleichend – frühzeitiges Erkennen ist entscheidend</a:t>
            </a:r>
          </a:p>
          <a:p>
            <a:pPr marL="216000" indent="-2160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1"/>
                </a:solidFill>
              </a:rPr>
              <a:t>Rechtliche Grundlagen: Arbeitgeber sind verpflichtet, Schutzmaßnahmen zu ergreifen</a:t>
            </a:r>
          </a:p>
          <a:p>
            <a:endParaRPr lang="de-DE" sz="2000" dirty="0">
              <a:solidFill>
                <a:schemeClr val="accent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BE22982-31F9-49D1-923F-3646F1F3A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r="7244"/>
          <a:stretch/>
        </p:blipFill>
        <p:spPr>
          <a:xfrm>
            <a:off x="5436096" y="2598679"/>
            <a:ext cx="3456383" cy="329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38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körperliche Gewalt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2DEA17-CE62-4A71-BA72-EDEC53ABB35D}"/>
              </a:ext>
            </a:extLst>
          </p:cNvPr>
          <p:cNvSpPr txBox="1"/>
          <p:nvPr/>
        </p:nvSpPr>
        <p:spPr>
          <a:xfrm>
            <a:off x="7164288" y="483202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#459384067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D1DED-978B-4CAA-A92B-E8302D6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346373"/>
            <a:ext cx="5400143" cy="45085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sz="2800" dirty="0"/>
              <a:t>Direkte körperliche Angriffe (Schlagen, Stoßen, Treten)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Festhalten oder körperliche Bedrängung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Gegenstände werfen oder mutwillig zerstören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Gewalt gegen Mitarbeitende durch Kunden oder Kollegen</a:t>
            </a:r>
          </a:p>
          <a:p>
            <a:pPr>
              <a:spcAft>
                <a:spcPts val="1800"/>
              </a:spcAft>
            </a:pPr>
            <a:endParaRPr lang="de-DE" sz="2800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413FD6-FCB5-4C4B-8142-450814C27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22449"/>
          <a:stretch/>
        </p:blipFill>
        <p:spPr>
          <a:xfrm>
            <a:off x="5188390" y="1462630"/>
            <a:ext cx="3632082" cy="339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154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psychische und verbale Gewalt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2DEA17-CE62-4A71-BA72-EDEC53ABB35D}"/>
              </a:ext>
            </a:extLst>
          </p:cNvPr>
          <p:cNvSpPr txBox="1"/>
          <p:nvPr/>
        </p:nvSpPr>
        <p:spPr>
          <a:xfrm>
            <a:off x="7150298" y="481617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#234498812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D1DED-978B-4CAA-A92B-E8302D6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9" y="1346373"/>
            <a:ext cx="6168613" cy="45085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sz="2800" dirty="0"/>
              <a:t>Beleidigungen, Drohungen und Einschüchterung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Mobbing und systematische Ausgrenzung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Sexuelle Belästigung und unangemessene Kommentare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Ständige Kritik oder Demütigung vor anderen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61A58B-998B-4116-AAD4-76650400A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5"/>
          <a:stretch/>
        </p:blipFill>
        <p:spPr>
          <a:xfrm>
            <a:off x="5508104" y="1484784"/>
            <a:ext cx="3325664" cy="333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42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Gewaltprävention – vorbeugende Maßnahmen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D1DED-978B-4CAA-A92B-E8302D6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9" y="1346373"/>
            <a:ext cx="7176725" cy="45085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sz="2800" dirty="0"/>
              <a:t>Erkennen von Frühwarnzeichen und Konfliktsignalen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Klare Verhaltensregeln und Kommunikationsrichtlinien im Unternehmen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Schulungen zur Deeskalation und Konfliktlösung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Sicherheitsmaßnahmen wie Alarmknöpfe oder Videoüberwachung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16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Deeskalationstechniken in der Praxis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D1DED-978B-4CAA-A92B-E8302D6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9" y="1346373"/>
            <a:ext cx="5808573" cy="45085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DE" sz="2800" dirty="0"/>
              <a:t>Ruhiger Tonfall und kontrollierte Körpersprache</a:t>
            </a:r>
          </a:p>
          <a:p>
            <a:pPr>
              <a:spcAft>
                <a:spcPts val="2400"/>
              </a:spcAft>
            </a:pPr>
            <a:r>
              <a:rPr lang="de-DE" sz="2800" dirty="0"/>
              <a:t>Offene, deeskalierende Gesprächsführung</a:t>
            </a:r>
          </a:p>
          <a:p>
            <a:pPr>
              <a:spcAft>
                <a:spcPts val="2400"/>
              </a:spcAft>
            </a:pPr>
            <a:r>
              <a:rPr lang="de-DE" sz="2800" dirty="0"/>
              <a:t>Die 3-Schritte-Methode: „</a:t>
            </a:r>
            <a:r>
              <a:rPr lang="de-DE" sz="2800" dirty="0" err="1"/>
              <a:t>Stop</a:t>
            </a:r>
            <a:r>
              <a:rPr lang="de-DE" sz="2800" dirty="0"/>
              <a:t> – Klären – Lösen“</a:t>
            </a:r>
          </a:p>
          <a:p>
            <a:pPr>
              <a:spcAft>
                <a:spcPts val="2400"/>
              </a:spcAft>
            </a:pPr>
            <a:r>
              <a:rPr lang="de-DE" sz="2800" dirty="0"/>
              <a:t>Rollenspiele zur Stärkung von Handlungssicherheit</a:t>
            </a:r>
          </a:p>
          <a:p>
            <a:pPr>
              <a:spcAft>
                <a:spcPts val="1800"/>
              </a:spcAft>
            </a:pPr>
            <a:endParaRPr lang="de-DE" sz="2800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9A232A-B617-4016-9121-061675A1470E}"/>
              </a:ext>
            </a:extLst>
          </p:cNvPr>
          <p:cNvSpPr txBox="1"/>
          <p:nvPr/>
        </p:nvSpPr>
        <p:spPr>
          <a:xfrm>
            <a:off x="7148311" y="4606127"/>
            <a:ext cx="2020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#441411118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501F08-3681-4BCD-AF9C-5EE5F99A3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r="17313"/>
          <a:stretch/>
        </p:blipFill>
        <p:spPr>
          <a:xfrm>
            <a:off x="5940152" y="1346373"/>
            <a:ext cx="2952328" cy="333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6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Was tun, wenn es eskaliert?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D1DED-978B-4CAA-A92B-E8302D6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9" y="1584796"/>
            <a:ext cx="6168613" cy="45085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de-DE" sz="2800" dirty="0"/>
              <a:t>Strategien zur Selbstsicherung</a:t>
            </a:r>
          </a:p>
          <a:p>
            <a:pPr>
              <a:spcAft>
                <a:spcPts val="3000"/>
              </a:spcAft>
            </a:pPr>
            <a:r>
              <a:rPr lang="de-DE" sz="2800" dirty="0"/>
              <a:t>Wann ist Flucht der beste Weg?</a:t>
            </a:r>
          </a:p>
          <a:p>
            <a:pPr>
              <a:spcAft>
                <a:spcPts val="3000"/>
              </a:spcAft>
            </a:pPr>
            <a:r>
              <a:rPr lang="de-DE" sz="2800" dirty="0"/>
              <a:t>Notfallmaßnahmen und Schutzmechanismen</a:t>
            </a:r>
          </a:p>
          <a:p>
            <a:pPr>
              <a:spcAft>
                <a:spcPts val="1800"/>
              </a:spcAft>
            </a:pPr>
            <a:endParaRPr lang="de-DE" sz="2800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95164F-F001-4AFB-B434-25FB2D45609E}"/>
              </a:ext>
            </a:extLst>
          </p:cNvPr>
          <p:cNvSpPr txBox="1"/>
          <p:nvPr/>
        </p:nvSpPr>
        <p:spPr>
          <a:xfrm>
            <a:off x="7230567" y="531224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#608102018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B93061-7491-4621-A414-A6F9CD490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26375"/>
          <a:stretch/>
        </p:blipFill>
        <p:spPr>
          <a:xfrm>
            <a:off x="5934423" y="1567825"/>
            <a:ext cx="2952328" cy="378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82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Nachsorge und Unterstützung für Betroffene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2DEA17-CE62-4A71-BA72-EDEC53ABB35D}"/>
              </a:ext>
            </a:extLst>
          </p:cNvPr>
          <p:cNvSpPr txBox="1"/>
          <p:nvPr/>
        </p:nvSpPr>
        <p:spPr>
          <a:xfrm>
            <a:off x="5364088" y="620404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#542608370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D1DED-978B-4CAA-A92B-E8302D6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9" y="1346373"/>
            <a:ext cx="8135937" cy="45085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DE" sz="2800" dirty="0"/>
              <a:t>Psychologische und organisatorische Hilfen</a:t>
            </a:r>
          </a:p>
          <a:p>
            <a:pPr>
              <a:spcAft>
                <a:spcPts val="2400"/>
              </a:spcAft>
            </a:pPr>
            <a:r>
              <a:rPr lang="de-DE" sz="2800" dirty="0"/>
              <a:t>Dokumentation und Meldung von Vorfällen</a:t>
            </a:r>
          </a:p>
          <a:p>
            <a:pPr>
              <a:spcAft>
                <a:spcPts val="2400"/>
              </a:spcAft>
            </a:pPr>
            <a:r>
              <a:rPr lang="de-DE" sz="2800" dirty="0"/>
              <a:t>Präventive Maßnahmen für die Zukunft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AEDAB9-DFA3-4B44-AD2E-1F562881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35964"/>
            <a:ext cx="4721635" cy="255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7854908"/>
      </p:ext>
    </p:extLst>
  </p:cSld>
  <p:clrMapOvr>
    <a:masterClrMapping/>
  </p:clrMapOvr>
</p:sld>
</file>

<file path=ppt/theme/theme1.xml><?xml version="1.0" encoding="utf-8"?>
<a:theme xmlns:a="http://schemas.openxmlformats.org/drawingml/2006/main" name="VNR">
  <a:themeElements>
    <a:clrScheme name="Benutzerdefiniert 11">
      <a:dk1>
        <a:sysClr val="windowText" lastClr="000000"/>
      </a:dk1>
      <a:lt1>
        <a:sysClr val="window" lastClr="FFFFFF"/>
      </a:lt1>
      <a:dk2>
        <a:srgbClr val="44546A"/>
      </a:dk2>
      <a:lt2>
        <a:srgbClr val="A5A5A5"/>
      </a:lt2>
      <a:accent1>
        <a:srgbClr val="5F5F5F"/>
      </a:accent1>
      <a:accent2>
        <a:srgbClr val="FF5F1F"/>
      </a:accent2>
      <a:accent3>
        <a:srgbClr val="44546A"/>
      </a:accent3>
      <a:accent4>
        <a:srgbClr val="000000"/>
      </a:accent4>
      <a:accent5>
        <a:srgbClr val="44546A"/>
      </a:accent5>
      <a:accent6>
        <a:srgbClr val="954F72"/>
      </a:accent6>
      <a:hlink>
        <a:srgbClr val="0563C1"/>
      </a:hlink>
      <a:folHlink>
        <a:srgbClr val="954F72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VNR_Vorlage</Template>
  <TotalTime>0</TotalTime>
  <Words>378</Words>
  <Application>Microsoft Office PowerPoint</Application>
  <PresentationFormat>Bildschirmpräsentation (4:3)</PresentationFormat>
  <Paragraphs>65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VNR</vt:lpstr>
      <vt:lpstr>Unterweisung  „Umgang mit Gewalt“</vt:lpstr>
      <vt:lpstr>Einleitung - Warum ist das Thema wichtig?</vt:lpstr>
      <vt:lpstr>Was ist Gewalt am Arbeitsplatz?</vt:lpstr>
      <vt:lpstr>Beispiele für körperliche Gewalt</vt:lpstr>
      <vt:lpstr>Beispiele für psychische und verbale Gewalt</vt:lpstr>
      <vt:lpstr>Gewaltprävention – vorbeugende Maßnahmen</vt:lpstr>
      <vt:lpstr>Deeskalationstechniken in der Praxis</vt:lpstr>
      <vt:lpstr>Was tun, wenn es eskaliert?</vt:lpstr>
      <vt:lpstr>Nachsorge und Unterstützung für Betroffene</vt:lpstr>
      <vt:lpstr>Handlungsempfehlungen und Abschluss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MNx - Maximilan Neye</dc:creator>
  <cp:lastModifiedBy>web</cp:lastModifiedBy>
  <cp:revision>64</cp:revision>
  <dcterms:created xsi:type="dcterms:W3CDTF">2015-01-22T00:01:03Z</dcterms:created>
  <dcterms:modified xsi:type="dcterms:W3CDTF">2025-02-14T16:16:30Z</dcterms:modified>
</cp:coreProperties>
</file>