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76" r:id="rId4"/>
  </p:sldMasterIdLst>
  <p:notesMasterIdLst>
    <p:notesMasterId r:id="rId17"/>
  </p:notesMasterIdLst>
  <p:handoutMasterIdLst>
    <p:handoutMasterId r:id="rId18"/>
  </p:handoutMasterIdLst>
  <p:sldIdLst>
    <p:sldId id="256" r:id="rId5"/>
    <p:sldId id="261" r:id="rId6"/>
    <p:sldId id="258" r:id="rId7"/>
    <p:sldId id="262" r:id="rId8"/>
    <p:sldId id="263" r:id="rId9"/>
    <p:sldId id="264" r:id="rId10"/>
    <p:sldId id="265" r:id="rId11"/>
    <p:sldId id="266" r:id="rId12"/>
    <p:sldId id="267" r:id="rId13"/>
    <p:sldId id="268" r:id="rId14"/>
    <p:sldId id="260" r:id="rId15"/>
    <p:sldId id="259" r:id="rId16"/>
  </p:sldIdLst>
  <p:sldSz cx="12192000" cy="6858000"/>
  <p:notesSz cx="6794500" cy="9931400"/>
  <p:custDataLst>
    <p:tags r:id="rId1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97610E-4638-2A9B-349B-F4878BC3E837}" name="LaK - Laura Knieps" initials="LLK" userId="S::lak@vnr.de::3a391a98-baeb-49d0-80d1-22986b3e471e" providerId="AD"/>
  <p188:author id="{5486334C-391F-48E3-F06F-A7566D422A79}" name="CC - Chand Chopra" initials="CCC" userId="S::cc@vnr.de::147050ee-f902-4a1c-a393-8ccdd2b31d6c" providerId="AD"/>
  <p188:author id="{0F30A8DE-C86E-289F-CD99-B16889FB7B5B}" name="haensch" initials="h" userId="S::haensch@slide-by-slide.de::a4c30ba3-0820-471f-bd41-8445325b9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74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927747-B276-4A70-A6FA-0CA0248A5689}" v="2" dt="2025-03-06T03:52:42.33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5" autoAdjust="0"/>
    <p:restoredTop sz="96201" autoAdjust="0"/>
  </p:normalViewPr>
  <p:slideViewPr>
    <p:cSldViewPr snapToGrid="0" snapToObjects="1" showGuides="1">
      <p:cViewPr varScale="1">
        <p:scale>
          <a:sx n="78" d="100"/>
          <a:sy n="78" d="100"/>
        </p:scale>
        <p:origin x="418" y="4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466"/>
    </p:cViewPr>
  </p:sorterViewPr>
  <p:notesViewPr>
    <p:cSldViewPr snapToGrid="0" snapToObjects="1" showGuides="1">
      <p:cViewPr>
        <p:scale>
          <a:sx n="100" d="100"/>
          <a:sy n="100" d="100"/>
        </p:scale>
        <p:origin x="5202" y="7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a Tschirpke" userId="301241ab745d8141" providerId="LiveId" clId="{EB927747-B276-4A70-A6FA-0CA0248A5689}"/>
    <pc:docChg chg="custSel modSld delMainMaster">
      <pc:chgData name="Johanna Tschirpke" userId="301241ab745d8141" providerId="LiveId" clId="{EB927747-B276-4A70-A6FA-0CA0248A5689}" dt="2025-03-06T03:55:17.071" v="28" actId="700"/>
      <pc:docMkLst>
        <pc:docMk/>
      </pc:docMkLst>
      <pc:sldChg chg="addSp delSp modSp mod modClrScheme chgLayout">
        <pc:chgData name="Johanna Tschirpke" userId="301241ab745d8141" providerId="LiveId" clId="{EB927747-B276-4A70-A6FA-0CA0248A5689}" dt="2025-03-06T03:52:44.930" v="3" actId="962"/>
        <pc:sldMkLst>
          <pc:docMk/>
          <pc:sldMk cId="3336388269" sldId="256"/>
        </pc:sldMkLst>
        <pc:spChg chg="mod ord">
          <ac:chgData name="Johanna Tschirpke" userId="301241ab745d8141" providerId="LiveId" clId="{EB927747-B276-4A70-A6FA-0CA0248A5689}" dt="2025-03-06T03:52:33.975" v="0" actId="700"/>
          <ac:spMkLst>
            <pc:docMk/>
            <pc:sldMk cId="3336388269" sldId="256"/>
            <ac:spMk id="2" creationId="{89ADA0E5-B71A-EFF3-6626-9DC27E0686D0}"/>
          </ac:spMkLst>
        </pc:spChg>
        <pc:spChg chg="del mod ord">
          <ac:chgData name="Johanna Tschirpke" userId="301241ab745d8141" providerId="LiveId" clId="{EB927747-B276-4A70-A6FA-0CA0248A5689}" dt="2025-03-06T03:52:33.975" v="0" actId="700"/>
          <ac:spMkLst>
            <pc:docMk/>
            <pc:sldMk cId="3336388269" sldId="256"/>
            <ac:spMk id="3" creationId="{1F093D80-52B9-D4B5-5A6F-6B3E9B37C88B}"/>
          </ac:spMkLst>
        </pc:spChg>
        <pc:spChg chg="add del mod ord">
          <ac:chgData name="Johanna Tschirpke" userId="301241ab745d8141" providerId="LiveId" clId="{EB927747-B276-4A70-A6FA-0CA0248A5689}" dt="2025-03-06T03:52:42.337" v="1" actId="931"/>
          <ac:spMkLst>
            <pc:docMk/>
            <pc:sldMk cId="3336388269" sldId="256"/>
            <ac:spMk id="4" creationId="{CD19500E-EB41-BE2D-737A-F6A3A77F404B}"/>
          </ac:spMkLst>
        </pc:spChg>
        <pc:spChg chg="add mod ord">
          <ac:chgData name="Johanna Tschirpke" userId="301241ab745d8141" providerId="LiveId" clId="{EB927747-B276-4A70-A6FA-0CA0248A5689}" dt="2025-03-06T03:52:33.975" v="0" actId="700"/>
          <ac:spMkLst>
            <pc:docMk/>
            <pc:sldMk cId="3336388269" sldId="256"/>
            <ac:spMk id="5" creationId="{72C4E3FB-24D1-5F40-6B53-C2DE7600578B}"/>
          </ac:spMkLst>
        </pc:spChg>
        <pc:picChg chg="add mod">
          <ac:chgData name="Johanna Tschirpke" userId="301241ab745d8141" providerId="LiveId" clId="{EB927747-B276-4A70-A6FA-0CA0248A5689}" dt="2025-03-06T03:52:44.930" v="3" actId="962"/>
          <ac:picMkLst>
            <pc:docMk/>
            <pc:sldMk cId="3336388269" sldId="256"/>
            <ac:picMk id="7" creationId="{37B1D5A8-7824-ED82-6FE1-6DD10EAF792A}"/>
          </ac:picMkLst>
        </pc:picChg>
      </pc:sldChg>
      <pc:sldChg chg="addSp delSp modSp mod modClrScheme chgLayout">
        <pc:chgData name="Johanna Tschirpke" userId="301241ab745d8141" providerId="LiveId" clId="{EB927747-B276-4A70-A6FA-0CA0248A5689}" dt="2025-03-06T03:53:36.346" v="12" actId="700"/>
        <pc:sldMkLst>
          <pc:docMk/>
          <pc:sldMk cId="3489640330" sldId="258"/>
        </pc:sldMkLst>
        <pc:spChg chg="mod ord">
          <ac:chgData name="Johanna Tschirpke" userId="301241ab745d8141" providerId="LiveId" clId="{EB927747-B276-4A70-A6FA-0CA0248A5689}" dt="2025-03-06T03:53:36.346" v="12" actId="700"/>
          <ac:spMkLst>
            <pc:docMk/>
            <pc:sldMk cId="3489640330" sldId="258"/>
            <ac:spMk id="2" creationId="{DB57E359-E902-2583-ABF8-750B9A31FF58}"/>
          </ac:spMkLst>
        </pc:spChg>
        <pc:spChg chg="del mod ord">
          <ac:chgData name="Johanna Tschirpke" userId="301241ab745d8141" providerId="LiveId" clId="{EB927747-B276-4A70-A6FA-0CA0248A5689}" dt="2025-03-06T03:53:36.346" v="12" actId="700"/>
          <ac:spMkLst>
            <pc:docMk/>
            <pc:sldMk cId="3489640330" sldId="258"/>
            <ac:spMk id="3" creationId="{1EC5FF09-C966-1BD3-1D7B-95BFF98BE125}"/>
          </ac:spMkLst>
        </pc:spChg>
        <pc:spChg chg="mod ord">
          <ac:chgData name="Johanna Tschirpke" userId="301241ab745d8141" providerId="LiveId" clId="{EB927747-B276-4A70-A6FA-0CA0248A5689}" dt="2025-03-06T03:53:36.346" v="12" actId="700"/>
          <ac:spMkLst>
            <pc:docMk/>
            <pc:sldMk cId="3489640330" sldId="258"/>
            <ac:spMk id="4" creationId="{1BA4D0BA-8D19-7299-15D3-8394FF0E2F92}"/>
          </ac:spMkLst>
        </pc:spChg>
        <pc:spChg chg="mod ord">
          <ac:chgData name="Johanna Tschirpke" userId="301241ab745d8141" providerId="LiveId" clId="{EB927747-B276-4A70-A6FA-0CA0248A5689}" dt="2025-03-06T03:53:36.346" v="12" actId="700"/>
          <ac:spMkLst>
            <pc:docMk/>
            <pc:sldMk cId="3489640330" sldId="258"/>
            <ac:spMk id="5" creationId="{F7496784-D11E-4DDF-EA7F-2D030F881F6E}"/>
          </ac:spMkLst>
        </pc:spChg>
        <pc:spChg chg="mod ord">
          <ac:chgData name="Johanna Tschirpke" userId="301241ab745d8141" providerId="LiveId" clId="{EB927747-B276-4A70-A6FA-0CA0248A5689}" dt="2025-03-06T03:53:36.346" v="12" actId="700"/>
          <ac:spMkLst>
            <pc:docMk/>
            <pc:sldMk cId="3489640330" sldId="258"/>
            <ac:spMk id="6" creationId="{1F65BCEE-7C35-63F0-25A8-9B960DCD982B}"/>
          </ac:spMkLst>
        </pc:spChg>
        <pc:spChg chg="add mod ord">
          <ac:chgData name="Johanna Tschirpke" userId="301241ab745d8141" providerId="LiveId" clId="{EB927747-B276-4A70-A6FA-0CA0248A5689}" dt="2025-03-06T03:53:36.346" v="12" actId="700"/>
          <ac:spMkLst>
            <pc:docMk/>
            <pc:sldMk cId="3489640330" sldId="258"/>
            <ac:spMk id="7" creationId="{E8FA4C87-2154-3AD1-9A8B-38CA6D50C928}"/>
          </ac:spMkLst>
        </pc:spChg>
      </pc:sldChg>
      <pc:sldChg chg="modSp mod modClrScheme chgLayout">
        <pc:chgData name="Johanna Tschirpke" userId="301241ab745d8141" providerId="LiveId" clId="{EB927747-B276-4A70-A6FA-0CA0248A5689}" dt="2025-03-06T03:55:17.071" v="28" actId="700"/>
        <pc:sldMkLst>
          <pc:docMk/>
          <pc:sldMk cId="1871986487" sldId="259"/>
        </pc:sldMkLst>
        <pc:spChg chg="mod ord">
          <ac:chgData name="Johanna Tschirpke" userId="301241ab745d8141" providerId="LiveId" clId="{EB927747-B276-4A70-A6FA-0CA0248A5689}" dt="2025-03-06T03:55:17.071" v="28" actId="700"/>
          <ac:spMkLst>
            <pc:docMk/>
            <pc:sldMk cId="1871986487" sldId="259"/>
            <ac:spMk id="2" creationId="{4655BD53-A3A5-A248-AC71-D064E801D39F}"/>
          </ac:spMkLst>
        </pc:spChg>
        <pc:spChg chg="mod ord">
          <ac:chgData name="Johanna Tschirpke" userId="301241ab745d8141" providerId="LiveId" clId="{EB927747-B276-4A70-A6FA-0CA0248A5689}" dt="2025-03-06T03:55:17.071" v="28" actId="700"/>
          <ac:spMkLst>
            <pc:docMk/>
            <pc:sldMk cId="1871986487" sldId="259"/>
            <ac:spMk id="3" creationId="{FA456910-3457-65AE-2ADB-F3B74EE7B67B}"/>
          </ac:spMkLst>
        </pc:spChg>
      </pc:sldChg>
      <pc:sldChg chg="addSp delSp modSp mod modClrScheme chgLayout">
        <pc:chgData name="Johanna Tschirpke" userId="301241ab745d8141" providerId="LiveId" clId="{EB927747-B276-4A70-A6FA-0CA0248A5689}" dt="2025-03-06T03:55:12.731" v="27" actId="700"/>
        <pc:sldMkLst>
          <pc:docMk/>
          <pc:sldMk cId="1097356030" sldId="260"/>
        </pc:sldMkLst>
        <pc:spChg chg="add mod ord">
          <ac:chgData name="Johanna Tschirpke" userId="301241ab745d8141" providerId="LiveId" clId="{EB927747-B276-4A70-A6FA-0CA0248A5689}" dt="2025-03-06T03:55:12.731" v="27" actId="700"/>
          <ac:spMkLst>
            <pc:docMk/>
            <pc:sldMk cId="1097356030" sldId="260"/>
            <ac:spMk id="2" creationId="{FD8DCE43-D648-F6A7-CE2F-71B4570C078D}"/>
          </ac:spMkLst>
        </pc:spChg>
        <pc:spChg chg="add mod ord">
          <ac:chgData name="Johanna Tschirpke" userId="301241ab745d8141" providerId="LiveId" clId="{EB927747-B276-4A70-A6FA-0CA0248A5689}" dt="2025-03-06T03:55:12.731" v="27" actId="700"/>
          <ac:spMkLst>
            <pc:docMk/>
            <pc:sldMk cId="1097356030" sldId="260"/>
            <ac:spMk id="3" creationId="{9813748D-8BE5-FDB8-A1C8-E1A8A063E9B1}"/>
          </ac:spMkLst>
        </pc:spChg>
        <pc:spChg chg="mod ord">
          <ac:chgData name="Johanna Tschirpke" userId="301241ab745d8141" providerId="LiveId" clId="{EB927747-B276-4A70-A6FA-0CA0248A5689}" dt="2025-03-06T03:55:12.731" v="27" actId="700"/>
          <ac:spMkLst>
            <pc:docMk/>
            <pc:sldMk cId="1097356030" sldId="260"/>
            <ac:spMk id="4" creationId="{810758E5-ECBB-B458-04E3-014D84A95129}"/>
          </ac:spMkLst>
        </pc:spChg>
        <pc:spChg chg="mod ord">
          <ac:chgData name="Johanna Tschirpke" userId="301241ab745d8141" providerId="LiveId" clId="{EB927747-B276-4A70-A6FA-0CA0248A5689}" dt="2025-03-06T03:55:12.731" v="27" actId="700"/>
          <ac:spMkLst>
            <pc:docMk/>
            <pc:sldMk cId="1097356030" sldId="260"/>
            <ac:spMk id="5" creationId="{D9FAD564-D287-E60E-7600-642C685522A8}"/>
          </ac:spMkLst>
        </pc:spChg>
        <pc:spChg chg="add mod ord">
          <ac:chgData name="Johanna Tschirpke" userId="301241ab745d8141" providerId="LiveId" clId="{EB927747-B276-4A70-A6FA-0CA0248A5689}" dt="2025-03-06T03:55:12.731" v="27" actId="700"/>
          <ac:spMkLst>
            <pc:docMk/>
            <pc:sldMk cId="1097356030" sldId="260"/>
            <ac:spMk id="6" creationId="{4C979963-D25F-20FE-D5BE-94F92D9BC6A7}"/>
          </ac:spMkLst>
        </pc:spChg>
        <pc:spChg chg="mod ord">
          <ac:chgData name="Johanna Tschirpke" userId="301241ab745d8141" providerId="LiveId" clId="{EB927747-B276-4A70-A6FA-0CA0248A5689}" dt="2025-03-06T03:55:12.731" v="27" actId="700"/>
          <ac:spMkLst>
            <pc:docMk/>
            <pc:sldMk cId="1097356030" sldId="260"/>
            <ac:spMk id="7" creationId="{F8148914-6939-9243-C5C4-A887EB51DC56}"/>
          </ac:spMkLst>
        </pc:spChg>
        <pc:spChg chg="del mod ord">
          <ac:chgData name="Johanna Tschirpke" userId="301241ab745d8141" providerId="LiveId" clId="{EB927747-B276-4A70-A6FA-0CA0248A5689}" dt="2025-03-06T03:55:12.731" v="27" actId="700"/>
          <ac:spMkLst>
            <pc:docMk/>
            <pc:sldMk cId="1097356030" sldId="260"/>
            <ac:spMk id="8" creationId="{907C863B-9829-9CD1-3365-20A9BE0998C3}"/>
          </ac:spMkLst>
        </pc:spChg>
        <pc:spChg chg="del mod ord">
          <ac:chgData name="Johanna Tschirpke" userId="301241ab745d8141" providerId="LiveId" clId="{EB927747-B276-4A70-A6FA-0CA0248A5689}" dt="2025-03-06T03:55:12.731" v="27" actId="700"/>
          <ac:spMkLst>
            <pc:docMk/>
            <pc:sldMk cId="1097356030" sldId="260"/>
            <ac:spMk id="9" creationId="{44260E7C-B49B-1422-6577-8A53F8CDEBC4}"/>
          </ac:spMkLst>
        </pc:spChg>
        <pc:spChg chg="del mod ord">
          <ac:chgData name="Johanna Tschirpke" userId="301241ab745d8141" providerId="LiveId" clId="{EB927747-B276-4A70-A6FA-0CA0248A5689}" dt="2025-03-06T03:55:12.731" v="27" actId="700"/>
          <ac:spMkLst>
            <pc:docMk/>
            <pc:sldMk cId="1097356030" sldId="260"/>
            <ac:spMk id="10" creationId="{60E19EA4-E474-52FD-F52E-64C6A755EDAD}"/>
          </ac:spMkLst>
        </pc:spChg>
        <pc:spChg chg="del mod ord">
          <ac:chgData name="Johanna Tschirpke" userId="301241ab745d8141" providerId="LiveId" clId="{EB927747-B276-4A70-A6FA-0CA0248A5689}" dt="2025-03-06T03:55:12.731" v="27" actId="700"/>
          <ac:spMkLst>
            <pc:docMk/>
            <pc:sldMk cId="1097356030" sldId="260"/>
            <ac:spMk id="11" creationId="{925CB4FA-9038-7496-3982-8F3DF9D9D524}"/>
          </ac:spMkLst>
        </pc:spChg>
        <pc:spChg chg="del mod ord">
          <ac:chgData name="Johanna Tschirpke" userId="301241ab745d8141" providerId="LiveId" clId="{EB927747-B276-4A70-A6FA-0CA0248A5689}" dt="2025-03-06T03:55:12.731" v="27" actId="700"/>
          <ac:spMkLst>
            <pc:docMk/>
            <pc:sldMk cId="1097356030" sldId="260"/>
            <ac:spMk id="12" creationId="{92994CA6-0D6C-A96D-7DD0-3520E1E67D7A}"/>
          </ac:spMkLst>
        </pc:spChg>
        <pc:spChg chg="add mod ord">
          <ac:chgData name="Johanna Tschirpke" userId="301241ab745d8141" providerId="LiveId" clId="{EB927747-B276-4A70-A6FA-0CA0248A5689}" dt="2025-03-06T03:55:12.731" v="27" actId="700"/>
          <ac:spMkLst>
            <pc:docMk/>
            <pc:sldMk cId="1097356030" sldId="260"/>
            <ac:spMk id="13" creationId="{DFCAC9EE-6249-3E02-C001-26D3423F71C5}"/>
          </ac:spMkLst>
        </pc:spChg>
        <pc:spChg chg="add mod ord">
          <ac:chgData name="Johanna Tschirpke" userId="301241ab745d8141" providerId="LiveId" clId="{EB927747-B276-4A70-A6FA-0CA0248A5689}" dt="2025-03-06T03:55:12.731" v="27" actId="700"/>
          <ac:spMkLst>
            <pc:docMk/>
            <pc:sldMk cId="1097356030" sldId="260"/>
            <ac:spMk id="14" creationId="{3677EF59-AAFD-54FB-A168-FB4C24EE8F88}"/>
          </ac:spMkLst>
        </pc:spChg>
      </pc:sldChg>
      <pc:sldChg chg="addSp delSp modSp mod modClrScheme chgLayout">
        <pc:chgData name="Johanna Tschirpke" userId="301241ab745d8141" providerId="LiveId" clId="{EB927747-B276-4A70-A6FA-0CA0248A5689}" dt="2025-03-06T03:53:24.042" v="11" actId="14100"/>
        <pc:sldMkLst>
          <pc:docMk/>
          <pc:sldMk cId="1942348317" sldId="261"/>
        </pc:sldMkLst>
        <pc:spChg chg="mod ord">
          <ac:chgData name="Johanna Tschirpke" userId="301241ab745d8141" providerId="LiveId" clId="{EB927747-B276-4A70-A6FA-0CA0248A5689}" dt="2025-03-06T03:53:11.620" v="8" actId="14100"/>
          <ac:spMkLst>
            <pc:docMk/>
            <pc:sldMk cId="1942348317" sldId="261"/>
            <ac:spMk id="2" creationId="{D35CB52D-5A44-54D0-96A1-7701EEA6AD06}"/>
          </ac:spMkLst>
        </pc:spChg>
        <pc:spChg chg="add mod ord">
          <ac:chgData name="Johanna Tschirpke" userId="301241ab745d8141" providerId="LiveId" clId="{EB927747-B276-4A70-A6FA-0CA0248A5689}" dt="2025-03-06T03:52:55.381" v="4" actId="700"/>
          <ac:spMkLst>
            <pc:docMk/>
            <pc:sldMk cId="1942348317" sldId="261"/>
            <ac:spMk id="3" creationId="{20A8643B-CC66-EE0B-9C8A-6679A5250854}"/>
          </ac:spMkLst>
        </pc:spChg>
        <pc:spChg chg="mod ord">
          <ac:chgData name="Johanna Tschirpke" userId="301241ab745d8141" providerId="LiveId" clId="{EB927747-B276-4A70-A6FA-0CA0248A5689}" dt="2025-03-06T03:52:55.381" v="4" actId="700"/>
          <ac:spMkLst>
            <pc:docMk/>
            <pc:sldMk cId="1942348317" sldId="261"/>
            <ac:spMk id="4" creationId="{71EB8092-9F9E-99FA-EFC7-B3D500C20521}"/>
          </ac:spMkLst>
        </pc:spChg>
        <pc:spChg chg="mod ord">
          <ac:chgData name="Johanna Tschirpke" userId="301241ab745d8141" providerId="LiveId" clId="{EB927747-B276-4A70-A6FA-0CA0248A5689}" dt="2025-03-06T03:52:55.381" v="4" actId="700"/>
          <ac:spMkLst>
            <pc:docMk/>
            <pc:sldMk cId="1942348317" sldId="261"/>
            <ac:spMk id="5" creationId="{2B60E324-7EC7-5B91-BDD5-08D059D39A26}"/>
          </ac:spMkLst>
        </pc:spChg>
        <pc:spChg chg="mod ord">
          <ac:chgData name="Johanna Tschirpke" userId="301241ab745d8141" providerId="LiveId" clId="{EB927747-B276-4A70-A6FA-0CA0248A5689}" dt="2025-03-06T03:52:55.381" v="4" actId="700"/>
          <ac:spMkLst>
            <pc:docMk/>
            <pc:sldMk cId="1942348317" sldId="261"/>
            <ac:spMk id="6" creationId="{C487C84C-8C35-F7B7-FD1E-CD9B0A5794E2}"/>
          </ac:spMkLst>
        </pc:spChg>
        <pc:spChg chg="del mod ord">
          <ac:chgData name="Johanna Tschirpke" userId="301241ab745d8141" providerId="LiveId" clId="{EB927747-B276-4A70-A6FA-0CA0248A5689}" dt="2025-03-06T03:52:55.381" v="4" actId="700"/>
          <ac:spMkLst>
            <pc:docMk/>
            <pc:sldMk cId="1942348317" sldId="261"/>
            <ac:spMk id="7" creationId="{6D11A3F2-2FFB-AE89-133A-2CED1EAEF9D3}"/>
          </ac:spMkLst>
        </pc:spChg>
        <pc:spChg chg="mod">
          <ac:chgData name="Johanna Tschirpke" userId="301241ab745d8141" providerId="LiveId" clId="{EB927747-B276-4A70-A6FA-0CA0248A5689}" dt="2025-03-06T03:53:24.042" v="11" actId="14100"/>
          <ac:spMkLst>
            <pc:docMk/>
            <pc:sldMk cId="1942348317" sldId="261"/>
            <ac:spMk id="9" creationId="{196A0998-2C36-67E3-FD41-69606B579B97}"/>
          </ac:spMkLst>
        </pc:spChg>
        <pc:spChg chg="add del mod ord">
          <ac:chgData name="Johanna Tschirpke" userId="301241ab745d8141" providerId="LiveId" clId="{EB927747-B276-4A70-A6FA-0CA0248A5689}" dt="2025-03-06T03:53:03.524" v="6" actId="478"/>
          <ac:spMkLst>
            <pc:docMk/>
            <pc:sldMk cId="1942348317" sldId="261"/>
            <ac:spMk id="11" creationId="{C8C7D4D4-B582-643B-69BD-04A9EABDAC90}"/>
          </ac:spMkLst>
        </pc:spChg>
        <pc:spChg chg="add del mod ord">
          <ac:chgData name="Johanna Tschirpke" userId="301241ab745d8141" providerId="LiveId" clId="{EB927747-B276-4A70-A6FA-0CA0248A5689}" dt="2025-03-06T03:53:01.447" v="5" actId="478"/>
          <ac:spMkLst>
            <pc:docMk/>
            <pc:sldMk cId="1942348317" sldId="261"/>
            <ac:spMk id="12" creationId="{95E5B78C-DE8D-5163-96F9-F21D8EAC355C}"/>
          </ac:spMkLst>
        </pc:spChg>
        <pc:picChg chg="mod">
          <ac:chgData name="Johanna Tschirpke" userId="301241ab745d8141" providerId="LiveId" clId="{EB927747-B276-4A70-A6FA-0CA0248A5689}" dt="2025-03-06T03:53:16.979" v="9" actId="1076"/>
          <ac:picMkLst>
            <pc:docMk/>
            <pc:sldMk cId="1942348317" sldId="261"/>
            <ac:picMk id="10" creationId="{5ACB6207-32EF-0184-5A23-4EF24E30D6C2}"/>
          </ac:picMkLst>
        </pc:picChg>
      </pc:sldChg>
      <pc:sldChg chg="addSp delSp modSp mod modClrScheme chgLayout">
        <pc:chgData name="Johanna Tschirpke" userId="301241ab745d8141" providerId="LiveId" clId="{EB927747-B276-4A70-A6FA-0CA0248A5689}" dt="2025-03-06T03:53:48.423" v="14" actId="14100"/>
        <pc:sldMkLst>
          <pc:docMk/>
          <pc:sldMk cId="1956096773" sldId="262"/>
        </pc:sldMkLst>
        <pc:spChg chg="mod ord">
          <ac:chgData name="Johanna Tschirpke" userId="301241ab745d8141" providerId="LiveId" clId="{EB927747-B276-4A70-A6FA-0CA0248A5689}" dt="2025-03-06T03:53:48.423" v="14" actId="14100"/>
          <ac:spMkLst>
            <pc:docMk/>
            <pc:sldMk cId="1956096773" sldId="262"/>
            <ac:spMk id="2" creationId="{54A88FA8-FF0E-B300-C824-224DBDF7724A}"/>
          </ac:spMkLst>
        </pc:spChg>
        <pc:spChg chg="add mod ord">
          <ac:chgData name="Johanna Tschirpke" userId="301241ab745d8141" providerId="LiveId" clId="{EB927747-B276-4A70-A6FA-0CA0248A5689}" dt="2025-03-06T03:53:42.464" v="13" actId="700"/>
          <ac:spMkLst>
            <pc:docMk/>
            <pc:sldMk cId="1956096773" sldId="262"/>
            <ac:spMk id="3" creationId="{C7DD2486-8216-F22D-48D8-EFAE70E84A69}"/>
          </ac:spMkLst>
        </pc:spChg>
        <pc:spChg chg="mod ord">
          <ac:chgData name="Johanna Tschirpke" userId="301241ab745d8141" providerId="LiveId" clId="{EB927747-B276-4A70-A6FA-0CA0248A5689}" dt="2025-03-06T03:53:42.464" v="13" actId="700"/>
          <ac:spMkLst>
            <pc:docMk/>
            <pc:sldMk cId="1956096773" sldId="262"/>
            <ac:spMk id="4" creationId="{0E80F510-E874-01B9-D822-4209FA9E0A29}"/>
          </ac:spMkLst>
        </pc:spChg>
        <pc:spChg chg="mod ord">
          <ac:chgData name="Johanna Tschirpke" userId="301241ab745d8141" providerId="LiveId" clId="{EB927747-B276-4A70-A6FA-0CA0248A5689}" dt="2025-03-06T03:53:42.464" v="13" actId="700"/>
          <ac:spMkLst>
            <pc:docMk/>
            <pc:sldMk cId="1956096773" sldId="262"/>
            <ac:spMk id="5" creationId="{BAB2A819-0538-0E0C-E894-919EF5AAFCFD}"/>
          </ac:spMkLst>
        </pc:spChg>
        <pc:spChg chg="mod ord">
          <ac:chgData name="Johanna Tschirpke" userId="301241ab745d8141" providerId="LiveId" clId="{EB927747-B276-4A70-A6FA-0CA0248A5689}" dt="2025-03-06T03:53:42.464" v="13" actId="700"/>
          <ac:spMkLst>
            <pc:docMk/>
            <pc:sldMk cId="1956096773" sldId="262"/>
            <ac:spMk id="6" creationId="{E1077F6C-4118-CC35-9689-167FB73C17EF}"/>
          </ac:spMkLst>
        </pc:spChg>
        <pc:spChg chg="del mod ord">
          <ac:chgData name="Johanna Tschirpke" userId="301241ab745d8141" providerId="LiveId" clId="{EB927747-B276-4A70-A6FA-0CA0248A5689}" dt="2025-03-06T03:53:42.464" v="13" actId="700"/>
          <ac:spMkLst>
            <pc:docMk/>
            <pc:sldMk cId="1956096773" sldId="262"/>
            <ac:spMk id="7" creationId="{79A29040-F02A-6C50-69BC-D473358632FA}"/>
          </ac:spMkLst>
        </pc:spChg>
      </pc:sldChg>
      <pc:sldChg chg="addSp delSp modSp mod modClrScheme chgLayout">
        <pc:chgData name="Johanna Tschirpke" userId="301241ab745d8141" providerId="LiveId" clId="{EB927747-B276-4A70-A6FA-0CA0248A5689}" dt="2025-03-06T03:53:59.987" v="16" actId="14100"/>
        <pc:sldMkLst>
          <pc:docMk/>
          <pc:sldMk cId="1697785751" sldId="263"/>
        </pc:sldMkLst>
        <pc:spChg chg="mod ord">
          <ac:chgData name="Johanna Tschirpke" userId="301241ab745d8141" providerId="LiveId" clId="{EB927747-B276-4A70-A6FA-0CA0248A5689}" dt="2025-03-06T03:53:59.987" v="16" actId="14100"/>
          <ac:spMkLst>
            <pc:docMk/>
            <pc:sldMk cId="1697785751" sldId="263"/>
            <ac:spMk id="2" creationId="{B0631D93-B57D-971C-E0FD-CE422D6361A3}"/>
          </ac:spMkLst>
        </pc:spChg>
        <pc:spChg chg="add mod ord">
          <ac:chgData name="Johanna Tschirpke" userId="301241ab745d8141" providerId="LiveId" clId="{EB927747-B276-4A70-A6FA-0CA0248A5689}" dt="2025-03-06T03:53:56.010" v="15" actId="700"/>
          <ac:spMkLst>
            <pc:docMk/>
            <pc:sldMk cId="1697785751" sldId="263"/>
            <ac:spMk id="3" creationId="{25E62A84-C092-B2D6-AEE9-4BCB3E113AD9}"/>
          </ac:spMkLst>
        </pc:spChg>
        <pc:spChg chg="mod ord">
          <ac:chgData name="Johanna Tschirpke" userId="301241ab745d8141" providerId="LiveId" clId="{EB927747-B276-4A70-A6FA-0CA0248A5689}" dt="2025-03-06T03:53:56.010" v="15" actId="700"/>
          <ac:spMkLst>
            <pc:docMk/>
            <pc:sldMk cId="1697785751" sldId="263"/>
            <ac:spMk id="4" creationId="{C14D1A6D-932B-C1E0-4202-AA68BA6A495B}"/>
          </ac:spMkLst>
        </pc:spChg>
        <pc:spChg chg="mod ord">
          <ac:chgData name="Johanna Tschirpke" userId="301241ab745d8141" providerId="LiveId" clId="{EB927747-B276-4A70-A6FA-0CA0248A5689}" dt="2025-03-06T03:53:56.010" v="15" actId="700"/>
          <ac:spMkLst>
            <pc:docMk/>
            <pc:sldMk cId="1697785751" sldId="263"/>
            <ac:spMk id="5" creationId="{3237C760-4089-43D7-CABD-7DD04A872843}"/>
          </ac:spMkLst>
        </pc:spChg>
        <pc:spChg chg="mod ord">
          <ac:chgData name="Johanna Tschirpke" userId="301241ab745d8141" providerId="LiveId" clId="{EB927747-B276-4A70-A6FA-0CA0248A5689}" dt="2025-03-06T03:53:56.010" v="15" actId="700"/>
          <ac:spMkLst>
            <pc:docMk/>
            <pc:sldMk cId="1697785751" sldId="263"/>
            <ac:spMk id="6" creationId="{D244C6E5-6662-4A85-E8CF-7001F650CE68}"/>
          </ac:spMkLst>
        </pc:spChg>
        <pc:spChg chg="del mod ord">
          <ac:chgData name="Johanna Tschirpke" userId="301241ab745d8141" providerId="LiveId" clId="{EB927747-B276-4A70-A6FA-0CA0248A5689}" dt="2025-03-06T03:53:56.010" v="15" actId="700"/>
          <ac:spMkLst>
            <pc:docMk/>
            <pc:sldMk cId="1697785751" sldId="263"/>
            <ac:spMk id="7" creationId="{C7D80306-63DD-BB7E-E773-A162CF9719D6}"/>
          </ac:spMkLst>
        </pc:spChg>
      </pc:sldChg>
      <pc:sldChg chg="addSp delSp modSp mod modClrScheme chgLayout">
        <pc:chgData name="Johanna Tschirpke" userId="301241ab745d8141" providerId="LiveId" clId="{EB927747-B276-4A70-A6FA-0CA0248A5689}" dt="2025-03-06T03:54:20.431" v="18" actId="33524"/>
        <pc:sldMkLst>
          <pc:docMk/>
          <pc:sldMk cId="4132814125" sldId="264"/>
        </pc:sldMkLst>
        <pc:spChg chg="mod ord">
          <ac:chgData name="Johanna Tschirpke" userId="301241ab745d8141" providerId="LiveId" clId="{EB927747-B276-4A70-A6FA-0CA0248A5689}" dt="2025-03-06T03:54:20.431" v="18" actId="33524"/>
          <ac:spMkLst>
            <pc:docMk/>
            <pc:sldMk cId="4132814125" sldId="264"/>
            <ac:spMk id="2" creationId="{896B0B54-FFEC-D543-AA69-0302DF07F55B}"/>
          </ac:spMkLst>
        </pc:spChg>
        <pc:spChg chg="add mod ord">
          <ac:chgData name="Johanna Tschirpke" userId="301241ab745d8141" providerId="LiveId" clId="{EB927747-B276-4A70-A6FA-0CA0248A5689}" dt="2025-03-06T03:54:05.080" v="17" actId="700"/>
          <ac:spMkLst>
            <pc:docMk/>
            <pc:sldMk cId="4132814125" sldId="264"/>
            <ac:spMk id="3" creationId="{E5F2ADEF-7DBE-3293-D348-FFD2142201BA}"/>
          </ac:spMkLst>
        </pc:spChg>
        <pc:spChg chg="mod ord">
          <ac:chgData name="Johanna Tschirpke" userId="301241ab745d8141" providerId="LiveId" clId="{EB927747-B276-4A70-A6FA-0CA0248A5689}" dt="2025-03-06T03:54:05.080" v="17" actId="700"/>
          <ac:spMkLst>
            <pc:docMk/>
            <pc:sldMk cId="4132814125" sldId="264"/>
            <ac:spMk id="4" creationId="{76A3B472-98E9-5572-D397-C7100A254ACF}"/>
          </ac:spMkLst>
        </pc:spChg>
        <pc:spChg chg="mod ord">
          <ac:chgData name="Johanna Tschirpke" userId="301241ab745d8141" providerId="LiveId" clId="{EB927747-B276-4A70-A6FA-0CA0248A5689}" dt="2025-03-06T03:54:05.080" v="17" actId="700"/>
          <ac:spMkLst>
            <pc:docMk/>
            <pc:sldMk cId="4132814125" sldId="264"/>
            <ac:spMk id="5" creationId="{7B554F56-F95A-A0BA-3DD3-2523A8E021ED}"/>
          </ac:spMkLst>
        </pc:spChg>
        <pc:spChg chg="mod ord">
          <ac:chgData name="Johanna Tschirpke" userId="301241ab745d8141" providerId="LiveId" clId="{EB927747-B276-4A70-A6FA-0CA0248A5689}" dt="2025-03-06T03:54:05.080" v="17" actId="700"/>
          <ac:spMkLst>
            <pc:docMk/>
            <pc:sldMk cId="4132814125" sldId="264"/>
            <ac:spMk id="6" creationId="{209076FD-81E9-C5D0-0759-88586B21C273}"/>
          </ac:spMkLst>
        </pc:spChg>
        <pc:spChg chg="del mod ord">
          <ac:chgData name="Johanna Tschirpke" userId="301241ab745d8141" providerId="LiveId" clId="{EB927747-B276-4A70-A6FA-0CA0248A5689}" dt="2025-03-06T03:54:05.080" v="17" actId="700"/>
          <ac:spMkLst>
            <pc:docMk/>
            <pc:sldMk cId="4132814125" sldId="264"/>
            <ac:spMk id="7" creationId="{9D683EA1-C9A0-0021-F760-896F9375DD70}"/>
          </ac:spMkLst>
        </pc:spChg>
      </pc:sldChg>
      <pc:sldChg chg="addSp delSp modSp mod modClrScheme chgLayout">
        <pc:chgData name="Johanna Tschirpke" userId="301241ab745d8141" providerId="LiveId" clId="{EB927747-B276-4A70-A6FA-0CA0248A5689}" dt="2025-03-06T03:54:39.098" v="20" actId="14100"/>
        <pc:sldMkLst>
          <pc:docMk/>
          <pc:sldMk cId="231702091" sldId="265"/>
        </pc:sldMkLst>
        <pc:spChg chg="mod ord">
          <ac:chgData name="Johanna Tschirpke" userId="301241ab745d8141" providerId="LiveId" clId="{EB927747-B276-4A70-A6FA-0CA0248A5689}" dt="2025-03-06T03:54:39.098" v="20" actId="14100"/>
          <ac:spMkLst>
            <pc:docMk/>
            <pc:sldMk cId="231702091" sldId="265"/>
            <ac:spMk id="2" creationId="{6FDA89CB-CEF7-E651-1C16-086D270E9270}"/>
          </ac:spMkLst>
        </pc:spChg>
        <pc:spChg chg="add mod ord">
          <ac:chgData name="Johanna Tschirpke" userId="301241ab745d8141" providerId="LiveId" clId="{EB927747-B276-4A70-A6FA-0CA0248A5689}" dt="2025-03-06T03:54:35.177" v="19" actId="700"/>
          <ac:spMkLst>
            <pc:docMk/>
            <pc:sldMk cId="231702091" sldId="265"/>
            <ac:spMk id="3" creationId="{8E066AFA-4394-81F4-928A-96F758F0A78D}"/>
          </ac:spMkLst>
        </pc:spChg>
        <pc:spChg chg="mod ord">
          <ac:chgData name="Johanna Tschirpke" userId="301241ab745d8141" providerId="LiveId" clId="{EB927747-B276-4A70-A6FA-0CA0248A5689}" dt="2025-03-06T03:54:35.177" v="19" actId="700"/>
          <ac:spMkLst>
            <pc:docMk/>
            <pc:sldMk cId="231702091" sldId="265"/>
            <ac:spMk id="4" creationId="{396B9F62-EF72-FE22-BE60-3945D48D10CB}"/>
          </ac:spMkLst>
        </pc:spChg>
        <pc:spChg chg="mod ord">
          <ac:chgData name="Johanna Tschirpke" userId="301241ab745d8141" providerId="LiveId" clId="{EB927747-B276-4A70-A6FA-0CA0248A5689}" dt="2025-03-06T03:54:35.177" v="19" actId="700"/>
          <ac:spMkLst>
            <pc:docMk/>
            <pc:sldMk cId="231702091" sldId="265"/>
            <ac:spMk id="5" creationId="{8F0A3EAC-C59B-D14A-ABCF-50DC8652B48B}"/>
          </ac:spMkLst>
        </pc:spChg>
        <pc:spChg chg="mod ord">
          <ac:chgData name="Johanna Tschirpke" userId="301241ab745d8141" providerId="LiveId" clId="{EB927747-B276-4A70-A6FA-0CA0248A5689}" dt="2025-03-06T03:54:35.177" v="19" actId="700"/>
          <ac:spMkLst>
            <pc:docMk/>
            <pc:sldMk cId="231702091" sldId="265"/>
            <ac:spMk id="6" creationId="{F24027FC-649F-1C0C-4168-C2FCB30331FA}"/>
          </ac:spMkLst>
        </pc:spChg>
        <pc:spChg chg="del mod ord">
          <ac:chgData name="Johanna Tschirpke" userId="301241ab745d8141" providerId="LiveId" clId="{EB927747-B276-4A70-A6FA-0CA0248A5689}" dt="2025-03-06T03:54:35.177" v="19" actId="700"/>
          <ac:spMkLst>
            <pc:docMk/>
            <pc:sldMk cId="231702091" sldId="265"/>
            <ac:spMk id="7" creationId="{60A64DFC-2088-810B-FC2B-890C35DB5238}"/>
          </ac:spMkLst>
        </pc:spChg>
      </pc:sldChg>
      <pc:sldChg chg="addSp delSp modSp mod modClrScheme chgLayout">
        <pc:chgData name="Johanna Tschirpke" userId="301241ab745d8141" providerId="LiveId" clId="{EB927747-B276-4A70-A6FA-0CA0248A5689}" dt="2025-03-06T03:54:47.552" v="22" actId="14100"/>
        <pc:sldMkLst>
          <pc:docMk/>
          <pc:sldMk cId="1083477925" sldId="266"/>
        </pc:sldMkLst>
        <pc:spChg chg="mod ord">
          <ac:chgData name="Johanna Tschirpke" userId="301241ab745d8141" providerId="LiveId" clId="{EB927747-B276-4A70-A6FA-0CA0248A5689}" dt="2025-03-06T03:54:47.552" v="22" actId="14100"/>
          <ac:spMkLst>
            <pc:docMk/>
            <pc:sldMk cId="1083477925" sldId="266"/>
            <ac:spMk id="2" creationId="{B775A22A-D08B-536C-EDAB-9DCA3919D613}"/>
          </ac:spMkLst>
        </pc:spChg>
        <pc:spChg chg="add mod ord">
          <ac:chgData name="Johanna Tschirpke" userId="301241ab745d8141" providerId="LiveId" clId="{EB927747-B276-4A70-A6FA-0CA0248A5689}" dt="2025-03-06T03:54:44.069" v="21" actId="700"/>
          <ac:spMkLst>
            <pc:docMk/>
            <pc:sldMk cId="1083477925" sldId="266"/>
            <ac:spMk id="3" creationId="{91C1D183-80EA-7230-4F12-256E7E2DAC81}"/>
          </ac:spMkLst>
        </pc:spChg>
        <pc:spChg chg="mod ord">
          <ac:chgData name="Johanna Tschirpke" userId="301241ab745d8141" providerId="LiveId" clId="{EB927747-B276-4A70-A6FA-0CA0248A5689}" dt="2025-03-06T03:54:44.069" v="21" actId="700"/>
          <ac:spMkLst>
            <pc:docMk/>
            <pc:sldMk cId="1083477925" sldId="266"/>
            <ac:spMk id="4" creationId="{7BDF1144-F59B-6C23-9B0F-A3FBF5561160}"/>
          </ac:spMkLst>
        </pc:spChg>
        <pc:spChg chg="mod ord">
          <ac:chgData name="Johanna Tschirpke" userId="301241ab745d8141" providerId="LiveId" clId="{EB927747-B276-4A70-A6FA-0CA0248A5689}" dt="2025-03-06T03:54:44.069" v="21" actId="700"/>
          <ac:spMkLst>
            <pc:docMk/>
            <pc:sldMk cId="1083477925" sldId="266"/>
            <ac:spMk id="5" creationId="{EB874687-2342-C0AF-DC11-3B20D9DA4B67}"/>
          </ac:spMkLst>
        </pc:spChg>
        <pc:spChg chg="mod ord">
          <ac:chgData name="Johanna Tschirpke" userId="301241ab745d8141" providerId="LiveId" clId="{EB927747-B276-4A70-A6FA-0CA0248A5689}" dt="2025-03-06T03:54:44.069" v="21" actId="700"/>
          <ac:spMkLst>
            <pc:docMk/>
            <pc:sldMk cId="1083477925" sldId="266"/>
            <ac:spMk id="6" creationId="{7556201D-C48F-52EA-B16E-A7D5C3622FC4}"/>
          </ac:spMkLst>
        </pc:spChg>
        <pc:spChg chg="del mod ord">
          <ac:chgData name="Johanna Tschirpke" userId="301241ab745d8141" providerId="LiveId" clId="{EB927747-B276-4A70-A6FA-0CA0248A5689}" dt="2025-03-06T03:54:44.069" v="21" actId="700"/>
          <ac:spMkLst>
            <pc:docMk/>
            <pc:sldMk cId="1083477925" sldId="266"/>
            <ac:spMk id="7" creationId="{FEBA2F2D-7DE8-F0F1-71E2-BB4DCE91A92C}"/>
          </ac:spMkLst>
        </pc:spChg>
      </pc:sldChg>
      <pc:sldChg chg="addSp delSp modSp mod modClrScheme chgLayout">
        <pc:chgData name="Johanna Tschirpke" userId="301241ab745d8141" providerId="LiveId" clId="{EB927747-B276-4A70-A6FA-0CA0248A5689}" dt="2025-03-06T03:54:59.498" v="24" actId="14100"/>
        <pc:sldMkLst>
          <pc:docMk/>
          <pc:sldMk cId="1981508728" sldId="267"/>
        </pc:sldMkLst>
        <pc:spChg chg="mod ord">
          <ac:chgData name="Johanna Tschirpke" userId="301241ab745d8141" providerId="LiveId" clId="{EB927747-B276-4A70-A6FA-0CA0248A5689}" dt="2025-03-06T03:54:59.498" v="24" actId="14100"/>
          <ac:spMkLst>
            <pc:docMk/>
            <pc:sldMk cId="1981508728" sldId="267"/>
            <ac:spMk id="2" creationId="{F1FC9E46-443C-9097-0303-AFC7434B7B0E}"/>
          </ac:spMkLst>
        </pc:spChg>
        <pc:spChg chg="add mod ord">
          <ac:chgData name="Johanna Tschirpke" userId="301241ab745d8141" providerId="LiveId" clId="{EB927747-B276-4A70-A6FA-0CA0248A5689}" dt="2025-03-06T03:54:51.910" v="23" actId="700"/>
          <ac:spMkLst>
            <pc:docMk/>
            <pc:sldMk cId="1981508728" sldId="267"/>
            <ac:spMk id="3" creationId="{256FE67D-1634-F57B-4629-5717555B6A75}"/>
          </ac:spMkLst>
        </pc:spChg>
        <pc:spChg chg="mod ord">
          <ac:chgData name="Johanna Tschirpke" userId="301241ab745d8141" providerId="LiveId" clId="{EB927747-B276-4A70-A6FA-0CA0248A5689}" dt="2025-03-06T03:54:51.910" v="23" actId="700"/>
          <ac:spMkLst>
            <pc:docMk/>
            <pc:sldMk cId="1981508728" sldId="267"/>
            <ac:spMk id="4" creationId="{FF445902-B936-2653-0249-D7FB14DA7F2E}"/>
          </ac:spMkLst>
        </pc:spChg>
        <pc:spChg chg="mod ord">
          <ac:chgData name="Johanna Tschirpke" userId="301241ab745d8141" providerId="LiveId" clId="{EB927747-B276-4A70-A6FA-0CA0248A5689}" dt="2025-03-06T03:54:51.910" v="23" actId="700"/>
          <ac:spMkLst>
            <pc:docMk/>
            <pc:sldMk cId="1981508728" sldId="267"/>
            <ac:spMk id="5" creationId="{BDB0459E-8837-8CEB-3F2A-B48BCB759C4A}"/>
          </ac:spMkLst>
        </pc:spChg>
        <pc:spChg chg="mod ord">
          <ac:chgData name="Johanna Tschirpke" userId="301241ab745d8141" providerId="LiveId" clId="{EB927747-B276-4A70-A6FA-0CA0248A5689}" dt="2025-03-06T03:54:51.910" v="23" actId="700"/>
          <ac:spMkLst>
            <pc:docMk/>
            <pc:sldMk cId="1981508728" sldId="267"/>
            <ac:spMk id="6" creationId="{6EA30EC1-FB4A-C776-4173-BF27DF1D18BA}"/>
          </ac:spMkLst>
        </pc:spChg>
        <pc:spChg chg="del mod ord">
          <ac:chgData name="Johanna Tschirpke" userId="301241ab745d8141" providerId="LiveId" clId="{EB927747-B276-4A70-A6FA-0CA0248A5689}" dt="2025-03-06T03:54:51.910" v="23" actId="700"/>
          <ac:spMkLst>
            <pc:docMk/>
            <pc:sldMk cId="1981508728" sldId="267"/>
            <ac:spMk id="7" creationId="{E934C042-1B36-D1C9-2391-E5DB5F2A8F83}"/>
          </ac:spMkLst>
        </pc:spChg>
      </pc:sldChg>
      <pc:sldChg chg="addSp delSp modSp mod modClrScheme chgLayout">
        <pc:chgData name="Johanna Tschirpke" userId="301241ab745d8141" providerId="LiveId" clId="{EB927747-B276-4A70-A6FA-0CA0248A5689}" dt="2025-03-06T03:55:08.519" v="26" actId="14100"/>
        <pc:sldMkLst>
          <pc:docMk/>
          <pc:sldMk cId="637182871" sldId="268"/>
        </pc:sldMkLst>
        <pc:spChg chg="mod ord">
          <ac:chgData name="Johanna Tschirpke" userId="301241ab745d8141" providerId="LiveId" clId="{EB927747-B276-4A70-A6FA-0CA0248A5689}" dt="2025-03-06T03:55:08.519" v="26" actId="14100"/>
          <ac:spMkLst>
            <pc:docMk/>
            <pc:sldMk cId="637182871" sldId="268"/>
            <ac:spMk id="2" creationId="{C32BFF13-5B33-0460-A4FA-736E63A1FD96}"/>
          </ac:spMkLst>
        </pc:spChg>
        <pc:spChg chg="add mod ord">
          <ac:chgData name="Johanna Tschirpke" userId="301241ab745d8141" providerId="LiveId" clId="{EB927747-B276-4A70-A6FA-0CA0248A5689}" dt="2025-03-06T03:55:04.286" v="25" actId="700"/>
          <ac:spMkLst>
            <pc:docMk/>
            <pc:sldMk cId="637182871" sldId="268"/>
            <ac:spMk id="3" creationId="{01D9DEB0-4D6F-9DDD-EC4B-BC212E53EE7F}"/>
          </ac:spMkLst>
        </pc:spChg>
        <pc:spChg chg="mod ord">
          <ac:chgData name="Johanna Tschirpke" userId="301241ab745d8141" providerId="LiveId" clId="{EB927747-B276-4A70-A6FA-0CA0248A5689}" dt="2025-03-06T03:55:04.286" v="25" actId="700"/>
          <ac:spMkLst>
            <pc:docMk/>
            <pc:sldMk cId="637182871" sldId="268"/>
            <ac:spMk id="4" creationId="{3E64A934-9C14-AC4D-4495-B4B5B1765A74}"/>
          </ac:spMkLst>
        </pc:spChg>
        <pc:spChg chg="mod ord">
          <ac:chgData name="Johanna Tschirpke" userId="301241ab745d8141" providerId="LiveId" clId="{EB927747-B276-4A70-A6FA-0CA0248A5689}" dt="2025-03-06T03:55:04.286" v="25" actId="700"/>
          <ac:spMkLst>
            <pc:docMk/>
            <pc:sldMk cId="637182871" sldId="268"/>
            <ac:spMk id="5" creationId="{6563A967-F337-4073-0081-72624BB1DAE6}"/>
          </ac:spMkLst>
        </pc:spChg>
        <pc:spChg chg="mod ord">
          <ac:chgData name="Johanna Tschirpke" userId="301241ab745d8141" providerId="LiveId" clId="{EB927747-B276-4A70-A6FA-0CA0248A5689}" dt="2025-03-06T03:55:04.286" v="25" actId="700"/>
          <ac:spMkLst>
            <pc:docMk/>
            <pc:sldMk cId="637182871" sldId="268"/>
            <ac:spMk id="6" creationId="{CA6799B3-8C4F-DABD-AE34-8F45B5A77724}"/>
          </ac:spMkLst>
        </pc:spChg>
        <pc:spChg chg="del mod ord">
          <ac:chgData name="Johanna Tschirpke" userId="301241ab745d8141" providerId="LiveId" clId="{EB927747-B276-4A70-A6FA-0CA0248A5689}" dt="2025-03-06T03:55:04.286" v="25" actId="700"/>
          <ac:spMkLst>
            <pc:docMk/>
            <pc:sldMk cId="637182871" sldId="268"/>
            <ac:spMk id="7" creationId="{4BDAB8FA-4F02-6779-13FA-59792597E86B}"/>
          </ac:spMkLst>
        </pc:spChg>
      </pc:sldChg>
      <pc:sldMasterChg chg="del delSldLayout">
        <pc:chgData name="Johanna Tschirpke" userId="301241ab745d8141" providerId="LiveId" clId="{EB927747-B276-4A70-A6FA-0CA0248A5689}" dt="2025-03-06T03:55:17.071" v="28" actId="700"/>
        <pc:sldMasterMkLst>
          <pc:docMk/>
          <pc:sldMasterMk cId="1396210884" sldId="2147483836"/>
        </pc:sldMasterMkLst>
        <pc:sldLayoutChg chg="del">
          <pc:chgData name="Johanna Tschirpke" userId="301241ab745d8141" providerId="LiveId" clId="{EB927747-B276-4A70-A6FA-0CA0248A5689}" dt="2025-03-06T03:55:17.071" v="28" actId="700"/>
          <pc:sldLayoutMkLst>
            <pc:docMk/>
            <pc:sldMasterMk cId="1396210884" sldId="2147483836"/>
            <pc:sldLayoutMk cId="122822420" sldId="2147483838"/>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831001136" sldId="2147483839"/>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440609224" sldId="2147483841"/>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1887783574" sldId="2147483842"/>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1373587661" sldId="2147483844"/>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3083224777" sldId="2147483845"/>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595445346" sldId="2147483852"/>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3371250924" sldId="2147483857"/>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2900288936" sldId="2147483858"/>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2382881503" sldId="2147483859"/>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1164637775" sldId="2147483861"/>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1743119684" sldId="2147483862"/>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1237855059" sldId="2147483863"/>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2123147712" sldId="2147483864"/>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1546575208" sldId="2147483865"/>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1177547803" sldId="2147483869"/>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2084612989" sldId="2147483870"/>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1151548995" sldId="2147483871"/>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1248574517" sldId="2147483872"/>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1935950635" sldId="2147483873"/>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1523100279" sldId="2147483874"/>
          </pc:sldLayoutMkLst>
        </pc:sldLayoutChg>
        <pc:sldLayoutChg chg="del">
          <pc:chgData name="Johanna Tschirpke" userId="301241ab745d8141" providerId="LiveId" clId="{EB927747-B276-4A70-A6FA-0CA0248A5689}" dt="2025-03-06T03:55:17.071" v="28" actId="700"/>
          <pc:sldLayoutMkLst>
            <pc:docMk/>
            <pc:sldMasterMk cId="1396210884" sldId="2147483836"/>
            <pc:sldLayoutMk cId="2455064561" sldId="2147483875"/>
          </pc:sldLayoutMkLst>
        </pc:sldLayoutChg>
      </pc:sldMasterChg>
    </pc:docChg>
  </pc:docChgLst>
  <pc:docChgLst>
    <pc:chgData name="CC - Chand Chopra" userId="147050ee-f902-4a1c-a393-8ccdd2b31d6c" providerId="ADAL" clId="{60877BCB-0142-4969-98DA-E3F13D190588}"/>
    <pc:docChg chg="custSel modSld">
      <pc:chgData name="CC - Chand Chopra" userId="147050ee-f902-4a1c-a393-8ccdd2b31d6c" providerId="ADAL" clId="{60877BCB-0142-4969-98DA-E3F13D190588}" dt="2023-05-02T11:45:05.310" v="1" actId="20577"/>
      <pc:docMkLst>
        <pc:docMk/>
      </pc:docMkLst>
      <pc:sldChg chg="modSp mod">
        <pc:chgData name="CC - Chand Chopra" userId="147050ee-f902-4a1c-a393-8ccdd2b31d6c" providerId="ADAL" clId="{60877BCB-0142-4969-98DA-E3F13D190588}" dt="2023-05-02T11:44:55.415" v="0" actId="313"/>
        <pc:sldMkLst>
          <pc:docMk/>
          <pc:sldMk cId="1956096773" sldId="262"/>
        </pc:sldMkLst>
        <pc:spChg chg="mod">
          <ac:chgData name="CC - Chand Chopra" userId="147050ee-f902-4a1c-a393-8ccdd2b31d6c" providerId="ADAL" clId="{60877BCB-0142-4969-98DA-E3F13D190588}" dt="2023-05-02T11:44:55.415" v="0" actId="313"/>
          <ac:spMkLst>
            <pc:docMk/>
            <pc:sldMk cId="1956096773" sldId="262"/>
            <ac:spMk id="6" creationId="{E1077F6C-4118-CC35-9689-167FB73C17EF}"/>
          </ac:spMkLst>
        </pc:spChg>
      </pc:sldChg>
      <pc:sldChg chg="modSp mod">
        <pc:chgData name="CC - Chand Chopra" userId="147050ee-f902-4a1c-a393-8ccdd2b31d6c" providerId="ADAL" clId="{60877BCB-0142-4969-98DA-E3F13D190588}" dt="2023-05-02T11:45:05.310" v="1" actId="20577"/>
        <pc:sldMkLst>
          <pc:docMk/>
          <pc:sldMk cId="4132814125" sldId="264"/>
        </pc:sldMkLst>
        <pc:spChg chg="mod">
          <ac:chgData name="CC - Chand Chopra" userId="147050ee-f902-4a1c-a393-8ccdd2b31d6c" providerId="ADAL" clId="{60877BCB-0142-4969-98DA-E3F13D190588}" dt="2023-05-02T11:45:05.310" v="1" actId="20577"/>
          <ac:spMkLst>
            <pc:docMk/>
            <pc:sldMk cId="4132814125" sldId="264"/>
            <ac:spMk id="2" creationId="{896B0B54-FFEC-D543-AA69-0302DF07F55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1FF007F-9A31-1C8D-26A2-299343CA4BD4}"/>
              </a:ext>
            </a:extLst>
          </p:cNvPr>
          <p:cNvSpPr>
            <a:spLocks noGrp="1"/>
          </p:cNvSpPr>
          <p:nvPr>
            <p:ph type="hdr" sz="quarter"/>
          </p:nvPr>
        </p:nvSpPr>
        <p:spPr>
          <a:xfrm>
            <a:off x="293912" y="249237"/>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3" name="Datumsplatzhalter 2">
            <a:extLst>
              <a:ext uri="{FF2B5EF4-FFF2-40B4-BE49-F238E27FC236}">
                <a16:creationId xmlns:a16="http://schemas.microsoft.com/office/drawing/2014/main" id="{461A67CE-6973-2649-58C0-57107DB6ED77}"/>
              </a:ext>
            </a:extLst>
          </p:cNvPr>
          <p:cNvSpPr>
            <a:spLocks noGrp="1"/>
          </p:cNvSpPr>
          <p:nvPr>
            <p:ph type="dt" sz="quarter" idx="1"/>
          </p:nvPr>
        </p:nvSpPr>
        <p:spPr>
          <a:xfrm>
            <a:off x="5634945" y="249238"/>
            <a:ext cx="865642" cy="216000"/>
          </a:xfrm>
          <a:prstGeom prst="rect">
            <a:avLst/>
          </a:prstGeom>
        </p:spPr>
        <p:txBody>
          <a:bodyPr vert="horz" lIns="0" tIns="0" rIns="0" bIns="0" rtlCol="0"/>
          <a:lstStyle>
            <a:lvl1pPr algn="r">
              <a:defRPr sz="1200"/>
            </a:lvl1pPr>
          </a:lstStyle>
          <a:p>
            <a:fld id="{24A3EB9D-E37B-49D2-B390-382B67A6FFBE}" type="datetimeFigureOut">
              <a:rPr lang="de-DE" sz="1000" smtClean="0">
                <a:latin typeface="Calibri" panose="020F0502020204030204" pitchFamily="34" charset="0"/>
              </a:rPr>
              <a:t>06.03.2025</a:t>
            </a:fld>
            <a:endParaRPr lang="de-DE" sz="1000" dirty="0">
              <a:latin typeface="Calibri" panose="020F0502020204030204" pitchFamily="34" charset="0"/>
            </a:endParaRPr>
          </a:p>
        </p:txBody>
      </p:sp>
      <p:sp>
        <p:nvSpPr>
          <p:cNvPr id="4" name="Fußzeilenplatzhalter 3">
            <a:extLst>
              <a:ext uri="{FF2B5EF4-FFF2-40B4-BE49-F238E27FC236}">
                <a16:creationId xmlns:a16="http://schemas.microsoft.com/office/drawing/2014/main" id="{6F5743C2-7DCE-FB97-B83D-C28FC48CA83F}"/>
              </a:ext>
            </a:extLst>
          </p:cNvPr>
          <p:cNvSpPr>
            <a:spLocks noGrp="1"/>
          </p:cNvSpPr>
          <p:nvPr>
            <p:ph type="ftr" sz="quarter" idx="2"/>
          </p:nvPr>
        </p:nvSpPr>
        <p:spPr>
          <a:xfrm>
            <a:off x="293912" y="9574163"/>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B871ABCB-A82A-BCDE-6C38-56D2CA651F7F}"/>
              </a:ext>
            </a:extLst>
          </p:cNvPr>
          <p:cNvSpPr>
            <a:spLocks noGrp="1"/>
          </p:cNvSpPr>
          <p:nvPr>
            <p:ph type="sldNum" sz="quarter" idx="3"/>
          </p:nvPr>
        </p:nvSpPr>
        <p:spPr>
          <a:xfrm>
            <a:off x="5634945" y="9574163"/>
            <a:ext cx="865642" cy="216000"/>
          </a:xfrm>
          <a:prstGeom prst="rect">
            <a:avLst/>
          </a:prstGeom>
        </p:spPr>
        <p:txBody>
          <a:bodyPr vert="horz" lIns="0" tIns="0" rIns="0" bIns="0" rtlCol="0"/>
          <a:lstStyle>
            <a:lvl1pPr algn="r">
              <a:defRPr sz="1200"/>
            </a:lvl1pPr>
          </a:lstStyle>
          <a:p>
            <a:fld id="{23B3F954-2E40-4F65-99BB-5AFB41D0662E}" type="slidenum">
              <a:rPr lang="de-DE" sz="1000">
                <a:latin typeface="Calibri" panose="020F0502020204030204" pitchFamily="34" charset="0"/>
              </a:rPr>
              <a:pPr/>
              <a:t>‹Nr.›</a:t>
            </a:fld>
            <a:endParaRPr lang="de-DE" sz="1000" dirty="0">
              <a:latin typeface="Calibri" panose="020F0502020204030204" pitchFamily="34" charset="0"/>
            </a:endParaRPr>
          </a:p>
        </p:txBody>
      </p:sp>
    </p:spTree>
    <p:extLst>
      <p:ext uri="{BB962C8B-B14F-4D97-AF65-F5344CB8AC3E}">
        <p14:creationId xmlns:p14="http://schemas.microsoft.com/office/powerpoint/2010/main" val="24183533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8" userDrawn="1">
          <p15:clr>
            <a:srgbClr val="F26B43"/>
          </p15:clr>
        </p15:guide>
        <p15:guide id="2" pos="2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4819372" y="9607400"/>
            <a:ext cx="805682" cy="180000"/>
          </a:xfrm>
          <a:prstGeom prst="rect">
            <a:avLst/>
          </a:prstGeom>
        </p:spPr>
        <p:txBody>
          <a:bodyPr vert="horz" lIns="0" tIns="0" rIns="0" bIns="0" rtlCol="0" anchor="t"/>
          <a:lstStyle>
            <a:lvl1pPr>
              <a:defRPr lang="de-DE" sz="800" smtClean="0">
                <a:latin typeface="Calibri" panose="020F0502020204030204" pitchFamily="34" charset="0"/>
              </a:defRPr>
            </a:lvl1pPr>
          </a:lstStyle>
          <a:p>
            <a:pPr algn="r"/>
            <a:fld id="{A1AD77FE-8F84-4A87-92EF-BC4AC8F66A00}" type="datetimeFigureOut">
              <a:rPr lang="de-DE" smtClean="0"/>
              <a:pPr algn="r"/>
              <a:t>06.03.2025</a:t>
            </a:fld>
            <a:endParaRPr lang="de-DE" dirty="0"/>
          </a:p>
        </p:txBody>
      </p:sp>
      <p:sp>
        <p:nvSpPr>
          <p:cNvPr id="4" name="Folienbildplatzhalter 3"/>
          <p:cNvSpPr>
            <a:spLocks noGrp="1" noRot="1" noChangeAspect="1"/>
          </p:cNvSpPr>
          <p:nvPr>
            <p:ph type="sldImg" idx="2"/>
          </p:nvPr>
        </p:nvSpPr>
        <p:spPr>
          <a:xfrm>
            <a:off x="344488" y="422275"/>
            <a:ext cx="6127750" cy="3448050"/>
          </a:xfrm>
          <a:prstGeom prst="rect">
            <a:avLst/>
          </a:prstGeom>
          <a:noFill/>
          <a:ln w="9525">
            <a:solidFill>
              <a:schemeClr val="bg2">
                <a:lumMod val="90000"/>
              </a:schemeClr>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344488" y="4101981"/>
            <a:ext cx="6127750" cy="5373616"/>
          </a:xfrm>
          <a:prstGeom prst="rect">
            <a:avLst/>
          </a:prstGeom>
        </p:spPr>
        <p:txBody>
          <a:bodyPr vert="horz" lIns="0" tIns="0" rIns="0" bIns="14400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343741" y="9607400"/>
            <a:ext cx="4475631" cy="180000"/>
          </a:xfrm>
          <a:prstGeom prst="rect">
            <a:avLst/>
          </a:prstGeom>
        </p:spPr>
        <p:txBody>
          <a:bodyPr vert="horz" lIns="0" tIns="0" rIns="0" bIns="0" rtlCol="0" anchor="t"/>
          <a:lstStyle>
            <a:lvl1pPr algn="l">
              <a:defRPr sz="800">
                <a:latin typeface="Calibri" panose="020F0502020204030204" pitchFamily="34" charset="0"/>
              </a:defRPr>
            </a:lvl1pPr>
          </a:lstStyle>
          <a:p>
            <a:endParaRPr lang="de-DE" dirty="0"/>
          </a:p>
        </p:txBody>
      </p:sp>
      <p:sp>
        <p:nvSpPr>
          <p:cNvPr id="8" name="Foliennummernplatzhalter 7"/>
          <p:cNvSpPr>
            <a:spLocks noGrp="1"/>
          </p:cNvSpPr>
          <p:nvPr>
            <p:ph type="sldNum" sz="quarter" idx="5"/>
          </p:nvPr>
        </p:nvSpPr>
        <p:spPr>
          <a:xfrm>
            <a:off x="5695617" y="9607400"/>
            <a:ext cx="755142" cy="180000"/>
          </a:xfrm>
          <a:prstGeom prst="rect">
            <a:avLst/>
          </a:prstGeom>
        </p:spPr>
        <p:txBody>
          <a:bodyPr vert="horz" lIns="0" tIns="0" rIns="0" bIns="0" rtlCol="0" anchor="t"/>
          <a:lstStyle>
            <a:lvl1pPr algn="r">
              <a:defRPr sz="800">
                <a:latin typeface="Calibri" panose="020F0502020204030204" pitchFamily="34" charset="0"/>
              </a:defRPr>
            </a:lvl1pPr>
          </a:lstStyle>
          <a:p>
            <a:fld id="{88BA857F-B322-4AED-9654-8EF2BFAE5986}" type="slidenum">
              <a:rPr lang="de-DE" smtClean="0"/>
              <a:pPr/>
              <a:t>‹Nr.›</a:t>
            </a:fld>
            <a:endParaRPr lang="de-DE" dirty="0"/>
          </a:p>
        </p:txBody>
      </p:sp>
    </p:spTree>
    <p:extLst>
      <p:ext uri="{BB962C8B-B14F-4D97-AF65-F5344CB8AC3E}">
        <p14:creationId xmlns:p14="http://schemas.microsoft.com/office/powerpoint/2010/main" val="1840952788"/>
      </p:ext>
    </p:extLst>
  </p:cSld>
  <p:clrMap bg1="lt1" tx1="dk1" bg2="lt2" tx2="dk2" accent1="accent1" accent2="accent2" accent3="accent3" accent4="accent4" accent5="accent5" accent6="accent6" hlink="hlink" folHlink="folHlink"/>
  <p:notesStyle>
    <a:lvl1pPr marL="0" indent="0" algn="l" defTabSz="914400" rtl="0" eaLnBrk="1" latinLnBrk="0" hangingPunct="1">
      <a:buClr>
        <a:schemeClr val="accent1"/>
      </a:buClr>
      <a:buFont typeface="Wingdings" panose="05000000000000000000" pitchFamily="2" charset="2"/>
      <a:buNone/>
      <a:tabLst>
        <a:tab pos="177800" algn="l"/>
        <a:tab pos="360363" algn="l"/>
      </a:tabLst>
      <a:defRPr sz="1100" kern="1200">
        <a:solidFill>
          <a:schemeClr val="tx1"/>
        </a:solidFill>
        <a:latin typeface="Calibri" panose="020F0502020204030204" pitchFamily="34" charset="0"/>
        <a:ea typeface="+mn-ea"/>
        <a:cs typeface="+mn-cs"/>
      </a:defRPr>
    </a:lvl1pPr>
    <a:lvl2pPr marL="216000" indent="-216000" algn="l" defTabSz="914400" rtl="0" eaLnBrk="1" latinLnBrk="0" hangingPunct="1">
      <a:spcBef>
        <a:spcPts val="400"/>
      </a:spcBef>
      <a:spcAft>
        <a:spcPts val="400"/>
      </a:spcAft>
      <a:buClr>
        <a:schemeClr val="accent1"/>
      </a:buClr>
      <a:buFontTx/>
      <a:buBlip>
        <a:blip r:embed="rId2">
          <a:extLst>
            <a:ext uri="{96DAC541-7B7A-43D3-8B79-37D633B846F1}">
              <asvg:svgBlip xmlns:asvg="http://schemas.microsoft.com/office/drawing/2016/SVG/main" r:embed="rId3"/>
            </a:ext>
          </a:extLst>
        </a:blip>
      </a:buBlip>
      <a:tabLst>
        <a:tab pos="177800" algn="l"/>
        <a:tab pos="360363" algn="l"/>
      </a:tabLst>
      <a:defRPr sz="1100" kern="1200">
        <a:solidFill>
          <a:schemeClr val="tx1"/>
        </a:solidFill>
        <a:latin typeface="Calibri" panose="020F0502020204030204" pitchFamily="34" charset="0"/>
        <a:ea typeface="+mn-ea"/>
        <a:cs typeface="+mn-cs"/>
      </a:defRPr>
    </a:lvl2pPr>
    <a:lvl3pPr marL="432000" indent="-216000" algn="l" defTabSz="914400" rtl="0" eaLnBrk="1" latinLnBrk="0" hangingPunct="1">
      <a:spcBef>
        <a:spcPts val="400"/>
      </a:spcBef>
      <a:spcAft>
        <a:spcPts val="400"/>
      </a:spcAft>
      <a:buClr>
        <a:schemeClr val="accent1"/>
      </a:buClr>
      <a:buFont typeface="Symbol" panose="05050102010706020507" pitchFamily="18" charset="2"/>
      <a:buChar char="-"/>
      <a:tabLst>
        <a:tab pos="177800" algn="l"/>
        <a:tab pos="360363" algn="l"/>
      </a:tabLst>
      <a:defRPr sz="1100" kern="1200">
        <a:solidFill>
          <a:schemeClr val="tx1"/>
        </a:solidFill>
        <a:latin typeface="Calibri" panose="020F0502020204030204" pitchFamily="34" charset="0"/>
        <a:ea typeface="+mn-ea"/>
        <a:cs typeface="+mn-cs"/>
      </a:defRPr>
    </a:lvl3pPr>
    <a:lvl4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100" b="0" kern="1200">
        <a:solidFill>
          <a:schemeClr val="tx1"/>
        </a:solidFill>
        <a:latin typeface="Calibri" panose="020F0502020204030204" pitchFamily="34" charset="0"/>
        <a:ea typeface="+mn-ea"/>
        <a:cs typeface="+mn-cs"/>
      </a:defRPr>
    </a:lvl4pPr>
    <a:lvl5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200" kern="1200" cap="all" baseline="0">
        <a:solidFill>
          <a:schemeClr val="accent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8" y="2638697"/>
            <a:ext cx="5075258" cy="2215591"/>
          </a:xfrm>
          <a:noFill/>
        </p:spPr>
        <p:txBody>
          <a:bodyPr lIns="0" tIns="0" rIns="0" bIns="0" anchor="b"/>
          <a:lstStyle>
            <a:lvl1pPr>
              <a:defRPr sz="3600" b="0">
                <a:solidFill>
                  <a:schemeClr val="accent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959436"/>
            <a:ext cx="5075260" cy="354834"/>
          </a:xfrm>
        </p:spPr>
        <p:txBody>
          <a:bodyPr lIns="0" tIns="0" rIns="0" bIns="0" anchor="t"/>
          <a:lstStyle>
            <a:lvl1pPr>
              <a:defRPr sz="1800" b="0">
                <a:solidFill>
                  <a:schemeClr val="accent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4" name="Gruppieren 13">
            <a:extLst>
              <a:ext uri="{FF2B5EF4-FFF2-40B4-BE49-F238E27FC236}">
                <a16:creationId xmlns:a16="http://schemas.microsoft.com/office/drawing/2014/main" id="{FB173046-A4C0-A2F0-2BF2-DD9612604784}"/>
              </a:ext>
            </a:extLst>
          </p:cNvPr>
          <p:cNvGrpSpPr/>
          <p:nvPr userDrawn="1"/>
        </p:nvGrpSpPr>
        <p:grpSpPr>
          <a:xfrm>
            <a:off x="6489041" y="1619177"/>
            <a:ext cx="4814640" cy="3663128"/>
            <a:chOff x="6489041" y="1619177"/>
            <a:chExt cx="4814640" cy="3663128"/>
          </a:xfrm>
        </p:grpSpPr>
        <p:pic>
          <p:nvPicPr>
            <p:cNvPr id="15" name="Picture 2" descr="ELEX">
              <a:extLst>
                <a:ext uri="{FF2B5EF4-FFF2-40B4-BE49-F238E27FC236}">
                  <a16:creationId xmlns:a16="http://schemas.microsoft.com/office/drawing/2014/main" id="{3BD87CAB-0DDF-25D7-7081-2BFB7F29B58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77FD8DDD-27A7-1AA5-111F-168D6DD78B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50620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02AD2240-79DD-4C34-5057-2213900DC979}"/>
              </a:ext>
            </a:extLst>
          </p:cNvPr>
          <p:cNvSpPr>
            <a:spLocks noGrp="1"/>
          </p:cNvSpPr>
          <p:nvPr>
            <p:ph type="ftr" sz="quarter" idx="19"/>
          </p:nvPr>
        </p:nvSpPr>
        <p:spPr/>
        <p:txBody>
          <a:bodyPr/>
          <a:lstStyle/>
          <a:p>
            <a:endParaRPr lang="de-DE" dirty="0"/>
          </a:p>
        </p:txBody>
      </p:sp>
      <p:sp>
        <p:nvSpPr>
          <p:cNvPr id="7" name="Foliennummernplatzhalter 6">
            <a:extLst>
              <a:ext uri="{FF2B5EF4-FFF2-40B4-BE49-F238E27FC236}">
                <a16:creationId xmlns:a16="http://schemas.microsoft.com/office/drawing/2014/main" id="{1A0E8A7F-2813-7047-2C0B-EDF32E7ECACD}"/>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20581965-BA22-C04B-4A09-7F3D92DEB3ED}"/>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83281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5C201934-728B-1776-A787-63257B67BC62}"/>
              </a:ext>
            </a:extLst>
          </p:cNvPr>
          <p:cNvSpPr>
            <a:spLocks noGrp="1"/>
          </p:cNvSpPr>
          <p:nvPr>
            <p:ph type="ftr" sz="quarter" idx="10"/>
          </p:nvPr>
        </p:nvSpPr>
        <p:spPr/>
        <p:txBody>
          <a:bodyPr/>
          <a:lstStyle>
            <a:lvl1pPr>
              <a:defRPr>
                <a:latin typeface="Calibri" panose="020F0502020204030204" pitchFamily="34" charset="0"/>
              </a:defRPr>
            </a:lvl1pPr>
          </a:lstStyle>
          <a:p>
            <a:endParaRPr lang="de-DE" dirty="0"/>
          </a:p>
        </p:txBody>
      </p:sp>
      <p:sp>
        <p:nvSpPr>
          <p:cNvPr id="8" name="Foliennummernplatzhalter 7">
            <a:extLst>
              <a:ext uri="{FF2B5EF4-FFF2-40B4-BE49-F238E27FC236}">
                <a16:creationId xmlns:a16="http://schemas.microsoft.com/office/drawing/2014/main" id="{6F887E32-D2F0-D414-A2C8-B97B39D77EB0}"/>
              </a:ext>
            </a:extLst>
          </p:cNvPr>
          <p:cNvSpPr>
            <a:spLocks noGrp="1"/>
          </p:cNvSpPr>
          <p:nvPr>
            <p:ph type="sldNum" sz="quarter" idx="11"/>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Tree>
    <p:extLst>
      <p:ext uri="{BB962C8B-B14F-4D97-AF65-F5344CB8AC3E}">
        <p14:creationId xmlns:p14="http://schemas.microsoft.com/office/powerpoint/2010/main" val="43594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3"/>
            <a:ext cx="5575302"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525600" y="673200"/>
            <a:ext cx="9121320" cy="360000"/>
          </a:xfrm>
        </p:spPr>
        <p:txBody>
          <a:bodyPr/>
          <a:lstStyle/>
          <a:p>
            <a:r>
              <a:rPr lang="de-DE"/>
              <a:t>Mastertitelformat bearbeiten</a:t>
            </a:r>
          </a:p>
        </p:txBody>
      </p:sp>
      <p:sp>
        <p:nvSpPr>
          <p:cNvPr id="12" name="Textplatzhalter 3">
            <a:extLst>
              <a:ext uri="{FF2B5EF4-FFF2-40B4-BE49-F238E27FC236}">
                <a16:creationId xmlns:a16="http://schemas.microsoft.com/office/drawing/2014/main" id="{3D87E8AA-A28B-4177-7715-54C776DF3A7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ED203F91-3959-8D20-6FE0-D29636BA3A04}"/>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29572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halt &amp; 2 Bilder (1: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BE3152-E0FB-692D-3D97-677427BBE99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42241A1-58CE-B3C1-C62F-370957C70E4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F80104EE-20CD-22F1-C3A5-6EFABE3D69DB}"/>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521E93EA-7263-6027-6F99-621C9757B7A2}"/>
              </a:ext>
            </a:extLst>
          </p:cNvPr>
          <p:cNvSpPr>
            <a:spLocks noGrp="1"/>
          </p:cNvSpPr>
          <p:nvPr>
            <p:ph type="title"/>
          </p:nvPr>
        </p:nvSpPr>
        <p:spPr>
          <a:xfrm>
            <a:off x="525600" y="673200"/>
            <a:ext cx="9121320" cy="360000"/>
          </a:xfrm>
        </p:spPr>
        <p:txBody>
          <a:bodyPr/>
          <a:lstStyle/>
          <a:p>
            <a:r>
              <a:rPr lang="de-DE"/>
              <a:t>Mastertitelformat bearbeiten</a:t>
            </a: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2"/>
            <a:ext cx="5575303"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6097588" y="3926894"/>
            <a:ext cx="5575303"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8574D2C6-2435-6D82-D8C1-B49FBD518D59}"/>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E2659293-10D1-6DE4-AA2C-8797E76E8BFC}"/>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14" name="Textplatzhalter 3">
            <a:extLst>
              <a:ext uri="{FF2B5EF4-FFF2-40B4-BE49-F238E27FC236}">
                <a16:creationId xmlns:a16="http://schemas.microsoft.com/office/drawing/2014/main" id="{2001CFAA-892C-F5BC-7935-6B9528E6100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1B02C6C0-9DB3-2C47-CFD2-00358E825532}"/>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290339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12192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3" name="Fußzeilenplatzhalter 2">
            <a:extLst>
              <a:ext uri="{FF2B5EF4-FFF2-40B4-BE49-F238E27FC236}">
                <a16:creationId xmlns:a16="http://schemas.microsoft.com/office/drawing/2014/main" id="{8DCCD4C4-7231-F9E6-1E5D-1D202F91AC77}"/>
              </a:ext>
            </a:extLst>
          </p:cNvPr>
          <p:cNvSpPr>
            <a:spLocks noGrp="1"/>
          </p:cNvSpPr>
          <p:nvPr>
            <p:ph type="ftr" sz="quarter" idx="19"/>
          </p:nvPr>
        </p:nvSpPr>
        <p:spPr>
          <a:xfrm>
            <a:off x="858713" y="7048237"/>
            <a:ext cx="9468000" cy="181500"/>
          </a:xfrm>
        </p:spPr>
        <p:txBody>
          <a:bodyPr/>
          <a:lstStyle/>
          <a:p>
            <a:endParaRPr lang="de-DE" dirty="0"/>
          </a:p>
        </p:txBody>
      </p:sp>
      <p:sp>
        <p:nvSpPr>
          <p:cNvPr id="4" name="Foliennummernplatzhalter 3">
            <a:extLst>
              <a:ext uri="{FF2B5EF4-FFF2-40B4-BE49-F238E27FC236}">
                <a16:creationId xmlns:a16="http://schemas.microsoft.com/office/drawing/2014/main" id="{2BE1D6DC-B8B3-8251-D268-A6521864EFE9}"/>
              </a:ext>
            </a:extLst>
          </p:cNvPr>
          <p:cNvSpPr>
            <a:spLocks noGrp="1"/>
          </p:cNvSpPr>
          <p:nvPr>
            <p:ph type="sldNum" sz="quarter" idx="20"/>
          </p:nvPr>
        </p:nvSpPr>
        <p:spPr>
          <a:xfrm>
            <a:off x="527052" y="7048763"/>
            <a:ext cx="234947" cy="181500"/>
          </a:xfrm>
        </p:spPr>
        <p:txBody>
          <a:bodyPr/>
          <a:lstStyle/>
          <a:p>
            <a:fld id="{521AE3AC-DDCA-45D4-9B2A-A2DBEA872607}" type="slidenum">
              <a:rPr lang="de-DE" smtClean="0"/>
              <a:pPr/>
              <a:t>‹Nr.›</a:t>
            </a:fld>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DB15314C-DA28-645D-E910-37D6CEE57CD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6" name="Textplatzhalter 5">
            <a:extLst>
              <a:ext uri="{FF2B5EF4-FFF2-40B4-BE49-F238E27FC236}">
                <a16:creationId xmlns:a16="http://schemas.microsoft.com/office/drawing/2014/main" id="{027FA583-D737-6F2E-F9A1-B9FD3C8226D0}"/>
              </a:ext>
            </a:extLst>
          </p:cNvPr>
          <p:cNvSpPr>
            <a:spLocks noGrp="1"/>
          </p:cNvSpPr>
          <p:nvPr>
            <p:ph type="body" sz="quarter" idx="21" hasCustomPrompt="1"/>
          </p:nvPr>
        </p:nvSpPr>
        <p:spPr>
          <a:xfrm>
            <a:off x="6346479" y="4254160"/>
            <a:ext cx="5326409" cy="1398808"/>
          </a:xfrm>
          <a:solidFill>
            <a:schemeClr val="bg1"/>
          </a:solidFill>
        </p:spPr>
        <p:txBody>
          <a:bodyPr lIns="180000" tIns="144000" rIns="180000" bIns="144000">
            <a:spAutoFit/>
          </a:bodyPr>
          <a:lstStyle>
            <a:lvl1pPr>
              <a:defRPr/>
            </a:lvl1pPr>
          </a:lstStyle>
          <a:p>
            <a:pPr lvl="0"/>
            <a:r>
              <a:rPr lang="de-DE" dirty="0"/>
              <a:t>Textfeld bei Bedarf verschieben und umfärben. Textfeld passt sich automatisch der Textlänge an.</a:t>
            </a:r>
          </a:p>
        </p:txBody>
      </p:sp>
    </p:spTree>
    <p:custDataLst>
      <p:tags r:id="rId1"/>
    </p:custDataLst>
    <p:extLst>
      <p:ext uri="{BB962C8B-B14F-4D97-AF65-F5344CB8AC3E}">
        <p14:creationId xmlns:p14="http://schemas.microsoft.com/office/powerpoint/2010/main" val="206053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 Bilder mit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77AC48-DD29-B246-14D3-F3F8D47E477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C00D4436-D0DE-87DC-AC4C-526B201566EB}"/>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Freihandform: Form 9">
            <a:extLst>
              <a:ext uri="{FF2B5EF4-FFF2-40B4-BE49-F238E27FC236}">
                <a16:creationId xmlns:a16="http://schemas.microsoft.com/office/drawing/2014/main" id="{5B67782C-3D66-4D72-4E16-E887C402CD0F}"/>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2135486"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7" name="Textplatzhalter 6">
            <a:extLst>
              <a:ext uri="{FF2B5EF4-FFF2-40B4-BE49-F238E27FC236}">
                <a16:creationId xmlns:a16="http://schemas.microsoft.com/office/drawing/2014/main" id="{D217D266-8661-A106-96AC-2A2048406CF7}"/>
              </a:ext>
            </a:extLst>
          </p:cNvPr>
          <p:cNvSpPr>
            <a:spLocks noGrp="1"/>
          </p:cNvSpPr>
          <p:nvPr>
            <p:ph type="body" sz="quarter" idx="26"/>
          </p:nvPr>
        </p:nvSpPr>
        <p:spPr>
          <a:xfrm>
            <a:off x="527054" y="1601092"/>
            <a:ext cx="1608432" cy="2181803"/>
          </a:xfrm>
          <a:solidFill>
            <a:schemeClr val="accent1"/>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Clr>
                <a:schemeClr val="bg1"/>
              </a:buClr>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1" name="Bildplatzhalter 7">
            <a:extLst>
              <a:ext uri="{FF2B5EF4-FFF2-40B4-BE49-F238E27FC236}">
                <a16:creationId xmlns:a16="http://schemas.microsoft.com/office/drawing/2014/main" id="{58C76991-19F1-A1D6-4617-FDA9C2230412}"/>
              </a:ext>
            </a:extLst>
          </p:cNvPr>
          <p:cNvSpPr>
            <a:spLocks noGrp="1"/>
          </p:cNvSpPr>
          <p:nvPr>
            <p:ph type="pic" sz="quarter" idx="27"/>
          </p:nvPr>
        </p:nvSpPr>
        <p:spPr bwMode="gray">
          <a:xfrm>
            <a:off x="7779675"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7" name="Textplatzhalter 6">
            <a:extLst>
              <a:ext uri="{FF2B5EF4-FFF2-40B4-BE49-F238E27FC236}">
                <a16:creationId xmlns:a16="http://schemas.microsoft.com/office/drawing/2014/main" id="{61DF95C7-73C8-0324-13A9-043B20134269}"/>
              </a:ext>
            </a:extLst>
          </p:cNvPr>
          <p:cNvSpPr>
            <a:spLocks noGrp="1"/>
          </p:cNvSpPr>
          <p:nvPr>
            <p:ph type="body" sz="quarter" idx="29"/>
          </p:nvPr>
        </p:nvSpPr>
        <p:spPr>
          <a:xfrm>
            <a:off x="6171243" y="1601092"/>
            <a:ext cx="1608432" cy="2181803"/>
          </a:xfrm>
          <a:solidFill>
            <a:schemeClr val="accent5"/>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2135486"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5" name="Textplatzhalter 6">
            <a:extLst>
              <a:ext uri="{FF2B5EF4-FFF2-40B4-BE49-F238E27FC236}">
                <a16:creationId xmlns:a16="http://schemas.microsoft.com/office/drawing/2014/main" id="{099C31DC-465B-1ACE-2142-9DA949EBCB04}"/>
              </a:ext>
            </a:extLst>
          </p:cNvPr>
          <p:cNvSpPr>
            <a:spLocks noGrp="1"/>
          </p:cNvSpPr>
          <p:nvPr>
            <p:ph type="body" sz="quarter" idx="32"/>
          </p:nvPr>
        </p:nvSpPr>
        <p:spPr>
          <a:xfrm>
            <a:off x="527054" y="3926894"/>
            <a:ext cx="1608432" cy="2181803"/>
          </a:xfrm>
          <a:solidFill>
            <a:schemeClr val="accent2"/>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3" name="Bildplatzhalter 7">
            <a:extLst>
              <a:ext uri="{FF2B5EF4-FFF2-40B4-BE49-F238E27FC236}">
                <a16:creationId xmlns:a16="http://schemas.microsoft.com/office/drawing/2014/main" id="{ADA2CB67-EF9E-2669-310C-F98E9316E9D1}"/>
              </a:ext>
            </a:extLst>
          </p:cNvPr>
          <p:cNvSpPr>
            <a:spLocks noGrp="1"/>
          </p:cNvSpPr>
          <p:nvPr>
            <p:ph type="pic" sz="quarter" idx="28"/>
          </p:nvPr>
        </p:nvSpPr>
        <p:spPr bwMode="gray">
          <a:xfrm>
            <a:off x="7779675"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9" name="Textplatzhalter 6">
            <a:extLst>
              <a:ext uri="{FF2B5EF4-FFF2-40B4-BE49-F238E27FC236}">
                <a16:creationId xmlns:a16="http://schemas.microsoft.com/office/drawing/2014/main" id="{58AB6580-B2DF-723A-D67C-1C23A240C166}"/>
              </a:ext>
            </a:extLst>
          </p:cNvPr>
          <p:cNvSpPr>
            <a:spLocks noGrp="1"/>
          </p:cNvSpPr>
          <p:nvPr>
            <p:ph type="body" sz="quarter" idx="31"/>
          </p:nvPr>
        </p:nvSpPr>
        <p:spPr>
          <a:xfrm>
            <a:off x="6171243" y="3926894"/>
            <a:ext cx="1608432" cy="2181803"/>
          </a:xfrm>
          <a:solidFill>
            <a:schemeClr val="tx2"/>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3" name="Fußzeilenplatzhalter 2">
            <a:extLst>
              <a:ext uri="{FF2B5EF4-FFF2-40B4-BE49-F238E27FC236}">
                <a16:creationId xmlns:a16="http://schemas.microsoft.com/office/drawing/2014/main" id="{3F43E315-E283-F4C6-4C44-7305F19F15D0}"/>
              </a:ext>
            </a:extLst>
          </p:cNvPr>
          <p:cNvSpPr>
            <a:spLocks noGrp="1"/>
          </p:cNvSpPr>
          <p:nvPr>
            <p:ph type="ftr" sz="quarter" idx="33"/>
          </p:nvPr>
        </p:nvSpPr>
        <p:spPr/>
        <p:txBody>
          <a:bodyPr/>
          <a:lstStyle>
            <a:lvl1pPr>
              <a:defRPr>
                <a:latin typeface="Calibri" panose="020F0502020204030204" pitchFamily="34" charset="0"/>
              </a:defRPr>
            </a:lvl1pPr>
          </a:lstStyle>
          <a:p>
            <a:endParaRPr lang="de-DE" dirty="0"/>
          </a:p>
        </p:txBody>
      </p:sp>
      <p:sp>
        <p:nvSpPr>
          <p:cNvPr id="4" name="Foliennummernplatzhalter 3">
            <a:extLst>
              <a:ext uri="{FF2B5EF4-FFF2-40B4-BE49-F238E27FC236}">
                <a16:creationId xmlns:a16="http://schemas.microsoft.com/office/drawing/2014/main" id="{9E36B89A-916A-E677-D4E3-3A3D536E4CC7}"/>
              </a:ext>
            </a:extLst>
          </p:cNvPr>
          <p:cNvSpPr>
            <a:spLocks noGrp="1"/>
          </p:cNvSpPr>
          <p:nvPr>
            <p:ph type="sldNum" sz="quarter" idx="34"/>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859FA6F-07FD-7236-E46C-D2619535B5E1}"/>
              </a:ext>
            </a:extLst>
          </p:cNvPr>
          <p:cNvSpPr>
            <a:spLocks noGrp="1"/>
          </p:cNvSpPr>
          <p:nvPr>
            <p:ph type="title"/>
          </p:nvPr>
        </p:nvSpPr>
        <p:spPr>
          <a:xfrm>
            <a:off x="525600" y="673200"/>
            <a:ext cx="9121320" cy="360000"/>
          </a:xfrm>
        </p:spPr>
        <p:txBody>
          <a:bodyPr/>
          <a:lstStyle/>
          <a:p>
            <a:r>
              <a:rPr lang="de-DE"/>
              <a:t>Mastertitelformat bearbeiten</a:t>
            </a:r>
          </a:p>
        </p:txBody>
      </p:sp>
      <p:sp>
        <p:nvSpPr>
          <p:cNvPr id="18" name="Textplatzhalter 3">
            <a:extLst>
              <a:ext uri="{FF2B5EF4-FFF2-40B4-BE49-F238E27FC236}">
                <a16:creationId xmlns:a16="http://schemas.microsoft.com/office/drawing/2014/main" id="{AD63DB6A-D247-9AB1-BFB3-048AA85E61C8}"/>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4" name="Grafik 13">
            <a:extLst>
              <a:ext uri="{FF2B5EF4-FFF2-40B4-BE49-F238E27FC236}">
                <a16:creationId xmlns:a16="http://schemas.microsoft.com/office/drawing/2014/main" id="{B2D71400-D560-FDDA-D11E-BB24367B71D1}"/>
              </a:ext>
            </a:extLst>
          </p:cNvPr>
          <p:cNvPicPr>
            <a:picLocks noChangeAspect="1"/>
          </p:cNvPicPr>
          <p:nvPr userDrawn="1"/>
        </p:nvPicPr>
        <p:blipFill>
          <a:blip r:embed="rId5"/>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0702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halt &amp; Bild (Screensho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A0A137-A4E3-8FFA-C03B-F75961127BCD}"/>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5" name="Freihandform: Form 4">
            <a:extLst>
              <a:ext uri="{FF2B5EF4-FFF2-40B4-BE49-F238E27FC236}">
                <a16:creationId xmlns:a16="http://schemas.microsoft.com/office/drawing/2014/main" id="{4E059E21-A6F6-AB1A-8F84-31FBC60BC62E}"/>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2" name="Freihandform: Form 11">
            <a:extLst>
              <a:ext uri="{FF2B5EF4-FFF2-40B4-BE49-F238E27FC236}">
                <a16:creationId xmlns:a16="http://schemas.microsoft.com/office/drawing/2014/main" id="{A9866CBA-5F21-ECC2-674C-D20FF6BDF059}"/>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1" y="1601093"/>
            <a:ext cx="2795823" cy="450760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noChangeAspect="1"/>
          </p:cNvSpPr>
          <p:nvPr>
            <p:ph type="pic" sz="quarter" idx="13"/>
          </p:nvPr>
        </p:nvSpPr>
        <p:spPr bwMode="gray">
          <a:xfrm>
            <a:off x="3640271" y="1601094"/>
            <a:ext cx="8013522" cy="4507606"/>
          </a:xfrm>
          <a:pattFill prst="ltUpDiag">
            <a:fgClr>
              <a:schemeClr val="bg2"/>
            </a:fgClr>
            <a:bgClr>
              <a:schemeClr val="bg1"/>
            </a:bgClr>
          </a:pattFill>
          <a:ln w="9525">
            <a:solidFill>
              <a:schemeClr val="bg2"/>
            </a:solidFill>
          </a:ln>
          <a:effectLst>
            <a:outerShdw blurRad="50800" dist="12700" dir="2700000" algn="tl" rotWithShape="0">
              <a:prstClr val="black">
                <a:alpha val="40000"/>
              </a:prstClr>
            </a:outerShdw>
          </a:effectLst>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EEDAA497-91E8-6ADE-F478-BDD8045094A5}"/>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FD90A9BD-4B5F-CA77-D699-3F7AF7E5A66E}"/>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9" name="Titel 8">
            <a:extLst>
              <a:ext uri="{FF2B5EF4-FFF2-40B4-BE49-F238E27FC236}">
                <a16:creationId xmlns:a16="http://schemas.microsoft.com/office/drawing/2014/main" id="{EF1D150D-801F-B08A-C2D1-8CFA58AE63BA}"/>
              </a:ext>
            </a:extLst>
          </p:cNvPr>
          <p:cNvSpPr>
            <a:spLocks noGrp="1"/>
          </p:cNvSpPr>
          <p:nvPr>
            <p:ph type="title"/>
          </p:nvPr>
        </p:nvSpPr>
        <p:spPr>
          <a:xfrm>
            <a:off x="525600" y="673200"/>
            <a:ext cx="9121320" cy="360000"/>
          </a:xfrm>
        </p:spPr>
        <p:txBody>
          <a:bodyPr/>
          <a:lstStyle/>
          <a:p>
            <a:r>
              <a:rPr lang="de-DE"/>
              <a:t>Mastertitelformat bearbeiten</a:t>
            </a:r>
          </a:p>
        </p:txBody>
      </p:sp>
      <p:sp>
        <p:nvSpPr>
          <p:cNvPr id="13" name="Textplatzhalter 3">
            <a:extLst>
              <a:ext uri="{FF2B5EF4-FFF2-40B4-BE49-F238E27FC236}">
                <a16:creationId xmlns:a16="http://schemas.microsoft.com/office/drawing/2014/main" id="{0E820EBC-2572-3973-7CE2-B6C435E5918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FAF4FE65-BD17-C68B-C5EF-33FA20DF88BF}"/>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59979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ckup PC Scre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3165031"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2724620" y="1593045"/>
            <a:ext cx="6742760" cy="5127180"/>
          </a:xfrm>
          <a:prstGeom prst="rect">
            <a:avLst/>
          </a:prstGeom>
        </p:spPr>
      </p:pic>
      <p:sp>
        <p:nvSpPr>
          <p:cNvPr id="4" name="Bildplatzhalter 3"/>
          <p:cNvSpPr>
            <a:spLocks noGrp="1"/>
          </p:cNvSpPr>
          <p:nvPr>
            <p:ph type="pic" sz="quarter" idx="17" hasCustomPrompt="1"/>
          </p:nvPr>
        </p:nvSpPr>
        <p:spPr>
          <a:xfrm>
            <a:off x="3205729"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7" name="Fußzeilenplatzhalter 6">
            <a:extLst>
              <a:ext uri="{FF2B5EF4-FFF2-40B4-BE49-F238E27FC236}">
                <a16:creationId xmlns:a16="http://schemas.microsoft.com/office/drawing/2014/main" id="{11E2735A-4CDE-931D-E0DD-5B8318D5F820}"/>
              </a:ext>
            </a:extLst>
          </p:cNvPr>
          <p:cNvSpPr>
            <a:spLocks noGrp="1"/>
          </p:cNvSpPr>
          <p:nvPr>
            <p:ph type="ftr" sz="quarter" idx="19"/>
          </p:nvPr>
        </p:nvSpPr>
        <p:spPr>
          <a:xfrm>
            <a:off x="527052" y="6980764"/>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9A53EEA5-114B-4202-0A0F-EA7E1B607DB2}"/>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3FA4A2BE-CFF2-F408-0514-C2BF8F0DCD7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64623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ckup PC Screen recht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5664742"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5224331" y="1593045"/>
            <a:ext cx="6742760" cy="5127180"/>
          </a:xfrm>
          <a:prstGeom prst="rect">
            <a:avLst/>
          </a:prstGeom>
        </p:spPr>
      </p:pic>
      <p:sp>
        <p:nvSpPr>
          <p:cNvPr id="4" name="Bildplatzhalter 3"/>
          <p:cNvSpPr>
            <a:spLocks noGrp="1"/>
          </p:cNvSpPr>
          <p:nvPr>
            <p:ph type="pic" sz="quarter" idx="17" hasCustomPrompt="1"/>
          </p:nvPr>
        </p:nvSpPr>
        <p:spPr>
          <a:xfrm>
            <a:off x="5705440"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8" name="Inhaltsplatzhalter 7">
            <a:extLst>
              <a:ext uri="{FF2B5EF4-FFF2-40B4-BE49-F238E27FC236}">
                <a16:creationId xmlns:a16="http://schemas.microsoft.com/office/drawing/2014/main" id="{44DE14EB-C7E4-1410-E634-F4F7F7B84971}"/>
              </a:ext>
            </a:extLst>
          </p:cNvPr>
          <p:cNvSpPr>
            <a:spLocks noGrp="1"/>
          </p:cNvSpPr>
          <p:nvPr>
            <p:ph sz="quarter" idx="21"/>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6">
            <a:extLst>
              <a:ext uri="{FF2B5EF4-FFF2-40B4-BE49-F238E27FC236}">
                <a16:creationId xmlns:a16="http://schemas.microsoft.com/office/drawing/2014/main" id="{0021134D-036A-A23C-BDCE-38CD86C8AEFC}"/>
              </a:ext>
            </a:extLst>
          </p:cNvPr>
          <p:cNvSpPr>
            <a:spLocks noGrp="1"/>
          </p:cNvSpPr>
          <p:nvPr>
            <p:ph type="ftr" sz="quarter" idx="22"/>
          </p:nvPr>
        </p:nvSpPr>
        <p:spPr>
          <a:xfrm>
            <a:off x="527052" y="6978709"/>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B478B15E-A009-0007-1F10-E90ACACBC26C}"/>
              </a:ext>
            </a:extLst>
          </p:cNvPr>
          <p:cNvSpPr>
            <a:spLocks noGrp="1"/>
          </p:cNvSpPr>
          <p:nvPr>
            <p:ph type="sldNum" sz="quarter" idx="23"/>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71F93AA3-05D3-B284-0761-7775D64234E6}"/>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39306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rminvereinbarun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80"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grpSp>
        <p:nvGrpSpPr>
          <p:cNvPr id="5" name="Grafik 5" descr="Tageskalender Silhouette">
            <a:extLst>
              <a:ext uri="{FF2B5EF4-FFF2-40B4-BE49-F238E27FC236}">
                <a16:creationId xmlns:a16="http://schemas.microsoft.com/office/drawing/2014/main" id="{1809C280-03C5-C364-1A4C-436F74B7E8A8}"/>
              </a:ext>
            </a:extLst>
          </p:cNvPr>
          <p:cNvGrpSpPr/>
          <p:nvPr userDrawn="1"/>
        </p:nvGrpSpPr>
        <p:grpSpPr>
          <a:xfrm>
            <a:off x="7067712" y="3132904"/>
            <a:ext cx="2959629" cy="2959629"/>
            <a:chOff x="8432535" y="2772780"/>
            <a:chExt cx="2959629" cy="2959629"/>
          </a:xfrm>
          <a:solidFill>
            <a:schemeClr val="accent1">
              <a:alpha val="20000"/>
            </a:schemeClr>
          </a:solidFill>
        </p:grpSpPr>
        <p:sp>
          <p:nvSpPr>
            <p:cNvPr id="6" name="Freihandform: Form 5">
              <a:extLst>
                <a:ext uri="{FF2B5EF4-FFF2-40B4-BE49-F238E27FC236}">
                  <a16:creationId xmlns:a16="http://schemas.microsoft.com/office/drawing/2014/main" id="{3F22ECFE-0436-FB11-2798-CE017404ED53}"/>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8E3E43B6-A8B4-FC63-5398-FDA22D7EA17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a:p>
          </p:txBody>
        </p:sp>
      </p:grpSp>
      <p:sp>
        <p:nvSpPr>
          <p:cNvPr id="4" name="Textplatzhalter 3">
            <a:extLst>
              <a:ext uri="{FF2B5EF4-FFF2-40B4-BE49-F238E27FC236}">
                <a16:creationId xmlns:a16="http://schemas.microsoft.com/office/drawing/2014/main" id="{E7AAAED3-6F5D-6120-B16A-A7B308AF72C7}"/>
              </a:ext>
            </a:extLst>
          </p:cNvPr>
          <p:cNvSpPr>
            <a:spLocks noGrp="1"/>
          </p:cNvSpPr>
          <p:nvPr>
            <p:ph type="body" sz="quarter" idx="25"/>
          </p:nvPr>
        </p:nvSpPr>
        <p:spPr>
          <a:xfrm>
            <a:off x="3238500" y="2154212"/>
            <a:ext cx="7605714" cy="393832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itel 21">
            <a:extLst>
              <a:ext uri="{FF2B5EF4-FFF2-40B4-BE49-F238E27FC236}">
                <a16:creationId xmlns:a16="http://schemas.microsoft.com/office/drawing/2014/main" id="{6E9BA24C-6398-9B26-22B9-89498CAE083A}"/>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Fußzeilenplatzhalter 1">
            <a:extLst>
              <a:ext uri="{FF2B5EF4-FFF2-40B4-BE49-F238E27FC236}">
                <a16:creationId xmlns:a16="http://schemas.microsoft.com/office/drawing/2014/main" id="{1076D684-3F07-AE58-C8C3-CC76BC9BB2CA}"/>
              </a:ext>
            </a:extLst>
          </p:cNvPr>
          <p:cNvSpPr>
            <a:spLocks noGrp="1"/>
          </p:cNvSpPr>
          <p:nvPr>
            <p:ph type="ftr" sz="quarter" idx="26"/>
          </p:nvPr>
        </p:nvSpPr>
        <p:spPr/>
        <p:txBody>
          <a:bodyPr/>
          <a:lstStyle/>
          <a:p>
            <a:endParaRPr lang="de-DE" dirty="0"/>
          </a:p>
        </p:txBody>
      </p:sp>
      <p:sp>
        <p:nvSpPr>
          <p:cNvPr id="3" name="Foliennummernplatzhalter 2">
            <a:extLst>
              <a:ext uri="{FF2B5EF4-FFF2-40B4-BE49-F238E27FC236}">
                <a16:creationId xmlns:a16="http://schemas.microsoft.com/office/drawing/2014/main" id="{082D1E16-5276-67CE-517A-59A33EA3FAE5}"/>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7" name="Textplatzhalter 3">
            <a:extLst>
              <a:ext uri="{FF2B5EF4-FFF2-40B4-BE49-F238E27FC236}">
                <a16:creationId xmlns:a16="http://schemas.microsoft.com/office/drawing/2014/main" id="{A49893D3-E9AF-1ADF-3B29-4567CB47A63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416809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dunk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7" y="2342945"/>
            <a:ext cx="5075258" cy="2215591"/>
          </a:xfrm>
          <a:noFill/>
        </p:spPr>
        <p:txBody>
          <a:bodyPr lIns="0" tIns="0" rIns="0" bIns="0" anchor="b"/>
          <a:lstStyle>
            <a:lvl1pPr>
              <a:defRPr sz="3600" b="0">
                <a:solidFill>
                  <a:schemeClr val="bg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663685"/>
            <a:ext cx="5075260" cy="354834"/>
          </a:xfrm>
        </p:spPr>
        <p:txBody>
          <a:bodyPr lIns="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0" name="Gruppieren 9">
            <a:extLst>
              <a:ext uri="{FF2B5EF4-FFF2-40B4-BE49-F238E27FC236}">
                <a16:creationId xmlns:a16="http://schemas.microsoft.com/office/drawing/2014/main" id="{558EEDCF-2AA8-D387-F0C0-0E0B6676E9EF}"/>
              </a:ext>
            </a:extLst>
          </p:cNvPr>
          <p:cNvGrpSpPr/>
          <p:nvPr userDrawn="1"/>
        </p:nvGrpSpPr>
        <p:grpSpPr>
          <a:xfrm>
            <a:off x="6489041" y="1619177"/>
            <a:ext cx="4814640" cy="3663128"/>
            <a:chOff x="6489041" y="1619177"/>
            <a:chExt cx="4814640" cy="3663128"/>
          </a:xfrm>
        </p:grpSpPr>
        <p:pic>
          <p:nvPicPr>
            <p:cNvPr id="6" name="Picture 2" descr="ELEX">
              <a:extLst>
                <a:ext uri="{FF2B5EF4-FFF2-40B4-BE49-F238E27FC236}">
                  <a16:creationId xmlns:a16="http://schemas.microsoft.com/office/drawing/2014/main" id="{0863E7CD-4BA9-8599-A32E-A567A91C076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4E2D74F-4C33-FDB9-76CC-3A15202C3E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130253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79"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27" name="Name Placeholder">
            <a:extLst>
              <a:ext uri="{FF2B5EF4-FFF2-40B4-BE49-F238E27FC236}">
                <a16:creationId xmlns:a16="http://schemas.microsoft.com/office/drawing/2014/main" id="{E69C6222-64D2-3CDE-8B12-FA76E69FF925}"/>
              </a:ext>
            </a:extLst>
          </p:cNvPr>
          <p:cNvSpPr>
            <a:spLocks noGrp="1"/>
          </p:cNvSpPr>
          <p:nvPr>
            <p:ph type="body" sz="quarter" idx="14" hasCustomPrompt="1"/>
          </p:nvPr>
        </p:nvSpPr>
        <p:spPr>
          <a:xfrm>
            <a:off x="3619935" y="2719579"/>
            <a:ext cx="3600450" cy="360000"/>
          </a:xfrm>
        </p:spPr>
        <p:txBody>
          <a:bodyPr/>
          <a:lstStyle>
            <a:lvl1pPr marL="0" indent="0">
              <a:buFontTx/>
              <a:buNone/>
              <a:defRPr b="1">
                <a:solidFill>
                  <a:schemeClr val="tx2"/>
                </a:solidFill>
                <a:latin typeface="Calibri" panose="020F0502020204030204" pitchFamily="34" charset="0"/>
              </a:defRPr>
            </a:lvl1pPr>
          </a:lstStyle>
          <a:p>
            <a:pPr lvl="0"/>
            <a:r>
              <a:rPr lang="en-US" noProof="0" dirty="0" err="1"/>
              <a:t>Vorname</a:t>
            </a:r>
            <a:r>
              <a:rPr lang="en-US" noProof="0" dirty="0"/>
              <a:t> </a:t>
            </a:r>
            <a:r>
              <a:rPr lang="en-US" noProof="0" dirty="0" err="1"/>
              <a:t>Nachname</a:t>
            </a:r>
            <a:endParaRPr lang="en-US" noProof="0" dirty="0"/>
          </a:p>
        </p:txBody>
      </p:sp>
      <p:sp>
        <p:nvSpPr>
          <p:cNvPr id="28" name="Job Title Placeholder">
            <a:extLst>
              <a:ext uri="{FF2B5EF4-FFF2-40B4-BE49-F238E27FC236}">
                <a16:creationId xmlns:a16="http://schemas.microsoft.com/office/drawing/2014/main" id="{F4B8F31D-3CEE-DE0E-1B6A-BA1C68E6E8A6}"/>
              </a:ext>
            </a:extLst>
          </p:cNvPr>
          <p:cNvSpPr>
            <a:spLocks noGrp="1"/>
          </p:cNvSpPr>
          <p:nvPr>
            <p:ph type="body" sz="quarter" idx="15" hasCustomPrompt="1"/>
          </p:nvPr>
        </p:nvSpPr>
        <p:spPr>
          <a:xfrm>
            <a:off x="3619935" y="3097161"/>
            <a:ext cx="3600450" cy="252000"/>
          </a:xfrm>
        </p:spPr>
        <p:txBody>
          <a:bodyPr>
            <a:noAutofit/>
          </a:bodyPr>
          <a:lstStyle>
            <a:lvl1pPr marL="0" indent="0">
              <a:buFontTx/>
              <a:buNone/>
              <a:defRPr sz="1400">
                <a:solidFill>
                  <a:schemeClr val="tx2"/>
                </a:solidFill>
                <a:latin typeface="Calibri" panose="020F0502020204030204" pitchFamily="34" charset="0"/>
              </a:defRPr>
            </a:lvl1pPr>
          </a:lstStyle>
          <a:p>
            <a:pPr lvl="0"/>
            <a:r>
              <a:rPr lang="en-US" noProof="0" dirty="0" err="1"/>
              <a:t>Stellenbezeichnung</a:t>
            </a:r>
            <a:endParaRPr lang="en-US" noProof="0" dirty="0"/>
          </a:p>
        </p:txBody>
      </p:sp>
      <p:sp>
        <p:nvSpPr>
          <p:cNvPr id="29" name="Phone Text">
            <a:extLst>
              <a:ext uri="{FF2B5EF4-FFF2-40B4-BE49-F238E27FC236}">
                <a16:creationId xmlns:a16="http://schemas.microsoft.com/office/drawing/2014/main" id="{E6C75DC2-C3BB-7379-9F21-CA3DAC970140}"/>
              </a:ext>
            </a:extLst>
          </p:cNvPr>
          <p:cNvSpPr txBox="1"/>
          <p:nvPr userDrawn="1"/>
        </p:nvSpPr>
        <p:spPr>
          <a:xfrm>
            <a:off x="3620369" y="3582592"/>
            <a:ext cx="751210" cy="215444"/>
          </a:xfrm>
          <a:prstGeom prst="rect">
            <a:avLst/>
          </a:prstGeom>
          <a:noFill/>
        </p:spPr>
        <p:txBody>
          <a:bodyPr wrap="square" lIns="0" tIns="0" rIns="0" bIns="0" rtlCol="0" anchor="ctr">
            <a:spAutoFit/>
          </a:bodyPr>
          <a:lstStyle/>
          <a:p>
            <a:pPr algn="l"/>
            <a:r>
              <a:rPr lang="en-US" sz="1400" b="0" noProof="0" dirty="0">
                <a:solidFill>
                  <a:schemeClr val="tx2"/>
                </a:solidFill>
                <a:latin typeface="Calibri" panose="020F0502020204030204" pitchFamily="34" charset="0"/>
              </a:rPr>
              <a:t>Telefon</a:t>
            </a:r>
          </a:p>
        </p:txBody>
      </p:sp>
      <p:sp>
        <p:nvSpPr>
          <p:cNvPr id="30" name="Phone Placeholder">
            <a:extLst>
              <a:ext uri="{FF2B5EF4-FFF2-40B4-BE49-F238E27FC236}">
                <a16:creationId xmlns:a16="http://schemas.microsoft.com/office/drawing/2014/main" id="{A4DA6751-AA7B-F56F-9B56-A28840005016}"/>
              </a:ext>
            </a:extLst>
          </p:cNvPr>
          <p:cNvSpPr>
            <a:spLocks noGrp="1"/>
          </p:cNvSpPr>
          <p:nvPr>
            <p:ph type="body" sz="quarter" idx="16" hasCustomPrompt="1"/>
          </p:nvPr>
        </p:nvSpPr>
        <p:spPr>
          <a:xfrm>
            <a:off x="4439161" y="3534645"/>
            <a:ext cx="2987948" cy="288000"/>
          </a:xfrm>
        </p:spPr>
        <p:txBody>
          <a:bodyPr anchor="ctr">
            <a:noAutofit/>
          </a:bodyPr>
          <a:lstStyle>
            <a:lvl1pPr marL="0" indent="0">
              <a:buFontTx/>
              <a:buNone/>
              <a:defRPr sz="1400">
                <a:solidFill>
                  <a:schemeClr val="tx2"/>
                </a:solidFill>
                <a:latin typeface="Calibri" panose="020F0502020204030204" pitchFamily="34" charset="0"/>
              </a:defRPr>
            </a:lvl1pPr>
          </a:lstStyle>
          <a:p>
            <a:pPr lvl="0"/>
            <a:r>
              <a:rPr lang="en-US" noProof="0" dirty="0"/>
              <a:t>+49 000 0000 000</a:t>
            </a:r>
          </a:p>
        </p:txBody>
      </p:sp>
      <p:sp>
        <p:nvSpPr>
          <p:cNvPr id="31" name="Mobile Text">
            <a:extLst>
              <a:ext uri="{FF2B5EF4-FFF2-40B4-BE49-F238E27FC236}">
                <a16:creationId xmlns:a16="http://schemas.microsoft.com/office/drawing/2014/main" id="{0CCF2B53-7D22-F26E-5134-77D776364BE9}"/>
              </a:ext>
            </a:extLst>
          </p:cNvPr>
          <p:cNvSpPr txBox="1"/>
          <p:nvPr userDrawn="1"/>
        </p:nvSpPr>
        <p:spPr>
          <a:xfrm>
            <a:off x="3620369" y="3871055"/>
            <a:ext cx="751210" cy="215444"/>
          </a:xfrm>
          <a:prstGeom prst="rect">
            <a:avLst/>
          </a:prstGeom>
          <a:noFill/>
        </p:spPr>
        <p:txBody>
          <a:bodyPr wrap="square" lIns="0" tIns="0" rIns="0" bIns="0" rtlCol="0" anchor="ctr">
            <a:spAutoFit/>
          </a:bodyPr>
          <a:lstStyle/>
          <a:p>
            <a:pPr algn="l">
              <a:spcBef>
                <a:spcPts val="0"/>
              </a:spcBef>
              <a:spcAft>
                <a:spcPts val="0"/>
              </a:spcAft>
            </a:pPr>
            <a:r>
              <a:rPr lang="en-US" sz="1400" b="0" noProof="0" dirty="0">
                <a:solidFill>
                  <a:schemeClr val="tx2"/>
                </a:solidFill>
                <a:latin typeface="Calibri" panose="020F0502020204030204" pitchFamily="34" charset="0"/>
              </a:rPr>
              <a:t>E-Mail</a:t>
            </a:r>
          </a:p>
        </p:txBody>
      </p:sp>
      <p:sp>
        <p:nvSpPr>
          <p:cNvPr id="33" name="E-Mail Placeholder">
            <a:extLst>
              <a:ext uri="{FF2B5EF4-FFF2-40B4-BE49-F238E27FC236}">
                <a16:creationId xmlns:a16="http://schemas.microsoft.com/office/drawing/2014/main" id="{CBF8A921-D7E0-3BAB-9784-7CBB42F0AA7F}"/>
              </a:ext>
            </a:extLst>
          </p:cNvPr>
          <p:cNvSpPr>
            <a:spLocks noGrp="1"/>
          </p:cNvSpPr>
          <p:nvPr>
            <p:ph type="body" sz="quarter" idx="25" hasCustomPrompt="1"/>
          </p:nvPr>
        </p:nvSpPr>
        <p:spPr>
          <a:xfrm>
            <a:off x="4445515" y="3871055"/>
            <a:ext cx="3600450" cy="252000"/>
          </a:xfrm>
        </p:spPr>
        <p:txBody>
          <a:bodyPr>
            <a:noAutofit/>
          </a:bodyPr>
          <a:lstStyle>
            <a:lvl1pPr marL="0" indent="0">
              <a:spcBef>
                <a:spcPts val="0"/>
              </a:spcBef>
              <a:spcAft>
                <a:spcPts val="0"/>
              </a:spcAft>
              <a:buFontTx/>
              <a:buNone/>
              <a:defRPr sz="1400">
                <a:solidFill>
                  <a:schemeClr val="tx2"/>
                </a:solidFill>
                <a:latin typeface="Calibri" panose="020F0502020204030204" pitchFamily="34" charset="0"/>
              </a:defRPr>
            </a:lvl1pPr>
          </a:lstStyle>
          <a:p>
            <a:pPr lvl="0"/>
            <a:r>
              <a:rPr lang="en-US" noProof="0" dirty="0" err="1"/>
              <a:t>Mailadresse</a:t>
            </a:r>
            <a:r>
              <a:rPr lang="en-US" noProof="0" dirty="0"/>
              <a:t> </a:t>
            </a:r>
            <a:r>
              <a:rPr lang="en-US" noProof="0" dirty="0" err="1"/>
              <a:t>eintragen</a:t>
            </a:r>
            <a:endParaRPr lang="en-US" noProof="0" dirty="0"/>
          </a:p>
        </p:txBody>
      </p:sp>
      <p:sp>
        <p:nvSpPr>
          <p:cNvPr id="34" name="Website Text">
            <a:extLst>
              <a:ext uri="{FF2B5EF4-FFF2-40B4-BE49-F238E27FC236}">
                <a16:creationId xmlns:a16="http://schemas.microsoft.com/office/drawing/2014/main" id="{C2770BF0-1967-6BA9-444D-FEA46AA287AC}"/>
              </a:ext>
            </a:extLst>
          </p:cNvPr>
          <p:cNvSpPr txBox="1"/>
          <p:nvPr userDrawn="1"/>
        </p:nvSpPr>
        <p:spPr>
          <a:xfrm>
            <a:off x="3620369" y="4538768"/>
            <a:ext cx="3600016" cy="215444"/>
          </a:xfrm>
          <a:prstGeom prst="rect">
            <a:avLst/>
          </a:prstGeom>
          <a:noFill/>
        </p:spPr>
        <p:txBody>
          <a:bodyPr wrap="square" lIns="0" tIns="0" rIns="0" bIns="0" rtlCol="0">
            <a:spAutoFit/>
          </a:bodyPr>
          <a:lstStyle/>
          <a:p>
            <a:pPr algn="l"/>
            <a:r>
              <a:rPr lang="en-US" sz="1400" b="1" noProof="0" dirty="0">
                <a:solidFill>
                  <a:schemeClr val="tx2"/>
                </a:solidFill>
                <a:latin typeface="Calibri" panose="020F0502020204030204" pitchFamily="34" charset="0"/>
              </a:rPr>
              <a:t>www.teachtoprotect.de</a:t>
            </a:r>
          </a:p>
        </p:txBody>
      </p:sp>
      <p:sp>
        <p:nvSpPr>
          <p:cNvPr id="9" name="Titel 8">
            <a:extLst>
              <a:ext uri="{FF2B5EF4-FFF2-40B4-BE49-F238E27FC236}">
                <a16:creationId xmlns:a16="http://schemas.microsoft.com/office/drawing/2014/main" id="{85DDF275-DC5D-E077-AD90-F0FF5BD85D83}"/>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2" name="Fußzeilenplatzhalter 1">
            <a:extLst>
              <a:ext uri="{FF2B5EF4-FFF2-40B4-BE49-F238E27FC236}">
                <a16:creationId xmlns:a16="http://schemas.microsoft.com/office/drawing/2014/main" id="{58F45E2B-1987-CFEF-7213-FA89652C40D0}"/>
              </a:ext>
            </a:extLst>
          </p:cNvPr>
          <p:cNvSpPr>
            <a:spLocks noGrp="1"/>
          </p:cNvSpPr>
          <p:nvPr>
            <p:ph type="ftr" sz="quarter" idx="26"/>
          </p:nvPr>
        </p:nvSpPr>
        <p:spPr/>
        <p:txBody>
          <a:bodyPr/>
          <a:lstStyle/>
          <a:p>
            <a:endParaRPr lang="de-DE" dirty="0"/>
          </a:p>
        </p:txBody>
      </p:sp>
      <p:sp>
        <p:nvSpPr>
          <p:cNvPr id="5" name="Foliennummernplatzhalter 4">
            <a:extLst>
              <a:ext uri="{FF2B5EF4-FFF2-40B4-BE49-F238E27FC236}">
                <a16:creationId xmlns:a16="http://schemas.microsoft.com/office/drawing/2014/main" id="{C91B7634-6143-6E2D-8C0B-2DB274F680B9}"/>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C569D226-E5FE-34DC-B135-E785D4099BA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94131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accent1"/>
        </a:solidFill>
        <a:effectLst/>
      </p:bgPr>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304D8A6-D743-B71A-9BE0-BA195ED89556}"/>
              </a:ext>
            </a:extLst>
          </p:cNvPr>
          <p:cNvSpPr>
            <a:spLocks noGrp="1"/>
          </p:cNvSpPr>
          <p:nvPr>
            <p:ph type="ftr" sz="quarter" idx="10"/>
          </p:nvPr>
        </p:nvSpPr>
        <p:spPr>
          <a:xfrm>
            <a:off x="858713" y="6981774"/>
            <a:ext cx="9468000" cy="181500"/>
          </a:xfrm>
        </p:spPr>
        <p:txBody>
          <a:bodyPr/>
          <a:lstStyle>
            <a:lvl1pPr>
              <a:defRPr>
                <a:latin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457A756D-F73F-E3F7-86E9-13AB8EEF0199}"/>
              </a:ext>
            </a:extLst>
          </p:cNvPr>
          <p:cNvSpPr>
            <a:spLocks noGrp="1"/>
          </p:cNvSpPr>
          <p:nvPr>
            <p:ph type="sldNum" sz="quarter" idx="11"/>
          </p:nvPr>
        </p:nvSpPr>
        <p:spPr>
          <a:xfrm>
            <a:off x="527053" y="6981774"/>
            <a:ext cx="234947" cy="181500"/>
          </a:xfrm>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3" name="Titel 1">
            <a:extLst>
              <a:ext uri="{FF2B5EF4-FFF2-40B4-BE49-F238E27FC236}">
                <a16:creationId xmlns:a16="http://schemas.microsoft.com/office/drawing/2014/main" id="{766E7F99-2A92-6318-6F60-D1C3481ADB03}"/>
              </a:ext>
            </a:extLst>
          </p:cNvPr>
          <p:cNvSpPr>
            <a:spLocks noGrp="1"/>
          </p:cNvSpPr>
          <p:nvPr>
            <p:ph type="title" hasCustomPrompt="1"/>
          </p:nvPr>
        </p:nvSpPr>
        <p:spPr bwMode="gray">
          <a:xfrm>
            <a:off x="525600" y="1936857"/>
            <a:ext cx="5176700" cy="1631843"/>
          </a:xfrm>
        </p:spPr>
        <p:txBody>
          <a:bodyPr anchor="b"/>
          <a:lstStyle>
            <a:lvl1pPr>
              <a:lnSpc>
                <a:spcPct val="100000"/>
              </a:lnSpc>
              <a:defRPr sz="4000" b="0">
                <a:solidFill>
                  <a:schemeClr val="bg1"/>
                </a:solidFill>
                <a:latin typeface="Calibri" panose="020F0502020204030204" pitchFamily="34" charset="0"/>
              </a:defRPr>
            </a:lvl1pPr>
          </a:lstStyle>
          <a:p>
            <a:r>
              <a:rPr lang="de-DE" dirty="0"/>
              <a:t>Abschlussbotschaft hier einfügen</a:t>
            </a:r>
          </a:p>
        </p:txBody>
      </p:sp>
      <p:sp>
        <p:nvSpPr>
          <p:cNvPr id="10" name="Untertitel 6">
            <a:extLst>
              <a:ext uri="{FF2B5EF4-FFF2-40B4-BE49-F238E27FC236}">
                <a16:creationId xmlns:a16="http://schemas.microsoft.com/office/drawing/2014/main" id="{3EC48A66-829D-F817-D24F-A1C608C1452E}"/>
              </a:ext>
            </a:extLst>
          </p:cNvPr>
          <p:cNvSpPr txBox="1">
            <a:spLocks/>
          </p:cNvSpPr>
          <p:nvPr userDrawn="1"/>
        </p:nvSpPr>
        <p:spPr>
          <a:xfrm>
            <a:off x="527053" y="5843094"/>
            <a:ext cx="4248472" cy="30370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dirty="0">
                <a:solidFill>
                  <a:schemeClr val="bg1"/>
                </a:solidFill>
              </a:rPr>
              <a:t>Sie haben Fragen zur Unterweisung?</a:t>
            </a:r>
          </a:p>
        </p:txBody>
      </p:sp>
      <p:sp>
        <p:nvSpPr>
          <p:cNvPr id="12" name="Name Placeholder">
            <a:extLst>
              <a:ext uri="{FF2B5EF4-FFF2-40B4-BE49-F238E27FC236}">
                <a16:creationId xmlns:a16="http://schemas.microsoft.com/office/drawing/2014/main" id="{FC18604A-11AF-6FEF-2C8A-73B057EED6E8}"/>
              </a:ext>
            </a:extLst>
          </p:cNvPr>
          <p:cNvSpPr>
            <a:spLocks noGrp="1"/>
          </p:cNvSpPr>
          <p:nvPr>
            <p:ph type="body" sz="quarter" idx="14" hasCustomPrompt="1"/>
          </p:nvPr>
        </p:nvSpPr>
        <p:spPr>
          <a:xfrm>
            <a:off x="5228236" y="5750678"/>
            <a:ext cx="2984700"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Kontaktdaten</a:t>
            </a:r>
            <a:r>
              <a:rPr lang="en-US" noProof="0" dirty="0"/>
              <a:t> </a:t>
            </a:r>
            <a:r>
              <a:rPr lang="en-US" noProof="0" dirty="0" err="1"/>
              <a:t>hier</a:t>
            </a:r>
            <a:r>
              <a:rPr lang="en-US" noProof="0" dirty="0"/>
              <a:t> </a:t>
            </a:r>
            <a:r>
              <a:rPr lang="en-US" noProof="0" dirty="0" err="1"/>
              <a:t>eintragen</a:t>
            </a:r>
            <a:endParaRPr lang="en-US" noProof="0" dirty="0"/>
          </a:p>
        </p:txBody>
      </p:sp>
      <p:sp>
        <p:nvSpPr>
          <p:cNvPr id="14" name="Textplatzhalter 13">
            <a:extLst>
              <a:ext uri="{FF2B5EF4-FFF2-40B4-BE49-F238E27FC236}">
                <a16:creationId xmlns:a16="http://schemas.microsoft.com/office/drawing/2014/main" id="{5CC23B73-D1BB-240F-C5F7-C6FDE827D196}"/>
              </a:ext>
            </a:extLst>
          </p:cNvPr>
          <p:cNvSpPr>
            <a:spLocks noGrp="1"/>
          </p:cNvSpPr>
          <p:nvPr>
            <p:ph type="body" sz="quarter" idx="15" hasCustomPrompt="1"/>
          </p:nvPr>
        </p:nvSpPr>
        <p:spPr>
          <a:xfrm>
            <a:off x="527050" y="6229351"/>
            <a:ext cx="4298950" cy="330200"/>
          </a:xfrm>
        </p:spPr>
        <p:txBody>
          <a:bodyPr lIns="0" tIns="0" rIns="0" bIns="0"/>
          <a:lstStyle>
            <a:lvl1pPr>
              <a:defRPr lang="de-DE" sz="2000" dirty="0">
                <a:solidFill>
                  <a:schemeClr val="bg1"/>
                </a:solidFill>
              </a:defRPr>
            </a:lvl1pPr>
          </a:lstStyle>
          <a:p>
            <a:pPr lvl="0" defTabSz="914400">
              <a:spcBef>
                <a:spcPts val="0"/>
              </a:spcBef>
              <a:buFont typeface="Wingdings" panose="05000000000000000000" pitchFamily="2" charset="2"/>
              <a:buNone/>
              <a:tabLst/>
            </a:pPr>
            <a:r>
              <a:rPr lang="de-DE" dirty="0"/>
              <a:t>Mailadresse hier eintragen</a:t>
            </a:r>
          </a:p>
        </p:txBody>
      </p:sp>
      <p:sp>
        <p:nvSpPr>
          <p:cNvPr id="15" name="Name Placeholder">
            <a:extLst>
              <a:ext uri="{FF2B5EF4-FFF2-40B4-BE49-F238E27FC236}">
                <a16:creationId xmlns:a16="http://schemas.microsoft.com/office/drawing/2014/main" id="{E501F8FF-D67C-F9E8-EC5A-956E1BE2B520}"/>
              </a:ext>
            </a:extLst>
          </p:cNvPr>
          <p:cNvSpPr>
            <a:spLocks noGrp="1"/>
          </p:cNvSpPr>
          <p:nvPr>
            <p:ph type="body" sz="quarter" idx="16" hasCustomPrompt="1"/>
          </p:nvPr>
        </p:nvSpPr>
        <p:spPr>
          <a:xfrm>
            <a:off x="5806693" y="5965503"/>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Adresse</a:t>
            </a:r>
            <a:r>
              <a:rPr lang="en-US" noProof="0" dirty="0"/>
              <a:t> </a:t>
            </a:r>
            <a:r>
              <a:rPr lang="en-US" noProof="0" dirty="0" err="1"/>
              <a:t>hier</a:t>
            </a:r>
            <a:r>
              <a:rPr lang="en-US" noProof="0" dirty="0"/>
              <a:t> </a:t>
            </a:r>
            <a:r>
              <a:rPr lang="en-US" noProof="0" dirty="0" err="1"/>
              <a:t>eintragen</a:t>
            </a:r>
            <a:endParaRPr lang="en-US" noProof="0" dirty="0"/>
          </a:p>
        </p:txBody>
      </p:sp>
      <p:sp>
        <p:nvSpPr>
          <p:cNvPr id="16" name="Name Placeholder">
            <a:extLst>
              <a:ext uri="{FF2B5EF4-FFF2-40B4-BE49-F238E27FC236}">
                <a16:creationId xmlns:a16="http://schemas.microsoft.com/office/drawing/2014/main" id="{AABE0740-D847-325C-6A3B-0565A4D68681}"/>
              </a:ext>
            </a:extLst>
          </p:cNvPr>
          <p:cNvSpPr>
            <a:spLocks noGrp="1"/>
          </p:cNvSpPr>
          <p:nvPr>
            <p:ph type="body" sz="quarter" idx="17" hasCustomPrompt="1"/>
          </p:nvPr>
        </p:nvSpPr>
        <p:spPr>
          <a:xfrm>
            <a:off x="5806693" y="6180328"/>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Telefonnummer</a:t>
            </a:r>
            <a:r>
              <a:rPr lang="en-US" noProof="0" dirty="0"/>
              <a:t> </a:t>
            </a:r>
            <a:r>
              <a:rPr lang="en-US" noProof="0" dirty="0" err="1"/>
              <a:t>hier</a:t>
            </a:r>
            <a:r>
              <a:rPr lang="en-US" noProof="0" dirty="0"/>
              <a:t> </a:t>
            </a:r>
            <a:r>
              <a:rPr lang="en-US" noProof="0" dirty="0" err="1"/>
              <a:t>eintragen</a:t>
            </a:r>
            <a:endParaRPr lang="en-US" noProof="0" dirty="0"/>
          </a:p>
        </p:txBody>
      </p:sp>
      <p:sp>
        <p:nvSpPr>
          <p:cNvPr id="17" name="Name Placeholder">
            <a:extLst>
              <a:ext uri="{FF2B5EF4-FFF2-40B4-BE49-F238E27FC236}">
                <a16:creationId xmlns:a16="http://schemas.microsoft.com/office/drawing/2014/main" id="{E25CFD99-7004-36BB-F088-058CEC647D0A}"/>
              </a:ext>
            </a:extLst>
          </p:cNvPr>
          <p:cNvSpPr>
            <a:spLocks noGrp="1"/>
          </p:cNvSpPr>
          <p:nvPr>
            <p:ph type="body" sz="quarter" idx="18" hasCustomPrompt="1"/>
          </p:nvPr>
        </p:nvSpPr>
        <p:spPr>
          <a:xfrm>
            <a:off x="5806693" y="6395152"/>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Faxnummer</a:t>
            </a:r>
            <a:r>
              <a:rPr lang="en-US" noProof="0" dirty="0"/>
              <a:t> </a:t>
            </a:r>
            <a:r>
              <a:rPr lang="en-US" noProof="0" dirty="0" err="1"/>
              <a:t>hier</a:t>
            </a:r>
            <a:r>
              <a:rPr lang="en-US" noProof="0" dirty="0"/>
              <a:t> </a:t>
            </a:r>
            <a:r>
              <a:rPr lang="en-US" noProof="0" dirty="0" err="1"/>
              <a:t>eintragen</a:t>
            </a:r>
            <a:endParaRPr lang="en-US" noProof="0" dirty="0"/>
          </a:p>
        </p:txBody>
      </p:sp>
      <p:sp>
        <p:nvSpPr>
          <p:cNvPr id="18" name="Textfeld 17">
            <a:extLst>
              <a:ext uri="{FF2B5EF4-FFF2-40B4-BE49-F238E27FC236}">
                <a16:creationId xmlns:a16="http://schemas.microsoft.com/office/drawing/2014/main" id="{E15A64C0-B59D-2E2F-DE77-E7DA494B7F7C}"/>
              </a:ext>
            </a:extLst>
          </p:cNvPr>
          <p:cNvSpPr txBox="1"/>
          <p:nvPr userDrawn="1"/>
        </p:nvSpPr>
        <p:spPr bwMode="gray">
          <a:xfrm>
            <a:off x="5228236" y="596550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Adresse:</a:t>
            </a:r>
          </a:p>
        </p:txBody>
      </p:sp>
      <p:sp>
        <p:nvSpPr>
          <p:cNvPr id="19" name="Textfeld 18">
            <a:extLst>
              <a:ext uri="{FF2B5EF4-FFF2-40B4-BE49-F238E27FC236}">
                <a16:creationId xmlns:a16="http://schemas.microsoft.com/office/drawing/2014/main" id="{30273B2F-A686-D687-D069-5D519B3CED89}"/>
              </a:ext>
            </a:extLst>
          </p:cNvPr>
          <p:cNvSpPr txBox="1"/>
          <p:nvPr userDrawn="1"/>
        </p:nvSpPr>
        <p:spPr bwMode="gray">
          <a:xfrm>
            <a:off x="5228236" y="618386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Tel.:</a:t>
            </a:r>
          </a:p>
        </p:txBody>
      </p:sp>
      <p:sp>
        <p:nvSpPr>
          <p:cNvPr id="20" name="Textfeld 19">
            <a:extLst>
              <a:ext uri="{FF2B5EF4-FFF2-40B4-BE49-F238E27FC236}">
                <a16:creationId xmlns:a16="http://schemas.microsoft.com/office/drawing/2014/main" id="{7DB65432-1856-15EF-0E0C-061CF8F22433}"/>
              </a:ext>
            </a:extLst>
          </p:cNvPr>
          <p:cNvSpPr txBox="1"/>
          <p:nvPr userDrawn="1"/>
        </p:nvSpPr>
        <p:spPr bwMode="gray">
          <a:xfrm>
            <a:off x="5228236" y="6398687"/>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Fax:</a:t>
            </a:r>
          </a:p>
        </p:txBody>
      </p:sp>
    </p:spTree>
    <p:extLst>
      <p:ext uri="{BB962C8B-B14F-4D97-AF65-F5344CB8AC3E}">
        <p14:creationId xmlns:p14="http://schemas.microsoft.com/office/powerpoint/2010/main" val="291192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EC40EB5-E79F-DD21-5FB1-C9FF5082621C}"/>
              </a:ext>
            </a:extLst>
          </p:cNvPr>
          <p:cNvSpPr txBox="1">
            <a:spLocks/>
          </p:cNvSpPr>
          <p:nvPr userDrawn="1"/>
        </p:nvSpPr>
        <p:spPr bwMode="gray">
          <a:xfrm>
            <a:off x="525600" y="673200"/>
            <a:ext cx="9121320" cy="360001"/>
          </a:xfrm>
          <a:prstGeom prst="rect">
            <a:avLst/>
          </a:prstGeom>
        </p:spPr>
        <p:txBody>
          <a:bodyPr vert="horz" lIns="0" tIns="0" rIns="0" bIns="0" rtlCol="0" anchor="t" anchorCtr="0">
            <a:noAutofit/>
          </a:bodyPr>
          <a:lstStyle>
            <a:lvl1pPr defTabSz="914377">
              <a:lnSpc>
                <a:spcPct val="90000"/>
              </a:lnSpc>
              <a:spcBef>
                <a:spcPct val="0"/>
              </a:spcBef>
              <a:buNone/>
              <a:defRPr sz="2400" b="0" cap="all" baseline="0">
                <a:solidFill>
                  <a:schemeClr val="tx2"/>
                </a:solidFill>
                <a:latin typeface="+mj-lt"/>
                <a:ea typeface="+mj-ea"/>
                <a:cs typeface="+mj-cs"/>
              </a:defRPr>
            </a:lvl1pPr>
          </a:lstStyle>
          <a:p>
            <a:pPr lvl="0"/>
            <a:r>
              <a:rPr lang="de-DE" dirty="0"/>
              <a:t>Disclaimer</a:t>
            </a:r>
          </a:p>
        </p:txBody>
      </p:sp>
      <p:sp>
        <p:nvSpPr>
          <p:cNvPr id="3" name="Fußzeilenplatzhalter 2">
            <a:extLst>
              <a:ext uri="{FF2B5EF4-FFF2-40B4-BE49-F238E27FC236}">
                <a16:creationId xmlns:a16="http://schemas.microsoft.com/office/drawing/2014/main" id="{BD6DB46E-FD75-FFAB-8FCC-3764084F616A}"/>
              </a:ext>
            </a:extLst>
          </p:cNvPr>
          <p:cNvSpPr>
            <a:spLocks noGrp="1"/>
          </p:cNvSpPr>
          <p:nvPr>
            <p:ph type="ftr" sz="quarter" idx="10"/>
          </p:nvPr>
        </p:nvSpPr>
        <p:spPr/>
        <p:txBody>
          <a:bodyPr/>
          <a:lstStyle/>
          <a:p>
            <a:endParaRPr lang="de-DE" dirty="0"/>
          </a:p>
        </p:txBody>
      </p:sp>
      <p:sp>
        <p:nvSpPr>
          <p:cNvPr id="4" name="Foliennummernplatzhalter 3">
            <a:extLst>
              <a:ext uri="{FF2B5EF4-FFF2-40B4-BE49-F238E27FC236}">
                <a16:creationId xmlns:a16="http://schemas.microsoft.com/office/drawing/2014/main" id="{47F97A3C-FBCF-2707-8B6C-8C60DEAAD070}"/>
              </a:ext>
            </a:extLst>
          </p:cNvPr>
          <p:cNvSpPr>
            <a:spLocks noGrp="1"/>
          </p:cNvSpPr>
          <p:nvPr>
            <p:ph type="sldNum" sz="quarter" idx="11"/>
          </p:nvPr>
        </p:nvSpPr>
        <p:spPr/>
        <p:txBody>
          <a:bodyPr/>
          <a:lstStyle/>
          <a:p>
            <a:fld id="{521AE3AC-DDCA-45D4-9B2A-A2DBEA872607}" type="slidenum">
              <a:rPr lang="de-DE" smtClean="0"/>
              <a:pPr/>
              <a:t>‹Nr.›</a:t>
            </a:fld>
            <a:endParaRPr lang="de-DE" dirty="0"/>
          </a:p>
        </p:txBody>
      </p:sp>
      <p:sp>
        <p:nvSpPr>
          <p:cNvPr id="2" name="Textfeld 1">
            <a:extLst>
              <a:ext uri="{FF2B5EF4-FFF2-40B4-BE49-F238E27FC236}">
                <a16:creationId xmlns:a16="http://schemas.microsoft.com/office/drawing/2014/main" id="{FCCD0E53-2E3C-83A3-332C-A1EE033105EF}"/>
              </a:ext>
            </a:extLst>
          </p:cNvPr>
          <p:cNvSpPr txBox="1"/>
          <p:nvPr userDrawn="1"/>
        </p:nvSpPr>
        <p:spPr>
          <a:xfrm>
            <a:off x="527052" y="4472381"/>
            <a:ext cx="11145835" cy="1620444"/>
          </a:xfrm>
          <a:prstGeom prst="rect">
            <a:avLst/>
          </a:prstGeom>
          <a:noFill/>
          <a:ln>
            <a:noFill/>
          </a:ln>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nSpc>
                <a:spcPct val="90000"/>
              </a:lnSpc>
              <a:spcBef>
                <a:spcPts val="0"/>
              </a:spcBef>
            </a:pPr>
            <a:r>
              <a:rPr lang="de-CH" sz="900" b="0" u="none" dirty="0">
                <a:solidFill>
                  <a:schemeClr val="tx2"/>
                </a:solidFill>
                <a:latin typeface="+mn-lt"/>
                <a:ea typeface="+mn-ea"/>
                <a:cs typeface="+mn-cs"/>
              </a:rPr>
              <a:t>Bildnachweis: </a:t>
            </a:r>
          </a:p>
          <a:p>
            <a:pPr>
              <a:lnSpc>
                <a:spcPct val="90000"/>
              </a:lnSpc>
              <a:spcBef>
                <a:spcPts val="0"/>
              </a:spcBef>
            </a:pPr>
            <a:r>
              <a:rPr lang="de-CH" sz="900" dirty="0">
                <a:solidFill>
                  <a:schemeClr val="tx2"/>
                </a:solidFill>
                <a:latin typeface="+mn-lt"/>
                <a:ea typeface="+mn-ea"/>
                <a:cs typeface="+mn-cs"/>
              </a:rPr>
              <a:t>Sofern nicht anders angegeben, Pixabay.com mit freier kommerzieller Nutzung ohne Nennung des Fotografen</a:t>
            </a:r>
          </a:p>
          <a:p>
            <a:pPr>
              <a:lnSpc>
                <a:spcPct val="90000"/>
              </a:lnSpc>
              <a:spcBef>
                <a:spcPts val="0"/>
              </a:spcBef>
            </a:pPr>
            <a:endParaRPr lang="de-CH" sz="900" b="1" u="sng"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Urheberrecht:</a:t>
            </a:r>
          </a:p>
          <a:p>
            <a:pPr>
              <a:lnSpc>
                <a:spcPct val="90000"/>
              </a:lnSpc>
              <a:spcBef>
                <a:spcPts val="0"/>
              </a:spcBef>
            </a:pPr>
            <a:r>
              <a:rPr lang="de-CH" sz="900" dirty="0">
                <a:solidFill>
                  <a:schemeClr val="tx2"/>
                </a:solidFill>
                <a:latin typeface="+mn-lt"/>
                <a:ea typeface="+mn-ea"/>
                <a:cs typeface="+mn-cs"/>
              </a:rPr>
              <a:t>Nachdruck, Vervielfältigung, (Weiter)-Bearbeitung – auch auszugsweise – und / oder Weiterleitung an Dritte ist urheberrechtlich nicht gestattet.</a:t>
            </a:r>
            <a:r>
              <a:rPr lang="de-DE" sz="900" dirty="0">
                <a:solidFill>
                  <a:schemeClr val="tx2"/>
                </a:solidFill>
                <a:latin typeface="+mn-lt"/>
                <a:ea typeface="+mn-ea"/>
                <a:cs typeface="+mn-cs"/>
              </a:rPr>
              <a:t> Nachdruck, Vervielfältigung, (Weiter)-Bearbeitung – auch auszugsweise – und / oder Weiterleitung an Dritte ist urheberrechtlich nicht gestattet. </a:t>
            </a:r>
            <a:endParaRPr lang="de-CH" sz="900" dirty="0">
              <a:solidFill>
                <a:schemeClr val="tx2"/>
              </a:solidFill>
              <a:latin typeface="+mn-lt"/>
              <a:ea typeface="+mn-ea"/>
              <a:cs typeface="+mn-cs"/>
            </a:endParaRPr>
          </a:p>
          <a:p>
            <a:pPr>
              <a:lnSpc>
                <a:spcPct val="90000"/>
              </a:lnSpc>
              <a:spcBef>
                <a:spcPts val="0"/>
              </a:spcBef>
            </a:pPr>
            <a:endParaRPr lang="de-CH" sz="900"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Haftungsausschluss:</a:t>
            </a:r>
          </a:p>
          <a:p>
            <a:pPr>
              <a:lnSpc>
                <a:spcPct val="90000"/>
              </a:lnSpc>
              <a:spcBef>
                <a:spcPts val="0"/>
              </a:spcBef>
            </a:pPr>
            <a:r>
              <a:rPr lang="de-DE" sz="900" dirty="0">
                <a:solidFill>
                  <a:schemeClr val="tx2"/>
                </a:solidFill>
                <a:latin typeface="+mn-lt"/>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400" dirty="0">
              <a:solidFill>
                <a:schemeClr val="tx2"/>
              </a:solidFill>
              <a:latin typeface="+mn-lt"/>
            </a:endParaRPr>
          </a:p>
        </p:txBody>
      </p:sp>
    </p:spTree>
    <p:extLst>
      <p:ext uri="{BB962C8B-B14F-4D97-AF65-F5344CB8AC3E}">
        <p14:creationId xmlns:p14="http://schemas.microsoft.com/office/powerpoint/2010/main" val="103155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für Foto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B134BF7-ABF4-4412-A4F4-0A3424E5488B}"/>
              </a:ext>
            </a:extLst>
          </p:cNvPr>
          <p:cNvSpPr>
            <a:spLocks noGrp="1"/>
          </p:cNvSpPr>
          <p:nvPr>
            <p:ph type="pic" sz="quarter" idx="23" hasCustomPrompt="1"/>
          </p:nvPr>
        </p:nvSpPr>
        <p:spPr bwMode="gray">
          <a:xfrm>
            <a:off x="6089072" y="1600200"/>
            <a:ext cx="6102927" cy="4826549"/>
          </a:xfrm>
          <a:pattFill prst="ltUpDiag">
            <a:fgClr>
              <a:schemeClr val="bg2"/>
            </a:fgClr>
            <a:bgClr>
              <a:schemeClr val="bg1"/>
            </a:bgClr>
          </a:pattFill>
        </p:spPr>
        <p:txBody>
          <a:bodyPr tIns="108000" anchor="t"/>
          <a:lstStyle>
            <a:lvl1pPr marL="0" marR="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latin typeface="Calibri" panose="020F0502020204030204" pitchFamily="34" charset="0"/>
              </a:defRPr>
            </a:lvl1pPr>
          </a:lstStyle>
          <a:p>
            <a:pPr marL="0" marR="0" lvl="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pPr>
            <a:r>
              <a:rPr lang="de-DE" dirty="0"/>
              <a:t>Platzhalter anklicken und über Einfügen </a:t>
            </a:r>
            <a:r>
              <a:rPr lang="de-DE" dirty="0">
                <a:sym typeface="Wingdings" panose="05000000000000000000" pitchFamily="2" charset="2"/>
              </a:rPr>
              <a:t>-&gt; </a:t>
            </a:r>
            <a:r>
              <a:rPr lang="de-DE" dirty="0"/>
              <a:t>Bilder  gewünschtes Bild wählen oder aus der Zwischenablage einfügen</a:t>
            </a:r>
          </a:p>
          <a:p>
            <a:endParaRPr lang="de-DE" dirty="0"/>
          </a:p>
        </p:txBody>
      </p:sp>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338" y="1600199"/>
            <a:ext cx="6094412" cy="4826550"/>
          </a:xfrm>
          <a:solidFill>
            <a:schemeClr val="accent1"/>
          </a:solidFill>
        </p:spPr>
        <p:txBody>
          <a:bodyPr lIns="576000" tIns="864000" rIns="324000" bIns="2160000" anchor="b"/>
          <a:lstStyle>
            <a:lvl1pPr>
              <a:defRPr sz="3600" b="0">
                <a:solidFill>
                  <a:schemeClr val="bg1"/>
                </a:solidFill>
                <a:latin typeface="Calibri" panose="020F0502020204030204" pitchFamily="34" charset="0"/>
              </a:defRPr>
            </a:lvl1pPr>
          </a:lstStyle>
          <a:p>
            <a:r>
              <a:rPr lang="de-DE"/>
              <a:t>Mastertitelformat bearbeiten</a:t>
            </a:r>
            <a:endParaRPr lang="de-DE" dirty="0"/>
          </a:p>
        </p:txBody>
      </p:sp>
      <p:sp>
        <p:nvSpPr>
          <p:cNvPr id="21" name="Textplatzhalter 3">
            <a:extLst>
              <a:ext uri="{FF2B5EF4-FFF2-40B4-BE49-F238E27FC236}">
                <a16:creationId xmlns:a16="http://schemas.microsoft.com/office/drawing/2014/main" id="{F99BC253-5520-A73E-F7D2-715FD7BED55D}"/>
              </a:ext>
            </a:extLst>
          </p:cNvPr>
          <p:cNvSpPr>
            <a:spLocks noGrp="1"/>
          </p:cNvSpPr>
          <p:nvPr>
            <p:ph type="body" sz="quarter" idx="24" hasCustomPrompt="1"/>
          </p:nvPr>
        </p:nvSpPr>
        <p:spPr>
          <a:xfrm>
            <a:off x="0" y="4893334"/>
            <a:ext cx="5288096" cy="747301"/>
          </a:xfrm>
        </p:spPr>
        <p:txBody>
          <a:bodyPr lIns="57600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pic>
        <p:nvPicPr>
          <p:cNvPr id="3" name="Grafik 2">
            <a:extLst>
              <a:ext uri="{FF2B5EF4-FFF2-40B4-BE49-F238E27FC236}">
                <a16:creationId xmlns:a16="http://schemas.microsoft.com/office/drawing/2014/main" id="{4435B929-240F-4A2A-B76F-9EA407C3ED75}"/>
              </a:ext>
            </a:extLst>
          </p:cNvPr>
          <p:cNvPicPr>
            <a:picLocks noChangeAspect="1"/>
          </p:cNvPicPr>
          <p:nvPr userDrawn="1"/>
        </p:nvPicPr>
        <p:blipFill>
          <a:blip r:embed="rId3"/>
          <a:stretch>
            <a:fillRect/>
          </a:stretch>
        </p:blipFill>
        <p:spPr>
          <a:xfrm>
            <a:off x="7193985" y="246116"/>
            <a:ext cx="4419983" cy="1255885"/>
          </a:xfrm>
          <a:prstGeom prst="rect">
            <a:avLst/>
          </a:prstGeom>
        </p:spPr>
      </p:pic>
    </p:spTree>
    <p:custDataLst>
      <p:tags r:id="rId1"/>
    </p:custDataLst>
    <p:extLst>
      <p:ext uri="{BB962C8B-B14F-4D97-AF65-F5344CB8AC3E}">
        <p14:creationId xmlns:p14="http://schemas.microsoft.com/office/powerpoint/2010/main" val="389745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hasCustomPrompt="1"/>
          </p:nvPr>
        </p:nvSpPr>
        <p:spPr bwMode="gray">
          <a:xfrm>
            <a:off x="858713" y="3684220"/>
            <a:ext cx="5571988" cy="2400087"/>
          </a:xfrm>
        </p:spPr>
        <p:txBody>
          <a:bodyPr/>
          <a:lstStyle>
            <a:lvl1pPr>
              <a:lnSpc>
                <a:spcPct val="100000"/>
              </a:lnSpc>
              <a:defRPr sz="4000" b="0">
                <a:solidFill>
                  <a:schemeClr val="bg1"/>
                </a:solidFill>
                <a:latin typeface="Calibri" panose="020F0502020204030204" pitchFamily="34" charset="0"/>
              </a:defRPr>
            </a:lvl1pPr>
          </a:lstStyle>
          <a:p>
            <a:r>
              <a:rPr lang="de-DE" dirty="0"/>
              <a:t>KAPITELTITEL</a:t>
            </a:r>
          </a:p>
        </p:txBody>
      </p:sp>
      <p:sp>
        <p:nvSpPr>
          <p:cNvPr id="5" name="Textplatzhalter 3">
            <a:extLst>
              <a:ext uri="{FF2B5EF4-FFF2-40B4-BE49-F238E27FC236}">
                <a16:creationId xmlns:a16="http://schemas.microsoft.com/office/drawing/2014/main" id="{1AF021C7-E21F-F960-FBE2-7F689AE25FB2}"/>
              </a:ext>
            </a:extLst>
          </p:cNvPr>
          <p:cNvSpPr>
            <a:spLocks noGrp="1"/>
          </p:cNvSpPr>
          <p:nvPr>
            <p:ph type="body" sz="quarter" idx="18" hasCustomPrompt="1"/>
          </p:nvPr>
        </p:nvSpPr>
        <p:spPr>
          <a:xfrm>
            <a:off x="0" y="1795351"/>
            <a:ext cx="3157666" cy="2432618"/>
          </a:xfrm>
        </p:spPr>
        <p:txBody>
          <a:bodyPr wrap="none"/>
          <a:lstStyle>
            <a:lvl1pPr marL="0" indent="0" algn="ctr">
              <a:spcBef>
                <a:spcPts val="0"/>
              </a:spcBef>
              <a:spcAft>
                <a:spcPts val="0"/>
              </a:spcAft>
              <a:buFont typeface="Arial" panose="020B0604020202020204" pitchFamily="34" charset="0"/>
              <a:buNone/>
              <a:defRPr sz="18000" b="1">
                <a:solidFill>
                  <a:schemeClr val="bg1">
                    <a:alpha val="40000"/>
                  </a:schemeClr>
                </a:solidFill>
                <a:latin typeface="+mj-lt"/>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a:t>NR</a:t>
            </a:r>
          </a:p>
        </p:txBody>
      </p:sp>
      <p:sp>
        <p:nvSpPr>
          <p:cNvPr id="7" name="Fußzeilenplatzhalter 6"/>
          <p:cNvSpPr>
            <a:spLocks noGrp="1"/>
          </p:cNvSpPr>
          <p:nvPr>
            <p:ph type="ftr" sz="quarter" idx="15"/>
          </p:nvPr>
        </p:nvSpPr>
        <p:spPr>
          <a:xfrm>
            <a:off x="858713" y="7010137"/>
            <a:ext cx="9468000" cy="181500"/>
          </a:xfrm>
        </p:spPr>
        <p:txBody>
          <a:bodyPr/>
          <a:lstStyle>
            <a:lvl1pPr>
              <a:defRPr>
                <a:solidFill>
                  <a:schemeClr val="accent6"/>
                </a:solidFill>
                <a:latin typeface="Calibri" panose="020F0502020204030204" pitchFamily="34" charset="0"/>
              </a:defRPr>
            </a:lvl1pPr>
          </a:lstStyle>
          <a:p>
            <a:endParaRPr lang="de-DE" dirty="0"/>
          </a:p>
        </p:txBody>
      </p:sp>
      <p:sp>
        <p:nvSpPr>
          <p:cNvPr id="8" name="Foliennummernplatzhalter 7"/>
          <p:cNvSpPr>
            <a:spLocks noGrp="1"/>
          </p:cNvSpPr>
          <p:nvPr>
            <p:ph type="sldNum" sz="quarter" idx="16"/>
          </p:nvPr>
        </p:nvSpPr>
        <p:spPr>
          <a:xfrm>
            <a:off x="527052" y="7010663"/>
            <a:ext cx="234947" cy="181500"/>
          </a:xfrm>
        </p:spPr>
        <p:txBody>
          <a:bodyPr/>
          <a:lstStyle>
            <a:lvl1pPr>
              <a:defRPr>
                <a:solidFill>
                  <a:schemeClr val="accent6"/>
                </a:solidFill>
                <a:latin typeface="Calibri" panose="020F0502020204030204" pitchFamily="34" charset="0"/>
              </a:defRPr>
            </a:lvl1p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359454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45837"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5709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spalti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5497513"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Inhaltsplatzhalter 6">
            <a:extLst>
              <a:ext uri="{FF2B5EF4-FFF2-40B4-BE49-F238E27FC236}">
                <a16:creationId xmlns:a16="http://schemas.microsoft.com/office/drawing/2014/main" id="{A454B215-1514-AD0D-7171-82392DCEE9F4}"/>
              </a:ext>
            </a:extLst>
          </p:cNvPr>
          <p:cNvSpPr>
            <a:spLocks noGrp="1"/>
          </p:cNvSpPr>
          <p:nvPr>
            <p:ph sz="quarter" idx="22"/>
          </p:nvPr>
        </p:nvSpPr>
        <p:spPr>
          <a:xfrm>
            <a:off x="6170613" y="1601093"/>
            <a:ext cx="5494338" cy="4495434"/>
          </a:xfrm>
        </p:spPr>
        <p:txBody>
          <a:bodyPr/>
          <a:lstStyle>
            <a:lvl1pPr marL="360000" indent="-360000">
              <a:spcBef>
                <a:spcPts val="400"/>
              </a:spcBef>
              <a:spcAft>
                <a:spcPts val="400"/>
              </a:spcAft>
              <a:buClr>
                <a:schemeClr val="accent1"/>
              </a:buClr>
              <a:buSzPct val="110000"/>
              <a:buFont typeface="+mj-lt"/>
              <a:buAutoNum type="arabicPeriod"/>
              <a:defRPr lang="de-DE" sz="2400" kern="1200" dirty="0">
                <a:solidFill>
                  <a:schemeClr val="tx2"/>
                </a:solidFill>
                <a:latin typeface="+mj-lt"/>
                <a:ea typeface="+mn-ea"/>
                <a:cs typeface="+mn-cs"/>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Tree>
    <p:custDataLst>
      <p:tags r:id="rId1"/>
    </p:custDataLst>
    <p:extLst>
      <p:ext uri="{BB962C8B-B14F-4D97-AF65-F5344CB8AC3E}">
        <p14:creationId xmlns:p14="http://schemas.microsoft.com/office/powerpoint/2010/main" val="323715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37900"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A4036754-9547-2BC3-41C0-AB5A8868F2B0}"/>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CC88642E-7935-AC07-EBCE-4A81536F07AA}"/>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Textplatzhalter 3">
            <a:extLst>
              <a:ext uri="{FF2B5EF4-FFF2-40B4-BE49-F238E27FC236}">
                <a16:creationId xmlns:a16="http://schemas.microsoft.com/office/drawing/2014/main" id="{59299A02-BB7A-D23A-5899-109A6081A5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98746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spaltig">
    <p:spTree>
      <p:nvGrpSpPr>
        <p:cNvPr id="1" name=""/>
        <p:cNvGrpSpPr/>
        <p:nvPr/>
      </p:nvGrpSpPr>
      <p:grpSpPr>
        <a:xfrm>
          <a:off x="0" y="0"/>
          <a:ext cx="0" cy="0"/>
          <a:chOff x="0" y="0"/>
          <a:chExt cx="0" cy="0"/>
        </a:xfrm>
      </p:grpSpPr>
      <p:sp>
        <p:nvSpPr>
          <p:cNvPr id="5" name="Inhaltsplatzhalter 4"/>
          <p:cNvSpPr>
            <a:spLocks noGrp="1"/>
          </p:cNvSpPr>
          <p:nvPr>
            <p:ph sz="quarter" idx="22"/>
          </p:nvPr>
        </p:nvSpPr>
        <p:spPr>
          <a:xfrm>
            <a:off x="527051" y="1601093"/>
            <a:ext cx="549751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6170613" y="1601093"/>
            <a:ext cx="549433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6C91AFC-8CEE-EE9C-D5C0-D30DC35D3E9B}"/>
              </a:ext>
            </a:extLst>
          </p:cNvPr>
          <p:cNvSpPr>
            <a:spLocks noGrp="1"/>
          </p:cNvSpPr>
          <p:nvPr>
            <p:ph type="ftr" sz="quarter" idx="24"/>
          </p:nvPr>
        </p:nvSpPr>
        <p:spPr/>
        <p:txBody>
          <a:bodyPr/>
          <a:lstStyle/>
          <a:p>
            <a:endParaRPr lang="de-DE" dirty="0"/>
          </a:p>
        </p:txBody>
      </p:sp>
      <p:sp>
        <p:nvSpPr>
          <p:cNvPr id="4" name="Foliennummernplatzhalter 3">
            <a:extLst>
              <a:ext uri="{FF2B5EF4-FFF2-40B4-BE49-F238E27FC236}">
                <a16:creationId xmlns:a16="http://schemas.microsoft.com/office/drawing/2014/main" id="{BABC7537-D59B-DF73-4230-C5D58D50A62A}"/>
              </a:ext>
            </a:extLst>
          </p:cNvPr>
          <p:cNvSpPr>
            <a:spLocks noGrp="1"/>
          </p:cNvSpPr>
          <p:nvPr>
            <p:ph type="sldNum" sz="quarter" idx="25"/>
          </p:nvPr>
        </p:nvSpPr>
        <p:spPr/>
        <p:txBody>
          <a:bodyPr/>
          <a:lstStyle/>
          <a:p>
            <a:fld id="{521AE3AC-DDCA-45D4-9B2A-A2DBEA872607}" type="slidenum">
              <a:rPr lang="de-DE" smtClean="0"/>
              <a:pPr/>
              <a:t>‹Nr.›</a:t>
            </a:fld>
            <a:endParaRPr lang="de-DE" dirty="0"/>
          </a:p>
        </p:txBody>
      </p:sp>
      <p:sp>
        <p:nvSpPr>
          <p:cNvPr id="6" name="Titel 5">
            <a:extLst>
              <a:ext uri="{FF2B5EF4-FFF2-40B4-BE49-F238E27FC236}">
                <a16:creationId xmlns:a16="http://schemas.microsoft.com/office/drawing/2014/main" id="{1141E905-8F9A-BAAC-3E16-D4726366CFE8}"/>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A634B820-6669-DBBB-494F-24B4FA1D49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13731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5600" y="673200"/>
            <a:ext cx="9121320" cy="360000"/>
          </a:xfrm>
        </p:spPr>
        <p:txBody>
          <a:bodyPr/>
          <a:lstStyle/>
          <a:p>
            <a:r>
              <a:rPr lang="de-DE"/>
              <a:t>Mastertitelformat bearbeiten</a:t>
            </a:r>
            <a:endParaRPr lang="en-US" dirty="0"/>
          </a:p>
        </p:txBody>
      </p:sp>
      <p:sp>
        <p:nvSpPr>
          <p:cNvPr id="5" name="Inhaltsplatzhalter 4"/>
          <p:cNvSpPr>
            <a:spLocks noGrp="1"/>
          </p:cNvSpPr>
          <p:nvPr>
            <p:ph sz="quarter" idx="22"/>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4287368"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6">
            <a:extLst>
              <a:ext uri="{FF2B5EF4-FFF2-40B4-BE49-F238E27FC236}">
                <a16:creationId xmlns:a16="http://schemas.microsoft.com/office/drawing/2014/main" id="{CE5084D5-8143-2CA6-3DB8-167DAABC7EC1}"/>
              </a:ext>
            </a:extLst>
          </p:cNvPr>
          <p:cNvSpPr>
            <a:spLocks noGrp="1"/>
          </p:cNvSpPr>
          <p:nvPr>
            <p:ph sz="quarter" idx="24"/>
          </p:nvPr>
        </p:nvSpPr>
        <p:spPr>
          <a:xfrm>
            <a:off x="8047685"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50A5E0F-559C-4B16-AF46-20611BDE03F4}"/>
              </a:ext>
            </a:extLst>
          </p:cNvPr>
          <p:cNvSpPr>
            <a:spLocks noGrp="1"/>
          </p:cNvSpPr>
          <p:nvPr>
            <p:ph type="ftr" sz="quarter" idx="25"/>
          </p:nvPr>
        </p:nvSpPr>
        <p:spPr/>
        <p:txBody>
          <a:bodyPr/>
          <a:lstStyle/>
          <a:p>
            <a:endParaRPr lang="de-DE" dirty="0"/>
          </a:p>
        </p:txBody>
      </p:sp>
      <p:sp>
        <p:nvSpPr>
          <p:cNvPr id="4" name="Foliennummernplatzhalter 3">
            <a:extLst>
              <a:ext uri="{FF2B5EF4-FFF2-40B4-BE49-F238E27FC236}">
                <a16:creationId xmlns:a16="http://schemas.microsoft.com/office/drawing/2014/main" id="{4FA2E1F2-A102-68A5-85DD-71AFD325FC2B}"/>
              </a:ext>
            </a:extLst>
          </p:cNvPr>
          <p:cNvSpPr>
            <a:spLocks noGrp="1"/>
          </p:cNvSpPr>
          <p:nvPr>
            <p:ph type="sldNum" sz="quarter" idx="26"/>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16772743-4F2C-5CEF-F250-4B835CF19B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79010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3D55251-FCD2-098F-C711-80A025A5E87A}"/>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pic>
        <p:nvPicPr>
          <p:cNvPr id="7" name="Grafik 6">
            <a:extLst>
              <a:ext uri="{FF2B5EF4-FFF2-40B4-BE49-F238E27FC236}">
                <a16:creationId xmlns:a16="http://schemas.microsoft.com/office/drawing/2014/main" id="{3FCCF094-3B00-E116-643D-AB56DC9D9867}"/>
              </a:ext>
            </a:extLst>
          </p:cNvPr>
          <p:cNvPicPr>
            <a:picLocks noChangeAspect="1"/>
          </p:cNvPicPr>
          <p:nvPr userDrawn="1"/>
        </p:nvPicPr>
        <p:blipFill>
          <a:blip r:embed="rId26">
            <a:alphaModFix/>
          </a:blip>
          <a:stretch>
            <a:fillRect/>
          </a:stretch>
        </p:blipFill>
        <p:spPr>
          <a:xfrm>
            <a:off x="5261058" y="248478"/>
            <a:ext cx="7022263" cy="6858000"/>
          </a:xfrm>
          <a:prstGeom prst="rect">
            <a:avLst/>
          </a:prstGeom>
        </p:spPr>
      </p:pic>
      <p:sp>
        <p:nvSpPr>
          <p:cNvPr id="14" name="Freihandform: Form 13">
            <a:extLst>
              <a:ext uri="{FF2B5EF4-FFF2-40B4-BE49-F238E27FC236}">
                <a16:creationId xmlns:a16="http://schemas.microsoft.com/office/drawing/2014/main" id="{A591A36D-AC9D-096F-A586-ED2A6A4899A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le Placeholder 1"/>
          <p:cNvSpPr>
            <a:spLocks noGrp="1"/>
          </p:cNvSpPr>
          <p:nvPr>
            <p:ph type="title"/>
          </p:nvPr>
        </p:nvSpPr>
        <p:spPr bwMode="gray">
          <a:xfrm>
            <a:off x="525600" y="673200"/>
            <a:ext cx="9121320" cy="360000"/>
          </a:xfrm>
          <a:prstGeom prst="rect">
            <a:avLst/>
          </a:prstGeom>
        </p:spPr>
        <p:txBody>
          <a:bodyPr vert="horz" lIns="0" tIns="0" rIns="0" bIns="0" rtlCol="0" anchor="t" anchorCtr="0">
            <a:noAutofit/>
          </a:bodyPr>
          <a:lstStyle/>
          <a:p>
            <a:pPr lvl="0"/>
            <a:endParaRPr lang="de-DE" dirty="0"/>
          </a:p>
        </p:txBody>
      </p:sp>
      <p:sp>
        <p:nvSpPr>
          <p:cNvPr id="3" name="Text Placeholder 2"/>
          <p:cNvSpPr>
            <a:spLocks noGrp="1"/>
          </p:cNvSpPr>
          <p:nvPr>
            <p:ph type="body" idx="1"/>
          </p:nvPr>
        </p:nvSpPr>
        <p:spPr bwMode="gray">
          <a:xfrm>
            <a:off x="527052" y="1601093"/>
            <a:ext cx="11137900" cy="449543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     Vierte Ebene</a:t>
            </a:r>
          </a:p>
          <a:p>
            <a:pPr lvl="4"/>
            <a:r>
              <a:rPr lang="de-DE" dirty="0"/>
              <a:t>Fünfte Ebene</a:t>
            </a:r>
          </a:p>
          <a:p>
            <a:pPr lvl="5"/>
            <a:r>
              <a:rPr lang="de-DE" dirty="0"/>
              <a:t>Sechste Ebene</a:t>
            </a:r>
          </a:p>
          <a:p>
            <a:pPr lvl="6"/>
            <a:r>
              <a:rPr lang="de-DE" dirty="0"/>
              <a:t>siebte Ebene</a:t>
            </a:r>
          </a:p>
          <a:p>
            <a:pPr lvl="7"/>
            <a:r>
              <a:rPr lang="de-DE" dirty="0"/>
              <a:t>Achte Ebene</a:t>
            </a:r>
          </a:p>
        </p:txBody>
      </p:sp>
      <p:sp>
        <p:nvSpPr>
          <p:cNvPr id="5" name="Footer Placeholder 4"/>
          <p:cNvSpPr>
            <a:spLocks noGrp="1"/>
          </p:cNvSpPr>
          <p:nvPr>
            <p:ph type="ftr" sz="quarter" idx="3"/>
          </p:nvPr>
        </p:nvSpPr>
        <p:spPr bwMode="gray">
          <a:xfrm>
            <a:off x="1800225" y="6525202"/>
            <a:ext cx="8194827" cy="181500"/>
          </a:xfrm>
          <a:prstGeom prst="rect">
            <a:avLst/>
          </a:prstGeom>
          <a:noFill/>
        </p:spPr>
        <p:txBody>
          <a:bodyPr vert="horz" lIns="0" tIns="0" rIns="0" bIns="0" rtlCol="0" anchor="ctr"/>
          <a:lstStyle>
            <a:lvl1pPr algn="l">
              <a:defRPr sz="1000">
                <a:solidFill>
                  <a:schemeClr val="bg1"/>
                </a:solidFill>
                <a:latin typeface="Calibri" panose="020F0502020204030204" pitchFamily="34" charset="0"/>
              </a:defRPr>
            </a:lvl1pPr>
          </a:lstStyle>
          <a:p>
            <a:endParaRPr lang="de-DE" dirty="0"/>
          </a:p>
        </p:txBody>
      </p:sp>
      <p:sp>
        <p:nvSpPr>
          <p:cNvPr id="12" name="Freihandform: Form 11">
            <a:extLst>
              <a:ext uri="{FF2B5EF4-FFF2-40B4-BE49-F238E27FC236}">
                <a16:creationId xmlns:a16="http://schemas.microsoft.com/office/drawing/2014/main" id="{3276C4E7-2150-9115-C80C-C154CE7C98F4}"/>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6" name="Slide Number Placeholder 5"/>
          <p:cNvSpPr>
            <a:spLocks noGrp="1"/>
          </p:cNvSpPr>
          <p:nvPr>
            <p:ph type="sldNum" sz="quarter" idx="4"/>
          </p:nvPr>
        </p:nvSpPr>
        <p:spPr bwMode="gray">
          <a:xfrm>
            <a:off x="11672888" y="6525203"/>
            <a:ext cx="322052" cy="181500"/>
          </a:xfrm>
          <a:prstGeom prst="rect">
            <a:avLst/>
          </a:prstGeom>
          <a:noFill/>
        </p:spPr>
        <p:txBody>
          <a:bodyPr vert="horz" lIns="0" tIns="0" rIns="0" bIns="0" rtlCol="0" anchor="ctr"/>
          <a:lstStyle>
            <a:lvl1pPr algn="l">
              <a:defRPr sz="1100">
                <a:solidFill>
                  <a:schemeClr val="bg1"/>
                </a:solidFill>
                <a:latin typeface="Calibri" panose="020F0502020204030204" pitchFamily="34" charset="0"/>
              </a:defRPr>
            </a:lvl1pPr>
          </a:lstStyle>
          <a:p>
            <a:fld id="{521AE3AC-DDCA-45D4-9B2A-A2DBEA872607}" type="slidenum">
              <a:rPr lang="de-DE" smtClean="0"/>
              <a:pPr/>
              <a:t>‹Nr.›</a:t>
            </a:fld>
            <a:endParaRPr lang="de-DE" dirty="0"/>
          </a:p>
        </p:txBody>
      </p:sp>
      <p:sp>
        <p:nvSpPr>
          <p:cNvPr id="10" name="empower - DO NOT DELETE!!!" hidden="1">
            <a:extLst>
              <a:ext uri="{FF2B5EF4-FFF2-40B4-BE49-F238E27FC236}">
                <a16:creationId xmlns:a16="http://schemas.microsoft.com/office/drawing/2014/main" id="{07F6F746-2D84-BA82-F1D5-8408966C1429}"/>
              </a:ext>
            </a:extLst>
          </p:cNvPr>
          <p:cNvSpPr/>
          <p:nvPr userDrawn="1">
            <p:custDataLst>
              <p:tags r:id="rId25"/>
            </p:custDataLst>
          </p:nvPr>
        </p:nvSpPr>
        <p:spPr bwMode="gray">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1" name="Grafik 10">
            <a:extLst>
              <a:ext uri="{FF2B5EF4-FFF2-40B4-BE49-F238E27FC236}">
                <a16:creationId xmlns:a16="http://schemas.microsoft.com/office/drawing/2014/main" id="{A7F91329-B9B0-919E-87EF-75806ADF58E2}"/>
              </a:ext>
            </a:extLst>
          </p:cNvPr>
          <p:cNvPicPr>
            <a:picLocks noChangeAspect="1"/>
          </p:cNvPicPr>
          <p:nvPr userDrawn="1"/>
        </p:nvPicPr>
        <p:blipFill>
          <a:blip r:embed="rId27"/>
          <a:stretch>
            <a:fillRect/>
          </a:stretch>
        </p:blipFill>
        <p:spPr>
          <a:xfrm>
            <a:off x="9809018" y="565599"/>
            <a:ext cx="1978556" cy="562183"/>
          </a:xfrm>
          <a:prstGeom prst="rect">
            <a:avLst/>
          </a:prstGeom>
        </p:spPr>
      </p:pic>
    </p:spTree>
    <p:custDataLst>
      <p:tags r:id="rId24"/>
    </p:custDataLst>
    <p:extLst>
      <p:ext uri="{BB962C8B-B14F-4D97-AF65-F5344CB8AC3E}">
        <p14:creationId xmlns:p14="http://schemas.microsoft.com/office/powerpoint/2010/main" val="341694526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2600" b="0" kern="1200" cap="all" baseline="0">
          <a:solidFill>
            <a:schemeClr val="tx2"/>
          </a:solidFill>
          <a:latin typeface="+mj-lt"/>
          <a:ea typeface="+mj-ea"/>
          <a:cs typeface="+mj-cs"/>
        </a:defRPr>
      </a:lvl1pPr>
    </p:titleStyle>
    <p:bodyStyle>
      <a:lvl1pPr marL="0" indent="0" algn="l" defTabSz="914377" rtl="0" eaLnBrk="1" latinLnBrk="0" hangingPunct="1">
        <a:lnSpc>
          <a:spcPct val="100000"/>
        </a:lnSpc>
        <a:spcBef>
          <a:spcPts val="400"/>
        </a:spcBef>
        <a:spcAft>
          <a:spcPts val="400"/>
        </a:spcAft>
        <a:buFont typeface="Arial" panose="020B0604020202020204" pitchFamily="34" charset="0"/>
        <a:buChar char="​"/>
        <a:defRPr sz="2400" kern="1200">
          <a:solidFill>
            <a:schemeClr val="tx2"/>
          </a:solidFill>
          <a:latin typeface="+mn-lt"/>
          <a:ea typeface="+mn-ea"/>
          <a:cs typeface="+mn-cs"/>
        </a:defRPr>
      </a:lvl1pPr>
      <a:lvl2pPr marL="360000" indent="-360000" algn="l" defTabSz="914377" rtl="0" eaLnBrk="1" latinLnBrk="0" hangingPunct="1">
        <a:lnSpc>
          <a:spcPct val="100000"/>
        </a:lnSpc>
        <a:spcBef>
          <a:spcPts val="400"/>
        </a:spcBef>
        <a:spcAft>
          <a:spcPts val="400"/>
        </a:spcAft>
        <a:buClr>
          <a:schemeClr val="accent1"/>
        </a:buClr>
        <a:buSzPct val="115000"/>
        <a:buFont typeface="Symbol" panose="05050102010706020507" pitchFamily="18" charset="2"/>
        <a:buChar char="-"/>
        <a:defRPr sz="2400" kern="1200">
          <a:solidFill>
            <a:schemeClr val="tx2"/>
          </a:solidFill>
          <a:latin typeface="+mn-lt"/>
          <a:ea typeface="+mn-ea"/>
          <a:cs typeface="+mn-cs"/>
        </a:defRPr>
      </a:lvl2pPr>
      <a:lvl3pPr marL="720000" indent="-360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2400" kern="1200">
          <a:solidFill>
            <a:schemeClr val="tx2"/>
          </a:solidFill>
          <a:latin typeface="+mn-lt"/>
          <a:ea typeface="+mn-ea"/>
          <a:cs typeface="+mn-cs"/>
        </a:defRPr>
      </a:lvl3pPr>
      <a:lvl4pPr marL="0" indent="0" algn="l" defTabSz="914377" rtl="0" eaLnBrk="1" latinLnBrk="0" hangingPunct="1">
        <a:lnSpc>
          <a:spcPct val="100000"/>
        </a:lnSpc>
        <a:spcBef>
          <a:spcPts val="0"/>
        </a:spcBef>
        <a:spcAft>
          <a:spcPts val="400"/>
        </a:spcAft>
        <a:buClr>
          <a:schemeClr val="accent1"/>
        </a:buClr>
        <a:buFontTx/>
        <a:buNone/>
        <a:defRPr sz="2400" kern="1200">
          <a:solidFill>
            <a:schemeClr val="tx2"/>
          </a:solidFill>
          <a:latin typeface="+mn-lt"/>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4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3">
          <p15:clr>
            <a:srgbClr val="F26B43"/>
          </p15:clr>
        </p15:guide>
        <p15:guide id="2" pos="325">
          <p15:clr>
            <a:srgbClr val="F26B43"/>
          </p15:clr>
        </p15:guide>
        <p15:guide id="3" pos="7353">
          <p15:clr>
            <a:srgbClr val="F26B43"/>
          </p15:clr>
        </p15:guide>
        <p15:guide id="11" orient="horz" pos="1003">
          <p15:clr>
            <a:srgbClr val="F26B43"/>
          </p15:clr>
        </p15:guide>
        <p15:guide id="16" orient="horz" pos="3838">
          <p15:clr>
            <a:srgbClr val="F26B43"/>
          </p15:clr>
        </p15:guide>
        <p15:guide id="18" pos="384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Büroausstattung, Werkzeug, Bürobedarf, Schreibwaren enthält.&#10;&#10;Automatisch generierte Beschreibung">
            <a:extLst>
              <a:ext uri="{FF2B5EF4-FFF2-40B4-BE49-F238E27FC236}">
                <a16:creationId xmlns:a16="http://schemas.microsoft.com/office/drawing/2014/main" id="{37B1D5A8-7824-ED82-6FE1-6DD10EAF792A}"/>
              </a:ext>
            </a:extLst>
          </p:cNvPr>
          <p:cNvPicPr>
            <a:picLocks noGrp="1" noChangeAspect="1"/>
          </p:cNvPicPr>
          <p:nvPr>
            <p:ph type="pic" sz="quarter" idx="23"/>
          </p:nvPr>
        </p:nvPicPr>
        <p:blipFill>
          <a:blip r:embed="rId2"/>
          <a:srcRect l="19613" r="19613"/>
          <a:stretch>
            <a:fillRect/>
          </a:stretch>
        </p:blipFill>
        <p:spPr/>
      </p:pic>
      <p:sp>
        <p:nvSpPr>
          <p:cNvPr id="2" name="Titel 1">
            <a:extLst>
              <a:ext uri="{FF2B5EF4-FFF2-40B4-BE49-F238E27FC236}">
                <a16:creationId xmlns:a16="http://schemas.microsoft.com/office/drawing/2014/main" id="{89ADA0E5-B71A-EFF3-6626-9DC27E0686D0}"/>
              </a:ext>
            </a:extLst>
          </p:cNvPr>
          <p:cNvSpPr>
            <a:spLocks noGrp="1"/>
          </p:cNvSpPr>
          <p:nvPr>
            <p:ph type="title"/>
          </p:nvPr>
        </p:nvSpPr>
        <p:spPr/>
        <p:txBody>
          <a:bodyPr/>
          <a:lstStyle/>
          <a:p>
            <a:r>
              <a:rPr lang="de-DE" dirty="0" err="1"/>
              <a:t>ARbeiten</a:t>
            </a:r>
            <a:r>
              <a:rPr lang="de-DE" dirty="0"/>
              <a:t> mit dem </a:t>
            </a:r>
            <a:r>
              <a:rPr lang="de-DE" dirty="0" err="1"/>
              <a:t>cuttermesser</a:t>
            </a:r>
            <a:endParaRPr lang="de-DE" dirty="0"/>
          </a:p>
        </p:txBody>
      </p:sp>
      <p:sp>
        <p:nvSpPr>
          <p:cNvPr id="5" name="Textplatzhalter 4">
            <a:extLst>
              <a:ext uri="{FF2B5EF4-FFF2-40B4-BE49-F238E27FC236}">
                <a16:creationId xmlns:a16="http://schemas.microsoft.com/office/drawing/2014/main" id="{72C4E3FB-24D1-5F40-6B53-C2DE7600578B}"/>
              </a:ext>
            </a:extLst>
          </p:cNvPr>
          <p:cNvSpPr>
            <a:spLocks noGrp="1"/>
          </p:cNvSpPr>
          <p:nvPr>
            <p:ph type="body" sz="quarter" idx="24"/>
          </p:nvPr>
        </p:nvSpPr>
        <p:spPr/>
        <p:txBody>
          <a:bodyPr/>
          <a:lstStyle/>
          <a:p>
            <a:endParaRPr lang="de-DE"/>
          </a:p>
        </p:txBody>
      </p:sp>
    </p:spTree>
    <p:extLst>
      <p:ext uri="{BB962C8B-B14F-4D97-AF65-F5344CB8AC3E}">
        <p14:creationId xmlns:p14="http://schemas.microsoft.com/office/powerpoint/2010/main" val="333638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A6799B3-8C4F-DABD-AE34-8F45B5A77724}"/>
              </a:ext>
            </a:extLst>
          </p:cNvPr>
          <p:cNvSpPr>
            <a:spLocks noGrp="1"/>
          </p:cNvSpPr>
          <p:nvPr>
            <p:ph type="title"/>
          </p:nvPr>
        </p:nvSpPr>
        <p:spPr/>
        <p:txBody>
          <a:bodyPr/>
          <a:lstStyle/>
          <a:p>
            <a:r>
              <a:rPr lang="de-DE" dirty="0"/>
              <a:t>Zusammenfassung</a:t>
            </a:r>
          </a:p>
        </p:txBody>
      </p:sp>
      <p:sp>
        <p:nvSpPr>
          <p:cNvPr id="2" name="Inhaltsplatzhalter 1">
            <a:extLst>
              <a:ext uri="{FF2B5EF4-FFF2-40B4-BE49-F238E27FC236}">
                <a16:creationId xmlns:a16="http://schemas.microsoft.com/office/drawing/2014/main" id="{C32BFF13-5B33-0460-A4FA-736E63A1FD96}"/>
              </a:ext>
            </a:extLst>
          </p:cNvPr>
          <p:cNvSpPr>
            <a:spLocks noGrp="1"/>
          </p:cNvSpPr>
          <p:nvPr>
            <p:ph sz="quarter" idx="19"/>
          </p:nvPr>
        </p:nvSpPr>
        <p:spPr>
          <a:xfrm>
            <a:off x="527051" y="1601093"/>
            <a:ext cx="7073284" cy="4495434"/>
          </a:xfrm>
        </p:spPr>
        <p:txBody>
          <a:bodyPr/>
          <a:lstStyle/>
          <a:p>
            <a:pPr marL="342000" indent="-342000">
              <a:buClr>
                <a:schemeClr val="accent1"/>
              </a:buClr>
              <a:buFont typeface="Wingdings" panose="05000000000000000000" pitchFamily="2" charset="2"/>
              <a:buChar char="§"/>
            </a:pPr>
            <a:r>
              <a:rPr lang="de-DE" dirty="0"/>
              <a:t>Ein gutes Kartonmesser hat einen stabilen ergonomischen Griff und verfügt über eine selbständige Klingensicherung. </a:t>
            </a:r>
          </a:p>
          <a:p>
            <a:pPr marL="342000" indent="-342000">
              <a:spcBef>
                <a:spcPts val="0"/>
              </a:spcBef>
              <a:buClr>
                <a:schemeClr val="accent1"/>
              </a:buClr>
              <a:buFont typeface="Wingdings" panose="05000000000000000000" pitchFamily="2" charset="2"/>
              <a:buChar char="§"/>
            </a:pPr>
            <a:r>
              <a:rPr lang="de-DE" dirty="0"/>
              <a:t>Die Klinge wählt man entsprechend der  Arbeitsaufgabe aus. </a:t>
            </a:r>
          </a:p>
          <a:p>
            <a:pPr marL="342000" indent="-342000">
              <a:spcBef>
                <a:spcPts val="0"/>
              </a:spcBef>
              <a:buClr>
                <a:schemeClr val="accent1"/>
              </a:buClr>
              <a:buFont typeface="Wingdings" panose="05000000000000000000" pitchFamily="2" charset="2"/>
              <a:buChar char="§"/>
            </a:pPr>
            <a:r>
              <a:rPr lang="de-DE" dirty="0"/>
              <a:t>Der Schnitt erfolgt überlegt und sicher vom Körper weg. </a:t>
            </a:r>
          </a:p>
          <a:p>
            <a:pPr marL="342000" indent="-342000">
              <a:spcBef>
                <a:spcPts val="0"/>
              </a:spcBef>
              <a:buClr>
                <a:schemeClr val="accent1"/>
              </a:buClr>
              <a:buFont typeface="Wingdings" panose="05000000000000000000" pitchFamily="2" charset="2"/>
              <a:buChar char="§"/>
            </a:pPr>
            <a:r>
              <a:rPr lang="de-DE" dirty="0"/>
              <a:t>Stumpfe oder beschädigte Klingen sind zeitnah auszutauschen.</a:t>
            </a:r>
          </a:p>
          <a:p>
            <a:pPr marL="342000" indent="-342000">
              <a:spcBef>
                <a:spcPts val="0"/>
              </a:spcBef>
              <a:buClr>
                <a:schemeClr val="accent1"/>
              </a:buClr>
              <a:buFont typeface="Wingdings" panose="05000000000000000000" pitchFamily="2" charset="2"/>
              <a:buChar char="§"/>
            </a:pPr>
            <a:r>
              <a:rPr lang="de-DE" dirty="0"/>
              <a:t>Die Verwendung von Schnittschutzhand-schuhen gibt zusätzliche Sicherheit.</a:t>
            </a:r>
          </a:p>
          <a:p>
            <a:endParaRPr lang="de-DE" dirty="0"/>
          </a:p>
        </p:txBody>
      </p:sp>
      <p:sp>
        <p:nvSpPr>
          <p:cNvPr id="4" name="Fußzeilenplatzhalter 3">
            <a:extLst>
              <a:ext uri="{FF2B5EF4-FFF2-40B4-BE49-F238E27FC236}">
                <a16:creationId xmlns:a16="http://schemas.microsoft.com/office/drawing/2014/main" id="{3E64A934-9C14-AC4D-4495-B4B5B1765A74}"/>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6563A967-F337-4073-0081-72624BB1DAE6}"/>
              </a:ext>
            </a:extLst>
          </p:cNvPr>
          <p:cNvSpPr>
            <a:spLocks noGrp="1"/>
          </p:cNvSpPr>
          <p:nvPr>
            <p:ph type="sldNum" sz="quarter" idx="21"/>
          </p:nvPr>
        </p:nvSpPr>
        <p:spPr/>
        <p:txBody>
          <a:bodyPr/>
          <a:lstStyle/>
          <a:p>
            <a:fld id="{521AE3AC-DDCA-45D4-9B2A-A2DBEA872607}" type="slidenum">
              <a:rPr lang="de-DE" smtClean="0"/>
              <a:pPr/>
              <a:t>10</a:t>
            </a:fld>
            <a:endParaRPr lang="de-DE" dirty="0"/>
          </a:p>
        </p:txBody>
      </p:sp>
      <p:sp>
        <p:nvSpPr>
          <p:cNvPr id="3" name="Textplatzhalter 2">
            <a:extLst>
              <a:ext uri="{FF2B5EF4-FFF2-40B4-BE49-F238E27FC236}">
                <a16:creationId xmlns:a16="http://schemas.microsoft.com/office/drawing/2014/main" id="{01D9DEB0-4D6F-9DDD-EC4B-BC212E53EE7F}"/>
              </a:ext>
            </a:extLst>
          </p:cNvPr>
          <p:cNvSpPr>
            <a:spLocks noGrp="1"/>
          </p:cNvSpPr>
          <p:nvPr>
            <p:ph type="body" sz="quarter" idx="18"/>
          </p:nvPr>
        </p:nvSpPr>
        <p:spPr/>
        <p:txBody>
          <a:bodyPr/>
          <a:lstStyle/>
          <a:p>
            <a:endParaRPr lang="de-DE"/>
          </a:p>
        </p:txBody>
      </p:sp>
      <p:pic>
        <p:nvPicPr>
          <p:cNvPr id="8" name="Picture 2">
            <a:extLst>
              <a:ext uri="{FF2B5EF4-FFF2-40B4-BE49-F238E27FC236}">
                <a16:creationId xmlns:a16="http://schemas.microsoft.com/office/drawing/2014/main" id="{5B776A97-8F08-DE6C-2C40-C9FA4725E5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8825" b="8825"/>
          <a:stretch/>
        </p:blipFill>
        <p:spPr bwMode="auto">
          <a:xfrm rot="3793889">
            <a:off x="6684051" y="2446486"/>
            <a:ext cx="4455159" cy="2427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a:extLst>
              <a:ext uri="{FF2B5EF4-FFF2-40B4-BE49-F238E27FC236}">
                <a16:creationId xmlns:a16="http://schemas.microsoft.com/office/drawing/2014/main" id="{E14D632F-717C-F670-16E1-F3116F708E51}"/>
              </a:ext>
            </a:extLst>
          </p:cNvPr>
          <p:cNvSpPr txBox="1"/>
          <p:nvPr/>
        </p:nvSpPr>
        <p:spPr>
          <a:xfrm>
            <a:off x="8757868" y="5425736"/>
            <a:ext cx="1442730" cy="276999"/>
          </a:xfrm>
          <a:prstGeom prst="rect">
            <a:avLst/>
          </a:prstGeom>
          <a:noFill/>
        </p:spPr>
        <p:txBody>
          <a:bodyPr wrap="square" rtlCol="0">
            <a:spAutoFit/>
          </a:bodyPr>
          <a:lstStyle/>
          <a:p>
            <a:r>
              <a:rPr lang="de-DE" sz="1200" dirty="0"/>
              <a:t>© Adobe - </a:t>
            </a:r>
            <a:r>
              <a:rPr lang="de-DE" sz="1200" dirty="0" err="1"/>
              <a:t>Kuzmick</a:t>
            </a:r>
            <a:endParaRPr lang="de-DE" sz="1200" dirty="0"/>
          </a:p>
        </p:txBody>
      </p:sp>
    </p:spTree>
    <p:extLst>
      <p:ext uri="{BB962C8B-B14F-4D97-AF65-F5344CB8AC3E}">
        <p14:creationId xmlns:p14="http://schemas.microsoft.com/office/powerpoint/2010/main" val="6371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810758E5-ECBB-B458-04E3-014D84A95129}"/>
              </a:ext>
            </a:extLst>
          </p:cNvPr>
          <p:cNvSpPr>
            <a:spLocks noGrp="1"/>
          </p:cNvSpPr>
          <p:nvPr>
            <p:ph type="ftr" sz="quarter" idx="10"/>
          </p:nvPr>
        </p:nvSpPr>
        <p:spPr/>
        <p:txBody>
          <a:bodyPr/>
          <a:lstStyle/>
          <a:p>
            <a:endParaRPr lang="de-DE" dirty="0"/>
          </a:p>
        </p:txBody>
      </p:sp>
      <p:sp>
        <p:nvSpPr>
          <p:cNvPr id="5" name="Foliennummernplatzhalter 4">
            <a:extLst>
              <a:ext uri="{FF2B5EF4-FFF2-40B4-BE49-F238E27FC236}">
                <a16:creationId xmlns:a16="http://schemas.microsoft.com/office/drawing/2014/main" id="{D9FAD564-D287-E60E-7600-642C685522A8}"/>
              </a:ext>
            </a:extLst>
          </p:cNvPr>
          <p:cNvSpPr>
            <a:spLocks noGrp="1"/>
          </p:cNvSpPr>
          <p:nvPr>
            <p:ph type="sldNum" sz="quarter" idx="11"/>
          </p:nvPr>
        </p:nvSpPr>
        <p:spPr/>
        <p:txBody>
          <a:bodyPr/>
          <a:lstStyle/>
          <a:p>
            <a:fld id="{521AE3AC-DDCA-45D4-9B2A-A2DBEA872607}" type="slidenum">
              <a:rPr lang="de-DE" smtClean="0"/>
              <a:pPr/>
              <a:t>11</a:t>
            </a:fld>
            <a:endParaRPr lang="de-DE" dirty="0"/>
          </a:p>
        </p:txBody>
      </p:sp>
      <p:sp>
        <p:nvSpPr>
          <p:cNvPr id="7" name="Titel 6">
            <a:extLst>
              <a:ext uri="{FF2B5EF4-FFF2-40B4-BE49-F238E27FC236}">
                <a16:creationId xmlns:a16="http://schemas.microsoft.com/office/drawing/2014/main" id="{F8148914-6939-9243-C5C4-A887EB51DC56}"/>
              </a:ext>
            </a:extLst>
          </p:cNvPr>
          <p:cNvSpPr>
            <a:spLocks noGrp="1"/>
          </p:cNvSpPr>
          <p:nvPr>
            <p:ph type="title"/>
          </p:nvPr>
        </p:nvSpPr>
        <p:spPr/>
        <p:txBody>
          <a:bodyPr/>
          <a:lstStyle/>
          <a:p>
            <a:r>
              <a:rPr lang="de-DE" dirty="0"/>
              <a:t>Vielen Dank für Ihre Aufmerksamkeit!</a:t>
            </a:r>
          </a:p>
        </p:txBody>
      </p:sp>
      <p:sp>
        <p:nvSpPr>
          <p:cNvPr id="2" name="Textplatzhalter 1">
            <a:extLst>
              <a:ext uri="{FF2B5EF4-FFF2-40B4-BE49-F238E27FC236}">
                <a16:creationId xmlns:a16="http://schemas.microsoft.com/office/drawing/2014/main" id="{FD8DCE43-D648-F6A7-CE2F-71B4570C078D}"/>
              </a:ext>
            </a:extLst>
          </p:cNvPr>
          <p:cNvSpPr>
            <a:spLocks noGrp="1"/>
          </p:cNvSpPr>
          <p:nvPr>
            <p:ph type="body" sz="quarter" idx="14"/>
          </p:nvPr>
        </p:nvSpPr>
        <p:spPr/>
        <p:txBody>
          <a:bodyPr/>
          <a:lstStyle/>
          <a:p>
            <a:endParaRPr lang="de-DE"/>
          </a:p>
        </p:txBody>
      </p:sp>
      <p:sp>
        <p:nvSpPr>
          <p:cNvPr id="3" name="Textplatzhalter 2">
            <a:extLst>
              <a:ext uri="{FF2B5EF4-FFF2-40B4-BE49-F238E27FC236}">
                <a16:creationId xmlns:a16="http://schemas.microsoft.com/office/drawing/2014/main" id="{9813748D-8BE5-FDB8-A1C8-E1A8A063E9B1}"/>
              </a:ext>
            </a:extLst>
          </p:cNvPr>
          <p:cNvSpPr>
            <a:spLocks noGrp="1"/>
          </p:cNvSpPr>
          <p:nvPr>
            <p:ph type="body" sz="quarter" idx="15"/>
          </p:nvPr>
        </p:nvSpPr>
        <p:spPr/>
        <p:txBody>
          <a:bodyPr/>
          <a:lstStyle/>
          <a:p>
            <a:endParaRPr lang="de-DE"/>
          </a:p>
        </p:txBody>
      </p:sp>
      <p:sp>
        <p:nvSpPr>
          <p:cNvPr id="6" name="Textplatzhalter 5">
            <a:extLst>
              <a:ext uri="{FF2B5EF4-FFF2-40B4-BE49-F238E27FC236}">
                <a16:creationId xmlns:a16="http://schemas.microsoft.com/office/drawing/2014/main" id="{4C979963-D25F-20FE-D5BE-94F92D9BC6A7}"/>
              </a:ext>
            </a:extLst>
          </p:cNvPr>
          <p:cNvSpPr>
            <a:spLocks noGrp="1"/>
          </p:cNvSpPr>
          <p:nvPr>
            <p:ph type="body" sz="quarter" idx="16"/>
          </p:nvPr>
        </p:nvSpPr>
        <p:spPr/>
        <p:txBody>
          <a:bodyPr/>
          <a:lstStyle/>
          <a:p>
            <a:endParaRPr lang="de-DE"/>
          </a:p>
        </p:txBody>
      </p:sp>
      <p:sp>
        <p:nvSpPr>
          <p:cNvPr id="13" name="Textplatzhalter 12">
            <a:extLst>
              <a:ext uri="{FF2B5EF4-FFF2-40B4-BE49-F238E27FC236}">
                <a16:creationId xmlns:a16="http://schemas.microsoft.com/office/drawing/2014/main" id="{DFCAC9EE-6249-3E02-C001-26D3423F71C5}"/>
              </a:ext>
            </a:extLst>
          </p:cNvPr>
          <p:cNvSpPr>
            <a:spLocks noGrp="1"/>
          </p:cNvSpPr>
          <p:nvPr>
            <p:ph type="body" sz="quarter" idx="17"/>
          </p:nvPr>
        </p:nvSpPr>
        <p:spPr/>
        <p:txBody>
          <a:bodyPr/>
          <a:lstStyle/>
          <a:p>
            <a:endParaRPr lang="de-DE"/>
          </a:p>
        </p:txBody>
      </p:sp>
      <p:sp>
        <p:nvSpPr>
          <p:cNvPr id="14" name="Textplatzhalter 13">
            <a:extLst>
              <a:ext uri="{FF2B5EF4-FFF2-40B4-BE49-F238E27FC236}">
                <a16:creationId xmlns:a16="http://schemas.microsoft.com/office/drawing/2014/main" id="{3677EF59-AAFD-54FB-A168-FB4C24EE8F88}"/>
              </a:ext>
            </a:extLst>
          </p:cNvPr>
          <p:cNvSpPr>
            <a:spLocks noGrp="1"/>
          </p:cNvSpPr>
          <p:nvPr>
            <p:ph type="body" sz="quarter" idx="18"/>
          </p:nvPr>
        </p:nvSpPr>
        <p:spPr/>
        <p:txBody>
          <a:bodyPr/>
          <a:lstStyle/>
          <a:p>
            <a:endParaRPr lang="de-DE"/>
          </a:p>
        </p:txBody>
      </p:sp>
    </p:spTree>
    <p:extLst>
      <p:ext uri="{BB962C8B-B14F-4D97-AF65-F5344CB8AC3E}">
        <p14:creationId xmlns:p14="http://schemas.microsoft.com/office/powerpoint/2010/main" val="10973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655BD53-A3A5-A248-AC71-D064E801D39F}"/>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FA456910-3457-65AE-2ADB-F3B74EE7B67B}"/>
              </a:ext>
            </a:extLst>
          </p:cNvPr>
          <p:cNvSpPr>
            <a:spLocks noGrp="1"/>
          </p:cNvSpPr>
          <p:nvPr>
            <p:ph type="sldNum" sz="quarter" idx="11"/>
          </p:nvPr>
        </p:nvSpPr>
        <p:spPr/>
        <p:txBody>
          <a:bodyPr/>
          <a:lstStyle/>
          <a:p>
            <a:fld id="{521AE3AC-DDCA-45D4-9B2A-A2DBEA872607}" type="slidenum">
              <a:rPr lang="de-DE" smtClean="0"/>
              <a:pPr/>
              <a:t>12</a:t>
            </a:fld>
            <a:endParaRPr lang="de-DE" dirty="0"/>
          </a:p>
        </p:txBody>
      </p:sp>
    </p:spTree>
    <p:extLst>
      <p:ext uri="{BB962C8B-B14F-4D97-AF65-F5344CB8AC3E}">
        <p14:creationId xmlns:p14="http://schemas.microsoft.com/office/powerpoint/2010/main" val="18719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487C84C-8C35-F7B7-FD1E-CD9B0A5794E2}"/>
              </a:ext>
            </a:extLst>
          </p:cNvPr>
          <p:cNvSpPr>
            <a:spLocks noGrp="1"/>
          </p:cNvSpPr>
          <p:nvPr>
            <p:ph type="title"/>
          </p:nvPr>
        </p:nvSpPr>
        <p:spPr/>
        <p:txBody>
          <a:bodyPr/>
          <a:lstStyle/>
          <a:p>
            <a:r>
              <a:rPr lang="de-DE" dirty="0"/>
              <a:t>Sicheres Arbeiten mit Cuttermessern - Übersicht</a:t>
            </a:r>
          </a:p>
        </p:txBody>
      </p:sp>
      <p:sp>
        <p:nvSpPr>
          <p:cNvPr id="2" name="Inhaltsplatzhalter 1">
            <a:extLst>
              <a:ext uri="{FF2B5EF4-FFF2-40B4-BE49-F238E27FC236}">
                <a16:creationId xmlns:a16="http://schemas.microsoft.com/office/drawing/2014/main" id="{D35CB52D-5A44-54D0-96A1-7701EEA6AD06}"/>
              </a:ext>
            </a:extLst>
          </p:cNvPr>
          <p:cNvSpPr>
            <a:spLocks noGrp="1"/>
          </p:cNvSpPr>
          <p:nvPr>
            <p:ph sz="quarter" idx="22"/>
          </p:nvPr>
        </p:nvSpPr>
        <p:spPr>
          <a:xfrm>
            <a:off x="527053" y="1601093"/>
            <a:ext cx="10525384" cy="4495434"/>
          </a:xfrm>
        </p:spPr>
        <p:txBody>
          <a:bodyPr/>
          <a:lstStyle/>
          <a:p>
            <a:r>
              <a:rPr lang="de-DE" dirty="0"/>
              <a:t>Cuttermesser sind heute in Handwerk und Industrie nicht mehr wegzudenken - selbst in normalen Haushalten sind sie zu finden .</a:t>
            </a:r>
          </a:p>
        </p:txBody>
      </p:sp>
      <p:sp>
        <p:nvSpPr>
          <p:cNvPr id="4" name="Fußzeilenplatzhalter 3">
            <a:extLst>
              <a:ext uri="{FF2B5EF4-FFF2-40B4-BE49-F238E27FC236}">
                <a16:creationId xmlns:a16="http://schemas.microsoft.com/office/drawing/2014/main" id="{71EB8092-9F9E-99FA-EFC7-B3D500C20521}"/>
              </a:ext>
            </a:extLst>
          </p:cNvPr>
          <p:cNvSpPr>
            <a:spLocks noGrp="1"/>
          </p:cNvSpPr>
          <p:nvPr>
            <p:ph type="ftr" sz="quarter" idx="25"/>
          </p:nvPr>
        </p:nvSpPr>
        <p:spPr/>
        <p:txBody>
          <a:bodyPr/>
          <a:lstStyle/>
          <a:p>
            <a:endParaRPr lang="de-DE" dirty="0"/>
          </a:p>
        </p:txBody>
      </p:sp>
      <p:sp>
        <p:nvSpPr>
          <p:cNvPr id="5" name="Foliennummernplatzhalter 4">
            <a:extLst>
              <a:ext uri="{FF2B5EF4-FFF2-40B4-BE49-F238E27FC236}">
                <a16:creationId xmlns:a16="http://schemas.microsoft.com/office/drawing/2014/main" id="{2B60E324-7EC7-5B91-BDD5-08D059D39A26}"/>
              </a:ext>
            </a:extLst>
          </p:cNvPr>
          <p:cNvSpPr>
            <a:spLocks noGrp="1"/>
          </p:cNvSpPr>
          <p:nvPr>
            <p:ph type="sldNum" sz="quarter" idx="26"/>
          </p:nvPr>
        </p:nvSpPr>
        <p:spPr/>
        <p:txBody>
          <a:bodyPr/>
          <a:lstStyle/>
          <a:p>
            <a:fld id="{521AE3AC-DDCA-45D4-9B2A-A2DBEA872607}" type="slidenum">
              <a:rPr lang="de-DE" smtClean="0"/>
              <a:pPr/>
              <a:t>2</a:t>
            </a:fld>
            <a:endParaRPr lang="de-DE" dirty="0"/>
          </a:p>
        </p:txBody>
      </p:sp>
      <p:sp>
        <p:nvSpPr>
          <p:cNvPr id="3" name="Textplatzhalter 2">
            <a:extLst>
              <a:ext uri="{FF2B5EF4-FFF2-40B4-BE49-F238E27FC236}">
                <a16:creationId xmlns:a16="http://schemas.microsoft.com/office/drawing/2014/main" id="{20A8643B-CC66-EE0B-9C8A-6679A5250854}"/>
              </a:ext>
            </a:extLst>
          </p:cNvPr>
          <p:cNvSpPr>
            <a:spLocks noGrp="1"/>
          </p:cNvSpPr>
          <p:nvPr>
            <p:ph type="body" sz="quarter" idx="18"/>
          </p:nvPr>
        </p:nvSpPr>
        <p:spPr/>
        <p:txBody>
          <a:bodyPr/>
          <a:lstStyle/>
          <a:p>
            <a:endParaRPr lang="de-DE"/>
          </a:p>
        </p:txBody>
      </p:sp>
      <p:sp>
        <p:nvSpPr>
          <p:cNvPr id="8" name="Textfeld 7">
            <a:extLst>
              <a:ext uri="{FF2B5EF4-FFF2-40B4-BE49-F238E27FC236}">
                <a16:creationId xmlns:a16="http://schemas.microsoft.com/office/drawing/2014/main" id="{4B79BB6D-E923-EF28-41DF-D663855C67C4}"/>
              </a:ext>
            </a:extLst>
          </p:cNvPr>
          <p:cNvSpPr txBox="1"/>
          <p:nvPr/>
        </p:nvSpPr>
        <p:spPr>
          <a:xfrm>
            <a:off x="1487620" y="5907801"/>
            <a:ext cx="1654947" cy="276999"/>
          </a:xfrm>
          <a:prstGeom prst="rect">
            <a:avLst/>
          </a:prstGeom>
          <a:noFill/>
        </p:spPr>
        <p:txBody>
          <a:bodyPr wrap="square" rtlCol="0">
            <a:spAutoFit/>
          </a:bodyPr>
          <a:lstStyle/>
          <a:p>
            <a:r>
              <a:rPr lang="de-DE" sz="1200" dirty="0"/>
              <a:t>© Adobe - </a:t>
            </a:r>
            <a:r>
              <a:rPr lang="de-DE" sz="1200" dirty="0" err="1"/>
              <a:t>Peekeedee</a:t>
            </a:r>
            <a:endParaRPr lang="de-DE" sz="1200" dirty="0"/>
          </a:p>
        </p:txBody>
      </p:sp>
      <p:sp>
        <p:nvSpPr>
          <p:cNvPr id="9" name="Inhaltsplatzhalter 1">
            <a:extLst>
              <a:ext uri="{FF2B5EF4-FFF2-40B4-BE49-F238E27FC236}">
                <a16:creationId xmlns:a16="http://schemas.microsoft.com/office/drawing/2014/main" id="{196A0998-2C36-67E3-FD41-69606B579B97}"/>
              </a:ext>
            </a:extLst>
          </p:cNvPr>
          <p:cNvSpPr txBox="1">
            <a:spLocks/>
          </p:cNvSpPr>
          <p:nvPr/>
        </p:nvSpPr>
        <p:spPr bwMode="gray">
          <a:xfrm>
            <a:off x="4719484" y="2654710"/>
            <a:ext cx="6332953" cy="3264120"/>
          </a:xfrm>
          <a:prstGeom prst="rect">
            <a:avLst/>
          </a:prstGeom>
        </p:spPr>
        <p:txBody>
          <a:bodyPr vert="horz" lIns="0" tIns="0" rIns="0" bIns="0" rtlCol="0">
            <a:noAutofit/>
          </a:bodyPr>
          <a:lstStyle>
            <a:lvl1pPr marL="0" indent="0" algn="l" defTabSz="914377" rtl="0" eaLnBrk="1" latinLnBrk="0" hangingPunct="1">
              <a:lnSpc>
                <a:spcPct val="100000"/>
              </a:lnSpc>
              <a:spcBef>
                <a:spcPts val="400"/>
              </a:spcBef>
              <a:spcAft>
                <a:spcPts val="400"/>
              </a:spcAft>
              <a:buFont typeface="Arial" panose="020B0604020202020204" pitchFamily="34" charset="0"/>
              <a:buChar char="​"/>
              <a:defRPr sz="2400" kern="1200">
                <a:solidFill>
                  <a:schemeClr val="tx2"/>
                </a:solidFill>
                <a:latin typeface="Calibri" panose="020F0502020204030204" pitchFamily="34" charset="0"/>
                <a:ea typeface="+mn-ea"/>
                <a:cs typeface="+mn-cs"/>
              </a:defRPr>
            </a:lvl1pPr>
            <a:lvl2pPr marL="360000" indent="-360000" algn="l" defTabSz="914377" rtl="0" eaLnBrk="1" latinLnBrk="0" hangingPunct="1">
              <a:lnSpc>
                <a:spcPct val="100000"/>
              </a:lnSpc>
              <a:spcBef>
                <a:spcPts val="400"/>
              </a:spcBef>
              <a:spcAft>
                <a:spcPts val="400"/>
              </a:spcAft>
              <a:buClr>
                <a:schemeClr val="accent1"/>
              </a:buClr>
              <a:buSzPct val="115000"/>
              <a:buFont typeface="Symbol" panose="05050102010706020507" pitchFamily="18" charset="2"/>
              <a:buChar char="-"/>
              <a:defRPr sz="2400" kern="1200">
                <a:solidFill>
                  <a:schemeClr val="tx2"/>
                </a:solidFill>
                <a:latin typeface="Calibri" panose="020F0502020204030204" pitchFamily="34" charset="0"/>
                <a:ea typeface="+mn-ea"/>
                <a:cs typeface="+mn-cs"/>
              </a:defRPr>
            </a:lvl2pPr>
            <a:lvl3pPr marL="720000" indent="-360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2400" kern="1200">
                <a:solidFill>
                  <a:schemeClr val="tx2"/>
                </a:solidFill>
                <a:latin typeface="Calibri" panose="020F0502020204030204" pitchFamily="34" charset="0"/>
                <a:ea typeface="+mn-ea"/>
                <a:cs typeface="+mn-cs"/>
              </a:defRPr>
            </a:lvl3pPr>
            <a:lvl4pPr marL="360000" indent="-360000" algn="l" defTabSz="914377" rtl="0" eaLnBrk="1" latinLnBrk="0" hangingPunct="1">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kern="1200">
                <a:solidFill>
                  <a:schemeClr val="tx2"/>
                </a:solidFill>
                <a:latin typeface="Calibri" panose="020F0502020204030204" pitchFamily="34" charset="0"/>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4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
            </a:pPr>
            <a:r>
              <a:rPr lang="de-DE" sz="2000" dirty="0"/>
              <a:t>Cuttermesser sind unter vielen Namen bekannt – mal als Teppich-, Tapeten- oder Paketmesser, aber auch als Japan- oder Stanley-Messer nach dem ersten Hersteller der Fa. Stanley Works.</a:t>
            </a:r>
          </a:p>
          <a:p>
            <a:pPr marL="342900" indent="-342900">
              <a:buClr>
                <a:schemeClr val="accent1"/>
              </a:buClr>
              <a:buFont typeface="Wingdings" panose="05000000000000000000" pitchFamily="2" charset="2"/>
              <a:buChar char="§"/>
            </a:pPr>
            <a:r>
              <a:rPr lang="de-DE" sz="2000" dirty="0"/>
              <a:t>Neben der Bezeichnung Cuttermesser etabliert sich heute auch der Begriff Kartonmesser.</a:t>
            </a:r>
          </a:p>
          <a:p>
            <a:pPr marL="342900" indent="-342900">
              <a:buClr>
                <a:schemeClr val="accent1"/>
              </a:buClr>
              <a:buFont typeface="Wingdings" panose="05000000000000000000" pitchFamily="2" charset="2"/>
              <a:buChar char="§"/>
            </a:pPr>
            <a:r>
              <a:rPr lang="de-DE" sz="2000" dirty="0"/>
              <a:t>Messer mit selbsttätig einziehender Klinge werden auch Sicherheitsmesser genannt.</a:t>
            </a:r>
          </a:p>
        </p:txBody>
      </p:sp>
      <p:pic>
        <p:nvPicPr>
          <p:cNvPr id="10" name="Grafik 9">
            <a:extLst>
              <a:ext uri="{FF2B5EF4-FFF2-40B4-BE49-F238E27FC236}">
                <a16:creationId xmlns:a16="http://schemas.microsoft.com/office/drawing/2014/main" id="{5ACB6207-32EF-0184-5A23-4EF24E30D6C2}"/>
              </a:ext>
            </a:extLst>
          </p:cNvPr>
          <p:cNvPicPr>
            <a:picLocks noChangeAspect="1"/>
          </p:cNvPicPr>
          <p:nvPr/>
        </p:nvPicPr>
        <p:blipFill>
          <a:blip r:embed="rId4"/>
          <a:stretch>
            <a:fillRect/>
          </a:stretch>
        </p:blipFill>
        <p:spPr>
          <a:xfrm rot="5400000">
            <a:off x="639220" y="2989219"/>
            <a:ext cx="3515533" cy="2343689"/>
          </a:xfrm>
          <a:prstGeom prst="rect">
            <a:avLst/>
          </a:prstGeom>
        </p:spPr>
      </p:pic>
    </p:spTree>
    <p:extLst>
      <p:ext uri="{BB962C8B-B14F-4D97-AF65-F5344CB8AC3E}">
        <p14:creationId xmlns:p14="http://schemas.microsoft.com/office/powerpoint/2010/main" val="194234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Sicheres Arbeiten mit Cuttermessern - Unfallzahlen</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p:txBody>
          <a:bodyPr/>
          <a:lstStyle/>
          <a:p>
            <a:pPr marL="0" indent="0">
              <a:buNone/>
            </a:pPr>
            <a:r>
              <a:rPr lang="de-DE" dirty="0"/>
              <a:t>Der Umgang mit Cuttermessern ist nicht unproblematisch. Laut der Berufs-genossenschaft </a:t>
            </a:r>
            <a:r>
              <a:rPr lang="de-DE" dirty="0" err="1"/>
              <a:t>BGHW</a:t>
            </a:r>
            <a:r>
              <a:rPr lang="de-DE" dirty="0"/>
              <a:t> ergaben sich innerhalb eines Jahres etwa 3.000 gemeldete Arbeitsunfälle mit einer Ausfallzeit von mehr als 3 Arbeitstagen.</a:t>
            </a:r>
          </a:p>
          <a:p>
            <a:pPr marL="342900" indent="-342900">
              <a:spcBef>
                <a:spcPts val="600"/>
              </a:spcBef>
              <a:buClr>
                <a:schemeClr val="accent1"/>
              </a:buClr>
              <a:buFont typeface="Wingdings" panose="05000000000000000000" pitchFamily="2" charset="2"/>
              <a:buChar char="§"/>
            </a:pPr>
            <a:r>
              <a:rPr lang="de-DE" dirty="0"/>
              <a:t>Über 90% der Unfälle ließen sich durch den Einsatz von Messern mit selbständiger Klingensicherung vermeiden.</a:t>
            </a:r>
          </a:p>
          <a:p>
            <a:pPr marL="342900" indent="-342900">
              <a:buClr>
                <a:schemeClr val="accent1"/>
              </a:buClr>
              <a:buFont typeface="Wingdings" panose="05000000000000000000" pitchFamily="2" charset="2"/>
              <a:buChar char="§"/>
            </a:pPr>
            <a:r>
              <a:rPr lang="de-DE" dirty="0"/>
              <a:t>Abrutschen bei der Klingenführung und das Herausziehen des Messers nach dem Schnitt sind häufige Ursachen für Verletzungen.</a:t>
            </a:r>
          </a:p>
          <a:p>
            <a:pPr marL="342900" indent="-342900">
              <a:buClr>
                <a:schemeClr val="accent1"/>
              </a:buClr>
              <a:buFont typeface="Wingdings" panose="05000000000000000000" pitchFamily="2" charset="2"/>
              <a:buChar char="§"/>
            </a:pPr>
            <a:r>
              <a:rPr lang="de-DE" dirty="0"/>
              <a:t>Durch die konsequente Anwendung einer antrainierten sicheren Vorgehensweise durch Unterweisung in  „Schnittführung und Technik“ wird die Gefährdung abermals reduziert.</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3</a:t>
            </a:fld>
            <a:endParaRPr lang="de-DE" dirty="0"/>
          </a:p>
        </p:txBody>
      </p:sp>
      <p:sp>
        <p:nvSpPr>
          <p:cNvPr id="7" name="Textplatzhalter 6">
            <a:extLst>
              <a:ext uri="{FF2B5EF4-FFF2-40B4-BE49-F238E27FC236}">
                <a16:creationId xmlns:a16="http://schemas.microsoft.com/office/drawing/2014/main" id="{E8FA4C87-2154-3AD1-9A8B-38CA6D50C928}"/>
              </a:ext>
            </a:extLst>
          </p:cNvPr>
          <p:cNvSpPr>
            <a:spLocks noGrp="1"/>
          </p:cNvSpPr>
          <p:nvPr>
            <p:ph type="body" sz="quarter" idx="18"/>
          </p:nvPr>
        </p:nvSpPr>
        <p:spPr/>
        <p:txBody>
          <a:bodyPr/>
          <a:lstStyle/>
          <a:p>
            <a:endParaRPr lang="de-DE"/>
          </a:p>
        </p:txBody>
      </p:sp>
    </p:spTree>
    <p:extLst>
      <p:ext uri="{BB962C8B-B14F-4D97-AF65-F5344CB8AC3E}">
        <p14:creationId xmlns:p14="http://schemas.microsoft.com/office/powerpoint/2010/main" val="348964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1077F6C-4118-CC35-9689-167FB73C17EF}"/>
              </a:ext>
            </a:extLst>
          </p:cNvPr>
          <p:cNvSpPr>
            <a:spLocks noGrp="1"/>
          </p:cNvSpPr>
          <p:nvPr>
            <p:ph type="title"/>
          </p:nvPr>
        </p:nvSpPr>
        <p:spPr/>
        <p:txBody>
          <a:bodyPr/>
          <a:lstStyle/>
          <a:p>
            <a:r>
              <a:rPr lang="de-DE" dirty="0"/>
              <a:t>Verletzungen</a:t>
            </a:r>
          </a:p>
        </p:txBody>
      </p:sp>
      <p:sp>
        <p:nvSpPr>
          <p:cNvPr id="2" name="Inhaltsplatzhalter 1">
            <a:extLst>
              <a:ext uri="{FF2B5EF4-FFF2-40B4-BE49-F238E27FC236}">
                <a16:creationId xmlns:a16="http://schemas.microsoft.com/office/drawing/2014/main" id="{54A88FA8-FF0E-B300-C824-224DBDF7724A}"/>
              </a:ext>
            </a:extLst>
          </p:cNvPr>
          <p:cNvSpPr>
            <a:spLocks noGrp="1"/>
          </p:cNvSpPr>
          <p:nvPr>
            <p:ph sz="quarter" idx="19"/>
          </p:nvPr>
        </p:nvSpPr>
        <p:spPr>
          <a:xfrm>
            <a:off x="527051" y="1601093"/>
            <a:ext cx="7830368" cy="4495434"/>
          </a:xfrm>
        </p:spPr>
        <p:txBody>
          <a:bodyPr/>
          <a:lstStyle/>
          <a:p>
            <a:r>
              <a:rPr lang="de-DE" dirty="0"/>
              <a:t>Tiefe Schnittverletzungen an Fingern, Händen oder auch an Unterarmen durch abrutschende feststehende Klingen sind typisch bei Arbeiten mit herkömmlichen Cuttermessern.</a:t>
            </a:r>
          </a:p>
          <a:p>
            <a:pPr marL="360000" indent="-360000">
              <a:spcBef>
                <a:spcPts val="600"/>
              </a:spcBef>
              <a:buClr>
                <a:schemeClr val="accent1"/>
              </a:buClr>
              <a:buFont typeface="Wingdings" panose="05000000000000000000" pitchFamily="2" charset="2"/>
              <a:buChar char="§"/>
            </a:pPr>
            <a:r>
              <a:rPr lang="de-DE" dirty="0"/>
              <a:t>Bei der Verwendung einer stumpfen Klinge wird mehr Kraft aufgewandt. </a:t>
            </a:r>
          </a:p>
          <a:p>
            <a:pPr marL="360000" indent="-360000">
              <a:spcBef>
                <a:spcPts val="600"/>
              </a:spcBef>
              <a:buClr>
                <a:schemeClr val="accent1"/>
              </a:buClr>
              <a:buFont typeface="Wingdings" panose="05000000000000000000" pitchFamily="2" charset="2"/>
              <a:buChar char="§"/>
            </a:pPr>
            <a:r>
              <a:rPr lang="de-DE" dirty="0"/>
              <a:t>Im Fall des Abrutschens wird die Verletzung umso gravierender.</a:t>
            </a:r>
          </a:p>
          <a:p>
            <a:pPr marL="360000" indent="-360000">
              <a:spcBef>
                <a:spcPts val="600"/>
              </a:spcBef>
              <a:buClr>
                <a:schemeClr val="accent1"/>
              </a:buClr>
              <a:buFont typeface="Wingdings" panose="05000000000000000000" pitchFamily="2" charset="2"/>
              <a:buChar char="§"/>
            </a:pPr>
            <a:r>
              <a:rPr lang="de-DE" dirty="0"/>
              <a:t>Die Schnittführung wird unkontrollierter, die Gefährdung steigt. </a:t>
            </a:r>
          </a:p>
          <a:p>
            <a:pPr marL="360000" indent="-360000">
              <a:spcBef>
                <a:spcPts val="600"/>
              </a:spcBef>
              <a:buClr>
                <a:schemeClr val="accent1"/>
              </a:buClr>
              <a:buFont typeface="Wingdings" panose="05000000000000000000" pitchFamily="2" charset="2"/>
              <a:buChar char="§"/>
            </a:pPr>
            <a:r>
              <a:rPr lang="de-DE" dirty="0"/>
              <a:t>Man sollte niemals versuchen ein herabfallendes Cuttermesser reflexartig aufzufangen.</a:t>
            </a:r>
          </a:p>
        </p:txBody>
      </p:sp>
      <p:sp>
        <p:nvSpPr>
          <p:cNvPr id="4" name="Fußzeilenplatzhalter 3">
            <a:extLst>
              <a:ext uri="{FF2B5EF4-FFF2-40B4-BE49-F238E27FC236}">
                <a16:creationId xmlns:a16="http://schemas.microsoft.com/office/drawing/2014/main" id="{0E80F510-E874-01B9-D822-4209FA9E0A29}"/>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BAB2A819-0538-0E0C-E894-919EF5AAFCFD}"/>
              </a:ext>
            </a:extLst>
          </p:cNvPr>
          <p:cNvSpPr>
            <a:spLocks noGrp="1"/>
          </p:cNvSpPr>
          <p:nvPr>
            <p:ph type="sldNum" sz="quarter" idx="21"/>
          </p:nvPr>
        </p:nvSpPr>
        <p:spPr/>
        <p:txBody>
          <a:bodyPr/>
          <a:lstStyle/>
          <a:p>
            <a:fld id="{521AE3AC-DDCA-45D4-9B2A-A2DBEA872607}" type="slidenum">
              <a:rPr lang="de-DE" smtClean="0"/>
              <a:pPr/>
              <a:t>4</a:t>
            </a:fld>
            <a:endParaRPr lang="de-DE" dirty="0"/>
          </a:p>
        </p:txBody>
      </p:sp>
      <p:sp>
        <p:nvSpPr>
          <p:cNvPr id="3" name="Textplatzhalter 2">
            <a:extLst>
              <a:ext uri="{FF2B5EF4-FFF2-40B4-BE49-F238E27FC236}">
                <a16:creationId xmlns:a16="http://schemas.microsoft.com/office/drawing/2014/main" id="{C7DD2486-8216-F22D-48D8-EFAE70E84A69}"/>
              </a:ext>
            </a:extLst>
          </p:cNvPr>
          <p:cNvSpPr>
            <a:spLocks noGrp="1"/>
          </p:cNvSpPr>
          <p:nvPr>
            <p:ph type="body" sz="quarter" idx="18"/>
          </p:nvPr>
        </p:nvSpPr>
        <p:spPr/>
        <p:txBody>
          <a:bodyPr/>
          <a:lstStyle/>
          <a:p>
            <a:endParaRPr lang="de-DE"/>
          </a:p>
        </p:txBody>
      </p:sp>
      <p:pic>
        <p:nvPicPr>
          <p:cNvPr id="8" name="Grafik 7" descr="Ein Bild, das Text, Whiteboard enthält.&#10;&#10;Automatisch generierte Beschreibung">
            <a:extLst>
              <a:ext uri="{FF2B5EF4-FFF2-40B4-BE49-F238E27FC236}">
                <a16:creationId xmlns:a16="http://schemas.microsoft.com/office/drawing/2014/main" id="{25D19681-5FC3-7966-3520-0226C08CAB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1995" y="2500287"/>
            <a:ext cx="3130408" cy="2708895"/>
          </a:xfrm>
          <a:prstGeom prst="rect">
            <a:avLst/>
          </a:prstGeom>
        </p:spPr>
      </p:pic>
      <p:sp>
        <p:nvSpPr>
          <p:cNvPr id="9" name="Rechteck 8">
            <a:extLst>
              <a:ext uri="{FF2B5EF4-FFF2-40B4-BE49-F238E27FC236}">
                <a16:creationId xmlns:a16="http://schemas.microsoft.com/office/drawing/2014/main" id="{F4CB7D76-1879-628F-CD54-03FA320759A7}"/>
              </a:ext>
            </a:extLst>
          </p:cNvPr>
          <p:cNvSpPr/>
          <p:nvPr/>
        </p:nvSpPr>
        <p:spPr>
          <a:xfrm>
            <a:off x="8969002" y="4866422"/>
            <a:ext cx="1871346" cy="276999"/>
          </a:xfrm>
          <a:prstGeom prst="rect">
            <a:avLst/>
          </a:prstGeom>
        </p:spPr>
        <p:txBody>
          <a:bodyPr wrap="none">
            <a:spAutoFit/>
          </a:bodyPr>
          <a:lstStyle/>
          <a:p>
            <a:r>
              <a:rPr lang="de-DE" sz="1200" dirty="0">
                <a:solidFill>
                  <a:schemeClr val="tx2"/>
                </a:solidFill>
              </a:rPr>
              <a:t>© Adobe – Nikolai Sorokin </a:t>
            </a:r>
          </a:p>
        </p:txBody>
      </p:sp>
    </p:spTree>
    <p:extLst>
      <p:ext uri="{BB962C8B-B14F-4D97-AF65-F5344CB8AC3E}">
        <p14:creationId xmlns:p14="http://schemas.microsoft.com/office/powerpoint/2010/main" val="195609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244C6E5-6662-4A85-E8CF-7001F650CE68}"/>
              </a:ext>
            </a:extLst>
          </p:cNvPr>
          <p:cNvSpPr>
            <a:spLocks noGrp="1"/>
          </p:cNvSpPr>
          <p:nvPr>
            <p:ph type="title"/>
          </p:nvPr>
        </p:nvSpPr>
        <p:spPr/>
        <p:txBody>
          <a:bodyPr/>
          <a:lstStyle/>
          <a:p>
            <a:r>
              <a:rPr lang="de-DE" dirty="0"/>
              <a:t>Regeln für richtiges Verhalten - Unterweisung</a:t>
            </a:r>
          </a:p>
        </p:txBody>
      </p:sp>
      <p:sp>
        <p:nvSpPr>
          <p:cNvPr id="2" name="Inhaltsplatzhalter 1">
            <a:extLst>
              <a:ext uri="{FF2B5EF4-FFF2-40B4-BE49-F238E27FC236}">
                <a16:creationId xmlns:a16="http://schemas.microsoft.com/office/drawing/2014/main" id="{B0631D93-B57D-971C-E0FD-CE422D6361A3}"/>
              </a:ext>
            </a:extLst>
          </p:cNvPr>
          <p:cNvSpPr>
            <a:spLocks noGrp="1"/>
          </p:cNvSpPr>
          <p:nvPr>
            <p:ph sz="quarter" idx="19"/>
          </p:nvPr>
        </p:nvSpPr>
        <p:spPr>
          <a:xfrm>
            <a:off x="527051" y="1601093"/>
            <a:ext cx="10013130" cy="4495434"/>
          </a:xfrm>
        </p:spPr>
        <p:txBody>
          <a:bodyPr/>
          <a:lstStyle/>
          <a:p>
            <a:pPr marL="0" indent="0">
              <a:buNone/>
            </a:pPr>
            <a:r>
              <a:rPr lang="de-DE" dirty="0"/>
              <a:t>Wie bei allen Werkzeugen ist neben dem einwandfreien Zustand das richtige Verhalten/Handhabung bei der Anwendung entscheidend für sicheres Arbeiten.</a:t>
            </a:r>
          </a:p>
          <a:p>
            <a:pPr marL="342900" indent="-342900">
              <a:buClr>
                <a:schemeClr val="accent1"/>
              </a:buClr>
              <a:buFont typeface="Wingdings" panose="05000000000000000000" pitchFamily="2" charset="2"/>
              <a:buChar char="§"/>
            </a:pPr>
            <a:r>
              <a:rPr lang="de-DE" dirty="0"/>
              <a:t>Eine ausführliche Einweisung mittels Betriebsanweisung durch einen erfahrenen Kollegen oder Vorgesetzten hat stattgefunden.</a:t>
            </a:r>
          </a:p>
          <a:p>
            <a:pPr marL="342900" indent="-342900">
              <a:buClr>
                <a:schemeClr val="accent1"/>
              </a:buClr>
              <a:buFont typeface="Wingdings" panose="05000000000000000000" pitchFamily="2" charset="2"/>
              <a:buChar char="§"/>
            </a:pPr>
            <a:r>
              <a:rPr lang="de-DE" dirty="0"/>
              <a:t>Der Unterwiesene hat die Thematik</a:t>
            </a:r>
            <a:br>
              <a:rPr lang="de-DE" dirty="0"/>
            </a:br>
            <a:r>
              <a:rPr lang="de-DE" dirty="0"/>
              <a:t>verstanden und dies durch Unterschrift</a:t>
            </a:r>
            <a:br>
              <a:rPr lang="de-DE" dirty="0"/>
            </a:br>
            <a:r>
              <a:rPr lang="de-DE" dirty="0"/>
              <a:t>bestätigt. </a:t>
            </a:r>
          </a:p>
          <a:p>
            <a:pPr marL="342900" indent="-342900">
              <a:spcBef>
                <a:spcPts val="0"/>
              </a:spcBef>
              <a:buClr>
                <a:schemeClr val="accent1"/>
              </a:buClr>
              <a:buFont typeface="Wingdings" panose="05000000000000000000" pitchFamily="2" charset="2"/>
              <a:buChar char="§"/>
            </a:pPr>
            <a:r>
              <a:rPr lang="de-DE" dirty="0"/>
              <a:t>Der Vorgesetzte überzeugt sich davon, </a:t>
            </a:r>
            <a:br>
              <a:rPr lang="de-DE" dirty="0"/>
            </a:br>
            <a:r>
              <a:rPr lang="de-DE" dirty="0"/>
              <a:t>das die unterwiesenen Sicherheitsregeln</a:t>
            </a:r>
            <a:br>
              <a:rPr lang="de-DE" dirty="0"/>
            </a:br>
            <a:r>
              <a:rPr lang="de-DE" dirty="0"/>
              <a:t>eingehalten und die ausgegebene PSA</a:t>
            </a:r>
            <a:br>
              <a:rPr lang="de-DE" dirty="0"/>
            </a:br>
            <a:r>
              <a:rPr lang="de-DE" dirty="0"/>
              <a:t>genutzt wird.</a:t>
            </a:r>
          </a:p>
        </p:txBody>
      </p:sp>
      <p:sp>
        <p:nvSpPr>
          <p:cNvPr id="4" name="Fußzeilenplatzhalter 3">
            <a:extLst>
              <a:ext uri="{FF2B5EF4-FFF2-40B4-BE49-F238E27FC236}">
                <a16:creationId xmlns:a16="http://schemas.microsoft.com/office/drawing/2014/main" id="{C14D1A6D-932B-C1E0-4202-AA68BA6A495B}"/>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3237C760-4089-43D7-CABD-7DD04A872843}"/>
              </a:ext>
            </a:extLst>
          </p:cNvPr>
          <p:cNvSpPr>
            <a:spLocks noGrp="1"/>
          </p:cNvSpPr>
          <p:nvPr>
            <p:ph type="sldNum" sz="quarter" idx="21"/>
          </p:nvPr>
        </p:nvSpPr>
        <p:spPr/>
        <p:txBody>
          <a:bodyPr/>
          <a:lstStyle/>
          <a:p>
            <a:fld id="{521AE3AC-DDCA-45D4-9B2A-A2DBEA872607}" type="slidenum">
              <a:rPr lang="de-DE" smtClean="0"/>
              <a:pPr/>
              <a:t>5</a:t>
            </a:fld>
            <a:endParaRPr lang="de-DE" dirty="0"/>
          </a:p>
        </p:txBody>
      </p:sp>
      <p:sp>
        <p:nvSpPr>
          <p:cNvPr id="3" name="Textplatzhalter 2">
            <a:extLst>
              <a:ext uri="{FF2B5EF4-FFF2-40B4-BE49-F238E27FC236}">
                <a16:creationId xmlns:a16="http://schemas.microsoft.com/office/drawing/2014/main" id="{25E62A84-C092-B2D6-AEE9-4BCB3E113AD9}"/>
              </a:ext>
            </a:extLst>
          </p:cNvPr>
          <p:cNvSpPr>
            <a:spLocks noGrp="1"/>
          </p:cNvSpPr>
          <p:nvPr>
            <p:ph type="body" sz="quarter" idx="18"/>
          </p:nvPr>
        </p:nvSpPr>
        <p:spPr/>
        <p:txBody>
          <a:bodyPr/>
          <a:lstStyle/>
          <a:p>
            <a:endParaRPr lang="de-DE"/>
          </a:p>
        </p:txBody>
      </p:sp>
      <p:pic>
        <p:nvPicPr>
          <p:cNvPr id="8" name="Grafik 7">
            <a:extLst>
              <a:ext uri="{FF2B5EF4-FFF2-40B4-BE49-F238E27FC236}">
                <a16:creationId xmlns:a16="http://schemas.microsoft.com/office/drawing/2014/main" id="{B9747CC3-7C36-BB58-8E48-C4FFE0FC54D7}"/>
              </a:ext>
            </a:extLst>
          </p:cNvPr>
          <p:cNvPicPr>
            <a:picLocks noChangeAspect="1"/>
          </p:cNvPicPr>
          <p:nvPr/>
        </p:nvPicPr>
        <p:blipFill>
          <a:blip r:embed="rId2"/>
          <a:stretch>
            <a:fillRect/>
          </a:stretch>
        </p:blipFill>
        <p:spPr>
          <a:xfrm>
            <a:off x="6688725" y="3672233"/>
            <a:ext cx="3707904" cy="2447775"/>
          </a:xfrm>
          <a:prstGeom prst="rect">
            <a:avLst/>
          </a:prstGeom>
        </p:spPr>
      </p:pic>
      <p:sp>
        <p:nvSpPr>
          <p:cNvPr id="9" name="Rechteck 8">
            <a:extLst>
              <a:ext uri="{FF2B5EF4-FFF2-40B4-BE49-F238E27FC236}">
                <a16:creationId xmlns:a16="http://schemas.microsoft.com/office/drawing/2014/main" id="{CBA5F3DF-3304-F076-21F3-6EFF6ED87BD7}"/>
              </a:ext>
            </a:extLst>
          </p:cNvPr>
          <p:cNvSpPr/>
          <p:nvPr/>
        </p:nvSpPr>
        <p:spPr>
          <a:xfrm>
            <a:off x="9066368" y="5844463"/>
            <a:ext cx="1295547" cy="276999"/>
          </a:xfrm>
          <a:prstGeom prst="rect">
            <a:avLst/>
          </a:prstGeom>
        </p:spPr>
        <p:txBody>
          <a:bodyPr wrap="square">
            <a:spAutoFit/>
          </a:bodyPr>
          <a:lstStyle/>
          <a:p>
            <a:r>
              <a:rPr lang="de-DE" sz="1200" dirty="0"/>
              <a:t>© Adobe - </a:t>
            </a:r>
            <a:r>
              <a:rPr lang="de-DE" sz="1200" dirty="0" err="1"/>
              <a:t>Zerbor</a:t>
            </a:r>
            <a:endParaRPr lang="de-DE" sz="1200" dirty="0"/>
          </a:p>
        </p:txBody>
      </p:sp>
    </p:spTree>
    <p:extLst>
      <p:ext uri="{BB962C8B-B14F-4D97-AF65-F5344CB8AC3E}">
        <p14:creationId xmlns:p14="http://schemas.microsoft.com/office/powerpoint/2010/main" val="169778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09076FD-81E9-C5D0-0759-88586B21C273}"/>
              </a:ext>
            </a:extLst>
          </p:cNvPr>
          <p:cNvSpPr>
            <a:spLocks noGrp="1"/>
          </p:cNvSpPr>
          <p:nvPr>
            <p:ph type="title"/>
          </p:nvPr>
        </p:nvSpPr>
        <p:spPr/>
        <p:txBody>
          <a:bodyPr/>
          <a:lstStyle/>
          <a:p>
            <a:r>
              <a:rPr lang="de-DE" dirty="0"/>
              <a:t>Auswahl und Handhabung</a:t>
            </a:r>
          </a:p>
        </p:txBody>
      </p:sp>
      <p:sp>
        <p:nvSpPr>
          <p:cNvPr id="2" name="Inhaltsplatzhalter 1">
            <a:extLst>
              <a:ext uri="{FF2B5EF4-FFF2-40B4-BE49-F238E27FC236}">
                <a16:creationId xmlns:a16="http://schemas.microsoft.com/office/drawing/2014/main" id="{896B0B54-FFEC-D543-AA69-0302DF07F55B}"/>
              </a:ext>
            </a:extLst>
          </p:cNvPr>
          <p:cNvSpPr>
            <a:spLocks noGrp="1"/>
          </p:cNvSpPr>
          <p:nvPr>
            <p:ph sz="quarter" idx="19"/>
          </p:nvPr>
        </p:nvSpPr>
        <p:spPr/>
        <p:txBody>
          <a:bodyPr/>
          <a:lstStyle/>
          <a:p>
            <a:pPr marL="0" indent="0">
              <a:buNone/>
            </a:pPr>
            <a:r>
              <a:rPr lang="de-DE" dirty="0"/>
              <a:t>Die richtige Auswahl ….</a:t>
            </a:r>
          </a:p>
          <a:p>
            <a:pPr marL="342900" indent="-342900">
              <a:spcAft>
                <a:spcPts val="600"/>
              </a:spcAft>
              <a:buClr>
                <a:schemeClr val="accent1"/>
              </a:buClr>
              <a:buFont typeface="Wingdings" panose="05000000000000000000" pitchFamily="2" charset="2"/>
              <a:buChar char="§"/>
            </a:pPr>
            <a:r>
              <a:rPr lang="de-DE" dirty="0"/>
              <a:t>Das Messer soll scharf sein, die Klinge darf nicht beschädigt sein. </a:t>
            </a:r>
          </a:p>
          <a:p>
            <a:pPr marL="342900" indent="-342900">
              <a:spcAft>
                <a:spcPts val="600"/>
              </a:spcAft>
              <a:buClr>
                <a:schemeClr val="accent1"/>
              </a:buClr>
              <a:buFont typeface="Wingdings" panose="05000000000000000000" pitchFamily="2" charset="2"/>
              <a:buChar char="§"/>
            </a:pPr>
            <a:r>
              <a:rPr lang="de-DE" dirty="0"/>
              <a:t>Nur vom Arbeitgeber bereitgestellte Cuttermesser verwenden. </a:t>
            </a:r>
          </a:p>
          <a:p>
            <a:pPr marL="342900" indent="-342900">
              <a:spcAft>
                <a:spcPts val="600"/>
              </a:spcAft>
              <a:buClr>
                <a:schemeClr val="accent1"/>
              </a:buClr>
              <a:buFont typeface="Wingdings" panose="05000000000000000000" pitchFamily="2" charset="2"/>
              <a:buChar char="§"/>
            </a:pPr>
            <a:r>
              <a:rPr lang="de-DE" dirty="0"/>
              <a:t>Messer mit ergonomischem Griff und selbsttätiger Klingensicherung bevorzugen. </a:t>
            </a:r>
          </a:p>
          <a:p>
            <a:pPr marL="342900" indent="-342900">
              <a:spcAft>
                <a:spcPts val="600"/>
              </a:spcAft>
              <a:buClr>
                <a:schemeClr val="accent1"/>
              </a:buClr>
              <a:buFont typeface="Wingdings" panose="05000000000000000000" pitchFamily="2" charset="2"/>
              <a:buChar char="§"/>
            </a:pPr>
            <a:r>
              <a:rPr lang="de-DE" dirty="0"/>
              <a:t>Die Klingentiefe soll einstellbar sein. </a:t>
            </a:r>
          </a:p>
          <a:p>
            <a:pPr marL="342900" indent="-342900">
              <a:spcAft>
                <a:spcPts val="600"/>
              </a:spcAft>
              <a:buClr>
                <a:schemeClr val="accent1"/>
              </a:buClr>
              <a:buFont typeface="Wingdings" panose="05000000000000000000" pitchFamily="2" charset="2"/>
              <a:buChar char="§"/>
            </a:pPr>
            <a:r>
              <a:rPr lang="de-DE" dirty="0" err="1"/>
              <a:t>Abbrechklingen</a:t>
            </a:r>
            <a:r>
              <a:rPr lang="de-DE" dirty="0"/>
              <a:t> nicht zu weit herausstehen lassen. </a:t>
            </a:r>
          </a:p>
          <a:p>
            <a:pPr marL="342900" indent="-342900">
              <a:spcAft>
                <a:spcPts val="600"/>
              </a:spcAft>
              <a:buClr>
                <a:schemeClr val="accent1"/>
              </a:buClr>
              <a:buFont typeface="Wingdings" panose="05000000000000000000" pitchFamily="2" charset="2"/>
              <a:buChar char="§"/>
            </a:pPr>
            <a:r>
              <a:rPr lang="de-DE" dirty="0"/>
              <a:t>Spezielle schnittfeste Handschuhe verwenden. </a:t>
            </a:r>
          </a:p>
          <a:p>
            <a:pPr marL="342900" indent="-342900">
              <a:spcAft>
                <a:spcPts val="600"/>
              </a:spcAft>
              <a:buClr>
                <a:schemeClr val="accent1"/>
              </a:buClr>
              <a:buFont typeface="Wingdings" panose="05000000000000000000" pitchFamily="2" charset="2"/>
              <a:buChar char="§"/>
            </a:pPr>
            <a:r>
              <a:rPr lang="de-DE" dirty="0"/>
              <a:t>Die richtige (sichere) Schnitttechnik trainieren.</a:t>
            </a:r>
          </a:p>
        </p:txBody>
      </p:sp>
      <p:sp>
        <p:nvSpPr>
          <p:cNvPr id="4" name="Fußzeilenplatzhalter 3">
            <a:extLst>
              <a:ext uri="{FF2B5EF4-FFF2-40B4-BE49-F238E27FC236}">
                <a16:creationId xmlns:a16="http://schemas.microsoft.com/office/drawing/2014/main" id="{76A3B472-98E9-5572-D397-C7100A254ACF}"/>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7B554F56-F95A-A0BA-3DD3-2523A8E021ED}"/>
              </a:ext>
            </a:extLst>
          </p:cNvPr>
          <p:cNvSpPr>
            <a:spLocks noGrp="1"/>
          </p:cNvSpPr>
          <p:nvPr>
            <p:ph type="sldNum" sz="quarter" idx="21"/>
          </p:nvPr>
        </p:nvSpPr>
        <p:spPr/>
        <p:txBody>
          <a:bodyPr/>
          <a:lstStyle/>
          <a:p>
            <a:fld id="{521AE3AC-DDCA-45D4-9B2A-A2DBEA872607}" type="slidenum">
              <a:rPr lang="de-DE" smtClean="0"/>
              <a:pPr/>
              <a:t>6</a:t>
            </a:fld>
            <a:endParaRPr lang="de-DE" dirty="0"/>
          </a:p>
        </p:txBody>
      </p:sp>
      <p:sp>
        <p:nvSpPr>
          <p:cNvPr id="3" name="Textplatzhalter 2">
            <a:extLst>
              <a:ext uri="{FF2B5EF4-FFF2-40B4-BE49-F238E27FC236}">
                <a16:creationId xmlns:a16="http://schemas.microsoft.com/office/drawing/2014/main" id="{E5F2ADEF-7DBE-3293-D348-FFD2142201BA}"/>
              </a:ext>
            </a:extLst>
          </p:cNvPr>
          <p:cNvSpPr>
            <a:spLocks noGrp="1"/>
          </p:cNvSpPr>
          <p:nvPr>
            <p:ph type="body" sz="quarter" idx="18"/>
          </p:nvPr>
        </p:nvSpPr>
        <p:spPr/>
        <p:txBody>
          <a:bodyPr/>
          <a:lstStyle/>
          <a:p>
            <a:endParaRPr lang="de-DE"/>
          </a:p>
        </p:txBody>
      </p:sp>
      <p:pic>
        <p:nvPicPr>
          <p:cNvPr id="8" name="Grafik 7">
            <a:extLst>
              <a:ext uri="{FF2B5EF4-FFF2-40B4-BE49-F238E27FC236}">
                <a16:creationId xmlns:a16="http://schemas.microsoft.com/office/drawing/2014/main" id="{9BB2EC1D-ACF8-C36A-D354-FD54FA0CD9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0802" y="4459766"/>
            <a:ext cx="3786889" cy="1327235"/>
          </a:xfrm>
          <a:prstGeom prst="rect">
            <a:avLst/>
          </a:prstGeom>
        </p:spPr>
      </p:pic>
      <p:sp>
        <p:nvSpPr>
          <p:cNvPr id="9" name="Textfeld 8">
            <a:extLst>
              <a:ext uri="{FF2B5EF4-FFF2-40B4-BE49-F238E27FC236}">
                <a16:creationId xmlns:a16="http://schemas.microsoft.com/office/drawing/2014/main" id="{D74A573B-CC03-EF82-10FC-4F6A1490B626}"/>
              </a:ext>
            </a:extLst>
          </p:cNvPr>
          <p:cNvSpPr txBox="1"/>
          <p:nvPr/>
        </p:nvSpPr>
        <p:spPr>
          <a:xfrm>
            <a:off x="8636800" y="5526265"/>
            <a:ext cx="2169745" cy="276999"/>
          </a:xfrm>
          <a:prstGeom prst="rect">
            <a:avLst/>
          </a:prstGeom>
          <a:noFill/>
        </p:spPr>
        <p:txBody>
          <a:bodyPr wrap="square" rtlCol="0">
            <a:spAutoFit/>
          </a:bodyPr>
          <a:lstStyle/>
          <a:p>
            <a:r>
              <a:rPr lang="de-DE" sz="1200" dirty="0"/>
              <a:t>© Adobe – PRILL Mediendesign </a:t>
            </a:r>
          </a:p>
        </p:txBody>
      </p:sp>
    </p:spTree>
    <p:extLst>
      <p:ext uri="{BB962C8B-B14F-4D97-AF65-F5344CB8AC3E}">
        <p14:creationId xmlns:p14="http://schemas.microsoft.com/office/powerpoint/2010/main" val="413281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F24027FC-649F-1C0C-4168-C2FCB30331FA}"/>
              </a:ext>
            </a:extLst>
          </p:cNvPr>
          <p:cNvSpPr>
            <a:spLocks noGrp="1"/>
          </p:cNvSpPr>
          <p:nvPr>
            <p:ph type="title"/>
          </p:nvPr>
        </p:nvSpPr>
        <p:spPr/>
        <p:txBody>
          <a:bodyPr/>
          <a:lstStyle/>
          <a:p>
            <a:r>
              <a:rPr lang="de-DE" dirty="0"/>
              <a:t>Persönliche Schutzausrüstung - PSA</a:t>
            </a:r>
          </a:p>
        </p:txBody>
      </p:sp>
      <p:sp>
        <p:nvSpPr>
          <p:cNvPr id="2" name="Inhaltsplatzhalter 1">
            <a:extLst>
              <a:ext uri="{FF2B5EF4-FFF2-40B4-BE49-F238E27FC236}">
                <a16:creationId xmlns:a16="http://schemas.microsoft.com/office/drawing/2014/main" id="{6FDA89CB-CEF7-E651-1C16-086D270E9270}"/>
              </a:ext>
            </a:extLst>
          </p:cNvPr>
          <p:cNvSpPr>
            <a:spLocks noGrp="1"/>
          </p:cNvSpPr>
          <p:nvPr>
            <p:ph sz="quarter" idx="19"/>
          </p:nvPr>
        </p:nvSpPr>
        <p:spPr>
          <a:xfrm>
            <a:off x="527051" y="1601093"/>
            <a:ext cx="6495493" cy="4495434"/>
          </a:xfrm>
        </p:spPr>
        <p:txBody>
          <a:bodyPr/>
          <a:lstStyle/>
          <a:p>
            <a:r>
              <a:rPr lang="de-DE" dirty="0"/>
              <a:t>Um vor gesundheitlichen Gefahren zu schützen, ist die konsequente Nutzung von PSA unabdingbar.</a:t>
            </a:r>
          </a:p>
          <a:p>
            <a:pPr marL="216000" indent="-216000">
              <a:buClr>
                <a:schemeClr val="accent1"/>
              </a:buClr>
              <a:buFont typeface="Wingdings" panose="05000000000000000000" pitchFamily="2" charset="2"/>
              <a:buChar char="§"/>
            </a:pPr>
            <a:r>
              <a:rPr lang="de-DE" sz="2400" dirty="0"/>
              <a:t>Der Einsatz von Schnittschutzhandschuhen hat sich bei der Nutzung von Cuttermessern bewährt. </a:t>
            </a:r>
          </a:p>
          <a:p>
            <a:pPr marL="216000" indent="-216000">
              <a:buClr>
                <a:schemeClr val="accent1"/>
              </a:buClr>
              <a:buFont typeface="Wingdings" panose="05000000000000000000" pitchFamily="2" charset="2"/>
              <a:buChar char="§"/>
            </a:pPr>
            <a:r>
              <a:rPr lang="de-DE" sz="2400" dirty="0"/>
              <a:t>Ggf. einen schnittfesten Unterarmschutz verwenden. </a:t>
            </a:r>
          </a:p>
          <a:p>
            <a:pPr marL="216000" indent="-216000">
              <a:buClr>
                <a:schemeClr val="accent1"/>
              </a:buClr>
              <a:buFont typeface="Wingdings" panose="05000000000000000000" pitchFamily="2" charset="2"/>
              <a:buChar char="§"/>
            </a:pPr>
            <a:r>
              <a:rPr lang="de-DE" sz="2400" dirty="0"/>
              <a:t>Beim Brechen von Segmentklingen wird das tragen einer Schutzbrille empfohlen. </a:t>
            </a:r>
          </a:p>
          <a:p>
            <a:endParaRPr lang="de-DE" dirty="0"/>
          </a:p>
        </p:txBody>
      </p:sp>
      <p:sp>
        <p:nvSpPr>
          <p:cNvPr id="4" name="Fußzeilenplatzhalter 3">
            <a:extLst>
              <a:ext uri="{FF2B5EF4-FFF2-40B4-BE49-F238E27FC236}">
                <a16:creationId xmlns:a16="http://schemas.microsoft.com/office/drawing/2014/main" id="{396B9F62-EF72-FE22-BE60-3945D48D10CB}"/>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8F0A3EAC-C59B-D14A-ABCF-50DC8652B48B}"/>
              </a:ext>
            </a:extLst>
          </p:cNvPr>
          <p:cNvSpPr>
            <a:spLocks noGrp="1"/>
          </p:cNvSpPr>
          <p:nvPr>
            <p:ph type="sldNum" sz="quarter" idx="21"/>
          </p:nvPr>
        </p:nvSpPr>
        <p:spPr/>
        <p:txBody>
          <a:bodyPr/>
          <a:lstStyle/>
          <a:p>
            <a:fld id="{521AE3AC-DDCA-45D4-9B2A-A2DBEA872607}" type="slidenum">
              <a:rPr lang="de-DE" smtClean="0"/>
              <a:pPr/>
              <a:t>7</a:t>
            </a:fld>
            <a:endParaRPr lang="de-DE" dirty="0"/>
          </a:p>
        </p:txBody>
      </p:sp>
      <p:sp>
        <p:nvSpPr>
          <p:cNvPr id="3" name="Textplatzhalter 2">
            <a:extLst>
              <a:ext uri="{FF2B5EF4-FFF2-40B4-BE49-F238E27FC236}">
                <a16:creationId xmlns:a16="http://schemas.microsoft.com/office/drawing/2014/main" id="{8E066AFA-4394-81F4-928A-96F758F0A78D}"/>
              </a:ext>
            </a:extLst>
          </p:cNvPr>
          <p:cNvSpPr>
            <a:spLocks noGrp="1"/>
          </p:cNvSpPr>
          <p:nvPr>
            <p:ph type="body" sz="quarter" idx="18"/>
          </p:nvPr>
        </p:nvSpPr>
        <p:spPr/>
        <p:txBody>
          <a:bodyPr/>
          <a:lstStyle/>
          <a:p>
            <a:endParaRPr lang="de-DE"/>
          </a:p>
        </p:txBody>
      </p:sp>
      <p:pic>
        <p:nvPicPr>
          <p:cNvPr id="8" name="Grafik 7" descr="Ein Bild, das Handschuhe enthält.&#10;&#10;Automatisch generierte Beschreibung">
            <a:extLst>
              <a:ext uri="{FF2B5EF4-FFF2-40B4-BE49-F238E27FC236}">
                <a16:creationId xmlns:a16="http://schemas.microsoft.com/office/drawing/2014/main" id="{F4B49526-496E-C547-EC76-D93F1E435D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144" y="1601094"/>
            <a:ext cx="2788776" cy="2322514"/>
          </a:xfrm>
          <a:prstGeom prst="rect">
            <a:avLst/>
          </a:prstGeom>
        </p:spPr>
      </p:pic>
      <p:sp>
        <p:nvSpPr>
          <p:cNvPr id="9" name="Textfeld 8">
            <a:extLst>
              <a:ext uri="{FF2B5EF4-FFF2-40B4-BE49-F238E27FC236}">
                <a16:creationId xmlns:a16="http://schemas.microsoft.com/office/drawing/2014/main" id="{658FC2F7-8022-0FEC-FA69-F1F8092000FF}"/>
              </a:ext>
            </a:extLst>
          </p:cNvPr>
          <p:cNvSpPr txBox="1"/>
          <p:nvPr/>
        </p:nvSpPr>
        <p:spPr>
          <a:xfrm>
            <a:off x="7895290" y="3753912"/>
            <a:ext cx="1891944" cy="276999"/>
          </a:xfrm>
          <a:prstGeom prst="rect">
            <a:avLst/>
          </a:prstGeom>
          <a:noFill/>
        </p:spPr>
        <p:txBody>
          <a:bodyPr wrap="square" rtlCol="0">
            <a:spAutoFit/>
          </a:bodyPr>
          <a:lstStyle/>
          <a:p>
            <a:r>
              <a:rPr lang="de-DE" sz="1200" dirty="0"/>
              <a:t>© Adobe - Himmelssturm</a:t>
            </a:r>
          </a:p>
        </p:txBody>
      </p:sp>
      <p:pic>
        <p:nvPicPr>
          <p:cNvPr id="10" name="Grafik 9" descr="Ein Bild, das Sonnenbrille, Brille enthält.&#10;&#10;Automatisch generierte Beschreibung">
            <a:extLst>
              <a:ext uri="{FF2B5EF4-FFF2-40B4-BE49-F238E27FC236}">
                <a16:creationId xmlns:a16="http://schemas.microsoft.com/office/drawing/2014/main" id="{57EBF62C-ACCC-1232-7464-7340463741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2544" y="4287074"/>
            <a:ext cx="2624376" cy="1746522"/>
          </a:xfrm>
          <a:prstGeom prst="rect">
            <a:avLst/>
          </a:prstGeom>
        </p:spPr>
      </p:pic>
      <p:sp>
        <p:nvSpPr>
          <p:cNvPr id="11" name="Textfeld 10">
            <a:extLst>
              <a:ext uri="{FF2B5EF4-FFF2-40B4-BE49-F238E27FC236}">
                <a16:creationId xmlns:a16="http://schemas.microsoft.com/office/drawing/2014/main" id="{AA749BB1-AFD5-1502-800B-0FA838C95562}"/>
              </a:ext>
            </a:extLst>
          </p:cNvPr>
          <p:cNvSpPr txBox="1"/>
          <p:nvPr/>
        </p:nvSpPr>
        <p:spPr>
          <a:xfrm>
            <a:off x="8568416" y="5581761"/>
            <a:ext cx="1218818" cy="276999"/>
          </a:xfrm>
          <a:prstGeom prst="rect">
            <a:avLst/>
          </a:prstGeom>
          <a:noFill/>
        </p:spPr>
        <p:txBody>
          <a:bodyPr wrap="square" rtlCol="0">
            <a:spAutoFit/>
          </a:bodyPr>
          <a:lstStyle/>
          <a:p>
            <a:r>
              <a:rPr lang="de-DE" sz="1200" dirty="0"/>
              <a:t>© Adobe - Alec</a:t>
            </a:r>
          </a:p>
        </p:txBody>
      </p:sp>
    </p:spTree>
    <p:extLst>
      <p:ext uri="{BB962C8B-B14F-4D97-AF65-F5344CB8AC3E}">
        <p14:creationId xmlns:p14="http://schemas.microsoft.com/office/powerpoint/2010/main" val="23170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556201D-C48F-52EA-B16E-A7D5C3622FC4}"/>
              </a:ext>
            </a:extLst>
          </p:cNvPr>
          <p:cNvSpPr>
            <a:spLocks noGrp="1"/>
          </p:cNvSpPr>
          <p:nvPr>
            <p:ph type="title"/>
          </p:nvPr>
        </p:nvSpPr>
        <p:spPr/>
        <p:txBody>
          <a:bodyPr/>
          <a:lstStyle/>
          <a:p>
            <a:r>
              <a:rPr lang="de-DE" dirty="0"/>
              <a:t>Austausch von Klingen</a:t>
            </a:r>
          </a:p>
        </p:txBody>
      </p:sp>
      <p:sp>
        <p:nvSpPr>
          <p:cNvPr id="2" name="Inhaltsplatzhalter 1">
            <a:extLst>
              <a:ext uri="{FF2B5EF4-FFF2-40B4-BE49-F238E27FC236}">
                <a16:creationId xmlns:a16="http://schemas.microsoft.com/office/drawing/2014/main" id="{B775A22A-D08B-536C-EDAB-9DCA3919D613}"/>
              </a:ext>
            </a:extLst>
          </p:cNvPr>
          <p:cNvSpPr>
            <a:spLocks noGrp="1"/>
          </p:cNvSpPr>
          <p:nvPr>
            <p:ph sz="quarter" idx="19"/>
          </p:nvPr>
        </p:nvSpPr>
        <p:spPr>
          <a:xfrm>
            <a:off x="527051" y="1601093"/>
            <a:ext cx="6040897" cy="4495434"/>
          </a:xfrm>
        </p:spPr>
        <p:txBody>
          <a:bodyPr/>
          <a:lstStyle/>
          <a:p>
            <a:pPr marL="342900" indent="-342900">
              <a:buClr>
                <a:schemeClr val="accent1"/>
              </a:buClr>
              <a:buFont typeface="Wingdings" panose="05000000000000000000" pitchFamily="2" charset="2"/>
              <a:buChar char="§"/>
            </a:pPr>
            <a:r>
              <a:rPr lang="de-DE" dirty="0"/>
              <a:t>Stumpfe Klingen sind zeitnah zu wechseln.</a:t>
            </a:r>
          </a:p>
          <a:p>
            <a:pPr marL="342900" indent="-342900">
              <a:buClr>
                <a:schemeClr val="accent1"/>
              </a:buClr>
              <a:buFont typeface="Wingdings" panose="05000000000000000000" pitchFamily="2" charset="2"/>
              <a:buChar char="§"/>
            </a:pPr>
            <a:r>
              <a:rPr lang="de-DE" dirty="0"/>
              <a:t>Segmentklingen an der Sollbruch-stelle unter Einhaltung der Herstellervorgabe brechen.</a:t>
            </a:r>
          </a:p>
          <a:p>
            <a:pPr marL="342900" indent="-342900">
              <a:buClr>
                <a:schemeClr val="accent1"/>
              </a:buClr>
              <a:buFont typeface="Wingdings" panose="05000000000000000000" pitchFamily="2" charset="2"/>
              <a:buChar char="§"/>
            </a:pPr>
            <a:r>
              <a:rPr lang="de-DE" dirty="0"/>
              <a:t>Stumpfe Klingen dürfen auf keinen Fall nachgeschärft werden.</a:t>
            </a:r>
          </a:p>
          <a:p>
            <a:pPr marL="342900" indent="-342900">
              <a:buClr>
                <a:schemeClr val="accent1"/>
              </a:buClr>
              <a:buFont typeface="Wingdings" panose="05000000000000000000" pitchFamily="2" charset="2"/>
              <a:buChar char="§"/>
            </a:pPr>
            <a:r>
              <a:rPr lang="de-DE" dirty="0"/>
              <a:t>Defekte Cuttermesser nicht selbsttätig reparieren, sondern austauschen.</a:t>
            </a:r>
          </a:p>
        </p:txBody>
      </p:sp>
      <p:sp>
        <p:nvSpPr>
          <p:cNvPr id="4" name="Fußzeilenplatzhalter 3">
            <a:extLst>
              <a:ext uri="{FF2B5EF4-FFF2-40B4-BE49-F238E27FC236}">
                <a16:creationId xmlns:a16="http://schemas.microsoft.com/office/drawing/2014/main" id="{7BDF1144-F59B-6C23-9B0F-A3FBF5561160}"/>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EB874687-2342-C0AF-DC11-3B20D9DA4B67}"/>
              </a:ext>
            </a:extLst>
          </p:cNvPr>
          <p:cNvSpPr>
            <a:spLocks noGrp="1"/>
          </p:cNvSpPr>
          <p:nvPr>
            <p:ph type="sldNum" sz="quarter" idx="21"/>
          </p:nvPr>
        </p:nvSpPr>
        <p:spPr/>
        <p:txBody>
          <a:bodyPr/>
          <a:lstStyle/>
          <a:p>
            <a:fld id="{521AE3AC-DDCA-45D4-9B2A-A2DBEA872607}" type="slidenum">
              <a:rPr lang="de-DE" smtClean="0"/>
              <a:pPr/>
              <a:t>8</a:t>
            </a:fld>
            <a:endParaRPr lang="de-DE" dirty="0"/>
          </a:p>
        </p:txBody>
      </p:sp>
      <p:sp>
        <p:nvSpPr>
          <p:cNvPr id="3" name="Textplatzhalter 2">
            <a:extLst>
              <a:ext uri="{FF2B5EF4-FFF2-40B4-BE49-F238E27FC236}">
                <a16:creationId xmlns:a16="http://schemas.microsoft.com/office/drawing/2014/main" id="{91C1D183-80EA-7230-4F12-256E7E2DAC81}"/>
              </a:ext>
            </a:extLst>
          </p:cNvPr>
          <p:cNvSpPr>
            <a:spLocks noGrp="1"/>
          </p:cNvSpPr>
          <p:nvPr>
            <p:ph type="body" sz="quarter" idx="18"/>
          </p:nvPr>
        </p:nvSpPr>
        <p:spPr/>
        <p:txBody>
          <a:bodyPr/>
          <a:lstStyle/>
          <a:p>
            <a:endParaRPr lang="de-DE"/>
          </a:p>
        </p:txBody>
      </p:sp>
      <p:pic>
        <p:nvPicPr>
          <p:cNvPr id="8" name="Grafik 7" descr="Ein Bild, das Text, Scharnier, Metallwaren enthält.&#10;&#10;Automatisch generierte Beschreibung">
            <a:extLst>
              <a:ext uri="{FF2B5EF4-FFF2-40B4-BE49-F238E27FC236}">
                <a16:creationId xmlns:a16="http://schemas.microsoft.com/office/drawing/2014/main" id="{C91DA21C-13F0-F9B0-0133-D6974FD5B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4747" y="1624864"/>
            <a:ext cx="2736304" cy="1823482"/>
          </a:xfrm>
          <a:prstGeom prst="rect">
            <a:avLst/>
          </a:prstGeom>
        </p:spPr>
      </p:pic>
      <p:pic>
        <p:nvPicPr>
          <p:cNvPr id="9" name="Grafik 8">
            <a:extLst>
              <a:ext uri="{FF2B5EF4-FFF2-40B4-BE49-F238E27FC236}">
                <a16:creationId xmlns:a16="http://schemas.microsoft.com/office/drawing/2014/main" id="{2F8D23F2-F5B3-AF76-CE99-7E656FDC3DEC}"/>
              </a:ext>
            </a:extLst>
          </p:cNvPr>
          <p:cNvPicPr>
            <a:picLocks noChangeAspect="1"/>
          </p:cNvPicPr>
          <p:nvPr/>
        </p:nvPicPr>
        <p:blipFill>
          <a:blip r:embed="rId3"/>
          <a:stretch>
            <a:fillRect/>
          </a:stretch>
        </p:blipFill>
        <p:spPr>
          <a:xfrm>
            <a:off x="6401055" y="3360566"/>
            <a:ext cx="3919416" cy="2616418"/>
          </a:xfrm>
          <a:prstGeom prst="rect">
            <a:avLst/>
          </a:prstGeom>
        </p:spPr>
      </p:pic>
      <p:sp>
        <p:nvSpPr>
          <p:cNvPr id="10" name="Textfeld 9">
            <a:extLst>
              <a:ext uri="{FF2B5EF4-FFF2-40B4-BE49-F238E27FC236}">
                <a16:creationId xmlns:a16="http://schemas.microsoft.com/office/drawing/2014/main" id="{590C1337-F4FD-EC0B-F00F-253342A0F36A}"/>
              </a:ext>
            </a:extLst>
          </p:cNvPr>
          <p:cNvSpPr txBox="1"/>
          <p:nvPr/>
        </p:nvSpPr>
        <p:spPr>
          <a:xfrm>
            <a:off x="7474747" y="3262863"/>
            <a:ext cx="1190770" cy="276999"/>
          </a:xfrm>
          <a:prstGeom prst="rect">
            <a:avLst/>
          </a:prstGeom>
          <a:noFill/>
        </p:spPr>
        <p:txBody>
          <a:bodyPr wrap="square" rtlCol="0">
            <a:spAutoFit/>
          </a:bodyPr>
          <a:lstStyle/>
          <a:p>
            <a:r>
              <a:rPr lang="de-DE" sz="1200" dirty="0"/>
              <a:t>© Adobe - </a:t>
            </a:r>
            <a:r>
              <a:rPr lang="de-DE" sz="1200" dirty="0" err="1"/>
              <a:t>grey</a:t>
            </a:r>
            <a:endParaRPr lang="de-DE" sz="1200" dirty="0"/>
          </a:p>
        </p:txBody>
      </p:sp>
      <p:sp>
        <p:nvSpPr>
          <p:cNvPr id="11" name="Textfeld 10">
            <a:extLst>
              <a:ext uri="{FF2B5EF4-FFF2-40B4-BE49-F238E27FC236}">
                <a16:creationId xmlns:a16="http://schemas.microsoft.com/office/drawing/2014/main" id="{275C436B-160A-17B9-D537-3320FC8EE62B}"/>
              </a:ext>
            </a:extLst>
          </p:cNvPr>
          <p:cNvSpPr txBox="1"/>
          <p:nvPr/>
        </p:nvSpPr>
        <p:spPr>
          <a:xfrm>
            <a:off x="7338083" y="5239954"/>
            <a:ext cx="1479128" cy="276999"/>
          </a:xfrm>
          <a:prstGeom prst="rect">
            <a:avLst/>
          </a:prstGeom>
          <a:noFill/>
        </p:spPr>
        <p:txBody>
          <a:bodyPr wrap="square" rtlCol="0">
            <a:spAutoFit/>
          </a:bodyPr>
          <a:lstStyle/>
          <a:p>
            <a:r>
              <a:rPr lang="de-DE" sz="1200" dirty="0"/>
              <a:t>© Adobe - </a:t>
            </a:r>
            <a:r>
              <a:rPr lang="de-DE" sz="1200" dirty="0" err="1"/>
              <a:t>Natallia</a:t>
            </a:r>
            <a:endParaRPr lang="de-DE" sz="1200" dirty="0"/>
          </a:p>
        </p:txBody>
      </p:sp>
    </p:spTree>
    <p:extLst>
      <p:ext uri="{BB962C8B-B14F-4D97-AF65-F5344CB8AC3E}">
        <p14:creationId xmlns:p14="http://schemas.microsoft.com/office/powerpoint/2010/main" val="108347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EA30EC1-FB4A-C776-4173-BF27DF1D18BA}"/>
              </a:ext>
            </a:extLst>
          </p:cNvPr>
          <p:cNvSpPr>
            <a:spLocks noGrp="1"/>
          </p:cNvSpPr>
          <p:nvPr>
            <p:ph type="title"/>
          </p:nvPr>
        </p:nvSpPr>
        <p:spPr/>
        <p:txBody>
          <a:bodyPr/>
          <a:lstStyle/>
          <a:p>
            <a:r>
              <a:rPr lang="de-DE" dirty="0"/>
              <a:t>Entsorgung der Klingen</a:t>
            </a:r>
          </a:p>
        </p:txBody>
      </p:sp>
      <p:sp>
        <p:nvSpPr>
          <p:cNvPr id="2" name="Inhaltsplatzhalter 1">
            <a:extLst>
              <a:ext uri="{FF2B5EF4-FFF2-40B4-BE49-F238E27FC236}">
                <a16:creationId xmlns:a16="http://schemas.microsoft.com/office/drawing/2014/main" id="{F1FC9E46-443C-9097-0303-AFC7434B7B0E}"/>
              </a:ext>
            </a:extLst>
          </p:cNvPr>
          <p:cNvSpPr>
            <a:spLocks noGrp="1"/>
          </p:cNvSpPr>
          <p:nvPr>
            <p:ph sz="quarter" idx="19"/>
          </p:nvPr>
        </p:nvSpPr>
        <p:spPr>
          <a:xfrm>
            <a:off x="527051" y="1601093"/>
            <a:ext cx="7348588" cy="4495434"/>
          </a:xfrm>
        </p:spPr>
        <p:txBody>
          <a:bodyPr/>
          <a:lstStyle/>
          <a:p>
            <a:pPr marL="0" indent="0">
              <a:buNone/>
            </a:pPr>
            <a:r>
              <a:rPr lang="de-DE" dirty="0"/>
              <a:t>Gebrauchte Klingen bzw. Bruchstücke davon stellen auf der Werkbank, dem Boden, im Mülleimer oder lose im Müllsack eine Gefährdung für alle Mitarbeiter dar.</a:t>
            </a:r>
          </a:p>
          <a:p>
            <a:pPr marL="0" indent="0">
              <a:buNone/>
            </a:pPr>
            <a:r>
              <a:rPr lang="de-DE" dirty="0"/>
              <a:t>Deshalb gilt:</a:t>
            </a:r>
          </a:p>
          <a:p>
            <a:pPr marL="342000" indent="-342900">
              <a:spcBef>
                <a:spcPts val="0"/>
              </a:spcBef>
              <a:buClr>
                <a:schemeClr val="accent1"/>
              </a:buClr>
              <a:buFont typeface="Wingdings" panose="05000000000000000000" pitchFamily="2" charset="2"/>
              <a:buChar char="§"/>
            </a:pPr>
            <a:r>
              <a:rPr lang="de-DE" dirty="0"/>
              <a:t>Gebrauchte Klingen nicht einfach auf den</a:t>
            </a:r>
            <a:br>
              <a:rPr lang="de-DE" dirty="0"/>
            </a:br>
            <a:r>
              <a:rPr lang="de-DE" dirty="0"/>
              <a:t>Boden oder in den Hausmüll werfen.  </a:t>
            </a:r>
          </a:p>
          <a:p>
            <a:pPr marL="342900" indent="-342900">
              <a:spcBef>
                <a:spcPts val="0"/>
              </a:spcBef>
              <a:buClr>
                <a:schemeClr val="accent1"/>
              </a:buClr>
              <a:buFont typeface="Wingdings" panose="05000000000000000000" pitchFamily="2" charset="2"/>
              <a:buChar char="§"/>
            </a:pPr>
            <a:r>
              <a:rPr lang="de-DE" dirty="0"/>
              <a:t>Verbrauchte Klingen oder Teile (Segmente)</a:t>
            </a:r>
            <a:br>
              <a:rPr lang="de-DE" dirty="0"/>
            </a:br>
            <a:r>
              <a:rPr lang="de-DE" dirty="0"/>
              <a:t>davon in einem sicheren verschließbarem</a:t>
            </a:r>
            <a:br>
              <a:rPr lang="de-DE" dirty="0"/>
            </a:br>
            <a:r>
              <a:rPr lang="de-DE" dirty="0"/>
              <a:t>Behältnis sammeln.</a:t>
            </a:r>
          </a:p>
          <a:p>
            <a:pPr marL="342900" indent="-342900">
              <a:spcBef>
                <a:spcPts val="0"/>
              </a:spcBef>
              <a:buClr>
                <a:schemeClr val="accent1"/>
              </a:buClr>
              <a:buFont typeface="Wingdings" panose="05000000000000000000" pitchFamily="2" charset="2"/>
              <a:buChar char="§"/>
            </a:pPr>
            <a:r>
              <a:rPr lang="de-DE" dirty="0"/>
              <a:t>Das Behältnis ist so entsorgen, dass eine Gefährdung für alle Beteiligten ausgeschlossen werden kann.</a:t>
            </a:r>
          </a:p>
        </p:txBody>
      </p:sp>
      <p:sp>
        <p:nvSpPr>
          <p:cNvPr id="4" name="Fußzeilenplatzhalter 3">
            <a:extLst>
              <a:ext uri="{FF2B5EF4-FFF2-40B4-BE49-F238E27FC236}">
                <a16:creationId xmlns:a16="http://schemas.microsoft.com/office/drawing/2014/main" id="{FF445902-B936-2653-0249-D7FB14DA7F2E}"/>
              </a:ext>
            </a:extLst>
          </p:cNvPr>
          <p:cNvSpPr>
            <a:spLocks noGrp="1"/>
          </p:cNvSpPr>
          <p:nvPr>
            <p:ph type="ftr" sz="quarter" idx="20"/>
          </p:nvPr>
        </p:nvSpPr>
        <p:spPr/>
        <p:txBody>
          <a:bodyPr/>
          <a:lstStyle/>
          <a:p>
            <a:endParaRPr lang="de-DE" dirty="0"/>
          </a:p>
        </p:txBody>
      </p:sp>
      <p:sp>
        <p:nvSpPr>
          <p:cNvPr id="5" name="Foliennummernplatzhalter 4">
            <a:extLst>
              <a:ext uri="{FF2B5EF4-FFF2-40B4-BE49-F238E27FC236}">
                <a16:creationId xmlns:a16="http://schemas.microsoft.com/office/drawing/2014/main" id="{BDB0459E-8837-8CEB-3F2A-B48BCB759C4A}"/>
              </a:ext>
            </a:extLst>
          </p:cNvPr>
          <p:cNvSpPr>
            <a:spLocks noGrp="1"/>
          </p:cNvSpPr>
          <p:nvPr>
            <p:ph type="sldNum" sz="quarter" idx="21"/>
          </p:nvPr>
        </p:nvSpPr>
        <p:spPr/>
        <p:txBody>
          <a:bodyPr/>
          <a:lstStyle/>
          <a:p>
            <a:fld id="{521AE3AC-DDCA-45D4-9B2A-A2DBEA872607}" type="slidenum">
              <a:rPr lang="de-DE" smtClean="0"/>
              <a:pPr/>
              <a:t>9</a:t>
            </a:fld>
            <a:endParaRPr lang="de-DE" dirty="0"/>
          </a:p>
        </p:txBody>
      </p:sp>
      <p:sp>
        <p:nvSpPr>
          <p:cNvPr id="3" name="Textplatzhalter 2">
            <a:extLst>
              <a:ext uri="{FF2B5EF4-FFF2-40B4-BE49-F238E27FC236}">
                <a16:creationId xmlns:a16="http://schemas.microsoft.com/office/drawing/2014/main" id="{256FE67D-1634-F57B-4629-5717555B6A75}"/>
              </a:ext>
            </a:extLst>
          </p:cNvPr>
          <p:cNvSpPr>
            <a:spLocks noGrp="1"/>
          </p:cNvSpPr>
          <p:nvPr>
            <p:ph type="body" sz="quarter" idx="18"/>
          </p:nvPr>
        </p:nvSpPr>
        <p:spPr/>
        <p:txBody>
          <a:bodyPr/>
          <a:lstStyle/>
          <a:p>
            <a:endParaRPr lang="de-DE"/>
          </a:p>
        </p:txBody>
      </p:sp>
      <p:pic>
        <p:nvPicPr>
          <p:cNvPr id="8" name="Picture 2">
            <a:extLst>
              <a:ext uri="{FF2B5EF4-FFF2-40B4-BE49-F238E27FC236}">
                <a16:creationId xmlns:a16="http://schemas.microsoft.com/office/drawing/2014/main" id="{BA352576-E39A-4CC6-A47D-64B4EC22ED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6974378" y="2664441"/>
            <a:ext cx="3236673" cy="2427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a:extLst>
              <a:ext uri="{FF2B5EF4-FFF2-40B4-BE49-F238E27FC236}">
                <a16:creationId xmlns:a16="http://schemas.microsoft.com/office/drawing/2014/main" id="{A1770881-EB46-D48C-F810-9D403A23E657}"/>
              </a:ext>
            </a:extLst>
          </p:cNvPr>
          <p:cNvSpPr txBox="1"/>
          <p:nvPr/>
        </p:nvSpPr>
        <p:spPr>
          <a:xfrm>
            <a:off x="8638453" y="4828666"/>
            <a:ext cx="1699467" cy="276999"/>
          </a:xfrm>
          <a:prstGeom prst="rect">
            <a:avLst/>
          </a:prstGeom>
          <a:noFill/>
        </p:spPr>
        <p:txBody>
          <a:bodyPr wrap="square" rtlCol="0">
            <a:spAutoFit/>
          </a:bodyPr>
          <a:lstStyle/>
          <a:p>
            <a:r>
              <a:rPr lang="de-DE" sz="1200" dirty="0">
                <a:solidFill>
                  <a:schemeClr val="bg1"/>
                </a:solidFill>
              </a:rPr>
              <a:t>© Adobe – tear220828</a:t>
            </a:r>
          </a:p>
        </p:txBody>
      </p:sp>
    </p:spTree>
    <p:extLst>
      <p:ext uri="{BB962C8B-B14F-4D97-AF65-F5344CB8AC3E}">
        <p14:creationId xmlns:p14="http://schemas.microsoft.com/office/powerpoint/2010/main" val="198150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MIO_HDS" val="True"/>
  <p:tag name="MIO_UPDATE" val="True"/>
  <p:tag name="MIO_FALLBACK_LAYOUT" val="6"/>
  <p:tag name="MIO_SHOW_DATE" val="False"/>
  <p:tag name="MIO_SHOW_FOOTER" val="False"/>
  <p:tag name="MIO_SHOW_PAGENUMBER" val="False"/>
  <p:tag name="MIO_AVOID_BLANK_LAYOUT" val="True"/>
  <p:tag name="MIO_CD_LAYOUT_VALID_AREA" val="False"/>
  <p:tag name="MIO_NUMBER_OF_VALID_LAYOUTS" val="21"/>
  <p:tag name="MIO_EKGUID" val="d78cf25b-398c-4e7d-be6f-bc2ca9092c8f"/>
  <p:tag name="MIO_VERSION" val="07.11.2022 10:48:56"/>
  <p:tag name="MIO_LASTDOWNLOADED" val="07.11.2022 10:48:56"/>
  <p:tag name="MIO_DBID" val="25C89224-3BD0-4DAE-9699-6AD9CAF4AB96"/>
  <p:tag name="MIO_OBJECTNAME" val="TeachToProtect Master"/>
  <p:tag name="MIO_LASTEDITORNAME" val="Tatjana Hänsch"/>
  <p:tag name="MIO_SKIPVERSION" val="01.01.0001 00:00:00"/>
  <p:tag name="MIO_CDID" val="44516e57-4c74-411b-bee8-275ec7414433"/>
  <p:tag name="MIO_PRESI_FIRST_SLIDENUMBER"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eachToProtect Unterweisung">
  <a:themeElements>
    <a:clrScheme name="T2P">
      <a:dk1>
        <a:srgbClr val="000000"/>
      </a:dk1>
      <a:lt1>
        <a:sysClr val="window" lastClr="FFFFFF"/>
      </a:lt1>
      <a:dk2>
        <a:srgbClr val="5F5F5F"/>
      </a:dk2>
      <a:lt2>
        <a:srgbClr val="CCCCCC"/>
      </a:lt2>
      <a:accent1>
        <a:srgbClr val="008CE2"/>
      </a:accent1>
      <a:accent2>
        <a:srgbClr val="FF5F1F"/>
      </a:accent2>
      <a:accent3>
        <a:srgbClr val="BBD74A"/>
      </a:accent3>
      <a:accent4>
        <a:srgbClr val="444444"/>
      </a:accent4>
      <a:accent5>
        <a:srgbClr val="7D8A90"/>
      </a:accent5>
      <a:accent6>
        <a:srgbClr val="A5A5A5"/>
      </a:accent6>
      <a:hlink>
        <a:srgbClr val="A5A5A5"/>
      </a:hlink>
      <a:folHlink>
        <a:srgbClr val="008C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rtl="0" eaLnBrk="1" fontAlgn="auto" hangingPunct="1">
          <a:lnSpc>
            <a:spcPct val="100000"/>
          </a:lnSpc>
          <a:spcBef>
            <a:spcPts val="300"/>
          </a:spcBef>
          <a:spcAft>
            <a:spcPts val="300"/>
          </a:spcAft>
          <a:defRPr sz="1400" b="0" i="0" u="none" baseline="0">
            <a:solidFill>
              <a:srgbClr val="FFFFFF"/>
            </a:solidFill>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vert="horz" wrap="square" lIns="0" tIns="0" rIns="0" bIns="0" rtlCol="0">
        <a:noAutofit/>
      </a:bodyPr>
      <a:lstStyle>
        <a:defPPr algn="l" defTabSz="914377" rtl="0" eaLnBrk="1" fontAlgn="auto" hangingPunct="1">
          <a:lnSpc>
            <a:spcPct val="100000"/>
          </a:lnSpc>
          <a:spcBef>
            <a:spcPts val="400"/>
          </a:spcBef>
          <a:spcAft>
            <a:spcPts val="400"/>
          </a:spcAft>
          <a:buNone/>
          <a:defRPr sz="1400" b="0" i="0" u="none" baseline="0" dirty="0" err="1" smtClean="0">
            <a:solidFill>
              <a:schemeClr val="tx2"/>
            </a:solidFill>
          </a:defRPr>
        </a:defPPr>
      </a:lstStyle>
    </a:txDef>
  </a:objectDefaults>
  <a:extraClrSchemeLst/>
  <a:extLst>
    <a:ext uri="{05A4C25C-085E-4340-85A3-A5531E510DB2}">
      <thm15:themeFamily xmlns:thm15="http://schemas.microsoft.com/office/thememl/2012/main" name="230213_Unterweisungsmaster.potx" id="{9E4A4A0A-9CE5-44C1-891A-5ACB62BC9D76}" vid="{335BF843-C8EE-419D-86E9-A11EBEAB2156}"/>
    </a:ext>
  </a:extLst>
</a:theme>
</file>

<file path=ppt/theme/theme2.xml><?xml version="1.0" encoding="utf-8"?>
<a:theme xmlns:a="http://schemas.openxmlformats.org/drawingml/2006/main" name="Larissa">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a:majorFont>
        <a:latin typeface="Work Sans SemiBold"/>
        <a:ea typeface=""/>
        <a:cs typeface=""/>
      </a:majorFont>
      <a:minorFont>
        <a:latin typeface="Work 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SCHRIFT">
      <a:majorFont>
        <a:latin typeface="Work Sans Semi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f3c0c8-cb47-4a26-91a1-a44bb4539247" xsi:nil="true"/>
    <lcf76f155ced4ddcb4097134ff3c332f xmlns="bbb3f655-f267-4a84-b742-532fbc77d0a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9C0657C80C9EB42A8AE8AF1E32C18B5" ma:contentTypeVersion="16" ma:contentTypeDescription="Ein neues Dokument erstellen." ma:contentTypeScope="" ma:versionID="b48c60bcb5f7d428e64c16f8b40588dd">
  <xsd:schema xmlns:xsd="http://www.w3.org/2001/XMLSchema" xmlns:xs="http://www.w3.org/2001/XMLSchema" xmlns:p="http://schemas.microsoft.com/office/2006/metadata/properties" xmlns:ns2="bbb3f655-f267-4a84-b742-532fbc77d0ab" xmlns:ns3="f5f3c0c8-cb47-4a26-91a1-a44bb4539247" targetNamespace="http://schemas.microsoft.com/office/2006/metadata/properties" ma:root="true" ma:fieldsID="dfa5347d09fbae1c92fe6be18fe04650" ns2:_="" ns3:_="">
    <xsd:import namespace="bbb3f655-f267-4a84-b742-532fbc77d0ab"/>
    <xsd:import namespace="f5f3c0c8-cb47-4a26-91a1-a44bb45392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3f655-f267-4a84-b742-532fbc77d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4a64a0-82bc-48a6-9867-8208b236fb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f3c0c8-cb47-4a26-91a1-a44bb453924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0bcdc34-3acf-42b1-abfa-b6ef944057a8}" ma:internalName="TaxCatchAll" ma:showField="CatchAllData" ma:web="f5f3c0c8-cb47-4a26-91a1-a44bb45392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CB2B41-5664-4C59-9600-B8E994170EF9}">
  <ds:schemaRefs>
    <ds:schemaRef ds:uri="http://schemas.microsoft.com/office/2006/metadata/properties"/>
    <ds:schemaRef ds:uri="http://schemas.microsoft.com/office/infopath/2007/PartnerControls"/>
    <ds:schemaRef ds:uri="f5f3c0c8-cb47-4a26-91a1-a44bb4539247"/>
    <ds:schemaRef ds:uri="bbb3f655-f267-4a84-b742-532fbc77d0ab"/>
  </ds:schemaRefs>
</ds:datastoreItem>
</file>

<file path=customXml/itemProps2.xml><?xml version="1.0" encoding="utf-8"?>
<ds:datastoreItem xmlns:ds="http://schemas.openxmlformats.org/officeDocument/2006/customXml" ds:itemID="{526B0DF8-31DD-4574-98DA-6D7F9B0419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3f655-f267-4a84-b742-532fbc77d0ab"/>
    <ds:schemaRef ds:uri="f5f3c0c8-cb47-4a26-91a1-a44bb4539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A98C29-184F-4581-BF23-E8C72B452F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656</Words>
  <Application>Microsoft Office PowerPoint</Application>
  <PresentationFormat>Breitbild</PresentationFormat>
  <Paragraphs>75</Paragraphs>
  <Slides>12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12</vt:i4>
      </vt:variant>
    </vt:vector>
  </HeadingPairs>
  <TitlesOfParts>
    <vt:vector size="17" baseType="lpstr">
      <vt:lpstr>Arial</vt:lpstr>
      <vt:lpstr>Calibri</vt:lpstr>
      <vt:lpstr>Symbol</vt:lpstr>
      <vt:lpstr>Wingdings</vt:lpstr>
      <vt:lpstr>1_TeachToProtect Unterweisung</vt:lpstr>
      <vt:lpstr>ARbeiten mit dem cuttermesser</vt:lpstr>
      <vt:lpstr>Sicheres Arbeiten mit Cuttermessern - Übersicht</vt:lpstr>
      <vt:lpstr>Sicheres Arbeiten mit Cuttermessern - Unfallzahlen</vt:lpstr>
      <vt:lpstr>Verletzungen</vt:lpstr>
      <vt:lpstr>Regeln für richtiges Verhalten - Unterweisung</vt:lpstr>
      <vt:lpstr>Auswahl und Handhabung</vt:lpstr>
      <vt:lpstr>Persönliche Schutzausrüstung - PSA</vt:lpstr>
      <vt:lpstr>Austausch von Klingen</vt:lpstr>
      <vt:lpstr>Entsorgung der Klingen</vt:lpstr>
      <vt:lpstr>Zusammenfassung</vt:lpstr>
      <vt:lpstr>Vielen Dank für Ihre Aufmerksamkeit!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Online-Webinar  von TeachToProtect – Was bedeutet das Auslaufen der Bundes-Notbremse zum 19.03.22  für Ihren Betrieb?</dc:title>
  <dc:creator>haensch</dc:creator>
  <cp:lastModifiedBy>Johanna Tschirpke</cp:lastModifiedBy>
  <cp:revision>25</cp:revision>
  <dcterms:created xsi:type="dcterms:W3CDTF">2022-10-23T09:49:27Z</dcterms:created>
  <dcterms:modified xsi:type="dcterms:W3CDTF">2025-03-06T03:55:17Z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0x010100E9C0657C80C9EB42A8AE8AF1E32C18B5</vt:lpwstr>
  </property>
</Properties>
</file>