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6" r:id="rId4"/>
    <p:sldMasterId id="2147483877" r:id="rId5"/>
  </p:sldMasterIdLst>
  <p:notesMasterIdLst>
    <p:notesMasterId r:id="rId40"/>
  </p:notesMasterIdLst>
  <p:handoutMasterIdLst>
    <p:handoutMasterId r:id="rId41"/>
  </p:handoutMasterIdLst>
  <p:sldIdLst>
    <p:sldId id="260" r:id="rId6"/>
    <p:sldId id="283" r:id="rId7"/>
    <p:sldId id="284" r:id="rId8"/>
    <p:sldId id="297" r:id="rId9"/>
    <p:sldId id="411" r:id="rId10"/>
    <p:sldId id="412" r:id="rId11"/>
    <p:sldId id="429" r:id="rId12"/>
    <p:sldId id="403" r:id="rId13"/>
    <p:sldId id="296" r:id="rId14"/>
    <p:sldId id="408" r:id="rId15"/>
    <p:sldId id="293" r:id="rId16"/>
    <p:sldId id="289" r:id="rId17"/>
    <p:sldId id="395" r:id="rId18"/>
    <p:sldId id="401" r:id="rId19"/>
    <p:sldId id="402" r:id="rId20"/>
    <p:sldId id="414" r:id="rId21"/>
    <p:sldId id="430" r:id="rId22"/>
    <p:sldId id="409" r:id="rId23"/>
    <p:sldId id="415" r:id="rId24"/>
    <p:sldId id="416" r:id="rId25"/>
    <p:sldId id="418" r:id="rId26"/>
    <p:sldId id="419" r:id="rId27"/>
    <p:sldId id="420" r:id="rId28"/>
    <p:sldId id="264" r:id="rId29"/>
    <p:sldId id="299" r:id="rId30"/>
    <p:sldId id="421" r:id="rId31"/>
    <p:sldId id="422" r:id="rId32"/>
    <p:sldId id="431" r:id="rId33"/>
    <p:sldId id="424" r:id="rId34"/>
    <p:sldId id="425" r:id="rId35"/>
    <p:sldId id="426" r:id="rId36"/>
    <p:sldId id="427" r:id="rId37"/>
    <p:sldId id="410" r:id="rId38"/>
    <p:sldId id="428" r:id="rId39"/>
  </p:sldIdLst>
  <p:sldSz cx="12192000" cy="6858000"/>
  <p:notesSz cx="6794500" cy="9931400"/>
  <p:custDataLst>
    <p:tags r:id="rId4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926827-0466-D803-9F1B-753BA9C7DC37}" v="7" dt="2023-03-23T16:16:46.202"/>
    <p1510:client id="{2EC5B506-4B0E-8693-522F-70975486AD0F}" v="12" dt="2023-04-19T23:52:37.148"/>
    <p1510:client id="{596937AD-7E3A-3A01-5139-6483615C394A}" v="36" dt="2023-03-27T23:40:56.160"/>
    <p1510:client id="{98372C81-9E91-3AB1-06EC-1A056F66DCED}" v="3" dt="2023-03-27T23:29:35.838"/>
    <p1510:client id="{B4CC7752-8B7F-5B5A-E744-D8F1DE2FFE7F}" v="33" dt="2023-03-28T00:00:07.39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6190" autoAdjust="0"/>
  </p:normalViewPr>
  <p:slideViewPr>
    <p:cSldViewPr snapToGrid="0" snapToObjects="1" showGuides="1">
      <p:cViewPr varScale="1">
        <p:scale>
          <a:sx n="104" d="100"/>
          <a:sy n="104" d="100"/>
        </p:scale>
        <p:origin x="792"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19.06.2023</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19.06.2023</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eaLnBrk="0" hangingPunct="0">
              <a:lnSpc>
                <a:spcPct val="90000"/>
              </a:lnSpc>
              <a:spcBef>
                <a:spcPct val="20000"/>
              </a:spcBef>
              <a:spcAft>
                <a:spcPts val="600"/>
              </a:spcAft>
              <a:buClr>
                <a:srgbClr val="55A839"/>
              </a:buClr>
              <a:buSzPct val="65000"/>
              <a:buFont typeface="Wingdings" pitchFamily="2" charset="2"/>
              <a:buChar char="n"/>
              <a:defRPr/>
            </a:pPr>
            <a:r>
              <a:rPr kumimoji="1" lang="de-DE" sz="1200" dirty="0">
                <a:solidFill>
                  <a:srgbClr val="FF0000"/>
                </a:solidFill>
                <a:latin typeface="+mn-lt"/>
                <a:cs typeface="Arial" pitchFamily="34" charset="0"/>
                <a:sym typeface="Wingdings" panose="05000000000000000000" pitchFamily="2" charset="2"/>
              </a:rPr>
              <a:t>Nur 23% der Betriebe werden nach einem Brandereignis wieder voll betriebsfähig</a:t>
            </a:r>
          </a:p>
          <a:p>
            <a:pPr marL="342900" marR="0" lvl="0" indent="-342900" algn="l" defTabSz="914400" rtl="0" eaLnBrk="0" fontAlgn="auto" latinLnBrk="0" hangingPunct="0">
              <a:lnSpc>
                <a:spcPct val="90000"/>
              </a:lnSpc>
              <a:spcBef>
                <a:spcPct val="20000"/>
              </a:spcBef>
              <a:spcAft>
                <a:spcPts val="600"/>
              </a:spcAft>
              <a:buClr>
                <a:srgbClr val="55A839"/>
              </a:buClr>
              <a:buSzPct val="65000"/>
              <a:buFont typeface="Wingdings" pitchFamily="2" charset="2"/>
              <a:buChar char="n"/>
              <a:tabLst>
                <a:tab pos="177800" algn="l"/>
                <a:tab pos="360363" algn="l"/>
              </a:tabLst>
              <a:defRPr/>
            </a:pPr>
            <a:r>
              <a:rPr kumimoji="1" lang="de-DE" sz="1200" dirty="0">
                <a:solidFill>
                  <a:srgbClr val="FF0000"/>
                </a:solidFill>
                <a:latin typeface="+mn-lt"/>
                <a:cs typeface="Arial" pitchFamily="34" charset="0"/>
                <a:sym typeface="Wingdings" panose="05000000000000000000" pitchFamily="2" charset="2"/>
              </a:rPr>
              <a:t>43 % nehmen den Betrieb nie wieder auf</a:t>
            </a:r>
          </a:p>
          <a:p>
            <a:pPr marL="342900" indent="-342900" eaLnBrk="0" hangingPunct="0">
              <a:lnSpc>
                <a:spcPct val="90000"/>
              </a:lnSpc>
              <a:spcBef>
                <a:spcPct val="20000"/>
              </a:spcBef>
              <a:spcAft>
                <a:spcPts val="600"/>
              </a:spcAft>
              <a:buClr>
                <a:srgbClr val="55A839"/>
              </a:buClr>
              <a:buSzPct val="65000"/>
              <a:buFont typeface="Wingdings" pitchFamily="2" charset="2"/>
              <a:buChar char="n"/>
              <a:defRPr/>
            </a:pPr>
            <a:r>
              <a:rPr kumimoji="1" lang="de-DE" sz="1200" dirty="0">
                <a:solidFill>
                  <a:srgbClr val="FF0000"/>
                </a:solidFill>
                <a:latin typeface="+mn-lt"/>
                <a:cs typeface="Arial" pitchFamily="34" charset="0"/>
                <a:sym typeface="Wingdings" panose="05000000000000000000" pitchFamily="2" charset="2"/>
              </a:rPr>
              <a:t>6 % fusionieren oder werden verkauft</a:t>
            </a:r>
          </a:p>
          <a:p>
            <a:pPr marL="342900" indent="-342900" eaLnBrk="0" hangingPunct="0">
              <a:lnSpc>
                <a:spcPct val="90000"/>
              </a:lnSpc>
              <a:spcBef>
                <a:spcPct val="20000"/>
              </a:spcBef>
              <a:spcAft>
                <a:spcPts val="600"/>
              </a:spcAft>
              <a:buClr>
                <a:srgbClr val="55A839"/>
              </a:buClr>
              <a:buSzPct val="65000"/>
              <a:buFont typeface="Wingdings" pitchFamily="2" charset="2"/>
              <a:buChar char="n"/>
              <a:defRPr/>
            </a:pPr>
            <a:r>
              <a:rPr kumimoji="1" lang="de-DE" sz="1200" dirty="0">
                <a:solidFill>
                  <a:srgbClr val="FF0000"/>
                </a:solidFill>
                <a:latin typeface="+mn-lt"/>
                <a:cs typeface="Arial" pitchFamily="34" charset="0"/>
                <a:sym typeface="Wingdings" panose="05000000000000000000" pitchFamily="2" charset="2"/>
              </a:rPr>
              <a:t>28% sind innerhalb von drei Jahren aus dem Geschäft</a:t>
            </a:r>
            <a:endParaRPr kumimoji="1" lang="en-GB" sz="1200" dirty="0">
              <a:solidFill>
                <a:srgbClr val="FF0000"/>
              </a:solidFill>
              <a:latin typeface="+mn-lt"/>
              <a:cs typeface="Arial" pitchFamily="34" charset="0"/>
            </a:endParaRPr>
          </a:p>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2</a:t>
            </a:fld>
            <a:endParaRPr lang="de-DE" dirty="0"/>
          </a:p>
        </p:txBody>
      </p:sp>
    </p:spTree>
    <p:extLst>
      <p:ext uri="{BB962C8B-B14F-4D97-AF65-F5344CB8AC3E}">
        <p14:creationId xmlns:p14="http://schemas.microsoft.com/office/powerpoint/2010/main" val="211077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r>
              <a:rPr lang="de-DE" dirty="0"/>
              <a:t>Gehen Sie an dieser Stelle darauf ein, ob private elektrische Geräte bei Ihnen im Betrieb zugelassen sind und welche besonderen Regelungen hier gelten (z. B. Elektro-Prüfung durch Instandhaltung).</a:t>
            </a:r>
          </a:p>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13</a:t>
            </a:fld>
            <a:endParaRPr lang="de-DE" dirty="0"/>
          </a:p>
        </p:txBody>
      </p:sp>
    </p:spTree>
    <p:extLst>
      <p:ext uri="{BB962C8B-B14F-4D97-AF65-F5344CB8AC3E}">
        <p14:creationId xmlns:p14="http://schemas.microsoft.com/office/powerpoint/2010/main" val="256644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r>
              <a:rPr lang="de-DE" dirty="0"/>
              <a:t>Erläutern Sie das betriebliche Erlaubnisscheinverfahren für Heißarbeiten. Erläutern Sie den Mitarbeitenden, wann dies erforderlich ist und wer den Erlaubnisschein ausfüllen darf.</a:t>
            </a:r>
          </a:p>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14</a:t>
            </a:fld>
            <a:endParaRPr lang="de-DE" dirty="0"/>
          </a:p>
        </p:txBody>
      </p:sp>
    </p:spTree>
    <p:extLst>
      <p:ext uri="{BB962C8B-B14F-4D97-AF65-F5344CB8AC3E}">
        <p14:creationId xmlns:p14="http://schemas.microsoft.com/office/powerpoint/2010/main" val="790641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15</a:t>
            </a:fld>
            <a:endParaRPr lang="de-DE" dirty="0"/>
          </a:p>
        </p:txBody>
      </p:sp>
    </p:spTree>
    <p:extLst>
      <p:ext uri="{BB962C8B-B14F-4D97-AF65-F5344CB8AC3E}">
        <p14:creationId xmlns:p14="http://schemas.microsoft.com/office/powerpoint/2010/main" val="246875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16</a:t>
            </a:fld>
            <a:endParaRPr lang="de-DE" dirty="0"/>
          </a:p>
        </p:txBody>
      </p:sp>
    </p:spTree>
    <p:extLst>
      <p:ext uri="{BB962C8B-B14F-4D97-AF65-F5344CB8AC3E}">
        <p14:creationId xmlns:p14="http://schemas.microsoft.com/office/powerpoint/2010/main" val="2068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Arbeitsstättenregeln fordern, den Flucht- und Rettungsplan in die Unterweisung einzubeziehen und diese durch die Begehung der Fluchtwege zu unterstützen. Beenden Sie diesen Abschnitt der Unterweisung mit einer praktischen Begehung der Fluchtwege und achten Sie in diesem Zusammenhang darauf, ob die Fluchtwege frei sind. </a:t>
            </a:r>
          </a:p>
        </p:txBody>
      </p:sp>
      <p:sp>
        <p:nvSpPr>
          <p:cNvPr id="4" name="Foliennummernplatzhalter 3"/>
          <p:cNvSpPr>
            <a:spLocks noGrp="1"/>
          </p:cNvSpPr>
          <p:nvPr>
            <p:ph type="sldNum" sz="quarter" idx="5"/>
          </p:nvPr>
        </p:nvSpPr>
        <p:spPr/>
        <p:txBody>
          <a:bodyPr/>
          <a:lstStyle/>
          <a:p>
            <a:fld id="{88BA857F-B322-4AED-9654-8EF2BFAE5986}" type="slidenum">
              <a:rPr lang="de-DE" smtClean="0"/>
              <a:pPr/>
              <a:t>17</a:t>
            </a:fld>
            <a:endParaRPr lang="de-DE" dirty="0"/>
          </a:p>
        </p:txBody>
      </p:sp>
    </p:spTree>
    <p:extLst>
      <p:ext uri="{BB962C8B-B14F-4D97-AF65-F5344CB8AC3E}">
        <p14:creationId xmlns:p14="http://schemas.microsoft.com/office/powerpoint/2010/main" val="170245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18</a:t>
            </a:fld>
            <a:endParaRPr lang="de-DE" dirty="0"/>
          </a:p>
        </p:txBody>
      </p:sp>
    </p:spTree>
    <p:extLst>
      <p:ext uri="{BB962C8B-B14F-4D97-AF65-F5344CB8AC3E}">
        <p14:creationId xmlns:p14="http://schemas.microsoft.com/office/powerpoint/2010/main" val="323922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r>
              <a:rPr lang="de-DE" sz="1100" dirty="0"/>
              <a:t>Kohlenmonoxid und Kohlendioxid sind Verbrennungsprodukte, die zu einer Atemlähmung und damit zum Erstickungstod führen können</a:t>
            </a:r>
          </a:p>
          <a:p>
            <a:pPr marL="342900" indent="-342900"/>
            <a:endParaRPr lang="de-DE" sz="1100" dirty="0"/>
          </a:p>
          <a:p>
            <a:pPr marL="342900" indent="-342900"/>
            <a:r>
              <a:rPr lang="de-DE" sz="1100" dirty="0"/>
              <a:t>Gase und Dämpfe aus der Verbrennung von Kunststoffen sind giftig und wirken auf Blut, Nerven und Zellen</a:t>
            </a:r>
          </a:p>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19</a:t>
            </a:fld>
            <a:endParaRPr lang="de-DE" dirty="0"/>
          </a:p>
        </p:txBody>
      </p:sp>
    </p:spTree>
    <p:extLst>
      <p:ext uri="{BB962C8B-B14F-4D97-AF65-F5344CB8AC3E}">
        <p14:creationId xmlns:p14="http://schemas.microsoft.com/office/powerpoint/2010/main" val="895721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Schaumstoff ist z. B. in Polsterungen von Möbeln enthalten. </a:t>
            </a:r>
          </a:p>
          <a:p>
            <a:endParaRPr lang="de-DE" dirty="0"/>
          </a:p>
          <a:p>
            <a:r>
              <a:rPr lang="de-DE" dirty="0"/>
              <a:t>Stellen Sie für die Teilnehmenden einen Vergleich her: Wie groß ist das Büro / die Halle / der Arbeitsraum? </a:t>
            </a:r>
          </a:p>
        </p:txBody>
      </p:sp>
      <p:sp>
        <p:nvSpPr>
          <p:cNvPr id="4" name="Foliennummernplatzhalter 3"/>
          <p:cNvSpPr>
            <a:spLocks noGrp="1"/>
          </p:cNvSpPr>
          <p:nvPr>
            <p:ph type="sldNum" sz="quarter" idx="5"/>
          </p:nvPr>
        </p:nvSpPr>
        <p:spPr/>
        <p:txBody>
          <a:bodyPr/>
          <a:lstStyle/>
          <a:p>
            <a:fld id="{88BA857F-B322-4AED-9654-8EF2BFAE5986}" type="slidenum">
              <a:rPr lang="de-DE" smtClean="0"/>
              <a:pPr/>
              <a:t>20</a:t>
            </a:fld>
            <a:endParaRPr lang="de-DE" dirty="0"/>
          </a:p>
        </p:txBody>
      </p:sp>
    </p:spTree>
    <p:extLst>
      <p:ext uri="{BB962C8B-B14F-4D97-AF65-F5344CB8AC3E}">
        <p14:creationId xmlns:p14="http://schemas.microsoft.com/office/powerpoint/2010/main" val="627336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Tragen Sie hier die Notfallnummer ein, die die Mitarbeitenden anrufen sollen.  </a:t>
            </a:r>
            <a:br>
              <a:rPr lang="de-DE" dirty="0"/>
            </a:br>
            <a:r>
              <a:rPr lang="de-DE" dirty="0"/>
              <a:t>Dies ist im Regelfall die 112, kann jedoch auch die Nummer Ihrer Werksfeuerwehr sein, falls vorhanden.</a:t>
            </a:r>
          </a:p>
          <a:p>
            <a:r>
              <a:rPr lang="de-DE" dirty="0"/>
              <a:t>Gehen Sie darauf ein, falls Ihre Telefonanlage vorweg eine „0“ benötigt, um einen Anruf nach außen zu erlauben.</a:t>
            </a:r>
          </a:p>
        </p:txBody>
      </p:sp>
      <p:sp>
        <p:nvSpPr>
          <p:cNvPr id="4" name="Foliennummernplatzhalter 3"/>
          <p:cNvSpPr>
            <a:spLocks noGrp="1"/>
          </p:cNvSpPr>
          <p:nvPr>
            <p:ph type="sldNum" sz="quarter" idx="5"/>
          </p:nvPr>
        </p:nvSpPr>
        <p:spPr/>
        <p:txBody>
          <a:bodyPr/>
          <a:lstStyle/>
          <a:p>
            <a:fld id="{88BA857F-B322-4AED-9654-8EF2BFAE5986}" type="slidenum">
              <a:rPr lang="de-DE" smtClean="0"/>
              <a:pPr/>
              <a:t>21</a:t>
            </a:fld>
            <a:endParaRPr lang="de-DE" dirty="0"/>
          </a:p>
        </p:txBody>
      </p:sp>
    </p:spTree>
    <p:extLst>
      <p:ext uri="{BB962C8B-B14F-4D97-AF65-F5344CB8AC3E}">
        <p14:creationId xmlns:p14="http://schemas.microsoft.com/office/powerpoint/2010/main" val="607369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Erläutern Sie die Zeichen, die im Betrieb zum Einsatz kommen.</a:t>
            </a:r>
          </a:p>
        </p:txBody>
      </p:sp>
      <p:sp>
        <p:nvSpPr>
          <p:cNvPr id="4" name="Foliennummernplatzhalter 3"/>
          <p:cNvSpPr>
            <a:spLocks noGrp="1"/>
          </p:cNvSpPr>
          <p:nvPr>
            <p:ph type="sldNum" sz="quarter" idx="5"/>
          </p:nvPr>
        </p:nvSpPr>
        <p:spPr/>
        <p:txBody>
          <a:bodyPr/>
          <a:lstStyle/>
          <a:p>
            <a:fld id="{88BA857F-B322-4AED-9654-8EF2BFAE5986}" type="slidenum">
              <a:rPr lang="de-DE" smtClean="0"/>
              <a:pPr/>
              <a:t>22</a:t>
            </a:fld>
            <a:endParaRPr lang="de-DE" dirty="0"/>
          </a:p>
        </p:txBody>
      </p:sp>
    </p:spTree>
    <p:extLst>
      <p:ext uri="{BB962C8B-B14F-4D97-AF65-F5344CB8AC3E}">
        <p14:creationId xmlns:p14="http://schemas.microsoft.com/office/powerpoint/2010/main" val="373766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3</a:t>
            </a:fld>
            <a:endParaRPr lang="de-DE" dirty="0"/>
          </a:p>
        </p:txBody>
      </p:sp>
    </p:spTree>
    <p:extLst>
      <p:ext uri="{BB962C8B-B14F-4D97-AF65-F5344CB8AC3E}">
        <p14:creationId xmlns:p14="http://schemas.microsoft.com/office/powerpoint/2010/main" val="2766210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Erläutern Sie die Zeichen, die im Betrieb zum Einsatz kommen.</a:t>
            </a:r>
          </a:p>
        </p:txBody>
      </p:sp>
      <p:sp>
        <p:nvSpPr>
          <p:cNvPr id="4" name="Foliennummernplatzhalter 3"/>
          <p:cNvSpPr>
            <a:spLocks noGrp="1"/>
          </p:cNvSpPr>
          <p:nvPr>
            <p:ph type="sldNum" sz="quarter" idx="5"/>
          </p:nvPr>
        </p:nvSpPr>
        <p:spPr/>
        <p:txBody>
          <a:bodyPr/>
          <a:lstStyle/>
          <a:p>
            <a:fld id="{88BA857F-B322-4AED-9654-8EF2BFAE5986}" type="slidenum">
              <a:rPr lang="de-DE" smtClean="0"/>
              <a:pPr/>
              <a:t>23</a:t>
            </a:fld>
            <a:endParaRPr lang="de-DE" dirty="0"/>
          </a:p>
        </p:txBody>
      </p:sp>
    </p:spTree>
    <p:extLst>
      <p:ext uri="{BB962C8B-B14F-4D97-AF65-F5344CB8AC3E}">
        <p14:creationId xmlns:p14="http://schemas.microsoft.com/office/powerpoint/2010/main" val="93942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Sicherung von besonderen Einrichtungen:</a:t>
            </a:r>
            <a:br>
              <a:rPr lang="de-DE" b="1" dirty="0"/>
            </a:br>
            <a:r>
              <a:rPr lang="de-DE" dirty="0"/>
              <a:t>Gehen Sie an dieser Stelle darauf ein, wo sich die entsprechenden Schalter befinden und welche Mitarbeitenden für das Abschalten bzw. Absperren verantwortlich sind.</a:t>
            </a:r>
          </a:p>
          <a:p>
            <a:endParaRPr lang="de-DE" dirty="0"/>
          </a:p>
          <a:p>
            <a:r>
              <a:rPr lang="de-DE" b="1" dirty="0"/>
              <a:t>Einweisung der Einsatzkräfte:</a:t>
            </a:r>
            <a:br>
              <a:rPr lang="de-DE" dirty="0"/>
            </a:br>
            <a:r>
              <a:rPr lang="de-DE" dirty="0"/>
              <a:t>Weisen Sie ggf. an dieser Stelle auch darauf hin, dass nur die Geschäftsführung berechtigt ist, der Presse Auskünfte zu erteilen.</a:t>
            </a:r>
          </a:p>
        </p:txBody>
      </p:sp>
      <p:sp>
        <p:nvSpPr>
          <p:cNvPr id="4" name="Foliennummernplatzhalter 3"/>
          <p:cNvSpPr>
            <a:spLocks noGrp="1"/>
          </p:cNvSpPr>
          <p:nvPr>
            <p:ph type="sldNum" sz="quarter" idx="5"/>
          </p:nvPr>
        </p:nvSpPr>
        <p:spPr/>
        <p:txBody>
          <a:bodyPr/>
          <a:lstStyle/>
          <a:p>
            <a:fld id="{88BA857F-B322-4AED-9654-8EF2BFAE5986}" type="slidenum">
              <a:rPr lang="de-DE" smtClean="0"/>
              <a:pPr/>
              <a:t>24</a:t>
            </a:fld>
            <a:endParaRPr lang="de-DE" dirty="0"/>
          </a:p>
        </p:txBody>
      </p:sp>
    </p:spTree>
    <p:extLst>
      <p:ext uri="{BB962C8B-B14F-4D97-AF65-F5344CB8AC3E}">
        <p14:creationId xmlns:p14="http://schemas.microsoft.com/office/powerpoint/2010/main" val="446281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25</a:t>
            </a:fld>
            <a:endParaRPr lang="de-DE" dirty="0"/>
          </a:p>
        </p:txBody>
      </p:sp>
    </p:spTree>
    <p:extLst>
      <p:ext uri="{BB962C8B-B14F-4D97-AF65-F5344CB8AC3E}">
        <p14:creationId xmlns:p14="http://schemas.microsoft.com/office/powerpoint/2010/main" val="45061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5475" y="909638"/>
            <a:ext cx="7745413" cy="4357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26</a:t>
            </a:fld>
            <a:endParaRPr lang="de-DE">
              <a:solidFill>
                <a:schemeClr val="accent1"/>
              </a:solidFill>
            </a:endParaRPr>
          </a:p>
        </p:txBody>
      </p:sp>
    </p:spTree>
    <p:extLst>
      <p:ext uri="{BB962C8B-B14F-4D97-AF65-F5344CB8AC3E}">
        <p14:creationId xmlns:p14="http://schemas.microsoft.com/office/powerpoint/2010/main" val="3670490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5475" y="909638"/>
            <a:ext cx="7745413" cy="4357687"/>
          </a:xfrm>
        </p:spPr>
      </p:sp>
      <p:sp>
        <p:nvSpPr>
          <p:cNvPr id="3" name="Notizenplatzhalter 2"/>
          <p:cNvSpPr>
            <a:spLocks noGrp="1"/>
          </p:cNvSpPr>
          <p:nvPr>
            <p:ph type="body" idx="1"/>
          </p:nvPr>
        </p:nvSpPr>
        <p:spPr/>
        <p:txBody>
          <a:bodyPr/>
          <a:lstStyle/>
          <a:p>
            <a:r>
              <a:rPr lang="de-DE" dirty="0"/>
              <a:t>Machen Sie die Unterweisung greifbarer, indem Sie einen Feuerlöscher mitbringen.</a:t>
            </a:r>
          </a:p>
          <a:p>
            <a:r>
              <a:rPr lang="de-DE" dirty="0"/>
              <a:t>Fragen Sie die Teilnehmenden, was man tun muss, um den Feuerlöscher auszulösen.</a:t>
            </a:r>
          </a:p>
          <a:p>
            <a:r>
              <a:rPr lang="de-DE" dirty="0"/>
              <a:t>Lassen Sie die Teilnehmenden ablesen, wofür dieser eingesetzt werden kann.</a:t>
            </a:r>
          </a:p>
          <a:p>
            <a:endParaRPr lang="de-DE" dirty="0"/>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27</a:t>
            </a:fld>
            <a:endParaRPr lang="de-DE">
              <a:solidFill>
                <a:schemeClr val="accent1"/>
              </a:solidFill>
            </a:endParaRPr>
          </a:p>
        </p:txBody>
      </p:sp>
    </p:spTree>
    <p:extLst>
      <p:ext uri="{BB962C8B-B14F-4D97-AF65-F5344CB8AC3E}">
        <p14:creationId xmlns:p14="http://schemas.microsoft.com/office/powerpoint/2010/main" val="1120413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5475" y="909638"/>
            <a:ext cx="7745413" cy="43576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3BB6F2-03BD-4F8F-B311-62B418DAEEDF}" type="slidenum">
              <a:rPr kumimoji="0" lang="de-DE" sz="800" b="0" i="0" u="none" strike="noStrike" kern="1200" cap="none" spc="0" normalizeH="0" baseline="0" noProof="0" smtClean="0">
                <a:ln>
                  <a:noFill/>
                </a:ln>
                <a:solidFill>
                  <a:srgbClr val="BBCE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de-DE" sz="800" b="0" i="0" u="none" strike="noStrike" kern="1200" cap="none" spc="0" normalizeH="0" baseline="0" noProof="0">
              <a:ln>
                <a:noFill/>
              </a:ln>
              <a:solidFill>
                <a:srgbClr val="BBCE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7212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25475" y="909638"/>
            <a:ext cx="7745413" cy="4357687"/>
          </a:xfrm>
        </p:spPr>
      </p:sp>
      <p:sp>
        <p:nvSpPr>
          <p:cNvPr id="3" name="Notizenplatzhalter 2"/>
          <p:cNvSpPr>
            <a:spLocks noGrp="1"/>
          </p:cNvSpPr>
          <p:nvPr>
            <p:ph type="body" idx="1"/>
          </p:nvPr>
        </p:nvSpPr>
        <p:spPr/>
        <p:txBody>
          <a:bodyPr/>
          <a:lstStyle/>
          <a:p>
            <a:r>
              <a:rPr lang="de-DE" dirty="0"/>
              <a:t>Vor dieser Folie Video Nr. 4 abspielen</a:t>
            </a:r>
          </a:p>
        </p:txBody>
      </p:sp>
      <p:sp>
        <p:nvSpPr>
          <p:cNvPr id="4" name="Foliennummernplatzhalter 3"/>
          <p:cNvSpPr>
            <a:spLocks noGrp="1"/>
          </p:cNvSpPr>
          <p:nvPr>
            <p:ph type="sldNum" sz="quarter" idx="10"/>
          </p:nvPr>
        </p:nvSpPr>
        <p:spPr/>
        <p:txBody>
          <a:bodyPr/>
          <a:lstStyle/>
          <a:p>
            <a:pPr algn="l"/>
            <a:fld id="{253BB6F2-03BD-4F8F-B311-62B418DAEEDF}" type="slidenum">
              <a:rPr lang="de-DE" smtClean="0">
                <a:solidFill>
                  <a:schemeClr val="accent1"/>
                </a:solidFill>
              </a:rPr>
              <a:pPr algn="l"/>
              <a:t>29</a:t>
            </a:fld>
            <a:endParaRPr lang="de-DE">
              <a:solidFill>
                <a:schemeClr val="accent1"/>
              </a:solidFill>
            </a:endParaRPr>
          </a:p>
        </p:txBody>
      </p:sp>
    </p:spTree>
    <p:extLst>
      <p:ext uri="{BB962C8B-B14F-4D97-AF65-F5344CB8AC3E}">
        <p14:creationId xmlns:p14="http://schemas.microsoft.com/office/powerpoint/2010/main" val="82349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0"/>
              </a:spcAft>
              <a:buClr>
                <a:schemeClr val="accent5">
                  <a:lumMod val="75000"/>
                </a:schemeClr>
              </a:buClr>
              <a:defRPr/>
            </a:pPr>
            <a:r>
              <a:rPr lang="de-DE" altLang="de-DE" sz="1100" u="none" dirty="0"/>
              <a:t>Vielen Mitarbeitenden ist unbekannt, dass Löschdecken kein geeignetes Löschmittel sind. Gehen Sie deshalb auf die Nachteile ein:</a:t>
            </a:r>
          </a:p>
          <a:p>
            <a:pPr>
              <a:spcAft>
                <a:spcPts val="0"/>
              </a:spcAft>
              <a:buClr>
                <a:schemeClr val="accent5">
                  <a:lumMod val="75000"/>
                </a:schemeClr>
              </a:buClr>
              <a:defRPr/>
            </a:pPr>
            <a:endParaRPr lang="de-DE" altLang="de-DE" sz="1100" u="none" dirty="0"/>
          </a:p>
          <a:p>
            <a:pPr>
              <a:spcAft>
                <a:spcPts val="0"/>
              </a:spcAft>
              <a:buClr>
                <a:schemeClr val="accent5">
                  <a:lumMod val="75000"/>
                </a:schemeClr>
              </a:buClr>
              <a:defRPr/>
            </a:pPr>
            <a:r>
              <a:rPr lang="de-DE" altLang="de-DE" sz="1100" u="none" dirty="0"/>
              <a:t>Brennende Personen sind mit Löschdecken schwer zu löschen, da sie in Panik geraten, weglaufen und sich gegen die Löschdecke wehren, aus Angst, darunter zu verbrennen. Dadurch ist es fast unmöglich, einen luftdichten Abschluss zu erreichen und das Feuer zu ersticken. </a:t>
            </a:r>
          </a:p>
          <a:p>
            <a:pPr>
              <a:spcAft>
                <a:spcPts val="0"/>
              </a:spcAft>
              <a:buClr>
                <a:schemeClr val="accent5">
                  <a:lumMod val="75000"/>
                </a:schemeClr>
              </a:buClr>
              <a:defRPr/>
            </a:pPr>
            <a:endParaRPr lang="de-DE" altLang="de-DE" sz="1100" u="none" dirty="0"/>
          </a:p>
          <a:p>
            <a:pPr>
              <a:spcAft>
                <a:spcPts val="0"/>
              </a:spcAft>
              <a:buClr>
                <a:schemeClr val="accent5">
                  <a:lumMod val="75000"/>
                </a:schemeClr>
              </a:buClr>
              <a:defRPr/>
            </a:pPr>
            <a:r>
              <a:rPr lang="de-DE" altLang="de-DE" sz="1100" u="none" dirty="0"/>
              <a:t>Außerdem besteht bei der Verwendung von Löschdecken eine erhöhte Gefährdung durch die Retter, ebenfalls in Brand zu geraten.</a:t>
            </a:r>
          </a:p>
          <a:p>
            <a:pPr>
              <a:spcAft>
                <a:spcPts val="0"/>
              </a:spcAft>
              <a:buClr>
                <a:schemeClr val="accent5">
                  <a:lumMod val="75000"/>
                </a:schemeClr>
              </a:buClr>
              <a:defRPr/>
            </a:pPr>
            <a:endParaRPr lang="de-DE" altLang="de-DE" sz="1100" u="sng" dirty="0"/>
          </a:p>
          <a:p>
            <a:pPr>
              <a:spcAft>
                <a:spcPts val="0"/>
              </a:spcAft>
              <a:buClr>
                <a:schemeClr val="accent5">
                  <a:lumMod val="75000"/>
                </a:schemeClr>
              </a:buClr>
              <a:defRPr/>
            </a:pPr>
            <a:r>
              <a:rPr lang="de-DE" altLang="de-DE" sz="1100" u="sng" dirty="0"/>
              <a:t>Nur wenn kein Feuerlöscher zur Hand ist</a:t>
            </a:r>
            <a:r>
              <a:rPr lang="de-DE" altLang="de-DE" sz="1100" dirty="0"/>
              <a:t>: </a:t>
            </a:r>
          </a:p>
          <a:p>
            <a:pPr>
              <a:spcBef>
                <a:spcPts val="0"/>
              </a:spcBef>
              <a:spcAft>
                <a:spcPts val="0"/>
              </a:spcAft>
              <a:buClr>
                <a:schemeClr val="accent5">
                  <a:lumMod val="75000"/>
                </a:schemeClr>
              </a:buClr>
              <a:buFont typeface="Wingdings" pitchFamily="2" charset="2"/>
              <a:buNone/>
              <a:defRPr/>
            </a:pPr>
            <a:r>
              <a:rPr lang="de-DE" altLang="de-DE" sz="1100" dirty="0"/>
              <a:t>Löschdecken, Mäntel o.ä. überwerfen und Person darin einwickeln (notfalls das Feuer durch Rollen der Person ersticken).</a:t>
            </a:r>
          </a:p>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30</a:t>
            </a:fld>
            <a:endParaRPr lang="de-DE" dirty="0"/>
          </a:p>
        </p:txBody>
      </p:sp>
    </p:spTree>
    <p:extLst>
      <p:ext uri="{BB962C8B-B14F-4D97-AF65-F5344CB8AC3E}">
        <p14:creationId xmlns:p14="http://schemas.microsoft.com/office/powerpoint/2010/main" val="3932692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r>
              <a:rPr lang="de-DE" sz="1100" dirty="0"/>
              <a:t>Pro kg Löschmittel ist eine Grundfläche von mindestens 5,5 m² erforderlich. Handelsübliche Feuerlöscher haben eine Füllmenge von 6 kg. Räume von mehr als 6 x 5,5 kg, also 33 m² können damit gefahrlos gelöscht werden. </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endParaRPr lang="de-DE" sz="1100" dirty="0"/>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r>
              <a:rPr lang="de-DE" sz="1100" dirty="0"/>
              <a:t>Bei kleineren Räumen herrscht Lebensgefahr!</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endParaRPr lang="de-DE" sz="1100" dirty="0"/>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r>
              <a:rPr lang="de-DE" sz="1100" dirty="0"/>
              <a:t>Gehen Sie hier auf die konkrete Situation im Betrieb ein. Welche Räume dürfen nur von außen gelöscht werden?</a:t>
            </a:r>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endParaRPr lang="de-DE" sz="1100" dirty="0"/>
          </a:p>
          <a:p>
            <a:pPr marL="0" marR="0" lvl="0" indent="0" algn="l"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None/>
              <a:tabLst>
                <a:tab pos="177800" algn="l"/>
                <a:tab pos="360363" algn="l"/>
              </a:tabLst>
              <a:defRPr/>
            </a:pPr>
            <a:r>
              <a:rPr lang="de-DE" sz="1100" dirty="0"/>
              <a:t>Warnen Sie die Teilnehmenden ggf. auch vor den niedrigen Temperaturen an der Düse. Hier können Teilnehmenden Erfrierungen erleiden, wenn sie mit den Fingern zu nah an die Düse kommen.</a:t>
            </a:r>
          </a:p>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31</a:t>
            </a:fld>
            <a:endParaRPr lang="de-DE" dirty="0"/>
          </a:p>
        </p:txBody>
      </p:sp>
    </p:spTree>
    <p:extLst>
      <p:ext uri="{BB962C8B-B14F-4D97-AF65-F5344CB8AC3E}">
        <p14:creationId xmlns:p14="http://schemas.microsoft.com/office/powerpoint/2010/main" val="3148745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32</a:t>
            </a:fld>
            <a:endParaRPr lang="de-DE" dirty="0"/>
          </a:p>
        </p:txBody>
      </p:sp>
    </p:spTree>
    <p:extLst>
      <p:ext uri="{BB962C8B-B14F-4D97-AF65-F5344CB8AC3E}">
        <p14:creationId xmlns:p14="http://schemas.microsoft.com/office/powerpoint/2010/main" val="110042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5</a:t>
            </a:fld>
            <a:endParaRPr lang="de-DE" dirty="0"/>
          </a:p>
        </p:txBody>
      </p:sp>
    </p:spTree>
    <p:extLst>
      <p:ext uri="{BB962C8B-B14F-4D97-AF65-F5344CB8AC3E}">
        <p14:creationId xmlns:p14="http://schemas.microsoft.com/office/powerpoint/2010/main" val="90038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6</a:t>
            </a:fld>
            <a:endParaRPr lang="de-DE" dirty="0"/>
          </a:p>
        </p:txBody>
      </p:sp>
    </p:spTree>
    <p:extLst>
      <p:ext uri="{BB962C8B-B14F-4D97-AF65-F5344CB8AC3E}">
        <p14:creationId xmlns:p14="http://schemas.microsoft.com/office/powerpoint/2010/main" val="1873084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7</a:t>
            </a:fld>
            <a:endParaRPr lang="de-DE" dirty="0"/>
          </a:p>
        </p:txBody>
      </p:sp>
    </p:spTree>
    <p:extLst>
      <p:ext uri="{BB962C8B-B14F-4D97-AF65-F5344CB8AC3E}">
        <p14:creationId xmlns:p14="http://schemas.microsoft.com/office/powerpoint/2010/main" val="333393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Fragen Sie Ihre Teilnehmenden nach dem Unterschied zwischen entzündbaren und brandfördernden Stoffen.</a:t>
            </a:r>
          </a:p>
          <a:p>
            <a:endParaRPr lang="de-DE" dirty="0"/>
          </a:p>
          <a:p>
            <a:r>
              <a:rPr lang="de-DE" dirty="0">
                <a:highlight>
                  <a:srgbClr val="FFFF00"/>
                </a:highlight>
              </a:rPr>
              <a:t>Entzündbar = Stoff ist leicht brennbar</a:t>
            </a:r>
          </a:p>
          <a:p>
            <a:r>
              <a:rPr lang="de-DE" dirty="0">
                <a:highlight>
                  <a:srgbClr val="FFFF00"/>
                </a:highlight>
              </a:rPr>
              <a:t>Brandfördernd = Stoff selbst brennt nicht, aber der Stoff kann Sauerstoff bereitstellen und wirkt im Brandfall deshalb wie ein Brandbeschleuniger.</a:t>
            </a:r>
          </a:p>
        </p:txBody>
      </p:sp>
      <p:sp>
        <p:nvSpPr>
          <p:cNvPr id="4" name="Foliennummernplatzhalter 3"/>
          <p:cNvSpPr>
            <a:spLocks noGrp="1"/>
          </p:cNvSpPr>
          <p:nvPr>
            <p:ph type="sldNum" sz="quarter" idx="5"/>
          </p:nvPr>
        </p:nvSpPr>
        <p:spPr/>
        <p:txBody>
          <a:bodyPr/>
          <a:lstStyle/>
          <a:p>
            <a:fld id="{88BA857F-B322-4AED-9654-8EF2BFAE5986}" type="slidenum">
              <a:rPr lang="de-DE" smtClean="0"/>
              <a:pPr/>
              <a:t>8</a:t>
            </a:fld>
            <a:endParaRPr lang="de-DE" dirty="0"/>
          </a:p>
        </p:txBody>
      </p:sp>
    </p:spTree>
    <p:extLst>
      <p:ext uri="{BB962C8B-B14F-4D97-AF65-F5344CB8AC3E}">
        <p14:creationId xmlns:p14="http://schemas.microsoft.com/office/powerpoint/2010/main" val="382332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Gehen Sie auf die konkreten Lagereinrichtungen in Ihrem Betrieb ein. </a:t>
            </a:r>
          </a:p>
          <a:p>
            <a:pPr marL="171450" indent="-171450">
              <a:buFontTx/>
              <a:buChar char="-"/>
            </a:pPr>
            <a:r>
              <a:rPr lang="de-DE" dirty="0"/>
              <a:t>Wo befinden sich diese?</a:t>
            </a:r>
          </a:p>
          <a:p>
            <a:pPr marL="171450" indent="-171450">
              <a:buFontTx/>
              <a:buChar char="-"/>
            </a:pPr>
            <a:r>
              <a:rPr lang="de-DE" dirty="0"/>
              <a:t>Welche Stoffe sollen wo gelagert werden?</a:t>
            </a:r>
          </a:p>
          <a:p>
            <a:pPr marL="171450" indent="-171450">
              <a:buFontTx/>
              <a:buChar char="-"/>
            </a:pPr>
            <a:endParaRPr lang="de-DE" dirty="0"/>
          </a:p>
        </p:txBody>
      </p:sp>
      <p:sp>
        <p:nvSpPr>
          <p:cNvPr id="4" name="Foliennummernplatzhalter 3"/>
          <p:cNvSpPr>
            <a:spLocks noGrp="1"/>
          </p:cNvSpPr>
          <p:nvPr>
            <p:ph type="sldNum" sz="quarter" idx="5"/>
          </p:nvPr>
        </p:nvSpPr>
        <p:spPr/>
        <p:txBody>
          <a:bodyPr/>
          <a:lstStyle/>
          <a:p>
            <a:fld id="{88BA857F-B322-4AED-9654-8EF2BFAE5986}" type="slidenum">
              <a:rPr lang="de-DE" smtClean="0"/>
              <a:pPr/>
              <a:t>9</a:t>
            </a:fld>
            <a:endParaRPr lang="de-DE" dirty="0"/>
          </a:p>
        </p:txBody>
      </p:sp>
    </p:spTree>
    <p:extLst>
      <p:ext uri="{BB962C8B-B14F-4D97-AF65-F5344CB8AC3E}">
        <p14:creationId xmlns:p14="http://schemas.microsoft.com/office/powerpoint/2010/main" val="121569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Diskutieren Sie mit den Teilnehmenden, welche Zündquellen in ihrem Arbeitsbereich relevant sind und welche Schutzmaßnahmen sie kennen.</a:t>
            </a:r>
          </a:p>
        </p:txBody>
      </p:sp>
      <p:sp>
        <p:nvSpPr>
          <p:cNvPr id="4" name="Foliennummernplatzhalter 3"/>
          <p:cNvSpPr>
            <a:spLocks noGrp="1"/>
          </p:cNvSpPr>
          <p:nvPr>
            <p:ph type="sldNum" sz="quarter" idx="5"/>
          </p:nvPr>
        </p:nvSpPr>
        <p:spPr/>
        <p:txBody>
          <a:bodyPr/>
          <a:lstStyle/>
          <a:p>
            <a:fld id="{88BA857F-B322-4AED-9654-8EF2BFAE5986}" type="slidenum">
              <a:rPr lang="de-DE" smtClean="0"/>
              <a:pPr/>
              <a:t>11</a:t>
            </a:fld>
            <a:endParaRPr lang="de-DE" dirty="0"/>
          </a:p>
        </p:txBody>
      </p:sp>
    </p:spTree>
    <p:extLst>
      <p:ext uri="{BB962C8B-B14F-4D97-AF65-F5344CB8AC3E}">
        <p14:creationId xmlns:p14="http://schemas.microsoft.com/office/powerpoint/2010/main" val="426299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50" dirty="0"/>
              <a:t>Nennen Sie jeweils konkrete Beispiele, die auch in Ihrem Betrieb relevant sein könnten. Gab es bereits Brandereignisse in Ihrem Betrieb? Dann gehen Sie konkret auf diese Beispiele ein. Wenn Sie genug Zeit haben, sammeln Sie die Beispiele gemeinsam mit den Teilnehmenden. </a:t>
            </a:r>
          </a:p>
          <a:p>
            <a:endParaRPr lang="de-DE" sz="1050" dirty="0"/>
          </a:p>
          <a:p>
            <a:r>
              <a:rPr lang="de-DE" sz="1050" dirty="0"/>
              <a:t>Für Ihre Vorbereitung einige typische Beispiele aus Gewerbe- und Produktionsbetrieben.</a:t>
            </a:r>
            <a:br>
              <a:rPr lang="de-DE" sz="1050" dirty="0"/>
            </a:br>
            <a:endParaRPr lang="de-DE" sz="1050" dirty="0"/>
          </a:p>
          <a:p>
            <a:pPr>
              <a:lnSpc>
                <a:spcPct val="107000"/>
              </a:lnSpc>
              <a:spcAft>
                <a:spcPts val="800"/>
              </a:spcAft>
            </a:pPr>
            <a:r>
              <a:rPr lang="de-DE"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 </a:t>
            </a:r>
            <a:r>
              <a:rPr lang="de-DE" sz="1600" b="1" dirty="0">
                <a:effectLst/>
                <a:latin typeface="Calibri" panose="020F0502020204030204" pitchFamily="34" charset="0"/>
                <a:ea typeface="Calibri" panose="020F0502020204030204" pitchFamily="34" charset="0"/>
                <a:cs typeface="Times New Roman" panose="02020603050405020304" pitchFamily="18" charset="0"/>
              </a:rPr>
              <a:t>Elektrizität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Überlastung der elektrischen Anlagen</a:t>
            </a: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Defekte elektrische Geräte</a:t>
            </a:r>
          </a:p>
          <a:p>
            <a:pPr marL="342900" lvl="0" indent="-342900">
              <a:lnSpc>
                <a:spcPct val="107000"/>
              </a:lnSpc>
              <a:spcAft>
                <a:spcPts val="800"/>
              </a:spcAft>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Reihenschaltung von Mehrfachsteckdosen</a:t>
            </a:r>
          </a:p>
          <a:p>
            <a:pPr>
              <a:lnSpc>
                <a:spcPct val="107000"/>
              </a:lnSpc>
              <a:spcAft>
                <a:spcPts val="800"/>
              </a:spcAft>
            </a:pPr>
            <a:r>
              <a:rPr lang="de-DE"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2. </a:t>
            </a:r>
            <a:r>
              <a:rPr lang="de-DE" sz="1600" b="1" dirty="0">
                <a:effectLst/>
                <a:latin typeface="Calibri" panose="020F0502020204030204" pitchFamily="34" charset="0"/>
                <a:ea typeface="Calibri" panose="020F0502020204030204" pitchFamily="34" charset="0"/>
                <a:cs typeface="Times New Roman" panose="02020603050405020304" pitchFamily="18" charset="0"/>
              </a:rPr>
              <a:t>Menschliches Fehlverhalten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Nichteinhalten von Rauchverboten</a:t>
            </a: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Fehlende Schutzmaßnahmen bei Verwendung entzündbarer Flüssigkeiten</a:t>
            </a: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Lagerung von Brandlasten in Ladebereichen von Flurförderzeugen</a:t>
            </a:r>
          </a:p>
          <a:p>
            <a:pPr marL="342900" lvl="0" indent="-342900">
              <a:lnSpc>
                <a:spcPct val="107000"/>
              </a:lnSpc>
              <a:spcAft>
                <a:spcPts val="800"/>
              </a:spcAft>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Falsche Lagerung von Lithium-Ionen-Akkus</a:t>
            </a:r>
          </a:p>
          <a:p>
            <a:pPr>
              <a:lnSpc>
                <a:spcPct val="107000"/>
              </a:lnSpc>
              <a:spcAft>
                <a:spcPts val="800"/>
              </a:spcAft>
            </a:pPr>
            <a:r>
              <a:rPr lang="de-DE"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 </a:t>
            </a:r>
            <a:r>
              <a:rPr lang="de-DE" sz="1600" b="1" dirty="0">
                <a:effectLst/>
                <a:latin typeface="Calibri" panose="020F0502020204030204" pitchFamily="34" charset="0"/>
                <a:ea typeface="Calibri" panose="020F0502020204030204" pitchFamily="34" charset="0"/>
                <a:cs typeface="Times New Roman" panose="02020603050405020304" pitchFamily="18" charset="0"/>
              </a:rPr>
              <a:t>Überhitzung</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Heizelemente von Wärmeplatten, Kaffeemaschinen, Heizöfen</a:t>
            </a:r>
          </a:p>
          <a:p>
            <a:pPr marL="342900" lvl="0" indent="-342900">
              <a:lnSpc>
                <a:spcPct val="107000"/>
              </a:lnSpc>
              <a:spcAft>
                <a:spcPts val="800"/>
              </a:spcAft>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Lagerung brennbarer Stoffe in der Nähe von Heizungen und Lampen</a:t>
            </a:r>
          </a:p>
          <a:p>
            <a:pPr>
              <a:lnSpc>
                <a:spcPct val="107000"/>
              </a:lnSpc>
              <a:spcAft>
                <a:spcPts val="800"/>
              </a:spcAft>
            </a:pPr>
            <a:r>
              <a:rPr lang="de-DE"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 </a:t>
            </a:r>
            <a:r>
              <a:rPr lang="de-DE" sz="1600" b="1" dirty="0">
                <a:effectLst/>
                <a:latin typeface="Calibri" panose="020F0502020204030204" pitchFamily="34" charset="0"/>
                <a:ea typeface="Calibri" panose="020F0502020204030204" pitchFamily="34" charset="0"/>
                <a:cs typeface="Times New Roman" panose="02020603050405020304" pitchFamily="18" charset="0"/>
              </a:rPr>
              <a:t>Brandstiftung</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Lagerung großer Mengen brennbarer Stoffe in frei zugänglichen (Außen-)Bereichen in der Nähe der Gebäudewand</a:t>
            </a:r>
          </a:p>
          <a:p>
            <a:pPr>
              <a:lnSpc>
                <a:spcPct val="107000"/>
              </a:lnSpc>
              <a:spcAft>
                <a:spcPts val="800"/>
              </a:spcAft>
            </a:pPr>
            <a:r>
              <a:rPr lang="de-DE"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 </a:t>
            </a:r>
            <a:r>
              <a:rPr lang="de-DE" sz="1600" b="1" dirty="0">
                <a:effectLst/>
                <a:latin typeface="Calibri" panose="020F0502020204030204" pitchFamily="34" charset="0"/>
                <a:ea typeface="Calibri" panose="020F0502020204030204" pitchFamily="34" charset="0"/>
                <a:cs typeface="Times New Roman" panose="02020603050405020304" pitchFamily="18" charset="0"/>
              </a:rPr>
              <a:t>Feuergefährliche Arbeiten</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Schweißen, Trennschleifen, Brennschneiden</a:t>
            </a:r>
          </a:p>
          <a:p>
            <a:pPr marL="342900" lvl="0" indent="-342900">
              <a:lnSpc>
                <a:spcPct val="107000"/>
              </a:lnSpc>
              <a:spcAft>
                <a:spcPts val="800"/>
              </a:spcAft>
              <a:buFont typeface="Symbol" panose="05050102010706020507" pitchFamily="18" charset="2"/>
              <a:buChar char=""/>
            </a:pPr>
            <a:r>
              <a:rPr lang="de-DE" sz="1600" dirty="0">
                <a:effectLst/>
                <a:latin typeface="Calibri" panose="020F0502020204030204" pitchFamily="34" charset="0"/>
                <a:ea typeface="Calibri" panose="020F0502020204030204" pitchFamily="34" charset="0"/>
                <a:cs typeface="Times New Roman" panose="02020603050405020304" pitchFamily="18" charset="0"/>
              </a:rPr>
              <a:t>Unkraut flämmen</a:t>
            </a:r>
          </a:p>
        </p:txBody>
      </p:sp>
      <p:sp>
        <p:nvSpPr>
          <p:cNvPr id="4" name="Foliennummernplatzhalter 3"/>
          <p:cNvSpPr>
            <a:spLocks noGrp="1"/>
          </p:cNvSpPr>
          <p:nvPr>
            <p:ph type="sldNum" sz="quarter" idx="5"/>
          </p:nvPr>
        </p:nvSpPr>
        <p:spPr/>
        <p:txBody>
          <a:bodyPr/>
          <a:lstStyle/>
          <a:p>
            <a:fld id="{88BA857F-B322-4AED-9654-8EF2BFAE5986}" type="slidenum">
              <a:rPr lang="de-DE" smtClean="0"/>
              <a:pPr/>
              <a:t>12</a:t>
            </a:fld>
            <a:endParaRPr lang="de-DE" dirty="0"/>
          </a:p>
        </p:txBody>
      </p:sp>
    </p:spTree>
    <p:extLst>
      <p:ext uri="{BB962C8B-B14F-4D97-AF65-F5344CB8AC3E}">
        <p14:creationId xmlns:p14="http://schemas.microsoft.com/office/powerpoint/2010/main" val="1812192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7431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4406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18877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09A4AD7B-8621-3B42-D9B7-342617361317}"/>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3735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C4ED1FAB-6FD7-9F78-55BF-3265044BA2B9}"/>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8322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20846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73F32074-746D-ED08-B537-BE007B7DEA38}"/>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2378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0F362BF8-3F0F-BCB8-082A-BE76AF9FE08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1775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5954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485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5154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450FF8E-0B9B-B3FF-0400-2749143621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408" y="171450"/>
            <a:ext cx="6107906" cy="6515100"/>
          </a:xfrm>
          <a:prstGeom prst="rect">
            <a:avLst/>
          </a:prstGeom>
        </p:spPr>
      </p:pic>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sp>
        <p:nvSpPr>
          <p:cNvPr id="5" name="Grafik 6">
            <a:extLst>
              <a:ext uri="{FF2B5EF4-FFF2-40B4-BE49-F238E27FC236}">
                <a16:creationId xmlns:a16="http://schemas.microsoft.com/office/drawing/2014/main" id="{22F6108D-ACB5-6546-E357-45FBBC08A552}"/>
              </a:ext>
            </a:extLst>
          </p:cNvPr>
          <p:cNvSpPr/>
          <p:nvPr userDrawn="1"/>
        </p:nvSpPr>
        <p:spPr>
          <a:xfrm>
            <a:off x="523874" y="5471379"/>
            <a:ext cx="4029058" cy="621446"/>
          </a:xfrm>
          <a:custGeom>
            <a:avLst/>
            <a:gdLst>
              <a:gd name="connsiteX0" fmla="*/ 178110 w 2298689"/>
              <a:gd name="connsiteY0" fmla="*/ 4448 h 354552"/>
              <a:gd name="connsiteX1" fmla="*/ 166211 w 2298689"/>
              <a:gd name="connsiteY1" fmla="*/ 0 h 354552"/>
              <a:gd name="connsiteX2" fmla="*/ 154313 w 2298689"/>
              <a:gd name="connsiteY2" fmla="*/ 4448 h 354552"/>
              <a:gd name="connsiteX3" fmla="*/ 22315 w 2298689"/>
              <a:gd name="connsiteY3" fmla="*/ 53785 h 354552"/>
              <a:gd name="connsiteX4" fmla="*/ 0 w 2298689"/>
              <a:gd name="connsiteY4" fmla="*/ 62237 h 354552"/>
              <a:gd name="connsiteX5" fmla="*/ 222 w 2298689"/>
              <a:gd name="connsiteY5" fmla="*/ 86034 h 354552"/>
              <a:gd name="connsiteX6" fmla="*/ 519 w 2298689"/>
              <a:gd name="connsiteY6" fmla="*/ 134222 h 354552"/>
              <a:gd name="connsiteX7" fmla="*/ 65832 w 2298689"/>
              <a:gd name="connsiteY7" fmla="*/ 287645 h 354552"/>
              <a:gd name="connsiteX8" fmla="*/ 151681 w 2298689"/>
              <a:gd name="connsiteY8" fmla="*/ 347954 h 354552"/>
              <a:gd name="connsiteX9" fmla="*/ 165841 w 2298689"/>
              <a:gd name="connsiteY9" fmla="*/ 354552 h 354552"/>
              <a:gd name="connsiteX10" fmla="*/ 180075 w 2298689"/>
              <a:gd name="connsiteY10" fmla="*/ 348065 h 354552"/>
              <a:gd name="connsiteX11" fmla="*/ 331348 w 2298689"/>
              <a:gd name="connsiteY11" fmla="*/ 134222 h 354552"/>
              <a:gd name="connsiteX12" fmla="*/ 331644 w 2298689"/>
              <a:gd name="connsiteY12" fmla="*/ 86034 h 354552"/>
              <a:gd name="connsiteX13" fmla="*/ 331867 w 2298689"/>
              <a:gd name="connsiteY13" fmla="*/ 62274 h 354552"/>
              <a:gd name="connsiteX14" fmla="*/ 309626 w 2298689"/>
              <a:gd name="connsiteY14" fmla="*/ 53933 h 354552"/>
              <a:gd name="connsiteX15" fmla="*/ 297431 w 2298689"/>
              <a:gd name="connsiteY15" fmla="*/ 134185 h 354552"/>
              <a:gd name="connsiteX16" fmla="*/ 166026 w 2298689"/>
              <a:gd name="connsiteY16" fmla="*/ 317114 h 354552"/>
              <a:gd name="connsiteX17" fmla="*/ 34473 w 2298689"/>
              <a:gd name="connsiteY17" fmla="*/ 134148 h 354552"/>
              <a:gd name="connsiteX18" fmla="*/ 34176 w 2298689"/>
              <a:gd name="connsiteY18" fmla="*/ 85589 h 354552"/>
              <a:gd name="connsiteX19" fmla="*/ 85181 w 2298689"/>
              <a:gd name="connsiteY19" fmla="*/ 66536 h 354552"/>
              <a:gd name="connsiteX20" fmla="*/ 85181 w 2298689"/>
              <a:gd name="connsiteY20" fmla="*/ 177146 h 354552"/>
              <a:gd name="connsiteX21" fmla="*/ 102158 w 2298689"/>
              <a:gd name="connsiteY21" fmla="*/ 157834 h 354552"/>
              <a:gd name="connsiteX22" fmla="*/ 119172 w 2298689"/>
              <a:gd name="connsiteY22" fmla="*/ 177146 h 354552"/>
              <a:gd name="connsiteX23" fmla="*/ 119172 w 2298689"/>
              <a:gd name="connsiteY23" fmla="*/ 53822 h 354552"/>
              <a:gd name="connsiteX24" fmla="*/ 166174 w 2298689"/>
              <a:gd name="connsiteY24" fmla="*/ 36289 h 354552"/>
              <a:gd name="connsiteX25" fmla="*/ 297653 w 2298689"/>
              <a:gd name="connsiteY25" fmla="*/ 85589 h 354552"/>
              <a:gd name="connsiteX26" fmla="*/ 297394 w 2298689"/>
              <a:gd name="connsiteY26" fmla="*/ 134148 h 354552"/>
              <a:gd name="connsiteX27" fmla="*/ 1237318 w 2298689"/>
              <a:gd name="connsiteY27" fmla="*/ 85441 h 354552"/>
              <a:gd name="connsiteX28" fmla="*/ 1093347 w 2298689"/>
              <a:gd name="connsiteY28" fmla="*/ 85441 h 354552"/>
              <a:gd name="connsiteX29" fmla="*/ 1093347 w 2298689"/>
              <a:gd name="connsiteY29" fmla="*/ 113316 h 354552"/>
              <a:gd name="connsiteX30" fmla="*/ 1148356 w 2298689"/>
              <a:gd name="connsiteY30" fmla="*/ 113316 h 354552"/>
              <a:gd name="connsiteX31" fmla="*/ 1148356 w 2298689"/>
              <a:gd name="connsiteY31" fmla="*/ 267888 h 354552"/>
              <a:gd name="connsiteX32" fmla="*/ 1182310 w 2298689"/>
              <a:gd name="connsiteY32" fmla="*/ 267888 h 354552"/>
              <a:gd name="connsiteX33" fmla="*/ 1182310 w 2298689"/>
              <a:gd name="connsiteY33" fmla="*/ 113316 h 354552"/>
              <a:gd name="connsiteX34" fmla="*/ 1237318 w 2298689"/>
              <a:gd name="connsiteY34" fmla="*/ 113316 h 354552"/>
              <a:gd name="connsiteX35" fmla="*/ 1094608 w 2298689"/>
              <a:gd name="connsiteY35" fmla="*/ 150124 h 354552"/>
              <a:gd name="connsiteX36" fmla="*/ 1080967 w 2298689"/>
              <a:gd name="connsiteY36" fmla="*/ 140079 h 354552"/>
              <a:gd name="connsiteX37" fmla="*/ 1062173 w 2298689"/>
              <a:gd name="connsiteY37" fmla="*/ 136372 h 354552"/>
              <a:gd name="connsiteX38" fmla="*/ 1040859 w 2298689"/>
              <a:gd name="connsiteY38" fmla="*/ 140783 h 354552"/>
              <a:gd name="connsiteX39" fmla="*/ 1024179 w 2298689"/>
              <a:gd name="connsiteY39" fmla="*/ 152311 h 354552"/>
              <a:gd name="connsiteX40" fmla="*/ 1024179 w 2298689"/>
              <a:gd name="connsiteY40" fmla="*/ 80400 h 354552"/>
              <a:gd name="connsiteX41" fmla="*/ 993005 w 2298689"/>
              <a:gd name="connsiteY41" fmla="*/ 80400 h 354552"/>
              <a:gd name="connsiteX42" fmla="*/ 993005 w 2298689"/>
              <a:gd name="connsiteY42" fmla="*/ 267925 h 354552"/>
              <a:gd name="connsiteX43" fmla="*/ 1024179 w 2298689"/>
              <a:gd name="connsiteY43" fmla="*/ 267925 h 354552"/>
              <a:gd name="connsiteX44" fmla="*/ 1024179 w 2298689"/>
              <a:gd name="connsiteY44" fmla="*/ 174292 h 354552"/>
              <a:gd name="connsiteX45" fmla="*/ 1037560 w 2298689"/>
              <a:gd name="connsiteY45" fmla="*/ 164321 h 354552"/>
              <a:gd name="connsiteX46" fmla="*/ 1052721 w 2298689"/>
              <a:gd name="connsiteY46" fmla="*/ 160614 h 354552"/>
              <a:gd name="connsiteX47" fmla="*/ 1069253 w 2298689"/>
              <a:gd name="connsiteY47" fmla="*/ 167101 h 354552"/>
              <a:gd name="connsiteX48" fmla="*/ 1074665 w 2298689"/>
              <a:gd name="connsiteY48" fmla="*/ 185635 h 354552"/>
              <a:gd name="connsiteX49" fmla="*/ 1074665 w 2298689"/>
              <a:gd name="connsiteY49" fmla="*/ 268036 h 354552"/>
              <a:gd name="connsiteX50" fmla="*/ 1105728 w 2298689"/>
              <a:gd name="connsiteY50" fmla="*/ 268036 h 354552"/>
              <a:gd name="connsiteX51" fmla="*/ 1105728 w 2298689"/>
              <a:gd name="connsiteY51" fmla="*/ 185524 h 354552"/>
              <a:gd name="connsiteX52" fmla="*/ 1102874 w 2298689"/>
              <a:gd name="connsiteY52" fmla="*/ 165655 h 354552"/>
              <a:gd name="connsiteX53" fmla="*/ 1094608 w 2298689"/>
              <a:gd name="connsiteY53" fmla="*/ 150124 h 354552"/>
              <a:gd name="connsiteX54" fmla="*/ 718408 w 2298689"/>
              <a:gd name="connsiteY54" fmla="*/ 204614 h 354552"/>
              <a:gd name="connsiteX55" fmla="*/ 719928 w 2298689"/>
              <a:gd name="connsiteY55" fmla="*/ 195087 h 354552"/>
              <a:gd name="connsiteX56" fmla="*/ 715702 w 2298689"/>
              <a:gd name="connsiteY56" fmla="*/ 170178 h 354552"/>
              <a:gd name="connsiteX57" fmla="*/ 704026 w 2298689"/>
              <a:gd name="connsiteY57" fmla="*/ 151644 h 354552"/>
              <a:gd name="connsiteX58" fmla="*/ 686233 w 2298689"/>
              <a:gd name="connsiteY58" fmla="*/ 140227 h 354552"/>
              <a:gd name="connsiteX59" fmla="*/ 663622 w 2298689"/>
              <a:gd name="connsiteY59" fmla="*/ 136298 h 354552"/>
              <a:gd name="connsiteX60" fmla="*/ 637675 w 2298689"/>
              <a:gd name="connsiteY60" fmla="*/ 141339 h 354552"/>
              <a:gd name="connsiteX61" fmla="*/ 618103 w 2298689"/>
              <a:gd name="connsiteY61" fmla="*/ 155017 h 354552"/>
              <a:gd name="connsiteX62" fmla="*/ 605797 w 2298689"/>
              <a:gd name="connsiteY62" fmla="*/ 175330 h 354552"/>
              <a:gd name="connsiteX63" fmla="*/ 601608 w 2298689"/>
              <a:gd name="connsiteY63" fmla="*/ 200388 h 354552"/>
              <a:gd name="connsiteX64" fmla="*/ 606538 w 2298689"/>
              <a:gd name="connsiteY64" fmla="*/ 230339 h 354552"/>
              <a:gd name="connsiteX65" fmla="*/ 620030 w 2298689"/>
              <a:gd name="connsiteY65" fmla="*/ 252060 h 354552"/>
              <a:gd name="connsiteX66" fmla="*/ 640232 w 2298689"/>
              <a:gd name="connsiteY66" fmla="*/ 265293 h 354552"/>
              <a:gd name="connsiteX67" fmla="*/ 665327 w 2298689"/>
              <a:gd name="connsiteY67" fmla="*/ 269779 h 354552"/>
              <a:gd name="connsiteX68" fmla="*/ 679413 w 2298689"/>
              <a:gd name="connsiteY68" fmla="*/ 268778 h 354552"/>
              <a:gd name="connsiteX69" fmla="*/ 693684 w 2298689"/>
              <a:gd name="connsiteY69" fmla="*/ 265293 h 354552"/>
              <a:gd name="connsiteX70" fmla="*/ 706954 w 2298689"/>
              <a:gd name="connsiteY70" fmla="*/ 258695 h 354552"/>
              <a:gd name="connsiteX71" fmla="*/ 718556 w 2298689"/>
              <a:gd name="connsiteY71" fmla="*/ 248539 h 354552"/>
              <a:gd name="connsiteX72" fmla="*/ 709586 w 2298689"/>
              <a:gd name="connsiteY72" fmla="*/ 237196 h 354552"/>
              <a:gd name="connsiteX73" fmla="*/ 703766 w 2298689"/>
              <a:gd name="connsiteY73" fmla="*/ 234305 h 354552"/>
              <a:gd name="connsiteX74" fmla="*/ 697761 w 2298689"/>
              <a:gd name="connsiteY74" fmla="*/ 236084 h 354552"/>
              <a:gd name="connsiteX75" fmla="*/ 690570 w 2298689"/>
              <a:gd name="connsiteY75" fmla="*/ 239976 h 354552"/>
              <a:gd name="connsiteX76" fmla="*/ 681007 w 2298689"/>
              <a:gd name="connsiteY76" fmla="*/ 243868 h 354552"/>
              <a:gd name="connsiteX77" fmla="*/ 667959 w 2298689"/>
              <a:gd name="connsiteY77" fmla="*/ 245647 h 354552"/>
              <a:gd name="connsiteX78" fmla="*/ 654133 w 2298689"/>
              <a:gd name="connsiteY78" fmla="*/ 243312 h 354552"/>
              <a:gd name="connsiteX79" fmla="*/ 643346 w 2298689"/>
              <a:gd name="connsiteY79" fmla="*/ 236455 h 354552"/>
              <a:gd name="connsiteX80" fmla="*/ 635933 w 2298689"/>
              <a:gd name="connsiteY80" fmla="*/ 224482 h 354552"/>
              <a:gd name="connsiteX81" fmla="*/ 632226 w 2298689"/>
              <a:gd name="connsiteY81" fmla="*/ 207245 h 354552"/>
              <a:gd name="connsiteX82" fmla="*/ 712366 w 2298689"/>
              <a:gd name="connsiteY82" fmla="*/ 207245 h 354552"/>
              <a:gd name="connsiteX83" fmla="*/ 718408 w 2298689"/>
              <a:gd name="connsiteY83" fmla="*/ 204614 h 354552"/>
              <a:gd name="connsiteX84" fmla="*/ 633115 w 2298689"/>
              <a:gd name="connsiteY84" fmla="*/ 188267 h 354552"/>
              <a:gd name="connsiteX85" fmla="*/ 643012 w 2298689"/>
              <a:gd name="connsiteY85" fmla="*/ 166434 h 354552"/>
              <a:gd name="connsiteX86" fmla="*/ 664289 w 2298689"/>
              <a:gd name="connsiteY86" fmla="*/ 158613 h 354552"/>
              <a:gd name="connsiteX87" fmla="*/ 676485 w 2298689"/>
              <a:gd name="connsiteY87" fmla="*/ 160948 h 354552"/>
              <a:gd name="connsiteX88" fmla="*/ 685121 w 2298689"/>
              <a:gd name="connsiteY88" fmla="*/ 167323 h 354552"/>
              <a:gd name="connsiteX89" fmla="*/ 690237 w 2298689"/>
              <a:gd name="connsiteY89" fmla="*/ 176739 h 354552"/>
              <a:gd name="connsiteX90" fmla="*/ 691942 w 2298689"/>
              <a:gd name="connsiteY90" fmla="*/ 188155 h 354552"/>
              <a:gd name="connsiteX91" fmla="*/ 619845 w 2298689"/>
              <a:gd name="connsiteY91" fmla="*/ 85404 h 354552"/>
              <a:gd name="connsiteX92" fmla="*/ 475874 w 2298689"/>
              <a:gd name="connsiteY92" fmla="*/ 85404 h 354552"/>
              <a:gd name="connsiteX93" fmla="*/ 475874 w 2298689"/>
              <a:gd name="connsiteY93" fmla="*/ 113279 h 354552"/>
              <a:gd name="connsiteX94" fmla="*/ 530883 w 2298689"/>
              <a:gd name="connsiteY94" fmla="*/ 113279 h 354552"/>
              <a:gd name="connsiteX95" fmla="*/ 530883 w 2298689"/>
              <a:gd name="connsiteY95" fmla="*/ 267851 h 354552"/>
              <a:gd name="connsiteX96" fmla="*/ 564837 w 2298689"/>
              <a:gd name="connsiteY96" fmla="*/ 267851 h 354552"/>
              <a:gd name="connsiteX97" fmla="*/ 564837 w 2298689"/>
              <a:gd name="connsiteY97" fmla="*/ 113316 h 354552"/>
              <a:gd name="connsiteX98" fmla="*/ 619845 w 2298689"/>
              <a:gd name="connsiteY98" fmla="*/ 113316 h 354552"/>
              <a:gd name="connsiteX99" fmla="*/ 829463 w 2298689"/>
              <a:gd name="connsiteY99" fmla="*/ 150087 h 354552"/>
              <a:gd name="connsiteX100" fmla="*/ 814302 w 2298689"/>
              <a:gd name="connsiteY100" fmla="*/ 139745 h 354552"/>
              <a:gd name="connsiteX101" fmla="*/ 793989 w 2298689"/>
              <a:gd name="connsiteY101" fmla="*/ 136038 h 354552"/>
              <a:gd name="connsiteX102" fmla="*/ 740241 w 2298689"/>
              <a:gd name="connsiteY102" fmla="*/ 156463 h 354552"/>
              <a:gd name="connsiteX103" fmla="*/ 745801 w 2298689"/>
              <a:gd name="connsiteY103" fmla="*/ 166434 h 354552"/>
              <a:gd name="connsiteX104" fmla="*/ 749508 w 2298689"/>
              <a:gd name="connsiteY104" fmla="*/ 170400 h 354552"/>
              <a:gd name="connsiteX105" fmla="*/ 755068 w 2298689"/>
              <a:gd name="connsiteY105" fmla="*/ 172105 h 354552"/>
              <a:gd name="connsiteX106" fmla="*/ 761962 w 2298689"/>
              <a:gd name="connsiteY106" fmla="*/ 170326 h 354552"/>
              <a:gd name="connsiteX107" fmla="*/ 768820 w 2298689"/>
              <a:gd name="connsiteY107" fmla="*/ 166360 h 354552"/>
              <a:gd name="connsiteX108" fmla="*/ 777531 w 2298689"/>
              <a:gd name="connsiteY108" fmla="*/ 162319 h 354552"/>
              <a:gd name="connsiteX109" fmla="*/ 790097 w 2298689"/>
              <a:gd name="connsiteY109" fmla="*/ 160540 h 354552"/>
              <a:gd name="connsiteX110" fmla="*/ 806110 w 2298689"/>
              <a:gd name="connsiteY110" fmla="*/ 166767 h 354552"/>
              <a:gd name="connsiteX111" fmla="*/ 811670 w 2298689"/>
              <a:gd name="connsiteY111" fmla="*/ 186006 h 354552"/>
              <a:gd name="connsiteX112" fmla="*/ 811670 w 2298689"/>
              <a:gd name="connsiteY112" fmla="*/ 193419 h 354552"/>
              <a:gd name="connsiteX113" fmla="*/ 785426 w 2298689"/>
              <a:gd name="connsiteY113" fmla="*/ 195643 h 354552"/>
              <a:gd name="connsiteX114" fmla="*/ 765299 w 2298689"/>
              <a:gd name="connsiteY114" fmla="*/ 200388 h 354552"/>
              <a:gd name="connsiteX115" fmla="*/ 750731 w 2298689"/>
              <a:gd name="connsiteY115" fmla="*/ 207208 h 354552"/>
              <a:gd name="connsiteX116" fmla="*/ 741094 w 2298689"/>
              <a:gd name="connsiteY116" fmla="*/ 215548 h 354552"/>
              <a:gd name="connsiteX117" fmla="*/ 735719 w 2298689"/>
              <a:gd name="connsiteY117" fmla="*/ 224815 h 354552"/>
              <a:gd name="connsiteX118" fmla="*/ 734088 w 2298689"/>
              <a:gd name="connsiteY118" fmla="*/ 234601 h 354552"/>
              <a:gd name="connsiteX119" fmla="*/ 736868 w 2298689"/>
              <a:gd name="connsiteY119" fmla="*/ 249873 h 354552"/>
              <a:gd name="connsiteX120" fmla="*/ 744689 w 2298689"/>
              <a:gd name="connsiteY120" fmla="*/ 260993 h 354552"/>
              <a:gd name="connsiteX121" fmla="*/ 756662 w 2298689"/>
              <a:gd name="connsiteY121" fmla="*/ 267629 h 354552"/>
              <a:gd name="connsiteX122" fmla="*/ 771823 w 2298689"/>
              <a:gd name="connsiteY122" fmla="*/ 269853 h 354552"/>
              <a:gd name="connsiteX123" fmla="*/ 784500 w 2298689"/>
              <a:gd name="connsiteY123" fmla="*/ 268666 h 354552"/>
              <a:gd name="connsiteX124" fmla="*/ 795286 w 2298689"/>
              <a:gd name="connsiteY124" fmla="*/ 265182 h 354552"/>
              <a:gd name="connsiteX125" fmla="*/ 804998 w 2298689"/>
              <a:gd name="connsiteY125" fmla="*/ 259585 h 354552"/>
              <a:gd name="connsiteX126" fmla="*/ 814599 w 2298689"/>
              <a:gd name="connsiteY126" fmla="*/ 251838 h 354552"/>
              <a:gd name="connsiteX127" fmla="*/ 817379 w 2298689"/>
              <a:gd name="connsiteY127" fmla="*/ 261179 h 354552"/>
              <a:gd name="connsiteX128" fmla="*/ 821085 w 2298689"/>
              <a:gd name="connsiteY128" fmla="*/ 266554 h 354552"/>
              <a:gd name="connsiteX129" fmla="*/ 827906 w 2298689"/>
              <a:gd name="connsiteY129" fmla="*/ 267888 h 354552"/>
              <a:gd name="connsiteX130" fmla="*/ 842029 w 2298689"/>
              <a:gd name="connsiteY130" fmla="*/ 267888 h 354552"/>
              <a:gd name="connsiteX131" fmla="*/ 842029 w 2298689"/>
              <a:gd name="connsiteY131" fmla="*/ 186154 h 354552"/>
              <a:gd name="connsiteX132" fmla="*/ 838841 w 2298689"/>
              <a:gd name="connsiteY132" fmla="*/ 166026 h 354552"/>
              <a:gd name="connsiteX133" fmla="*/ 829463 w 2298689"/>
              <a:gd name="connsiteY133" fmla="*/ 150124 h 354552"/>
              <a:gd name="connsiteX134" fmla="*/ 811670 w 2298689"/>
              <a:gd name="connsiteY134" fmla="*/ 234453 h 354552"/>
              <a:gd name="connsiteX135" fmla="*/ 798066 w 2298689"/>
              <a:gd name="connsiteY135" fmla="*/ 245017 h 354552"/>
              <a:gd name="connsiteX136" fmla="*/ 781460 w 2298689"/>
              <a:gd name="connsiteY136" fmla="*/ 248502 h 354552"/>
              <a:gd name="connsiteX137" fmla="*/ 768783 w 2298689"/>
              <a:gd name="connsiteY137" fmla="*/ 244795 h 354552"/>
              <a:gd name="connsiteX138" fmla="*/ 766336 w 2298689"/>
              <a:gd name="connsiteY138" fmla="*/ 225371 h 354552"/>
              <a:gd name="connsiteX139" fmla="*/ 774269 w 2298689"/>
              <a:gd name="connsiteY139" fmla="*/ 219181 h 354552"/>
              <a:gd name="connsiteX140" fmla="*/ 789096 w 2298689"/>
              <a:gd name="connsiteY140" fmla="*/ 214844 h 354552"/>
              <a:gd name="connsiteX141" fmla="*/ 811818 w 2298689"/>
              <a:gd name="connsiteY141" fmla="*/ 212509 h 354552"/>
              <a:gd name="connsiteX142" fmla="*/ 958940 w 2298689"/>
              <a:gd name="connsiteY142" fmla="*/ 234453 h 354552"/>
              <a:gd name="connsiteX143" fmla="*/ 953713 w 2298689"/>
              <a:gd name="connsiteY143" fmla="*/ 236269 h 354552"/>
              <a:gd name="connsiteX144" fmla="*/ 948227 w 2298689"/>
              <a:gd name="connsiteY144" fmla="*/ 240310 h 354552"/>
              <a:gd name="connsiteX145" fmla="*/ 940480 w 2298689"/>
              <a:gd name="connsiteY145" fmla="*/ 244350 h 354552"/>
              <a:gd name="connsiteX146" fmla="*/ 928433 w 2298689"/>
              <a:gd name="connsiteY146" fmla="*/ 246166 h 354552"/>
              <a:gd name="connsiteX147" fmla="*/ 915052 w 2298689"/>
              <a:gd name="connsiteY147" fmla="*/ 243312 h 354552"/>
              <a:gd name="connsiteX148" fmla="*/ 904970 w 2298689"/>
              <a:gd name="connsiteY148" fmla="*/ 234972 h 354552"/>
              <a:gd name="connsiteX149" fmla="*/ 898594 w 2298689"/>
              <a:gd name="connsiteY149" fmla="*/ 221405 h 354552"/>
              <a:gd name="connsiteX150" fmla="*/ 896370 w 2298689"/>
              <a:gd name="connsiteY150" fmla="*/ 202871 h 354552"/>
              <a:gd name="connsiteX151" fmla="*/ 898371 w 2298689"/>
              <a:gd name="connsiteY151" fmla="*/ 185005 h 354552"/>
              <a:gd name="connsiteX152" fmla="*/ 904488 w 2298689"/>
              <a:gd name="connsiteY152" fmla="*/ 171549 h 354552"/>
              <a:gd name="connsiteX153" fmla="*/ 914792 w 2298689"/>
              <a:gd name="connsiteY153" fmla="*/ 163024 h 354552"/>
              <a:gd name="connsiteX154" fmla="*/ 929175 w 2298689"/>
              <a:gd name="connsiteY154" fmla="*/ 160058 h 354552"/>
              <a:gd name="connsiteX155" fmla="*/ 939961 w 2298689"/>
              <a:gd name="connsiteY155" fmla="*/ 161504 h 354552"/>
              <a:gd name="connsiteX156" fmla="*/ 947375 w 2298689"/>
              <a:gd name="connsiteY156" fmla="*/ 164803 h 354552"/>
              <a:gd name="connsiteX157" fmla="*/ 952787 w 2298689"/>
              <a:gd name="connsiteY157" fmla="*/ 168102 h 354552"/>
              <a:gd name="connsiteX158" fmla="*/ 957457 w 2298689"/>
              <a:gd name="connsiteY158" fmla="*/ 169733 h 354552"/>
              <a:gd name="connsiteX159" fmla="*/ 961164 w 2298689"/>
              <a:gd name="connsiteY159" fmla="*/ 168732 h 354552"/>
              <a:gd name="connsiteX160" fmla="*/ 963870 w 2298689"/>
              <a:gd name="connsiteY160" fmla="*/ 165952 h 354552"/>
              <a:gd name="connsiteX161" fmla="*/ 972284 w 2298689"/>
              <a:gd name="connsiteY161" fmla="*/ 154461 h 354552"/>
              <a:gd name="connsiteX162" fmla="*/ 952675 w 2298689"/>
              <a:gd name="connsiteY162" fmla="*/ 141080 h 354552"/>
              <a:gd name="connsiteX163" fmla="*/ 927247 w 2298689"/>
              <a:gd name="connsiteY163" fmla="*/ 136372 h 354552"/>
              <a:gd name="connsiteX164" fmla="*/ 900262 w 2298689"/>
              <a:gd name="connsiteY164" fmla="*/ 141413 h 354552"/>
              <a:gd name="connsiteX165" fmla="*/ 880579 w 2298689"/>
              <a:gd name="connsiteY165" fmla="*/ 155351 h 354552"/>
              <a:gd name="connsiteX166" fmla="*/ 868495 w 2298689"/>
              <a:gd name="connsiteY166" fmla="*/ 176479 h 354552"/>
              <a:gd name="connsiteX167" fmla="*/ 864417 w 2298689"/>
              <a:gd name="connsiteY167" fmla="*/ 203094 h 354552"/>
              <a:gd name="connsiteX168" fmla="*/ 869014 w 2298689"/>
              <a:gd name="connsiteY168" fmla="*/ 231413 h 354552"/>
              <a:gd name="connsiteX169" fmla="*/ 881580 w 2298689"/>
              <a:gd name="connsiteY169" fmla="*/ 252431 h 354552"/>
              <a:gd name="connsiteX170" fmla="*/ 900114 w 2298689"/>
              <a:gd name="connsiteY170" fmla="*/ 265479 h 354552"/>
              <a:gd name="connsiteX171" fmla="*/ 922688 w 2298689"/>
              <a:gd name="connsiteY171" fmla="*/ 269964 h 354552"/>
              <a:gd name="connsiteX172" fmla="*/ 936366 w 2298689"/>
              <a:gd name="connsiteY172" fmla="*/ 268963 h 354552"/>
              <a:gd name="connsiteX173" fmla="*/ 949747 w 2298689"/>
              <a:gd name="connsiteY173" fmla="*/ 265479 h 354552"/>
              <a:gd name="connsiteX174" fmla="*/ 962350 w 2298689"/>
              <a:gd name="connsiteY174" fmla="*/ 258695 h 354552"/>
              <a:gd name="connsiteX175" fmla="*/ 973470 w 2298689"/>
              <a:gd name="connsiteY175" fmla="*/ 248539 h 354552"/>
              <a:gd name="connsiteX176" fmla="*/ 964500 w 2298689"/>
              <a:gd name="connsiteY176" fmla="*/ 237196 h 354552"/>
              <a:gd name="connsiteX177" fmla="*/ 958940 w 2298689"/>
              <a:gd name="connsiteY177" fmla="*/ 234342 h 354552"/>
              <a:gd name="connsiteX178" fmla="*/ 1956986 w 2298689"/>
              <a:gd name="connsiteY178" fmla="*/ 204799 h 354552"/>
              <a:gd name="connsiteX179" fmla="*/ 1958506 w 2298689"/>
              <a:gd name="connsiteY179" fmla="*/ 195272 h 354552"/>
              <a:gd name="connsiteX180" fmla="*/ 1954280 w 2298689"/>
              <a:gd name="connsiteY180" fmla="*/ 170363 h 354552"/>
              <a:gd name="connsiteX181" fmla="*/ 1942604 w 2298689"/>
              <a:gd name="connsiteY181" fmla="*/ 151829 h 354552"/>
              <a:gd name="connsiteX182" fmla="*/ 1924811 w 2298689"/>
              <a:gd name="connsiteY182" fmla="*/ 140412 h 354552"/>
              <a:gd name="connsiteX183" fmla="*/ 1902200 w 2298689"/>
              <a:gd name="connsiteY183" fmla="*/ 136483 h 354552"/>
              <a:gd name="connsiteX184" fmla="*/ 1876253 w 2298689"/>
              <a:gd name="connsiteY184" fmla="*/ 141524 h 354552"/>
              <a:gd name="connsiteX185" fmla="*/ 1856681 w 2298689"/>
              <a:gd name="connsiteY185" fmla="*/ 155202 h 354552"/>
              <a:gd name="connsiteX186" fmla="*/ 1844375 w 2298689"/>
              <a:gd name="connsiteY186" fmla="*/ 175515 h 354552"/>
              <a:gd name="connsiteX187" fmla="*/ 1840075 w 2298689"/>
              <a:gd name="connsiteY187" fmla="*/ 200425 h 354552"/>
              <a:gd name="connsiteX188" fmla="*/ 1845005 w 2298689"/>
              <a:gd name="connsiteY188" fmla="*/ 230376 h 354552"/>
              <a:gd name="connsiteX189" fmla="*/ 1858498 w 2298689"/>
              <a:gd name="connsiteY189" fmla="*/ 252097 h 354552"/>
              <a:gd name="connsiteX190" fmla="*/ 1878699 w 2298689"/>
              <a:gd name="connsiteY190" fmla="*/ 265330 h 354552"/>
              <a:gd name="connsiteX191" fmla="*/ 1903794 w 2298689"/>
              <a:gd name="connsiteY191" fmla="*/ 269816 h 354552"/>
              <a:gd name="connsiteX192" fmla="*/ 1917880 w 2298689"/>
              <a:gd name="connsiteY192" fmla="*/ 268815 h 354552"/>
              <a:gd name="connsiteX193" fmla="*/ 1932151 w 2298689"/>
              <a:gd name="connsiteY193" fmla="*/ 265330 h 354552"/>
              <a:gd name="connsiteX194" fmla="*/ 1945532 w 2298689"/>
              <a:gd name="connsiteY194" fmla="*/ 258695 h 354552"/>
              <a:gd name="connsiteX195" fmla="*/ 1957134 w 2298689"/>
              <a:gd name="connsiteY195" fmla="*/ 248539 h 354552"/>
              <a:gd name="connsiteX196" fmla="*/ 1948164 w 2298689"/>
              <a:gd name="connsiteY196" fmla="*/ 237196 h 354552"/>
              <a:gd name="connsiteX197" fmla="*/ 1942345 w 2298689"/>
              <a:gd name="connsiteY197" fmla="*/ 234305 h 354552"/>
              <a:gd name="connsiteX198" fmla="*/ 1936340 w 2298689"/>
              <a:gd name="connsiteY198" fmla="*/ 236084 h 354552"/>
              <a:gd name="connsiteX199" fmla="*/ 1929148 w 2298689"/>
              <a:gd name="connsiteY199" fmla="*/ 239976 h 354552"/>
              <a:gd name="connsiteX200" fmla="*/ 1919585 w 2298689"/>
              <a:gd name="connsiteY200" fmla="*/ 243868 h 354552"/>
              <a:gd name="connsiteX201" fmla="*/ 1906537 w 2298689"/>
              <a:gd name="connsiteY201" fmla="*/ 245647 h 354552"/>
              <a:gd name="connsiteX202" fmla="*/ 1892711 w 2298689"/>
              <a:gd name="connsiteY202" fmla="*/ 243312 h 354552"/>
              <a:gd name="connsiteX203" fmla="*/ 1881924 w 2298689"/>
              <a:gd name="connsiteY203" fmla="*/ 236455 h 354552"/>
              <a:gd name="connsiteX204" fmla="*/ 1874511 w 2298689"/>
              <a:gd name="connsiteY204" fmla="*/ 224482 h 354552"/>
              <a:gd name="connsiteX205" fmla="*/ 1870804 w 2298689"/>
              <a:gd name="connsiteY205" fmla="*/ 207245 h 354552"/>
              <a:gd name="connsiteX206" fmla="*/ 1950944 w 2298689"/>
              <a:gd name="connsiteY206" fmla="*/ 207245 h 354552"/>
              <a:gd name="connsiteX207" fmla="*/ 1956986 w 2298689"/>
              <a:gd name="connsiteY207" fmla="*/ 204614 h 354552"/>
              <a:gd name="connsiteX208" fmla="*/ 1871731 w 2298689"/>
              <a:gd name="connsiteY208" fmla="*/ 188452 h 354552"/>
              <a:gd name="connsiteX209" fmla="*/ 1881628 w 2298689"/>
              <a:gd name="connsiteY209" fmla="*/ 166619 h 354552"/>
              <a:gd name="connsiteX210" fmla="*/ 1902682 w 2298689"/>
              <a:gd name="connsiteY210" fmla="*/ 158613 h 354552"/>
              <a:gd name="connsiteX211" fmla="*/ 1914877 w 2298689"/>
              <a:gd name="connsiteY211" fmla="*/ 160948 h 354552"/>
              <a:gd name="connsiteX212" fmla="*/ 1923514 w 2298689"/>
              <a:gd name="connsiteY212" fmla="*/ 167323 h 354552"/>
              <a:gd name="connsiteX213" fmla="*/ 1928629 w 2298689"/>
              <a:gd name="connsiteY213" fmla="*/ 176887 h 354552"/>
              <a:gd name="connsiteX214" fmla="*/ 1930335 w 2298689"/>
              <a:gd name="connsiteY214" fmla="*/ 188304 h 354552"/>
              <a:gd name="connsiteX215" fmla="*/ 2069486 w 2298689"/>
              <a:gd name="connsiteY215" fmla="*/ 234342 h 354552"/>
              <a:gd name="connsiteX216" fmla="*/ 2064260 w 2298689"/>
              <a:gd name="connsiteY216" fmla="*/ 236158 h 354552"/>
              <a:gd name="connsiteX217" fmla="*/ 2058774 w 2298689"/>
              <a:gd name="connsiteY217" fmla="*/ 240198 h 354552"/>
              <a:gd name="connsiteX218" fmla="*/ 2050953 w 2298689"/>
              <a:gd name="connsiteY218" fmla="*/ 244239 h 354552"/>
              <a:gd name="connsiteX219" fmla="*/ 2038906 w 2298689"/>
              <a:gd name="connsiteY219" fmla="*/ 246055 h 354552"/>
              <a:gd name="connsiteX220" fmla="*/ 2025524 w 2298689"/>
              <a:gd name="connsiteY220" fmla="*/ 243201 h 354552"/>
              <a:gd name="connsiteX221" fmla="*/ 2015442 w 2298689"/>
              <a:gd name="connsiteY221" fmla="*/ 234861 h 354552"/>
              <a:gd name="connsiteX222" fmla="*/ 2009066 w 2298689"/>
              <a:gd name="connsiteY222" fmla="*/ 221294 h 354552"/>
              <a:gd name="connsiteX223" fmla="*/ 2006843 w 2298689"/>
              <a:gd name="connsiteY223" fmla="*/ 202760 h 354552"/>
              <a:gd name="connsiteX224" fmla="*/ 2008844 w 2298689"/>
              <a:gd name="connsiteY224" fmla="*/ 184894 h 354552"/>
              <a:gd name="connsiteX225" fmla="*/ 2014960 w 2298689"/>
              <a:gd name="connsiteY225" fmla="*/ 171438 h 354552"/>
              <a:gd name="connsiteX226" fmla="*/ 2025265 w 2298689"/>
              <a:gd name="connsiteY226" fmla="*/ 162912 h 354552"/>
              <a:gd name="connsiteX227" fmla="*/ 2039648 w 2298689"/>
              <a:gd name="connsiteY227" fmla="*/ 159947 h 354552"/>
              <a:gd name="connsiteX228" fmla="*/ 2050434 w 2298689"/>
              <a:gd name="connsiteY228" fmla="*/ 161393 h 354552"/>
              <a:gd name="connsiteX229" fmla="*/ 2057848 w 2298689"/>
              <a:gd name="connsiteY229" fmla="*/ 164692 h 354552"/>
              <a:gd name="connsiteX230" fmla="*/ 2063259 w 2298689"/>
              <a:gd name="connsiteY230" fmla="*/ 167991 h 354552"/>
              <a:gd name="connsiteX231" fmla="*/ 2067930 w 2298689"/>
              <a:gd name="connsiteY231" fmla="*/ 169436 h 354552"/>
              <a:gd name="connsiteX232" fmla="*/ 2071636 w 2298689"/>
              <a:gd name="connsiteY232" fmla="*/ 168435 h 354552"/>
              <a:gd name="connsiteX233" fmla="*/ 2074342 w 2298689"/>
              <a:gd name="connsiteY233" fmla="*/ 165655 h 354552"/>
              <a:gd name="connsiteX234" fmla="*/ 2082534 w 2298689"/>
              <a:gd name="connsiteY234" fmla="*/ 154313 h 354552"/>
              <a:gd name="connsiteX235" fmla="*/ 2062926 w 2298689"/>
              <a:gd name="connsiteY235" fmla="*/ 140931 h 354552"/>
              <a:gd name="connsiteX236" fmla="*/ 2037757 w 2298689"/>
              <a:gd name="connsiteY236" fmla="*/ 136372 h 354552"/>
              <a:gd name="connsiteX237" fmla="*/ 2010771 w 2298689"/>
              <a:gd name="connsiteY237" fmla="*/ 141413 h 354552"/>
              <a:gd name="connsiteX238" fmla="*/ 1991089 w 2298689"/>
              <a:gd name="connsiteY238" fmla="*/ 155351 h 354552"/>
              <a:gd name="connsiteX239" fmla="*/ 1979042 w 2298689"/>
              <a:gd name="connsiteY239" fmla="*/ 176442 h 354552"/>
              <a:gd name="connsiteX240" fmla="*/ 1974964 w 2298689"/>
              <a:gd name="connsiteY240" fmla="*/ 202871 h 354552"/>
              <a:gd name="connsiteX241" fmla="*/ 1979561 w 2298689"/>
              <a:gd name="connsiteY241" fmla="*/ 231191 h 354552"/>
              <a:gd name="connsiteX242" fmla="*/ 1992127 w 2298689"/>
              <a:gd name="connsiteY242" fmla="*/ 252208 h 354552"/>
              <a:gd name="connsiteX243" fmla="*/ 2010660 w 2298689"/>
              <a:gd name="connsiteY243" fmla="*/ 265256 h 354552"/>
              <a:gd name="connsiteX244" fmla="*/ 2033235 w 2298689"/>
              <a:gd name="connsiteY244" fmla="*/ 269741 h 354552"/>
              <a:gd name="connsiteX245" fmla="*/ 2046913 w 2298689"/>
              <a:gd name="connsiteY245" fmla="*/ 268741 h 354552"/>
              <a:gd name="connsiteX246" fmla="*/ 2060294 w 2298689"/>
              <a:gd name="connsiteY246" fmla="*/ 265256 h 354552"/>
              <a:gd name="connsiteX247" fmla="*/ 2072860 w 2298689"/>
              <a:gd name="connsiteY247" fmla="*/ 258695 h 354552"/>
              <a:gd name="connsiteX248" fmla="*/ 2083980 w 2298689"/>
              <a:gd name="connsiteY248" fmla="*/ 248539 h 354552"/>
              <a:gd name="connsiteX249" fmla="*/ 2075010 w 2298689"/>
              <a:gd name="connsiteY249" fmla="*/ 237196 h 354552"/>
              <a:gd name="connsiteX250" fmla="*/ 2069486 w 2298689"/>
              <a:gd name="connsiteY250" fmla="*/ 234342 h 354552"/>
              <a:gd name="connsiteX251" fmla="*/ 2169569 w 2298689"/>
              <a:gd name="connsiteY251" fmla="*/ 241199 h 354552"/>
              <a:gd name="connsiteX252" fmla="*/ 2167308 w 2298689"/>
              <a:gd name="connsiteY252" fmla="*/ 240495 h 354552"/>
              <a:gd name="connsiteX253" fmla="*/ 2165047 w 2298689"/>
              <a:gd name="connsiteY253" fmla="*/ 241199 h 354552"/>
              <a:gd name="connsiteX254" fmla="*/ 2162452 w 2298689"/>
              <a:gd name="connsiteY254" fmla="*/ 242645 h 354552"/>
              <a:gd name="connsiteX255" fmla="*/ 2159042 w 2298689"/>
              <a:gd name="connsiteY255" fmla="*/ 244091 h 354552"/>
              <a:gd name="connsiteX256" fmla="*/ 2154186 w 2298689"/>
              <a:gd name="connsiteY256" fmla="*/ 244795 h 354552"/>
              <a:gd name="connsiteX257" fmla="*/ 2146031 w 2298689"/>
              <a:gd name="connsiteY257" fmla="*/ 241385 h 354552"/>
              <a:gd name="connsiteX258" fmla="*/ 2143066 w 2298689"/>
              <a:gd name="connsiteY258" fmla="*/ 231932 h 354552"/>
              <a:gd name="connsiteX259" fmla="*/ 2143066 w 2298689"/>
              <a:gd name="connsiteY259" fmla="*/ 161800 h 354552"/>
              <a:gd name="connsiteX260" fmla="*/ 2177650 w 2298689"/>
              <a:gd name="connsiteY260" fmla="*/ 161800 h 354552"/>
              <a:gd name="connsiteX261" fmla="*/ 2177650 w 2298689"/>
              <a:gd name="connsiteY261" fmla="*/ 139560 h 354552"/>
              <a:gd name="connsiteX262" fmla="*/ 2142880 w 2298689"/>
              <a:gd name="connsiteY262" fmla="*/ 139560 h 354552"/>
              <a:gd name="connsiteX263" fmla="*/ 2142880 w 2298689"/>
              <a:gd name="connsiteY263" fmla="*/ 98785 h 354552"/>
              <a:gd name="connsiteX264" fmla="*/ 2126719 w 2298689"/>
              <a:gd name="connsiteY264" fmla="*/ 98785 h 354552"/>
              <a:gd name="connsiteX265" fmla="*/ 2122160 w 2298689"/>
              <a:gd name="connsiteY265" fmla="*/ 100157 h 354552"/>
              <a:gd name="connsiteX266" fmla="*/ 2119750 w 2298689"/>
              <a:gd name="connsiteY266" fmla="*/ 104049 h 354552"/>
              <a:gd name="connsiteX267" fmla="*/ 2113189 w 2298689"/>
              <a:gd name="connsiteY267" fmla="*/ 139374 h 354552"/>
              <a:gd name="connsiteX268" fmla="*/ 2092357 w 2298689"/>
              <a:gd name="connsiteY268" fmla="*/ 142785 h 354552"/>
              <a:gd name="connsiteX269" fmla="*/ 2092357 w 2298689"/>
              <a:gd name="connsiteY269" fmla="*/ 155165 h 354552"/>
              <a:gd name="connsiteX270" fmla="*/ 2094136 w 2298689"/>
              <a:gd name="connsiteY270" fmla="*/ 160095 h 354552"/>
              <a:gd name="connsiteX271" fmla="*/ 2098436 w 2298689"/>
              <a:gd name="connsiteY271" fmla="*/ 161726 h 354552"/>
              <a:gd name="connsiteX272" fmla="*/ 2111670 w 2298689"/>
              <a:gd name="connsiteY272" fmla="*/ 161726 h 354552"/>
              <a:gd name="connsiteX273" fmla="*/ 2111670 w 2298689"/>
              <a:gd name="connsiteY273" fmla="*/ 234082 h 354552"/>
              <a:gd name="connsiteX274" fmla="*/ 2120677 w 2298689"/>
              <a:gd name="connsiteY274" fmla="*/ 260400 h 354552"/>
              <a:gd name="connsiteX275" fmla="*/ 2146624 w 2298689"/>
              <a:gd name="connsiteY275" fmla="*/ 269927 h 354552"/>
              <a:gd name="connsiteX276" fmla="*/ 2164936 w 2298689"/>
              <a:gd name="connsiteY276" fmla="*/ 267035 h 354552"/>
              <a:gd name="connsiteX277" fmla="*/ 2180689 w 2298689"/>
              <a:gd name="connsiteY277" fmla="*/ 258436 h 354552"/>
              <a:gd name="connsiteX278" fmla="*/ 2171348 w 2298689"/>
              <a:gd name="connsiteY278" fmla="*/ 243275 h 354552"/>
              <a:gd name="connsiteX279" fmla="*/ 2169384 w 2298689"/>
              <a:gd name="connsiteY279" fmla="*/ 241236 h 354552"/>
              <a:gd name="connsiteX280" fmla="*/ 1329616 w 2298689"/>
              <a:gd name="connsiteY280" fmla="*/ 154350 h 354552"/>
              <a:gd name="connsiteX281" fmla="*/ 1309600 w 2298689"/>
              <a:gd name="connsiteY281" fmla="*/ 141080 h 354552"/>
              <a:gd name="connsiteX282" fmla="*/ 1283245 w 2298689"/>
              <a:gd name="connsiteY282" fmla="*/ 136372 h 354552"/>
              <a:gd name="connsiteX283" fmla="*/ 1256853 w 2298689"/>
              <a:gd name="connsiteY283" fmla="*/ 141042 h 354552"/>
              <a:gd name="connsiteX284" fmla="*/ 1236614 w 2298689"/>
              <a:gd name="connsiteY284" fmla="*/ 154276 h 354552"/>
              <a:gd name="connsiteX285" fmla="*/ 1223603 w 2298689"/>
              <a:gd name="connsiteY285" fmla="*/ 175219 h 354552"/>
              <a:gd name="connsiteX286" fmla="*/ 1223603 w 2298689"/>
              <a:gd name="connsiteY286" fmla="*/ 230635 h 354552"/>
              <a:gd name="connsiteX287" fmla="*/ 1236614 w 2298689"/>
              <a:gd name="connsiteY287" fmla="*/ 251727 h 354552"/>
              <a:gd name="connsiteX288" fmla="*/ 1256853 w 2298689"/>
              <a:gd name="connsiteY288" fmla="*/ 265108 h 354552"/>
              <a:gd name="connsiteX289" fmla="*/ 1283245 w 2298689"/>
              <a:gd name="connsiteY289" fmla="*/ 269779 h 354552"/>
              <a:gd name="connsiteX290" fmla="*/ 1309600 w 2298689"/>
              <a:gd name="connsiteY290" fmla="*/ 265145 h 354552"/>
              <a:gd name="connsiteX291" fmla="*/ 1329802 w 2298689"/>
              <a:gd name="connsiteY291" fmla="*/ 251764 h 354552"/>
              <a:gd name="connsiteX292" fmla="*/ 1342738 w 2298689"/>
              <a:gd name="connsiteY292" fmla="*/ 230672 h 354552"/>
              <a:gd name="connsiteX293" fmla="*/ 1342738 w 2298689"/>
              <a:gd name="connsiteY293" fmla="*/ 175256 h 354552"/>
              <a:gd name="connsiteX294" fmla="*/ 1329616 w 2298689"/>
              <a:gd name="connsiteY294" fmla="*/ 154350 h 354552"/>
              <a:gd name="connsiteX295" fmla="*/ 1307153 w 2298689"/>
              <a:gd name="connsiteY295" fmla="*/ 234972 h 354552"/>
              <a:gd name="connsiteX296" fmla="*/ 1283245 w 2298689"/>
              <a:gd name="connsiteY296" fmla="*/ 245833 h 354552"/>
              <a:gd name="connsiteX297" fmla="*/ 1258965 w 2298689"/>
              <a:gd name="connsiteY297" fmla="*/ 234935 h 354552"/>
              <a:gd name="connsiteX298" fmla="*/ 1251070 w 2298689"/>
              <a:gd name="connsiteY298" fmla="*/ 203205 h 354552"/>
              <a:gd name="connsiteX299" fmla="*/ 1258965 w 2298689"/>
              <a:gd name="connsiteY299" fmla="*/ 171327 h 354552"/>
              <a:gd name="connsiteX300" fmla="*/ 1283245 w 2298689"/>
              <a:gd name="connsiteY300" fmla="*/ 160206 h 354552"/>
              <a:gd name="connsiteX301" fmla="*/ 1307153 w 2298689"/>
              <a:gd name="connsiteY301" fmla="*/ 171327 h 354552"/>
              <a:gd name="connsiteX302" fmla="*/ 1314900 w 2298689"/>
              <a:gd name="connsiteY302" fmla="*/ 203242 h 354552"/>
              <a:gd name="connsiteX303" fmla="*/ 1307153 w 2298689"/>
              <a:gd name="connsiteY303" fmla="*/ 234972 h 354552"/>
              <a:gd name="connsiteX304" fmla="*/ 1820058 w 2298689"/>
              <a:gd name="connsiteY304" fmla="*/ 241199 h 354552"/>
              <a:gd name="connsiteX305" fmla="*/ 1817797 w 2298689"/>
              <a:gd name="connsiteY305" fmla="*/ 240495 h 354552"/>
              <a:gd name="connsiteX306" fmla="*/ 1815536 w 2298689"/>
              <a:gd name="connsiteY306" fmla="*/ 241199 h 354552"/>
              <a:gd name="connsiteX307" fmla="*/ 1812941 w 2298689"/>
              <a:gd name="connsiteY307" fmla="*/ 242645 h 354552"/>
              <a:gd name="connsiteX308" fmla="*/ 1809531 w 2298689"/>
              <a:gd name="connsiteY308" fmla="*/ 244091 h 354552"/>
              <a:gd name="connsiteX309" fmla="*/ 1804675 w 2298689"/>
              <a:gd name="connsiteY309" fmla="*/ 244795 h 354552"/>
              <a:gd name="connsiteX310" fmla="*/ 1796520 w 2298689"/>
              <a:gd name="connsiteY310" fmla="*/ 241385 h 354552"/>
              <a:gd name="connsiteX311" fmla="*/ 1793555 w 2298689"/>
              <a:gd name="connsiteY311" fmla="*/ 231932 h 354552"/>
              <a:gd name="connsiteX312" fmla="*/ 1793555 w 2298689"/>
              <a:gd name="connsiteY312" fmla="*/ 161800 h 354552"/>
              <a:gd name="connsiteX313" fmla="*/ 1828139 w 2298689"/>
              <a:gd name="connsiteY313" fmla="*/ 161800 h 354552"/>
              <a:gd name="connsiteX314" fmla="*/ 1828139 w 2298689"/>
              <a:gd name="connsiteY314" fmla="*/ 139560 h 354552"/>
              <a:gd name="connsiteX315" fmla="*/ 1793555 w 2298689"/>
              <a:gd name="connsiteY315" fmla="*/ 139560 h 354552"/>
              <a:gd name="connsiteX316" fmla="*/ 1793555 w 2298689"/>
              <a:gd name="connsiteY316" fmla="*/ 98785 h 354552"/>
              <a:gd name="connsiteX317" fmla="*/ 1777394 w 2298689"/>
              <a:gd name="connsiteY317" fmla="*/ 98785 h 354552"/>
              <a:gd name="connsiteX318" fmla="*/ 1772834 w 2298689"/>
              <a:gd name="connsiteY318" fmla="*/ 100157 h 354552"/>
              <a:gd name="connsiteX319" fmla="*/ 1770425 w 2298689"/>
              <a:gd name="connsiteY319" fmla="*/ 104049 h 354552"/>
              <a:gd name="connsiteX320" fmla="*/ 1763864 w 2298689"/>
              <a:gd name="connsiteY320" fmla="*/ 139374 h 354552"/>
              <a:gd name="connsiteX321" fmla="*/ 1743032 w 2298689"/>
              <a:gd name="connsiteY321" fmla="*/ 142785 h 354552"/>
              <a:gd name="connsiteX322" fmla="*/ 1743032 w 2298689"/>
              <a:gd name="connsiteY322" fmla="*/ 155165 h 354552"/>
              <a:gd name="connsiteX323" fmla="*/ 1744811 w 2298689"/>
              <a:gd name="connsiteY323" fmla="*/ 160095 h 354552"/>
              <a:gd name="connsiteX324" fmla="*/ 1749111 w 2298689"/>
              <a:gd name="connsiteY324" fmla="*/ 161726 h 354552"/>
              <a:gd name="connsiteX325" fmla="*/ 1762344 w 2298689"/>
              <a:gd name="connsiteY325" fmla="*/ 161726 h 354552"/>
              <a:gd name="connsiteX326" fmla="*/ 1762344 w 2298689"/>
              <a:gd name="connsiteY326" fmla="*/ 234082 h 354552"/>
              <a:gd name="connsiteX327" fmla="*/ 1771351 w 2298689"/>
              <a:gd name="connsiteY327" fmla="*/ 260400 h 354552"/>
              <a:gd name="connsiteX328" fmla="*/ 1797299 w 2298689"/>
              <a:gd name="connsiteY328" fmla="*/ 269927 h 354552"/>
              <a:gd name="connsiteX329" fmla="*/ 1815573 w 2298689"/>
              <a:gd name="connsiteY329" fmla="*/ 267035 h 354552"/>
              <a:gd name="connsiteX330" fmla="*/ 1831216 w 2298689"/>
              <a:gd name="connsiteY330" fmla="*/ 258473 h 354552"/>
              <a:gd name="connsiteX331" fmla="*/ 1821875 w 2298689"/>
              <a:gd name="connsiteY331" fmla="*/ 243312 h 354552"/>
              <a:gd name="connsiteX332" fmla="*/ 1820096 w 2298689"/>
              <a:gd name="connsiteY332" fmla="*/ 241236 h 354552"/>
              <a:gd name="connsiteX333" fmla="*/ 1485041 w 2298689"/>
              <a:gd name="connsiteY333" fmla="*/ 101714 h 354552"/>
              <a:gd name="connsiteX334" fmla="*/ 1462800 w 2298689"/>
              <a:gd name="connsiteY334" fmla="*/ 89741 h 354552"/>
              <a:gd name="connsiteX335" fmla="*/ 1431108 w 2298689"/>
              <a:gd name="connsiteY335" fmla="*/ 85441 h 354552"/>
              <a:gd name="connsiteX336" fmla="*/ 1371799 w 2298689"/>
              <a:gd name="connsiteY336" fmla="*/ 85441 h 354552"/>
              <a:gd name="connsiteX337" fmla="*/ 1371799 w 2298689"/>
              <a:gd name="connsiteY337" fmla="*/ 267925 h 354552"/>
              <a:gd name="connsiteX338" fmla="*/ 1405976 w 2298689"/>
              <a:gd name="connsiteY338" fmla="*/ 267925 h 354552"/>
              <a:gd name="connsiteX339" fmla="*/ 1405976 w 2298689"/>
              <a:gd name="connsiteY339" fmla="*/ 203687 h 354552"/>
              <a:gd name="connsiteX340" fmla="*/ 1431330 w 2298689"/>
              <a:gd name="connsiteY340" fmla="*/ 203687 h 354552"/>
              <a:gd name="connsiteX341" fmla="*/ 1462393 w 2298689"/>
              <a:gd name="connsiteY341" fmla="*/ 199387 h 354552"/>
              <a:gd name="connsiteX342" fmla="*/ 1484633 w 2298689"/>
              <a:gd name="connsiteY342" fmla="*/ 187006 h 354552"/>
              <a:gd name="connsiteX343" fmla="*/ 1497866 w 2298689"/>
              <a:gd name="connsiteY343" fmla="*/ 168028 h 354552"/>
              <a:gd name="connsiteX344" fmla="*/ 1502352 w 2298689"/>
              <a:gd name="connsiteY344" fmla="*/ 143785 h 354552"/>
              <a:gd name="connsiteX345" fmla="*/ 1498126 w 2298689"/>
              <a:gd name="connsiteY345" fmla="*/ 120322 h 354552"/>
              <a:gd name="connsiteX346" fmla="*/ 1485041 w 2298689"/>
              <a:gd name="connsiteY346" fmla="*/ 101714 h 354552"/>
              <a:gd name="connsiteX347" fmla="*/ 1465988 w 2298689"/>
              <a:gd name="connsiteY347" fmla="*/ 157538 h 354552"/>
              <a:gd name="connsiteX348" fmla="*/ 1459094 w 2298689"/>
              <a:gd name="connsiteY348" fmla="*/ 168139 h 354552"/>
              <a:gd name="connsiteX349" fmla="*/ 1447566 w 2298689"/>
              <a:gd name="connsiteY349" fmla="*/ 174811 h 354552"/>
              <a:gd name="connsiteX350" fmla="*/ 1431293 w 2298689"/>
              <a:gd name="connsiteY350" fmla="*/ 177146 h 354552"/>
              <a:gd name="connsiteX351" fmla="*/ 1405976 w 2298689"/>
              <a:gd name="connsiteY351" fmla="*/ 177146 h 354552"/>
              <a:gd name="connsiteX352" fmla="*/ 1405976 w 2298689"/>
              <a:gd name="connsiteY352" fmla="*/ 111685 h 354552"/>
              <a:gd name="connsiteX353" fmla="*/ 1431330 w 2298689"/>
              <a:gd name="connsiteY353" fmla="*/ 111685 h 354552"/>
              <a:gd name="connsiteX354" fmla="*/ 1447751 w 2298689"/>
              <a:gd name="connsiteY354" fmla="*/ 113909 h 354552"/>
              <a:gd name="connsiteX355" fmla="*/ 1459242 w 2298689"/>
              <a:gd name="connsiteY355" fmla="*/ 120285 h 354552"/>
              <a:gd name="connsiteX356" fmla="*/ 1466062 w 2298689"/>
              <a:gd name="connsiteY356" fmla="*/ 130367 h 354552"/>
              <a:gd name="connsiteX357" fmla="*/ 1468249 w 2298689"/>
              <a:gd name="connsiteY357" fmla="*/ 143785 h 354552"/>
              <a:gd name="connsiteX358" fmla="*/ 1465988 w 2298689"/>
              <a:gd name="connsiteY358" fmla="*/ 157575 h 354552"/>
              <a:gd name="connsiteX359" fmla="*/ 1565033 w 2298689"/>
              <a:gd name="connsiteY359" fmla="*/ 142711 h 354552"/>
              <a:gd name="connsiteX360" fmla="*/ 1550539 w 2298689"/>
              <a:gd name="connsiteY360" fmla="*/ 160911 h 354552"/>
              <a:gd name="connsiteX361" fmla="*/ 1548649 w 2298689"/>
              <a:gd name="connsiteY361" fmla="*/ 146269 h 354552"/>
              <a:gd name="connsiteX362" fmla="*/ 1541904 w 2298689"/>
              <a:gd name="connsiteY362" fmla="*/ 138242 h 354552"/>
              <a:gd name="connsiteX363" fmla="*/ 1539419 w 2298689"/>
              <a:gd name="connsiteY363" fmla="*/ 138448 h 354552"/>
              <a:gd name="connsiteX364" fmla="*/ 1521256 w 2298689"/>
              <a:gd name="connsiteY364" fmla="*/ 138448 h 354552"/>
              <a:gd name="connsiteX365" fmla="*/ 1521256 w 2298689"/>
              <a:gd name="connsiteY365" fmla="*/ 267925 h 354552"/>
              <a:gd name="connsiteX366" fmla="*/ 1552430 w 2298689"/>
              <a:gd name="connsiteY366" fmla="*/ 267925 h 354552"/>
              <a:gd name="connsiteX367" fmla="*/ 1552430 w 2298689"/>
              <a:gd name="connsiteY367" fmla="*/ 188267 h 354552"/>
              <a:gd name="connsiteX368" fmla="*/ 1557026 w 2298689"/>
              <a:gd name="connsiteY368" fmla="*/ 179037 h 354552"/>
              <a:gd name="connsiteX369" fmla="*/ 1562698 w 2298689"/>
              <a:gd name="connsiteY369" fmla="*/ 172179 h 354552"/>
              <a:gd name="connsiteX370" fmla="*/ 1570111 w 2298689"/>
              <a:gd name="connsiteY370" fmla="*/ 167842 h 354552"/>
              <a:gd name="connsiteX371" fmla="*/ 1579341 w 2298689"/>
              <a:gd name="connsiteY371" fmla="*/ 166323 h 354552"/>
              <a:gd name="connsiteX372" fmla="*/ 1586755 w 2298689"/>
              <a:gd name="connsiteY372" fmla="*/ 166953 h 354552"/>
              <a:gd name="connsiteX373" fmla="*/ 1592352 w 2298689"/>
              <a:gd name="connsiteY373" fmla="*/ 167583 h 354552"/>
              <a:gd name="connsiteX374" fmla="*/ 1595577 w 2298689"/>
              <a:gd name="connsiteY374" fmla="*/ 166619 h 354552"/>
              <a:gd name="connsiteX375" fmla="*/ 1597393 w 2298689"/>
              <a:gd name="connsiteY375" fmla="*/ 163394 h 354552"/>
              <a:gd name="connsiteX376" fmla="*/ 1599395 w 2298689"/>
              <a:gd name="connsiteY376" fmla="*/ 140042 h 354552"/>
              <a:gd name="connsiteX377" fmla="*/ 1585012 w 2298689"/>
              <a:gd name="connsiteY377" fmla="*/ 136112 h 354552"/>
              <a:gd name="connsiteX378" fmla="*/ 1565033 w 2298689"/>
              <a:gd name="connsiteY378" fmla="*/ 142673 h 354552"/>
              <a:gd name="connsiteX379" fmla="*/ 1715379 w 2298689"/>
              <a:gd name="connsiteY379" fmla="*/ 154387 h 354552"/>
              <a:gd name="connsiteX380" fmla="*/ 1695103 w 2298689"/>
              <a:gd name="connsiteY380" fmla="*/ 141080 h 354552"/>
              <a:gd name="connsiteX381" fmla="*/ 1669156 w 2298689"/>
              <a:gd name="connsiteY381" fmla="*/ 136372 h 354552"/>
              <a:gd name="connsiteX382" fmla="*/ 1642764 w 2298689"/>
              <a:gd name="connsiteY382" fmla="*/ 141043 h 354552"/>
              <a:gd name="connsiteX383" fmla="*/ 1622525 w 2298689"/>
              <a:gd name="connsiteY383" fmla="*/ 154276 h 354552"/>
              <a:gd name="connsiteX384" fmla="*/ 1609514 w 2298689"/>
              <a:gd name="connsiteY384" fmla="*/ 175219 h 354552"/>
              <a:gd name="connsiteX385" fmla="*/ 1609514 w 2298689"/>
              <a:gd name="connsiteY385" fmla="*/ 230635 h 354552"/>
              <a:gd name="connsiteX386" fmla="*/ 1622525 w 2298689"/>
              <a:gd name="connsiteY386" fmla="*/ 251727 h 354552"/>
              <a:gd name="connsiteX387" fmla="*/ 1642764 w 2298689"/>
              <a:gd name="connsiteY387" fmla="*/ 265108 h 354552"/>
              <a:gd name="connsiteX388" fmla="*/ 1669156 w 2298689"/>
              <a:gd name="connsiteY388" fmla="*/ 269816 h 354552"/>
              <a:gd name="connsiteX389" fmla="*/ 1695103 w 2298689"/>
              <a:gd name="connsiteY389" fmla="*/ 265145 h 354552"/>
              <a:gd name="connsiteX390" fmla="*/ 1715305 w 2298689"/>
              <a:gd name="connsiteY390" fmla="*/ 251764 h 354552"/>
              <a:gd name="connsiteX391" fmla="*/ 1728464 w 2298689"/>
              <a:gd name="connsiteY391" fmla="*/ 230672 h 354552"/>
              <a:gd name="connsiteX392" fmla="*/ 1728464 w 2298689"/>
              <a:gd name="connsiteY392" fmla="*/ 175256 h 354552"/>
              <a:gd name="connsiteX393" fmla="*/ 1715416 w 2298689"/>
              <a:gd name="connsiteY393" fmla="*/ 154350 h 354552"/>
              <a:gd name="connsiteX394" fmla="*/ 1692953 w 2298689"/>
              <a:gd name="connsiteY394" fmla="*/ 234972 h 354552"/>
              <a:gd name="connsiteX395" fmla="*/ 1669045 w 2298689"/>
              <a:gd name="connsiteY395" fmla="*/ 245833 h 354552"/>
              <a:gd name="connsiteX396" fmla="*/ 1644765 w 2298689"/>
              <a:gd name="connsiteY396" fmla="*/ 234935 h 354552"/>
              <a:gd name="connsiteX397" fmla="*/ 1636870 w 2298689"/>
              <a:gd name="connsiteY397" fmla="*/ 203205 h 354552"/>
              <a:gd name="connsiteX398" fmla="*/ 1644765 w 2298689"/>
              <a:gd name="connsiteY398" fmla="*/ 171327 h 354552"/>
              <a:gd name="connsiteX399" fmla="*/ 1669045 w 2298689"/>
              <a:gd name="connsiteY399" fmla="*/ 160206 h 354552"/>
              <a:gd name="connsiteX400" fmla="*/ 1692953 w 2298689"/>
              <a:gd name="connsiteY400" fmla="*/ 171327 h 354552"/>
              <a:gd name="connsiteX401" fmla="*/ 1700701 w 2298689"/>
              <a:gd name="connsiteY401" fmla="*/ 203242 h 354552"/>
              <a:gd name="connsiteX402" fmla="*/ 1692953 w 2298689"/>
              <a:gd name="connsiteY402" fmla="*/ 234972 h 354552"/>
              <a:gd name="connsiteX403" fmla="*/ 2297156 w 2298689"/>
              <a:gd name="connsiteY403" fmla="*/ 116689 h 354552"/>
              <a:gd name="connsiteX404" fmla="*/ 2293004 w 2298689"/>
              <a:gd name="connsiteY404" fmla="*/ 106718 h 354552"/>
              <a:gd name="connsiteX405" fmla="*/ 2286480 w 2298689"/>
              <a:gd name="connsiteY405" fmla="*/ 98266 h 354552"/>
              <a:gd name="connsiteX406" fmla="*/ 2278029 w 2298689"/>
              <a:gd name="connsiteY406" fmla="*/ 91891 h 354552"/>
              <a:gd name="connsiteX407" fmla="*/ 2235957 w 2298689"/>
              <a:gd name="connsiteY407" fmla="*/ 91891 h 354552"/>
              <a:gd name="connsiteX408" fmla="*/ 2221130 w 2298689"/>
              <a:gd name="connsiteY408" fmla="*/ 106718 h 354552"/>
              <a:gd name="connsiteX409" fmla="*/ 2215422 w 2298689"/>
              <a:gd name="connsiteY409" fmla="*/ 127809 h 354552"/>
              <a:gd name="connsiteX410" fmla="*/ 2221130 w 2298689"/>
              <a:gd name="connsiteY410" fmla="*/ 148827 h 354552"/>
              <a:gd name="connsiteX411" fmla="*/ 2235957 w 2298689"/>
              <a:gd name="connsiteY411" fmla="*/ 163654 h 354552"/>
              <a:gd name="connsiteX412" fmla="*/ 2278029 w 2298689"/>
              <a:gd name="connsiteY412" fmla="*/ 163654 h 354552"/>
              <a:gd name="connsiteX413" fmla="*/ 2286480 w 2298689"/>
              <a:gd name="connsiteY413" fmla="*/ 157130 h 354552"/>
              <a:gd name="connsiteX414" fmla="*/ 2293004 w 2298689"/>
              <a:gd name="connsiteY414" fmla="*/ 148715 h 354552"/>
              <a:gd name="connsiteX415" fmla="*/ 2297193 w 2298689"/>
              <a:gd name="connsiteY415" fmla="*/ 138744 h 354552"/>
              <a:gd name="connsiteX416" fmla="*/ 2297193 w 2298689"/>
              <a:gd name="connsiteY416" fmla="*/ 116504 h 354552"/>
              <a:gd name="connsiteX417" fmla="*/ 2291892 w 2298689"/>
              <a:gd name="connsiteY417" fmla="*/ 137558 h 354552"/>
              <a:gd name="connsiteX418" fmla="*/ 2288186 w 2298689"/>
              <a:gd name="connsiteY418" fmla="*/ 146306 h 354552"/>
              <a:gd name="connsiteX419" fmla="*/ 2266575 w 2298689"/>
              <a:gd name="connsiteY419" fmla="*/ 163024 h 354552"/>
              <a:gd name="connsiteX420" fmla="*/ 2247263 w 2298689"/>
              <a:gd name="connsiteY420" fmla="*/ 163024 h 354552"/>
              <a:gd name="connsiteX421" fmla="*/ 2238663 w 2298689"/>
              <a:gd name="connsiteY421" fmla="*/ 159317 h 354552"/>
              <a:gd name="connsiteX422" fmla="*/ 2231250 w 2298689"/>
              <a:gd name="connsiteY422" fmla="*/ 153646 h 354552"/>
              <a:gd name="connsiteX423" fmla="*/ 2225652 w 2298689"/>
              <a:gd name="connsiteY423" fmla="*/ 146232 h 354552"/>
              <a:gd name="connsiteX424" fmla="*/ 2220834 w 2298689"/>
              <a:gd name="connsiteY424" fmla="*/ 127698 h 354552"/>
              <a:gd name="connsiteX425" fmla="*/ 2222094 w 2298689"/>
              <a:gd name="connsiteY425" fmla="*/ 117875 h 354552"/>
              <a:gd name="connsiteX426" fmla="*/ 2225801 w 2298689"/>
              <a:gd name="connsiteY426" fmla="*/ 109053 h 354552"/>
              <a:gd name="connsiteX427" fmla="*/ 2231398 w 2298689"/>
              <a:gd name="connsiteY427" fmla="*/ 101640 h 354552"/>
              <a:gd name="connsiteX428" fmla="*/ 2247411 w 2298689"/>
              <a:gd name="connsiteY428" fmla="*/ 92298 h 354552"/>
              <a:gd name="connsiteX429" fmla="*/ 2271209 w 2298689"/>
              <a:gd name="connsiteY429" fmla="*/ 93855 h 354552"/>
              <a:gd name="connsiteX430" fmla="*/ 2282699 w 2298689"/>
              <a:gd name="connsiteY430" fmla="*/ 101751 h 354552"/>
              <a:gd name="connsiteX431" fmla="*/ 2290410 w 2298689"/>
              <a:gd name="connsiteY431" fmla="*/ 113464 h 354552"/>
              <a:gd name="connsiteX432" fmla="*/ 2291966 w 2298689"/>
              <a:gd name="connsiteY432" fmla="*/ 137595 h 354552"/>
              <a:gd name="connsiteX433" fmla="*/ 2265167 w 2298689"/>
              <a:gd name="connsiteY433" fmla="*/ 132072 h 354552"/>
              <a:gd name="connsiteX434" fmla="*/ 2263498 w 2298689"/>
              <a:gd name="connsiteY434" fmla="*/ 130589 h 354552"/>
              <a:gd name="connsiteX435" fmla="*/ 2272580 w 2298689"/>
              <a:gd name="connsiteY435" fmla="*/ 125437 h 354552"/>
              <a:gd name="connsiteX436" fmla="*/ 2275620 w 2298689"/>
              <a:gd name="connsiteY436" fmla="*/ 116318 h 354552"/>
              <a:gd name="connsiteX437" fmla="*/ 2270912 w 2298689"/>
              <a:gd name="connsiteY437" fmla="*/ 105791 h 354552"/>
              <a:gd name="connsiteX438" fmla="*/ 2256307 w 2298689"/>
              <a:gd name="connsiteY438" fmla="*/ 102084 h 354552"/>
              <a:gd name="connsiteX439" fmla="*/ 2239998 w 2298689"/>
              <a:gd name="connsiteY439" fmla="*/ 102084 h 354552"/>
              <a:gd name="connsiteX440" fmla="*/ 2239998 w 2298689"/>
              <a:gd name="connsiteY440" fmla="*/ 153127 h 354552"/>
              <a:gd name="connsiteX441" fmla="*/ 2248894 w 2298689"/>
              <a:gd name="connsiteY441" fmla="*/ 153127 h 354552"/>
              <a:gd name="connsiteX442" fmla="*/ 2248894 w 2298689"/>
              <a:gd name="connsiteY442" fmla="*/ 132925 h 354552"/>
              <a:gd name="connsiteX443" fmla="*/ 2253416 w 2298689"/>
              <a:gd name="connsiteY443" fmla="*/ 132925 h 354552"/>
              <a:gd name="connsiteX444" fmla="*/ 2255603 w 2298689"/>
              <a:gd name="connsiteY444" fmla="*/ 133332 h 354552"/>
              <a:gd name="connsiteX445" fmla="*/ 2256827 w 2298689"/>
              <a:gd name="connsiteY445" fmla="*/ 134481 h 354552"/>
              <a:gd name="connsiteX446" fmla="*/ 2268355 w 2298689"/>
              <a:gd name="connsiteY446" fmla="*/ 151718 h 354552"/>
              <a:gd name="connsiteX447" fmla="*/ 2271097 w 2298689"/>
              <a:gd name="connsiteY447" fmla="*/ 153164 h 354552"/>
              <a:gd name="connsiteX448" fmla="*/ 2279586 w 2298689"/>
              <a:gd name="connsiteY448" fmla="*/ 153164 h 354552"/>
              <a:gd name="connsiteX449" fmla="*/ 2266575 w 2298689"/>
              <a:gd name="connsiteY449" fmla="*/ 134111 h 354552"/>
              <a:gd name="connsiteX450" fmla="*/ 2265167 w 2298689"/>
              <a:gd name="connsiteY450" fmla="*/ 132072 h 354552"/>
              <a:gd name="connsiteX451" fmla="*/ 2255381 w 2298689"/>
              <a:gd name="connsiteY451" fmla="*/ 126438 h 354552"/>
              <a:gd name="connsiteX452" fmla="*/ 2248820 w 2298689"/>
              <a:gd name="connsiteY452" fmla="*/ 126438 h 354552"/>
              <a:gd name="connsiteX453" fmla="*/ 2248820 w 2298689"/>
              <a:gd name="connsiteY453" fmla="*/ 109053 h 354552"/>
              <a:gd name="connsiteX454" fmla="*/ 2256233 w 2298689"/>
              <a:gd name="connsiteY454" fmla="*/ 109053 h 354552"/>
              <a:gd name="connsiteX455" fmla="*/ 2261237 w 2298689"/>
              <a:gd name="connsiteY455" fmla="*/ 109572 h 354552"/>
              <a:gd name="connsiteX456" fmla="*/ 2264499 w 2298689"/>
              <a:gd name="connsiteY456" fmla="*/ 111129 h 354552"/>
              <a:gd name="connsiteX457" fmla="*/ 2266279 w 2298689"/>
              <a:gd name="connsiteY457" fmla="*/ 113761 h 354552"/>
              <a:gd name="connsiteX458" fmla="*/ 2266835 w 2298689"/>
              <a:gd name="connsiteY458" fmla="*/ 117467 h 354552"/>
              <a:gd name="connsiteX459" fmla="*/ 2264277 w 2298689"/>
              <a:gd name="connsiteY459" fmla="*/ 124103 h 354552"/>
              <a:gd name="connsiteX460" fmla="*/ 2255344 w 2298689"/>
              <a:gd name="connsiteY460" fmla="*/ 126401 h 35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Lst>
            <a:rect l="l" t="t" r="r" b="b"/>
            <a:pathLst>
              <a:path w="2298689" h="354552">
                <a:moveTo>
                  <a:pt x="178110" y="4448"/>
                </a:moveTo>
                <a:lnTo>
                  <a:pt x="166211" y="0"/>
                </a:lnTo>
                <a:lnTo>
                  <a:pt x="154313" y="4448"/>
                </a:lnTo>
                <a:lnTo>
                  <a:pt x="22315" y="53785"/>
                </a:lnTo>
                <a:lnTo>
                  <a:pt x="0" y="62237"/>
                </a:lnTo>
                <a:lnTo>
                  <a:pt x="222" y="86034"/>
                </a:lnTo>
                <a:cubicBezTo>
                  <a:pt x="222" y="101121"/>
                  <a:pt x="519" y="123102"/>
                  <a:pt x="519" y="134222"/>
                </a:cubicBezTo>
                <a:cubicBezTo>
                  <a:pt x="519" y="191306"/>
                  <a:pt x="23093" y="244350"/>
                  <a:pt x="65832" y="287645"/>
                </a:cubicBezTo>
                <a:cubicBezTo>
                  <a:pt x="90736" y="312572"/>
                  <a:pt x="119785" y="332979"/>
                  <a:pt x="151681" y="347954"/>
                </a:cubicBezTo>
                <a:lnTo>
                  <a:pt x="165841" y="354552"/>
                </a:lnTo>
                <a:lnTo>
                  <a:pt x="180075" y="348065"/>
                </a:lnTo>
                <a:cubicBezTo>
                  <a:pt x="215548" y="331904"/>
                  <a:pt x="331348" y="268704"/>
                  <a:pt x="331348" y="134222"/>
                </a:cubicBezTo>
                <a:cubicBezTo>
                  <a:pt x="331348" y="123102"/>
                  <a:pt x="331348" y="100861"/>
                  <a:pt x="331644" y="86034"/>
                </a:cubicBezTo>
                <a:lnTo>
                  <a:pt x="331867" y="62274"/>
                </a:lnTo>
                <a:lnTo>
                  <a:pt x="309626" y="53933"/>
                </a:lnTo>
                <a:close/>
                <a:moveTo>
                  <a:pt x="297431" y="134185"/>
                </a:moveTo>
                <a:cubicBezTo>
                  <a:pt x="297431" y="249465"/>
                  <a:pt x="193827" y="304437"/>
                  <a:pt x="166026" y="317114"/>
                </a:cubicBezTo>
                <a:cubicBezTo>
                  <a:pt x="138707" y="304400"/>
                  <a:pt x="34473" y="248428"/>
                  <a:pt x="34473" y="134148"/>
                </a:cubicBezTo>
                <a:cubicBezTo>
                  <a:pt x="34473" y="123028"/>
                  <a:pt x="34473" y="101380"/>
                  <a:pt x="34176" y="85589"/>
                </a:cubicBezTo>
                <a:lnTo>
                  <a:pt x="85181" y="66536"/>
                </a:lnTo>
                <a:lnTo>
                  <a:pt x="85181" y="177146"/>
                </a:lnTo>
                <a:lnTo>
                  <a:pt x="102158" y="157834"/>
                </a:lnTo>
                <a:lnTo>
                  <a:pt x="119172" y="177146"/>
                </a:lnTo>
                <a:lnTo>
                  <a:pt x="119172" y="53822"/>
                </a:lnTo>
                <a:lnTo>
                  <a:pt x="166174" y="36289"/>
                </a:lnTo>
                <a:lnTo>
                  <a:pt x="297653" y="85589"/>
                </a:lnTo>
                <a:cubicBezTo>
                  <a:pt x="297653" y="101380"/>
                  <a:pt x="297394" y="123213"/>
                  <a:pt x="297394" y="134148"/>
                </a:cubicBezTo>
                <a:close/>
                <a:moveTo>
                  <a:pt x="1237318" y="85441"/>
                </a:moveTo>
                <a:lnTo>
                  <a:pt x="1093347" y="85441"/>
                </a:lnTo>
                <a:lnTo>
                  <a:pt x="1093347" y="113316"/>
                </a:lnTo>
                <a:lnTo>
                  <a:pt x="1148356" y="113316"/>
                </a:lnTo>
                <a:lnTo>
                  <a:pt x="1148356" y="267888"/>
                </a:lnTo>
                <a:lnTo>
                  <a:pt x="1182310" y="267888"/>
                </a:lnTo>
                <a:lnTo>
                  <a:pt x="1182310" y="113316"/>
                </a:lnTo>
                <a:lnTo>
                  <a:pt x="1237318" y="113316"/>
                </a:lnTo>
                <a:close/>
                <a:moveTo>
                  <a:pt x="1094608" y="150124"/>
                </a:moveTo>
                <a:cubicBezTo>
                  <a:pt x="1090897" y="145768"/>
                  <a:pt x="1086228" y="142329"/>
                  <a:pt x="1080967" y="140079"/>
                </a:cubicBezTo>
                <a:cubicBezTo>
                  <a:pt x="1075028" y="137552"/>
                  <a:pt x="1068627" y="136289"/>
                  <a:pt x="1062173" y="136372"/>
                </a:cubicBezTo>
                <a:cubicBezTo>
                  <a:pt x="1054825" y="136198"/>
                  <a:pt x="1047535" y="137706"/>
                  <a:pt x="1040859" y="140783"/>
                </a:cubicBezTo>
                <a:cubicBezTo>
                  <a:pt x="1034752" y="143766"/>
                  <a:pt x="1029129" y="147653"/>
                  <a:pt x="1024179" y="152311"/>
                </a:cubicBezTo>
                <a:lnTo>
                  <a:pt x="1024179" y="80400"/>
                </a:lnTo>
                <a:lnTo>
                  <a:pt x="993005" y="80400"/>
                </a:lnTo>
                <a:lnTo>
                  <a:pt x="993005" y="267925"/>
                </a:lnTo>
                <a:lnTo>
                  <a:pt x="1024179" y="267925"/>
                </a:lnTo>
                <a:lnTo>
                  <a:pt x="1024179" y="174292"/>
                </a:lnTo>
                <a:cubicBezTo>
                  <a:pt x="1028098" y="170298"/>
                  <a:pt x="1032612" y="166934"/>
                  <a:pt x="1037560" y="164321"/>
                </a:cubicBezTo>
                <a:cubicBezTo>
                  <a:pt x="1042237" y="161871"/>
                  <a:pt x="1047441" y="160599"/>
                  <a:pt x="1052721" y="160614"/>
                </a:cubicBezTo>
                <a:cubicBezTo>
                  <a:pt x="1058935" y="160125"/>
                  <a:pt x="1065030" y="162517"/>
                  <a:pt x="1069253" y="167101"/>
                </a:cubicBezTo>
                <a:cubicBezTo>
                  <a:pt x="1073204" y="172438"/>
                  <a:pt x="1075123" y="179010"/>
                  <a:pt x="1074665" y="185635"/>
                </a:cubicBezTo>
                <a:lnTo>
                  <a:pt x="1074665" y="268036"/>
                </a:lnTo>
                <a:lnTo>
                  <a:pt x="1105728" y="268036"/>
                </a:lnTo>
                <a:lnTo>
                  <a:pt x="1105728" y="185524"/>
                </a:lnTo>
                <a:cubicBezTo>
                  <a:pt x="1105795" y="178794"/>
                  <a:pt x="1104832" y="172094"/>
                  <a:pt x="1102874" y="165655"/>
                </a:cubicBezTo>
                <a:cubicBezTo>
                  <a:pt x="1101180" y="159980"/>
                  <a:pt x="1098369" y="154699"/>
                  <a:pt x="1094608" y="150124"/>
                </a:cubicBezTo>
                <a:close/>
                <a:moveTo>
                  <a:pt x="718408" y="204614"/>
                </a:moveTo>
                <a:cubicBezTo>
                  <a:pt x="719675" y="201607"/>
                  <a:pt x="720196" y="198339"/>
                  <a:pt x="719928" y="195087"/>
                </a:cubicBezTo>
                <a:cubicBezTo>
                  <a:pt x="720071" y="186594"/>
                  <a:pt x="718638" y="178148"/>
                  <a:pt x="715702" y="170178"/>
                </a:cubicBezTo>
                <a:cubicBezTo>
                  <a:pt x="713144" y="163254"/>
                  <a:pt x="709167" y="156941"/>
                  <a:pt x="704026" y="151644"/>
                </a:cubicBezTo>
                <a:cubicBezTo>
                  <a:pt x="698990" y="146596"/>
                  <a:pt x="692920" y="142701"/>
                  <a:pt x="686233" y="140227"/>
                </a:cubicBezTo>
                <a:cubicBezTo>
                  <a:pt x="678998" y="137554"/>
                  <a:pt x="671335" y="136222"/>
                  <a:pt x="663622" y="136298"/>
                </a:cubicBezTo>
                <a:cubicBezTo>
                  <a:pt x="654717" y="136166"/>
                  <a:pt x="645882" y="137882"/>
                  <a:pt x="637675" y="141339"/>
                </a:cubicBezTo>
                <a:cubicBezTo>
                  <a:pt x="630271" y="144489"/>
                  <a:pt x="623606" y="149147"/>
                  <a:pt x="618103" y="155017"/>
                </a:cubicBezTo>
                <a:cubicBezTo>
                  <a:pt x="612685" y="160898"/>
                  <a:pt x="608501" y="167805"/>
                  <a:pt x="605797" y="175330"/>
                </a:cubicBezTo>
                <a:cubicBezTo>
                  <a:pt x="602917" y="183366"/>
                  <a:pt x="601499" y="191852"/>
                  <a:pt x="601608" y="200388"/>
                </a:cubicBezTo>
                <a:cubicBezTo>
                  <a:pt x="601416" y="210588"/>
                  <a:pt x="603087" y="220738"/>
                  <a:pt x="606538" y="230339"/>
                </a:cubicBezTo>
                <a:cubicBezTo>
                  <a:pt x="609479" y="238437"/>
                  <a:pt x="614074" y="245835"/>
                  <a:pt x="620030" y="252060"/>
                </a:cubicBezTo>
                <a:cubicBezTo>
                  <a:pt x="625726" y="257883"/>
                  <a:pt x="632619" y="262399"/>
                  <a:pt x="640232" y="265293"/>
                </a:cubicBezTo>
                <a:cubicBezTo>
                  <a:pt x="648247" y="268330"/>
                  <a:pt x="656757" y="269851"/>
                  <a:pt x="665327" y="269779"/>
                </a:cubicBezTo>
                <a:cubicBezTo>
                  <a:pt x="670040" y="269769"/>
                  <a:pt x="674746" y="269435"/>
                  <a:pt x="679413" y="268778"/>
                </a:cubicBezTo>
                <a:cubicBezTo>
                  <a:pt x="684274" y="268096"/>
                  <a:pt x="689055" y="266929"/>
                  <a:pt x="693684" y="265293"/>
                </a:cubicBezTo>
                <a:cubicBezTo>
                  <a:pt x="698345" y="263608"/>
                  <a:pt x="702797" y="261394"/>
                  <a:pt x="706954" y="258695"/>
                </a:cubicBezTo>
                <a:cubicBezTo>
                  <a:pt x="711306" y="255906"/>
                  <a:pt x="715216" y="252483"/>
                  <a:pt x="718556" y="248539"/>
                </a:cubicBezTo>
                <a:lnTo>
                  <a:pt x="709586" y="237196"/>
                </a:lnTo>
                <a:cubicBezTo>
                  <a:pt x="708309" y="235254"/>
                  <a:pt x="706085" y="234149"/>
                  <a:pt x="703766" y="234305"/>
                </a:cubicBezTo>
                <a:cubicBezTo>
                  <a:pt x="701643" y="234358"/>
                  <a:pt x="699571" y="234972"/>
                  <a:pt x="697761" y="236084"/>
                </a:cubicBezTo>
                <a:cubicBezTo>
                  <a:pt x="695710" y="237270"/>
                  <a:pt x="693313" y="238568"/>
                  <a:pt x="690570" y="239976"/>
                </a:cubicBezTo>
                <a:cubicBezTo>
                  <a:pt x="687498" y="241541"/>
                  <a:pt x="684299" y="242844"/>
                  <a:pt x="681007" y="243868"/>
                </a:cubicBezTo>
                <a:cubicBezTo>
                  <a:pt x="676775" y="245129"/>
                  <a:pt x="672374" y="245730"/>
                  <a:pt x="667959" y="245647"/>
                </a:cubicBezTo>
                <a:cubicBezTo>
                  <a:pt x="663247" y="245706"/>
                  <a:pt x="658564" y="244915"/>
                  <a:pt x="654133" y="243312"/>
                </a:cubicBezTo>
                <a:cubicBezTo>
                  <a:pt x="650067" y="241868"/>
                  <a:pt x="646379" y="239524"/>
                  <a:pt x="643346" y="236455"/>
                </a:cubicBezTo>
                <a:cubicBezTo>
                  <a:pt x="640093" y="233004"/>
                  <a:pt x="637571" y="228932"/>
                  <a:pt x="635933" y="224482"/>
                </a:cubicBezTo>
                <a:cubicBezTo>
                  <a:pt x="633874" y="218945"/>
                  <a:pt x="632626" y="213139"/>
                  <a:pt x="632226" y="207245"/>
                </a:cubicBezTo>
                <a:lnTo>
                  <a:pt x="712366" y="207245"/>
                </a:lnTo>
                <a:cubicBezTo>
                  <a:pt x="714716" y="207584"/>
                  <a:pt x="717055" y="206565"/>
                  <a:pt x="718408" y="204614"/>
                </a:cubicBezTo>
                <a:close/>
                <a:moveTo>
                  <a:pt x="633115" y="188267"/>
                </a:moveTo>
                <a:cubicBezTo>
                  <a:pt x="633954" y="180107"/>
                  <a:pt x="637428" y="172442"/>
                  <a:pt x="643012" y="166434"/>
                </a:cubicBezTo>
                <a:cubicBezTo>
                  <a:pt x="648742" y="161035"/>
                  <a:pt x="656427" y="158210"/>
                  <a:pt x="664289" y="158613"/>
                </a:cubicBezTo>
                <a:cubicBezTo>
                  <a:pt x="668474" y="158522"/>
                  <a:pt x="672630" y="159318"/>
                  <a:pt x="676485" y="160948"/>
                </a:cubicBezTo>
                <a:cubicBezTo>
                  <a:pt x="679812" y="162386"/>
                  <a:pt x="682766" y="164567"/>
                  <a:pt x="685121" y="167323"/>
                </a:cubicBezTo>
                <a:cubicBezTo>
                  <a:pt x="687435" y="170091"/>
                  <a:pt x="689174" y="173291"/>
                  <a:pt x="690237" y="176739"/>
                </a:cubicBezTo>
                <a:cubicBezTo>
                  <a:pt x="691391" y="180433"/>
                  <a:pt x="691966" y="184285"/>
                  <a:pt x="691942" y="188155"/>
                </a:cubicBezTo>
                <a:close/>
                <a:moveTo>
                  <a:pt x="619845" y="85404"/>
                </a:moveTo>
                <a:lnTo>
                  <a:pt x="475874" y="85404"/>
                </a:lnTo>
                <a:lnTo>
                  <a:pt x="475874" y="113279"/>
                </a:lnTo>
                <a:lnTo>
                  <a:pt x="530883" y="113279"/>
                </a:lnTo>
                <a:lnTo>
                  <a:pt x="530883" y="267851"/>
                </a:lnTo>
                <a:lnTo>
                  <a:pt x="564837" y="267851"/>
                </a:lnTo>
                <a:lnTo>
                  <a:pt x="564837" y="113316"/>
                </a:lnTo>
                <a:lnTo>
                  <a:pt x="619845" y="113316"/>
                </a:lnTo>
                <a:close/>
                <a:moveTo>
                  <a:pt x="829463" y="150087"/>
                </a:moveTo>
                <a:cubicBezTo>
                  <a:pt x="825212" y="145589"/>
                  <a:pt x="820041" y="142061"/>
                  <a:pt x="814302" y="139745"/>
                </a:cubicBezTo>
                <a:cubicBezTo>
                  <a:pt x="807843" y="137179"/>
                  <a:pt x="800938" y="135919"/>
                  <a:pt x="793989" y="136038"/>
                </a:cubicBezTo>
                <a:cubicBezTo>
                  <a:pt x="774105" y="135634"/>
                  <a:pt x="754839" y="142955"/>
                  <a:pt x="740241" y="156463"/>
                </a:cubicBezTo>
                <a:lnTo>
                  <a:pt x="745801" y="166434"/>
                </a:lnTo>
                <a:cubicBezTo>
                  <a:pt x="746770" y="167982"/>
                  <a:pt x="748029" y="169329"/>
                  <a:pt x="749508" y="170400"/>
                </a:cubicBezTo>
                <a:cubicBezTo>
                  <a:pt x="751120" y="171570"/>
                  <a:pt x="753077" y="172170"/>
                  <a:pt x="755068" y="172105"/>
                </a:cubicBezTo>
                <a:cubicBezTo>
                  <a:pt x="757483" y="172133"/>
                  <a:pt x="759862" y="171519"/>
                  <a:pt x="761962" y="170326"/>
                </a:cubicBezTo>
                <a:lnTo>
                  <a:pt x="768820" y="166360"/>
                </a:lnTo>
                <a:cubicBezTo>
                  <a:pt x="771592" y="164747"/>
                  <a:pt x="774509" y="163394"/>
                  <a:pt x="777531" y="162319"/>
                </a:cubicBezTo>
                <a:cubicBezTo>
                  <a:pt x="781590" y="161027"/>
                  <a:pt x="785838" y="160426"/>
                  <a:pt x="790097" y="160540"/>
                </a:cubicBezTo>
                <a:cubicBezTo>
                  <a:pt x="796093" y="160145"/>
                  <a:pt x="801956" y="162425"/>
                  <a:pt x="806110" y="166767"/>
                </a:cubicBezTo>
                <a:cubicBezTo>
                  <a:pt x="809817" y="170944"/>
                  <a:pt x="811670" y="177356"/>
                  <a:pt x="811670" y="186006"/>
                </a:cubicBezTo>
                <a:lnTo>
                  <a:pt x="811670" y="193419"/>
                </a:lnTo>
                <a:cubicBezTo>
                  <a:pt x="802883" y="193588"/>
                  <a:pt x="794117" y="194331"/>
                  <a:pt x="785426" y="195643"/>
                </a:cubicBezTo>
                <a:cubicBezTo>
                  <a:pt x="778598" y="196671"/>
                  <a:pt x="771867" y="198258"/>
                  <a:pt x="765299" y="200388"/>
                </a:cubicBezTo>
                <a:cubicBezTo>
                  <a:pt x="760169" y="202025"/>
                  <a:pt x="755273" y="204317"/>
                  <a:pt x="750731" y="207208"/>
                </a:cubicBezTo>
                <a:cubicBezTo>
                  <a:pt x="747135" y="209511"/>
                  <a:pt x="743889" y="212320"/>
                  <a:pt x="741094" y="215548"/>
                </a:cubicBezTo>
                <a:cubicBezTo>
                  <a:pt x="738735" y="218272"/>
                  <a:pt x="736912" y="221416"/>
                  <a:pt x="735719" y="224815"/>
                </a:cubicBezTo>
                <a:cubicBezTo>
                  <a:pt x="734643" y="227966"/>
                  <a:pt x="734092" y="231272"/>
                  <a:pt x="734088" y="234601"/>
                </a:cubicBezTo>
                <a:cubicBezTo>
                  <a:pt x="733981" y="239827"/>
                  <a:pt x="734926" y="245021"/>
                  <a:pt x="736868" y="249873"/>
                </a:cubicBezTo>
                <a:cubicBezTo>
                  <a:pt x="738578" y="254136"/>
                  <a:pt x="741256" y="257942"/>
                  <a:pt x="744689" y="260993"/>
                </a:cubicBezTo>
                <a:cubicBezTo>
                  <a:pt x="748178" y="264009"/>
                  <a:pt x="752255" y="266268"/>
                  <a:pt x="756662" y="267629"/>
                </a:cubicBezTo>
                <a:cubicBezTo>
                  <a:pt x="761570" y="269148"/>
                  <a:pt x="766684" y="269899"/>
                  <a:pt x="771823" y="269853"/>
                </a:cubicBezTo>
                <a:cubicBezTo>
                  <a:pt x="776078" y="269890"/>
                  <a:pt x="780325" y="269493"/>
                  <a:pt x="784500" y="268666"/>
                </a:cubicBezTo>
                <a:cubicBezTo>
                  <a:pt x="788211" y="267898"/>
                  <a:pt x="791827" y="266730"/>
                  <a:pt x="795286" y="265182"/>
                </a:cubicBezTo>
                <a:cubicBezTo>
                  <a:pt x="798701" y="263642"/>
                  <a:pt x="801954" y="261768"/>
                  <a:pt x="804998" y="259585"/>
                </a:cubicBezTo>
                <a:cubicBezTo>
                  <a:pt x="808339" y="257182"/>
                  <a:pt x="811544" y="254595"/>
                  <a:pt x="814599" y="251838"/>
                </a:cubicBezTo>
                <a:lnTo>
                  <a:pt x="817379" y="261179"/>
                </a:lnTo>
                <a:cubicBezTo>
                  <a:pt x="817912" y="263365"/>
                  <a:pt x="819231" y="265278"/>
                  <a:pt x="821085" y="266554"/>
                </a:cubicBezTo>
                <a:cubicBezTo>
                  <a:pt x="823214" y="267555"/>
                  <a:pt x="825557" y="268014"/>
                  <a:pt x="827906" y="267888"/>
                </a:cubicBezTo>
                <a:lnTo>
                  <a:pt x="842029" y="267888"/>
                </a:lnTo>
                <a:lnTo>
                  <a:pt x="842029" y="186154"/>
                </a:lnTo>
                <a:cubicBezTo>
                  <a:pt x="842103" y="179313"/>
                  <a:pt x="841025" y="172509"/>
                  <a:pt x="838841" y="166026"/>
                </a:cubicBezTo>
                <a:cubicBezTo>
                  <a:pt x="836861" y="160128"/>
                  <a:pt x="833666" y="154711"/>
                  <a:pt x="829463" y="150124"/>
                </a:cubicBezTo>
                <a:close/>
                <a:moveTo>
                  <a:pt x="811670" y="234453"/>
                </a:moveTo>
                <a:cubicBezTo>
                  <a:pt x="807793" y="238748"/>
                  <a:pt x="803188" y="242325"/>
                  <a:pt x="798066" y="245017"/>
                </a:cubicBezTo>
                <a:cubicBezTo>
                  <a:pt x="792875" y="247447"/>
                  <a:pt x="787190" y="248640"/>
                  <a:pt x="781460" y="248502"/>
                </a:cubicBezTo>
                <a:cubicBezTo>
                  <a:pt x="776946" y="248658"/>
                  <a:pt x="772502" y="247358"/>
                  <a:pt x="768783" y="244795"/>
                </a:cubicBezTo>
                <a:cubicBezTo>
                  <a:pt x="763393" y="239756"/>
                  <a:pt x="762365" y="231589"/>
                  <a:pt x="766336" y="225371"/>
                </a:cubicBezTo>
                <a:cubicBezTo>
                  <a:pt x="768390" y="222646"/>
                  <a:pt x="771126" y="220510"/>
                  <a:pt x="774269" y="219181"/>
                </a:cubicBezTo>
                <a:cubicBezTo>
                  <a:pt x="779006" y="217109"/>
                  <a:pt x="783989" y="215652"/>
                  <a:pt x="789096" y="214844"/>
                </a:cubicBezTo>
                <a:cubicBezTo>
                  <a:pt x="796610" y="213565"/>
                  <a:pt x="804201" y="212785"/>
                  <a:pt x="811818" y="212509"/>
                </a:cubicBezTo>
                <a:close/>
                <a:moveTo>
                  <a:pt x="958940" y="234453"/>
                </a:moveTo>
                <a:cubicBezTo>
                  <a:pt x="957041" y="234443"/>
                  <a:pt x="955197" y="235084"/>
                  <a:pt x="953713" y="236269"/>
                </a:cubicBezTo>
                <a:cubicBezTo>
                  <a:pt x="952157" y="237480"/>
                  <a:pt x="950328" y="238827"/>
                  <a:pt x="948227" y="240310"/>
                </a:cubicBezTo>
                <a:cubicBezTo>
                  <a:pt x="945810" y="241952"/>
                  <a:pt x="943210" y="243308"/>
                  <a:pt x="940480" y="244350"/>
                </a:cubicBezTo>
                <a:cubicBezTo>
                  <a:pt x="936612" y="245696"/>
                  <a:pt x="932527" y="246312"/>
                  <a:pt x="928433" y="246166"/>
                </a:cubicBezTo>
                <a:cubicBezTo>
                  <a:pt x="923814" y="246239"/>
                  <a:pt x="919239" y="245263"/>
                  <a:pt x="915052" y="243312"/>
                </a:cubicBezTo>
                <a:cubicBezTo>
                  <a:pt x="911065" y="241390"/>
                  <a:pt x="907605" y="238528"/>
                  <a:pt x="904970" y="234972"/>
                </a:cubicBezTo>
                <a:cubicBezTo>
                  <a:pt x="901993" y="230901"/>
                  <a:pt x="899829" y="226295"/>
                  <a:pt x="898594" y="221405"/>
                </a:cubicBezTo>
                <a:cubicBezTo>
                  <a:pt x="897029" y="215354"/>
                  <a:pt x="896281" y="209121"/>
                  <a:pt x="896370" y="202871"/>
                </a:cubicBezTo>
                <a:cubicBezTo>
                  <a:pt x="896291" y="196856"/>
                  <a:pt x="896964" y="190854"/>
                  <a:pt x="898371" y="185005"/>
                </a:cubicBezTo>
                <a:cubicBezTo>
                  <a:pt x="899524" y="180167"/>
                  <a:pt x="901601" y="175598"/>
                  <a:pt x="904488" y="171549"/>
                </a:cubicBezTo>
                <a:cubicBezTo>
                  <a:pt x="907162" y="167896"/>
                  <a:pt x="910703" y="164966"/>
                  <a:pt x="914792" y="163024"/>
                </a:cubicBezTo>
                <a:cubicBezTo>
                  <a:pt x="919302" y="160965"/>
                  <a:pt x="924219" y="159951"/>
                  <a:pt x="929175" y="160058"/>
                </a:cubicBezTo>
                <a:cubicBezTo>
                  <a:pt x="932824" y="159966"/>
                  <a:pt x="936465" y="160454"/>
                  <a:pt x="939961" y="161504"/>
                </a:cubicBezTo>
                <a:cubicBezTo>
                  <a:pt x="942537" y="162353"/>
                  <a:pt x="945020" y="163458"/>
                  <a:pt x="947375" y="164803"/>
                </a:cubicBezTo>
                <a:cubicBezTo>
                  <a:pt x="949475" y="166014"/>
                  <a:pt x="951279" y="167113"/>
                  <a:pt x="952787" y="168102"/>
                </a:cubicBezTo>
                <a:cubicBezTo>
                  <a:pt x="954149" y="169093"/>
                  <a:pt x="955774" y="169661"/>
                  <a:pt x="957457" y="169733"/>
                </a:cubicBezTo>
                <a:cubicBezTo>
                  <a:pt x="958767" y="169795"/>
                  <a:pt x="960064" y="169445"/>
                  <a:pt x="961164" y="168732"/>
                </a:cubicBezTo>
                <a:cubicBezTo>
                  <a:pt x="962178" y="167921"/>
                  <a:pt x="963086" y="166987"/>
                  <a:pt x="963870" y="165952"/>
                </a:cubicBezTo>
                <a:lnTo>
                  <a:pt x="972284" y="154461"/>
                </a:lnTo>
                <a:cubicBezTo>
                  <a:pt x="966670" y="148780"/>
                  <a:pt x="960012" y="144236"/>
                  <a:pt x="952675" y="141080"/>
                </a:cubicBezTo>
                <a:cubicBezTo>
                  <a:pt x="944605" y="137805"/>
                  <a:pt x="935955" y="136203"/>
                  <a:pt x="927247" y="136372"/>
                </a:cubicBezTo>
                <a:cubicBezTo>
                  <a:pt x="918002" y="136194"/>
                  <a:pt x="908819" y="137909"/>
                  <a:pt x="900262" y="141413"/>
                </a:cubicBezTo>
                <a:cubicBezTo>
                  <a:pt x="892754" y="144551"/>
                  <a:pt x="886032" y="149311"/>
                  <a:pt x="880579" y="155351"/>
                </a:cubicBezTo>
                <a:cubicBezTo>
                  <a:pt x="875147" y="161492"/>
                  <a:pt x="871035" y="168684"/>
                  <a:pt x="868495" y="176479"/>
                </a:cubicBezTo>
                <a:cubicBezTo>
                  <a:pt x="865687" y="185067"/>
                  <a:pt x="864309" y="194059"/>
                  <a:pt x="864417" y="203094"/>
                </a:cubicBezTo>
                <a:cubicBezTo>
                  <a:pt x="864256" y="212732"/>
                  <a:pt x="865812" y="222321"/>
                  <a:pt x="869014" y="231413"/>
                </a:cubicBezTo>
                <a:cubicBezTo>
                  <a:pt x="871772" y="239181"/>
                  <a:pt x="876043" y="246325"/>
                  <a:pt x="881580" y="252431"/>
                </a:cubicBezTo>
                <a:cubicBezTo>
                  <a:pt x="886750" y="258059"/>
                  <a:pt x="893071" y="262509"/>
                  <a:pt x="900114" y="265479"/>
                </a:cubicBezTo>
                <a:cubicBezTo>
                  <a:pt x="907258" y="268482"/>
                  <a:pt x="914937" y="270008"/>
                  <a:pt x="922688" y="269964"/>
                </a:cubicBezTo>
                <a:cubicBezTo>
                  <a:pt x="927265" y="269962"/>
                  <a:pt x="931837" y="269628"/>
                  <a:pt x="936366" y="268963"/>
                </a:cubicBezTo>
                <a:cubicBezTo>
                  <a:pt x="940939" y="268288"/>
                  <a:pt x="945426" y="267120"/>
                  <a:pt x="949747" y="265479"/>
                </a:cubicBezTo>
                <a:cubicBezTo>
                  <a:pt x="954202" y="263724"/>
                  <a:pt x="958432" y="261447"/>
                  <a:pt x="962350" y="258695"/>
                </a:cubicBezTo>
                <a:cubicBezTo>
                  <a:pt x="966495" y="255823"/>
                  <a:pt x="970235" y="252407"/>
                  <a:pt x="973470" y="248539"/>
                </a:cubicBezTo>
                <a:lnTo>
                  <a:pt x="964500" y="237196"/>
                </a:lnTo>
                <a:cubicBezTo>
                  <a:pt x="963277" y="235333"/>
                  <a:pt x="961166" y="234250"/>
                  <a:pt x="958940" y="234342"/>
                </a:cubicBezTo>
                <a:close/>
                <a:moveTo>
                  <a:pt x="1956986" y="204799"/>
                </a:moveTo>
                <a:cubicBezTo>
                  <a:pt x="1958253" y="201792"/>
                  <a:pt x="1958775" y="198524"/>
                  <a:pt x="1958506" y="195272"/>
                </a:cubicBezTo>
                <a:cubicBezTo>
                  <a:pt x="1958649" y="186780"/>
                  <a:pt x="1957216" y="178334"/>
                  <a:pt x="1954280" y="170363"/>
                </a:cubicBezTo>
                <a:cubicBezTo>
                  <a:pt x="1951722" y="163439"/>
                  <a:pt x="1947745" y="157126"/>
                  <a:pt x="1942604" y="151829"/>
                </a:cubicBezTo>
                <a:cubicBezTo>
                  <a:pt x="1937568" y="146783"/>
                  <a:pt x="1931497" y="142888"/>
                  <a:pt x="1924811" y="140412"/>
                </a:cubicBezTo>
                <a:cubicBezTo>
                  <a:pt x="1917576" y="137739"/>
                  <a:pt x="1909913" y="136408"/>
                  <a:pt x="1902200" y="136483"/>
                </a:cubicBezTo>
                <a:cubicBezTo>
                  <a:pt x="1893295" y="136351"/>
                  <a:pt x="1884460" y="138068"/>
                  <a:pt x="1876253" y="141524"/>
                </a:cubicBezTo>
                <a:cubicBezTo>
                  <a:pt x="1868849" y="144674"/>
                  <a:pt x="1862184" y="149333"/>
                  <a:pt x="1856681" y="155202"/>
                </a:cubicBezTo>
                <a:cubicBezTo>
                  <a:pt x="1851263" y="161084"/>
                  <a:pt x="1847079" y="167990"/>
                  <a:pt x="1844375" y="175515"/>
                </a:cubicBezTo>
                <a:cubicBezTo>
                  <a:pt x="1841475" y="183498"/>
                  <a:pt x="1840019" y="191932"/>
                  <a:pt x="1840075" y="200425"/>
                </a:cubicBezTo>
                <a:cubicBezTo>
                  <a:pt x="1839883" y="210625"/>
                  <a:pt x="1841554" y="220775"/>
                  <a:pt x="1845005" y="230376"/>
                </a:cubicBezTo>
                <a:cubicBezTo>
                  <a:pt x="1847946" y="238474"/>
                  <a:pt x="1852541" y="245872"/>
                  <a:pt x="1858498" y="252097"/>
                </a:cubicBezTo>
                <a:cubicBezTo>
                  <a:pt x="1864193" y="257920"/>
                  <a:pt x="1871086" y="262436"/>
                  <a:pt x="1878699" y="265330"/>
                </a:cubicBezTo>
                <a:cubicBezTo>
                  <a:pt x="1886714" y="268367"/>
                  <a:pt x="1895224" y="269888"/>
                  <a:pt x="1903794" y="269816"/>
                </a:cubicBezTo>
                <a:cubicBezTo>
                  <a:pt x="1908507" y="269806"/>
                  <a:pt x="1913213" y="269472"/>
                  <a:pt x="1917880" y="268815"/>
                </a:cubicBezTo>
                <a:cubicBezTo>
                  <a:pt x="1922741" y="268133"/>
                  <a:pt x="1927522" y="266966"/>
                  <a:pt x="1932151" y="265330"/>
                </a:cubicBezTo>
                <a:cubicBezTo>
                  <a:pt x="1936852" y="263641"/>
                  <a:pt x="1941342" y="261414"/>
                  <a:pt x="1945532" y="258695"/>
                </a:cubicBezTo>
                <a:cubicBezTo>
                  <a:pt x="1949884" y="255906"/>
                  <a:pt x="1953794" y="252483"/>
                  <a:pt x="1957134" y="248539"/>
                </a:cubicBezTo>
                <a:lnTo>
                  <a:pt x="1948164" y="237196"/>
                </a:lnTo>
                <a:cubicBezTo>
                  <a:pt x="1946887" y="235254"/>
                  <a:pt x="1944664" y="234149"/>
                  <a:pt x="1942345" y="234305"/>
                </a:cubicBezTo>
                <a:cubicBezTo>
                  <a:pt x="1940221" y="234358"/>
                  <a:pt x="1938149" y="234972"/>
                  <a:pt x="1936340" y="236084"/>
                </a:cubicBezTo>
                <a:cubicBezTo>
                  <a:pt x="1934288" y="237270"/>
                  <a:pt x="1931891" y="238568"/>
                  <a:pt x="1929148" y="239976"/>
                </a:cubicBezTo>
                <a:cubicBezTo>
                  <a:pt x="1926076" y="241541"/>
                  <a:pt x="1922877" y="242844"/>
                  <a:pt x="1919585" y="243868"/>
                </a:cubicBezTo>
                <a:cubicBezTo>
                  <a:pt x="1915353" y="245129"/>
                  <a:pt x="1910952" y="245730"/>
                  <a:pt x="1906537" y="245647"/>
                </a:cubicBezTo>
                <a:cubicBezTo>
                  <a:pt x="1901826" y="245706"/>
                  <a:pt x="1897142" y="244915"/>
                  <a:pt x="1892711" y="243312"/>
                </a:cubicBezTo>
                <a:cubicBezTo>
                  <a:pt x="1888645" y="241868"/>
                  <a:pt x="1884958" y="239524"/>
                  <a:pt x="1881924" y="236455"/>
                </a:cubicBezTo>
                <a:cubicBezTo>
                  <a:pt x="1878671" y="233004"/>
                  <a:pt x="1876150" y="228932"/>
                  <a:pt x="1874511" y="224482"/>
                </a:cubicBezTo>
                <a:cubicBezTo>
                  <a:pt x="1872452" y="218945"/>
                  <a:pt x="1871204" y="213139"/>
                  <a:pt x="1870804" y="207245"/>
                </a:cubicBezTo>
                <a:lnTo>
                  <a:pt x="1950944" y="207245"/>
                </a:lnTo>
                <a:cubicBezTo>
                  <a:pt x="1953294" y="207584"/>
                  <a:pt x="1955634" y="206565"/>
                  <a:pt x="1956986" y="204614"/>
                </a:cubicBezTo>
                <a:close/>
                <a:moveTo>
                  <a:pt x="1871731" y="188452"/>
                </a:moveTo>
                <a:cubicBezTo>
                  <a:pt x="1872569" y="180292"/>
                  <a:pt x="1876043" y="172628"/>
                  <a:pt x="1881628" y="166619"/>
                </a:cubicBezTo>
                <a:cubicBezTo>
                  <a:pt x="1887272" y="161210"/>
                  <a:pt x="1894869" y="158321"/>
                  <a:pt x="1902682" y="158613"/>
                </a:cubicBezTo>
                <a:cubicBezTo>
                  <a:pt x="1906866" y="158522"/>
                  <a:pt x="1911023" y="159318"/>
                  <a:pt x="1914877" y="160948"/>
                </a:cubicBezTo>
                <a:cubicBezTo>
                  <a:pt x="1918205" y="162386"/>
                  <a:pt x="1921159" y="164567"/>
                  <a:pt x="1923514" y="167323"/>
                </a:cubicBezTo>
                <a:cubicBezTo>
                  <a:pt x="1925846" y="170135"/>
                  <a:pt x="1927585" y="173387"/>
                  <a:pt x="1928629" y="176887"/>
                </a:cubicBezTo>
                <a:cubicBezTo>
                  <a:pt x="1929784" y="180582"/>
                  <a:pt x="1930359" y="184433"/>
                  <a:pt x="1930335" y="188304"/>
                </a:cubicBezTo>
                <a:close/>
                <a:moveTo>
                  <a:pt x="2069486" y="234342"/>
                </a:moveTo>
                <a:cubicBezTo>
                  <a:pt x="2067588" y="234332"/>
                  <a:pt x="2065743" y="234973"/>
                  <a:pt x="2064260" y="236158"/>
                </a:cubicBezTo>
                <a:cubicBezTo>
                  <a:pt x="2062703" y="237369"/>
                  <a:pt x="2060875" y="238716"/>
                  <a:pt x="2058774" y="240198"/>
                </a:cubicBezTo>
                <a:cubicBezTo>
                  <a:pt x="2056334" y="241846"/>
                  <a:pt x="2053709" y="243202"/>
                  <a:pt x="2050953" y="244239"/>
                </a:cubicBezTo>
                <a:cubicBezTo>
                  <a:pt x="2047084" y="245584"/>
                  <a:pt x="2042999" y="246200"/>
                  <a:pt x="2038906" y="246055"/>
                </a:cubicBezTo>
                <a:cubicBezTo>
                  <a:pt x="2034287" y="246128"/>
                  <a:pt x="2029711" y="245152"/>
                  <a:pt x="2025524" y="243201"/>
                </a:cubicBezTo>
                <a:cubicBezTo>
                  <a:pt x="2021537" y="241279"/>
                  <a:pt x="2018078" y="238417"/>
                  <a:pt x="2015442" y="234861"/>
                </a:cubicBezTo>
                <a:cubicBezTo>
                  <a:pt x="2012466" y="230790"/>
                  <a:pt x="2010301" y="226183"/>
                  <a:pt x="2009066" y="221294"/>
                </a:cubicBezTo>
                <a:cubicBezTo>
                  <a:pt x="2007501" y="215243"/>
                  <a:pt x="2006753" y="209010"/>
                  <a:pt x="2006843" y="202760"/>
                </a:cubicBezTo>
                <a:cubicBezTo>
                  <a:pt x="2006764" y="196745"/>
                  <a:pt x="2007436" y="190743"/>
                  <a:pt x="2008844" y="184894"/>
                </a:cubicBezTo>
                <a:cubicBezTo>
                  <a:pt x="2009997" y="180056"/>
                  <a:pt x="2012073" y="175487"/>
                  <a:pt x="2014960" y="171438"/>
                </a:cubicBezTo>
                <a:cubicBezTo>
                  <a:pt x="2017635" y="167785"/>
                  <a:pt x="2021176" y="164855"/>
                  <a:pt x="2025265" y="162912"/>
                </a:cubicBezTo>
                <a:cubicBezTo>
                  <a:pt x="2029775" y="160853"/>
                  <a:pt x="2034691" y="159840"/>
                  <a:pt x="2039648" y="159947"/>
                </a:cubicBezTo>
                <a:cubicBezTo>
                  <a:pt x="2043297" y="159855"/>
                  <a:pt x="2046938" y="160343"/>
                  <a:pt x="2050434" y="161393"/>
                </a:cubicBezTo>
                <a:cubicBezTo>
                  <a:pt x="2053009" y="162241"/>
                  <a:pt x="2055493" y="163347"/>
                  <a:pt x="2057848" y="164692"/>
                </a:cubicBezTo>
                <a:cubicBezTo>
                  <a:pt x="2059948" y="165903"/>
                  <a:pt x="2061752" y="167002"/>
                  <a:pt x="2063259" y="167991"/>
                </a:cubicBezTo>
                <a:cubicBezTo>
                  <a:pt x="2064642" y="168916"/>
                  <a:pt x="2066265" y="169419"/>
                  <a:pt x="2067930" y="169436"/>
                </a:cubicBezTo>
                <a:cubicBezTo>
                  <a:pt x="2069240" y="169499"/>
                  <a:pt x="2070536" y="169149"/>
                  <a:pt x="2071636" y="168435"/>
                </a:cubicBezTo>
                <a:cubicBezTo>
                  <a:pt x="2072650" y="167624"/>
                  <a:pt x="2073559" y="166691"/>
                  <a:pt x="2074342" y="165655"/>
                </a:cubicBezTo>
                <a:lnTo>
                  <a:pt x="2082534" y="154313"/>
                </a:lnTo>
                <a:cubicBezTo>
                  <a:pt x="2076920" y="148632"/>
                  <a:pt x="2070262" y="144088"/>
                  <a:pt x="2062926" y="140931"/>
                </a:cubicBezTo>
                <a:cubicBezTo>
                  <a:pt x="2054926" y="137742"/>
                  <a:pt x="2046367" y="136191"/>
                  <a:pt x="2037757" y="136372"/>
                </a:cubicBezTo>
                <a:cubicBezTo>
                  <a:pt x="2028512" y="136194"/>
                  <a:pt x="2019328" y="137909"/>
                  <a:pt x="2010771" y="141413"/>
                </a:cubicBezTo>
                <a:cubicBezTo>
                  <a:pt x="2003263" y="144551"/>
                  <a:pt x="1996542" y="149311"/>
                  <a:pt x="1991089" y="155351"/>
                </a:cubicBezTo>
                <a:cubicBezTo>
                  <a:pt x="1985675" y="161485"/>
                  <a:pt x="1981575" y="168663"/>
                  <a:pt x="1979042" y="176442"/>
                </a:cubicBezTo>
                <a:cubicBezTo>
                  <a:pt x="1976254" y="184971"/>
                  <a:pt x="1974876" y="193898"/>
                  <a:pt x="1974964" y="202871"/>
                </a:cubicBezTo>
                <a:cubicBezTo>
                  <a:pt x="1974803" y="212509"/>
                  <a:pt x="1976359" y="222099"/>
                  <a:pt x="1979561" y="231191"/>
                </a:cubicBezTo>
                <a:cubicBezTo>
                  <a:pt x="1982319" y="238959"/>
                  <a:pt x="1986590" y="246102"/>
                  <a:pt x="1992127" y="252208"/>
                </a:cubicBezTo>
                <a:cubicBezTo>
                  <a:pt x="1997297" y="257837"/>
                  <a:pt x="2003618" y="262287"/>
                  <a:pt x="2010660" y="265256"/>
                </a:cubicBezTo>
                <a:cubicBezTo>
                  <a:pt x="2017805" y="268260"/>
                  <a:pt x="2025484" y="269785"/>
                  <a:pt x="2033235" y="269741"/>
                </a:cubicBezTo>
                <a:cubicBezTo>
                  <a:pt x="2037812" y="269740"/>
                  <a:pt x="2042384" y="269405"/>
                  <a:pt x="2046913" y="268741"/>
                </a:cubicBezTo>
                <a:cubicBezTo>
                  <a:pt x="2051486" y="268066"/>
                  <a:pt x="2055973" y="266898"/>
                  <a:pt x="2060294" y="265256"/>
                </a:cubicBezTo>
                <a:cubicBezTo>
                  <a:pt x="2064725" y="263569"/>
                  <a:pt x="2068943" y="261367"/>
                  <a:pt x="2072860" y="258695"/>
                </a:cubicBezTo>
                <a:cubicBezTo>
                  <a:pt x="2077005" y="255823"/>
                  <a:pt x="2080745" y="252407"/>
                  <a:pt x="2083980" y="248539"/>
                </a:cubicBezTo>
                <a:lnTo>
                  <a:pt x="2075010" y="237196"/>
                </a:lnTo>
                <a:cubicBezTo>
                  <a:pt x="2073793" y="235345"/>
                  <a:pt x="2071700" y="234263"/>
                  <a:pt x="2069486" y="234342"/>
                </a:cubicBezTo>
                <a:close/>
                <a:moveTo>
                  <a:pt x="2169569" y="241199"/>
                </a:moveTo>
                <a:cubicBezTo>
                  <a:pt x="2168913" y="240724"/>
                  <a:pt x="2168118" y="240476"/>
                  <a:pt x="2167308" y="240495"/>
                </a:cubicBezTo>
                <a:cubicBezTo>
                  <a:pt x="2166504" y="240517"/>
                  <a:pt x="2165722" y="240761"/>
                  <a:pt x="2165047" y="241199"/>
                </a:cubicBezTo>
                <a:cubicBezTo>
                  <a:pt x="2164306" y="241681"/>
                  <a:pt x="2163416" y="242163"/>
                  <a:pt x="2162452" y="242645"/>
                </a:cubicBezTo>
                <a:cubicBezTo>
                  <a:pt x="2161350" y="243205"/>
                  <a:pt x="2160211" y="243688"/>
                  <a:pt x="2159042" y="244091"/>
                </a:cubicBezTo>
                <a:cubicBezTo>
                  <a:pt x="2157474" y="244593"/>
                  <a:pt x="2155833" y="244831"/>
                  <a:pt x="2154186" y="244795"/>
                </a:cubicBezTo>
                <a:cubicBezTo>
                  <a:pt x="2151092" y="244952"/>
                  <a:pt x="2148093" y="243698"/>
                  <a:pt x="2146031" y="241385"/>
                </a:cubicBezTo>
                <a:cubicBezTo>
                  <a:pt x="2143919" y="238703"/>
                  <a:pt x="2142863" y="235340"/>
                  <a:pt x="2143066" y="231932"/>
                </a:cubicBezTo>
                <a:lnTo>
                  <a:pt x="2143066" y="161800"/>
                </a:lnTo>
                <a:lnTo>
                  <a:pt x="2177650" y="161800"/>
                </a:lnTo>
                <a:lnTo>
                  <a:pt x="2177650" y="139560"/>
                </a:lnTo>
                <a:lnTo>
                  <a:pt x="2142880" y="139560"/>
                </a:lnTo>
                <a:lnTo>
                  <a:pt x="2142880" y="98785"/>
                </a:lnTo>
                <a:lnTo>
                  <a:pt x="2126719" y="98785"/>
                </a:lnTo>
                <a:cubicBezTo>
                  <a:pt x="2125087" y="98706"/>
                  <a:pt x="2123477" y="99190"/>
                  <a:pt x="2122160" y="100157"/>
                </a:cubicBezTo>
                <a:cubicBezTo>
                  <a:pt x="2120939" y="101144"/>
                  <a:pt x="2120090" y="102516"/>
                  <a:pt x="2119750" y="104049"/>
                </a:cubicBezTo>
                <a:lnTo>
                  <a:pt x="2113189" y="139374"/>
                </a:lnTo>
                <a:lnTo>
                  <a:pt x="2092357" y="142785"/>
                </a:lnTo>
                <a:lnTo>
                  <a:pt x="2092357" y="155165"/>
                </a:lnTo>
                <a:cubicBezTo>
                  <a:pt x="2092216" y="156988"/>
                  <a:pt x="2092864" y="158783"/>
                  <a:pt x="2094136" y="160095"/>
                </a:cubicBezTo>
                <a:cubicBezTo>
                  <a:pt x="2095299" y="161184"/>
                  <a:pt x="2096844" y="161771"/>
                  <a:pt x="2098436" y="161726"/>
                </a:cubicBezTo>
                <a:lnTo>
                  <a:pt x="2111670" y="161726"/>
                </a:lnTo>
                <a:lnTo>
                  <a:pt x="2111670" y="234082"/>
                </a:lnTo>
                <a:cubicBezTo>
                  <a:pt x="2111106" y="243697"/>
                  <a:pt x="2114341" y="253148"/>
                  <a:pt x="2120677" y="260400"/>
                </a:cubicBezTo>
                <a:cubicBezTo>
                  <a:pt x="2126682" y="266751"/>
                  <a:pt x="2135331" y="269927"/>
                  <a:pt x="2146624" y="269927"/>
                </a:cubicBezTo>
                <a:cubicBezTo>
                  <a:pt x="2152843" y="269948"/>
                  <a:pt x="2159026" y="268971"/>
                  <a:pt x="2164936" y="267035"/>
                </a:cubicBezTo>
                <a:cubicBezTo>
                  <a:pt x="2170689" y="265203"/>
                  <a:pt x="2176037" y="262284"/>
                  <a:pt x="2180689" y="258436"/>
                </a:cubicBezTo>
                <a:lnTo>
                  <a:pt x="2171348" y="243275"/>
                </a:lnTo>
                <a:cubicBezTo>
                  <a:pt x="2170789" y="242510"/>
                  <a:pt x="2170128" y="241824"/>
                  <a:pt x="2169384" y="241236"/>
                </a:cubicBezTo>
                <a:close/>
                <a:moveTo>
                  <a:pt x="1329616" y="154350"/>
                </a:moveTo>
                <a:cubicBezTo>
                  <a:pt x="1323955" y="148564"/>
                  <a:pt x="1317133" y="144042"/>
                  <a:pt x="1309600" y="141080"/>
                </a:cubicBezTo>
                <a:cubicBezTo>
                  <a:pt x="1301195" y="137845"/>
                  <a:pt x="1292249" y="136247"/>
                  <a:pt x="1283245" y="136372"/>
                </a:cubicBezTo>
                <a:cubicBezTo>
                  <a:pt x="1274232" y="136251"/>
                  <a:pt x="1265277" y="137836"/>
                  <a:pt x="1256853" y="141042"/>
                </a:cubicBezTo>
                <a:cubicBezTo>
                  <a:pt x="1249240" y="143961"/>
                  <a:pt x="1242340" y="148473"/>
                  <a:pt x="1236614" y="154276"/>
                </a:cubicBezTo>
                <a:cubicBezTo>
                  <a:pt x="1230849" y="160261"/>
                  <a:pt x="1226415" y="167399"/>
                  <a:pt x="1223603" y="175219"/>
                </a:cubicBezTo>
                <a:cubicBezTo>
                  <a:pt x="1217466" y="193181"/>
                  <a:pt x="1217466" y="212673"/>
                  <a:pt x="1223603" y="230635"/>
                </a:cubicBezTo>
                <a:cubicBezTo>
                  <a:pt x="1226430" y="238492"/>
                  <a:pt x="1230861" y="245674"/>
                  <a:pt x="1236614" y="251727"/>
                </a:cubicBezTo>
                <a:cubicBezTo>
                  <a:pt x="1242308" y="257604"/>
                  <a:pt x="1249215" y="262170"/>
                  <a:pt x="1256853" y="265108"/>
                </a:cubicBezTo>
                <a:cubicBezTo>
                  <a:pt x="1265277" y="268314"/>
                  <a:pt x="1274232" y="269899"/>
                  <a:pt x="1283245" y="269779"/>
                </a:cubicBezTo>
                <a:cubicBezTo>
                  <a:pt x="1292245" y="269927"/>
                  <a:pt x="1301190" y="268354"/>
                  <a:pt x="1309600" y="265145"/>
                </a:cubicBezTo>
                <a:cubicBezTo>
                  <a:pt x="1317222" y="262197"/>
                  <a:pt x="1324114" y="257632"/>
                  <a:pt x="1329802" y="251764"/>
                </a:cubicBezTo>
                <a:cubicBezTo>
                  <a:pt x="1335543" y="245716"/>
                  <a:pt x="1339950" y="238531"/>
                  <a:pt x="1342738" y="230672"/>
                </a:cubicBezTo>
                <a:cubicBezTo>
                  <a:pt x="1348801" y="212697"/>
                  <a:pt x="1348801" y="193231"/>
                  <a:pt x="1342738" y="175256"/>
                </a:cubicBezTo>
                <a:cubicBezTo>
                  <a:pt x="1339906" y="167431"/>
                  <a:pt x="1335432" y="160302"/>
                  <a:pt x="1329616" y="154350"/>
                </a:cubicBezTo>
                <a:close/>
                <a:moveTo>
                  <a:pt x="1307153" y="234972"/>
                </a:moveTo>
                <a:cubicBezTo>
                  <a:pt x="1301989" y="242212"/>
                  <a:pt x="1294019" y="245833"/>
                  <a:pt x="1283245" y="245833"/>
                </a:cubicBezTo>
                <a:cubicBezTo>
                  <a:pt x="1272470" y="245833"/>
                  <a:pt x="1264377" y="242200"/>
                  <a:pt x="1258965" y="234935"/>
                </a:cubicBezTo>
                <a:cubicBezTo>
                  <a:pt x="1253702" y="227670"/>
                  <a:pt x="1251070" y="217093"/>
                  <a:pt x="1251070" y="203205"/>
                </a:cubicBezTo>
                <a:cubicBezTo>
                  <a:pt x="1251070" y="189317"/>
                  <a:pt x="1253702" y="178691"/>
                  <a:pt x="1258965" y="171327"/>
                </a:cubicBezTo>
                <a:cubicBezTo>
                  <a:pt x="1264229" y="163913"/>
                  <a:pt x="1272322" y="160206"/>
                  <a:pt x="1283245" y="160206"/>
                </a:cubicBezTo>
                <a:cubicBezTo>
                  <a:pt x="1294167" y="160206"/>
                  <a:pt x="1302137" y="163913"/>
                  <a:pt x="1307153" y="171327"/>
                </a:cubicBezTo>
                <a:cubicBezTo>
                  <a:pt x="1312318" y="178740"/>
                  <a:pt x="1314900" y="189379"/>
                  <a:pt x="1314900" y="203242"/>
                </a:cubicBezTo>
                <a:cubicBezTo>
                  <a:pt x="1314900" y="217105"/>
                  <a:pt x="1312318" y="227682"/>
                  <a:pt x="1307153" y="234972"/>
                </a:cubicBezTo>
                <a:close/>
                <a:moveTo>
                  <a:pt x="1820058" y="241199"/>
                </a:moveTo>
                <a:cubicBezTo>
                  <a:pt x="1819402" y="240724"/>
                  <a:pt x="1818608" y="240476"/>
                  <a:pt x="1817797" y="240495"/>
                </a:cubicBezTo>
                <a:cubicBezTo>
                  <a:pt x="1816993" y="240515"/>
                  <a:pt x="1816210" y="240759"/>
                  <a:pt x="1815536" y="241199"/>
                </a:cubicBezTo>
                <a:cubicBezTo>
                  <a:pt x="1814758" y="241681"/>
                  <a:pt x="1813905" y="242163"/>
                  <a:pt x="1812941" y="242645"/>
                </a:cubicBezTo>
                <a:cubicBezTo>
                  <a:pt x="1811839" y="243205"/>
                  <a:pt x="1810700" y="243688"/>
                  <a:pt x="1809531" y="244091"/>
                </a:cubicBezTo>
                <a:cubicBezTo>
                  <a:pt x="1807963" y="244593"/>
                  <a:pt x="1806322" y="244831"/>
                  <a:pt x="1804675" y="244795"/>
                </a:cubicBezTo>
                <a:cubicBezTo>
                  <a:pt x="1801581" y="244952"/>
                  <a:pt x="1798582" y="243698"/>
                  <a:pt x="1796520" y="241385"/>
                </a:cubicBezTo>
                <a:cubicBezTo>
                  <a:pt x="1794408" y="238703"/>
                  <a:pt x="1793352" y="235340"/>
                  <a:pt x="1793555" y="231932"/>
                </a:cubicBezTo>
                <a:lnTo>
                  <a:pt x="1793555" y="161800"/>
                </a:lnTo>
                <a:lnTo>
                  <a:pt x="1828139" y="161800"/>
                </a:lnTo>
                <a:lnTo>
                  <a:pt x="1828139" y="139560"/>
                </a:lnTo>
                <a:lnTo>
                  <a:pt x="1793555" y="139560"/>
                </a:lnTo>
                <a:lnTo>
                  <a:pt x="1793555" y="98785"/>
                </a:lnTo>
                <a:lnTo>
                  <a:pt x="1777394" y="98785"/>
                </a:lnTo>
                <a:cubicBezTo>
                  <a:pt x="1775761" y="98706"/>
                  <a:pt x="1774151" y="99190"/>
                  <a:pt x="1772834" y="100157"/>
                </a:cubicBezTo>
                <a:cubicBezTo>
                  <a:pt x="1771611" y="101142"/>
                  <a:pt x="1770761" y="102515"/>
                  <a:pt x="1770425" y="104049"/>
                </a:cubicBezTo>
                <a:lnTo>
                  <a:pt x="1763864" y="139374"/>
                </a:lnTo>
                <a:lnTo>
                  <a:pt x="1743032" y="142785"/>
                </a:lnTo>
                <a:lnTo>
                  <a:pt x="1743032" y="155165"/>
                </a:lnTo>
                <a:cubicBezTo>
                  <a:pt x="1742891" y="156988"/>
                  <a:pt x="1743539" y="158783"/>
                  <a:pt x="1744811" y="160095"/>
                </a:cubicBezTo>
                <a:cubicBezTo>
                  <a:pt x="1745975" y="161181"/>
                  <a:pt x="1747519" y="161767"/>
                  <a:pt x="1749111" y="161726"/>
                </a:cubicBezTo>
                <a:lnTo>
                  <a:pt x="1762344" y="161726"/>
                </a:lnTo>
                <a:lnTo>
                  <a:pt x="1762344" y="234082"/>
                </a:lnTo>
                <a:cubicBezTo>
                  <a:pt x="1761780" y="243697"/>
                  <a:pt x="1765015" y="253148"/>
                  <a:pt x="1771351" y="260400"/>
                </a:cubicBezTo>
                <a:cubicBezTo>
                  <a:pt x="1777356" y="266751"/>
                  <a:pt x="1786005" y="269927"/>
                  <a:pt x="1797299" y="269927"/>
                </a:cubicBezTo>
                <a:cubicBezTo>
                  <a:pt x="1803506" y="269944"/>
                  <a:pt x="1809675" y="268968"/>
                  <a:pt x="1815573" y="267035"/>
                </a:cubicBezTo>
                <a:cubicBezTo>
                  <a:pt x="1821284" y="265202"/>
                  <a:pt x="1826594" y="262296"/>
                  <a:pt x="1831216" y="258473"/>
                </a:cubicBezTo>
                <a:lnTo>
                  <a:pt x="1821875" y="243312"/>
                </a:lnTo>
                <a:cubicBezTo>
                  <a:pt x="1821369" y="242550"/>
                  <a:pt x="1820772" y="241853"/>
                  <a:pt x="1820096" y="241236"/>
                </a:cubicBezTo>
                <a:close/>
                <a:moveTo>
                  <a:pt x="1485041" y="101714"/>
                </a:moveTo>
                <a:cubicBezTo>
                  <a:pt x="1478545" y="96213"/>
                  <a:pt x="1470969" y="92135"/>
                  <a:pt x="1462800" y="89741"/>
                </a:cubicBezTo>
                <a:cubicBezTo>
                  <a:pt x="1452520" y="86686"/>
                  <a:pt x="1441830" y="85236"/>
                  <a:pt x="1431108" y="85441"/>
                </a:cubicBezTo>
                <a:lnTo>
                  <a:pt x="1371799" y="85441"/>
                </a:lnTo>
                <a:lnTo>
                  <a:pt x="1371799" y="267925"/>
                </a:lnTo>
                <a:lnTo>
                  <a:pt x="1405976" y="267925"/>
                </a:lnTo>
                <a:lnTo>
                  <a:pt x="1405976" y="203687"/>
                </a:lnTo>
                <a:lnTo>
                  <a:pt x="1431330" y="203687"/>
                </a:lnTo>
                <a:cubicBezTo>
                  <a:pt x="1441847" y="203915"/>
                  <a:pt x="1452333" y="202463"/>
                  <a:pt x="1462393" y="199387"/>
                </a:cubicBezTo>
                <a:cubicBezTo>
                  <a:pt x="1470588" y="196854"/>
                  <a:pt x="1478163" y="192637"/>
                  <a:pt x="1484633" y="187006"/>
                </a:cubicBezTo>
                <a:cubicBezTo>
                  <a:pt x="1490456" y="181792"/>
                  <a:pt x="1494986" y="175294"/>
                  <a:pt x="1497866" y="168028"/>
                </a:cubicBezTo>
                <a:cubicBezTo>
                  <a:pt x="1500897" y="160308"/>
                  <a:pt x="1502420" y="152079"/>
                  <a:pt x="1502352" y="143785"/>
                </a:cubicBezTo>
                <a:cubicBezTo>
                  <a:pt x="1502436" y="135768"/>
                  <a:pt x="1501002" y="127806"/>
                  <a:pt x="1498126" y="120322"/>
                </a:cubicBezTo>
                <a:cubicBezTo>
                  <a:pt x="1495335" y="113151"/>
                  <a:pt x="1490845" y="106766"/>
                  <a:pt x="1485041" y="101714"/>
                </a:cubicBezTo>
                <a:close/>
                <a:moveTo>
                  <a:pt x="1465988" y="157538"/>
                </a:moveTo>
                <a:cubicBezTo>
                  <a:pt x="1464560" y="161566"/>
                  <a:pt x="1462197" y="165199"/>
                  <a:pt x="1459094" y="168139"/>
                </a:cubicBezTo>
                <a:cubicBezTo>
                  <a:pt x="1455784" y="171177"/>
                  <a:pt x="1451849" y="173454"/>
                  <a:pt x="1447566" y="174811"/>
                </a:cubicBezTo>
                <a:cubicBezTo>
                  <a:pt x="1442303" y="176462"/>
                  <a:pt x="1436808" y="177251"/>
                  <a:pt x="1431293" y="177146"/>
                </a:cubicBezTo>
                <a:lnTo>
                  <a:pt x="1405976" y="177146"/>
                </a:lnTo>
                <a:lnTo>
                  <a:pt x="1405976" y="111685"/>
                </a:lnTo>
                <a:lnTo>
                  <a:pt x="1431330" y="111685"/>
                </a:lnTo>
                <a:cubicBezTo>
                  <a:pt x="1436885" y="111585"/>
                  <a:pt x="1442423" y="112335"/>
                  <a:pt x="1447751" y="113909"/>
                </a:cubicBezTo>
                <a:cubicBezTo>
                  <a:pt x="1452001" y="115170"/>
                  <a:pt x="1455923" y="117346"/>
                  <a:pt x="1459242" y="120285"/>
                </a:cubicBezTo>
                <a:cubicBezTo>
                  <a:pt x="1462275" y="123063"/>
                  <a:pt x="1464612" y="126517"/>
                  <a:pt x="1466062" y="130367"/>
                </a:cubicBezTo>
                <a:cubicBezTo>
                  <a:pt x="1467618" y="134665"/>
                  <a:pt x="1468360" y="139216"/>
                  <a:pt x="1468249" y="143785"/>
                </a:cubicBezTo>
                <a:cubicBezTo>
                  <a:pt x="1468295" y="148478"/>
                  <a:pt x="1467530" y="153143"/>
                  <a:pt x="1465988" y="157575"/>
                </a:cubicBezTo>
                <a:close/>
                <a:moveTo>
                  <a:pt x="1565033" y="142711"/>
                </a:moveTo>
                <a:cubicBezTo>
                  <a:pt x="1558977" y="147692"/>
                  <a:pt x="1554039" y="153893"/>
                  <a:pt x="1550539" y="160911"/>
                </a:cubicBezTo>
                <a:lnTo>
                  <a:pt x="1548649" y="146269"/>
                </a:lnTo>
                <a:cubicBezTo>
                  <a:pt x="1549003" y="142190"/>
                  <a:pt x="1545983" y="138596"/>
                  <a:pt x="1541904" y="138242"/>
                </a:cubicBezTo>
                <a:cubicBezTo>
                  <a:pt x="1541070" y="138170"/>
                  <a:pt x="1540230" y="138240"/>
                  <a:pt x="1539419" y="138448"/>
                </a:cubicBezTo>
                <a:lnTo>
                  <a:pt x="1521256" y="138448"/>
                </a:lnTo>
                <a:lnTo>
                  <a:pt x="1521256" y="267925"/>
                </a:lnTo>
                <a:lnTo>
                  <a:pt x="1552430" y="267925"/>
                </a:lnTo>
                <a:lnTo>
                  <a:pt x="1552430" y="188267"/>
                </a:lnTo>
                <a:cubicBezTo>
                  <a:pt x="1553723" y="185077"/>
                  <a:pt x="1555259" y="181991"/>
                  <a:pt x="1557026" y="179037"/>
                </a:cubicBezTo>
                <a:cubicBezTo>
                  <a:pt x="1558561" y="176479"/>
                  <a:pt x="1560473" y="174167"/>
                  <a:pt x="1562698" y="172179"/>
                </a:cubicBezTo>
                <a:cubicBezTo>
                  <a:pt x="1564876" y="170284"/>
                  <a:pt x="1567391" y="168813"/>
                  <a:pt x="1570111" y="167842"/>
                </a:cubicBezTo>
                <a:cubicBezTo>
                  <a:pt x="1573071" y="166785"/>
                  <a:pt x="1576198" y="166270"/>
                  <a:pt x="1579341" y="166323"/>
                </a:cubicBezTo>
                <a:cubicBezTo>
                  <a:pt x="1581826" y="166321"/>
                  <a:pt x="1584306" y="166532"/>
                  <a:pt x="1586755" y="166953"/>
                </a:cubicBezTo>
                <a:cubicBezTo>
                  <a:pt x="1588601" y="167307"/>
                  <a:pt x="1590473" y="167517"/>
                  <a:pt x="1592352" y="167583"/>
                </a:cubicBezTo>
                <a:cubicBezTo>
                  <a:pt x="1593505" y="167641"/>
                  <a:pt x="1594644" y="167300"/>
                  <a:pt x="1595577" y="166619"/>
                </a:cubicBezTo>
                <a:cubicBezTo>
                  <a:pt x="1596501" y="165758"/>
                  <a:pt x="1597135" y="164631"/>
                  <a:pt x="1597393" y="163394"/>
                </a:cubicBezTo>
                <a:lnTo>
                  <a:pt x="1599395" y="140042"/>
                </a:lnTo>
                <a:cubicBezTo>
                  <a:pt x="1595137" y="137244"/>
                  <a:pt x="1590101" y="135869"/>
                  <a:pt x="1585012" y="136112"/>
                </a:cubicBezTo>
                <a:cubicBezTo>
                  <a:pt x="1577787" y="135875"/>
                  <a:pt x="1570711" y="138199"/>
                  <a:pt x="1565033" y="142673"/>
                </a:cubicBezTo>
                <a:close/>
                <a:moveTo>
                  <a:pt x="1715379" y="154387"/>
                </a:moveTo>
                <a:cubicBezTo>
                  <a:pt x="1709645" y="148558"/>
                  <a:pt x="1702732" y="144021"/>
                  <a:pt x="1695103" y="141080"/>
                </a:cubicBezTo>
                <a:cubicBezTo>
                  <a:pt x="1686826" y="137895"/>
                  <a:pt x="1678024" y="136298"/>
                  <a:pt x="1669156" y="136372"/>
                </a:cubicBezTo>
                <a:cubicBezTo>
                  <a:pt x="1660143" y="136251"/>
                  <a:pt x="1651188" y="137836"/>
                  <a:pt x="1642764" y="141043"/>
                </a:cubicBezTo>
                <a:cubicBezTo>
                  <a:pt x="1635153" y="143963"/>
                  <a:pt x="1628252" y="148474"/>
                  <a:pt x="1622525" y="154276"/>
                </a:cubicBezTo>
                <a:cubicBezTo>
                  <a:pt x="1616759" y="160261"/>
                  <a:pt x="1612325" y="167398"/>
                  <a:pt x="1609514" y="175219"/>
                </a:cubicBezTo>
                <a:cubicBezTo>
                  <a:pt x="1603369" y="193180"/>
                  <a:pt x="1603369" y="212674"/>
                  <a:pt x="1609514" y="230635"/>
                </a:cubicBezTo>
                <a:cubicBezTo>
                  <a:pt x="1612341" y="238492"/>
                  <a:pt x="1616772" y="245675"/>
                  <a:pt x="1622525" y="251727"/>
                </a:cubicBezTo>
                <a:cubicBezTo>
                  <a:pt x="1628221" y="257602"/>
                  <a:pt x="1635127" y="262168"/>
                  <a:pt x="1642764" y="265108"/>
                </a:cubicBezTo>
                <a:cubicBezTo>
                  <a:pt x="1651186" y="268327"/>
                  <a:pt x="1660140" y="269924"/>
                  <a:pt x="1669156" y="269816"/>
                </a:cubicBezTo>
                <a:cubicBezTo>
                  <a:pt x="1678022" y="269901"/>
                  <a:pt x="1686824" y="268317"/>
                  <a:pt x="1695103" y="265145"/>
                </a:cubicBezTo>
                <a:cubicBezTo>
                  <a:pt x="1702725" y="262196"/>
                  <a:pt x="1709617" y="257631"/>
                  <a:pt x="1715305" y="251764"/>
                </a:cubicBezTo>
                <a:cubicBezTo>
                  <a:pt x="1721127" y="245738"/>
                  <a:pt x="1725611" y="238550"/>
                  <a:pt x="1728464" y="230672"/>
                </a:cubicBezTo>
                <a:cubicBezTo>
                  <a:pt x="1734526" y="212697"/>
                  <a:pt x="1734526" y="193231"/>
                  <a:pt x="1728464" y="175256"/>
                </a:cubicBezTo>
                <a:cubicBezTo>
                  <a:pt x="1725655" y="167437"/>
                  <a:pt x="1721206" y="160309"/>
                  <a:pt x="1715416" y="154350"/>
                </a:cubicBezTo>
                <a:close/>
                <a:moveTo>
                  <a:pt x="1692953" y="234972"/>
                </a:moveTo>
                <a:cubicBezTo>
                  <a:pt x="1687789" y="242212"/>
                  <a:pt x="1679819" y="245833"/>
                  <a:pt x="1669045" y="245833"/>
                </a:cubicBezTo>
                <a:cubicBezTo>
                  <a:pt x="1658270" y="245833"/>
                  <a:pt x="1650177" y="242200"/>
                  <a:pt x="1644765" y="234935"/>
                </a:cubicBezTo>
                <a:cubicBezTo>
                  <a:pt x="1639502" y="227670"/>
                  <a:pt x="1636870" y="217093"/>
                  <a:pt x="1636870" y="203205"/>
                </a:cubicBezTo>
                <a:cubicBezTo>
                  <a:pt x="1636870" y="189317"/>
                  <a:pt x="1639502" y="178691"/>
                  <a:pt x="1644765" y="171327"/>
                </a:cubicBezTo>
                <a:cubicBezTo>
                  <a:pt x="1650029" y="163913"/>
                  <a:pt x="1658122" y="160206"/>
                  <a:pt x="1669045" y="160206"/>
                </a:cubicBezTo>
                <a:cubicBezTo>
                  <a:pt x="1679967" y="160206"/>
                  <a:pt x="1687937" y="163913"/>
                  <a:pt x="1692953" y="171327"/>
                </a:cubicBezTo>
                <a:cubicBezTo>
                  <a:pt x="1698118" y="178740"/>
                  <a:pt x="1700701" y="189379"/>
                  <a:pt x="1700701" y="203242"/>
                </a:cubicBezTo>
                <a:cubicBezTo>
                  <a:pt x="1700701" y="217105"/>
                  <a:pt x="1698118" y="227682"/>
                  <a:pt x="1692953" y="234972"/>
                </a:cubicBezTo>
                <a:close/>
                <a:moveTo>
                  <a:pt x="2297156" y="116689"/>
                </a:moveTo>
                <a:cubicBezTo>
                  <a:pt x="2296203" y="113202"/>
                  <a:pt x="2294808" y="109851"/>
                  <a:pt x="2293004" y="106718"/>
                </a:cubicBezTo>
                <a:cubicBezTo>
                  <a:pt x="2291210" y="103627"/>
                  <a:pt x="2289016" y="100785"/>
                  <a:pt x="2286480" y="98266"/>
                </a:cubicBezTo>
                <a:cubicBezTo>
                  <a:pt x="2283935" y="95803"/>
                  <a:pt x="2281097" y="93662"/>
                  <a:pt x="2278029" y="91891"/>
                </a:cubicBezTo>
                <a:cubicBezTo>
                  <a:pt x="2265050" y="84235"/>
                  <a:pt x="2248936" y="84235"/>
                  <a:pt x="2235957" y="91891"/>
                </a:cubicBezTo>
                <a:cubicBezTo>
                  <a:pt x="2229852" y="95514"/>
                  <a:pt x="2224753" y="100612"/>
                  <a:pt x="2221130" y="106718"/>
                </a:cubicBezTo>
                <a:cubicBezTo>
                  <a:pt x="2217375" y="113111"/>
                  <a:pt x="2215403" y="120395"/>
                  <a:pt x="2215422" y="127809"/>
                </a:cubicBezTo>
                <a:cubicBezTo>
                  <a:pt x="2215397" y="135201"/>
                  <a:pt x="2217369" y="142463"/>
                  <a:pt x="2221130" y="148827"/>
                </a:cubicBezTo>
                <a:cubicBezTo>
                  <a:pt x="2224762" y="154926"/>
                  <a:pt x="2229858" y="160022"/>
                  <a:pt x="2235957" y="163654"/>
                </a:cubicBezTo>
                <a:cubicBezTo>
                  <a:pt x="2248941" y="171294"/>
                  <a:pt x="2265045" y="171294"/>
                  <a:pt x="2278029" y="163654"/>
                </a:cubicBezTo>
                <a:cubicBezTo>
                  <a:pt x="2281105" y="161837"/>
                  <a:pt x="2283944" y="159646"/>
                  <a:pt x="2286480" y="157130"/>
                </a:cubicBezTo>
                <a:cubicBezTo>
                  <a:pt x="2289010" y="154619"/>
                  <a:pt x="2291203" y="151791"/>
                  <a:pt x="2293004" y="148715"/>
                </a:cubicBezTo>
                <a:cubicBezTo>
                  <a:pt x="2294827" y="145587"/>
                  <a:pt x="2296235" y="142235"/>
                  <a:pt x="2297193" y="138744"/>
                </a:cubicBezTo>
                <a:cubicBezTo>
                  <a:pt x="2299188" y="131465"/>
                  <a:pt x="2299188" y="123783"/>
                  <a:pt x="2297193" y="116504"/>
                </a:cubicBezTo>
                <a:close/>
                <a:moveTo>
                  <a:pt x="2291892" y="137558"/>
                </a:moveTo>
                <a:cubicBezTo>
                  <a:pt x="2291033" y="140620"/>
                  <a:pt x="2289787" y="143559"/>
                  <a:pt x="2288186" y="146306"/>
                </a:cubicBezTo>
                <a:cubicBezTo>
                  <a:pt x="2283481" y="154521"/>
                  <a:pt x="2275709" y="160534"/>
                  <a:pt x="2266575" y="163024"/>
                </a:cubicBezTo>
                <a:cubicBezTo>
                  <a:pt x="2260251" y="164730"/>
                  <a:pt x="2253587" y="164730"/>
                  <a:pt x="2247263" y="163024"/>
                </a:cubicBezTo>
                <a:cubicBezTo>
                  <a:pt x="2244243" y="162180"/>
                  <a:pt x="2241350" y="160933"/>
                  <a:pt x="2238663" y="159317"/>
                </a:cubicBezTo>
                <a:cubicBezTo>
                  <a:pt x="2235959" y="157752"/>
                  <a:pt x="2233467" y="155846"/>
                  <a:pt x="2231250" y="153646"/>
                </a:cubicBezTo>
                <a:cubicBezTo>
                  <a:pt x="2229060" y="151437"/>
                  <a:pt x="2227177" y="148943"/>
                  <a:pt x="2225652" y="146232"/>
                </a:cubicBezTo>
                <a:cubicBezTo>
                  <a:pt x="2222465" y="140577"/>
                  <a:pt x="2220804" y="134190"/>
                  <a:pt x="2220834" y="127698"/>
                </a:cubicBezTo>
                <a:cubicBezTo>
                  <a:pt x="2220826" y="124383"/>
                  <a:pt x="2221250" y="121081"/>
                  <a:pt x="2222094" y="117875"/>
                </a:cubicBezTo>
                <a:cubicBezTo>
                  <a:pt x="2222943" y="114787"/>
                  <a:pt x="2224189" y="111821"/>
                  <a:pt x="2225801" y="109053"/>
                </a:cubicBezTo>
                <a:cubicBezTo>
                  <a:pt x="2227340" y="106351"/>
                  <a:pt x="2229221" y="103860"/>
                  <a:pt x="2231398" y="101640"/>
                </a:cubicBezTo>
                <a:cubicBezTo>
                  <a:pt x="2235806" y="97152"/>
                  <a:pt x="2241335" y="93926"/>
                  <a:pt x="2247411" y="92298"/>
                </a:cubicBezTo>
                <a:cubicBezTo>
                  <a:pt x="2255292" y="90113"/>
                  <a:pt x="2263680" y="90662"/>
                  <a:pt x="2271209" y="93855"/>
                </a:cubicBezTo>
                <a:cubicBezTo>
                  <a:pt x="2275517" y="95713"/>
                  <a:pt x="2279421" y="98395"/>
                  <a:pt x="2282699" y="101751"/>
                </a:cubicBezTo>
                <a:cubicBezTo>
                  <a:pt x="2285987" y="105132"/>
                  <a:pt x="2288603" y="109107"/>
                  <a:pt x="2290410" y="113464"/>
                </a:cubicBezTo>
                <a:cubicBezTo>
                  <a:pt x="2293556" y="121121"/>
                  <a:pt x="2294103" y="129598"/>
                  <a:pt x="2291966" y="137595"/>
                </a:cubicBezTo>
                <a:close/>
                <a:moveTo>
                  <a:pt x="2265167" y="132072"/>
                </a:moveTo>
                <a:cubicBezTo>
                  <a:pt x="2264688" y="131497"/>
                  <a:pt x="2264126" y="130997"/>
                  <a:pt x="2263498" y="130589"/>
                </a:cubicBezTo>
                <a:cubicBezTo>
                  <a:pt x="2267027" y="129966"/>
                  <a:pt x="2270234" y="128146"/>
                  <a:pt x="2272580" y="125437"/>
                </a:cubicBezTo>
                <a:cubicBezTo>
                  <a:pt x="2274628" y="122846"/>
                  <a:pt x="2275704" y="119620"/>
                  <a:pt x="2275620" y="116318"/>
                </a:cubicBezTo>
                <a:cubicBezTo>
                  <a:pt x="2275880" y="112248"/>
                  <a:pt x="2274119" y="108311"/>
                  <a:pt x="2270912" y="105791"/>
                </a:cubicBezTo>
                <a:cubicBezTo>
                  <a:pt x="2266563" y="103031"/>
                  <a:pt x="2261446" y="101732"/>
                  <a:pt x="2256307" y="102084"/>
                </a:cubicBezTo>
                <a:lnTo>
                  <a:pt x="2239998" y="102084"/>
                </a:lnTo>
                <a:lnTo>
                  <a:pt x="2239998" y="153127"/>
                </a:lnTo>
                <a:lnTo>
                  <a:pt x="2248894" y="153127"/>
                </a:lnTo>
                <a:lnTo>
                  <a:pt x="2248894" y="132925"/>
                </a:lnTo>
                <a:lnTo>
                  <a:pt x="2253416" y="132925"/>
                </a:lnTo>
                <a:cubicBezTo>
                  <a:pt x="2254168" y="132881"/>
                  <a:pt x="2254918" y="133021"/>
                  <a:pt x="2255603" y="133332"/>
                </a:cubicBezTo>
                <a:cubicBezTo>
                  <a:pt x="2256094" y="133617"/>
                  <a:pt x="2256512" y="134010"/>
                  <a:pt x="2256827" y="134481"/>
                </a:cubicBezTo>
                <a:lnTo>
                  <a:pt x="2268355" y="151718"/>
                </a:lnTo>
                <a:cubicBezTo>
                  <a:pt x="2268924" y="152678"/>
                  <a:pt x="2269984" y="153236"/>
                  <a:pt x="2271097" y="153164"/>
                </a:cubicBezTo>
                <a:lnTo>
                  <a:pt x="2279586" y="153164"/>
                </a:lnTo>
                <a:lnTo>
                  <a:pt x="2266575" y="134111"/>
                </a:lnTo>
                <a:cubicBezTo>
                  <a:pt x="2266172" y="133388"/>
                  <a:pt x="2265700" y="132705"/>
                  <a:pt x="2265167" y="132072"/>
                </a:cubicBezTo>
                <a:close/>
                <a:moveTo>
                  <a:pt x="2255381" y="126438"/>
                </a:moveTo>
                <a:lnTo>
                  <a:pt x="2248820" y="126438"/>
                </a:lnTo>
                <a:lnTo>
                  <a:pt x="2248820" y="109053"/>
                </a:lnTo>
                <a:lnTo>
                  <a:pt x="2256233" y="109053"/>
                </a:lnTo>
                <a:cubicBezTo>
                  <a:pt x="2257916" y="109023"/>
                  <a:pt x="2259597" y="109197"/>
                  <a:pt x="2261237" y="109572"/>
                </a:cubicBezTo>
                <a:cubicBezTo>
                  <a:pt x="2262428" y="109838"/>
                  <a:pt x="2263543" y="110370"/>
                  <a:pt x="2264499" y="111129"/>
                </a:cubicBezTo>
                <a:cubicBezTo>
                  <a:pt x="2265326" y="111823"/>
                  <a:pt x="2265943" y="112734"/>
                  <a:pt x="2266279" y="113761"/>
                </a:cubicBezTo>
                <a:cubicBezTo>
                  <a:pt x="2266664" y="114958"/>
                  <a:pt x="2266851" y="116210"/>
                  <a:pt x="2266835" y="117467"/>
                </a:cubicBezTo>
                <a:cubicBezTo>
                  <a:pt x="2266994" y="119947"/>
                  <a:pt x="2266060" y="122372"/>
                  <a:pt x="2264277" y="124103"/>
                </a:cubicBezTo>
                <a:cubicBezTo>
                  <a:pt x="2261667" y="125906"/>
                  <a:pt x="2258500" y="126721"/>
                  <a:pt x="2255344" y="126401"/>
                </a:cubicBezTo>
                <a:close/>
              </a:path>
            </a:pathLst>
          </a:custGeom>
          <a:solidFill>
            <a:schemeClr val="bg1"/>
          </a:solidFill>
          <a:ln w="3700" cap="flat">
            <a:noFill/>
            <a:prstDash val="solid"/>
            <a:miter/>
          </a:ln>
        </p:spPr>
        <p:txBody>
          <a:bodyPr rtlCol="0" anchor="ctr"/>
          <a:lstStyle/>
          <a:p>
            <a:endParaRPr lang="de-DE"/>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712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5465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29002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152310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0" name="Textplatzhalter 3">
            <a:extLst>
              <a:ext uri="{FF2B5EF4-FFF2-40B4-BE49-F238E27FC236}">
                <a16:creationId xmlns:a16="http://schemas.microsoft.com/office/drawing/2014/main" id="{85EA9038-396B-9F83-6A2C-95B6DC37C6D9}"/>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Tree>
    <p:custDataLst>
      <p:tags r:id="rId1"/>
    </p:custDataLst>
    <p:extLst>
      <p:ext uri="{BB962C8B-B14F-4D97-AF65-F5344CB8AC3E}">
        <p14:creationId xmlns:p14="http://schemas.microsoft.com/office/powerpoint/2010/main" val="370853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2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6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spTree>
    <p:custDataLst>
      <p:tags r:id="rId1"/>
    </p:custDataLst>
    <p:extLst>
      <p:ext uri="{BB962C8B-B14F-4D97-AF65-F5344CB8AC3E}">
        <p14:creationId xmlns:p14="http://schemas.microsoft.com/office/powerpoint/2010/main" val="209629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8ECA433C-AB3E-DAE0-A900-92AC82B33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408" y="171450"/>
            <a:ext cx="6107906" cy="6515100"/>
          </a:xfrm>
          <a:prstGeom prst="rect">
            <a:avLst/>
          </a:prstGeom>
        </p:spPr>
      </p:pic>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200" b="0">
                <a:solidFill>
                  <a:schemeClr val="accent1"/>
                </a:solidFill>
              </a:defRPr>
            </a:lvl1pPr>
          </a:lstStyle>
          <a:p>
            <a:r>
              <a:rPr lang="de-DE"/>
              <a:t>Mastertitelformat bearbeiten</a:t>
            </a:r>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6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
        <p:nvSpPr>
          <p:cNvPr id="18" name="Grafik 6">
            <a:extLst>
              <a:ext uri="{FF2B5EF4-FFF2-40B4-BE49-F238E27FC236}">
                <a16:creationId xmlns:a16="http://schemas.microsoft.com/office/drawing/2014/main" id="{12B7BE49-6940-3562-4C80-05C265D308D8}"/>
              </a:ext>
            </a:extLst>
          </p:cNvPr>
          <p:cNvSpPr/>
          <p:nvPr userDrawn="1"/>
        </p:nvSpPr>
        <p:spPr>
          <a:xfrm>
            <a:off x="523874" y="5471379"/>
            <a:ext cx="4029058" cy="621446"/>
          </a:xfrm>
          <a:custGeom>
            <a:avLst/>
            <a:gdLst>
              <a:gd name="connsiteX0" fmla="*/ 178110 w 2298689"/>
              <a:gd name="connsiteY0" fmla="*/ 4448 h 354552"/>
              <a:gd name="connsiteX1" fmla="*/ 166211 w 2298689"/>
              <a:gd name="connsiteY1" fmla="*/ 0 h 354552"/>
              <a:gd name="connsiteX2" fmla="*/ 154313 w 2298689"/>
              <a:gd name="connsiteY2" fmla="*/ 4448 h 354552"/>
              <a:gd name="connsiteX3" fmla="*/ 22315 w 2298689"/>
              <a:gd name="connsiteY3" fmla="*/ 53785 h 354552"/>
              <a:gd name="connsiteX4" fmla="*/ 0 w 2298689"/>
              <a:gd name="connsiteY4" fmla="*/ 62237 h 354552"/>
              <a:gd name="connsiteX5" fmla="*/ 222 w 2298689"/>
              <a:gd name="connsiteY5" fmla="*/ 86034 h 354552"/>
              <a:gd name="connsiteX6" fmla="*/ 519 w 2298689"/>
              <a:gd name="connsiteY6" fmla="*/ 134222 h 354552"/>
              <a:gd name="connsiteX7" fmla="*/ 65832 w 2298689"/>
              <a:gd name="connsiteY7" fmla="*/ 287645 h 354552"/>
              <a:gd name="connsiteX8" fmla="*/ 151681 w 2298689"/>
              <a:gd name="connsiteY8" fmla="*/ 347954 h 354552"/>
              <a:gd name="connsiteX9" fmla="*/ 165841 w 2298689"/>
              <a:gd name="connsiteY9" fmla="*/ 354552 h 354552"/>
              <a:gd name="connsiteX10" fmla="*/ 180075 w 2298689"/>
              <a:gd name="connsiteY10" fmla="*/ 348065 h 354552"/>
              <a:gd name="connsiteX11" fmla="*/ 331348 w 2298689"/>
              <a:gd name="connsiteY11" fmla="*/ 134222 h 354552"/>
              <a:gd name="connsiteX12" fmla="*/ 331644 w 2298689"/>
              <a:gd name="connsiteY12" fmla="*/ 86034 h 354552"/>
              <a:gd name="connsiteX13" fmla="*/ 331867 w 2298689"/>
              <a:gd name="connsiteY13" fmla="*/ 62274 h 354552"/>
              <a:gd name="connsiteX14" fmla="*/ 309626 w 2298689"/>
              <a:gd name="connsiteY14" fmla="*/ 53933 h 354552"/>
              <a:gd name="connsiteX15" fmla="*/ 297431 w 2298689"/>
              <a:gd name="connsiteY15" fmla="*/ 134185 h 354552"/>
              <a:gd name="connsiteX16" fmla="*/ 166026 w 2298689"/>
              <a:gd name="connsiteY16" fmla="*/ 317114 h 354552"/>
              <a:gd name="connsiteX17" fmla="*/ 34473 w 2298689"/>
              <a:gd name="connsiteY17" fmla="*/ 134148 h 354552"/>
              <a:gd name="connsiteX18" fmla="*/ 34176 w 2298689"/>
              <a:gd name="connsiteY18" fmla="*/ 85589 h 354552"/>
              <a:gd name="connsiteX19" fmla="*/ 85181 w 2298689"/>
              <a:gd name="connsiteY19" fmla="*/ 66536 h 354552"/>
              <a:gd name="connsiteX20" fmla="*/ 85181 w 2298689"/>
              <a:gd name="connsiteY20" fmla="*/ 177146 h 354552"/>
              <a:gd name="connsiteX21" fmla="*/ 102158 w 2298689"/>
              <a:gd name="connsiteY21" fmla="*/ 157834 h 354552"/>
              <a:gd name="connsiteX22" fmla="*/ 119172 w 2298689"/>
              <a:gd name="connsiteY22" fmla="*/ 177146 h 354552"/>
              <a:gd name="connsiteX23" fmla="*/ 119172 w 2298689"/>
              <a:gd name="connsiteY23" fmla="*/ 53822 h 354552"/>
              <a:gd name="connsiteX24" fmla="*/ 166174 w 2298689"/>
              <a:gd name="connsiteY24" fmla="*/ 36289 h 354552"/>
              <a:gd name="connsiteX25" fmla="*/ 297653 w 2298689"/>
              <a:gd name="connsiteY25" fmla="*/ 85589 h 354552"/>
              <a:gd name="connsiteX26" fmla="*/ 297394 w 2298689"/>
              <a:gd name="connsiteY26" fmla="*/ 134148 h 354552"/>
              <a:gd name="connsiteX27" fmla="*/ 1237318 w 2298689"/>
              <a:gd name="connsiteY27" fmla="*/ 85441 h 354552"/>
              <a:gd name="connsiteX28" fmla="*/ 1093347 w 2298689"/>
              <a:gd name="connsiteY28" fmla="*/ 85441 h 354552"/>
              <a:gd name="connsiteX29" fmla="*/ 1093347 w 2298689"/>
              <a:gd name="connsiteY29" fmla="*/ 113316 h 354552"/>
              <a:gd name="connsiteX30" fmla="*/ 1148356 w 2298689"/>
              <a:gd name="connsiteY30" fmla="*/ 113316 h 354552"/>
              <a:gd name="connsiteX31" fmla="*/ 1148356 w 2298689"/>
              <a:gd name="connsiteY31" fmla="*/ 267888 h 354552"/>
              <a:gd name="connsiteX32" fmla="*/ 1182310 w 2298689"/>
              <a:gd name="connsiteY32" fmla="*/ 267888 h 354552"/>
              <a:gd name="connsiteX33" fmla="*/ 1182310 w 2298689"/>
              <a:gd name="connsiteY33" fmla="*/ 113316 h 354552"/>
              <a:gd name="connsiteX34" fmla="*/ 1237318 w 2298689"/>
              <a:gd name="connsiteY34" fmla="*/ 113316 h 354552"/>
              <a:gd name="connsiteX35" fmla="*/ 1094608 w 2298689"/>
              <a:gd name="connsiteY35" fmla="*/ 150124 h 354552"/>
              <a:gd name="connsiteX36" fmla="*/ 1080967 w 2298689"/>
              <a:gd name="connsiteY36" fmla="*/ 140079 h 354552"/>
              <a:gd name="connsiteX37" fmla="*/ 1062173 w 2298689"/>
              <a:gd name="connsiteY37" fmla="*/ 136372 h 354552"/>
              <a:gd name="connsiteX38" fmla="*/ 1040859 w 2298689"/>
              <a:gd name="connsiteY38" fmla="*/ 140783 h 354552"/>
              <a:gd name="connsiteX39" fmla="*/ 1024179 w 2298689"/>
              <a:gd name="connsiteY39" fmla="*/ 152311 h 354552"/>
              <a:gd name="connsiteX40" fmla="*/ 1024179 w 2298689"/>
              <a:gd name="connsiteY40" fmla="*/ 80400 h 354552"/>
              <a:gd name="connsiteX41" fmla="*/ 993005 w 2298689"/>
              <a:gd name="connsiteY41" fmla="*/ 80400 h 354552"/>
              <a:gd name="connsiteX42" fmla="*/ 993005 w 2298689"/>
              <a:gd name="connsiteY42" fmla="*/ 267925 h 354552"/>
              <a:gd name="connsiteX43" fmla="*/ 1024179 w 2298689"/>
              <a:gd name="connsiteY43" fmla="*/ 267925 h 354552"/>
              <a:gd name="connsiteX44" fmla="*/ 1024179 w 2298689"/>
              <a:gd name="connsiteY44" fmla="*/ 174292 h 354552"/>
              <a:gd name="connsiteX45" fmla="*/ 1037560 w 2298689"/>
              <a:gd name="connsiteY45" fmla="*/ 164321 h 354552"/>
              <a:gd name="connsiteX46" fmla="*/ 1052721 w 2298689"/>
              <a:gd name="connsiteY46" fmla="*/ 160614 h 354552"/>
              <a:gd name="connsiteX47" fmla="*/ 1069253 w 2298689"/>
              <a:gd name="connsiteY47" fmla="*/ 167101 h 354552"/>
              <a:gd name="connsiteX48" fmla="*/ 1074665 w 2298689"/>
              <a:gd name="connsiteY48" fmla="*/ 185635 h 354552"/>
              <a:gd name="connsiteX49" fmla="*/ 1074665 w 2298689"/>
              <a:gd name="connsiteY49" fmla="*/ 268036 h 354552"/>
              <a:gd name="connsiteX50" fmla="*/ 1105728 w 2298689"/>
              <a:gd name="connsiteY50" fmla="*/ 268036 h 354552"/>
              <a:gd name="connsiteX51" fmla="*/ 1105728 w 2298689"/>
              <a:gd name="connsiteY51" fmla="*/ 185524 h 354552"/>
              <a:gd name="connsiteX52" fmla="*/ 1102874 w 2298689"/>
              <a:gd name="connsiteY52" fmla="*/ 165655 h 354552"/>
              <a:gd name="connsiteX53" fmla="*/ 1094608 w 2298689"/>
              <a:gd name="connsiteY53" fmla="*/ 150124 h 354552"/>
              <a:gd name="connsiteX54" fmla="*/ 718408 w 2298689"/>
              <a:gd name="connsiteY54" fmla="*/ 204614 h 354552"/>
              <a:gd name="connsiteX55" fmla="*/ 719928 w 2298689"/>
              <a:gd name="connsiteY55" fmla="*/ 195087 h 354552"/>
              <a:gd name="connsiteX56" fmla="*/ 715702 w 2298689"/>
              <a:gd name="connsiteY56" fmla="*/ 170178 h 354552"/>
              <a:gd name="connsiteX57" fmla="*/ 704026 w 2298689"/>
              <a:gd name="connsiteY57" fmla="*/ 151644 h 354552"/>
              <a:gd name="connsiteX58" fmla="*/ 686233 w 2298689"/>
              <a:gd name="connsiteY58" fmla="*/ 140227 h 354552"/>
              <a:gd name="connsiteX59" fmla="*/ 663622 w 2298689"/>
              <a:gd name="connsiteY59" fmla="*/ 136298 h 354552"/>
              <a:gd name="connsiteX60" fmla="*/ 637675 w 2298689"/>
              <a:gd name="connsiteY60" fmla="*/ 141339 h 354552"/>
              <a:gd name="connsiteX61" fmla="*/ 618103 w 2298689"/>
              <a:gd name="connsiteY61" fmla="*/ 155017 h 354552"/>
              <a:gd name="connsiteX62" fmla="*/ 605797 w 2298689"/>
              <a:gd name="connsiteY62" fmla="*/ 175330 h 354552"/>
              <a:gd name="connsiteX63" fmla="*/ 601608 w 2298689"/>
              <a:gd name="connsiteY63" fmla="*/ 200388 h 354552"/>
              <a:gd name="connsiteX64" fmla="*/ 606538 w 2298689"/>
              <a:gd name="connsiteY64" fmla="*/ 230339 h 354552"/>
              <a:gd name="connsiteX65" fmla="*/ 620030 w 2298689"/>
              <a:gd name="connsiteY65" fmla="*/ 252060 h 354552"/>
              <a:gd name="connsiteX66" fmla="*/ 640232 w 2298689"/>
              <a:gd name="connsiteY66" fmla="*/ 265293 h 354552"/>
              <a:gd name="connsiteX67" fmla="*/ 665327 w 2298689"/>
              <a:gd name="connsiteY67" fmla="*/ 269779 h 354552"/>
              <a:gd name="connsiteX68" fmla="*/ 679413 w 2298689"/>
              <a:gd name="connsiteY68" fmla="*/ 268778 h 354552"/>
              <a:gd name="connsiteX69" fmla="*/ 693684 w 2298689"/>
              <a:gd name="connsiteY69" fmla="*/ 265293 h 354552"/>
              <a:gd name="connsiteX70" fmla="*/ 706954 w 2298689"/>
              <a:gd name="connsiteY70" fmla="*/ 258695 h 354552"/>
              <a:gd name="connsiteX71" fmla="*/ 718556 w 2298689"/>
              <a:gd name="connsiteY71" fmla="*/ 248539 h 354552"/>
              <a:gd name="connsiteX72" fmla="*/ 709586 w 2298689"/>
              <a:gd name="connsiteY72" fmla="*/ 237196 h 354552"/>
              <a:gd name="connsiteX73" fmla="*/ 703766 w 2298689"/>
              <a:gd name="connsiteY73" fmla="*/ 234305 h 354552"/>
              <a:gd name="connsiteX74" fmla="*/ 697761 w 2298689"/>
              <a:gd name="connsiteY74" fmla="*/ 236084 h 354552"/>
              <a:gd name="connsiteX75" fmla="*/ 690570 w 2298689"/>
              <a:gd name="connsiteY75" fmla="*/ 239976 h 354552"/>
              <a:gd name="connsiteX76" fmla="*/ 681007 w 2298689"/>
              <a:gd name="connsiteY76" fmla="*/ 243868 h 354552"/>
              <a:gd name="connsiteX77" fmla="*/ 667959 w 2298689"/>
              <a:gd name="connsiteY77" fmla="*/ 245647 h 354552"/>
              <a:gd name="connsiteX78" fmla="*/ 654133 w 2298689"/>
              <a:gd name="connsiteY78" fmla="*/ 243312 h 354552"/>
              <a:gd name="connsiteX79" fmla="*/ 643346 w 2298689"/>
              <a:gd name="connsiteY79" fmla="*/ 236455 h 354552"/>
              <a:gd name="connsiteX80" fmla="*/ 635933 w 2298689"/>
              <a:gd name="connsiteY80" fmla="*/ 224482 h 354552"/>
              <a:gd name="connsiteX81" fmla="*/ 632226 w 2298689"/>
              <a:gd name="connsiteY81" fmla="*/ 207245 h 354552"/>
              <a:gd name="connsiteX82" fmla="*/ 712366 w 2298689"/>
              <a:gd name="connsiteY82" fmla="*/ 207245 h 354552"/>
              <a:gd name="connsiteX83" fmla="*/ 718408 w 2298689"/>
              <a:gd name="connsiteY83" fmla="*/ 204614 h 354552"/>
              <a:gd name="connsiteX84" fmla="*/ 633115 w 2298689"/>
              <a:gd name="connsiteY84" fmla="*/ 188267 h 354552"/>
              <a:gd name="connsiteX85" fmla="*/ 643012 w 2298689"/>
              <a:gd name="connsiteY85" fmla="*/ 166434 h 354552"/>
              <a:gd name="connsiteX86" fmla="*/ 664289 w 2298689"/>
              <a:gd name="connsiteY86" fmla="*/ 158613 h 354552"/>
              <a:gd name="connsiteX87" fmla="*/ 676485 w 2298689"/>
              <a:gd name="connsiteY87" fmla="*/ 160948 h 354552"/>
              <a:gd name="connsiteX88" fmla="*/ 685121 w 2298689"/>
              <a:gd name="connsiteY88" fmla="*/ 167323 h 354552"/>
              <a:gd name="connsiteX89" fmla="*/ 690237 w 2298689"/>
              <a:gd name="connsiteY89" fmla="*/ 176739 h 354552"/>
              <a:gd name="connsiteX90" fmla="*/ 691942 w 2298689"/>
              <a:gd name="connsiteY90" fmla="*/ 188155 h 354552"/>
              <a:gd name="connsiteX91" fmla="*/ 619845 w 2298689"/>
              <a:gd name="connsiteY91" fmla="*/ 85404 h 354552"/>
              <a:gd name="connsiteX92" fmla="*/ 475874 w 2298689"/>
              <a:gd name="connsiteY92" fmla="*/ 85404 h 354552"/>
              <a:gd name="connsiteX93" fmla="*/ 475874 w 2298689"/>
              <a:gd name="connsiteY93" fmla="*/ 113279 h 354552"/>
              <a:gd name="connsiteX94" fmla="*/ 530883 w 2298689"/>
              <a:gd name="connsiteY94" fmla="*/ 113279 h 354552"/>
              <a:gd name="connsiteX95" fmla="*/ 530883 w 2298689"/>
              <a:gd name="connsiteY95" fmla="*/ 267851 h 354552"/>
              <a:gd name="connsiteX96" fmla="*/ 564837 w 2298689"/>
              <a:gd name="connsiteY96" fmla="*/ 267851 h 354552"/>
              <a:gd name="connsiteX97" fmla="*/ 564837 w 2298689"/>
              <a:gd name="connsiteY97" fmla="*/ 113316 h 354552"/>
              <a:gd name="connsiteX98" fmla="*/ 619845 w 2298689"/>
              <a:gd name="connsiteY98" fmla="*/ 113316 h 354552"/>
              <a:gd name="connsiteX99" fmla="*/ 829463 w 2298689"/>
              <a:gd name="connsiteY99" fmla="*/ 150087 h 354552"/>
              <a:gd name="connsiteX100" fmla="*/ 814302 w 2298689"/>
              <a:gd name="connsiteY100" fmla="*/ 139745 h 354552"/>
              <a:gd name="connsiteX101" fmla="*/ 793989 w 2298689"/>
              <a:gd name="connsiteY101" fmla="*/ 136038 h 354552"/>
              <a:gd name="connsiteX102" fmla="*/ 740241 w 2298689"/>
              <a:gd name="connsiteY102" fmla="*/ 156463 h 354552"/>
              <a:gd name="connsiteX103" fmla="*/ 745801 w 2298689"/>
              <a:gd name="connsiteY103" fmla="*/ 166434 h 354552"/>
              <a:gd name="connsiteX104" fmla="*/ 749508 w 2298689"/>
              <a:gd name="connsiteY104" fmla="*/ 170400 h 354552"/>
              <a:gd name="connsiteX105" fmla="*/ 755068 w 2298689"/>
              <a:gd name="connsiteY105" fmla="*/ 172105 h 354552"/>
              <a:gd name="connsiteX106" fmla="*/ 761962 w 2298689"/>
              <a:gd name="connsiteY106" fmla="*/ 170326 h 354552"/>
              <a:gd name="connsiteX107" fmla="*/ 768820 w 2298689"/>
              <a:gd name="connsiteY107" fmla="*/ 166360 h 354552"/>
              <a:gd name="connsiteX108" fmla="*/ 777531 w 2298689"/>
              <a:gd name="connsiteY108" fmla="*/ 162319 h 354552"/>
              <a:gd name="connsiteX109" fmla="*/ 790097 w 2298689"/>
              <a:gd name="connsiteY109" fmla="*/ 160540 h 354552"/>
              <a:gd name="connsiteX110" fmla="*/ 806110 w 2298689"/>
              <a:gd name="connsiteY110" fmla="*/ 166767 h 354552"/>
              <a:gd name="connsiteX111" fmla="*/ 811670 w 2298689"/>
              <a:gd name="connsiteY111" fmla="*/ 186006 h 354552"/>
              <a:gd name="connsiteX112" fmla="*/ 811670 w 2298689"/>
              <a:gd name="connsiteY112" fmla="*/ 193419 h 354552"/>
              <a:gd name="connsiteX113" fmla="*/ 785426 w 2298689"/>
              <a:gd name="connsiteY113" fmla="*/ 195643 h 354552"/>
              <a:gd name="connsiteX114" fmla="*/ 765299 w 2298689"/>
              <a:gd name="connsiteY114" fmla="*/ 200388 h 354552"/>
              <a:gd name="connsiteX115" fmla="*/ 750731 w 2298689"/>
              <a:gd name="connsiteY115" fmla="*/ 207208 h 354552"/>
              <a:gd name="connsiteX116" fmla="*/ 741094 w 2298689"/>
              <a:gd name="connsiteY116" fmla="*/ 215548 h 354552"/>
              <a:gd name="connsiteX117" fmla="*/ 735719 w 2298689"/>
              <a:gd name="connsiteY117" fmla="*/ 224815 h 354552"/>
              <a:gd name="connsiteX118" fmla="*/ 734088 w 2298689"/>
              <a:gd name="connsiteY118" fmla="*/ 234601 h 354552"/>
              <a:gd name="connsiteX119" fmla="*/ 736868 w 2298689"/>
              <a:gd name="connsiteY119" fmla="*/ 249873 h 354552"/>
              <a:gd name="connsiteX120" fmla="*/ 744689 w 2298689"/>
              <a:gd name="connsiteY120" fmla="*/ 260993 h 354552"/>
              <a:gd name="connsiteX121" fmla="*/ 756662 w 2298689"/>
              <a:gd name="connsiteY121" fmla="*/ 267629 h 354552"/>
              <a:gd name="connsiteX122" fmla="*/ 771823 w 2298689"/>
              <a:gd name="connsiteY122" fmla="*/ 269853 h 354552"/>
              <a:gd name="connsiteX123" fmla="*/ 784500 w 2298689"/>
              <a:gd name="connsiteY123" fmla="*/ 268666 h 354552"/>
              <a:gd name="connsiteX124" fmla="*/ 795286 w 2298689"/>
              <a:gd name="connsiteY124" fmla="*/ 265182 h 354552"/>
              <a:gd name="connsiteX125" fmla="*/ 804998 w 2298689"/>
              <a:gd name="connsiteY125" fmla="*/ 259585 h 354552"/>
              <a:gd name="connsiteX126" fmla="*/ 814599 w 2298689"/>
              <a:gd name="connsiteY126" fmla="*/ 251838 h 354552"/>
              <a:gd name="connsiteX127" fmla="*/ 817379 w 2298689"/>
              <a:gd name="connsiteY127" fmla="*/ 261179 h 354552"/>
              <a:gd name="connsiteX128" fmla="*/ 821085 w 2298689"/>
              <a:gd name="connsiteY128" fmla="*/ 266554 h 354552"/>
              <a:gd name="connsiteX129" fmla="*/ 827906 w 2298689"/>
              <a:gd name="connsiteY129" fmla="*/ 267888 h 354552"/>
              <a:gd name="connsiteX130" fmla="*/ 842029 w 2298689"/>
              <a:gd name="connsiteY130" fmla="*/ 267888 h 354552"/>
              <a:gd name="connsiteX131" fmla="*/ 842029 w 2298689"/>
              <a:gd name="connsiteY131" fmla="*/ 186154 h 354552"/>
              <a:gd name="connsiteX132" fmla="*/ 838841 w 2298689"/>
              <a:gd name="connsiteY132" fmla="*/ 166026 h 354552"/>
              <a:gd name="connsiteX133" fmla="*/ 829463 w 2298689"/>
              <a:gd name="connsiteY133" fmla="*/ 150124 h 354552"/>
              <a:gd name="connsiteX134" fmla="*/ 811670 w 2298689"/>
              <a:gd name="connsiteY134" fmla="*/ 234453 h 354552"/>
              <a:gd name="connsiteX135" fmla="*/ 798066 w 2298689"/>
              <a:gd name="connsiteY135" fmla="*/ 245017 h 354552"/>
              <a:gd name="connsiteX136" fmla="*/ 781460 w 2298689"/>
              <a:gd name="connsiteY136" fmla="*/ 248502 h 354552"/>
              <a:gd name="connsiteX137" fmla="*/ 768783 w 2298689"/>
              <a:gd name="connsiteY137" fmla="*/ 244795 h 354552"/>
              <a:gd name="connsiteX138" fmla="*/ 766336 w 2298689"/>
              <a:gd name="connsiteY138" fmla="*/ 225371 h 354552"/>
              <a:gd name="connsiteX139" fmla="*/ 774269 w 2298689"/>
              <a:gd name="connsiteY139" fmla="*/ 219181 h 354552"/>
              <a:gd name="connsiteX140" fmla="*/ 789096 w 2298689"/>
              <a:gd name="connsiteY140" fmla="*/ 214844 h 354552"/>
              <a:gd name="connsiteX141" fmla="*/ 811818 w 2298689"/>
              <a:gd name="connsiteY141" fmla="*/ 212509 h 354552"/>
              <a:gd name="connsiteX142" fmla="*/ 958940 w 2298689"/>
              <a:gd name="connsiteY142" fmla="*/ 234453 h 354552"/>
              <a:gd name="connsiteX143" fmla="*/ 953713 w 2298689"/>
              <a:gd name="connsiteY143" fmla="*/ 236269 h 354552"/>
              <a:gd name="connsiteX144" fmla="*/ 948227 w 2298689"/>
              <a:gd name="connsiteY144" fmla="*/ 240310 h 354552"/>
              <a:gd name="connsiteX145" fmla="*/ 940480 w 2298689"/>
              <a:gd name="connsiteY145" fmla="*/ 244350 h 354552"/>
              <a:gd name="connsiteX146" fmla="*/ 928433 w 2298689"/>
              <a:gd name="connsiteY146" fmla="*/ 246166 h 354552"/>
              <a:gd name="connsiteX147" fmla="*/ 915052 w 2298689"/>
              <a:gd name="connsiteY147" fmla="*/ 243312 h 354552"/>
              <a:gd name="connsiteX148" fmla="*/ 904970 w 2298689"/>
              <a:gd name="connsiteY148" fmla="*/ 234972 h 354552"/>
              <a:gd name="connsiteX149" fmla="*/ 898594 w 2298689"/>
              <a:gd name="connsiteY149" fmla="*/ 221405 h 354552"/>
              <a:gd name="connsiteX150" fmla="*/ 896370 w 2298689"/>
              <a:gd name="connsiteY150" fmla="*/ 202871 h 354552"/>
              <a:gd name="connsiteX151" fmla="*/ 898371 w 2298689"/>
              <a:gd name="connsiteY151" fmla="*/ 185005 h 354552"/>
              <a:gd name="connsiteX152" fmla="*/ 904488 w 2298689"/>
              <a:gd name="connsiteY152" fmla="*/ 171549 h 354552"/>
              <a:gd name="connsiteX153" fmla="*/ 914792 w 2298689"/>
              <a:gd name="connsiteY153" fmla="*/ 163024 h 354552"/>
              <a:gd name="connsiteX154" fmla="*/ 929175 w 2298689"/>
              <a:gd name="connsiteY154" fmla="*/ 160058 h 354552"/>
              <a:gd name="connsiteX155" fmla="*/ 939961 w 2298689"/>
              <a:gd name="connsiteY155" fmla="*/ 161504 h 354552"/>
              <a:gd name="connsiteX156" fmla="*/ 947375 w 2298689"/>
              <a:gd name="connsiteY156" fmla="*/ 164803 h 354552"/>
              <a:gd name="connsiteX157" fmla="*/ 952787 w 2298689"/>
              <a:gd name="connsiteY157" fmla="*/ 168102 h 354552"/>
              <a:gd name="connsiteX158" fmla="*/ 957457 w 2298689"/>
              <a:gd name="connsiteY158" fmla="*/ 169733 h 354552"/>
              <a:gd name="connsiteX159" fmla="*/ 961164 w 2298689"/>
              <a:gd name="connsiteY159" fmla="*/ 168732 h 354552"/>
              <a:gd name="connsiteX160" fmla="*/ 963870 w 2298689"/>
              <a:gd name="connsiteY160" fmla="*/ 165952 h 354552"/>
              <a:gd name="connsiteX161" fmla="*/ 972284 w 2298689"/>
              <a:gd name="connsiteY161" fmla="*/ 154461 h 354552"/>
              <a:gd name="connsiteX162" fmla="*/ 952675 w 2298689"/>
              <a:gd name="connsiteY162" fmla="*/ 141080 h 354552"/>
              <a:gd name="connsiteX163" fmla="*/ 927247 w 2298689"/>
              <a:gd name="connsiteY163" fmla="*/ 136372 h 354552"/>
              <a:gd name="connsiteX164" fmla="*/ 900262 w 2298689"/>
              <a:gd name="connsiteY164" fmla="*/ 141413 h 354552"/>
              <a:gd name="connsiteX165" fmla="*/ 880579 w 2298689"/>
              <a:gd name="connsiteY165" fmla="*/ 155351 h 354552"/>
              <a:gd name="connsiteX166" fmla="*/ 868495 w 2298689"/>
              <a:gd name="connsiteY166" fmla="*/ 176479 h 354552"/>
              <a:gd name="connsiteX167" fmla="*/ 864417 w 2298689"/>
              <a:gd name="connsiteY167" fmla="*/ 203094 h 354552"/>
              <a:gd name="connsiteX168" fmla="*/ 869014 w 2298689"/>
              <a:gd name="connsiteY168" fmla="*/ 231413 h 354552"/>
              <a:gd name="connsiteX169" fmla="*/ 881580 w 2298689"/>
              <a:gd name="connsiteY169" fmla="*/ 252431 h 354552"/>
              <a:gd name="connsiteX170" fmla="*/ 900114 w 2298689"/>
              <a:gd name="connsiteY170" fmla="*/ 265479 h 354552"/>
              <a:gd name="connsiteX171" fmla="*/ 922688 w 2298689"/>
              <a:gd name="connsiteY171" fmla="*/ 269964 h 354552"/>
              <a:gd name="connsiteX172" fmla="*/ 936366 w 2298689"/>
              <a:gd name="connsiteY172" fmla="*/ 268963 h 354552"/>
              <a:gd name="connsiteX173" fmla="*/ 949747 w 2298689"/>
              <a:gd name="connsiteY173" fmla="*/ 265479 h 354552"/>
              <a:gd name="connsiteX174" fmla="*/ 962350 w 2298689"/>
              <a:gd name="connsiteY174" fmla="*/ 258695 h 354552"/>
              <a:gd name="connsiteX175" fmla="*/ 973470 w 2298689"/>
              <a:gd name="connsiteY175" fmla="*/ 248539 h 354552"/>
              <a:gd name="connsiteX176" fmla="*/ 964500 w 2298689"/>
              <a:gd name="connsiteY176" fmla="*/ 237196 h 354552"/>
              <a:gd name="connsiteX177" fmla="*/ 958940 w 2298689"/>
              <a:gd name="connsiteY177" fmla="*/ 234342 h 354552"/>
              <a:gd name="connsiteX178" fmla="*/ 1956986 w 2298689"/>
              <a:gd name="connsiteY178" fmla="*/ 204799 h 354552"/>
              <a:gd name="connsiteX179" fmla="*/ 1958506 w 2298689"/>
              <a:gd name="connsiteY179" fmla="*/ 195272 h 354552"/>
              <a:gd name="connsiteX180" fmla="*/ 1954280 w 2298689"/>
              <a:gd name="connsiteY180" fmla="*/ 170363 h 354552"/>
              <a:gd name="connsiteX181" fmla="*/ 1942604 w 2298689"/>
              <a:gd name="connsiteY181" fmla="*/ 151829 h 354552"/>
              <a:gd name="connsiteX182" fmla="*/ 1924811 w 2298689"/>
              <a:gd name="connsiteY182" fmla="*/ 140412 h 354552"/>
              <a:gd name="connsiteX183" fmla="*/ 1902200 w 2298689"/>
              <a:gd name="connsiteY183" fmla="*/ 136483 h 354552"/>
              <a:gd name="connsiteX184" fmla="*/ 1876253 w 2298689"/>
              <a:gd name="connsiteY184" fmla="*/ 141524 h 354552"/>
              <a:gd name="connsiteX185" fmla="*/ 1856681 w 2298689"/>
              <a:gd name="connsiteY185" fmla="*/ 155202 h 354552"/>
              <a:gd name="connsiteX186" fmla="*/ 1844375 w 2298689"/>
              <a:gd name="connsiteY186" fmla="*/ 175515 h 354552"/>
              <a:gd name="connsiteX187" fmla="*/ 1840075 w 2298689"/>
              <a:gd name="connsiteY187" fmla="*/ 200425 h 354552"/>
              <a:gd name="connsiteX188" fmla="*/ 1845005 w 2298689"/>
              <a:gd name="connsiteY188" fmla="*/ 230376 h 354552"/>
              <a:gd name="connsiteX189" fmla="*/ 1858498 w 2298689"/>
              <a:gd name="connsiteY189" fmla="*/ 252097 h 354552"/>
              <a:gd name="connsiteX190" fmla="*/ 1878699 w 2298689"/>
              <a:gd name="connsiteY190" fmla="*/ 265330 h 354552"/>
              <a:gd name="connsiteX191" fmla="*/ 1903794 w 2298689"/>
              <a:gd name="connsiteY191" fmla="*/ 269816 h 354552"/>
              <a:gd name="connsiteX192" fmla="*/ 1917880 w 2298689"/>
              <a:gd name="connsiteY192" fmla="*/ 268815 h 354552"/>
              <a:gd name="connsiteX193" fmla="*/ 1932151 w 2298689"/>
              <a:gd name="connsiteY193" fmla="*/ 265330 h 354552"/>
              <a:gd name="connsiteX194" fmla="*/ 1945532 w 2298689"/>
              <a:gd name="connsiteY194" fmla="*/ 258695 h 354552"/>
              <a:gd name="connsiteX195" fmla="*/ 1957134 w 2298689"/>
              <a:gd name="connsiteY195" fmla="*/ 248539 h 354552"/>
              <a:gd name="connsiteX196" fmla="*/ 1948164 w 2298689"/>
              <a:gd name="connsiteY196" fmla="*/ 237196 h 354552"/>
              <a:gd name="connsiteX197" fmla="*/ 1942345 w 2298689"/>
              <a:gd name="connsiteY197" fmla="*/ 234305 h 354552"/>
              <a:gd name="connsiteX198" fmla="*/ 1936340 w 2298689"/>
              <a:gd name="connsiteY198" fmla="*/ 236084 h 354552"/>
              <a:gd name="connsiteX199" fmla="*/ 1929148 w 2298689"/>
              <a:gd name="connsiteY199" fmla="*/ 239976 h 354552"/>
              <a:gd name="connsiteX200" fmla="*/ 1919585 w 2298689"/>
              <a:gd name="connsiteY200" fmla="*/ 243868 h 354552"/>
              <a:gd name="connsiteX201" fmla="*/ 1906537 w 2298689"/>
              <a:gd name="connsiteY201" fmla="*/ 245647 h 354552"/>
              <a:gd name="connsiteX202" fmla="*/ 1892711 w 2298689"/>
              <a:gd name="connsiteY202" fmla="*/ 243312 h 354552"/>
              <a:gd name="connsiteX203" fmla="*/ 1881924 w 2298689"/>
              <a:gd name="connsiteY203" fmla="*/ 236455 h 354552"/>
              <a:gd name="connsiteX204" fmla="*/ 1874511 w 2298689"/>
              <a:gd name="connsiteY204" fmla="*/ 224482 h 354552"/>
              <a:gd name="connsiteX205" fmla="*/ 1870804 w 2298689"/>
              <a:gd name="connsiteY205" fmla="*/ 207245 h 354552"/>
              <a:gd name="connsiteX206" fmla="*/ 1950944 w 2298689"/>
              <a:gd name="connsiteY206" fmla="*/ 207245 h 354552"/>
              <a:gd name="connsiteX207" fmla="*/ 1956986 w 2298689"/>
              <a:gd name="connsiteY207" fmla="*/ 204614 h 354552"/>
              <a:gd name="connsiteX208" fmla="*/ 1871731 w 2298689"/>
              <a:gd name="connsiteY208" fmla="*/ 188452 h 354552"/>
              <a:gd name="connsiteX209" fmla="*/ 1881628 w 2298689"/>
              <a:gd name="connsiteY209" fmla="*/ 166619 h 354552"/>
              <a:gd name="connsiteX210" fmla="*/ 1902682 w 2298689"/>
              <a:gd name="connsiteY210" fmla="*/ 158613 h 354552"/>
              <a:gd name="connsiteX211" fmla="*/ 1914877 w 2298689"/>
              <a:gd name="connsiteY211" fmla="*/ 160948 h 354552"/>
              <a:gd name="connsiteX212" fmla="*/ 1923514 w 2298689"/>
              <a:gd name="connsiteY212" fmla="*/ 167323 h 354552"/>
              <a:gd name="connsiteX213" fmla="*/ 1928629 w 2298689"/>
              <a:gd name="connsiteY213" fmla="*/ 176887 h 354552"/>
              <a:gd name="connsiteX214" fmla="*/ 1930335 w 2298689"/>
              <a:gd name="connsiteY214" fmla="*/ 188304 h 354552"/>
              <a:gd name="connsiteX215" fmla="*/ 2069486 w 2298689"/>
              <a:gd name="connsiteY215" fmla="*/ 234342 h 354552"/>
              <a:gd name="connsiteX216" fmla="*/ 2064260 w 2298689"/>
              <a:gd name="connsiteY216" fmla="*/ 236158 h 354552"/>
              <a:gd name="connsiteX217" fmla="*/ 2058774 w 2298689"/>
              <a:gd name="connsiteY217" fmla="*/ 240198 h 354552"/>
              <a:gd name="connsiteX218" fmla="*/ 2050953 w 2298689"/>
              <a:gd name="connsiteY218" fmla="*/ 244239 h 354552"/>
              <a:gd name="connsiteX219" fmla="*/ 2038906 w 2298689"/>
              <a:gd name="connsiteY219" fmla="*/ 246055 h 354552"/>
              <a:gd name="connsiteX220" fmla="*/ 2025524 w 2298689"/>
              <a:gd name="connsiteY220" fmla="*/ 243201 h 354552"/>
              <a:gd name="connsiteX221" fmla="*/ 2015442 w 2298689"/>
              <a:gd name="connsiteY221" fmla="*/ 234861 h 354552"/>
              <a:gd name="connsiteX222" fmla="*/ 2009066 w 2298689"/>
              <a:gd name="connsiteY222" fmla="*/ 221294 h 354552"/>
              <a:gd name="connsiteX223" fmla="*/ 2006843 w 2298689"/>
              <a:gd name="connsiteY223" fmla="*/ 202760 h 354552"/>
              <a:gd name="connsiteX224" fmla="*/ 2008844 w 2298689"/>
              <a:gd name="connsiteY224" fmla="*/ 184894 h 354552"/>
              <a:gd name="connsiteX225" fmla="*/ 2014960 w 2298689"/>
              <a:gd name="connsiteY225" fmla="*/ 171438 h 354552"/>
              <a:gd name="connsiteX226" fmla="*/ 2025265 w 2298689"/>
              <a:gd name="connsiteY226" fmla="*/ 162912 h 354552"/>
              <a:gd name="connsiteX227" fmla="*/ 2039648 w 2298689"/>
              <a:gd name="connsiteY227" fmla="*/ 159947 h 354552"/>
              <a:gd name="connsiteX228" fmla="*/ 2050434 w 2298689"/>
              <a:gd name="connsiteY228" fmla="*/ 161393 h 354552"/>
              <a:gd name="connsiteX229" fmla="*/ 2057848 w 2298689"/>
              <a:gd name="connsiteY229" fmla="*/ 164692 h 354552"/>
              <a:gd name="connsiteX230" fmla="*/ 2063259 w 2298689"/>
              <a:gd name="connsiteY230" fmla="*/ 167991 h 354552"/>
              <a:gd name="connsiteX231" fmla="*/ 2067930 w 2298689"/>
              <a:gd name="connsiteY231" fmla="*/ 169436 h 354552"/>
              <a:gd name="connsiteX232" fmla="*/ 2071636 w 2298689"/>
              <a:gd name="connsiteY232" fmla="*/ 168435 h 354552"/>
              <a:gd name="connsiteX233" fmla="*/ 2074342 w 2298689"/>
              <a:gd name="connsiteY233" fmla="*/ 165655 h 354552"/>
              <a:gd name="connsiteX234" fmla="*/ 2082534 w 2298689"/>
              <a:gd name="connsiteY234" fmla="*/ 154313 h 354552"/>
              <a:gd name="connsiteX235" fmla="*/ 2062926 w 2298689"/>
              <a:gd name="connsiteY235" fmla="*/ 140931 h 354552"/>
              <a:gd name="connsiteX236" fmla="*/ 2037757 w 2298689"/>
              <a:gd name="connsiteY236" fmla="*/ 136372 h 354552"/>
              <a:gd name="connsiteX237" fmla="*/ 2010771 w 2298689"/>
              <a:gd name="connsiteY237" fmla="*/ 141413 h 354552"/>
              <a:gd name="connsiteX238" fmla="*/ 1991089 w 2298689"/>
              <a:gd name="connsiteY238" fmla="*/ 155351 h 354552"/>
              <a:gd name="connsiteX239" fmla="*/ 1979042 w 2298689"/>
              <a:gd name="connsiteY239" fmla="*/ 176442 h 354552"/>
              <a:gd name="connsiteX240" fmla="*/ 1974964 w 2298689"/>
              <a:gd name="connsiteY240" fmla="*/ 202871 h 354552"/>
              <a:gd name="connsiteX241" fmla="*/ 1979561 w 2298689"/>
              <a:gd name="connsiteY241" fmla="*/ 231191 h 354552"/>
              <a:gd name="connsiteX242" fmla="*/ 1992127 w 2298689"/>
              <a:gd name="connsiteY242" fmla="*/ 252208 h 354552"/>
              <a:gd name="connsiteX243" fmla="*/ 2010660 w 2298689"/>
              <a:gd name="connsiteY243" fmla="*/ 265256 h 354552"/>
              <a:gd name="connsiteX244" fmla="*/ 2033235 w 2298689"/>
              <a:gd name="connsiteY244" fmla="*/ 269741 h 354552"/>
              <a:gd name="connsiteX245" fmla="*/ 2046913 w 2298689"/>
              <a:gd name="connsiteY245" fmla="*/ 268741 h 354552"/>
              <a:gd name="connsiteX246" fmla="*/ 2060294 w 2298689"/>
              <a:gd name="connsiteY246" fmla="*/ 265256 h 354552"/>
              <a:gd name="connsiteX247" fmla="*/ 2072860 w 2298689"/>
              <a:gd name="connsiteY247" fmla="*/ 258695 h 354552"/>
              <a:gd name="connsiteX248" fmla="*/ 2083980 w 2298689"/>
              <a:gd name="connsiteY248" fmla="*/ 248539 h 354552"/>
              <a:gd name="connsiteX249" fmla="*/ 2075010 w 2298689"/>
              <a:gd name="connsiteY249" fmla="*/ 237196 h 354552"/>
              <a:gd name="connsiteX250" fmla="*/ 2069486 w 2298689"/>
              <a:gd name="connsiteY250" fmla="*/ 234342 h 354552"/>
              <a:gd name="connsiteX251" fmla="*/ 2169569 w 2298689"/>
              <a:gd name="connsiteY251" fmla="*/ 241199 h 354552"/>
              <a:gd name="connsiteX252" fmla="*/ 2167308 w 2298689"/>
              <a:gd name="connsiteY252" fmla="*/ 240495 h 354552"/>
              <a:gd name="connsiteX253" fmla="*/ 2165047 w 2298689"/>
              <a:gd name="connsiteY253" fmla="*/ 241199 h 354552"/>
              <a:gd name="connsiteX254" fmla="*/ 2162452 w 2298689"/>
              <a:gd name="connsiteY254" fmla="*/ 242645 h 354552"/>
              <a:gd name="connsiteX255" fmla="*/ 2159042 w 2298689"/>
              <a:gd name="connsiteY255" fmla="*/ 244091 h 354552"/>
              <a:gd name="connsiteX256" fmla="*/ 2154186 w 2298689"/>
              <a:gd name="connsiteY256" fmla="*/ 244795 h 354552"/>
              <a:gd name="connsiteX257" fmla="*/ 2146031 w 2298689"/>
              <a:gd name="connsiteY257" fmla="*/ 241385 h 354552"/>
              <a:gd name="connsiteX258" fmla="*/ 2143066 w 2298689"/>
              <a:gd name="connsiteY258" fmla="*/ 231932 h 354552"/>
              <a:gd name="connsiteX259" fmla="*/ 2143066 w 2298689"/>
              <a:gd name="connsiteY259" fmla="*/ 161800 h 354552"/>
              <a:gd name="connsiteX260" fmla="*/ 2177650 w 2298689"/>
              <a:gd name="connsiteY260" fmla="*/ 161800 h 354552"/>
              <a:gd name="connsiteX261" fmla="*/ 2177650 w 2298689"/>
              <a:gd name="connsiteY261" fmla="*/ 139560 h 354552"/>
              <a:gd name="connsiteX262" fmla="*/ 2142880 w 2298689"/>
              <a:gd name="connsiteY262" fmla="*/ 139560 h 354552"/>
              <a:gd name="connsiteX263" fmla="*/ 2142880 w 2298689"/>
              <a:gd name="connsiteY263" fmla="*/ 98785 h 354552"/>
              <a:gd name="connsiteX264" fmla="*/ 2126719 w 2298689"/>
              <a:gd name="connsiteY264" fmla="*/ 98785 h 354552"/>
              <a:gd name="connsiteX265" fmla="*/ 2122160 w 2298689"/>
              <a:gd name="connsiteY265" fmla="*/ 100157 h 354552"/>
              <a:gd name="connsiteX266" fmla="*/ 2119750 w 2298689"/>
              <a:gd name="connsiteY266" fmla="*/ 104049 h 354552"/>
              <a:gd name="connsiteX267" fmla="*/ 2113189 w 2298689"/>
              <a:gd name="connsiteY267" fmla="*/ 139374 h 354552"/>
              <a:gd name="connsiteX268" fmla="*/ 2092357 w 2298689"/>
              <a:gd name="connsiteY268" fmla="*/ 142785 h 354552"/>
              <a:gd name="connsiteX269" fmla="*/ 2092357 w 2298689"/>
              <a:gd name="connsiteY269" fmla="*/ 155165 h 354552"/>
              <a:gd name="connsiteX270" fmla="*/ 2094136 w 2298689"/>
              <a:gd name="connsiteY270" fmla="*/ 160095 h 354552"/>
              <a:gd name="connsiteX271" fmla="*/ 2098436 w 2298689"/>
              <a:gd name="connsiteY271" fmla="*/ 161726 h 354552"/>
              <a:gd name="connsiteX272" fmla="*/ 2111670 w 2298689"/>
              <a:gd name="connsiteY272" fmla="*/ 161726 h 354552"/>
              <a:gd name="connsiteX273" fmla="*/ 2111670 w 2298689"/>
              <a:gd name="connsiteY273" fmla="*/ 234082 h 354552"/>
              <a:gd name="connsiteX274" fmla="*/ 2120677 w 2298689"/>
              <a:gd name="connsiteY274" fmla="*/ 260400 h 354552"/>
              <a:gd name="connsiteX275" fmla="*/ 2146624 w 2298689"/>
              <a:gd name="connsiteY275" fmla="*/ 269927 h 354552"/>
              <a:gd name="connsiteX276" fmla="*/ 2164936 w 2298689"/>
              <a:gd name="connsiteY276" fmla="*/ 267035 h 354552"/>
              <a:gd name="connsiteX277" fmla="*/ 2180689 w 2298689"/>
              <a:gd name="connsiteY277" fmla="*/ 258436 h 354552"/>
              <a:gd name="connsiteX278" fmla="*/ 2171348 w 2298689"/>
              <a:gd name="connsiteY278" fmla="*/ 243275 h 354552"/>
              <a:gd name="connsiteX279" fmla="*/ 2169384 w 2298689"/>
              <a:gd name="connsiteY279" fmla="*/ 241236 h 354552"/>
              <a:gd name="connsiteX280" fmla="*/ 1329616 w 2298689"/>
              <a:gd name="connsiteY280" fmla="*/ 154350 h 354552"/>
              <a:gd name="connsiteX281" fmla="*/ 1309600 w 2298689"/>
              <a:gd name="connsiteY281" fmla="*/ 141080 h 354552"/>
              <a:gd name="connsiteX282" fmla="*/ 1283245 w 2298689"/>
              <a:gd name="connsiteY282" fmla="*/ 136372 h 354552"/>
              <a:gd name="connsiteX283" fmla="*/ 1256853 w 2298689"/>
              <a:gd name="connsiteY283" fmla="*/ 141042 h 354552"/>
              <a:gd name="connsiteX284" fmla="*/ 1236614 w 2298689"/>
              <a:gd name="connsiteY284" fmla="*/ 154276 h 354552"/>
              <a:gd name="connsiteX285" fmla="*/ 1223603 w 2298689"/>
              <a:gd name="connsiteY285" fmla="*/ 175219 h 354552"/>
              <a:gd name="connsiteX286" fmla="*/ 1223603 w 2298689"/>
              <a:gd name="connsiteY286" fmla="*/ 230635 h 354552"/>
              <a:gd name="connsiteX287" fmla="*/ 1236614 w 2298689"/>
              <a:gd name="connsiteY287" fmla="*/ 251727 h 354552"/>
              <a:gd name="connsiteX288" fmla="*/ 1256853 w 2298689"/>
              <a:gd name="connsiteY288" fmla="*/ 265108 h 354552"/>
              <a:gd name="connsiteX289" fmla="*/ 1283245 w 2298689"/>
              <a:gd name="connsiteY289" fmla="*/ 269779 h 354552"/>
              <a:gd name="connsiteX290" fmla="*/ 1309600 w 2298689"/>
              <a:gd name="connsiteY290" fmla="*/ 265145 h 354552"/>
              <a:gd name="connsiteX291" fmla="*/ 1329802 w 2298689"/>
              <a:gd name="connsiteY291" fmla="*/ 251764 h 354552"/>
              <a:gd name="connsiteX292" fmla="*/ 1342738 w 2298689"/>
              <a:gd name="connsiteY292" fmla="*/ 230672 h 354552"/>
              <a:gd name="connsiteX293" fmla="*/ 1342738 w 2298689"/>
              <a:gd name="connsiteY293" fmla="*/ 175256 h 354552"/>
              <a:gd name="connsiteX294" fmla="*/ 1329616 w 2298689"/>
              <a:gd name="connsiteY294" fmla="*/ 154350 h 354552"/>
              <a:gd name="connsiteX295" fmla="*/ 1307153 w 2298689"/>
              <a:gd name="connsiteY295" fmla="*/ 234972 h 354552"/>
              <a:gd name="connsiteX296" fmla="*/ 1283245 w 2298689"/>
              <a:gd name="connsiteY296" fmla="*/ 245833 h 354552"/>
              <a:gd name="connsiteX297" fmla="*/ 1258965 w 2298689"/>
              <a:gd name="connsiteY297" fmla="*/ 234935 h 354552"/>
              <a:gd name="connsiteX298" fmla="*/ 1251070 w 2298689"/>
              <a:gd name="connsiteY298" fmla="*/ 203205 h 354552"/>
              <a:gd name="connsiteX299" fmla="*/ 1258965 w 2298689"/>
              <a:gd name="connsiteY299" fmla="*/ 171327 h 354552"/>
              <a:gd name="connsiteX300" fmla="*/ 1283245 w 2298689"/>
              <a:gd name="connsiteY300" fmla="*/ 160206 h 354552"/>
              <a:gd name="connsiteX301" fmla="*/ 1307153 w 2298689"/>
              <a:gd name="connsiteY301" fmla="*/ 171327 h 354552"/>
              <a:gd name="connsiteX302" fmla="*/ 1314900 w 2298689"/>
              <a:gd name="connsiteY302" fmla="*/ 203242 h 354552"/>
              <a:gd name="connsiteX303" fmla="*/ 1307153 w 2298689"/>
              <a:gd name="connsiteY303" fmla="*/ 234972 h 354552"/>
              <a:gd name="connsiteX304" fmla="*/ 1820058 w 2298689"/>
              <a:gd name="connsiteY304" fmla="*/ 241199 h 354552"/>
              <a:gd name="connsiteX305" fmla="*/ 1817797 w 2298689"/>
              <a:gd name="connsiteY305" fmla="*/ 240495 h 354552"/>
              <a:gd name="connsiteX306" fmla="*/ 1815536 w 2298689"/>
              <a:gd name="connsiteY306" fmla="*/ 241199 h 354552"/>
              <a:gd name="connsiteX307" fmla="*/ 1812941 w 2298689"/>
              <a:gd name="connsiteY307" fmla="*/ 242645 h 354552"/>
              <a:gd name="connsiteX308" fmla="*/ 1809531 w 2298689"/>
              <a:gd name="connsiteY308" fmla="*/ 244091 h 354552"/>
              <a:gd name="connsiteX309" fmla="*/ 1804675 w 2298689"/>
              <a:gd name="connsiteY309" fmla="*/ 244795 h 354552"/>
              <a:gd name="connsiteX310" fmla="*/ 1796520 w 2298689"/>
              <a:gd name="connsiteY310" fmla="*/ 241385 h 354552"/>
              <a:gd name="connsiteX311" fmla="*/ 1793555 w 2298689"/>
              <a:gd name="connsiteY311" fmla="*/ 231932 h 354552"/>
              <a:gd name="connsiteX312" fmla="*/ 1793555 w 2298689"/>
              <a:gd name="connsiteY312" fmla="*/ 161800 h 354552"/>
              <a:gd name="connsiteX313" fmla="*/ 1828139 w 2298689"/>
              <a:gd name="connsiteY313" fmla="*/ 161800 h 354552"/>
              <a:gd name="connsiteX314" fmla="*/ 1828139 w 2298689"/>
              <a:gd name="connsiteY314" fmla="*/ 139560 h 354552"/>
              <a:gd name="connsiteX315" fmla="*/ 1793555 w 2298689"/>
              <a:gd name="connsiteY315" fmla="*/ 139560 h 354552"/>
              <a:gd name="connsiteX316" fmla="*/ 1793555 w 2298689"/>
              <a:gd name="connsiteY316" fmla="*/ 98785 h 354552"/>
              <a:gd name="connsiteX317" fmla="*/ 1777394 w 2298689"/>
              <a:gd name="connsiteY317" fmla="*/ 98785 h 354552"/>
              <a:gd name="connsiteX318" fmla="*/ 1772834 w 2298689"/>
              <a:gd name="connsiteY318" fmla="*/ 100157 h 354552"/>
              <a:gd name="connsiteX319" fmla="*/ 1770425 w 2298689"/>
              <a:gd name="connsiteY319" fmla="*/ 104049 h 354552"/>
              <a:gd name="connsiteX320" fmla="*/ 1763864 w 2298689"/>
              <a:gd name="connsiteY320" fmla="*/ 139374 h 354552"/>
              <a:gd name="connsiteX321" fmla="*/ 1743032 w 2298689"/>
              <a:gd name="connsiteY321" fmla="*/ 142785 h 354552"/>
              <a:gd name="connsiteX322" fmla="*/ 1743032 w 2298689"/>
              <a:gd name="connsiteY322" fmla="*/ 155165 h 354552"/>
              <a:gd name="connsiteX323" fmla="*/ 1744811 w 2298689"/>
              <a:gd name="connsiteY323" fmla="*/ 160095 h 354552"/>
              <a:gd name="connsiteX324" fmla="*/ 1749111 w 2298689"/>
              <a:gd name="connsiteY324" fmla="*/ 161726 h 354552"/>
              <a:gd name="connsiteX325" fmla="*/ 1762344 w 2298689"/>
              <a:gd name="connsiteY325" fmla="*/ 161726 h 354552"/>
              <a:gd name="connsiteX326" fmla="*/ 1762344 w 2298689"/>
              <a:gd name="connsiteY326" fmla="*/ 234082 h 354552"/>
              <a:gd name="connsiteX327" fmla="*/ 1771351 w 2298689"/>
              <a:gd name="connsiteY327" fmla="*/ 260400 h 354552"/>
              <a:gd name="connsiteX328" fmla="*/ 1797299 w 2298689"/>
              <a:gd name="connsiteY328" fmla="*/ 269927 h 354552"/>
              <a:gd name="connsiteX329" fmla="*/ 1815573 w 2298689"/>
              <a:gd name="connsiteY329" fmla="*/ 267035 h 354552"/>
              <a:gd name="connsiteX330" fmla="*/ 1831216 w 2298689"/>
              <a:gd name="connsiteY330" fmla="*/ 258473 h 354552"/>
              <a:gd name="connsiteX331" fmla="*/ 1821875 w 2298689"/>
              <a:gd name="connsiteY331" fmla="*/ 243312 h 354552"/>
              <a:gd name="connsiteX332" fmla="*/ 1820096 w 2298689"/>
              <a:gd name="connsiteY332" fmla="*/ 241236 h 354552"/>
              <a:gd name="connsiteX333" fmla="*/ 1485041 w 2298689"/>
              <a:gd name="connsiteY333" fmla="*/ 101714 h 354552"/>
              <a:gd name="connsiteX334" fmla="*/ 1462800 w 2298689"/>
              <a:gd name="connsiteY334" fmla="*/ 89741 h 354552"/>
              <a:gd name="connsiteX335" fmla="*/ 1431108 w 2298689"/>
              <a:gd name="connsiteY335" fmla="*/ 85441 h 354552"/>
              <a:gd name="connsiteX336" fmla="*/ 1371799 w 2298689"/>
              <a:gd name="connsiteY336" fmla="*/ 85441 h 354552"/>
              <a:gd name="connsiteX337" fmla="*/ 1371799 w 2298689"/>
              <a:gd name="connsiteY337" fmla="*/ 267925 h 354552"/>
              <a:gd name="connsiteX338" fmla="*/ 1405976 w 2298689"/>
              <a:gd name="connsiteY338" fmla="*/ 267925 h 354552"/>
              <a:gd name="connsiteX339" fmla="*/ 1405976 w 2298689"/>
              <a:gd name="connsiteY339" fmla="*/ 203687 h 354552"/>
              <a:gd name="connsiteX340" fmla="*/ 1431330 w 2298689"/>
              <a:gd name="connsiteY340" fmla="*/ 203687 h 354552"/>
              <a:gd name="connsiteX341" fmla="*/ 1462393 w 2298689"/>
              <a:gd name="connsiteY341" fmla="*/ 199387 h 354552"/>
              <a:gd name="connsiteX342" fmla="*/ 1484633 w 2298689"/>
              <a:gd name="connsiteY342" fmla="*/ 187006 h 354552"/>
              <a:gd name="connsiteX343" fmla="*/ 1497866 w 2298689"/>
              <a:gd name="connsiteY343" fmla="*/ 168028 h 354552"/>
              <a:gd name="connsiteX344" fmla="*/ 1502352 w 2298689"/>
              <a:gd name="connsiteY344" fmla="*/ 143785 h 354552"/>
              <a:gd name="connsiteX345" fmla="*/ 1498126 w 2298689"/>
              <a:gd name="connsiteY345" fmla="*/ 120322 h 354552"/>
              <a:gd name="connsiteX346" fmla="*/ 1485041 w 2298689"/>
              <a:gd name="connsiteY346" fmla="*/ 101714 h 354552"/>
              <a:gd name="connsiteX347" fmla="*/ 1465988 w 2298689"/>
              <a:gd name="connsiteY347" fmla="*/ 157538 h 354552"/>
              <a:gd name="connsiteX348" fmla="*/ 1459094 w 2298689"/>
              <a:gd name="connsiteY348" fmla="*/ 168139 h 354552"/>
              <a:gd name="connsiteX349" fmla="*/ 1447566 w 2298689"/>
              <a:gd name="connsiteY349" fmla="*/ 174811 h 354552"/>
              <a:gd name="connsiteX350" fmla="*/ 1431293 w 2298689"/>
              <a:gd name="connsiteY350" fmla="*/ 177146 h 354552"/>
              <a:gd name="connsiteX351" fmla="*/ 1405976 w 2298689"/>
              <a:gd name="connsiteY351" fmla="*/ 177146 h 354552"/>
              <a:gd name="connsiteX352" fmla="*/ 1405976 w 2298689"/>
              <a:gd name="connsiteY352" fmla="*/ 111685 h 354552"/>
              <a:gd name="connsiteX353" fmla="*/ 1431330 w 2298689"/>
              <a:gd name="connsiteY353" fmla="*/ 111685 h 354552"/>
              <a:gd name="connsiteX354" fmla="*/ 1447751 w 2298689"/>
              <a:gd name="connsiteY354" fmla="*/ 113909 h 354552"/>
              <a:gd name="connsiteX355" fmla="*/ 1459242 w 2298689"/>
              <a:gd name="connsiteY355" fmla="*/ 120285 h 354552"/>
              <a:gd name="connsiteX356" fmla="*/ 1466062 w 2298689"/>
              <a:gd name="connsiteY356" fmla="*/ 130367 h 354552"/>
              <a:gd name="connsiteX357" fmla="*/ 1468249 w 2298689"/>
              <a:gd name="connsiteY357" fmla="*/ 143785 h 354552"/>
              <a:gd name="connsiteX358" fmla="*/ 1465988 w 2298689"/>
              <a:gd name="connsiteY358" fmla="*/ 157575 h 354552"/>
              <a:gd name="connsiteX359" fmla="*/ 1565033 w 2298689"/>
              <a:gd name="connsiteY359" fmla="*/ 142711 h 354552"/>
              <a:gd name="connsiteX360" fmla="*/ 1550539 w 2298689"/>
              <a:gd name="connsiteY360" fmla="*/ 160911 h 354552"/>
              <a:gd name="connsiteX361" fmla="*/ 1548649 w 2298689"/>
              <a:gd name="connsiteY361" fmla="*/ 146269 h 354552"/>
              <a:gd name="connsiteX362" fmla="*/ 1541904 w 2298689"/>
              <a:gd name="connsiteY362" fmla="*/ 138242 h 354552"/>
              <a:gd name="connsiteX363" fmla="*/ 1539419 w 2298689"/>
              <a:gd name="connsiteY363" fmla="*/ 138448 h 354552"/>
              <a:gd name="connsiteX364" fmla="*/ 1521256 w 2298689"/>
              <a:gd name="connsiteY364" fmla="*/ 138448 h 354552"/>
              <a:gd name="connsiteX365" fmla="*/ 1521256 w 2298689"/>
              <a:gd name="connsiteY365" fmla="*/ 267925 h 354552"/>
              <a:gd name="connsiteX366" fmla="*/ 1552430 w 2298689"/>
              <a:gd name="connsiteY366" fmla="*/ 267925 h 354552"/>
              <a:gd name="connsiteX367" fmla="*/ 1552430 w 2298689"/>
              <a:gd name="connsiteY367" fmla="*/ 188267 h 354552"/>
              <a:gd name="connsiteX368" fmla="*/ 1557026 w 2298689"/>
              <a:gd name="connsiteY368" fmla="*/ 179037 h 354552"/>
              <a:gd name="connsiteX369" fmla="*/ 1562698 w 2298689"/>
              <a:gd name="connsiteY369" fmla="*/ 172179 h 354552"/>
              <a:gd name="connsiteX370" fmla="*/ 1570111 w 2298689"/>
              <a:gd name="connsiteY370" fmla="*/ 167842 h 354552"/>
              <a:gd name="connsiteX371" fmla="*/ 1579341 w 2298689"/>
              <a:gd name="connsiteY371" fmla="*/ 166323 h 354552"/>
              <a:gd name="connsiteX372" fmla="*/ 1586755 w 2298689"/>
              <a:gd name="connsiteY372" fmla="*/ 166953 h 354552"/>
              <a:gd name="connsiteX373" fmla="*/ 1592352 w 2298689"/>
              <a:gd name="connsiteY373" fmla="*/ 167583 h 354552"/>
              <a:gd name="connsiteX374" fmla="*/ 1595577 w 2298689"/>
              <a:gd name="connsiteY374" fmla="*/ 166619 h 354552"/>
              <a:gd name="connsiteX375" fmla="*/ 1597393 w 2298689"/>
              <a:gd name="connsiteY375" fmla="*/ 163394 h 354552"/>
              <a:gd name="connsiteX376" fmla="*/ 1599395 w 2298689"/>
              <a:gd name="connsiteY376" fmla="*/ 140042 h 354552"/>
              <a:gd name="connsiteX377" fmla="*/ 1585012 w 2298689"/>
              <a:gd name="connsiteY377" fmla="*/ 136112 h 354552"/>
              <a:gd name="connsiteX378" fmla="*/ 1565033 w 2298689"/>
              <a:gd name="connsiteY378" fmla="*/ 142673 h 354552"/>
              <a:gd name="connsiteX379" fmla="*/ 1715379 w 2298689"/>
              <a:gd name="connsiteY379" fmla="*/ 154387 h 354552"/>
              <a:gd name="connsiteX380" fmla="*/ 1695103 w 2298689"/>
              <a:gd name="connsiteY380" fmla="*/ 141080 h 354552"/>
              <a:gd name="connsiteX381" fmla="*/ 1669156 w 2298689"/>
              <a:gd name="connsiteY381" fmla="*/ 136372 h 354552"/>
              <a:gd name="connsiteX382" fmla="*/ 1642764 w 2298689"/>
              <a:gd name="connsiteY382" fmla="*/ 141043 h 354552"/>
              <a:gd name="connsiteX383" fmla="*/ 1622525 w 2298689"/>
              <a:gd name="connsiteY383" fmla="*/ 154276 h 354552"/>
              <a:gd name="connsiteX384" fmla="*/ 1609514 w 2298689"/>
              <a:gd name="connsiteY384" fmla="*/ 175219 h 354552"/>
              <a:gd name="connsiteX385" fmla="*/ 1609514 w 2298689"/>
              <a:gd name="connsiteY385" fmla="*/ 230635 h 354552"/>
              <a:gd name="connsiteX386" fmla="*/ 1622525 w 2298689"/>
              <a:gd name="connsiteY386" fmla="*/ 251727 h 354552"/>
              <a:gd name="connsiteX387" fmla="*/ 1642764 w 2298689"/>
              <a:gd name="connsiteY387" fmla="*/ 265108 h 354552"/>
              <a:gd name="connsiteX388" fmla="*/ 1669156 w 2298689"/>
              <a:gd name="connsiteY388" fmla="*/ 269816 h 354552"/>
              <a:gd name="connsiteX389" fmla="*/ 1695103 w 2298689"/>
              <a:gd name="connsiteY389" fmla="*/ 265145 h 354552"/>
              <a:gd name="connsiteX390" fmla="*/ 1715305 w 2298689"/>
              <a:gd name="connsiteY390" fmla="*/ 251764 h 354552"/>
              <a:gd name="connsiteX391" fmla="*/ 1728464 w 2298689"/>
              <a:gd name="connsiteY391" fmla="*/ 230672 h 354552"/>
              <a:gd name="connsiteX392" fmla="*/ 1728464 w 2298689"/>
              <a:gd name="connsiteY392" fmla="*/ 175256 h 354552"/>
              <a:gd name="connsiteX393" fmla="*/ 1715416 w 2298689"/>
              <a:gd name="connsiteY393" fmla="*/ 154350 h 354552"/>
              <a:gd name="connsiteX394" fmla="*/ 1692953 w 2298689"/>
              <a:gd name="connsiteY394" fmla="*/ 234972 h 354552"/>
              <a:gd name="connsiteX395" fmla="*/ 1669045 w 2298689"/>
              <a:gd name="connsiteY395" fmla="*/ 245833 h 354552"/>
              <a:gd name="connsiteX396" fmla="*/ 1644765 w 2298689"/>
              <a:gd name="connsiteY396" fmla="*/ 234935 h 354552"/>
              <a:gd name="connsiteX397" fmla="*/ 1636870 w 2298689"/>
              <a:gd name="connsiteY397" fmla="*/ 203205 h 354552"/>
              <a:gd name="connsiteX398" fmla="*/ 1644765 w 2298689"/>
              <a:gd name="connsiteY398" fmla="*/ 171327 h 354552"/>
              <a:gd name="connsiteX399" fmla="*/ 1669045 w 2298689"/>
              <a:gd name="connsiteY399" fmla="*/ 160206 h 354552"/>
              <a:gd name="connsiteX400" fmla="*/ 1692953 w 2298689"/>
              <a:gd name="connsiteY400" fmla="*/ 171327 h 354552"/>
              <a:gd name="connsiteX401" fmla="*/ 1700701 w 2298689"/>
              <a:gd name="connsiteY401" fmla="*/ 203242 h 354552"/>
              <a:gd name="connsiteX402" fmla="*/ 1692953 w 2298689"/>
              <a:gd name="connsiteY402" fmla="*/ 234972 h 354552"/>
              <a:gd name="connsiteX403" fmla="*/ 2297156 w 2298689"/>
              <a:gd name="connsiteY403" fmla="*/ 116689 h 354552"/>
              <a:gd name="connsiteX404" fmla="*/ 2293004 w 2298689"/>
              <a:gd name="connsiteY404" fmla="*/ 106718 h 354552"/>
              <a:gd name="connsiteX405" fmla="*/ 2286480 w 2298689"/>
              <a:gd name="connsiteY405" fmla="*/ 98266 h 354552"/>
              <a:gd name="connsiteX406" fmla="*/ 2278029 w 2298689"/>
              <a:gd name="connsiteY406" fmla="*/ 91891 h 354552"/>
              <a:gd name="connsiteX407" fmla="*/ 2235957 w 2298689"/>
              <a:gd name="connsiteY407" fmla="*/ 91891 h 354552"/>
              <a:gd name="connsiteX408" fmla="*/ 2221130 w 2298689"/>
              <a:gd name="connsiteY408" fmla="*/ 106718 h 354552"/>
              <a:gd name="connsiteX409" fmla="*/ 2215422 w 2298689"/>
              <a:gd name="connsiteY409" fmla="*/ 127809 h 354552"/>
              <a:gd name="connsiteX410" fmla="*/ 2221130 w 2298689"/>
              <a:gd name="connsiteY410" fmla="*/ 148827 h 354552"/>
              <a:gd name="connsiteX411" fmla="*/ 2235957 w 2298689"/>
              <a:gd name="connsiteY411" fmla="*/ 163654 h 354552"/>
              <a:gd name="connsiteX412" fmla="*/ 2278029 w 2298689"/>
              <a:gd name="connsiteY412" fmla="*/ 163654 h 354552"/>
              <a:gd name="connsiteX413" fmla="*/ 2286480 w 2298689"/>
              <a:gd name="connsiteY413" fmla="*/ 157130 h 354552"/>
              <a:gd name="connsiteX414" fmla="*/ 2293004 w 2298689"/>
              <a:gd name="connsiteY414" fmla="*/ 148715 h 354552"/>
              <a:gd name="connsiteX415" fmla="*/ 2297193 w 2298689"/>
              <a:gd name="connsiteY415" fmla="*/ 138744 h 354552"/>
              <a:gd name="connsiteX416" fmla="*/ 2297193 w 2298689"/>
              <a:gd name="connsiteY416" fmla="*/ 116504 h 354552"/>
              <a:gd name="connsiteX417" fmla="*/ 2291892 w 2298689"/>
              <a:gd name="connsiteY417" fmla="*/ 137558 h 354552"/>
              <a:gd name="connsiteX418" fmla="*/ 2288186 w 2298689"/>
              <a:gd name="connsiteY418" fmla="*/ 146306 h 354552"/>
              <a:gd name="connsiteX419" fmla="*/ 2266575 w 2298689"/>
              <a:gd name="connsiteY419" fmla="*/ 163024 h 354552"/>
              <a:gd name="connsiteX420" fmla="*/ 2247263 w 2298689"/>
              <a:gd name="connsiteY420" fmla="*/ 163024 h 354552"/>
              <a:gd name="connsiteX421" fmla="*/ 2238663 w 2298689"/>
              <a:gd name="connsiteY421" fmla="*/ 159317 h 354552"/>
              <a:gd name="connsiteX422" fmla="*/ 2231250 w 2298689"/>
              <a:gd name="connsiteY422" fmla="*/ 153646 h 354552"/>
              <a:gd name="connsiteX423" fmla="*/ 2225652 w 2298689"/>
              <a:gd name="connsiteY423" fmla="*/ 146232 h 354552"/>
              <a:gd name="connsiteX424" fmla="*/ 2220834 w 2298689"/>
              <a:gd name="connsiteY424" fmla="*/ 127698 h 354552"/>
              <a:gd name="connsiteX425" fmla="*/ 2222094 w 2298689"/>
              <a:gd name="connsiteY425" fmla="*/ 117875 h 354552"/>
              <a:gd name="connsiteX426" fmla="*/ 2225801 w 2298689"/>
              <a:gd name="connsiteY426" fmla="*/ 109053 h 354552"/>
              <a:gd name="connsiteX427" fmla="*/ 2231398 w 2298689"/>
              <a:gd name="connsiteY427" fmla="*/ 101640 h 354552"/>
              <a:gd name="connsiteX428" fmla="*/ 2247411 w 2298689"/>
              <a:gd name="connsiteY428" fmla="*/ 92298 h 354552"/>
              <a:gd name="connsiteX429" fmla="*/ 2271209 w 2298689"/>
              <a:gd name="connsiteY429" fmla="*/ 93855 h 354552"/>
              <a:gd name="connsiteX430" fmla="*/ 2282699 w 2298689"/>
              <a:gd name="connsiteY430" fmla="*/ 101751 h 354552"/>
              <a:gd name="connsiteX431" fmla="*/ 2290410 w 2298689"/>
              <a:gd name="connsiteY431" fmla="*/ 113464 h 354552"/>
              <a:gd name="connsiteX432" fmla="*/ 2291966 w 2298689"/>
              <a:gd name="connsiteY432" fmla="*/ 137595 h 354552"/>
              <a:gd name="connsiteX433" fmla="*/ 2265167 w 2298689"/>
              <a:gd name="connsiteY433" fmla="*/ 132072 h 354552"/>
              <a:gd name="connsiteX434" fmla="*/ 2263498 w 2298689"/>
              <a:gd name="connsiteY434" fmla="*/ 130589 h 354552"/>
              <a:gd name="connsiteX435" fmla="*/ 2272580 w 2298689"/>
              <a:gd name="connsiteY435" fmla="*/ 125437 h 354552"/>
              <a:gd name="connsiteX436" fmla="*/ 2275620 w 2298689"/>
              <a:gd name="connsiteY436" fmla="*/ 116318 h 354552"/>
              <a:gd name="connsiteX437" fmla="*/ 2270912 w 2298689"/>
              <a:gd name="connsiteY437" fmla="*/ 105791 h 354552"/>
              <a:gd name="connsiteX438" fmla="*/ 2256307 w 2298689"/>
              <a:gd name="connsiteY438" fmla="*/ 102084 h 354552"/>
              <a:gd name="connsiteX439" fmla="*/ 2239998 w 2298689"/>
              <a:gd name="connsiteY439" fmla="*/ 102084 h 354552"/>
              <a:gd name="connsiteX440" fmla="*/ 2239998 w 2298689"/>
              <a:gd name="connsiteY440" fmla="*/ 153127 h 354552"/>
              <a:gd name="connsiteX441" fmla="*/ 2248894 w 2298689"/>
              <a:gd name="connsiteY441" fmla="*/ 153127 h 354552"/>
              <a:gd name="connsiteX442" fmla="*/ 2248894 w 2298689"/>
              <a:gd name="connsiteY442" fmla="*/ 132925 h 354552"/>
              <a:gd name="connsiteX443" fmla="*/ 2253416 w 2298689"/>
              <a:gd name="connsiteY443" fmla="*/ 132925 h 354552"/>
              <a:gd name="connsiteX444" fmla="*/ 2255603 w 2298689"/>
              <a:gd name="connsiteY444" fmla="*/ 133332 h 354552"/>
              <a:gd name="connsiteX445" fmla="*/ 2256827 w 2298689"/>
              <a:gd name="connsiteY445" fmla="*/ 134481 h 354552"/>
              <a:gd name="connsiteX446" fmla="*/ 2268355 w 2298689"/>
              <a:gd name="connsiteY446" fmla="*/ 151718 h 354552"/>
              <a:gd name="connsiteX447" fmla="*/ 2271097 w 2298689"/>
              <a:gd name="connsiteY447" fmla="*/ 153164 h 354552"/>
              <a:gd name="connsiteX448" fmla="*/ 2279586 w 2298689"/>
              <a:gd name="connsiteY448" fmla="*/ 153164 h 354552"/>
              <a:gd name="connsiteX449" fmla="*/ 2266575 w 2298689"/>
              <a:gd name="connsiteY449" fmla="*/ 134111 h 354552"/>
              <a:gd name="connsiteX450" fmla="*/ 2265167 w 2298689"/>
              <a:gd name="connsiteY450" fmla="*/ 132072 h 354552"/>
              <a:gd name="connsiteX451" fmla="*/ 2255381 w 2298689"/>
              <a:gd name="connsiteY451" fmla="*/ 126438 h 354552"/>
              <a:gd name="connsiteX452" fmla="*/ 2248820 w 2298689"/>
              <a:gd name="connsiteY452" fmla="*/ 126438 h 354552"/>
              <a:gd name="connsiteX453" fmla="*/ 2248820 w 2298689"/>
              <a:gd name="connsiteY453" fmla="*/ 109053 h 354552"/>
              <a:gd name="connsiteX454" fmla="*/ 2256233 w 2298689"/>
              <a:gd name="connsiteY454" fmla="*/ 109053 h 354552"/>
              <a:gd name="connsiteX455" fmla="*/ 2261237 w 2298689"/>
              <a:gd name="connsiteY455" fmla="*/ 109572 h 354552"/>
              <a:gd name="connsiteX456" fmla="*/ 2264499 w 2298689"/>
              <a:gd name="connsiteY456" fmla="*/ 111129 h 354552"/>
              <a:gd name="connsiteX457" fmla="*/ 2266279 w 2298689"/>
              <a:gd name="connsiteY457" fmla="*/ 113761 h 354552"/>
              <a:gd name="connsiteX458" fmla="*/ 2266835 w 2298689"/>
              <a:gd name="connsiteY458" fmla="*/ 117467 h 354552"/>
              <a:gd name="connsiteX459" fmla="*/ 2264277 w 2298689"/>
              <a:gd name="connsiteY459" fmla="*/ 124103 h 354552"/>
              <a:gd name="connsiteX460" fmla="*/ 2255344 w 2298689"/>
              <a:gd name="connsiteY460" fmla="*/ 126401 h 35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Lst>
            <a:rect l="l" t="t" r="r" b="b"/>
            <a:pathLst>
              <a:path w="2298689" h="354552">
                <a:moveTo>
                  <a:pt x="178110" y="4448"/>
                </a:moveTo>
                <a:lnTo>
                  <a:pt x="166211" y="0"/>
                </a:lnTo>
                <a:lnTo>
                  <a:pt x="154313" y="4448"/>
                </a:lnTo>
                <a:lnTo>
                  <a:pt x="22315" y="53785"/>
                </a:lnTo>
                <a:lnTo>
                  <a:pt x="0" y="62237"/>
                </a:lnTo>
                <a:lnTo>
                  <a:pt x="222" y="86034"/>
                </a:lnTo>
                <a:cubicBezTo>
                  <a:pt x="222" y="101121"/>
                  <a:pt x="519" y="123102"/>
                  <a:pt x="519" y="134222"/>
                </a:cubicBezTo>
                <a:cubicBezTo>
                  <a:pt x="519" y="191306"/>
                  <a:pt x="23093" y="244350"/>
                  <a:pt x="65832" y="287645"/>
                </a:cubicBezTo>
                <a:cubicBezTo>
                  <a:pt x="90736" y="312572"/>
                  <a:pt x="119785" y="332979"/>
                  <a:pt x="151681" y="347954"/>
                </a:cubicBezTo>
                <a:lnTo>
                  <a:pt x="165841" y="354552"/>
                </a:lnTo>
                <a:lnTo>
                  <a:pt x="180075" y="348065"/>
                </a:lnTo>
                <a:cubicBezTo>
                  <a:pt x="215548" y="331904"/>
                  <a:pt x="331348" y="268704"/>
                  <a:pt x="331348" y="134222"/>
                </a:cubicBezTo>
                <a:cubicBezTo>
                  <a:pt x="331348" y="123102"/>
                  <a:pt x="331348" y="100861"/>
                  <a:pt x="331644" y="86034"/>
                </a:cubicBezTo>
                <a:lnTo>
                  <a:pt x="331867" y="62274"/>
                </a:lnTo>
                <a:lnTo>
                  <a:pt x="309626" y="53933"/>
                </a:lnTo>
                <a:close/>
                <a:moveTo>
                  <a:pt x="297431" y="134185"/>
                </a:moveTo>
                <a:cubicBezTo>
                  <a:pt x="297431" y="249465"/>
                  <a:pt x="193827" y="304437"/>
                  <a:pt x="166026" y="317114"/>
                </a:cubicBezTo>
                <a:cubicBezTo>
                  <a:pt x="138707" y="304400"/>
                  <a:pt x="34473" y="248428"/>
                  <a:pt x="34473" y="134148"/>
                </a:cubicBezTo>
                <a:cubicBezTo>
                  <a:pt x="34473" y="123028"/>
                  <a:pt x="34473" y="101380"/>
                  <a:pt x="34176" y="85589"/>
                </a:cubicBezTo>
                <a:lnTo>
                  <a:pt x="85181" y="66536"/>
                </a:lnTo>
                <a:lnTo>
                  <a:pt x="85181" y="177146"/>
                </a:lnTo>
                <a:lnTo>
                  <a:pt x="102158" y="157834"/>
                </a:lnTo>
                <a:lnTo>
                  <a:pt x="119172" y="177146"/>
                </a:lnTo>
                <a:lnTo>
                  <a:pt x="119172" y="53822"/>
                </a:lnTo>
                <a:lnTo>
                  <a:pt x="166174" y="36289"/>
                </a:lnTo>
                <a:lnTo>
                  <a:pt x="297653" y="85589"/>
                </a:lnTo>
                <a:cubicBezTo>
                  <a:pt x="297653" y="101380"/>
                  <a:pt x="297394" y="123213"/>
                  <a:pt x="297394" y="134148"/>
                </a:cubicBezTo>
                <a:close/>
                <a:moveTo>
                  <a:pt x="1237318" y="85441"/>
                </a:moveTo>
                <a:lnTo>
                  <a:pt x="1093347" y="85441"/>
                </a:lnTo>
                <a:lnTo>
                  <a:pt x="1093347" y="113316"/>
                </a:lnTo>
                <a:lnTo>
                  <a:pt x="1148356" y="113316"/>
                </a:lnTo>
                <a:lnTo>
                  <a:pt x="1148356" y="267888"/>
                </a:lnTo>
                <a:lnTo>
                  <a:pt x="1182310" y="267888"/>
                </a:lnTo>
                <a:lnTo>
                  <a:pt x="1182310" y="113316"/>
                </a:lnTo>
                <a:lnTo>
                  <a:pt x="1237318" y="113316"/>
                </a:lnTo>
                <a:close/>
                <a:moveTo>
                  <a:pt x="1094608" y="150124"/>
                </a:moveTo>
                <a:cubicBezTo>
                  <a:pt x="1090897" y="145768"/>
                  <a:pt x="1086228" y="142329"/>
                  <a:pt x="1080967" y="140079"/>
                </a:cubicBezTo>
                <a:cubicBezTo>
                  <a:pt x="1075028" y="137552"/>
                  <a:pt x="1068627" y="136289"/>
                  <a:pt x="1062173" y="136372"/>
                </a:cubicBezTo>
                <a:cubicBezTo>
                  <a:pt x="1054825" y="136198"/>
                  <a:pt x="1047535" y="137706"/>
                  <a:pt x="1040859" y="140783"/>
                </a:cubicBezTo>
                <a:cubicBezTo>
                  <a:pt x="1034752" y="143766"/>
                  <a:pt x="1029129" y="147653"/>
                  <a:pt x="1024179" y="152311"/>
                </a:cubicBezTo>
                <a:lnTo>
                  <a:pt x="1024179" y="80400"/>
                </a:lnTo>
                <a:lnTo>
                  <a:pt x="993005" y="80400"/>
                </a:lnTo>
                <a:lnTo>
                  <a:pt x="993005" y="267925"/>
                </a:lnTo>
                <a:lnTo>
                  <a:pt x="1024179" y="267925"/>
                </a:lnTo>
                <a:lnTo>
                  <a:pt x="1024179" y="174292"/>
                </a:lnTo>
                <a:cubicBezTo>
                  <a:pt x="1028098" y="170298"/>
                  <a:pt x="1032612" y="166934"/>
                  <a:pt x="1037560" y="164321"/>
                </a:cubicBezTo>
                <a:cubicBezTo>
                  <a:pt x="1042237" y="161871"/>
                  <a:pt x="1047441" y="160599"/>
                  <a:pt x="1052721" y="160614"/>
                </a:cubicBezTo>
                <a:cubicBezTo>
                  <a:pt x="1058935" y="160125"/>
                  <a:pt x="1065030" y="162517"/>
                  <a:pt x="1069253" y="167101"/>
                </a:cubicBezTo>
                <a:cubicBezTo>
                  <a:pt x="1073204" y="172438"/>
                  <a:pt x="1075123" y="179010"/>
                  <a:pt x="1074665" y="185635"/>
                </a:cubicBezTo>
                <a:lnTo>
                  <a:pt x="1074665" y="268036"/>
                </a:lnTo>
                <a:lnTo>
                  <a:pt x="1105728" y="268036"/>
                </a:lnTo>
                <a:lnTo>
                  <a:pt x="1105728" y="185524"/>
                </a:lnTo>
                <a:cubicBezTo>
                  <a:pt x="1105795" y="178794"/>
                  <a:pt x="1104832" y="172094"/>
                  <a:pt x="1102874" y="165655"/>
                </a:cubicBezTo>
                <a:cubicBezTo>
                  <a:pt x="1101180" y="159980"/>
                  <a:pt x="1098369" y="154699"/>
                  <a:pt x="1094608" y="150124"/>
                </a:cubicBezTo>
                <a:close/>
                <a:moveTo>
                  <a:pt x="718408" y="204614"/>
                </a:moveTo>
                <a:cubicBezTo>
                  <a:pt x="719675" y="201607"/>
                  <a:pt x="720196" y="198339"/>
                  <a:pt x="719928" y="195087"/>
                </a:cubicBezTo>
                <a:cubicBezTo>
                  <a:pt x="720071" y="186594"/>
                  <a:pt x="718638" y="178148"/>
                  <a:pt x="715702" y="170178"/>
                </a:cubicBezTo>
                <a:cubicBezTo>
                  <a:pt x="713144" y="163254"/>
                  <a:pt x="709167" y="156941"/>
                  <a:pt x="704026" y="151644"/>
                </a:cubicBezTo>
                <a:cubicBezTo>
                  <a:pt x="698990" y="146596"/>
                  <a:pt x="692920" y="142701"/>
                  <a:pt x="686233" y="140227"/>
                </a:cubicBezTo>
                <a:cubicBezTo>
                  <a:pt x="678998" y="137554"/>
                  <a:pt x="671335" y="136222"/>
                  <a:pt x="663622" y="136298"/>
                </a:cubicBezTo>
                <a:cubicBezTo>
                  <a:pt x="654717" y="136166"/>
                  <a:pt x="645882" y="137882"/>
                  <a:pt x="637675" y="141339"/>
                </a:cubicBezTo>
                <a:cubicBezTo>
                  <a:pt x="630271" y="144489"/>
                  <a:pt x="623606" y="149147"/>
                  <a:pt x="618103" y="155017"/>
                </a:cubicBezTo>
                <a:cubicBezTo>
                  <a:pt x="612685" y="160898"/>
                  <a:pt x="608501" y="167805"/>
                  <a:pt x="605797" y="175330"/>
                </a:cubicBezTo>
                <a:cubicBezTo>
                  <a:pt x="602917" y="183366"/>
                  <a:pt x="601499" y="191852"/>
                  <a:pt x="601608" y="200388"/>
                </a:cubicBezTo>
                <a:cubicBezTo>
                  <a:pt x="601416" y="210588"/>
                  <a:pt x="603087" y="220738"/>
                  <a:pt x="606538" y="230339"/>
                </a:cubicBezTo>
                <a:cubicBezTo>
                  <a:pt x="609479" y="238437"/>
                  <a:pt x="614074" y="245835"/>
                  <a:pt x="620030" y="252060"/>
                </a:cubicBezTo>
                <a:cubicBezTo>
                  <a:pt x="625726" y="257883"/>
                  <a:pt x="632619" y="262399"/>
                  <a:pt x="640232" y="265293"/>
                </a:cubicBezTo>
                <a:cubicBezTo>
                  <a:pt x="648247" y="268330"/>
                  <a:pt x="656757" y="269851"/>
                  <a:pt x="665327" y="269779"/>
                </a:cubicBezTo>
                <a:cubicBezTo>
                  <a:pt x="670040" y="269769"/>
                  <a:pt x="674746" y="269435"/>
                  <a:pt x="679413" y="268778"/>
                </a:cubicBezTo>
                <a:cubicBezTo>
                  <a:pt x="684274" y="268096"/>
                  <a:pt x="689055" y="266929"/>
                  <a:pt x="693684" y="265293"/>
                </a:cubicBezTo>
                <a:cubicBezTo>
                  <a:pt x="698345" y="263608"/>
                  <a:pt x="702797" y="261394"/>
                  <a:pt x="706954" y="258695"/>
                </a:cubicBezTo>
                <a:cubicBezTo>
                  <a:pt x="711306" y="255906"/>
                  <a:pt x="715216" y="252483"/>
                  <a:pt x="718556" y="248539"/>
                </a:cubicBezTo>
                <a:lnTo>
                  <a:pt x="709586" y="237196"/>
                </a:lnTo>
                <a:cubicBezTo>
                  <a:pt x="708309" y="235254"/>
                  <a:pt x="706085" y="234149"/>
                  <a:pt x="703766" y="234305"/>
                </a:cubicBezTo>
                <a:cubicBezTo>
                  <a:pt x="701643" y="234358"/>
                  <a:pt x="699571" y="234972"/>
                  <a:pt x="697761" y="236084"/>
                </a:cubicBezTo>
                <a:cubicBezTo>
                  <a:pt x="695710" y="237270"/>
                  <a:pt x="693313" y="238568"/>
                  <a:pt x="690570" y="239976"/>
                </a:cubicBezTo>
                <a:cubicBezTo>
                  <a:pt x="687498" y="241541"/>
                  <a:pt x="684299" y="242844"/>
                  <a:pt x="681007" y="243868"/>
                </a:cubicBezTo>
                <a:cubicBezTo>
                  <a:pt x="676775" y="245129"/>
                  <a:pt x="672374" y="245730"/>
                  <a:pt x="667959" y="245647"/>
                </a:cubicBezTo>
                <a:cubicBezTo>
                  <a:pt x="663247" y="245706"/>
                  <a:pt x="658564" y="244915"/>
                  <a:pt x="654133" y="243312"/>
                </a:cubicBezTo>
                <a:cubicBezTo>
                  <a:pt x="650067" y="241868"/>
                  <a:pt x="646379" y="239524"/>
                  <a:pt x="643346" y="236455"/>
                </a:cubicBezTo>
                <a:cubicBezTo>
                  <a:pt x="640093" y="233004"/>
                  <a:pt x="637571" y="228932"/>
                  <a:pt x="635933" y="224482"/>
                </a:cubicBezTo>
                <a:cubicBezTo>
                  <a:pt x="633874" y="218945"/>
                  <a:pt x="632626" y="213139"/>
                  <a:pt x="632226" y="207245"/>
                </a:cubicBezTo>
                <a:lnTo>
                  <a:pt x="712366" y="207245"/>
                </a:lnTo>
                <a:cubicBezTo>
                  <a:pt x="714716" y="207584"/>
                  <a:pt x="717055" y="206565"/>
                  <a:pt x="718408" y="204614"/>
                </a:cubicBezTo>
                <a:close/>
                <a:moveTo>
                  <a:pt x="633115" y="188267"/>
                </a:moveTo>
                <a:cubicBezTo>
                  <a:pt x="633954" y="180107"/>
                  <a:pt x="637428" y="172442"/>
                  <a:pt x="643012" y="166434"/>
                </a:cubicBezTo>
                <a:cubicBezTo>
                  <a:pt x="648742" y="161035"/>
                  <a:pt x="656427" y="158210"/>
                  <a:pt x="664289" y="158613"/>
                </a:cubicBezTo>
                <a:cubicBezTo>
                  <a:pt x="668474" y="158522"/>
                  <a:pt x="672630" y="159318"/>
                  <a:pt x="676485" y="160948"/>
                </a:cubicBezTo>
                <a:cubicBezTo>
                  <a:pt x="679812" y="162386"/>
                  <a:pt x="682766" y="164567"/>
                  <a:pt x="685121" y="167323"/>
                </a:cubicBezTo>
                <a:cubicBezTo>
                  <a:pt x="687435" y="170091"/>
                  <a:pt x="689174" y="173291"/>
                  <a:pt x="690237" y="176739"/>
                </a:cubicBezTo>
                <a:cubicBezTo>
                  <a:pt x="691391" y="180433"/>
                  <a:pt x="691966" y="184285"/>
                  <a:pt x="691942" y="188155"/>
                </a:cubicBezTo>
                <a:close/>
                <a:moveTo>
                  <a:pt x="619845" y="85404"/>
                </a:moveTo>
                <a:lnTo>
                  <a:pt x="475874" y="85404"/>
                </a:lnTo>
                <a:lnTo>
                  <a:pt x="475874" y="113279"/>
                </a:lnTo>
                <a:lnTo>
                  <a:pt x="530883" y="113279"/>
                </a:lnTo>
                <a:lnTo>
                  <a:pt x="530883" y="267851"/>
                </a:lnTo>
                <a:lnTo>
                  <a:pt x="564837" y="267851"/>
                </a:lnTo>
                <a:lnTo>
                  <a:pt x="564837" y="113316"/>
                </a:lnTo>
                <a:lnTo>
                  <a:pt x="619845" y="113316"/>
                </a:lnTo>
                <a:close/>
                <a:moveTo>
                  <a:pt x="829463" y="150087"/>
                </a:moveTo>
                <a:cubicBezTo>
                  <a:pt x="825212" y="145589"/>
                  <a:pt x="820041" y="142061"/>
                  <a:pt x="814302" y="139745"/>
                </a:cubicBezTo>
                <a:cubicBezTo>
                  <a:pt x="807843" y="137179"/>
                  <a:pt x="800938" y="135919"/>
                  <a:pt x="793989" y="136038"/>
                </a:cubicBezTo>
                <a:cubicBezTo>
                  <a:pt x="774105" y="135634"/>
                  <a:pt x="754839" y="142955"/>
                  <a:pt x="740241" y="156463"/>
                </a:cubicBezTo>
                <a:lnTo>
                  <a:pt x="745801" y="166434"/>
                </a:lnTo>
                <a:cubicBezTo>
                  <a:pt x="746770" y="167982"/>
                  <a:pt x="748029" y="169329"/>
                  <a:pt x="749508" y="170400"/>
                </a:cubicBezTo>
                <a:cubicBezTo>
                  <a:pt x="751120" y="171570"/>
                  <a:pt x="753077" y="172170"/>
                  <a:pt x="755068" y="172105"/>
                </a:cubicBezTo>
                <a:cubicBezTo>
                  <a:pt x="757483" y="172133"/>
                  <a:pt x="759862" y="171519"/>
                  <a:pt x="761962" y="170326"/>
                </a:cubicBezTo>
                <a:lnTo>
                  <a:pt x="768820" y="166360"/>
                </a:lnTo>
                <a:cubicBezTo>
                  <a:pt x="771592" y="164747"/>
                  <a:pt x="774509" y="163394"/>
                  <a:pt x="777531" y="162319"/>
                </a:cubicBezTo>
                <a:cubicBezTo>
                  <a:pt x="781590" y="161027"/>
                  <a:pt x="785838" y="160426"/>
                  <a:pt x="790097" y="160540"/>
                </a:cubicBezTo>
                <a:cubicBezTo>
                  <a:pt x="796093" y="160145"/>
                  <a:pt x="801956" y="162425"/>
                  <a:pt x="806110" y="166767"/>
                </a:cubicBezTo>
                <a:cubicBezTo>
                  <a:pt x="809817" y="170944"/>
                  <a:pt x="811670" y="177356"/>
                  <a:pt x="811670" y="186006"/>
                </a:cubicBezTo>
                <a:lnTo>
                  <a:pt x="811670" y="193419"/>
                </a:lnTo>
                <a:cubicBezTo>
                  <a:pt x="802883" y="193588"/>
                  <a:pt x="794117" y="194331"/>
                  <a:pt x="785426" y="195643"/>
                </a:cubicBezTo>
                <a:cubicBezTo>
                  <a:pt x="778598" y="196671"/>
                  <a:pt x="771867" y="198258"/>
                  <a:pt x="765299" y="200388"/>
                </a:cubicBezTo>
                <a:cubicBezTo>
                  <a:pt x="760169" y="202025"/>
                  <a:pt x="755273" y="204317"/>
                  <a:pt x="750731" y="207208"/>
                </a:cubicBezTo>
                <a:cubicBezTo>
                  <a:pt x="747135" y="209511"/>
                  <a:pt x="743889" y="212320"/>
                  <a:pt x="741094" y="215548"/>
                </a:cubicBezTo>
                <a:cubicBezTo>
                  <a:pt x="738735" y="218272"/>
                  <a:pt x="736912" y="221416"/>
                  <a:pt x="735719" y="224815"/>
                </a:cubicBezTo>
                <a:cubicBezTo>
                  <a:pt x="734643" y="227966"/>
                  <a:pt x="734092" y="231272"/>
                  <a:pt x="734088" y="234601"/>
                </a:cubicBezTo>
                <a:cubicBezTo>
                  <a:pt x="733981" y="239827"/>
                  <a:pt x="734926" y="245021"/>
                  <a:pt x="736868" y="249873"/>
                </a:cubicBezTo>
                <a:cubicBezTo>
                  <a:pt x="738578" y="254136"/>
                  <a:pt x="741256" y="257942"/>
                  <a:pt x="744689" y="260993"/>
                </a:cubicBezTo>
                <a:cubicBezTo>
                  <a:pt x="748178" y="264009"/>
                  <a:pt x="752255" y="266268"/>
                  <a:pt x="756662" y="267629"/>
                </a:cubicBezTo>
                <a:cubicBezTo>
                  <a:pt x="761570" y="269148"/>
                  <a:pt x="766684" y="269899"/>
                  <a:pt x="771823" y="269853"/>
                </a:cubicBezTo>
                <a:cubicBezTo>
                  <a:pt x="776078" y="269890"/>
                  <a:pt x="780325" y="269493"/>
                  <a:pt x="784500" y="268666"/>
                </a:cubicBezTo>
                <a:cubicBezTo>
                  <a:pt x="788211" y="267898"/>
                  <a:pt x="791827" y="266730"/>
                  <a:pt x="795286" y="265182"/>
                </a:cubicBezTo>
                <a:cubicBezTo>
                  <a:pt x="798701" y="263642"/>
                  <a:pt x="801954" y="261768"/>
                  <a:pt x="804998" y="259585"/>
                </a:cubicBezTo>
                <a:cubicBezTo>
                  <a:pt x="808339" y="257182"/>
                  <a:pt x="811544" y="254595"/>
                  <a:pt x="814599" y="251838"/>
                </a:cubicBezTo>
                <a:lnTo>
                  <a:pt x="817379" y="261179"/>
                </a:lnTo>
                <a:cubicBezTo>
                  <a:pt x="817912" y="263365"/>
                  <a:pt x="819231" y="265278"/>
                  <a:pt x="821085" y="266554"/>
                </a:cubicBezTo>
                <a:cubicBezTo>
                  <a:pt x="823214" y="267555"/>
                  <a:pt x="825557" y="268014"/>
                  <a:pt x="827906" y="267888"/>
                </a:cubicBezTo>
                <a:lnTo>
                  <a:pt x="842029" y="267888"/>
                </a:lnTo>
                <a:lnTo>
                  <a:pt x="842029" y="186154"/>
                </a:lnTo>
                <a:cubicBezTo>
                  <a:pt x="842103" y="179313"/>
                  <a:pt x="841025" y="172509"/>
                  <a:pt x="838841" y="166026"/>
                </a:cubicBezTo>
                <a:cubicBezTo>
                  <a:pt x="836861" y="160128"/>
                  <a:pt x="833666" y="154711"/>
                  <a:pt x="829463" y="150124"/>
                </a:cubicBezTo>
                <a:close/>
                <a:moveTo>
                  <a:pt x="811670" y="234453"/>
                </a:moveTo>
                <a:cubicBezTo>
                  <a:pt x="807793" y="238748"/>
                  <a:pt x="803188" y="242325"/>
                  <a:pt x="798066" y="245017"/>
                </a:cubicBezTo>
                <a:cubicBezTo>
                  <a:pt x="792875" y="247447"/>
                  <a:pt x="787190" y="248640"/>
                  <a:pt x="781460" y="248502"/>
                </a:cubicBezTo>
                <a:cubicBezTo>
                  <a:pt x="776946" y="248658"/>
                  <a:pt x="772502" y="247358"/>
                  <a:pt x="768783" y="244795"/>
                </a:cubicBezTo>
                <a:cubicBezTo>
                  <a:pt x="763393" y="239756"/>
                  <a:pt x="762365" y="231589"/>
                  <a:pt x="766336" y="225371"/>
                </a:cubicBezTo>
                <a:cubicBezTo>
                  <a:pt x="768390" y="222646"/>
                  <a:pt x="771126" y="220510"/>
                  <a:pt x="774269" y="219181"/>
                </a:cubicBezTo>
                <a:cubicBezTo>
                  <a:pt x="779006" y="217109"/>
                  <a:pt x="783989" y="215652"/>
                  <a:pt x="789096" y="214844"/>
                </a:cubicBezTo>
                <a:cubicBezTo>
                  <a:pt x="796610" y="213565"/>
                  <a:pt x="804201" y="212785"/>
                  <a:pt x="811818" y="212509"/>
                </a:cubicBezTo>
                <a:close/>
                <a:moveTo>
                  <a:pt x="958940" y="234453"/>
                </a:moveTo>
                <a:cubicBezTo>
                  <a:pt x="957041" y="234443"/>
                  <a:pt x="955197" y="235084"/>
                  <a:pt x="953713" y="236269"/>
                </a:cubicBezTo>
                <a:cubicBezTo>
                  <a:pt x="952157" y="237480"/>
                  <a:pt x="950328" y="238827"/>
                  <a:pt x="948227" y="240310"/>
                </a:cubicBezTo>
                <a:cubicBezTo>
                  <a:pt x="945810" y="241952"/>
                  <a:pt x="943210" y="243308"/>
                  <a:pt x="940480" y="244350"/>
                </a:cubicBezTo>
                <a:cubicBezTo>
                  <a:pt x="936612" y="245696"/>
                  <a:pt x="932527" y="246312"/>
                  <a:pt x="928433" y="246166"/>
                </a:cubicBezTo>
                <a:cubicBezTo>
                  <a:pt x="923814" y="246239"/>
                  <a:pt x="919239" y="245263"/>
                  <a:pt x="915052" y="243312"/>
                </a:cubicBezTo>
                <a:cubicBezTo>
                  <a:pt x="911065" y="241390"/>
                  <a:pt x="907605" y="238528"/>
                  <a:pt x="904970" y="234972"/>
                </a:cubicBezTo>
                <a:cubicBezTo>
                  <a:pt x="901993" y="230901"/>
                  <a:pt x="899829" y="226295"/>
                  <a:pt x="898594" y="221405"/>
                </a:cubicBezTo>
                <a:cubicBezTo>
                  <a:pt x="897029" y="215354"/>
                  <a:pt x="896281" y="209121"/>
                  <a:pt x="896370" y="202871"/>
                </a:cubicBezTo>
                <a:cubicBezTo>
                  <a:pt x="896291" y="196856"/>
                  <a:pt x="896964" y="190854"/>
                  <a:pt x="898371" y="185005"/>
                </a:cubicBezTo>
                <a:cubicBezTo>
                  <a:pt x="899524" y="180167"/>
                  <a:pt x="901601" y="175598"/>
                  <a:pt x="904488" y="171549"/>
                </a:cubicBezTo>
                <a:cubicBezTo>
                  <a:pt x="907162" y="167896"/>
                  <a:pt x="910703" y="164966"/>
                  <a:pt x="914792" y="163024"/>
                </a:cubicBezTo>
                <a:cubicBezTo>
                  <a:pt x="919302" y="160965"/>
                  <a:pt x="924219" y="159951"/>
                  <a:pt x="929175" y="160058"/>
                </a:cubicBezTo>
                <a:cubicBezTo>
                  <a:pt x="932824" y="159966"/>
                  <a:pt x="936465" y="160454"/>
                  <a:pt x="939961" y="161504"/>
                </a:cubicBezTo>
                <a:cubicBezTo>
                  <a:pt x="942537" y="162353"/>
                  <a:pt x="945020" y="163458"/>
                  <a:pt x="947375" y="164803"/>
                </a:cubicBezTo>
                <a:cubicBezTo>
                  <a:pt x="949475" y="166014"/>
                  <a:pt x="951279" y="167113"/>
                  <a:pt x="952787" y="168102"/>
                </a:cubicBezTo>
                <a:cubicBezTo>
                  <a:pt x="954149" y="169093"/>
                  <a:pt x="955774" y="169661"/>
                  <a:pt x="957457" y="169733"/>
                </a:cubicBezTo>
                <a:cubicBezTo>
                  <a:pt x="958767" y="169795"/>
                  <a:pt x="960064" y="169445"/>
                  <a:pt x="961164" y="168732"/>
                </a:cubicBezTo>
                <a:cubicBezTo>
                  <a:pt x="962178" y="167921"/>
                  <a:pt x="963086" y="166987"/>
                  <a:pt x="963870" y="165952"/>
                </a:cubicBezTo>
                <a:lnTo>
                  <a:pt x="972284" y="154461"/>
                </a:lnTo>
                <a:cubicBezTo>
                  <a:pt x="966670" y="148780"/>
                  <a:pt x="960012" y="144236"/>
                  <a:pt x="952675" y="141080"/>
                </a:cubicBezTo>
                <a:cubicBezTo>
                  <a:pt x="944605" y="137805"/>
                  <a:pt x="935955" y="136203"/>
                  <a:pt x="927247" y="136372"/>
                </a:cubicBezTo>
                <a:cubicBezTo>
                  <a:pt x="918002" y="136194"/>
                  <a:pt x="908819" y="137909"/>
                  <a:pt x="900262" y="141413"/>
                </a:cubicBezTo>
                <a:cubicBezTo>
                  <a:pt x="892754" y="144551"/>
                  <a:pt x="886032" y="149311"/>
                  <a:pt x="880579" y="155351"/>
                </a:cubicBezTo>
                <a:cubicBezTo>
                  <a:pt x="875147" y="161492"/>
                  <a:pt x="871035" y="168684"/>
                  <a:pt x="868495" y="176479"/>
                </a:cubicBezTo>
                <a:cubicBezTo>
                  <a:pt x="865687" y="185067"/>
                  <a:pt x="864309" y="194059"/>
                  <a:pt x="864417" y="203094"/>
                </a:cubicBezTo>
                <a:cubicBezTo>
                  <a:pt x="864256" y="212732"/>
                  <a:pt x="865812" y="222321"/>
                  <a:pt x="869014" y="231413"/>
                </a:cubicBezTo>
                <a:cubicBezTo>
                  <a:pt x="871772" y="239181"/>
                  <a:pt x="876043" y="246325"/>
                  <a:pt x="881580" y="252431"/>
                </a:cubicBezTo>
                <a:cubicBezTo>
                  <a:pt x="886750" y="258059"/>
                  <a:pt x="893071" y="262509"/>
                  <a:pt x="900114" y="265479"/>
                </a:cubicBezTo>
                <a:cubicBezTo>
                  <a:pt x="907258" y="268482"/>
                  <a:pt x="914937" y="270008"/>
                  <a:pt x="922688" y="269964"/>
                </a:cubicBezTo>
                <a:cubicBezTo>
                  <a:pt x="927265" y="269962"/>
                  <a:pt x="931837" y="269628"/>
                  <a:pt x="936366" y="268963"/>
                </a:cubicBezTo>
                <a:cubicBezTo>
                  <a:pt x="940939" y="268288"/>
                  <a:pt x="945426" y="267120"/>
                  <a:pt x="949747" y="265479"/>
                </a:cubicBezTo>
                <a:cubicBezTo>
                  <a:pt x="954202" y="263724"/>
                  <a:pt x="958432" y="261447"/>
                  <a:pt x="962350" y="258695"/>
                </a:cubicBezTo>
                <a:cubicBezTo>
                  <a:pt x="966495" y="255823"/>
                  <a:pt x="970235" y="252407"/>
                  <a:pt x="973470" y="248539"/>
                </a:cubicBezTo>
                <a:lnTo>
                  <a:pt x="964500" y="237196"/>
                </a:lnTo>
                <a:cubicBezTo>
                  <a:pt x="963277" y="235333"/>
                  <a:pt x="961166" y="234250"/>
                  <a:pt x="958940" y="234342"/>
                </a:cubicBezTo>
                <a:close/>
                <a:moveTo>
                  <a:pt x="1956986" y="204799"/>
                </a:moveTo>
                <a:cubicBezTo>
                  <a:pt x="1958253" y="201792"/>
                  <a:pt x="1958775" y="198524"/>
                  <a:pt x="1958506" y="195272"/>
                </a:cubicBezTo>
                <a:cubicBezTo>
                  <a:pt x="1958649" y="186780"/>
                  <a:pt x="1957216" y="178334"/>
                  <a:pt x="1954280" y="170363"/>
                </a:cubicBezTo>
                <a:cubicBezTo>
                  <a:pt x="1951722" y="163439"/>
                  <a:pt x="1947745" y="157126"/>
                  <a:pt x="1942604" y="151829"/>
                </a:cubicBezTo>
                <a:cubicBezTo>
                  <a:pt x="1937568" y="146783"/>
                  <a:pt x="1931497" y="142888"/>
                  <a:pt x="1924811" y="140412"/>
                </a:cubicBezTo>
                <a:cubicBezTo>
                  <a:pt x="1917576" y="137739"/>
                  <a:pt x="1909913" y="136408"/>
                  <a:pt x="1902200" y="136483"/>
                </a:cubicBezTo>
                <a:cubicBezTo>
                  <a:pt x="1893295" y="136351"/>
                  <a:pt x="1884460" y="138068"/>
                  <a:pt x="1876253" y="141524"/>
                </a:cubicBezTo>
                <a:cubicBezTo>
                  <a:pt x="1868849" y="144674"/>
                  <a:pt x="1862184" y="149333"/>
                  <a:pt x="1856681" y="155202"/>
                </a:cubicBezTo>
                <a:cubicBezTo>
                  <a:pt x="1851263" y="161084"/>
                  <a:pt x="1847079" y="167990"/>
                  <a:pt x="1844375" y="175515"/>
                </a:cubicBezTo>
                <a:cubicBezTo>
                  <a:pt x="1841475" y="183498"/>
                  <a:pt x="1840019" y="191932"/>
                  <a:pt x="1840075" y="200425"/>
                </a:cubicBezTo>
                <a:cubicBezTo>
                  <a:pt x="1839883" y="210625"/>
                  <a:pt x="1841554" y="220775"/>
                  <a:pt x="1845005" y="230376"/>
                </a:cubicBezTo>
                <a:cubicBezTo>
                  <a:pt x="1847946" y="238474"/>
                  <a:pt x="1852541" y="245872"/>
                  <a:pt x="1858498" y="252097"/>
                </a:cubicBezTo>
                <a:cubicBezTo>
                  <a:pt x="1864193" y="257920"/>
                  <a:pt x="1871086" y="262436"/>
                  <a:pt x="1878699" y="265330"/>
                </a:cubicBezTo>
                <a:cubicBezTo>
                  <a:pt x="1886714" y="268367"/>
                  <a:pt x="1895224" y="269888"/>
                  <a:pt x="1903794" y="269816"/>
                </a:cubicBezTo>
                <a:cubicBezTo>
                  <a:pt x="1908507" y="269806"/>
                  <a:pt x="1913213" y="269472"/>
                  <a:pt x="1917880" y="268815"/>
                </a:cubicBezTo>
                <a:cubicBezTo>
                  <a:pt x="1922741" y="268133"/>
                  <a:pt x="1927522" y="266966"/>
                  <a:pt x="1932151" y="265330"/>
                </a:cubicBezTo>
                <a:cubicBezTo>
                  <a:pt x="1936852" y="263641"/>
                  <a:pt x="1941342" y="261414"/>
                  <a:pt x="1945532" y="258695"/>
                </a:cubicBezTo>
                <a:cubicBezTo>
                  <a:pt x="1949884" y="255906"/>
                  <a:pt x="1953794" y="252483"/>
                  <a:pt x="1957134" y="248539"/>
                </a:cubicBezTo>
                <a:lnTo>
                  <a:pt x="1948164" y="237196"/>
                </a:lnTo>
                <a:cubicBezTo>
                  <a:pt x="1946887" y="235254"/>
                  <a:pt x="1944664" y="234149"/>
                  <a:pt x="1942345" y="234305"/>
                </a:cubicBezTo>
                <a:cubicBezTo>
                  <a:pt x="1940221" y="234358"/>
                  <a:pt x="1938149" y="234972"/>
                  <a:pt x="1936340" y="236084"/>
                </a:cubicBezTo>
                <a:cubicBezTo>
                  <a:pt x="1934288" y="237270"/>
                  <a:pt x="1931891" y="238568"/>
                  <a:pt x="1929148" y="239976"/>
                </a:cubicBezTo>
                <a:cubicBezTo>
                  <a:pt x="1926076" y="241541"/>
                  <a:pt x="1922877" y="242844"/>
                  <a:pt x="1919585" y="243868"/>
                </a:cubicBezTo>
                <a:cubicBezTo>
                  <a:pt x="1915353" y="245129"/>
                  <a:pt x="1910952" y="245730"/>
                  <a:pt x="1906537" y="245647"/>
                </a:cubicBezTo>
                <a:cubicBezTo>
                  <a:pt x="1901826" y="245706"/>
                  <a:pt x="1897142" y="244915"/>
                  <a:pt x="1892711" y="243312"/>
                </a:cubicBezTo>
                <a:cubicBezTo>
                  <a:pt x="1888645" y="241868"/>
                  <a:pt x="1884958" y="239524"/>
                  <a:pt x="1881924" y="236455"/>
                </a:cubicBezTo>
                <a:cubicBezTo>
                  <a:pt x="1878671" y="233004"/>
                  <a:pt x="1876150" y="228932"/>
                  <a:pt x="1874511" y="224482"/>
                </a:cubicBezTo>
                <a:cubicBezTo>
                  <a:pt x="1872452" y="218945"/>
                  <a:pt x="1871204" y="213139"/>
                  <a:pt x="1870804" y="207245"/>
                </a:cubicBezTo>
                <a:lnTo>
                  <a:pt x="1950944" y="207245"/>
                </a:lnTo>
                <a:cubicBezTo>
                  <a:pt x="1953294" y="207584"/>
                  <a:pt x="1955634" y="206565"/>
                  <a:pt x="1956986" y="204614"/>
                </a:cubicBezTo>
                <a:close/>
                <a:moveTo>
                  <a:pt x="1871731" y="188452"/>
                </a:moveTo>
                <a:cubicBezTo>
                  <a:pt x="1872569" y="180292"/>
                  <a:pt x="1876043" y="172628"/>
                  <a:pt x="1881628" y="166619"/>
                </a:cubicBezTo>
                <a:cubicBezTo>
                  <a:pt x="1887272" y="161210"/>
                  <a:pt x="1894869" y="158321"/>
                  <a:pt x="1902682" y="158613"/>
                </a:cubicBezTo>
                <a:cubicBezTo>
                  <a:pt x="1906866" y="158522"/>
                  <a:pt x="1911023" y="159318"/>
                  <a:pt x="1914877" y="160948"/>
                </a:cubicBezTo>
                <a:cubicBezTo>
                  <a:pt x="1918205" y="162386"/>
                  <a:pt x="1921159" y="164567"/>
                  <a:pt x="1923514" y="167323"/>
                </a:cubicBezTo>
                <a:cubicBezTo>
                  <a:pt x="1925846" y="170135"/>
                  <a:pt x="1927585" y="173387"/>
                  <a:pt x="1928629" y="176887"/>
                </a:cubicBezTo>
                <a:cubicBezTo>
                  <a:pt x="1929784" y="180582"/>
                  <a:pt x="1930359" y="184433"/>
                  <a:pt x="1930335" y="188304"/>
                </a:cubicBezTo>
                <a:close/>
                <a:moveTo>
                  <a:pt x="2069486" y="234342"/>
                </a:moveTo>
                <a:cubicBezTo>
                  <a:pt x="2067588" y="234332"/>
                  <a:pt x="2065743" y="234973"/>
                  <a:pt x="2064260" y="236158"/>
                </a:cubicBezTo>
                <a:cubicBezTo>
                  <a:pt x="2062703" y="237369"/>
                  <a:pt x="2060875" y="238716"/>
                  <a:pt x="2058774" y="240198"/>
                </a:cubicBezTo>
                <a:cubicBezTo>
                  <a:pt x="2056334" y="241846"/>
                  <a:pt x="2053709" y="243202"/>
                  <a:pt x="2050953" y="244239"/>
                </a:cubicBezTo>
                <a:cubicBezTo>
                  <a:pt x="2047084" y="245584"/>
                  <a:pt x="2042999" y="246200"/>
                  <a:pt x="2038906" y="246055"/>
                </a:cubicBezTo>
                <a:cubicBezTo>
                  <a:pt x="2034287" y="246128"/>
                  <a:pt x="2029711" y="245152"/>
                  <a:pt x="2025524" y="243201"/>
                </a:cubicBezTo>
                <a:cubicBezTo>
                  <a:pt x="2021537" y="241279"/>
                  <a:pt x="2018078" y="238417"/>
                  <a:pt x="2015442" y="234861"/>
                </a:cubicBezTo>
                <a:cubicBezTo>
                  <a:pt x="2012466" y="230790"/>
                  <a:pt x="2010301" y="226183"/>
                  <a:pt x="2009066" y="221294"/>
                </a:cubicBezTo>
                <a:cubicBezTo>
                  <a:pt x="2007501" y="215243"/>
                  <a:pt x="2006753" y="209010"/>
                  <a:pt x="2006843" y="202760"/>
                </a:cubicBezTo>
                <a:cubicBezTo>
                  <a:pt x="2006764" y="196745"/>
                  <a:pt x="2007436" y="190743"/>
                  <a:pt x="2008844" y="184894"/>
                </a:cubicBezTo>
                <a:cubicBezTo>
                  <a:pt x="2009997" y="180056"/>
                  <a:pt x="2012073" y="175487"/>
                  <a:pt x="2014960" y="171438"/>
                </a:cubicBezTo>
                <a:cubicBezTo>
                  <a:pt x="2017635" y="167785"/>
                  <a:pt x="2021176" y="164855"/>
                  <a:pt x="2025265" y="162912"/>
                </a:cubicBezTo>
                <a:cubicBezTo>
                  <a:pt x="2029775" y="160853"/>
                  <a:pt x="2034691" y="159840"/>
                  <a:pt x="2039648" y="159947"/>
                </a:cubicBezTo>
                <a:cubicBezTo>
                  <a:pt x="2043297" y="159855"/>
                  <a:pt x="2046938" y="160343"/>
                  <a:pt x="2050434" y="161393"/>
                </a:cubicBezTo>
                <a:cubicBezTo>
                  <a:pt x="2053009" y="162241"/>
                  <a:pt x="2055493" y="163347"/>
                  <a:pt x="2057848" y="164692"/>
                </a:cubicBezTo>
                <a:cubicBezTo>
                  <a:pt x="2059948" y="165903"/>
                  <a:pt x="2061752" y="167002"/>
                  <a:pt x="2063259" y="167991"/>
                </a:cubicBezTo>
                <a:cubicBezTo>
                  <a:pt x="2064642" y="168916"/>
                  <a:pt x="2066265" y="169419"/>
                  <a:pt x="2067930" y="169436"/>
                </a:cubicBezTo>
                <a:cubicBezTo>
                  <a:pt x="2069240" y="169499"/>
                  <a:pt x="2070536" y="169149"/>
                  <a:pt x="2071636" y="168435"/>
                </a:cubicBezTo>
                <a:cubicBezTo>
                  <a:pt x="2072650" y="167624"/>
                  <a:pt x="2073559" y="166691"/>
                  <a:pt x="2074342" y="165655"/>
                </a:cubicBezTo>
                <a:lnTo>
                  <a:pt x="2082534" y="154313"/>
                </a:lnTo>
                <a:cubicBezTo>
                  <a:pt x="2076920" y="148632"/>
                  <a:pt x="2070262" y="144088"/>
                  <a:pt x="2062926" y="140931"/>
                </a:cubicBezTo>
                <a:cubicBezTo>
                  <a:pt x="2054926" y="137742"/>
                  <a:pt x="2046367" y="136191"/>
                  <a:pt x="2037757" y="136372"/>
                </a:cubicBezTo>
                <a:cubicBezTo>
                  <a:pt x="2028512" y="136194"/>
                  <a:pt x="2019328" y="137909"/>
                  <a:pt x="2010771" y="141413"/>
                </a:cubicBezTo>
                <a:cubicBezTo>
                  <a:pt x="2003263" y="144551"/>
                  <a:pt x="1996542" y="149311"/>
                  <a:pt x="1991089" y="155351"/>
                </a:cubicBezTo>
                <a:cubicBezTo>
                  <a:pt x="1985675" y="161485"/>
                  <a:pt x="1981575" y="168663"/>
                  <a:pt x="1979042" y="176442"/>
                </a:cubicBezTo>
                <a:cubicBezTo>
                  <a:pt x="1976254" y="184971"/>
                  <a:pt x="1974876" y="193898"/>
                  <a:pt x="1974964" y="202871"/>
                </a:cubicBezTo>
                <a:cubicBezTo>
                  <a:pt x="1974803" y="212509"/>
                  <a:pt x="1976359" y="222099"/>
                  <a:pt x="1979561" y="231191"/>
                </a:cubicBezTo>
                <a:cubicBezTo>
                  <a:pt x="1982319" y="238959"/>
                  <a:pt x="1986590" y="246102"/>
                  <a:pt x="1992127" y="252208"/>
                </a:cubicBezTo>
                <a:cubicBezTo>
                  <a:pt x="1997297" y="257837"/>
                  <a:pt x="2003618" y="262287"/>
                  <a:pt x="2010660" y="265256"/>
                </a:cubicBezTo>
                <a:cubicBezTo>
                  <a:pt x="2017805" y="268260"/>
                  <a:pt x="2025484" y="269785"/>
                  <a:pt x="2033235" y="269741"/>
                </a:cubicBezTo>
                <a:cubicBezTo>
                  <a:pt x="2037812" y="269740"/>
                  <a:pt x="2042384" y="269405"/>
                  <a:pt x="2046913" y="268741"/>
                </a:cubicBezTo>
                <a:cubicBezTo>
                  <a:pt x="2051486" y="268066"/>
                  <a:pt x="2055973" y="266898"/>
                  <a:pt x="2060294" y="265256"/>
                </a:cubicBezTo>
                <a:cubicBezTo>
                  <a:pt x="2064725" y="263569"/>
                  <a:pt x="2068943" y="261367"/>
                  <a:pt x="2072860" y="258695"/>
                </a:cubicBezTo>
                <a:cubicBezTo>
                  <a:pt x="2077005" y="255823"/>
                  <a:pt x="2080745" y="252407"/>
                  <a:pt x="2083980" y="248539"/>
                </a:cubicBezTo>
                <a:lnTo>
                  <a:pt x="2075010" y="237196"/>
                </a:lnTo>
                <a:cubicBezTo>
                  <a:pt x="2073793" y="235345"/>
                  <a:pt x="2071700" y="234263"/>
                  <a:pt x="2069486" y="234342"/>
                </a:cubicBezTo>
                <a:close/>
                <a:moveTo>
                  <a:pt x="2169569" y="241199"/>
                </a:moveTo>
                <a:cubicBezTo>
                  <a:pt x="2168913" y="240724"/>
                  <a:pt x="2168118" y="240476"/>
                  <a:pt x="2167308" y="240495"/>
                </a:cubicBezTo>
                <a:cubicBezTo>
                  <a:pt x="2166504" y="240517"/>
                  <a:pt x="2165722" y="240761"/>
                  <a:pt x="2165047" y="241199"/>
                </a:cubicBezTo>
                <a:cubicBezTo>
                  <a:pt x="2164306" y="241681"/>
                  <a:pt x="2163416" y="242163"/>
                  <a:pt x="2162452" y="242645"/>
                </a:cubicBezTo>
                <a:cubicBezTo>
                  <a:pt x="2161350" y="243205"/>
                  <a:pt x="2160211" y="243688"/>
                  <a:pt x="2159042" y="244091"/>
                </a:cubicBezTo>
                <a:cubicBezTo>
                  <a:pt x="2157474" y="244593"/>
                  <a:pt x="2155833" y="244831"/>
                  <a:pt x="2154186" y="244795"/>
                </a:cubicBezTo>
                <a:cubicBezTo>
                  <a:pt x="2151092" y="244952"/>
                  <a:pt x="2148093" y="243698"/>
                  <a:pt x="2146031" y="241385"/>
                </a:cubicBezTo>
                <a:cubicBezTo>
                  <a:pt x="2143919" y="238703"/>
                  <a:pt x="2142863" y="235340"/>
                  <a:pt x="2143066" y="231932"/>
                </a:cubicBezTo>
                <a:lnTo>
                  <a:pt x="2143066" y="161800"/>
                </a:lnTo>
                <a:lnTo>
                  <a:pt x="2177650" y="161800"/>
                </a:lnTo>
                <a:lnTo>
                  <a:pt x="2177650" y="139560"/>
                </a:lnTo>
                <a:lnTo>
                  <a:pt x="2142880" y="139560"/>
                </a:lnTo>
                <a:lnTo>
                  <a:pt x="2142880" y="98785"/>
                </a:lnTo>
                <a:lnTo>
                  <a:pt x="2126719" y="98785"/>
                </a:lnTo>
                <a:cubicBezTo>
                  <a:pt x="2125087" y="98706"/>
                  <a:pt x="2123477" y="99190"/>
                  <a:pt x="2122160" y="100157"/>
                </a:cubicBezTo>
                <a:cubicBezTo>
                  <a:pt x="2120939" y="101144"/>
                  <a:pt x="2120090" y="102516"/>
                  <a:pt x="2119750" y="104049"/>
                </a:cubicBezTo>
                <a:lnTo>
                  <a:pt x="2113189" y="139374"/>
                </a:lnTo>
                <a:lnTo>
                  <a:pt x="2092357" y="142785"/>
                </a:lnTo>
                <a:lnTo>
                  <a:pt x="2092357" y="155165"/>
                </a:lnTo>
                <a:cubicBezTo>
                  <a:pt x="2092216" y="156988"/>
                  <a:pt x="2092864" y="158783"/>
                  <a:pt x="2094136" y="160095"/>
                </a:cubicBezTo>
                <a:cubicBezTo>
                  <a:pt x="2095299" y="161184"/>
                  <a:pt x="2096844" y="161771"/>
                  <a:pt x="2098436" y="161726"/>
                </a:cubicBezTo>
                <a:lnTo>
                  <a:pt x="2111670" y="161726"/>
                </a:lnTo>
                <a:lnTo>
                  <a:pt x="2111670" y="234082"/>
                </a:lnTo>
                <a:cubicBezTo>
                  <a:pt x="2111106" y="243697"/>
                  <a:pt x="2114341" y="253148"/>
                  <a:pt x="2120677" y="260400"/>
                </a:cubicBezTo>
                <a:cubicBezTo>
                  <a:pt x="2126682" y="266751"/>
                  <a:pt x="2135331" y="269927"/>
                  <a:pt x="2146624" y="269927"/>
                </a:cubicBezTo>
                <a:cubicBezTo>
                  <a:pt x="2152843" y="269948"/>
                  <a:pt x="2159026" y="268971"/>
                  <a:pt x="2164936" y="267035"/>
                </a:cubicBezTo>
                <a:cubicBezTo>
                  <a:pt x="2170689" y="265203"/>
                  <a:pt x="2176037" y="262284"/>
                  <a:pt x="2180689" y="258436"/>
                </a:cubicBezTo>
                <a:lnTo>
                  <a:pt x="2171348" y="243275"/>
                </a:lnTo>
                <a:cubicBezTo>
                  <a:pt x="2170789" y="242510"/>
                  <a:pt x="2170128" y="241824"/>
                  <a:pt x="2169384" y="241236"/>
                </a:cubicBezTo>
                <a:close/>
                <a:moveTo>
                  <a:pt x="1329616" y="154350"/>
                </a:moveTo>
                <a:cubicBezTo>
                  <a:pt x="1323955" y="148564"/>
                  <a:pt x="1317133" y="144042"/>
                  <a:pt x="1309600" y="141080"/>
                </a:cubicBezTo>
                <a:cubicBezTo>
                  <a:pt x="1301195" y="137845"/>
                  <a:pt x="1292249" y="136247"/>
                  <a:pt x="1283245" y="136372"/>
                </a:cubicBezTo>
                <a:cubicBezTo>
                  <a:pt x="1274232" y="136251"/>
                  <a:pt x="1265277" y="137836"/>
                  <a:pt x="1256853" y="141042"/>
                </a:cubicBezTo>
                <a:cubicBezTo>
                  <a:pt x="1249240" y="143961"/>
                  <a:pt x="1242340" y="148473"/>
                  <a:pt x="1236614" y="154276"/>
                </a:cubicBezTo>
                <a:cubicBezTo>
                  <a:pt x="1230849" y="160261"/>
                  <a:pt x="1226415" y="167399"/>
                  <a:pt x="1223603" y="175219"/>
                </a:cubicBezTo>
                <a:cubicBezTo>
                  <a:pt x="1217466" y="193181"/>
                  <a:pt x="1217466" y="212673"/>
                  <a:pt x="1223603" y="230635"/>
                </a:cubicBezTo>
                <a:cubicBezTo>
                  <a:pt x="1226430" y="238492"/>
                  <a:pt x="1230861" y="245674"/>
                  <a:pt x="1236614" y="251727"/>
                </a:cubicBezTo>
                <a:cubicBezTo>
                  <a:pt x="1242308" y="257604"/>
                  <a:pt x="1249215" y="262170"/>
                  <a:pt x="1256853" y="265108"/>
                </a:cubicBezTo>
                <a:cubicBezTo>
                  <a:pt x="1265277" y="268314"/>
                  <a:pt x="1274232" y="269899"/>
                  <a:pt x="1283245" y="269779"/>
                </a:cubicBezTo>
                <a:cubicBezTo>
                  <a:pt x="1292245" y="269927"/>
                  <a:pt x="1301190" y="268354"/>
                  <a:pt x="1309600" y="265145"/>
                </a:cubicBezTo>
                <a:cubicBezTo>
                  <a:pt x="1317222" y="262197"/>
                  <a:pt x="1324114" y="257632"/>
                  <a:pt x="1329802" y="251764"/>
                </a:cubicBezTo>
                <a:cubicBezTo>
                  <a:pt x="1335543" y="245716"/>
                  <a:pt x="1339950" y="238531"/>
                  <a:pt x="1342738" y="230672"/>
                </a:cubicBezTo>
                <a:cubicBezTo>
                  <a:pt x="1348801" y="212697"/>
                  <a:pt x="1348801" y="193231"/>
                  <a:pt x="1342738" y="175256"/>
                </a:cubicBezTo>
                <a:cubicBezTo>
                  <a:pt x="1339906" y="167431"/>
                  <a:pt x="1335432" y="160302"/>
                  <a:pt x="1329616" y="154350"/>
                </a:cubicBezTo>
                <a:close/>
                <a:moveTo>
                  <a:pt x="1307153" y="234972"/>
                </a:moveTo>
                <a:cubicBezTo>
                  <a:pt x="1301989" y="242212"/>
                  <a:pt x="1294019" y="245833"/>
                  <a:pt x="1283245" y="245833"/>
                </a:cubicBezTo>
                <a:cubicBezTo>
                  <a:pt x="1272470" y="245833"/>
                  <a:pt x="1264377" y="242200"/>
                  <a:pt x="1258965" y="234935"/>
                </a:cubicBezTo>
                <a:cubicBezTo>
                  <a:pt x="1253702" y="227670"/>
                  <a:pt x="1251070" y="217093"/>
                  <a:pt x="1251070" y="203205"/>
                </a:cubicBezTo>
                <a:cubicBezTo>
                  <a:pt x="1251070" y="189317"/>
                  <a:pt x="1253702" y="178691"/>
                  <a:pt x="1258965" y="171327"/>
                </a:cubicBezTo>
                <a:cubicBezTo>
                  <a:pt x="1264229" y="163913"/>
                  <a:pt x="1272322" y="160206"/>
                  <a:pt x="1283245" y="160206"/>
                </a:cubicBezTo>
                <a:cubicBezTo>
                  <a:pt x="1294167" y="160206"/>
                  <a:pt x="1302137" y="163913"/>
                  <a:pt x="1307153" y="171327"/>
                </a:cubicBezTo>
                <a:cubicBezTo>
                  <a:pt x="1312318" y="178740"/>
                  <a:pt x="1314900" y="189379"/>
                  <a:pt x="1314900" y="203242"/>
                </a:cubicBezTo>
                <a:cubicBezTo>
                  <a:pt x="1314900" y="217105"/>
                  <a:pt x="1312318" y="227682"/>
                  <a:pt x="1307153" y="234972"/>
                </a:cubicBezTo>
                <a:close/>
                <a:moveTo>
                  <a:pt x="1820058" y="241199"/>
                </a:moveTo>
                <a:cubicBezTo>
                  <a:pt x="1819402" y="240724"/>
                  <a:pt x="1818608" y="240476"/>
                  <a:pt x="1817797" y="240495"/>
                </a:cubicBezTo>
                <a:cubicBezTo>
                  <a:pt x="1816993" y="240515"/>
                  <a:pt x="1816210" y="240759"/>
                  <a:pt x="1815536" y="241199"/>
                </a:cubicBezTo>
                <a:cubicBezTo>
                  <a:pt x="1814758" y="241681"/>
                  <a:pt x="1813905" y="242163"/>
                  <a:pt x="1812941" y="242645"/>
                </a:cubicBezTo>
                <a:cubicBezTo>
                  <a:pt x="1811839" y="243205"/>
                  <a:pt x="1810700" y="243688"/>
                  <a:pt x="1809531" y="244091"/>
                </a:cubicBezTo>
                <a:cubicBezTo>
                  <a:pt x="1807963" y="244593"/>
                  <a:pt x="1806322" y="244831"/>
                  <a:pt x="1804675" y="244795"/>
                </a:cubicBezTo>
                <a:cubicBezTo>
                  <a:pt x="1801581" y="244952"/>
                  <a:pt x="1798582" y="243698"/>
                  <a:pt x="1796520" y="241385"/>
                </a:cubicBezTo>
                <a:cubicBezTo>
                  <a:pt x="1794408" y="238703"/>
                  <a:pt x="1793352" y="235340"/>
                  <a:pt x="1793555" y="231932"/>
                </a:cubicBezTo>
                <a:lnTo>
                  <a:pt x="1793555" y="161800"/>
                </a:lnTo>
                <a:lnTo>
                  <a:pt x="1828139" y="161800"/>
                </a:lnTo>
                <a:lnTo>
                  <a:pt x="1828139" y="139560"/>
                </a:lnTo>
                <a:lnTo>
                  <a:pt x="1793555" y="139560"/>
                </a:lnTo>
                <a:lnTo>
                  <a:pt x="1793555" y="98785"/>
                </a:lnTo>
                <a:lnTo>
                  <a:pt x="1777394" y="98785"/>
                </a:lnTo>
                <a:cubicBezTo>
                  <a:pt x="1775761" y="98706"/>
                  <a:pt x="1774151" y="99190"/>
                  <a:pt x="1772834" y="100157"/>
                </a:cubicBezTo>
                <a:cubicBezTo>
                  <a:pt x="1771611" y="101142"/>
                  <a:pt x="1770761" y="102515"/>
                  <a:pt x="1770425" y="104049"/>
                </a:cubicBezTo>
                <a:lnTo>
                  <a:pt x="1763864" y="139374"/>
                </a:lnTo>
                <a:lnTo>
                  <a:pt x="1743032" y="142785"/>
                </a:lnTo>
                <a:lnTo>
                  <a:pt x="1743032" y="155165"/>
                </a:lnTo>
                <a:cubicBezTo>
                  <a:pt x="1742891" y="156988"/>
                  <a:pt x="1743539" y="158783"/>
                  <a:pt x="1744811" y="160095"/>
                </a:cubicBezTo>
                <a:cubicBezTo>
                  <a:pt x="1745975" y="161181"/>
                  <a:pt x="1747519" y="161767"/>
                  <a:pt x="1749111" y="161726"/>
                </a:cubicBezTo>
                <a:lnTo>
                  <a:pt x="1762344" y="161726"/>
                </a:lnTo>
                <a:lnTo>
                  <a:pt x="1762344" y="234082"/>
                </a:lnTo>
                <a:cubicBezTo>
                  <a:pt x="1761780" y="243697"/>
                  <a:pt x="1765015" y="253148"/>
                  <a:pt x="1771351" y="260400"/>
                </a:cubicBezTo>
                <a:cubicBezTo>
                  <a:pt x="1777356" y="266751"/>
                  <a:pt x="1786005" y="269927"/>
                  <a:pt x="1797299" y="269927"/>
                </a:cubicBezTo>
                <a:cubicBezTo>
                  <a:pt x="1803506" y="269944"/>
                  <a:pt x="1809675" y="268968"/>
                  <a:pt x="1815573" y="267035"/>
                </a:cubicBezTo>
                <a:cubicBezTo>
                  <a:pt x="1821284" y="265202"/>
                  <a:pt x="1826594" y="262296"/>
                  <a:pt x="1831216" y="258473"/>
                </a:cubicBezTo>
                <a:lnTo>
                  <a:pt x="1821875" y="243312"/>
                </a:lnTo>
                <a:cubicBezTo>
                  <a:pt x="1821369" y="242550"/>
                  <a:pt x="1820772" y="241853"/>
                  <a:pt x="1820096" y="241236"/>
                </a:cubicBezTo>
                <a:close/>
                <a:moveTo>
                  <a:pt x="1485041" y="101714"/>
                </a:moveTo>
                <a:cubicBezTo>
                  <a:pt x="1478545" y="96213"/>
                  <a:pt x="1470969" y="92135"/>
                  <a:pt x="1462800" y="89741"/>
                </a:cubicBezTo>
                <a:cubicBezTo>
                  <a:pt x="1452520" y="86686"/>
                  <a:pt x="1441830" y="85236"/>
                  <a:pt x="1431108" y="85441"/>
                </a:cubicBezTo>
                <a:lnTo>
                  <a:pt x="1371799" y="85441"/>
                </a:lnTo>
                <a:lnTo>
                  <a:pt x="1371799" y="267925"/>
                </a:lnTo>
                <a:lnTo>
                  <a:pt x="1405976" y="267925"/>
                </a:lnTo>
                <a:lnTo>
                  <a:pt x="1405976" y="203687"/>
                </a:lnTo>
                <a:lnTo>
                  <a:pt x="1431330" y="203687"/>
                </a:lnTo>
                <a:cubicBezTo>
                  <a:pt x="1441847" y="203915"/>
                  <a:pt x="1452333" y="202463"/>
                  <a:pt x="1462393" y="199387"/>
                </a:cubicBezTo>
                <a:cubicBezTo>
                  <a:pt x="1470588" y="196854"/>
                  <a:pt x="1478163" y="192637"/>
                  <a:pt x="1484633" y="187006"/>
                </a:cubicBezTo>
                <a:cubicBezTo>
                  <a:pt x="1490456" y="181792"/>
                  <a:pt x="1494986" y="175294"/>
                  <a:pt x="1497866" y="168028"/>
                </a:cubicBezTo>
                <a:cubicBezTo>
                  <a:pt x="1500897" y="160308"/>
                  <a:pt x="1502420" y="152079"/>
                  <a:pt x="1502352" y="143785"/>
                </a:cubicBezTo>
                <a:cubicBezTo>
                  <a:pt x="1502436" y="135768"/>
                  <a:pt x="1501002" y="127806"/>
                  <a:pt x="1498126" y="120322"/>
                </a:cubicBezTo>
                <a:cubicBezTo>
                  <a:pt x="1495335" y="113151"/>
                  <a:pt x="1490845" y="106766"/>
                  <a:pt x="1485041" y="101714"/>
                </a:cubicBezTo>
                <a:close/>
                <a:moveTo>
                  <a:pt x="1465988" y="157538"/>
                </a:moveTo>
                <a:cubicBezTo>
                  <a:pt x="1464560" y="161566"/>
                  <a:pt x="1462197" y="165199"/>
                  <a:pt x="1459094" y="168139"/>
                </a:cubicBezTo>
                <a:cubicBezTo>
                  <a:pt x="1455784" y="171177"/>
                  <a:pt x="1451849" y="173454"/>
                  <a:pt x="1447566" y="174811"/>
                </a:cubicBezTo>
                <a:cubicBezTo>
                  <a:pt x="1442303" y="176462"/>
                  <a:pt x="1436808" y="177251"/>
                  <a:pt x="1431293" y="177146"/>
                </a:cubicBezTo>
                <a:lnTo>
                  <a:pt x="1405976" y="177146"/>
                </a:lnTo>
                <a:lnTo>
                  <a:pt x="1405976" y="111685"/>
                </a:lnTo>
                <a:lnTo>
                  <a:pt x="1431330" y="111685"/>
                </a:lnTo>
                <a:cubicBezTo>
                  <a:pt x="1436885" y="111585"/>
                  <a:pt x="1442423" y="112335"/>
                  <a:pt x="1447751" y="113909"/>
                </a:cubicBezTo>
                <a:cubicBezTo>
                  <a:pt x="1452001" y="115170"/>
                  <a:pt x="1455923" y="117346"/>
                  <a:pt x="1459242" y="120285"/>
                </a:cubicBezTo>
                <a:cubicBezTo>
                  <a:pt x="1462275" y="123063"/>
                  <a:pt x="1464612" y="126517"/>
                  <a:pt x="1466062" y="130367"/>
                </a:cubicBezTo>
                <a:cubicBezTo>
                  <a:pt x="1467618" y="134665"/>
                  <a:pt x="1468360" y="139216"/>
                  <a:pt x="1468249" y="143785"/>
                </a:cubicBezTo>
                <a:cubicBezTo>
                  <a:pt x="1468295" y="148478"/>
                  <a:pt x="1467530" y="153143"/>
                  <a:pt x="1465988" y="157575"/>
                </a:cubicBezTo>
                <a:close/>
                <a:moveTo>
                  <a:pt x="1565033" y="142711"/>
                </a:moveTo>
                <a:cubicBezTo>
                  <a:pt x="1558977" y="147692"/>
                  <a:pt x="1554039" y="153893"/>
                  <a:pt x="1550539" y="160911"/>
                </a:cubicBezTo>
                <a:lnTo>
                  <a:pt x="1548649" y="146269"/>
                </a:lnTo>
                <a:cubicBezTo>
                  <a:pt x="1549003" y="142190"/>
                  <a:pt x="1545983" y="138596"/>
                  <a:pt x="1541904" y="138242"/>
                </a:cubicBezTo>
                <a:cubicBezTo>
                  <a:pt x="1541070" y="138170"/>
                  <a:pt x="1540230" y="138240"/>
                  <a:pt x="1539419" y="138448"/>
                </a:cubicBezTo>
                <a:lnTo>
                  <a:pt x="1521256" y="138448"/>
                </a:lnTo>
                <a:lnTo>
                  <a:pt x="1521256" y="267925"/>
                </a:lnTo>
                <a:lnTo>
                  <a:pt x="1552430" y="267925"/>
                </a:lnTo>
                <a:lnTo>
                  <a:pt x="1552430" y="188267"/>
                </a:lnTo>
                <a:cubicBezTo>
                  <a:pt x="1553723" y="185077"/>
                  <a:pt x="1555259" y="181991"/>
                  <a:pt x="1557026" y="179037"/>
                </a:cubicBezTo>
                <a:cubicBezTo>
                  <a:pt x="1558561" y="176479"/>
                  <a:pt x="1560473" y="174167"/>
                  <a:pt x="1562698" y="172179"/>
                </a:cubicBezTo>
                <a:cubicBezTo>
                  <a:pt x="1564876" y="170284"/>
                  <a:pt x="1567391" y="168813"/>
                  <a:pt x="1570111" y="167842"/>
                </a:cubicBezTo>
                <a:cubicBezTo>
                  <a:pt x="1573071" y="166785"/>
                  <a:pt x="1576198" y="166270"/>
                  <a:pt x="1579341" y="166323"/>
                </a:cubicBezTo>
                <a:cubicBezTo>
                  <a:pt x="1581826" y="166321"/>
                  <a:pt x="1584306" y="166532"/>
                  <a:pt x="1586755" y="166953"/>
                </a:cubicBezTo>
                <a:cubicBezTo>
                  <a:pt x="1588601" y="167307"/>
                  <a:pt x="1590473" y="167517"/>
                  <a:pt x="1592352" y="167583"/>
                </a:cubicBezTo>
                <a:cubicBezTo>
                  <a:pt x="1593505" y="167641"/>
                  <a:pt x="1594644" y="167300"/>
                  <a:pt x="1595577" y="166619"/>
                </a:cubicBezTo>
                <a:cubicBezTo>
                  <a:pt x="1596501" y="165758"/>
                  <a:pt x="1597135" y="164631"/>
                  <a:pt x="1597393" y="163394"/>
                </a:cubicBezTo>
                <a:lnTo>
                  <a:pt x="1599395" y="140042"/>
                </a:lnTo>
                <a:cubicBezTo>
                  <a:pt x="1595137" y="137244"/>
                  <a:pt x="1590101" y="135869"/>
                  <a:pt x="1585012" y="136112"/>
                </a:cubicBezTo>
                <a:cubicBezTo>
                  <a:pt x="1577787" y="135875"/>
                  <a:pt x="1570711" y="138199"/>
                  <a:pt x="1565033" y="142673"/>
                </a:cubicBezTo>
                <a:close/>
                <a:moveTo>
                  <a:pt x="1715379" y="154387"/>
                </a:moveTo>
                <a:cubicBezTo>
                  <a:pt x="1709645" y="148558"/>
                  <a:pt x="1702732" y="144021"/>
                  <a:pt x="1695103" y="141080"/>
                </a:cubicBezTo>
                <a:cubicBezTo>
                  <a:pt x="1686826" y="137895"/>
                  <a:pt x="1678024" y="136298"/>
                  <a:pt x="1669156" y="136372"/>
                </a:cubicBezTo>
                <a:cubicBezTo>
                  <a:pt x="1660143" y="136251"/>
                  <a:pt x="1651188" y="137836"/>
                  <a:pt x="1642764" y="141043"/>
                </a:cubicBezTo>
                <a:cubicBezTo>
                  <a:pt x="1635153" y="143963"/>
                  <a:pt x="1628252" y="148474"/>
                  <a:pt x="1622525" y="154276"/>
                </a:cubicBezTo>
                <a:cubicBezTo>
                  <a:pt x="1616759" y="160261"/>
                  <a:pt x="1612325" y="167398"/>
                  <a:pt x="1609514" y="175219"/>
                </a:cubicBezTo>
                <a:cubicBezTo>
                  <a:pt x="1603369" y="193180"/>
                  <a:pt x="1603369" y="212674"/>
                  <a:pt x="1609514" y="230635"/>
                </a:cubicBezTo>
                <a:cubicBezTo>
                  <a:pt x="1612341" y="238492"/>
                  <a:pt x="1616772" y="245675"/>
                  <a:pt x="1622525" y="251727"/>
                </a:cubicBezTo>
                <a:cubicBezTo>
                  <a:pt x="1628221" y="257602"/>
                  <a:pt x="1635127" y="262168"/>
                  <a:pt x="1642764" y="265108"/>
                </a:cubicBezTo>
                <a:cubicBezTo>
                  <a:pt x="1651186" y="268327"/>
                  <a:pt x="1660140" y="269924"/>
                  <a:pt x="1669156" y="269816"/>
                </a:cubicBezTo>
                <a:cubicBezTo>
                  <a:pt x="1678022" y="269901"/>
                  <a:pt x="1686824" y="268317"/>
                  <a:pt x="1695103" y="265145"/>
                </a:cubicBezTo>
                <a:cubicBezTo>
                  <a:pt x="1702725" y="262196"/>
                  <a:pt x="1709617" y="257631"/>
                  <a:pt x="1715305" y="251764"/>
                </a:cubicBezTo>
                <a:cubicBezTo>
                  <a:pt x="1721127" y="245738"/>
                  <a:pt x="1725611" y="238550"/>
                  <a:pt x="1728464" y="230672"/>
                </a:cubicBezTo>
                <a:cubicBezTo>
                  <a:pt x="1734526" y="212697"/>
                  <a:pt x="1734526" y="193231"/>
                  <a:pt x="1728464" y="175256"/>
                </a:cubicBezTo>
                <a:cubicBezTo>
                  <a:pt x="1725655" y="167437"/>
                  <a:pt x="1721206" y="160309"/>
                  <a:pt x="1715416" y="154350"/>
                </a:cubicBezTo>
                <a:close/>
                <a:moveTo>
                  <a:pt x="1692953" y="234972"/>
                </a:moveTo>
                <a:cubicBezTo>
                  <a:pt x="1687789" y="242212"/>
                  <a:pt x="1679819" y="245833"/>
                  <a:pt x="1669045" y="245833"/>
                </a:cubicBezTo>
                <a:cubicBezTo>
                  <a:pt x="1658270" y="245833"/>
                  <a:pt x="1650177" y="242200"/>
                  <a:pt x="1644765" y="234935"/>
                </a:cubicBezTo>
                <a:cubicBezTo>
                  <a:pt x="1639502" y="227670"/>
                  <a:pt x="1636870" y="217093"/>
                  <a:pt x="1636870" y="203205"/>
                </a:cubicBezTo>
                <a:cubicBezTo>
                  <a:pt x="1636870" y="189317"/>
                  <a:pt x="1639502" y="178691"/>
                  <a:pt x="1644765" y="171327"/>
                </a:cubicBezTo>
                <a:cubicBezTo>
                  <a:pt x="1650029" y="163913"/>
                  <a:pt x="1658122" y="160206"/>
                  <a:pt x="1669045" y="160206"/>
                </a:cubicBezTo>
                <a:cubicBezTo>
                  <a:pt x="1679967" y="160206"/>
                  <a:pt x="1687937" y="163913"/>
                  <a:pt x="1692953" y="171327"/>
                </a:cubicBezTo>
                <a:cubicBezTo>
                  <a:pt x="1698118" y="178740"/>
                  <a:pt x="1700701" y="189379"/>
                  <a:pt x="1700701" y="203242"/>
                </a:cubicBezTo>
                <a:cubicBezTo>
                  <a:pt x="1700701" y="217105"/>
                  <a:pt x="1698118" y="227682"/>
                  <a:pt x="1692953" y="234972"/>
                </a:cubicBezTo>
                <a:close/>
                <a:moveTo>
                  <a:pt x="2297156" y="116689"/>
                </a:moveTo>
                <a:cubicBezTo>
                  <a:pt x="2296203" y="113202"/>
                  <a:pt x="2294808" y="109851"/>
                  <a:pt x="2293004" y="106718"/>
                </a:cubicBezTo>
                <a:cubicBezTo>
                  <a:pt x="2291210" y="103627"/>
                  <a:pt x="2289016" y="100785"/>
                  <a:pt x="2286480" y="98266"/>
                </a:cubicBezTo>
                <a:cubicBezTo>
                  <a:pt x="2283935" y="95803"/>
                  <a:pt x="2281097" y="93662"/>
                  <a:pt x="2278029" y="91891"/>
                </a:cubicBezTo>
                <a:cubicBezTo>
                  <a:pt x="2265050" y="84235"/>
                  <a:pt x="2248936" y="84235"/>
                  <a:pt x="2235957" y="91891"/>
                </a:cubicBezTo>
                <a:cubicBezTo>
                  <a:pt x="2229852" y="95514"/>
                  <a:pt x="2224753" y="100612"/>
                  <a:pt x="2221130" y="106718"/>
                </a:cubicBezTo>
                <a:cubicBezTo>
                  <a:pt x="2217375" y="113111"/>
                  <a:pt x="2215403" y="120395"/>
                  <a:pt x="2215422" y="127809"/>
                </a:cubicBezTo>
                <a:cubicBezTo>
                  <a:pt x="2215397" y="135201"/>
                  <a:pt x="2217369" y="142463"/>
                  <a:pt x="2221130" y="148827"/>
                </a:cubicBezTo>
                <a:cubicBezTo>
                  <a:pt x="2224762" y="154926"/>
                  <a:pt x="2229858" y="160022"/>
                  <a:pt x="2235957" y="163654"/>
                </a:cubicBezTo>
                <a:cubicBezTo>
                  <a:pt x="2248941" y="171294"/>
                  <a:pt x="2265045" y="171294"/>
                  <a:pt x="2278029" y="163654"/>
                </a:cubicBezTo>
                <a:cubicBezTo>
                  <a:pt x="2281105" y="161837"/>
                  <a:pt x="2283944" y="159646"/>
                  <a:pt x="2286480" y="157130"/>
                </a:cubicBezTo>
                <a:cubicBezTo>
                  <a:pt x="2289010" y="154619"/>
                  <a:pt x="2291203" y="151791"/>
                  <a:pt x="2293004" y="148715"/>
                </a:cubicBezTo>
                <a:cubicBezTo>
                  <a:pt x="2294827" y="145587"/>
                  <a:pt x="2296235" y="142235"/>
                  <a:pt x="2297193" y="138744"/>
                </a:cubicBezTo>
                <a:cubicBezTo>
                  <a:pt x="2299188" y="131465"/>
                  <a:pt x="2299188" y="123783"/>
                  <a:pt x="2297193" y="116504"/>
                </a:cubicBezTo>
                <a:close/>
                <a:moveTo>
                  <a:pt x="2291892" y="137558"/>
                </a:moveTo>
                <a:cubicBezTo>
                  <a:pt x="2291033" y="140620"/>
                  <a:pt x="2289787" y="143559"/>
                  <a:pt x="2288186" y="146306"/>
                </a:cubicBezTo>
                <a:cubicBezTo>
                  <a:pt x="2283481" y="154521"/>
                  <a:pt x="2275709" y="160534"/>
                  <a:pt x="2266575" y="163024"/>
                </a:cubicBezTo>
                <a:cubicBezTo>
                  <a:pt x="2260251" y="164730"/>
                  <a:pt x="2253587" y="164730"/>
                  <a:pt x="2247263" y="163024"/>
                </a:cubicBezTo>
                <a:cubicBezTo>
                  <a:pt x="2244243" y="162180"/>
                  <a:pt x="2241350" y="160933"/>
                  <a:pt x="2238663" y="159317"/>
                </a:cubicBezTo>
                <a:cubicBezTo>
                  <a:pt x="2235959" y="157752"/>
                  <a:pt x="2233467" y="155846"/>
                  <a:pt x="2231250" y="153646"/>
                </a:cubicBezTo>
                <a:cubicBezTo>
                  <a:pt x="2229060" y="151437"/>
                  <a:pt x="2227177" y="148943"/>
                  <a:pt x="2225652" y="146232"/>
                </a:cubicBezTo>
                <a:cubicBezTo>
                  <a:pt x="2222465" y="140577"/>
                  <a:pt x="2220804" y="134190"/>
                  <a:pt x="2220834" y="127698"/>
                </a:cubicBezTo>
                <a:cubicBezTo>
                  <a:pt x="2220826" y="124383"/>
                  <a:pt x="2221250" y="121081"/>
                  <a:pt x="2222094" y="117875"/>
                </a:cubicBezTo>
                <a:cubicBezTo>
                  <a:pt x="2222943" y="114787"/>
                  <a:pt x="2224189" y="111821"/>
                  <a:pt x="2225801" y="109053"/>
                </a:cubicBezTo>
                <a:cubicBezTo>
                  <a:pt x="2227340" y="106351"/>
                  <a:pt x="2229221" y="103860"/>
                  <a:pt x="2231398" y="101640"/>
                </a:cubicBezTo>
                <a:cubicBezTo>
                  <a:pt x="2235806" y="97152"/>
                  <a:pt x="2241335" y="93926"/>
                  <a:pt x="2247411" y="92298"/>
                </a:cubicBezTo>
                <a:cubicBezTo>
                  <a:pt x="2255292" y="90113"/>
                  <a:pt x="2263680" y="90662"/>
                  <a:pt x="2271209" y="93855"/>
                </a:cubicBezTo>
                <a:cubicBezTo>
                  <a:pt x="2275517" y="95713"/>
                  <a:pt x="2279421" y="98395"/>
                  <a:pt x="2282699" y="101751"/>
                </a:cubicBezTo>
                <a:cubicBezTo>
                  <a:pt x="2285987" y="105132"/>
                  <a:pt x="2288603" y="109107"/>
                  <a:pt x="2290410" y="113464"/>
                </a:cubicBezTo>
                <a:cubicBezTo>
                  <a:pt x="2293556" y="121121"/>
                  <a:pt x="2294103" y="129598"/>
                  <a:pt x="2291966" y="137595"/>
                </a:cubicBezTo>
                <a:close/>
                <a:moveTo>
                  <a:pt x="2265167" y="132072"/>
                </a:moveTo>
                <a:cubicBezTo>
                  <a:pt x="2264688" y="131497"/>
                  <a:pt x="2264126" y="130997"/>
                  <a:pt x="2263498" y="130589"/>
                </a:cubicBezTo>
                <a:cubicBezTo>
                  <a:pt x="2267027" y="129966"/>
                  <a:pt x="2270234" y="128146"/>
                  <a:pt x="2272580" y="125437"/>
                </a:cubicBezTo>
                <a:cubicBezTo>
                  <a:pt x="2274628" y="122846"/>
                  <a:pt x="2275704" y="119620"/>
                  <a:pt x="2275620" y="116318"/>
                </a:cubicBezTo>
                <a:cubicBezTo>
                  <a:pt x="2275880" y="112248"/>
                  <a:pt x="2274119" y="108311"/>
                  <a:pt x="2270912" y="105791"/>
                </a:cubicBezTo>
                <a:cubicBezTo>
                  <a:pt x="2266563" y="103031"/>
                  <a:pt x="2261446" y="101732"/>
                  <a:pt x="2256307" y="102084"/>
                </a:cubicBezTo>
                <a:lnTo>
                  <a:pt x="2239998" y="102084"/>
                </a:lnTo>
                <a:lnTo>
                  <a:pt x="2239998" y="153127"/>
                </a:lnTo>
                <a:lnTo>
                  <a:pt x="2248894" y="153127"/>
                </a:lnTo>
                <a:lnTo>
                  <a:pt x="2248894" y="132925"/>
                </a:lnTo>
                <a:lnTo>
                  <a:pt x="2253416" y="132925"/>
                </a:lnTo>
                <a:cubicBezTo>
                  <a:pt x="2254168" y="132881"/>
                  <a:pt x="2254918" y="133021"/>
                  <a:pt x="2255603" y="133332"/>
                </a:cubicBezTo>
                <a:cubicBezTo>
                  <a:pt x="2256094" y="133617"/>
                  <a:pt x="2256512" y="134010"/>
                  <a:pt x="2256827" y="134481"/>
                </a:cubicBezTo>
                <a:lnTo>
                  <a:pt x="2268355" y="151718"/>
                </a:lnTo>
                <a:cubicBezTo>
                  <a:pt x="2268924" y="152678"/>
                  <a:pt x="2269984" y="153236"/>
                  <a:pt x="2271097" y="153164"/>
                </a:cubicBezTo>
                <a:lnTo>
                  <a:pt x="2279586" y="153164"/>
                </a:lnTo>
                <a:lnTo>
                  <a:pt x="2266575" y="134111"/>
                </a:lnTo>
                <a:cubicBezTo>
                  <a:pt x="2266172" y="133388"/>
                  <a:pt x="2265700" y="132705"/>
                  <a:pt x="2265167" y="132072"/>
                </a:cubicBezTo>
                <a:close/>
                <a:moveTo>
                  <a:pt x="2255381" y="126438"/>
                </a:moveTo>
                <a:lnTo>
                  <a:pt x="2248820" y="126438"/>
                </a:lnTo>
                <a:lnTo>
                  <a:pt x="2248820" y="109053"/>
                </a:lnTo>
                <a:lnTo>
                  <a:pt x="2256233" y="109053"/>
                </a:lnTo>
                <a:cubicBezTo>
                  <a:pt x="2257916" y="109023"/>
                  <a:pt x="2259597" y="109197"/>
                  <a:pt x="2261237" y="109572"/>
                </a:cubicBezTo>
                <a:cubicBezTo>
                  <a:pt x="2262428" y="109838"/>
                  <a:pt x="2263543" y="110370"/>
                  <a:pt x="2264499" y="111129"/>
                </a:cubicBezTo>
                <a:cubicBezTo>
                  <a:pt x="2265326" y="111823"/>
                  <a:pt x="2265943" y="112734"/>
                  <a:pt x="2266279" y="113761"/>
                </a:cubicBezTo>
                <a:cubicBezTo>
                  <a:pt x="2266664" y="114958"/>
                  <a:pt x="2266851" y="116210"/>
                  <a:pt x="2266835" y="117467"/>
                </a:cubicBezTo>
                <a:cubicBezTo>
                  <a:pt x="2266994" y="119947"/>
                  <a:pt x="2266060" y="122372"/>
                  <a:pt x="2264277" y="124103"/>
                </a:cubicBezTo>
                <a:cubicBezTo>
                  <a:pt x="2261667" y="125906"/>
                  <a:pt x="2258500" y="126721"/>
                  <a:pt x="2255344" y="126401"/>
                </a:cubicBezTo>
                <a:close/>
              </a:path>
            </a:pathLst>
          </a:custGeom>
          <a:solidFill>
            <a:schemeClr val="accent1"/>
          </a:solidFill>
          <a:ln w="3700" cap="flat">
            <a:noFill/>
            <a:prstDash val="solid"/>
            <a:miter/>
          </a:ln>
        </p:spPr>
        <p:txBody>
          <a:bodyPr rtlCol="0" anchor="ctr"/>
          <a:lstStyle/>
          <a:p>
            <a:endParaRPr lang="de-DE"/>
          </a:p>
        </p:txBody>
      </p:sp>
    </p:spTree>
    <p:custDataLst>
      <p:tags r:id="rId1"/>
    </p:custDataLst>
    <p:extLst>
      <p:ext uri="{BB962C8B-B14F-4D97-AF65-F5344CB8AC3E}">
        <p14:creationId xmlns:p14="http://schemas.microsoft.com/office/powerpoint/2010/main" val="281367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2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6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4" name="Grafik 3">
            <a:extLst>
              <a:ext uri="{FF2B5EF4-FFF2-40B4-BE49-F238E27FC236}">
                <a16:creationId xmlns:a16="http://schemas.microsoft.com/office/drawing/2014/main" id="{5BA8AF5C-728F-8D59-3EF5-CC68006FF91F}"/>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2464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525600" y="3368425"/>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8785599" y="3225798"/>
            <a:ext cx="1768748" cy="1925239"/>
          </a:xfrm>
        </p:spPr>
        <p:txBody>
          <a:bodyPr wrap="none"/>
          <a:lstStyle>
            <a:lvl1pPr marL="0" indent="0" algn="ctr">
              <a:spcBef>
                <a:spcPts val="0"/>
              </a:spcBef>
              <a:spcAft>
                <a:spcPts val="0"/>
              </a:spcAft>
              <a:buFont typeface="Arial" panose="020B0604020202020204" pitchFamily="34" charset="0"/>
              <a:buNone/>
              <a:defRPr sz="13800" b="1">
                <a:solidFill>
                  <a:schemeClr val="bg1"/>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a:t>NR</a:t>
            </a:r>
          </a:p>
        </p:txBody>
      </p:sp>
    </p:spTree>
    <p:custDataLst>
      <p:tags r:id="rId1"/>
    </p:custDataLst>
    <p:extLst>
      <p:ext uri="{BB962C8B-B14F-4D97-AF65-F5344CB8AC3E}">
        <p14:creationId xmlns:p14="http://schemas.microsoft.com/office/powerpoint/2010/main" val="18285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288000" indent="-288000">
              <a:spcAft>
                <a:spcPts val="800"/>
              </a:spcAft>
              <a:buClr>
                <a:schemeClr val="accent1"/>
              </a:buClr>
              <a:buSzPct val="110000"/>
              <a:buFont typeface="+mj-lt"/>
              <a:buAutoNum type="arabicPeriod"/>
              <a:defRPr sz="2400">
                <a:latin typeface="+mj-lt"/>
              </a:defRPr>
            </a:lvl1pPr>
            <a:lvl2pPr marL="576000" indent="-288000">
              <a:buFont typeface="+mj-lt"/>
              <a:buAutoNum type="romanUcPeriod"/>
              <a:defRPr sz="1600">
                <a:latin typeface="Calibri" panose="020F0502020204030204" pitchFamily="34" charset="0"/>
              </a:defRPr>
            </a:lvl2pPr>
            <a:lvl3pPr marL="576000" indent="0">
              <a:spcBef>
                <a:spcPts val="400"/>
              </a:spcBef>
              <a:buSzPct val="115000"/>
              <a:buFontTx/>
              <a:buNone/>
              <a:defRPr>
                <a:latin typeface="Calibri" panose="020F0502020204030204" pitchFamily="34" charset="0"/>
              </a:defRPr>
            </a:lvl3pPr>
            <a:lvl4pPr marL="864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feld 4">
            <a:extLst>
              <a:ext uri="{FF2B5EF4-FFF2-40B4-BE49-F238E27FC236}">
                <a16:creationId xmlns:a16="http://schemas.microsoft.com/office/drawing/2014/main" id="{C13FF0B4-4A14-6574-F999-A7D166111DA7}"/>
              </a:ext>
            </a:extLst>
          </p:cNvPr>
          <p:cNvSpPr txBox="1"/>
          <p:nvPr userDrawn="1"/>
        </p:nvSpPr>
        <p:spPr bwMode="gray">
          <a:xfrm>
            <a:off x="11346873" y="789709"/>
            <a:ext cx="0" cy="0"/>
          </a:xfrm>
          <a:prstGeom prst="rect">
            <a:avLst/>
          </a:prstGeom>
          <a:noFill/>
          <a:ln w="12700">
            <a:noFill/>
          </a:ln>
        </p:spPr>
        <p:txBody>
          <a:bodyPr vert="horz" wrap="none" lIns="0" tIns="0" rIns="0" bIns="0" rtlCol="0">
            <a:noAutofit/>
          </a:bodyPr>
          <a:lstStyle/>
          <a:p>
            <a:pPr algn="l" defTabSz="914377" rtl="0" eaLnBrk="1" fontAlgn="auto" hangingPunct="1">
              <a:lnSpc>
                <a:spcPct val="100000"/>
              </a:lnSpc>
              <a:spcBef>
                <a:spcPts val="400"/>
              </a:spcBef>
              <a:spcAft>
                <a:spcPts val="400"/>
              </a:spcAft>
              <a:buNone/>
            </a:pPr>
            <a:endParaRPr lang="de-DE" sz="1400" b="0" i="0" u="none" baseline="0" dirty="0" err="1">
              <a:solidFill>
                <a:schemeClr val="tx2"/>
              </a:solidFill>
            </a:endParaRPr>
          </a:p>
        </p:txBody>
      </p:sp>
    </p:spTree>
    <p:custDataLst>
      <p:tags r:id="rId1"/>
    </p:custDataLst>
    <p:extLst>
      <p:ext uri="{BB962C8B-B14F-4D97-AF65-F5344CB8AC3E}">
        <p14:creationId xmlns:p14="http://schemas.microsoft.com/office/powerpoint/2010/main" val="34338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500000"/>
          </a:xfrm>
        </p:spPr>
        <p:style>
          <a:lnRef idx="2">
            <a:schemeClr val="accent2"/>
          </a:lnRef>
          <a:fillRef idx="1">
            <a:schemeClr val="lt1"/>
          </a:fillRef>
          <a:effectRef idx="0">
            <a:schemeClr val="accent2"/>
          </a:effectRef>
          <a:fontRef idx="minor">
            <a:schemeClr val="dk1"/>
          </a:fontRef>
        </p:style>
        <p:txBody>
          <a:bodyPr/>
          <a:lstStyle>
            <a:lvl1pPr>
              <a:defRPr sz="2400">
                <a:latin typeface="Calibri" panose="020F0502020204030204" pitchFamily="34" charset="0"/>
              </a:defRPr>
            </a:lvl1pPr>
            <a:lvl2pPr marL="0" indent="0">
              <a:buFontTx/>
              <a:buNone/>
              <a:defRPr lang="de-DE" sz="2400" kern="1200" dirty="0">
                <a:solidFill>
                  <a:schemeClr val="tx2"/>
                </a:solidFill>
                <a:latin typeface="Calibri" panose="020F0502020204030204" pitchFamily="34" charset="0"/>
                <a:ea typeface="+mn-ea"/>
                <a:cs typeface="+mn-cs"/>
              </a:defRPr>
            </a:lvl2pPr>
            <a:lvl3pPr marL="576000" indent="-216000">
              <a:buFont typeface="Wingdings" panose="05000000000000000000" pitchFamily="2" charset="2"/>
              <a:buChar char="§"/>
              <a:defRPr lang="de-DE" sz="2400" kern="1200" dirty="0">
                <a:solidFill>
                  <a:schemeClr val="tx2"/>
                </a:solidFill>
                <a:latin typeface="Calibri" panose="020F0502020204030204" pitchFamily="34" charset="0"/>
                <a:ea typeface="+mn-ea"/>
                <a:cs typeface="+mn-cs"/>
              </a:defRPr>
            </a:lvl3pPr>
            <a:lvl4pPr>
              <a:defRPr>
                <a:latin typeface="Calibri" panose="020F0502020204030204" pitchFamily="34" charset="0"/>
              </a:defRPr>
            </a:lvl4pPr>
          </a:lstStyle>
          <a:p>
            <a:pPr lvl="0"/>
            <a:r>
              <a:rPr lang="de-DE" dirty="0"/>
              <a:t>Mastertextformat bearbeiten</a:t>
            </a:r>
          </a:p>
          <a:p>
            <a:pPr lvl="0"/>
            <a:r>
              <a:rPr lang="de-DE" dirty="0"/>
              <a:t>Zweite Ebene</a:t>
            </a:r>
          </a:p>
          <a:p>
            <a:pPr lvl="2"/>
            <a:r>
              <a:rPr lang="de-DE" dirty="0"/>
              <a:t>Dritte Ebene</a:t>
            </a:r>
          </a:p>
          <a:p>
            <a:pPr lvl="3"/>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90567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4" name="Grafik 3">
            <a:extLst>
              <a:ext uri="{FF2B5EF4-FFF2-40B4-BE49-F238E27FC236}">
                <a16:creationId xmlns:a16="http://schemas.microsoft.com/office/drawing/2014/main" id="{43BDC449-0422-2E1E-4566-C010A56E554F}"/>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11646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8" name="Textplatzhalter 3">
            <a:extLst>
              <a:ext uri="{FF2B5EF4-FFF2-40B4-BE49-F238E27FC236}">
                <a16:creationId xmlns:a16="http://schemas.microsoft.com/office/drawing/2014/main" id="{D4393CEB-6C79-BA96-B799-AF036FEB6BD8}"/>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Tree>
    <p:custDataLst>
      <p:tags r:id="rId1"/>
    </p:custDataLst>
    <p:extLst>
      <p:ext uri="{BB962C8B-B14F-4D97-AF65-F5344CB8AC3E}">
        <p14:creationId xmlns:p14="http://schemas.microsoft.com/office/powerpoint/2010/main" val="29252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10" name="Textplatzhalter 3">
            <a:extLst>
              <a:ext uri="{FF2B5EF4-FFF2-40B4-BE49-F238E27FC236}">
                <a16:creationId xmlns:a16="http://schemas.microsoft.com/office/drawing/2014/main" id="{97269E6F-DB19-28B6-9FF3-52E5E44185B1}"/>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48711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6" name="Textplatzhalter 3">
            <a:extLst>
              <a:ext uri="{FF2B5EF4-FFF2-40B4-BE49-F238E27FC236}">
                <a16:creationId xmlns:a16="http://schemas.microsoft.com/office/drawing/2014/main" id="{F761FC27-E23B-C418-FC08-0733050F3697}"/>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39626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316419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Textplatzhalter 3">
            <a:extLst>
              <a:ext uri="{FF2B5EF4-FFF2-40B4-BE49-F238E27FC236}">
                <a16:creationId xmlns:a16="http://schemas.microsoft.com/office/drawing/2014/main" id="{85EA9038-396B-9F83-6A2C-95B6DC37C6D9}"/>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3" name="Content Placeholder 2"/>
          <p:cNvSpPr>
            <a:spLocks noGrp="1"/>
          </p:cNvSpPr>
          <p:nvPr>
            <p:ph idx="1"/>
          </p:nvPr>
        </p:nvSpPr>
        <p:spPr bwMode="gray">
          <a:xfrm>
            <a:off x="525600" y="1601093"/>
            <a:ext cx="5394163" cy="4495434"/>
          </a:xfrm>
        </p:spPr>
        <p:txBody>
          <a:bodyPr/>
          <a:lstStyle>
            <a:lvl1pPr>
              <a:defRPr sz="2400">
                <a:latin typeface="Calibri" panose="020F0502020204030204" pitchFamily="34" charset="0"/>
              </a:defRPr>
            </a:lvl1pPr>
            <a:lvl2pPr marL="360000" indent="-360000">
              <a:defRPr sz="2400">
                <a:latin typeface="Calibri" panose="020F0502020204030204" pitchFamily="34" charset="0"/>
              </a:defRPr>
            </a:lvl2pPr>
            <a:lvl3pPr marL="576000" indent="-216000">
              <a:buFont typeface="Wingdings" panose="05000000000000000000" pitchFamily="2" charset="2"/>
              <a:buChar char="§"/>
              <a:defRPr sz="2400">
                <a:latin typeface="Calibri" panose="020F0502020204030204" pitchFamily="34" charset="0"/>
              </a:defRPr>
            </a:lvl3pPr>
            <a:lvl4pPr>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pic>
        <p:nvPicPr>
          <p:cNvPr id="13" name="Grafik 12">
            <a:extLst>
              <a:ext uri="{FF2B5EF4-FFF2-40B4-BE49-F238E27FC236}">
                <a16:creationId xmlns:a16="http://schemas.microsoft.com/office/drawing/2014/main" id="{3AE1AD03-FF10-3BAF-CA80-DFD44B753F2C}"/>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92898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rgbClr val="008C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Textplatzhalter 3">
            <a:extLst>
              <a:ext uri="{FF2B5EF4-FFF2-40B4-BE49-F238E27FC236}">
                <a16:creationId xmlns:a16="http://schemas.microsoft.com/office/drawing/2014/main" id="{85EA9038-396B-9F83-6A2C-95B6DC37C6D9}"/>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3" name="Content Placeholder 2"/>
          <p:cNvSpPr>
            <a:spLocks noGrp="1"/>
          </p:cNvSpPr>
          <p:nvPr>
            <p:ph idx="1"/>
          </p:nvPr>
        </p:nvSpPr>
        <p:spPr bwMode="gray">
          <a:xfrm>
            <a:off x="6188157" y="1601093"/>
            <a:ext cx="5394163" cy="4495434"/>
          </a:xfrm>
        </p:spPr>
        <p:txBody>
          <a:bodyPr/>
          <a:lstStyle>
            <a:lvl1pPr>
              <a:defRPr sz="2400">
                <a:latin typeface="Calibri" panose="020F0502020204030204" pitchFamily="34" charset="0"/>
              </a:defRPr>
            </a:lvl1pPr>
            <a:lvl2pPr marL="360000" indent="-360000">
              <a:defRPr sz="2400">
                <a:latin typeface="Calibri" panose="020F0502020204030204" pitchFamily="34" charset="0"/>
              </a:defRPr>
            </a:lvl2pPr>
            <a:lvl3pPr marL="576000" indent="-216000">
              <a:buFont typeface="Wingdings" panose="05000000000000000000" pitchFamily="2" charset="2"/>
              <a:buChar char="§"/>
              <a:defRPr sz="2400">
                <a:latin typeface="Calibri" panose="020F0502020204030204" pitchFamily="34" charset="0"/>
              </a:defRPr>
            </a:lvl3pPr>
            <a:lvl4pPr>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1588919"/>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pic>
        <p:nvPicPr>
          <p:cNvPr id="13" name="Grafik 12">
            <a:extLst>
              <a:ext uri="{FF2B5EF4-FFF2-40B4-BE49-F238E27FC236}">
                <a16:creationId xmlns:a16="http://schemas.microsoft.com/office/drawing/2014/main" id="{89ADA90B-D3E0-E22C-0ABB-24EE156BF91C}"/>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059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10" name="Textplatzhalter 3">
            <a:extLst>
              <a:ext uri="{FF2B5EF4-FFF2-40B4-BE49-F238E27FC236}">
                <a16:creationId xmlns:a16="http://schemas.microsoft.com/office/drawing/2014/main" id="{0C4A5E2C-C44D-2A58-B307-71271AB3382E}"/>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3" name="Content Placeholder 2"/>
          <p:cNvSpPr>
            <a:spLocks noGrp="1"/>
          </p:cNvSpPr>
          <p:nvPr>
            <p:ph idx="1"/>
          </p:nvPr>
        </p:nvSpPr>
        <p:spPr bwMode="gray">
          <a:xfrm>
            <a:off x="525600" y="1601093"/>
            <a:ext cx="5394163" cy="4495434"/>
          </a:xfrm>
        </p:spPr>
        <p:txBody>
          <a:bodyPr/>
          <a:lstStyle>
            <a:lvl1pPr>
              <a:defRPr sz="2400">
                <a:latin typeface="Calibri" panose="020F0502020204030204" pitchFamily="34" charset="0"/>
              </a:defRPr>
            </a:lvl1pPr>
            <a:lvl2pPr marL="360000" indent="-360000">
              <a:defRPr lang="de-DE" sz="2400" kern="1200" dirty="0">
                <a:solidFill>
                  <a:schemeClr val="tx2"/>
                </a:solidFill>
                <a:latin typeface="Calibri" panose="020F0502020204030204" pitchFamily="34" charset="0"/>
                <a:ea typeface="+mn-ea"/>
                <a:cs typeface="+mn-cs"/>
              </a:defRPr>
            </a:lvl2pPr>
            <a:lvl3pPr marL="576000" indent="-216000">
              <a:buFont typeface="Wingdings" panose="05000000000000000000" pitchFamily="2" charset="2"/>
              <a:buChar char="§"/>
              <a:defRPr sz="2400">
                <a:latin typeface="Calibri" panose="020F0502020204030204" pitchFamily="34" charset="0"/>
              </a:defRPr>
            </a:lvl3pPr>
            <a:lvl4pPr>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dirty="0"/>
              <a:t>Bild durch Klicken auf Symbol hinzufügen</a:t>
            </a:r>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pic>
        <p:nvPicPr>
          <p:cNvPr id="14" name="Grafik 13">
            <a:extLst>
              <a:ext uri="{FF2B5EF4-FFF2-40B4-BE49-F238E27FC236}">
                <a16:creationId xmlns:a16="http://schemas.microsoft.com/office/drawing/2014/main" id="{7D119045-EC78-33F4-9D3E-2FE5E3D4CFE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4594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0" name="Textplatzhalter 3">
            <a:extLst>
              <a:ext uri="{FF2B5EF4-FFF2-40B4-BE49-F238E27FC236}">
                <a16:creationId xmlns:a16="http://schemas.microsoft.com/office/drawing/2014/main" id="{85EA9038-396B-9F83-6A2C-95B6DC37C6D9}"/>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Tree>
    <p:custDataLst>
      <p:tags r:id="rId1"/>
    </p:custDataLst>
    <p:extLst>
      <p:ext uri="{BB962C8B-B14F-4D97-AF65-F5344CB8AC3E}">
        <p14:creationId xmlns:p14="http://schemas.microsoft.com/office/powerpoint/2010/main" val="205997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4" name="Textplatzhalter 3">
            <a:extLst>
              <a:ext uri="{FF2B5EF4-FFF2-40B4-BE49-F238E27FC236}">
                <a16:creationId xmlns:a16="http://schemas.microsoft.com/office/drawing/2014/main" id="{94C0C7E6-2035-313C-6E57-9ECBA7947DCD}"/>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pic>
        <p:nvPicPr>
          <p:cNvPr id="18" name="Grafik 17">
            <a:extLst>
              <a:ext uri="{FF2B5EF4-FFF2-40B4-BE49-F238E27FC236}">
                <a16:creationId xmlns:a16="http://schemas.microsoft.com/office/drawing/2014/main" id="{73EE5A1F-F847-5EE6-DDB4-7670BE224F7C}"/>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40665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Textplatzhalter 3">
            <a:extLst>
              <a:ext uri="{FF2B5EF4-FFF2-40B4-BE49-F238E27FC236}">
                <a16:creationId xmlns:a16="http://schemas.microsoft.com/office/drawing/2014/main" id="{85EA9038-396B-9F83-6A2C-95B6DC37C6D9}"/>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3" name="Content Placeholder 2"/>
          <p:cNvSpPr>
            <a:spLocks noGrp="1"/>
          </p:cNvSpPr>
          <p:nvPr>
            <p:ph idx="1"/>
          </p:nvPr>
        </p:nvSpPr>
        <p:spPr bwMode="gray">
          <a:xfrm>
            <a:off x="525601" y="1601093"/>
            <a:ext cx="2795823" cy="4507608"/>
          </a:xfrm>
        </p:spPr>
        <p:txBody>
          <a:bodyPr/>
          <a:lstStyle>
            <a:lvl1pPr>
              <a:defRPr sz="2400">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dirty="0"/>
              <a:t>Bild durch Klicken auf Symbol hinzufügen</a:t>
            </a:r>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pic>
        <p:nvPicPr>
          <p:cNvPr id="13" name="Grafik 12">
            <a:extLst>
              <a:ext uri="{FF2B5EF4-FFF2-40B4-BE49-F238E27FC236}">
                <a16:creationId xmlns:a16="http://schemas.microsoft.com/office/drawing/2014/main" id="{3E39B966-5B17-98C6-6953-320D2476AC5A}"/>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91753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1231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10" name="Textplatzhalter 3">
            <a:extLst>
              <a:ext uri="{FF2B5EF4-FFF2-40B4-BE49-F238E27FC236}">
                <a16:creationId xmlns:a16="http://schemas.microsoft.com/office/drawing/2014/main" id="{5383362D-9159-90A3-79A3-72E3C87B32AC}"/>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701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10" name="Textplatzhalter 3">
            <a:extLst>
              <a:ext uri="{FF2B5EF4-FFF2-40B4-BE49-F238E27FC236}">
                <a16:creationId xmlns:a16="http://schemas.microsoft.com/office/drawing/2014/main" id="{5383362D-9159-90A3-79A3-72E3C87B32AC}"/>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41530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21" name="Textplatzhalter 3">
            <a:extLst>
              <a:ext uri="{FF2B5EF4-FFF2-40B4-BE49-F238E27FC236}">
                <a16:creationId xmlns:a16="http://schemas.microsoft.com/office/drawing/2014/main" id="{67235C82-1486-3500-74EF-08CD89DCE77D}"/>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71465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21" name="Textplatzhalter 3">
            <a:extLst>
              <a:ext uri="{FF2B5EF4-FFF2-40B4-BE49-F238E27FC236}">
                <a16:creationId xmlns:a16="http://schemas.microsoft.com/office/drawing/2014/main" id="{67235C82-1486-3500-74EF-08CD89DCE77D}"/>
              </a:ext>
            </a:extLst>
          </p:cNvPr>
          <p:cNvSpPr>
            <a:spLocks noGrp="1"/>
          </p:cNvSpPr>
          <p:nvPr>
            <p:ph type="body" sz="quarter" idx="18" hasCustomPrompt="1"/>
          </p:nvPr>
        </p:nvSpPr>
        <p:spPr>
          <a:xfrm>
            <a:off x="527051" y="1054609"/>
            <a:ext cx="9121320" cy="288000"/>
          </a:xfrm>
        </p:spPr>
        <p:txBody>
          <a:bodyPr/>
          <a:lstStyle>
            <a:lvl1pPr marL="0" indent="0">
              <a:spcBef>
                <a:spcPts val="0"/>
              </a:spcBef>
              <a:spcAft>
                <a:spcPts val="0"/>
              </a:spcAft>
              <a:buFont typeface="Arial" panose="020B0604020202020204" pitchFamily="34" charset="0"/>
              <a:buNone/>
              <a:defRPr sz="18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827579"/>
            <a:ext cx="3600450" cy="252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err="1">
                <a:solidFill>
                  <a:schemeClr val="tx2"/>
                </a:solidFill>
                <a:latin typeface="Calibri" panose="020F0502020204030204" pitchFamily="34" charset="0"/>
              </a:rPr>
              <a:t>Telefon</a:t>
            </a:r>
            <a:endParaRPr lang="en-US" sz="1400" b="0" noProof="0" dirty="0">
              <a:solidFill>
                <a:schemeClr val="tx2"/>
              </a:solidFill>
              <a:latin typeface="Calibri" panose="020F0502020204030204" pitchFamily="34" charset="0"/>
            </a:endParaRP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357618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1" name="Untertitel 6">
            <a:extLst>
              <a:ext uri="{FF2B5EF4-FFF2-40B4-BE49-F238E27FC236}">
                <a16:creationId xmlns:a16="http://schemas.microsoft.com/office/drawing/2014/main" id="{7D6B8A0A-E3B7-9A11-6F20-E28A5DAE1DAA}"/>
              </a:ext>
            </a:extLst>
          </p:cNvPr>
          <p:cNvSpPr txBox="1">
            <a:spLocks/>
          </p:cNvSpPr>
          <p:nvPr userDrawn="1"/>
        </p:nvSpPr>
        <p:spPr>
          <a:xfrm>
            <a:off x="5228236" y="5918428"/>
            <a:ext cx="2521609" cy="72915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sz="1200" dirty="0">
                <a:solidFill>
                  <a:schemeClr val="bg1"/>
                </a:solidFill>
              </a:rPr>
              <a:t>Theodor-Heuss-Straße 2-4, 53177 Bonn Tel.: 0228 - 95 5 00 (Zentrale)</a:t>
            </a:r>
            <a:br>
              <a:rPr lang="de-DE" sz="1200" dirty="0">
                <a:solidFill>
                  <a:schemeClr val="bg1"/>
                </a:solidFill>
              </a:rPr>
            </a:br>
            <a:r>
              <a:rPr lang="de-DE" sz="1200" dirty="0">
                <a:solidFill>
                  <a:schemeClr val="bg1"/>
                </a:solidFill>
              </a:rPr>
              <a:t>Tel.: 0228 - 95 5 0155 (Kundenservice)</a:t>
            </a:r>
            <a:br>
              <a:rPr lang="de-DE" sz="1200" dirty="0">
                <a:solidFill>
                  <a:schemeClr val="bg1"/>
                </a:solidFill>
              </a:rPr>
            </a:br>
            <a:r>
              <a:rPr lang="de-DE" sz="1200" dirty="0">
                <a:solidFill>
                  <a:schemeClr val="bg1"/>
                </a:solidFill>
              </a:rPr>
              <a:t>Fax: 0228 - 36 96 480 </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14545"/>
            <a:ext cx="2521609"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Tree>
    <p:extLst>
      <p:ext uri="{BB962C8B-B14F-4D97-AF65-F5344CB8AC3E}">
        <p14:creationId xmlns:p14="http://schemas.microsoft.com/office/powerpoint/2010/main" val="8767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9359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24550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2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83100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828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2.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ags" Target="../tags/tag24.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7">
            <a:alphaModFix/>
          </a:blip>
          <a:stretch>
            <a:fillRect/>
          </a:stretch>
        </p:blipFill>
        <p:spPr>
          <a:xfrm>
            <a:off x="5251119" y="0"/>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6"/>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E0E1F9EC-7AEA-5B15-A0A1-7042AE0C4F63}"/>
              </a:ext>
            </a:extLst>
          </p:cNvPr>
          <p:cNvPicPr>
            <a:picLocks noChangeAspect="1"/>
          </p:cNvPicPr>
          <p:nvPr userDrawn="1"/>
        </p:nvPicPr>
        <p:blipFill>
          <a:blip r:embed="rId28"/>
          <a:stretch>
            <a:fillRect/>
          </a:stretch>
        </p:blipFill>
        <p:spPr>
          <a:xfrm>
            <a:off x="9809018" y="565599"/>
            <a:ext cx="1978556" cy="562183"/>
          </a:xfrm>
          <a:prstGeom prst="rect">
            <a:avLst/>
          </a:prstGeom>
        </p:spPr>
      </p:pic>
    </p:spTree>
    <p:custDataLst>
      <p:tags r:id="rId25"/>
    </p:custDataLst>
    <p:extLst>
      <p:ext uri="{BB962C8B-B14F-4D97-AF65-F5344CB8AC3E}">
        <p14:creationId xmlns:p14="http://schemas.microsoft.com/office/powerpoint/2010/main" val="1396210884"/>
      </p:ext>
    </p:extLst>
  </p:cSld>
  <p:clrMap bg1="lt1" tx1="dk1" bg2="lt2" tx2="dk2" accent1="accent1" accent2="accent2" accent3="accent3" accent4="accent4" accent5="accent5" accent6="accent6" hlink="hlink" folHlink="folHlink"/>
  <p:sldLayoutIdLst>
    <p:sldLayoutId id="2147483862" r:id="rId1"/>
    <p:sldLayoutId id="2147483857" r:id="rId2"/>
    <p:sldLayoutId id="2147483861" r:id="rId3"/>
    <p:sldLayoutId id="2147483864" r:id="rId4"/>
    <p:sldLayoutId id="2147483873" r:id="rId5"/>
    <p:sldLayoutId id="2147483875" r:id="rId6"/>
    <p:sldLayoutId id="2147483838" r:id="rId7"/>
    <p:sldLayoutId id="2147483839" r:id="rId8"/>
    <p:sldLayoutId id="2147483859" r:id="rId9"/>
    <p:sldLayoutId id="2147483841" r:id="rId10"/>
    <p:sldLayoutId id="2147483842" r:id="rId11"/>
    <p:sldLayoutId id="2147483844" r:id="rId12"/>
    <p:sldLayoutId id="2147483845" r:id="rId13"/>
    <p:sldLayoutId id="2147483870" r:id="rId14"/>
    <p:sldLayoutId id="2147483863" r:id="rId15"/>
    <p:sldLayoutId id="2147483869" r:id="rId16"/>
    <p:sldLayoutId id="2147483852" r:id="rId17"/>
    <p:sldLayoutId id="2147483872" r:id="rId18"/>
    <p:sldLayoutId id="2147483871" r:id="rId19"/>
    <p:sldLayoutId id="2147483865" r:id="rId20"/>
    <p:sldLayoutId id="2147483858" r:id="rId21"/>
    <p:sldLayoutId id="2147483874" r:id="rId22"/>
    <p:sldLayoutId id="2147483876"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userDrawn="1">
          <p15:clr>
            <a:srgbClr val="F26B43"/>
          </p15:clr>
        </p15:guide>
        <p15:guide id="2" pos="325" userDrawn="1">
          <p15:clr>
            <a:srgbClr val="F26B43"/>
          </p15:clr>
        </p15:guide>
        <p15:guide id="3" pos="7353" userDrawn="1">
          <p15:clr>
            <a:srgbClr val="F26B43"/>
          </p15:clr>
        </p15:guide>
        <p15:guide id="11" orient="horz" pos="1003" userDrawn="1">
          <p15:clr>
            <a:srgbClr val="F26B43"/>
          </p15:clr>
        </p15:guide>
        <p15:guide id="16" orient="horz" pos="3838" userDrawn="1">
          <p15:clr>
            <a:srgbClr val="F26B43"/>
          </p15:clr>
        </p15:guide>
        <p15:guide id="18" pos="384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4">
            <a:alphaModFix/>
          </a:blip>
          <a:stretch>
            <a:fillRect/>
          </a:stretch>
        </p:blipFill>
        <p:spPr>
          <a:xfrm>
            <a:off x="5261510" y="259773"/>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     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pic>
        <p:nvPicPr>
          <p:cNvPr id="10" name="Grafik 9">
            <a:extLst>
              <a:ext uri="{FF2B5EF4-FFF2-40B4-BE49-F238E27FC236}">
                <a16:creationId xmlns:a16="http://schemas.microsoft.com/office/drawing/2014/main" id="{47053027-CADD-7B8B-4C25-980A23C7AEED}"/>
              </a:ext>
            </a:extLst>
          </p:cNvPr>
          <p:cNvPicPr>
            <a:picLocks noChangeAspect="1"/>
          </p:cNvPicPr>
          <p:nvPr userDrawn="1"/>
        </p:nvPicPr>
        <p:blipFill>
          <a:blip r:embed="rId25"/>
          <a:stretch>
            <a:fillRect/>
          </a:stretch>
        </p:blipFill>
        <p:spPr>
          <a:xfrm>
            <a:off x="9809018" y="565599"/>
            <a:ext cx="1978556" cy="562183"/>
          </a:xfrm>
          <a:prstGeom prst="rect">
            <a:avLst/>
          </a:prstGeom>
        </p:spPr>
      </p:pic>
    </p:spTree>
    <p:custDataLst>
      <p:tags r:id="rId23"/>
    </p:custDataLst>
    <p:extLst>
      <p:ext uri="{BB962C8B-B14F-4D97-AF65-F5344CB8AC3E}">
        <p14:creationId xmlns:p14="http://schemas.microsoft.com/office/powerpoint/2010/main" val="205789679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 id="2147483897" r:id="rId20"/>
    <p:sldLayoutId id="2147483898"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4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1400" kern="1200">
          <a:solidFill>
            <a:schemeClr val="tx2"/>
          </a:solidFill>
          <a:latin typeface="+mn-lt"/>
          <a:ea typeface="+mn-ea"/>
          <a:cs typeface="+mn-cs"/>
        </a:defRPr>
      </a:lvl1pPr>
      <a:lvl2pPr marL="0" indent="0" algn="l" defTabSz="914377" rtl="0" eaLnBrk="1" latinLnBrk="0" hangingPunct="1">
        <a:lnSpc>
          <a:spcPct val="100000"/>
        </a:lnSpc>
        <a:spcBef>
          <a:spcPts val="400"/>
        </a:spcBef>
        <a:spcAft>
          <a:spcPts val="400"/>
        </a:spcAft>
        <a:buClr>
          <a:schemeClr val="accent1"/>
        </a:buClr>
        <a:buSzPct val="115000"/>
        <a:buFontTx/>
        <a:buNone/>
        <a:defRPr sz="1400" kern="1200">
          <a:solidFill>
            <a:schemeClr val="tx2"/>
          </a:solidFill>
          <a:latin typeface="+mn-lt"/>
          <a:ea typeface="+mn-ea"/>
          <a:cs typeface="+mn-cs"/>
        </a:defRPr>
      </a:lvl2pPr>
      <a:lvl3pPr marL="432000" indent="-216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1400" kern="1200">
          <a:solidFill>
            <a:schemeClr val="tx2"/>
          </a:solidFill>
          <a:latin typeface="+mn-lt"/>
          <a:ea typeface="+mn-ea"/>
          <a:cs typeface="+mn-cs"/>
        </a:defRPr>
      </a:lvl3pPr>
      <a:lvl4pPr marL="648000" indent="-216000" algn="l" defTabSz="914377" rtl="0" eaLnBrk="1" latinLnBrk="0" hangingPunct="1">
        <a:lnSpc>
          <a:spcPct val="100000"/>
        </a:lnSpc>
        <a:spcBef>
          <a:spcPts val="0"/>
        </a:spcBef>
        <a:spcAft>
          <a:spcPts val="400"/>
        </a:spcAft>
        <a:buClr>
          <a:schemeClr val="accent1"/>
        </a:buClr>
        <a:buFont typeface="Arial" panose="020B0604020202020204" pitchFamily="34" charset="0"/>
        <a:buChar char="•"/>
        <a:defRPr sz="1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1600" b="0"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0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9.svg"/><Relationship Id="rId4" Type="http://schemas.openxmlformats.org/officeDocument/2006/relationships/image" Target="../media/image24.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7.jpeg"/><Relationship Id="rId5" Type="http://schemas.openxmlformats.org/officeDocument/2006/relationships/image" Target="../media/image47.jpeg"/><Relationship Id="rId10" Type="http://schemas.openxmlformats.org/officeDocument/2006/relationships/image" Target="../media/image50.jpeg"/><Relationship Id="rId4" Type="http://schemas.openxmlformats.org/officeDocument/2006/relationships/image" Target="../media/image46.jpe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Person, draußen, gelb, Waffe enthält.&#10;&#10;Automatisch generierte Beschreibung">
            <a:extLst>
              <a:ext uri="{FF2B5EF4-FFF2-40B4-BE49-F238E27FC236}">
                <a16:creationId xmlns:a16="http://schemas.microsoft.com/office/drawing/2014/main" id="{E6B613FA-F08C-D143-082B-3BAB93184CC0}"/>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a:ext>
            </a:extLst>
          </a:blip>
          <a:srcRect/>
          <a:stretch/>
        </p:blipFill>
        <p:spPr>
          <a:xfrm>
            <a:off x="6089072" y="1600200"/>
            <a:ext cx="6102927" cy="4826549"/>
          </a:xfrm>
        </p:spPr>
      </p:pic>
      <p:sp>
        <p:nvSpPr>
          <p:cNvPr id="2" name="Titel 1">
            <a:extLst>
              <a:ext uri="{FF2B5EF4-FFF2-40B4-BE49-F238E27FC236}">
                <a16:creationId xmlns:a16="http://schemas.microsoft.com/office/drawing/2014/main" id="{F2CE3979-E43B-E27E-7B97-27D39DF3DD58}"/>
              </a:ext>
            </a:extLst>
          </p:cNvPr>
          <p:cNvSpPr>
            <a:spLocks noGrp="1"/>
          </p:cNvSpPr>
          <p:nvPr>
            <p:ph type="title"/>
          </p:nvPr>
        </p:nvSpPr>
        <p:spPr/>
        <p:txBody>
          <a:bodyPr/>
          <a:lstStyle/>
          <a:p>
            <a:r>
              <a:rPr lang="de-DE" dirty="0"/>
              <a:t>Betrieblicher Brandschutz: Gewerbe</a:t>
            </a:r>
          </a:p>
        </p:txBody>
      </p:sp>
      <p:sp>
        <p:nvSpPr>
          <p:cNvPr id="5" name="Textplatzhalter 4">
            <a:extLst>
              <a:ext uri="{FF2B5EF4-FFF2-40B4-BE49-F238E27FC236}">
                <a16:creationId xmlns:a16="http://schemas.microsoft.com/office/drawing/2014/main" id="{A6475CF3-DBB2-C6F8-E187-9BE8E46B3F46}"/>
              </a:ext>
            </a:extLst>
          </p:cNvPr>
          <p:cNvSpPr>
            <a:spLocks noGrp="1"/>
          </p:cNvSpPr>
          <p:nvPr>
            <p:ph type="body" sz="quarter" idx="24"/>
          </p:nvPr>
        </p:nvSpPr>
        <p:spPr/>
        <p:txBody>
          <a:bodyPr/>
          <a:lstStyle/>
          <a:p>
            <a:endParaRPr lang="de-DE"/>
          </a:p>
        </p:txBody>
      </p:sp>
      <p:sp>
        <p:nvSpPr>
          <p:cNvPr id="8" name="Textfeld 7">
            <a:extLst>
              <a:ext uri="{FF2B5EF4-FFF2-40B4-BE49-F238E27FC236}">
                <a16:creationId xmlns:a16="http://schemas.microsoft.com/office/drawing/2014/main" id="{92A85075-1BA8-978A-87F6-4AE52D290D3B}"/>
              </a:ext>
            </a:extLst>
          </p:cNvPr>
          <p:cNvSpPr txBox="1"/>
          <p:nvPr/>
        </p:nvSpPr>
        <p:spPr bwMode="gray">
          <a:xfrm>
            <a:off x="8318705" y="5713071"/>
            <a:ext cx="376911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200" dirty="0">
                <a:solidFill>
                  <a:schemeClr val="bg1"/>
                </a:solidFill>
              </a:rPr>
              <a:t> © engel.ac - stock.adobe.com</a:t>
            </a:r>
            <a:endParaRPr lang="de-DE" sz="1200" i="0" u="none" baseline="0" dirty="0">
              <a:solidFill>
                <a:schemeClr val="bg1"/>
              </a:solidFill>
            </a:endParaRPr>
          </a:p>
        </p:txBody>
      </p:sp>
    </p:spTree>
    <p:extLst>
      <p:ext uri="{BB962C8B-B14F-4D97-AF65-F5344CB8AC3E}">
        <p14:creationId xmlns:p14="http://schemas.microsoft.com/office/powerpoint/2010/main" val="30446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9D2A144F-8FB7-2CD0-5B43-115BA6933850}"/>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5" name="Fußzeilenplatzhalter 4">
            <a:extLst>
              <a:ext uri="{FF2B5EF4-FFF2-40B4-BE49-F238E27FC236}">
                <a16:creationId xmlns:a16="http://schemas.microsoft.com/office/drawing/2014/main" id="{97C4C941-E1D7-6732-BA3A-DF9D93D6AA2B}"/>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EB7D501E-7D71-775C-EE21-B04DD4830751}"/>
              </a:ext>
            </a:extLst>
          </p:cNvPr>
          <p:cNvSpPr>
            <a:spLocks noGrp="1"/>
          </p:cNvSpPr>
          <p:nvPr>
            <p:ph type="sldNum" sz="quarter" idx="20"/>
          </p:nvPr>
        </p:nvSpPr>
        <p:spPr/>
        <p:txBody>
          <a:bodyPr/>
          <a:lstStyle/>
          <a:p>
            <a:fld id="{521AE3AC-DDCA-45D4-9B2A-A2DBEA872607}" type="slidenum">
              <a:rPr lang="de-DE" smtClean="0"/>
              <a:pPr/>
              <a:t>10</a:t>
            </a:fld>
            <a:endParaRPr lang="de-DE" dirty="0"/>
          </a:p>
        </p:txBody>
      </p:sp>
      <p:sp>
        <p:nvSpPr>
          <p:cNvPr id="8" name="Titel 7">
            <a:extLst>
              <a:ext uri="{FF2B5EF4-FFF2-40B4-BE49-F238E27FC236}">
                <a16:creationId xmlns:a16="http://schemas.microsoft.com/office/drawing/2014/main" id="{997D4B77-7150-EDC4-3CE7-DC98CC1D4D68}"/>
              </a:ext>
            </a:extLst>
          </p:cNvPr>
          <p:cNvSpPr>
            <a:spLocks noGrp="1"/>
          </p:cNvSpPr>
          <p:nvPr>
            <p:ph type="title"/>
          </p:nvPr>
        </p:nvSpPr>
        <p:spPr/>
        <p:txBody>
          <a:bodyPr/>
          <a:lstStyle/>
          <a:p>
            <a:r>
              <a:rPr lang="de-DE" dirty="0">
                <a:solidFill>
                  <a:schemeClr val="lt1"/>
                </a:solidFill>
              </a:rPr>
              <a:t>Gefährlicher Irrtum</a:t>
            </a:r>
          </a:p>
        </p:txBody>
      </p:sp>
      <p:sp>
        <p:nvSpPr>
          <p:cNvPr id="9" name="Textplatzhalter 8">
            <a:extLst>
              <a:ext uri="{FF2B5EF4-FFF2-40B4-BE49-F238E27FC236}">
                <a16:creationId xmlns:a16="http://schemas.microsoft.com/office/drawing/2014/main" id="{B072C815-815E-9470-78C5-2CB34C7A3F64}"/>
              </a:ext>
            </a:extLst>
          </p:cNvPr>
          <p:cNvSpPr>
            <a:spLocks noGrp="1"/>
          </p:cNvSpPr>
          <p:nvPr>
            <p:ph type="body" sz="quarter" idx="18"/>
          </p:nvPr>
        </p:nvSpPr>
        <p:spPr/>
        <p:txBody>
          <a:bodyPr vert="horz" lIns="0" tIns="0" rIns="0" bIns="0" rtlCol="0" anchor="t">
            <a:noAutofit/>
          </a:bodyPr>
          <a:lstStyle/>
          <a:p>
            <a:r>
              <a:rPr lang="de-DE" dirty="0">
                <a:solidFill>
                  <a:schemeClr val="lt1"/>
                </a:solidFill>
                <a:latin typeface="Calibri"/>
                <a:cs typeface="Calibri"/>
              </a:rPr>
              <a:t>Leere Gebinde sind nicht wirklich leer!</a:t>
            </a:r>
          </a:p>
        </p:txBody>
      </p:sp>
      <p:sp>
        <p:nvSpPr>
          <p:cNvPr id="2" name="Textplatzhalter 1">
            <a:extLst>
              <a:ext uri="{FF2B5EF4-FFF2-40B4-BE49-F238E27FC236}">
                <a16:creationId xmlns:a16="http://schemas.microsoft.com/office/drawing/2014/main" id="{76567D88-621F-0055-DE9F-E03029B29D2E}"/>
              </a:ext>
            </a:extLst>
          </p:cNvPr>
          <p:cNvSpPr>
            <a:spLocks noGrp="1"/>
          </p:cNvSpPr>
          <p:nvPr>
            <p:ph type="body" sz="quarter" idx="21"/>
          </p:nvPr>
        </p:nvSpPr>
        <p:spPr>
          <a:xfrm>
            <a:off x="527051" y="2320585"/>
            <a:ext cx="5326409" cy="2711988"/>
          </a:xfrm>
          <a:noFill/>
        </p:spPr>
        <p:txBody>
          <a:bodyPr/>
          <a:lstStyle/>
          <a:p>
            <a:r>
              <a:rPr lang="de-DE" dirty="0">
                <a:solidFill>
                  <a:schemeClr val="bg1"/>
                </a:solidFill>
              </a:rPr>
              <a:t>„Leere“ Gebinde enthalten immer </a:t>
            </a:r>
            <a:r>
              <a:rPr lang="de-DE" b="1" dirty="0">
                <a:solidFill>
                  <a:schemeClr val="bg1"/>
                </a:solidFill>
              </a:rPr>
              <a:t>RESTMENGEN. </a:t>
            </a:r>
          </a:p>
          <a:p>
            <a:r>
              <a:rPr lang="de-DE" dirty="0">
                <a:solidFill>
                  <a:schemeClr val="bg1"/>
                </a:solidFill>
              </a:rPr>
              <a:t>Für diese gelten deshalb die gleichen Schutzmaßnahmen wie für volle Gebinde! </a:t>
            </a:r>
          </a:p>
          <a:p>
            <a:r>
              <a:rPr lang="de-DE" b="1" dirty="0">
                <a:solidFill>
                  <a:schemeClr val="bg1"/>
                </a:solidFill>
              </a:rPr>
              <a:t>Halten Sie Zündquellen fern!</a:t>
            </a:r>
          </a:p>
        </p:txBody>
      </p:sp>
      <p:sp>
        <p:nvSpPr>
          <p:cNvPr id="12" name="Textfeld 11">
            <a:extLst>
              <a:ext uri="{FF2B5EF4-FFF2-40B4-BE49-F238E27FC236}">
                <a16:creationId xmlns:a16="http://schemas.microsoft.com/office/drawing/2014/main" id="{DE303A63-CE89-4380-8C8F-65B97C5B3DBF}"/>
              </a:ext>
            </a:extLst>
          </p:cNvPr>
          <p:cNvSpPr txBox="1"/>
          <p:nvPr/>
        </p:nvSpPr>
        <p:spPr bwMode="gray">
          <a:xfrm>
            <a:off x="8326495" y="6004622"/>
            <a:ext cx="376911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200" dirty="0">
                <a:solidFill>
                  <a:srgbClr val="5F5F5F"/>
                </a:solidFill>
              </a:rPr>
              <a:t> </a:t>
            </a:r>
            <a:r>
              <a:rPr lang="de-DE" sz="1200" dirty="0">
                <a:solidFill>
                  <a:schemeClr val="bg1"/>
                </a:solidFill>
              </a:rPr>
              <a:t>© ytemha34 - stock.adobe.com</a:t>
            </a:r>
            <a:endParaRPr lang="de-DE" sz="1200" i="0" u="none" baseline="0" dirty="0">
              <a:solidFill>
                <a:schemeClr val="bg1"/>
              </a:solidFill>
            </a:endParaRPr>
          </a:p>
        </p:txBody>
      </p:sp>
    </p:spTree>
    <p:extLst>
      <p:ext uri="{BB962C8B-B14F-4D97-AF65-F5344CB8AC3E}">
        <p14:creationId xmlns:p14="http://schemas.microsoft.com/office/powerpoint/2010/main" val="33638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Wenn eine Komponente fehlt, kann kein Feuer ausbrechen</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Maßnahme 3: Zündquellen / Zündtemperaturen vermeiden</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1"/>
          </p:nvPr>
        </p:nvSpPr>
        <p:spPr/>
        <p:txBody>
          <a:bodyPr/>
          <a:lstStyle/>
          <a:p>
            <a:fld id="{521AE3AC-DDCA-45D4-9B2A-A2DBEA872607}" type="slidenum">
              <a:rPr lang="de-DE" smtClean="0"/>
              <a:pPr/>
              <a:t>11</a:t>
            </a:fld>
            <a:endParaRPr lang="de-DE" dirty="0"/>
          </a:p>
        </p:txBody>
      </p:sp>
      <p:sp>
        <p:nvSpPr>
          <p:cNvPr id="10" name="Inhaltsplatzhalter 9">
            <a:extLst>
              <a:ext uri="{FF2B5EF4-FFF2-40B4-BE49-F238E27FC236}">
                <a16:creationId xmlns:a16="http://schemas.microsoft.com/office/drawing/2014/main" id="{3CC208BB-81D5-48F1-317A-1722F57CBF7C}"/>
              </a:ext>
            </a:extLst>
          </p:cNvPr>
          <p:cNvSpPr>
            <a:spLocks noGrp="1"/>
          </p:cNvSpPr>
          <p:nvPr>
            <p:ph sz="quarter" idx="19"/>
          </p:nvPr>
        </p:nvSpPr>
        <p:spPr/>
        <p:txBody>
          <a:bodyPr/>
          <a:lstStyle/>
          <a:p>
            <a:endParaRPr lang="de-DE" dirty="0"/>
          </a:p>
          <a:p>
            <a:pPr marL="285750" indent="-285750"/>
            <a:endParaRPr lang="de-DE" dirty="0"/>
          </a:p>
          <a:p>
            <a:endParaRPr lang="de-DE" dirty="0"/>
          </a:p>
          <a:p>
            <a:endParaRPr lang="de-DE" dirty="0"/>
          </a:p>
        </p:txBody>
      </p:sp>
      <p:graphicFrame>
        <p:nvGraphicFramePr>
          <p:cNvPr id="4" name="Tabelle 6">
            <a:extLst>
              <a:ext uri="{FF2B5EF4-FFF2-40B4-BE49-F238E27FC236}">
                <a16:creationId xmlns:a16="http://schemas.microsoft.com/office/drawing/2014/main" id="{21F00D07-8952-938F-A5AB-3AED85F0BF29}"/>
              </a:ext>
            </a:extLst>
          </p:cNvPr>
          <p:cNvGraphicFramePr>
            <a:graphicFrameLocks noGrp="1"/>
          </p:cNvGraphicFramePr>
          <p:nvPr/>
        </p:nvGraphicFramePr>
        <p:xfrm>
          <a:off x="525600" y="1609325"/>
          <a:ext cx="11137900" cy="4487204"/>
        </p:xfrm>
        <a:graphic>
          <a:graphicData uri="http://schemas.openxmlformats.org/drawingml/2006/table">
            <a:tbl>
              <a:tblPr firstRow="1" bandRow="1">
                <a:tableStyleId>{5C22544A-7EE6-4342-B048-85BDC9FD1C3A}</a:tableStyleId>
              </a:tblPr>
              <a:tblGrid>
                <a:gridCol w="4137940">
                  <a:extLst>
                    <a:ext uri="{9D8B030D-6E8A-4147-A177-3AD203B41FA5}">
                      <a16:colId xmlns:a16="http://schemas.microsoft.com/office/drawing/2014/main" val="705145161"/>
                    </a:ext>
                  </a:extLst>
                </a:gridCol>
                <a:gridCol w="6999960">
                  <a:extLst>
                    <a:ext uri="{9D8B030D-6E8A-4147-A177-3AD203B41FA5}">
                      <a16:colId xmlns:a16="http://schemas.microsoft.com/office/drawing/2014/main" val="2950580685"/>
                    </a:ext>
                  </a:extLst>
                </a:gridCol>
              </a:tblGrid>
              <a:tr h="440616">
                <a:tc>
                  <a:txBody>
                    <a:bodyPr/>
                    <a:lstStyle/>
                    <a:p>
                      <a:r>
                        <a:rPr lang="de-DE" sz="2200" dirty="0"/>
                        <a:t>Beispiele für Zündquellen</a:t>
                      </a:r>
                    </a:p>
                  </a:txBody>
                  <a:tcPr/>
                </a:tc>
                <a:tc>
                  <a:txBody>
                    <a:bodyPr/>
                    <a:lstStyle/>
                    <a:p>
                      <a:r>
                        <a:rPr lang="de-DE" sz="2200" dirty="0"/>
                        <a:t>Beispiele </a:t>
                      </a:r>
                    </a:p>
                  </a:txBody>
                  <a:tcPr/>
                </a:tc>
                <a:extLst>
                  <a:ext uri="{0D108BD9-81ED-4DB2-BD59-A6C34878D82A}">
                    <a16:rowId xmlns:a16="http://schemas.microsoft.com/office/drawing/2014/main" val="2123802234"/>
                  </a:ext>
                </a:extLst>
              </a:tr>
              <a:tr h="786814">
                <a:tc>
                  <a:txBody>
                    <a:bodyPr/>
                    <a:lstStyle/>
                    <a:p>
                      <a:r>
                        <a:rPr lang="de-DE" sz="2200" dirty="0">
                          <a:solidFill>
                            <a:schemeClr val="tx2"/>
                          </a:solidFill>
                        </a:rPr>
                        <a:t>Offene Flammen</a:t>
                      </a:r>
                    </a:p>
                  </a:txBody>
                  <a:tcPr/>
                </a:tc>
                <a:tc>
                  <a:txBody>
                    <a:bodyPr/>
                    <a:lstStyle/>
                    <a:p>
                      <a:r>
                        <a:rPr lang="de-DE" sz="2200" dirty="0">
                          <a:solidFill>
                            <a:schemeClr val="tx2"/>
                          </a:solidFill>
                        </a:rPr>
                        <a:t>Kerzen in der Adventszeit, Zigaretten, Schweißflammen, Propangasbrenner, Unkrautflämmer</a:t>
                      </a:r>
                    </a:p>
                  </a:txBody>
                  <a:tcPr/>
                </a:tc>
                <a:extLst>
                  <a:ext uri="{0D108BD9-81ED-4DB2-BD59-A6C34878D82A}">
                    <a16:rowId xmlns:a16="http://schemas.microsoft.com/office/drawing/2014/main" val="969743781"/>
                  </a:ext>
                </a:extLst>
              </a:tr>
              <a:tr h="440616">
                <a:tc>
                  <a:txBody>
                    <a:bodyPr/>
                    <a:lstStyle/>
                    <a:p>
                      <a:r>
                        <a:rPr lang="de-DE" sz="2200" dirty="0">
                          <a:solidFill>
                            <a:schemeClr val="tx2"/>
                          </a:solidFill>
                        </a:rPr>
                        <a:t>Heiße Oberflächen</a:t>
                      </a:r>
                    </a:p>
                  </a:txBody>
                  <a:tcPr/>
                </a:tc>
                <a:tc>
                  <a:txBody>
                    <a:bodyPr/>
                    <a:lstStyle/>
                    <a:p>
                      <a:r>
                        <a:rPr lang="de-DE" sz="2200" dirty="0">
                          <a:solidFill>
                            <a:schemeClr val="tx2"/>
                          </a:solidFill>
                        </a:rPr>
                        <a:t>Heizkörper, Heizkessel, heiße Rohrleitungen, Leuchtkörper</a:t>
                      </a:r>
                    </a:p>
                  </a:txBody>
                  <a:tcPr/>
                </a:tc>
                <a:extLst>
                  <a:ext uri="{0D108BD9-81ED-4DB2-BD59-A6C34878D82A}">
                    <a16:rowId xmlns:a16="http://schemas.microsoft.com/office/drawing/2014/main" val="3233399661"/>
                  </a:ext>
                </a:extLst>
              </a:tr>
              <a:tr h="786814">
                <a:tc>
                  <a:txBody>
                    <a:bodyPr/>
                    <a:lstStyle/>
                    <a:p>
                      <a:r>
                        <a:rPr lang="de-DE" sz="2200" dirty="0">
                          <a:solidFill>
                            <a:schemeClr val="tx2"/>
                          </a:solidFill>
                        </a:rPr>
                        <a:t>Mechanische Schlag- und Reibfunken</a:t>
                      </a:r>
                    </a:p>
                  </a:txBody>
                  <a:tcPr/>
                </a:tc>
                <a:tc>
                  <a:txBody>
                    <a:bodyPr/>
                    <a:lstStyle/>
                    <a:p>
                      <a:r>
                        <a:rPr lang="de-DE" sz="2200" dirty="0">
                          <a:solidFill>
                            <a:schemeClr val="tx2"/>
                          </a:solidFill>
                        </a:rPr>
                        <a:t>Funken beim Trennschleifen</a:t>
                      </a:r>
                    </a:p>
                  </a:txBody>
                  <a:tcPr/>
                </a:tc>
                <a:extLst>
                  <a:ext uri="{0D108BD9-81ED-4DB2-BD59-A6C34878D82A}">
                    <a16:rowId xmlns:a16="http://schemas.microsoft.com/office/drawing/2014/main" val="1604012200"/>
                  </a:ext>
                </a:extLst>
              </a:tr>
              <a:tr h="786814">
                <a:tc>
                  <a:txBody>
                    <a:bodyPr/>
                    <a:lstStyle/>
                    <a:p>
                      <a:r>
                        <a:rPr lang="de-DE" sz="2200" dirty="0">
                          <a:solidFill>
                            <a:schemeClr val="tx2"/>
                          </a:solidFill>
                        </a:rPr>
                        <a:t>Elektrische Funken</a:t>
                      </a:r>
                    </a:p>
                  </a:txBody>
                  <a:tcPr/>
                </a:tc>
                <a:tc>
                  <a:txBody>
                    <a:bodyPr/>
                    <a:lstStyle/>
                    <a:p>
                      <a:r>
                        <a:rPr lang="de-DE" sz="2200" dirty="0">
                          <a:solidFill>
                            <a:schemeClr val="tx2"/>
                          </a:solidFill>
                        </a:rPr>
                        <a:t>Entstehen z. B. beim Öffnen und Schließen elektrischer Stromkreise</a:t>
                      </a:r>
                    </a:p>
                  </a:txBody>
                  <a:tcPr/>
                </a:tc>
                <a:extLst>
                  <a:ext uri="{0D108BD9-81ED-4DB2-BD59-A6C34878D82A}">
                    <a16:rowId xmlns:a16="http://schemas.microsoft.com/office/drawing/2014/main" val="4290727992"/>
                  </a:ext>
                </a:extLst>
              </a:tr>
              <a:tr h="458716">
                <a:tc>
                  <a:txBody>
                    <a:bodyPr/>
                    <a:lstStyle/>
                    <a:p>
                      <a:r>
                        <a:rPr lang="de-DE" sz="2200" dirty="0">
                          <a:solidFill>
                            <a:schemeClr val="tx2"/>
                          </a:solidFill>
                        </a:rPr>
                        <a:t>Statische Elektrizität</a:t>
                      </a:r>
                    </a:p>
                  </a:txBody>
                  <a:tcPr/>
                </a:tc>
                <a:tc>
                  <a:txBody>
                    <a:bodyPr/>
                    <a:lstStyle/>
                    <a:p>
                      <a:r>
                        <a:rPr lang="de-DE" sz="2200" dirty="0">
                          <a:solidFill>
                            <a:schemeClr val="tx2"/>
                          </a:solidFill>
                        </a:rPr>
                        <a:t>Statische Aufladung von Flüssigkeiten, Gasen und Personen</a:t>
                      </a:r>
                    </a:p>
                  </a:txBody>
                  <a:tcPr/>
                </a:tc>
                <a:extLst>
                  <a:ext uri="{0D108BD9-81ED-4DB2-BD59-A6C34878D82A}">
                    <a16:rowId xmlns:a16="http://schemas.microsoft.com/office/drawing/2014/main" val="4084730709"/>
                  </a:ext>
                </a:extLst>
              </a:tr>
              <a:tr h="786814">
                <a:tc>
                  <a:txBody>
                    <a:bodyPr/>
                    <a:lstStyle/>
                    <a:p>
                      <a:r>
                        <a:rPr lang="de-DE" sz="2200" dirty="0">
                          <a:solidFill>
                            <a:schemeClr val="tx2"/>
                          </a:solidFill>
                        </a:rPr>
                        <a:t>Chemische Reaktionen</a:t>
                      </a:r>
                    </a:p>
                  </a:txBody>
                  <a:tcPr/>
                </a:tc>
                <a:tc>
                  <a:txBody>
                    <a:bodyPr/>
                    <a:lstStyle/>
                    <a:p>
                      <a:r>
                        <a:rPr lang="de-DE" sz="2200" dirty="0">
                          <a:solidFill>
                            <a:schemeClr val="tx2"/>
                          </a:solidFill>
                        </a:rPr>
                        <a:t>Selbstentzündung ölgetränkter Putzlappen / Kleidung /  Isoliermaterialien mit Sauerstoff </a:t>
                      </a:r>
                    </a:p>
                  </a:txBody>
                  <a:tcPr/>
                </a:tc>
                <a:extLst>
                  <a:ext uri="{0D108BD9-81ED-4DB2-BD59-A6C34878D82A}">
                    <a16:rowId xmlns:a16="http://schemas.microsoft.com/office/drawing/2014/main" val="3978168612"/>
                  </a:ext>
                </a:extLst>
              </a:tr>
            </a:tbl>
          </a:graphicData>
        </a:graphic>
      </p:graphicFrame>
    </p:spTree>
    <p:extLst>
      <p:ext uri="{BB962C8B-B14F-4D97-AF65-F5344CB8AC3E}">
        <p14:creationId xmlns:p14="http://schemas.microsoft.com/office/powerpoint/2010/main" val="206595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39635-AB22-7695-E1D5-12A2DDF56511}"/>
              </a:ext>
            </a:extLst>
          </p:cNvPr>
          <p:cNvSpPr>
            <a:spLocks noGrp="1"/>
          </p:cNvSpPr>
          <p:nvPr>
            <p:ph type="title"/>
          </p:nvPr>
        </p:nvSpPr>
        <p:spPr/>
        <p:txBody>
          <a:bodyPr/>
          <a:lstStyle/>
          <a:p>
            <a:r>
              <a:rPr lang="de-DE" dirty="0"/>
              <a:t>Die 5 häufigsten Ursachen für Brände</a:t>
            </a:r>
          </a:p>
        </p:txBody>
      </p:sp>
      <p:sp>
        <p:nvSpPr>
          <p:cNvPr id="3" name="Textplatzhalter 2">
            <a:extLst>
              <a:ext uri="{FF2B5EF4-FFF2-40B4-BE49-F238E27FC236}">
                <a16:creationId xmlns:a16="http://schemas.microsoft.com/office/drawing/2014/main" id="{488BE6B8-F48D-BCB4-C73F-18A2C4067F3E}"/>
              </a:ext>
            </a:extLst>
          </p:cNvPr>
          <p:cNvSpPr>
            <a:spLocks noGrp="1"/>
          </p:cNvSpPr>
          <p:nvPr>
            <p:ph type="body" sz="quarter" idx="18"/>
          </p:nvPr>
        </p:nvSpPr>
        <p:spPr/>
        <p:txBody>
          <a:bodyPr/>
          <a:lstStyle/>
          <a:p>
            <a:r>
              <a:rPr lang="de-DE" dirty="0"/>
              <a:t>Gewerbe / Produktion</a:t>
            </a:r>
          </a:p>
        </p:txBody>
      </p:sp>
      <p:sp>
        <p:nvSpPr>
          <p:cNvPr id="5" name="Fußzeilenplatzhalter 4">
            <a:extLst>
              <a:ext uri="{FF2B5EF4-FFF2-40B4-BE49-F238E27FC236}">
                <a16:creationId xmlns:a16="http://schemas.microsoft.com/office/drawing/2014/main" id="{1C5E2BFA-1980-A3AA-3382-6C046F84FE6F}"/>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1B09B75-B0AB-AAAC-E487-705BB5CB3B48}"/>
              </a:ext>
            </a:extLst>
          </p:cNvPr>
          <p:cNvSpPr>
            <a:spLocks noGrp="1"/>
          </p:cNvSpPr>
          <p:nvPr>
            <p:ph type="sldNum" sz="quarter" idx="21"/>
          </p:nvPr>
        </p:nvSpPr>
        <p:spPr/>
        <p:txBody>
          <a:bodyPr/>
          <a:lstStyle/>
          <a:p>
            <a:fld id="{521AE3AC-DDCA-45D4-9B2A-A2DBEA872607}" type="slidenum">
              <a:rPr lang="de-DE" smtClean="0"/>
              <a:pPr/>
              <a:t>12</a:t>
            </a:fld>
            <a:endParaRPr lang="de-DE" dirty="0"/>
          </a:p>
        </p:txBody>
      </p:sp>
      <p:pic>
        <p:nvPicPr>
          <p:cNvPr id="4" name="Grafik 3" descr="Ein Bild, das Wand, drinnen, Licht, mehrere enthält.&#10;&#10;Automatisch generierte Beschreibung">
            <a:extLst>
              <a:ext uri="{FF2B5EF4-FFF2-40B4-BE49-F238E27FC236}">
                <a16:creationId xmlns:a16="http://schemas.microsoft.com/office/drawing/2014/main" id="{2083B18C-8FB5-8E41-AB52-A1732AC073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052" y="1656825"/>
            <a:ext cx="3475279" cy="2086141"/>
          </a:xfrm>
          <a:prstGeom prst="rect">
            <a:avLst/>
          </a:prstGeom>
        </p:spPr>
      </p:pic>
      <p:sp>
        <p:nvSpPr>
          <p:cNvPr id="7" name="Rechteck 6">
            <a:extLst>
              <a:ext uri="{FF2B5EF4-FFF2-40B4-BE49-F238E27FC236}">
                <a16:creationId xmlns:a16="http://schemas.microsoft.com/office/drawing/2014/main" id="{38042401-EC33-8C59-36AD-4776D161A26D}"/>
              </a:ext>
            </a:extLst>
          </p:cNvPr>
          <p:cNvSpPr/>
          <p:nvPr/>
        </p:nvSpPr>
        <p:spPr bwMode="gray">
          <a:xfrm>
            <a:off x="4362331" y="1656825"/>
            <a:ext cx="3475279" cy="208614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cs typeface="Calibri" panose="020F0502020204030204" pitchFamily="34" charset="0"/>
            </a:endParaRPr>
          </a:p>
        </p:txBody>
      </p:sp>
      <p:pic>
        <p:nvPicPr>
          <p:cNvPr id="8" name="Grafik 7">
            <a:extLst>
              <a:ext uri="{FF2B5EF4-FFF2-40B4-BE49-F238E27FC236}">
                <a16:creationId xmlns:a16="http://schemas.microsoft.com/office/drawing/2014/main" id="{6C345714-B1F0-122E-3E70-738F9E4CF79A}"/>
              </a:ext>
            </a:extLst>
          </p:cNvPr>
          <p:cNvPicPr>
            <a:picLocks noChangeAspect="1"/>
          </p:cNvPicPr>
          <p:nvPr/>
        </p:nvPicPr>
        <p:blipFill rotWithShape="1">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8197610" y="1656823"/>
            <a:ext cx="3475279" cy="2086141"/>
          </a:xfrm>
          <a:prstGeom prst="rect">
            <a:avLst/>
          </a:prstGeom>
        </p:spPr>
      </p:pic>
      <p:sp>
        <p:nvSpPr>
          <p:cNvPr id="11" name="Textfeld 10">
            <a:extLst>
              <a:ext uri="{FF2B5EF4-FFF2-40B4-BE49-F238E27FC236}">
                <a16:creationId xmlns:a16="http://schemas.microsoft.com/office/drawing/2014/main" id="{7DEF7D6A-A315-9A7B-8122-07168740C136}"/>
              </a:ext>
            </a:extLst>
          </p:cNvPr>
          <p:cNvSpPr txBox="1"/>
          <p:nvPr/>
        </p:nvSpPr>
        <p:spPr bwMode="gray">
          <a:xfrm>
            <a:off x="527053" y="3357954"/>
            <a:ext cx="3475279" cy="385010"/>
          </a:xfrm>
          <a:prstGeom prst="rect">
            <a:avLst/>
          </a:prstGeom>
          <a:solidFill>
            <a:schemeClr val="accent1">
              <a:alpha val="70000"/>
            </a:schemeClr>
          </a:solidFill>
          <a:ln w="12700">
            <a:noFill/>
          </a:ln>
        </p:spPr>
        <p:txBody>
          <a:bodyPr vert="horz" wrap="none" lIns="0" tIns="0" rIns="0" bIns="0" rtlCol="0" anchor="ctr">
            <a:noAutofit/>
          </a:bodyPr>
          <a:lstStyle/>
          <a:p>
            <a:pPr algn="ctr" defTabSz="914377" rtl="0" eaLnBrk="1" fontAlgn="auto" hangingPunct="1">
              <a:lnSpc>
                <a:spcPct val="100000"/>
              </a:lnSpc>
              <a:spcBef>
                <a:spcPts val="400"/>
              </a:spcBef>
              <a:spcAft>
                <a:spcPts val="400"/>
              </a:spcAft>
              <a:buNone/>
            </a:pPr>
            <a:r>
              <a:rPr lang="de-DE" sz="2000" b="1" dirty="0">
                <a:solidFill>
                  <a:schemeClr val="bg1"/>
                </a:solidFill>
              </a:rPr>
              <a:t>Elektrizität</a:t>
            </a:r>
          </a:p>
        </p:txBody>
      </p:sp>
      <p:sp>
        <p:nvSpPr>
          <p:cNvPr id="20" name="Textfeld 19">
            <a:extLst>
              <a:ext uri="{FF2B5EF4-FFF2-40B4-BE49-F238E27FC236}">
                <a16:creationId xmlns:a16="http://schemas.microsoft.com/office/drawing/2014/main" id="{4E4CE785-975E-E5D6-A60A-99554589B06D}"/>
              </a:ext>
            </a:extLst>
          </p:cNvPr>
          <p:cNvSpPr txBox="1"/>
          <p:nvPr/>
        </p:nvSpPr>
        <p:spPr bwMode="gray">
          <a:xfrm>
            <a:off x="4362331" y="3357954"/>
            <a:ext cx="3475279" cy="385010"/>
          </a:xfrm>
          <a:prstGeom prst="rect">
            <a:avLst/>
          </a:prstGeom>
          <a:solidFill>
            <a:schemeClr val="accent1">
              <a:alpha val="70000"/>
            </a:schemeClr>
          </a:solidFill>
          <a:ln w="12700">
            <a:noFill/>
          </a:ln>
        </p:spPr>
        <p:txBody>
          <a:bodyPr vert="horz" wrap="none" lIns="0" tIns="0" rIns="0" bIns="0" rtlCol="0" anchor="ctr">
            <a:noAutofit/>
          </a:bodyPr>
          <a:lstStyle/>
          <a:p>
            <a:pPr algn="ctr" defTabSz="914377" rtl="0" eaLnBrk="1" fontAlgn="auto" hangingPunct="1">
              <a:lnSpc>
                <a:spcPct val="100000"/>
              </a:lnSpc>
              <a:spcBef>
                <a:spcPts val="400"/>
              </a:spcBef>
              <a:spcAft>
                <a:spcPts val="400"/>
              </a:spcAft>
              <a:buNone/>
            </a:pPr>
            <a:r>
              <a:rPr lang="de-DE" sz="2000" b="1" dirty="0">
                <a:solidFill>
                  <a:schemeClr val="bg1"/>
                </a:solidFill>
              </a:rPr>
              <a:t>Fehlverhalten</a:t>
            </a:r>
          </a:p>
        </p:txBody>
      </p:sp>
      <p:sp>
        <p:nvSpPr>
          <p:cNvPr id="35" name="Textfeld 34">
            <a:extLst>
              <a:ext uri="{FF2B5EF4-FFF2-40B4-BE49-F238E27FC236}">
                <a16:creationId xmlns:a16="http://schemas.microsoft.com/office/drawing/2014/main" id="{02D93E1B-7AD8-AFD1-1EFE-1EB0ACCFB484}"/>
              </a:ext>
            </a:extLst>
          </p:cNvPr>
          <p:cNvSpPr txBox="1"/>
          <p:nvPr/>
        </p:nvSpPr>
        <p:spPr bwMode="gray">
          <a:xfrm>
            <a:off x="8197610" y="3357954"/>
            <a:ext cx="3475279" cy="385010"/>
          </a:xfrm>
          <a:prstGeom prst="rect">
            <a:avLst/>
          </a:prstGeom>
          <a:solidFill>
            <a:schemeClr val="accent1">
              <a:alpha val="70000"/>
            </a:schemeClr>
          </a:solidFill>
          <a:ln w="12700">
            <a:noFill/>
          </a:ln>
        </p:spPr>
        <p:txBody>
          <a:bodyPr vert="horz" wrap="none" lIns="0" tIns="0" rIns="0" bIns="0" rtlCol="0" anchor="ctr">
            <a:noAutofit/>
          </a:bodyPr>
          <a:lstStyle/>
          <a:p>
            <a:pPr algn="ctr" defTabSz="914377" rtl="0" eaLnBrk="1" fontAlgn="auto" hangingPunct="1">
              <a:lnSpc>
                <a:spcPct val="100000"/>
              </a:lnSpc>
              <a:spcBef>
                <a:spcPts val="400"/>
              </a:spcBef>
              <a:spcAft>
                <a:spcPts val="400"/>
              </a:spcAft>
              <a:buNone/>
            </a:pPr>
            <a:r>
              <a:rPr lang="de-DE" sz="2000" b="1" dirty="0">
                <a:solidFill>
                  <a:schemeClr val="bg1"/>
                </a:solidFill>
              </a:rPr>
              <a:t>Überhitzung</a:t>
            </a:r>
          </a:p>
        </p:txBody>
      </p:sp>
      <p:pic>
        <p:nvPicPr>
          <p:cNvPr id="39" name="Grafik 38">
            <a:extLst>
              <a:ext uri="{FF2B5EF4-FFF2-40B4-BE49-F238E27FC236}">
                <a16:creationId xmlns:a16="http://schemas.microsoft.com/office/drawing/2014/main" id="{ED9995E7-5C30-5B09-F04B-F6B4F81C3FDC}"/>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14457" b="14457"/>
          <a:stretch/>
        </p:blipFill>
        <p:spPr>
          <a:xfrm>
            <a:off x="2332634" y="4004302"/>
            <a:ext cx="3475279" cy="2086141"/>
          </a:xfrm>
          <a:prstGeom prst="rect">
            <a:avLst/>
          </a:prstGeom>
        </p:spPr>
      </p:pic>
      <p:pic>
        <p:nvPicPr>
          <p:cNvPr id="40" name="Grafik 39">
            <a:extLst>
              <a:ext uri="{FF2B5EF4-FFF2-40B4-BE49-F238E27FC236}">
                <a16:creationId xmlns:a16="http://schemas.microsoft.com/office/drawing/2014/main" id="{CE09AA7E-C568-7F7D-651C-77A19CBE6335}"/>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t="14457" b="14457"/>
          <a:stretch/>
        </p:blipFill>
        <p:spPr>
          <a:xfrm>
            <a:off x="6384088" y="4004301"/>
            <a:ext cx="3475279" cy="2086141"/>
          </a:xfrm>
          <a:prstGeom prst="rect">
            <a:avLst/>
          </a:prstGeom>
        </p:spPr>
      </p:pic>
      <p:sp>
        <p:nvSpPr>
          <p:cNvPr id="41" name="Ellipse 40">
            <a:extLst>
              <a:ext uri="{FF2B5EF4-FFF2-40B4-BE49-F238E27FC236}">
                <a16:creationId xmlns:a16="http://schemas.microsoft.com/office/drawing/2014/main" id="{640E788A-3A8D-38A2-C7CB-26B334C61D57}"/>
              </a:ext>
            </a:extLst>
          </p:cNvPr>
          <p:cNvSpPr>
            <a:spLocks/>
          </p:cNvSpPr>
          <p:nvPr/>
        </p:nvSpPr>
        <p:spPr>
          <a:xfrm>
            <a:off x="5229012" y="3743531"/>
            <a:ext cx="720000" cy="720000"/>
          </a:xfrm>
          <a:prstGeom prst="ellipse">
            <a:avLst/>
          </a:prstGeom>
          <a:solidFill>
            <a:schemeClr val="bg1"/>
          </a:solidFill>
          <a:effectLst>
            <a:outerShdw blurRad="12700" dist="12700" dir="2700000" algn="tl" rotWithShape="0">
              <a:prstClr val="black">
                <a:alpha val="25000"/>
              </a:prstClr>
            </a:outerShdw>
          </a:effectLst>
        </p:spPr>
        <p:txBody>
          <a:bodyPr wrap="none" lIns="0" tIns="0" rIns="0" bIns="0" anchor="ctr">
            <a:noAutofit/>
          </a:bodyPr>
          <a:lstStyle/>
          <a:p>
            <a:pPr algn="ctr"/>
            <a:r>
              <a:rPr lang="de-DE" sz="4400" b="1" cap="none" spc="0" dirty="0">
                <a:ln w="12700">
                  <a:noFill/>
                  <a:prstDash val="solid"/>
                </a:ln>
                <a:solidFill>
                  <a:schemeClr val="accent1"/>
                </a:solidFill>
              </a:rPr>
              <a:t>4</a:t>
            </a:r>
          </a:p>
        </p:txBody>
      </p:sp>
      <p:sp>
        <p:nvSpPr>
          <p:cNvPr id="42" name="Textfeld 41">
            <a:extLst>
              <a:ext uri="{FF2B5EF4-FFF2-40B4-BE49-F238E27FC236}">
                <a16:creationId xmlns:a16="http://schemas.microsoft.com/office/drawing/2014/main" id="{81F7B1BC-31EA-DF1E-EB29-8310CFC03B24}"/>
              </a:ext>
            </a:extLst>
          </p:cNvPr>
          <p:cNvSpPr txBox="1"/>
          <p:nvPr/>
        </p:nvSpPr>
        <p:spPr bwMode="gray">
          <a:xfrm>
            <a:off x="2332635" y="5705432"/>
            <a:ext cx="3475279" cy="385010"/>
          </a:xfrm>
          <a:prstGeom prst="rect">
            <a:avLst/>
          </a:prstGeom>
          <a:solidFill>
            <a:schemeClr val="accent1">
              <a:alpha val="70000"/>
            </a:schemeClr>
          </a:solidFill>
          <a:ln w="12700">
            <a:noFill/>
          </a:ln>
        </p:spPr>
        <p:txBody>
          <a:bodyPr vert="horz" wrap="none" lIns="0" tIns="0" rIns="0" bIns="0" rtlCol="0" anchor="ctr">
            <a:noAutofit/>
          </a:bodyPr>
          <a:lstStyle/>
          <a:p>
            <a:pPr algn="ctr" defTabSz="914377" rtl="0" eaLnBrk="1" fontAlgn="auto" hangingPunct="1">
              <a:lnSpc>
                <a:spcPct val="100000"/>
              </a:lnSpc>
              <a:spcBef>
                <a:spcPts val="400"/>
              </a:spcBef>
              <a:spcAft>
                <a:spcPts val="400"/>
              </a:spcAft>
              <a:buNone/>
            </a:pPr>
            <a:r>
              <a:rPr lang="de-DE" sz="2000" b="1" dirty="0">
                <a:solidFill>
                  <a:schemeClr val="bg1"/>
                </a:solidFill>
              </a:rPr>
              <a:t>Brandstiftung</a:t>
            </a:r>
          </a:p>
        </p:txBody>
      </p:sp>
      <p:sp>
        <p:nvSpPr>
          <p:cNvPr id="43" name="Textfeld 42">
            <a:extLst>
              <a:ext uri="{FF2B5EF4-FFF2-40B4-BE49-F238E27FC236}">
                <a16:creationId xmlns:a16="http://schemas.microsoft.com/office/drawing/2014/main" id="{C468A495-AF79-8E50-D287-6A1C8849A5A3}"/>
              </a:ext>
            </a:extLst>
          </p:cNvPr>
          <p:cNvSpPr txBox="1"/>
          <p:nvPr/>
        </p:nvSpPr>
        <p:spPr bwMode="gray">
          <a:xfrm>
            <a:off x="6384088" y="5705432"/>
            <a:ext cx="3475279" cy="385010"/>
          </a:xfrm>
          <a:prstGeom prst="rect">
            <a:avLst/>
          </a:prstGeom>
          <a:solidFill>
            <a:schemeClr val="accent1">
              <a:alpha val="70000"/>
            </a:schemeClr>
          </a:solidFill>
          <a:ln w="12700">
            <a:noFill/>
          </a:ln>
        </p:spPr>
        <p:txBody>
          <a:bodyPr vert="horz" wrap="none" lIns="0" tIns="0" rIns="0" bIns="0" rtlCol="0" anchor="ctr">
            <a:noAutofit/>
          </a:bodyPr>
          <a:lstStyle/>
          <a:p>
            <a:pPr algn="ctr" defTabSz="914377" rtl="0" eaLnBrk="1" fontAlgn="auto" hangingPunct="1">
              <a:lnSpc>
                <a:spcPct val="100000"/>
              </a:lnSpc>
              <a:spcBef>
                <a:spcPts val="400"/>
              </a:spcBef>
              <a:spcAft>
                <a:spcPts val="400"/>
              </a:spcAft>
              <a:buNone/>
            </a:pPr>
            <a:r>
              <a:rPr lang="de-DE" sz="2000" b="1" dirty="0">
                <a:solidFill>
                  <a:schemeClr val="bg1"/>
                </a:solidFill>
              </a:rPr>
              <a:t>Feuergefährliche Arbeiten</a:t>
            </a:r>
          </a:p>
        </p:txBody>
      </p:sp>
      <p:sp>
        <p:nvSpPr>
          <p:cNvPr id="44" name="Ellipse 43">
            <a:extLst>
              <a:ext uri="{FF2B5EF4-FFF2-40B4-BE49-F238E27FC236}">
                <a16:creationId xmlns:a16="http://schemas.microsoft.com/office/drawing/2014/main" id="{D2E48534-F694-9770-69D9-B3312CA3006B}"/>
              </a:ext>
            </a:extLst>
          </p:cNvPr>
          <p:cNvSpPr>
            <a:spLocks/>
          </p:cNvSpPr>
          <p:nvPr/>
        </p:nvSpPr>
        <p:spPr>
          <a:xfrm>
            <a:off x="9275052" y="3743531"/>
            <a:ext cx="720000" cy="720000"/>
          </a:xfrm>
          <a:prstGeom prst="ellipse">
            <a:avLst/>
          </a:prstGeom>
          <a:solidFill>
            <a:schemeClr val="bg1"/>
          </a:solidFill>
          <a:effectLst>
            <a:outerShdw blurRad="12700" dist="12700" dir="2700000" algn="tl" rotWithShape="0">
              <a:prstClr val="black">
                <a:alpha val="25000"/>
              </a:prstClr>
            </a:outerShdw>
          </a:effectLst>
        </p:spPr>
        <p:txBody>
          <a:bodyPr wrap="none" lIns="0" tIns="0" rIns="0" bIns="0" anchor="ctr">
            <a:noAutofit/>
          </a:bodyPr>
          <a:lstStyle/>
          <a:p>
            <a:pPr algn="ctr"/>
            <a:r>
              <a:rPr lang="de-DE" sz="4400" b="1" cap="none" spc="0" dirty="0">
                <a:ln w="12700">
                  <a:noFill/>
                  <a:prstDash val="solid"/>
                </a:ln>
                <a:solidFill>
                  <a:schemeClr val="accent1"/>
                </a:solidFill>
              </a:rPr>
              <a:t>5</a:t>
            </a:r>
          </a:p>
        </p:txBody>
      </p:sp>
      <p:sp>
        <p:nvSpPr>
          <p:cNvPr id="45" name="Ellipse 44">
            <a:extLst>
              <a:ext uri="{FF2B5EF4-FFF2-40B4-BE49-F238E27FC236}">
                <a16:creationId xmlns:a16="http://schemas.microsoft.com/office/drawing/2014/main" id="{12A113DD-F6E7-2439-F267-2D30D8628920}"/>
              </a:ext>
            </a:extLst>
          </p:cNvPr>
          <p:cNvSpPr>
            <a:spLocks/>
          </p:cNvSpPr>
          <p:nvPr/>
        </p:nvSpPr>
        <p:spPr>
          <a:xfrm>
            <a:off x="3423430" y="1396053"/>
            <a:ext cx="720000" cy="720000"/>
          </a:xfrm>
          <a:prstGeom prst="ellipse">
            <a:avLst/>
          </a:prstGeom>
          <a:solidFill>
            <a:schemeClr val="bg1"/>
          </a:solidFill>
          <a:effectLst>
            <a:outerShdw blurRad="12700" dist="12700" dir="2700000" algn="tl" rotWithShape="0">
              <a:prstClr val="black">
                <a:alpha val="25000"/>
              </a:prstClr>
            </a:outerShdw>
          </a:effectLst>
        </p:spPr>
        <p:txBody>
          <a:bodyPr wrap="none" lIns="0" tIns="0" rIns="0" bIns="0" anchor="ctr">
            <a:noAutofit/>
          </a:bodyPr>
          <a:lstStyle/>
          <a:p>
            <a:pPr algn="ctr"/>
            <a:r>
              <a:rPr lang="de-DE" sz="4400" b="1" cap="none" spc="0" dirty="0">
                <a:ln w="12700">
                  <a:noFill/>
                  <a:prstDash val="solid"/>
                </a:ln>
                <a:solidFill>
                  <a:schemeClr val="accent1"/>
                </a:solidFill>
              </a:rPr>
              <a:t>1</a:t>
            </a:r>
          </a:p>
        </p:txBody>
      </p:sp>
      <p:sp>
        <p:nvSpPr>
          <p:cNvPr id="46" name="Ellipse 45">
            <a:extLst>
              <a:ext uri="{FF2B5EF4-FFF2-40B4-BE49-F238E27FC236}">
                <a16:creationId xmlns:a16="http://schemas.microsoft.com/office/drawing/2014/main" id="{E651F033-0D88-057F-4A05-139A278D79CB}"/>
              </a:ext>
            </a:extLst>
          </p:cNvPr>
          <p:cNvSpPr>
            <a:spLocks/>
          </p:cNvSpPr>
          <p:nvPr/>
        </p:nvSpPr>
        <p:spPr>
          <a:xfrm>
            <a:off x="7258709" y="1396053"/>
            <a:ext cx="720000" cy="720000"/>
          </a:xfrm>
          <a:prstGeom prst="ellipse">
            <a:avLst/>
          </a:prstGeom>
          <a:solidFill>
            <a:schemeClr val="bg1"/>
          </a:solidFill>
          <a:effectLst>
            <a:outerShdw blurRad="12700" dist="12700" dir="2700000" algn="tl" rotWithShape="0">
              <a:prstClr val="black">
                <a:alpha val="25000"/>
              </a:prstClr>
            </a:outerShdw>
          </a:effectLst>
        </p:spPr>
        <p:txBody>
          <a:bodyPr wrap="none" lIns="0" tIns="0" rIns="0" bIns="0" anchor="ctr">
            <a:noAutofit/>
          </a:bodyPr>
          <a:lstStyle/>
          <a:p>
            <a:pPr algn="ctr"/>
            <a:r>
              <a:rPr lang="de-DE" sz="4400" b="1" cap="none" spc="0" dirty="0">
                <a:ln w="12700">
                  <a:noFill/>
                  <a:prstDash val="solid"/>
                </a:ln>
                <a:solidFill>
                  <a:schemeClr val="accent1"/>
                </a:solidFill>
              </a:rPr>
              <a:t>2</a:t>
            </a:r>
          </a:p>
        </p:txBody>
      </p:sp>
      <p:sp>
        <p:nvSpPr>
          <p:cNvPr id="47" name="Ellipse 46">
            <a:extLst>
              <a:ext uri="{FF2B5EF4-FFF2-40B4-BE49-F238E27FC236}">
                <a16:creationId xmlns:a16="http://schemas.microsoft.com/office/drawing/2014/main" id="{CC624AB0-5BFE-2769-4CB9-8424C18B52DD}"/>
              </a:ext>
            </a:extLst>
          </p:cNvPr>
          <p:cNvSpPr>
            <a:spLocks/>
          </p:cNvSpPr>
          <p:nvPr/>
        </p:nvSpPr>
        <p:spPr>
          <a:xfrm>
            <a:off x="11093988" y="1396053"/>
            <a:ext cx="720000" cy="720000"/>
          </a:xfrm>
          <a:prstGeom prst="ellipse">
            <a:avLst/>
          </a:prstGeom>
          <a:solidFill>
            <a:schemeClr val="bg1"/>
          </a:solidFill>
          <a:effectLst>
            <a:outerShdw blurRad="12700" dist="12700" dir="2700000" algn="tl" rotWithShape="0">
              <a:prstClr val="black">
                <a:alpha val="25000"/>
              </a:prstClr>
            </a:outerShdw>
          </a:effectLst>
        </p:spPr>
        <p:txBody>
          <a:bodyPr wrap="none" lIns="0" tIns="0" rIns="0" bIns="0" anchor="ctr">
            <a:noAutofit/>
          </a:bodyPr>
          <a:lstStyle/>
          <a:p>
            <a:pPr algn="ctr"/>
            <a:r>
              <a:rPr lang="de-DE" sz="4400" b="1" cap="none" spc="0" dirty="0">
                <a:ln w="12700">
                  <a:noFill/>
                  <a:prstDash val="solid"/>
                </a:ln>
                <a:solidFill>
                  <a:schemeClr val="accent1"/>
                </a:solidFill>
              </a:rPr>
              <a:t>3</a:t>
            </a:r>
          </a:p>
        </p:txBody>
      </p:sp>
    </p:spTree>
    <p:extLst>
      <p:ext uri="{BB962C8B-B14F-4D97-AF65-F5344CB8AC3E}">
        <p14:creationId xmlns:p14="http://schemas.microsoft.com/office/powerpoint/2010/main" val="38278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08D60-35CA-0C8C-A63B-C50786C27F92}"/>
              </a:ext>
            </a:extLst>
          </p:cNvPr>
          <p:cNvSpPr>
            <a:spLocks noGrp="1"/>
          </p:cNvSpPr>
          <p:nvPr>
            <p:ph type="title"/>
          </p:nvPr>
        </p:nvSpPr>
        <p:spPr/>
        <p:txBody>
          <a:bodyPr/>
          <a:lstStyle/>
          <a:p>
            <a:r>
              <a:rPr lang="de-DE" dirty="0"/>
              <a:t>So verhindern Sie Elektrobrände</a:t>
            </a:r>
          </a:p>
        </p:txBody>
      </p:sp>
      <p:sp>
        <p:nvSpPr>
          <p:cNvPr id="3" name="Textplatzhalter 2">
            <a:extLst>
              <a:ext uri="{FF2B5EF4-FFF2-40B4-BE49-F238E27FC236}">
                <a16:creationId xmlns:a16="http://schemas.microsoft.com/office/drawing/2014/main" id="{A4A80817-C6A1-68C4-0243-3828C42D1BC5}"/>
              </a:ext>
            </a:extLst>
          </p:cNvPr>
          <p:cNvSpPr>
            <a:spLocks noGrp="1"/>
          </p:cNvSpPr>
          <p:nvPr>
            <p:ph type="body" sz="quarter" idx="18"/>
          </p:nvPr>
        </p:nvSpPr>
        <p:spPr/>
        <p:txBody>
          <a:bodyPr/>
          <a:lstStyle/>
          <a:p>
            <a:r>
              <a:rPr lang="de-DE" dirty="0"/>
              <a:t>Produktion / Gewerbe</a:t>
            </a:r>
          </a:p>
        </p:txBody>
      </p:sp>
      <p:sp>
        <p:nvSpPr>
          <p:cNvPr id="4" name="Inhaltsplatzhalter 3">
            <a:extLst>
              <a:ext uri="{FF2B5EF4-FFF2-40B4-BE49-F238E27FC236}">
                <a16:creationId xmlns:a16="http://schemas.microsoft.com/office/drawing/2014/main" id="{2E2A2E4C-6707-03C5-E154-DC6110104F0D}"/>
              </a:ext>
            </a:extLst>
          </p:cNvPr>
          <p:cNvSpPr>
            <a:spLocks noGrp="1"/>
          </p:cNvSpPr>
          <p:nvPr>
            <p:ph sz="quarter" idx="19"/>
          </p:nvPr>
        </p:nvSpPr>
        <p:spPr/>
        <p:txBody>
          <a:bodyPr/>
          <a:lstStyle/>
          <a:p>
            <a:pPr marL="360000" lvl="1" indent="-360000"/>
            <a:r>
              <a:rPr lang="de-DE" dirty="0"/>
              <a:t>Nur </a:t>
            </a:r>
            <a:r>
              <a:rPr lang="de-DE" b="1" dirty="0"/>
              <a:t>geprüfte Elektrogeräte </a:t>
            </a:r>
            <a:r>
              <a:rPr lang="de-DE" dirty="0"/>
              <a:t>verwenden (DGUV-V3-Prüfung / „E-Check“)</a:t>
            </a:r>
          </a:p>
          <a:p>
            <a:pPr marL="360000" lvl="1" indent="-360000"/>
            <a:r>
              <a:rPr lang="de-DE" dirty="0"/>
              <a:t>Elektrische Geräte vor Benutzung auf Schäden prüfen</a:t>
            </a:r>
          </a:p>
          <a:p>
            <a:pPr marL="360000" lvl="1" indent="-360000"/>
            <a:r>
              <a:rPr lang="de-DE" b="1" dirty="0"/>
              <a:t>Defekte Geräte aus dem Verkehr ziehen </a:t>
            </a:r>
            <a:r>
              <a:rPr lang="de-DE" dirty="0"/>
              <a:t>und dem Vorgesetzten bzw. der Instandhaltung melden</a:t>
            </a:r>
          </a:p>
          <a:p>
            <a:pPr marL="360000" lvl="1" indent="-360000"/>
            <a:r>
              <a:rPr lang="de-DE" dirty="0"/>
              <a:t>Elektrische Geräte dürfen nur von </a:t>
            </a:r>
            <a:r>
              <a:rPr lang="de-DE" b="1" dirty="0"/>
              <a:t>Elektrofachkräften</a:t>
            </a:r>
            <a:r>
              <a:rPr lang="de-DE" dirty="0"/>
              <a:t> repariert werden!</a:t>
            </a:r>
          </a:p>
          <a:p>
            <a:pPr marL="360000" lvl="1" indent="-360000"/>
            <a:r>
              <a:rPr lang="de-DE" b="1" dirty="0"/>
              <a:t>Lüftungsöffnungen</a:t>
            </a:r>
            <a:r>
              <a:rPr lang="de-DE" dirty="0"/>
              <a:t> von elektrischen Geräten und Anlagen regelmäßig von </a:t>
            </a:r>
            <a:r>
              <a:rPr lang="de-DE" b="1" dirty="0"/>
              <a:t>Staubablagerungen</a:t>
            </a:r>
            <a:r>
              <a:rPr lang="de-DE" dirty="0"/>
              <a:t> reinigen, um eine Überhitzung zu vermeiden</a:t>
            </a:r>
          </a:p>
          <a:p>
            <a:pPr marL="360000" lvl="1" indent="-360000"/>
            <a:r>
              <a:rPr lang="de-DE" b="1" dirty="0"/>
              <a:t>Mehrfachsteckdosen</a:t>
            </a:r>
            <a:r>
              <a:rPr lang="de-DE" dirty="0"/>
              <a:t> nicht in Reihe schalten</a:t>
            </a:r>
          </a:p>
          <a:p>
            <a:endParaRPr lang="de-DE" dirty="0"/>
          </a:p>
        </p:txBody>
      </p:sp>
      <p:sp>
        <p:nvSpPr>
          <p:cNvPr id="5" name="Fußzeilenplatzhalter 4">
            <a:extLst>
              <a:ext uri="{FF2B5EF4-FFF2-40B4-BE49-F238E27FC236}">
                <a16:creationId xmlns:a16="http://schemas.microsoft.com/office/drawing/2014/main" id="{A35B05D6-F2BC-512E-FC38-D298DC4DB3A7}"/>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C95FBD1E-E81C-AA89-9C47-F01AA1F28667}"/>
              </a:ext>
            </a:extLst>
          </p:cNvPr>
          <p:cNvSpPr>
            <a:spLocks noGrp="1"/>
          </p:cNvSpPr>
          <p:nvPr>
            <p:ph type="sldNum" sz="quarter" idx="21"/>
          </p:nvPr>
        </p:nvSpPr>
        <p:spPr/>
        <p:txBody>
          <a:bodyPr/>
          <a:lstStyle/>
          <a:p>
            <a:fld id="{521AE3AC-DDCA-45D4-9B2A-A2DBEA872607}" type="slidenum">
              <a:rPr lang="de-DE" smtClean="0"/>
              <a:pPr/>
              <a:t>13</a:t>
            </a:fld>
            <a:endParaRPr lang="de-DE" dirty="0"/>
          </a:p>
        </p:txBody>
      </p:sp>
    </p:spTree>
    <p:extLst>
      <p:ext uri="{BB962C8B-B14F-4D97-AF65-F5344CB8AC3E}">
        <p14:creationId xmlns:p14="http://schemas.microsoft.com/office/powerpoint/2010/main" val="9826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4A7301C8-E9BC-271E-5656-9CB7C4DDECB5}"/>
              </a:ext>
            </a:extLst>
          </p:cNvPr>
          <p:cNvSpPr>
            <a:spLocks noGrp="1"/>
          </p:cNvSpPr>
          <p:nvPr>
            <p:ph idx="1"/>
          </p:nvPr>
        </p:nvSpPr>
        <p:spPr/>
        <p:txBody>
          <a:bodyPr/>
          <a:lstStyle/>
          <a:p>
            <a:pPr>
              <a:lnSpc>
                <a:spcPct val="90000"/>
              </a:lnSpc>
            </a:pPr>
            <a:r>
              <a:rPr lang="de-DE" dirty="0"/>
              <a:t>Regelmäßig kommt es zu Bränden durch </a:t>
            </a:r>
            <a:r>
              <a:rPr lang="de-DE" b="1" dirty="0"/>
              <a:t>feuergefährliche Arbeiten</a:t>
            </a:r>
            <a:r>
              <a:rPr lang="de-DE" dirty="0"/>
              <a:t>. Hierzu zählen </a:t>
            </a:r>
            <a:br>
              <a:rPr lang="de-DE" dirty="0"/>
            </a:br>
            <a:r>
              <a:rPr lang="de-DE" dirty="0"/>
              <a:t>z. B. Schweißen, Schneiden, Löten, Brennen, Flexen und Schleifen.</a:t>
            </a:r>
          </a:p>
          <a:p>
            <a:pPr>
              <a:lnSpc>
                <a:spcPct val="90000"/>
              </a:lnSpc>
              <a:buNone/>
            </a:pPr>
            <a:endParaRPr lang="de-DE" dirty="0"/>
          </a:p>
          <a:p>
            <a:pPr>
              <a:lnSpc>
                <a:spcPct val="90000"/>
              </a:lnSpc>
              <a:buNone/>
            </a:pPr>
            <a:r>
              <a:rPr lang="de-DE" dirty="0"/>
              <a:t>Bei feuergefährlichen Arbeiten</a:t>
            </a:r>
          </a:p>
          <a:p>
            <a:pPr lvl="1">
              <a:lnSpc>
                <a:spcPct val="90000"/>
              </a:lnSpc>
            </a:pPr>
            <a:r>
              <a:rPr lang="de-DE" b="1" dirty="0"/>
              <a:t>Erlaubnisverfahren</a:t>
            </a:r>
            <a:r>
              <a:rPr lang="de-DE" dirty="0"/>
              <a:t> beachten</a:t>
            </a:r>
          </a:p>
          <a:p>
            <a:pPr lvl="1">
              <a:lnSpc>
                <a:spcPct val="90000"/>
              </a:lnSpc>
            </a:pPr>
            <a:r>
              <a:rPr lang="de-DE" dirty="0"/>
              <a:t>Brennbare Materialien </a:t>
            </a:r>
            <a:r>
              <a:rPr lang="de-DE" b="1" dirty="0"/>
              <a:t>entfernen</a:t>
            </a:r>
            <a:r>
              <a:rPr lang="de-DE" dirty="0"/>
              <a:t> oder </a:t>
            </a:r>
            <a:r>
              <a:rPr lang="de-DE" b="1" dirty="0"/>
              <a:t>abdecken</a:t>
            </a:r>
          </a:p>
          <a:p>
            <a:pPr lvl="1">
              <a:lnSpc>
                <a:spcPct val="90000"/>
              </a:lnSpc>
            </a:pPr>
            <a:r>
              <a:rPr lang="de-DE" b="1" dirty="0"/>
              <a:t>Löschmittel</a:t>
            </a:r>
            <a:r>
              <a:rPr lang="de-DE" dirty="0"/>
              <a:t> bereithalten</a:t>
            </a:r>
          </a:p>
          <a:p>
            <a:pPr lvl="1">
              <a:lnSpc>
                <a:spcPct val="90000"/>
              </a:lnSpc>
            </a:pPr>
            <a:r>
              <a:rPr lang="de-DE" b="1" dirty="0"/>
              <a:t>Brandwache</a:t>
            </a:r>
            <a:r>
              <a:rPr lang="de-DE" dirty="0"/>
              <a:t> abstellen, falls erforderlich</a:t>
            </a:r>
          </a:p>
          <a:p>
            <a:pPr>
              <a:lnSpc>
                <a:spcPct val="90000"/>
              </a:lnSpc>
            </a:pPr>
            <a:endParaRPr lang="de-DE" dirty="0"/>
          </a:p>
          <a:p>
            <a:endParaRPr lang="de-DE" dirty="0"/>
          </a:p>
        </p:txBody>
      </p:sp>
      <p:sp>
        <p:nvSpPr>
          <p:cNvPr id="18" name="Footer Placeholder 6">
            <a:extLst>
              <a:ext uri="{FF2B5EF4-FFF2-40B4-BE49-F238E27FC236}">
                <a16:creationId xmlns:a16="http://schemas.microsoft.com/office/drawing/2014/main" id="{DFBC2B75-4700-0F2E-6488-ACAA1FAC8BB0}"/>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C95FBD1E-E81C-AA89-9C47-F01AA1F28667}"/>
              </a:ext>
            </a:extLst>
          </p:cNvPr>
          <p:cNvSpPr>
            <a:spLocks noGrp="1"/>
          </p:cNvSpPr>
          <p:nvPr>
            <p:ph type="sldNum" sz="quarter" idx="20"/>
          </p:nvPr>
        </p:nvSpPr>
        <p:spPr/>
        <p:txBody>
          <a:bodyPr/>
          <a:lstStyle/>
          <a:p>
            <a:fld id="{521AE3AC-DDCA-45D4-9B2A-A2DBEA872607}" type="slidenum">
              <a:rPr lang="de-DE" smtClean="0"/>
              <a:pPr/>
              <a:t>14</a:t>
            </a:fld>
            <a:endParaRPr lang="de-DE" dirty="0"/>
          </a:p>
        </p:txBody>
      </p:sp>
      <p:sp>
        <p:nvSpPr>
          <p:cNvPr id="2" name="Titel 1">
            <a:extLst>
              <a:ext uri="{FF2B5EF4-FFF2-40B4-BE49-F238E27FC236}">
                <a16:creationId xmlns:a16="http://schemas.microsoft.com/office/drawing/2014/main" id="{9A308D60-35CA-0C8C-A63B-C50786C27F92}"/>
              </a:ext>
            </a:extLst>
          </p:cNvPr>
          <p:cNvSpPr>
            <a:spLocks noGrp="1"/>
          </p:cNvSpPr>
          <p:nvPr>
            <p:ph type="title"/>
          </p:nvPr>
        </p:nvSpPr>
        <p:spPr/>
        <p:txBody>
          <a:bodyPr/>
          <a:lstStyle/>
          <a:p>
            <a:r>
              <a:rPr lang="de-DE" dirty="0"/>
              <a:t>Brandgefährlich </a:t>
            </a:r>
          </a:p>
        </p:txBody>
      </p:sp>
      <p:sp>
        <p:nvSpPr>
          <p:cNvPr id="8" name="Textplatzhalter 7">
            <a:extLst>
              <a:ext uri="{FF2B5EF4-FFF2-40B4-BE49-F238E27FC236}">
                <a16:creationId xmlns:a16="http://schemas.microsoft.com/office/drawing/2014/main" id="{4F94E29C-38B9-A95E-CCD4-A14715F98D9B}"/>
              </a:ext>
            </a:extLst>
          </p:cNvPr>
          <p:cNvSpPr>
            <a:spLocks noGrp="1"/>
          </p:cNvSpPr>
          <p:nvPr>
            <p:ph type="body" sz="quarter" idx="18"/>
          </p:nvPr>
        </p:nvSpPr>
        <p:spPr/>
        <p:txBody>
          <a:bodyPr/>
          <a:lstStyle/>
          <a:p>
            <a:r>
              <a:rPr lang="de-DE" dirty="0"/>
              <a:t>So führen Sie feuergefährliche Arbeiten sicher durch</a:t>
            </a:r>
          </a:p>
          <a:p>
            <a:endParaRPr lang="de-DE" dirty="0"/>
          </a:p>
        </p:txBody>
      </p:sp>
      <p:pic>
        <p:nvPicPr>
          <p:cNvPr id="7" name="Bildplatzhalter 6" descr="Ein Bild, das drinnen, Person enthält.&#10;&#10;Automatisch generierte Beschreibung">
            <a:extLst>
              <a:ext uri="{FF2B5EF4-FFF2-40B4-BE49-F238E27FC236}">
                <a16:creationId xmlns:a16="http://schemas.microsoft.com/office/drawing/2014/main" id="{ACA384BF-9047-7031-A57F-B1E3E8CBCA8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0" name="Textfeld 9">
            <a:extLst>
              <a:ext uri="{FF2B5EF4-FFF2-40B4-BE49-F238E27FC236}">
                <a16:creationId xmlns:a16="http://schemas.microsoft.com/office/drawing/2014/main" id="{6CE00FE2-89DE-0090-2ECD-406B7FBB7A8F}"/>
              </a:ext>
            </a:extLst>
          </p:cNvPr>
          <p:cNvSpPr txBox="1"/>
          <p:nvPr/>
        </p:nvSpPr>
        <p:spPr bwMode="gray">
          <a:xfrm>
            <a:off x="7884864" y="1647205"/>
            <a:ext cx="3769112" cy="713678"/>
          </a:xfrm>
          <a:prstGeom prst="rect">
            <a:avLst/>
          </a:prstGeom>
          <a:noFill/>
          <a:ln w="12700">
            <a:noFill/>
          </a:ln>
        </p:spPr>
        <p:txBody>
          <a:bodyPr vert="horz" wrap="square" lIns="0" tIns="0" rIns="0" bIns="0" rtlCol="0" anchor="t">
            <a:noAutofit/>
          </a:bodyPr>
          <a:lstStyle/>
          <a:p>
            <a:pPr algn="r" defTabSz="914377">
              <a:spcBef>
                <a:spcPts val="400"/>
              </a:spcBef>
              <a:spcAft>
                <a:spcPts val="400"/>
              </a:spcAft>
            </a:pPr>
            <a:r>
              <a:rPr lang="de-DE" sz="1200" dirty="0">
                <a:solidFill>
                  <a:schemeClr val="bg1"/>
                </a:solidFill>
              </a:rPr>
              <a:t> © freeman98589 - stock.adobe.com</a:t>
            </a:r>
            <a:endParaRPr lang="de-DE" sz="1200" i="0" u="none" baseline="0" dirty="0">
              <a:solidFill>
                <a:schemeClr val="bg1"/>
              </a:solidFill>
            </a:endParaRPr>
          </a:p>
        </p:txBody>
      </p:sp>
    </p:spTree>
    <p:extLst>
      <p:ext uri="{BB962C8B-B14F-4D97-AF65-F5344CB8AC3E}">
        <p14:creationId xmlns:p14="http://schemas.microsoft.com/office/powerpoint/2010/main" val="29329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08D60-35CA-0C8C-A63B-C50786C27F92}"/>
              </a:ext>
            </a:extLst>
          </p:cNvPr>
          <p:cNvSpPr>
            <a:spLocks noGrp="1"/>
          </p:cNvSpPr>
          <p:nvPr>
            <p:ph type="title"/>
          </p:nvPr>
        </p:nvSpPr>
        <p:spPr/>
        <p:txBody>
          <a:bodyPr/>
          <a:lstStyle/>
          <a:p>
            <a:r>
              <a:rPr lang="de-DE" dirty="0"/>
              <a:t>Weitere Brandschutzmaßnahmen</a:t>
            </a:r>
          </a:p>
        </p:txBody>
      </p:sp>
      <p:sp>
        <p:nvSpPr>
          <p:cNvPr id="11" name="Inhaltsplatzhalter 10">
            <a:extLst>
              <a:ext uri="{FF2B5EF4-FFF2-40B4-BE49-F238E27FC236}">
                <a16:creationId xmlns:a16="http://schemas.microsoft.com/office/drawing/2014/main" id="{1B263844-FE8F-72FE-6CB2-784C621D9A70}"/>
              </a:ext>
            </a:extLst>
          </p:cNvPr>
          <p:cNvSpPr>
            <a:spLocks noGrp="1"/>
          </p:cNvSpPr>
          <p:nvPr>
            <p:ph sz="quarter" idx="19"/>
          </p:nvPr>
        </p:nvSpPr>
        <p:spPr/>
        <p:txBody>
          <a:bodyPr/>
          <a:lstStyle/>
          <a:p>
            <a:pPr marL="360000" lvl="1" indent="-360000"/>
            <a:r>
              <a:rPr lang="de-DE" dirty="0"/>
              <a:t>Beachten Sie die betrieblichen </a:t>
            </a:r>
            <a:r>
              <a:rPr lang="de-DE" b="1" dirty="0"/>
              <a:t>Rauchverbote</a:t>
            </a:r>
            <a:r>
              <a:rPr lang="de-DE" dirty="0"/>
              <a:t> und rauchen Sie nur dort, wo dies ausdrücklich erlaubt ist.</a:t>
            </a:r>
          </a:p>
          <a:p>
            <a:pPr marL="360000" lvl="1" indent="-360000"/>
            <a:r>
              <a:rPr lang="de-DE" dirty="0"/>
              <a:t>Halten Sie </a:t>
            </a:r>
            <a:r>
              <a:rPr lang="de-DE" b="1" dirty="0"/>
              <a:t>Abstand zwischen brennbaren Materialien </a:t>
            </a:r>
            <a:r>
              <a:rPr lang="de-DE" dirty="0"/>
              <a:t>wie Papier, Pappe und Verpackungen und </a:t>
            </a:r>
            <a:r>
              <a:rPr lang="de-DE" b="1" dirty="0"/>
              <a:t>heißen Oberflächen </a:t>
            </a:r>
            <a:r>
              <a:rPr lang="de-DE" dirty="0"/>
              <a:t>wie Dampfleitungen, Heizkörpern oder Leuchtmitteln.</a:t>
            </a:r>
          </a:p>
          <a:p>
            <a:pPr marL="360000" lvl="1" indent="-360000"/>
            <a:r>
              <a:rPr lang="de-DE" dirty="0"/>
              <a:t>Lagern Sie brennbare Stoffe im Freien nicht unmittelbar an der Gebäudewand. Dies kann von </a:t>
            </a:r>
            <a:r>
              <a:rPr lang="de-DE" b="1" dirty="0"/>
              <a:t>Brandstiftern</a:t>
            </a:r>
            <a:r>
              <a:rPr lang="de-DE" dirty="0"/>
              <a:t> ausgenutzt werden.</a:t>
            </a:r>
          </a:p>
        </p:txBody>
      </p:sp>
      <p:sp>
        <p:nvSpPr>
          <p:cNvPr id="5" name="Fußzeilenplatzhalter 4">
            <a:extLst>
              <a:ext uri="{FF2B5EF4-FFF2-40B4-BE49-F238E27FC236}">
                <a16:creationId xmlns:a16="http://schemas.microsoft.com/office/drawing/2014/main" id="{A35B05D6-F2BC-512E-FC38-D298DC4DB3A7}"/>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C95FBD1E-E81C-AA89-9C47-F01AA1F28667}"/>
              </a:ext>
            </a:extLst>
          </p:cNvPr>
          <p:cNvSpPr>
            <a:spLocks noGrp="1"/>
          </p:cNvSpPr>
          <p:nvPr>
            <p:ph type="sldNum" sz="quarter" idx="21"/>
          </p:nvPr>
        </p:nvSpPr>
        <p:spPr/>
        <p:txBody>
          <a:bodyPr/>
          <a:lstStyle/>
          <a:p>
            <a:fld id="{521AE3AC-DDCA-45D4-9B2A-A2DBEA872607}" type="slidenum">
              <a:rPr lang="de-DE" smtClean="0"/>
              <a:pPr/>
              <a:t>15</a:t>
            </a:fld>
            <a:endParaRPr lang="de-DE" dirty="0"/>
          </a:p>
        </p:txBody>
      </p:sp>
      <p:sp>
        <p:nvSpPr>
          <p:cNvPr id="3" name="Textplatzhalter 2">
            <a:extLst>
              <a:ext uri="{FF2B5EF4-FFF2-40B4-BE49-F238E27FC236}">
                <a16:creationId xmlns:a16="http://schemas.microsoft.com/office/drawing/2014/main" id="{A4A80817-C6A1-68C4-0243-3828C42D1BC5}"/>
              </a:ext>
            </a:extLst>
          </p:cNvPr>
          <p:cNvSpPr>
            <a:spLocks noGrp="1"/>
          </p:cNvSpPr>
          <p:nvPr>
            <p:ph type="body" sz="quarter" idx="18"/>
          </p:nvPr>
        </p:nvSpPr>
        <p:spPr/>
        <p:txBody>
          <a:bodyPr/>
          <a:lstStyle/>
          <a:p>
            <a:r>
              <a:rPr lang="de-DE" dirty="0"/>
              <a:t>Produktion / Gewerbe</a:t>
            </a:r>
          </a:p>
        </p:txBody>
      </p:sp>
    </p:spTree>
    <p:extLst>
      <p:ext uri="{BB962C8B-B14F-4D97-AF65-F5344CB8AC3E}">
        <p14:creationId xmlns:p14="http://schemas.microsoft.com/office/powerpoint/2010/main" val="119805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442A74C-4AFA-AE28-08A4-E6B2C7F2A46A}"/>
              </a:ext>
            </a:extLst>
          </p:cNvPr>
          <p:cNvSpPr>
            <a:spLocks noGrp="1"/>
          </p:cNvSpPr>
          <p:nvPr>
            <p:ph idx="1"/>
          </p:nvPr>
        </p:nvSpPr>
        <p:spPr/>
        <p:txBody>
          <a:bodyPr vert="horz" lIns="0" tIns="0" rIns="0" bIns="0" rtlCol="0" anchor="t">
            <a:noAutofit/>
          </a:bodyPr>
          <a:lstStyle/>
          <a:p>
            <a:pPr marL="359410" lvl="1" indent="-359410"/>
            <a:r>
              <a:rPr lang="de-DE" dirty="0">
                <a:latin typeface="Calibri"/>
                <a:cs typeface="Calibri"/>
              </a:rPr>
              <a:t>Halten Sie </a:t>
            </a:r>
            <a:r>
              <a:rPr lang="de-DE" b="1" dirty="0">
                <a:latin typeface="Calibri"/>
                <a:cs typeface="Calibri"/>
              </a:rPr>
              <a:t>Brandmelde-, Flucht- und Rettungswege </a:t>
            </a:r>
            <a:r>
              <a:rPr lang="de-DE" dirty="0">
                <a:latin typeface="Calibri"/>
                <a:cs typeface="Calibri"/>
              </a:rPr>
              <a:t>IMMER </a:t>
            </a:r>
            <a:r>
              <a:rPr lang="de-DE" b="1" dirty="0">
                <a:latin typeface="Calibri"/>
                <a:cs typeface="Calibri"/>
              </a:rPr>
              <a:t>frei</a:t>
            </a:r>
            <a:r>
              <a:rPr lang="de-DE" dirty="0">
                <a:latin typeface="Calibri"/>
                <a:cs typeface="Calibri"/>
              </a:rPr>
              <a:t> zugänglich.</a:t>
            </a:r>
            <a:endParaRPr lang="de-DE">
              <a:latin typeface="Calibri"/>
              <a:cs typeface="Calibri"/>
            </a:endParaRPr>
          </a:p>
          <a:p>
            <a:pPr marL="359410" lvl="1" indent="-359410"/>
            <a:r>
              <a:rPr lang="de-DE" dirty="0"/>
              <a:t>Notausgänge müssen </a:t>
            </a:r>
            <a:r>
              <a:rPr lang="de-DE" b="1" dirty="0"/>
              <a:t>jederzeit ohne Hilfsmittel</a:t>
            </a:r>
            <a:r>
              <a:rPr lang="de-DE" dirty="0"/>
              <a:t> zu öffnen sein!</a:t>
            </a:r>
            <a:endParaRPr lang="de-DE" dirty="0">
              <a:cs typeface="Calibri" panose="020F0502020204030204" pitchFamily="34" charset="0"/>
            </a:endParaRPr>
          </a:p>
          <a:p>
            <a:pPr marL="359410" lvl="1" indent="-359410"/>
            <a:r>
              <a:rPr lang="de-DE" b="1" dirty="0"/>
              <a:t>Verkeilen Sie Brandschutztüren niemals </a:t>
            </a:r>
            <a:r>
              <a:rPr lang="de-DE" dirty="0"/>
              <a:t>und </a:t>
            </a:r>
            <a:r>
              <a:rPr lang="de-DE" b="1" dirty="0"/>
              <a:t>melden Sie Mängel </a:t>
            </a:r>
            <a:r>
              <a:rPr lang="de-DE" dirty="0"/>
              <a:t>an Brandschutztüren und anderen Brandschutzeinrichtungen unverzüglich Ihrem Vorgesetzten.</a:t>
            </a:r>
            <a:endParaRPr lang="de-DE" dirty="0">
              <a:cs typeface="Calibri" panose="020F0502020204030204" pitchFamily="34" charset="0"/>
            </a:endParaRPr>
          </a:p>
        </p:txBody>
      </p:sp>
      <p:sp>
        <p:nvSpPr>
          <p:cNvPr id="21" name="Footer Placeholder 4">
            <a:extLst>
              <a:ext uri="{FF2B5EF4-FFF2-40B4-BE49-F238E27FC236}">
                <a16:creationId xmlns:a16="http://schemas.microsoft.com/office/drawing/2014/main" id="{1C38D395-0A06-54C4-BC33-3146C23A5AC4}"/>
              </a:ext>
            </a:extLst>
          </p:cNvPr>
          <p:cNvSpPr>
            <a:spLocks noGrp="1"/>
          </p:cNvSpPr>
          <p:nvPr>
            <p:ph type="ftr" sz="quarter" idx="19"/>
          </p:nvPr>
        </p:nvSpPr>
        <p:spPr/>
        <p:txBody>
          <a:bodyPr/>
          <a:lstStyle/>
          <a:p>
            <a:endParaRPr lang="de-DE"/>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0"/>
          </p:nvPr>
        </p:nvSpPr>
        <p:spPr/>
        <p:txBody>
          <a:bodyPr/>
          <a:lstStyle/>
          <a:p>
            <a:fld id="{521AE3AC-DDCA-45D4-9B2A-A2DBEA872607}" type="slidenum">
              <a:rPr lang="de-DE" smtClean="0"/>
              <a:pPr/>
              <a:t>16</a:t>
            </a:fld>
            <a:endParaRPr lang="de-DE"/>
          </a:p>
        </p:txBody>
      </p:sp>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Vorsichtsmaßnahmen für den Notfall	</a:t>
            </a:r>
          </a:p>
        </p:txBody>
      </p:sp>
      <p:sp>
        <p:nvSpPr>
          <p:cNvPr id="11" name="Textplatzhalter 10">
            <a:extLst>
              <a:ext uri="{FF2B5EF4-FFF2-40B4-BE49-F238E27FC236}">
                <a16:creationId xmlns:a16="http://schemas.microsoft.com/office/drawing/2014/main" id="{ADC7223C-1B9F-0B3E-5A24-A05C47AB17C8}"/>
              </a:ext>
            </a:extLst>
          </p:cNvPr>
          <p:cNvSpPr>
            <a:spLocks noGrp="1"/>
          </p:cNvSpPr>
          <p:nvPr>
            <p:ph type="body" sz="quarter" idx="18"/>
          </p:nvPr>
        </p:nvSpPr>
        <p:spPr/>
        <p:txBody>
          <a:bodyPr/>
          <a:lstStyle/>
          <a:p>
            <a:endParaRPr lang="de-DE"/>
          </a:p>
        </p:txBody>
      </p:sp>
      <p:pic>
        <p:nvPicPr>
          <p:cNvPr id="8" name="Bildplatzhalter 7" descr="Ein Bild, das Text enthält.&#10;&#10;Automatisch generierte Beschreibung">
            <a:extLst>
              <a:ext uri="{FF2B5EF4-FFF2-40B4-BE49-F238E27FC236}">
                <a16:creationId xmlns:a16="http://schemas.microsoft.com/office/drawing/2014/main" id="{04104D4D-F1C4-D730-B24A-6596EF5C0A3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9" name="Textfeld 8">
            <a:extLst>
              <a:ext uri="{FF2B5EF4-FFF2-40B4-BE49-F238E27FC236}">
                <a16:creationId xmlns:a16="http://schemas.microsoft.com/office/drawing/2014/main" id="{F018D640-57EF-12AA-D7A9-A756D3E720B0}"/>
              </a:ext>
            </a:extLst>
          </p:cNvPr>
          <p:cNvSpPr txBox="1"/>
          <p:nvPr/>
        </p:nvSpPr>
        <p:spPr bwMode="gray">
          <a:xfrm>
            <a:off x="7897288" y="5376613"/>
            <a:ext cx="376911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200" dirty="0">
                <a:solidFill>
                  <a:schemeClr val="tx1">
                    <a:lumMod val="65000"/>
                    <a:lumOff val="35000"/>
                  </a:schemeClr>
                </a:solidFill>
              </a:rPr>
              <a:t> © marqs - stock.adobe.com</a:t>
            </a:r>
            <a:endParaRPr lang="de-DE" sz="1200" i="0" u="none" baseline="0" dirty="0">
              <a:solidFill>
                <a:schemeClr val="tx1">
                  <a:lumMod val="65000"/>
                  <a:lumOff val="35000"/>
                </a:schemeClr>
              </a:solidFill>
            </a:endParaRPr>
          </a:p>
        </p:txBody>
      </p:sp>
    </p:spTree>
    <p:extLst>
      <p:ext uri="{BB962C8B-B14F-4D97-AF65-F5344CB8AC3E}">
        <p14:creationId xmlns:p14="http://schemas.microsoft.com/office/powerpoint/2010/main" val="37944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enthält.&#10;&#10;Automatisch generierte Beschreibung">
            <a:extLst>
              <a:ext uri="{FF2B5EF4-FFF2-40B4-BE49-F238E27FC236}">
                <a16:creationId xmlns:a16="http://schemas.microsoft.com/office/drawing/2014/main" id="{EBEF536C-7CDE-46E2-AFD7-6AD8B565925B}"/>
              </a:ext>
            </a:extLst>
          </p:cNvPr>
          <p:cNvPicPr>
            <a:picLocks noGrp="1" noChangeAspect="1"/>
          </p:cNvPicPr>
          <p:nvPr>
            <p:ph type="pic" sz="quarter" idx="13"/>
          </p:nvPr>
        </p:nvPicPr>
        <p:blipFill>
          <a:blip r:embed="rId3" cstate="print">
            <a:alphaModFix amt="50000"/>
            <a:extLst>
              <a:ext uri="{28A0092B-C50C-407E-A947-70E740481C1C}">
                <a14:useLocalDpi xmlns:a14="http://schemas.microsoft.com/office/drawing/2010/main"/>
              </a:ext>
            </a:extLst>
          </a:blip>
          <a:srcRect/>
          <a:stretch>
            <a:fillRect/>
          </a:stretch>
        </p:blipFill>
        <p:spPr/>
      </p:pic>
      <p:sp>
        <p:nvSpPr>
          <p:cNvPr id="9" name="Textplatzhalter 8">
            <a:extLst>
              <a:ext uri="{FF2B5EF4-FFF2-40B4-BE49-F238E27FC236}">
                <a16:creationId xmlns:a16="http://schemas.microsoft.com/office/drawing/2014/main" id="{DCD69FEB-5452-E86D-C3BB-D48F93E9FB8C}"/>
              </a:ext>
            </a:extLst>
          </p:cNvPr>
          <p:cNvSpPr>
            <a:spLocks noGrp="1"/>
          </p:cNvSpPr>
          <p:nvPr>
            <p:ph type="body" sz="quarter" idx="18"/>
          </p:nvPr>
        </p:nvSpPr>
        <p:spPr/>
        <p:txBody>
          <a:bodyPr/>
          <a:lstStyle/>
          <a:p>
            <a:endParaRPr lang="de-DE" dirty="0"/>
          </a:p>
        </p:txBody>
      </p:sp>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Vorsichtsmaßnahmen für den Notfall	</a:t>
            </a:r>
          </a:p>
        </p:txBody>
      </p:sp>
      <p:sp>
        <p:nvSpPr>
          <p:cNvPr id="12" name="Textfeld 11">
            <a:extLst>
              <a:ext uri="{FF2B5EF4-FFF2-40B4-BE49-F238E27FC236}">
                <a16:creationId xmlns:a16="http://schemas.microsoft.com/office/drawing/2014/main" id="{658C0CD5-7D84-F499-D3BE-3E01F690842A}"/>
              </a:ext>
            </a:extLst>
          </p:cNvPr>
          <p:cNvSpPr txBox="1"/>
          <p:nvPr/>
        </p:nvSpPr>
        <p:spPr bwMode="gray">
          <a:xfrm>
            <a:off x="8300896" y="6029600"/>
            <a:ext cx="376911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400" dirty="0">
                <a:solidFill>
                  <a:srgbClr val="5F5F5F"/>
                </a:solidFill>
              </a:rPr>
              <a:t> </a:t>
            </a:r>
            <a:r>
              <a:rPr lang="de-DE" sz="1400" dirty="0">
                <a:solidFill>
                  <a:schemeClr val="tx1">
                    <a:lumMod val="65000"/>
                    <a:lumOff val="35000"/>
                  </a:schemeClr>
                </a:solidFill>
              </a:rPr>
              <a:t>© Bettina - stock.adobe.com</a:t>
            </a:r>
            <a:endParaRPr lang="de-DE" sz="1400" i="0" u="none" baseline="0" dirty="0">
              <a:solidFill>
                <a:schemeClr val="tx1">
                  <a:lumMod val="65000"/>
                  <a:lumOff val="35000"/>
                </a:schemeClr>
              </a:solidFill>
            </a:endParaRPr>
          </a:p>
        </p:txBody>
      </p:sp>
      <p:sp>
        <p:nvSpPr>
          <p:cNvPr id="3" name="Textplatzhalter 10">
            <a:extLst>
              <a:ext uri="{FF2B5EF4-FFF2-40B4-BE49-F238E27FC236}">
                <a16:creationId xmlns:a16="http://schemas.microsoft.com/office/drawing/2014/main" id="{AA33E2F7-A6D4-B321-2CF2-56C5BAD56FE8}"/>
              </a:ext>
            </a:extLst>
          </p:cNvPr>
          <p:cNvSpPr txBox="1">
            <a:spLocks/>
          </p:cNvSpPr>
          <p:nvPr/>
        </p:nvSpPr>
        <p:spPr>
          <a:xfrm>
            <a:off x="5572125" y="2902734"/>
            <a:ext cx="6100763" cy="3126866"/>
          </a:xfrm>
          <a:prstGeom prst="rect">
            <a:avLst/>
          </a:prstGeom>
          <a:solidFill>
            <a:schemeClr val="bg1"/>
          </a:solidFill>
        </p:spPr>
        <p:txBody>
          <a:bodyPr/>
          <a:lst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360000" indent="-360000" algn="l" defTabSz="914377" rtl="0" eaLnBrk="1" latinLnBrk="0" hangingPunct="1">
              <a:lnSpc>
                <a:spcPct val="100000"/>
              </a:lnSpc>
              <a:spcBef>
                <a:spcPts val="0"/>
              </a:spcBef>
              <a:spcAft>
                <a:spcPts val="400"/>
              </a:spcAft>
              <a:buClr>
                <a:schemeClr val="accent1"/>
              </a:buClr>
              <a:buFontTx/>
              <a:buBlip>
                <a:blip r:embed="rId4">
                  <a:extLst>
                    <a:ext uri="{96DAC541-7B7A-43D3-8B79-37D633B846F1}">
                      <asvg:svgBlip xmlns:asvg="http://schemas.microsoft.com/office/drawing/2016/SVG/main" r:embed="rId5"/>
                    </a:ext>
                  </a:extLst>
                </a:blip>
              </a:buBlip>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a:lstStyle>
          <a:p>
            <a:pPr>
              <a:lnSpc>
                <a:spcPct val="107000"/>
              </a:lnSpc>
              <a:spcAft>
                <a:spcPts val="800"/>
              </a:spcAft>
            </a:pPr>
            <a:r>
              <a:rPr lang="de-DE" dirty="0">
                <a:latin typeface="Calibri" panose="020F0502020204030204" pitchFamily="34" charset="0"/>
              </a:rPr>
              <a:t>Im Brandfall kann es auf jede Sekunde ankommen.</a:t>
            </a:r>
          </a:p>
          <a:p>
            <a:pPr>
              <a:lnSpc>
                <a:spcPct val="107000"/>
              </a:lnSpc>
              <a:spcAft>
                <a:spcPts val="800"/>
              </a:spcAft>
            </a:pPr>
            <a:r>
              <a:rPr lang="de-DE" dirty="0">
                <a:latin typeface="Calibri" panose="020F0502020204030204" pitchFamily="34" charset="0"/>
              </a:rPr>
              <a:t>Machen Sie sich deshalb schon jetzt mit dem Flucht- und Rettungswegeplan vertraut.</a:t>
            </a:r>
          </a:p>
          <a:p>
            <a:pPr>
              <a:lnSpc>
                <a:spcPct val="107000"/>
              </a:lnSpc>
              <a:spcAft>
                <a:spcPts val="800"/>
              </a:spcAft>
            </a:pPr>
            <a:r>
              <a:rPr lang="de-DE" dirty="0">
                <a:latin typeface="Calibri" panose="020F0502020204030204" pitchFamily="34" charset="0"/>
              </a:rPr>
              <a:t>Sie sollten immer 2 Fluchtwege kennen, die von Ihrem Arbeitsplatz in die Sicherheit führen – für den Fall, dass einer versperrt ist.</a:t>
            </a:r>
          </a:p>
        </p:txBody>
      </p:sp>
    </p:spTree>
    <p:extLst>
      <p:ext uri="{BB962C8B-B14F-4D97-AF65-F5344CB8AC3E}">
        <p14:creationId xmlns:p14="http://schemas.microsoft.com/office/powerpoint/2010/main" val="13680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3CC94C4-52AF-D036-F8EC-7AE988213D7A}"/>
              </a:ext>
            </a:extLst>
          </p:cNvPr>
          <p:cNvSpPr>
            <a:spLocks noGrp="1"/>
          </p:cNvSpPr>
          <p:nvPr>
            <p:ph type="title"/>
          </p:nvPr>
        </p:nvSpPr>
        <p:spPr/>
        <p:txBody>
          <a:bodyPr/>
          <a:lstStyle/>
          <a:p>
            <a:r>
              <a:rPr lang="de-DE" dirty="0"/>
              <a:t>Wie </a:t>
            </a:r>
            <a:r>
              <a:rPr lang="de-DE" sz="4000" dirty="0">
                <a:solidFill>
                  <a:schemeClr val="bg1"/>
                </a:solidFill>
              </a:rPr>
              <a:t>Sie sich im Brandfall verhalten müssen, um sich und andere zu schützen</a:t>
            </a:r>
            <a:endParaRPr lang="de-DE" dirty="0"/>
          </a:p>
        </p:txBody>
      </p:sp>
      <p:sp>
        <p:nvSpPr>
          <p:cNvPr id="8" name="Textplatzhalter 7">
            <a:extLst>
              <a:ext uri="{FF2B5EF4-FFF2-40B4-BE49-F238E27FC236}">
                <a16:creationId xmlns:a16="http://schemas.microsoft.com/office/drawing/2014/main" id="{78FE2B81-B0F9-A675-FC7C-C57D590F2709}"/>
              </a:ext>
            </a:extLst>
          </p:cNvPr>
          <p:cNvSpPr>
            <a:spLocks noGrp="1"/>
          </p:cNvSpPr>
          <p:nvPr>
            <p:ph type="body" sz="quarter" idx="18"/>
          </p:nvPr>
        </p:nvSpPr>
        <p:spPr/>
        <p:txBody>
          <a:bodyPr/>
          <a:lstStyle/>
          <a:p>
            <a:r>
              <a:rPr lang="de-DE" dirty="0"/>
              <a:t>02</a:t>
            </a:r>
          </a:p>
        </p:txBody>
      </p:sp>
    </p:spTree>
    <p:extLst>
      <p:ext uri="{BB962C8B-B14F-4D97-AF65-F5344CB8AC3E}">
        <p14:creationId xmlns:p14="http://schemas.microsoft.com/office/powerpoint/2010/main" val="369943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9B54C2B9-E743-53CC-7ED4-64409BEF98DC}"/>
              </a:ext>
            </a:extLst>
          </p:cNvPr>
          <p:cNvSpPr>
            <a:spLocks noGrp="1"/>
          </p:cNvSpPr>
          <p:nvPr>
            <p:ph idx="1"/>
          </p:nvPr>
        </p:nvSpPr>
        <p:spPr/>
        <p:txBody>
          <a:bodyPr vert="horz" lIns="0" tIns="0" rIns="0" bIns="0" rtlCol="0" anchor="t">
            <a:noAutofit/>
          </a:bodyPr>
          <a:lstStyle/>
          <a:p>
            <a:r>
              <a:rPr lang="de-DE" sz="2400" b="1" dirty="0"/>
              <a:t>Die Hauptgefährdung bei einem Brand </a:t>
            </a:r>
            <a:br>
              <a:rPr lang="de-DE" sz="2400" b="1" dirty="0"/>
            </a:br>
            <a:r>
              <a:rPr lang="de-DE" sz="2400" b="1" dirty="0"/>
              <a:t>ist der Rauch!</a:t>
            </a:r>
          </a:p>
          <a:p>
            <a:r>
              <a:rPr lang="de-DE" sz="2400" b="1" dirty="0">
                <a:latin typeface="Calibri"/>
                <a:cs typeface="Calibri"/>
              </a:rPr>
              <a:t>Brandrauch enthält giftige </a:t>
            </a:r>
            <a:br>
              <a:rPr lang="de-DE" sz="2400" b="1" dirty="0"/>
            </a:br>
            <a:r>
              <a:rPr lang="de-DE" sz="2400" b="1" dirty="0">
                <a:latin typeface="Calibri"/>
                <a:cs typeface="Calibri"/>
              </a:rPr>
              <a:t>Bestandteile</a:t>
            </a:r>
            <a:r>
              <a:rPr lang="de-DE" sz="2400" dirty="0">
                <a:latin typeface="Calibri"/>
                <a:cs typeface="Calibri"/>
              </a:rPr>
              <a:t>, </a:t>
            </a:r>
            <a:r>
              <a:rPr lang="de-DE" dirty="0">
                <a:latin typeface="Calibri"/>
                <a:cs typeface="Calibri"/>
              </a:rPr>
              <a:t>wie z. B.</a:t>
            </a:r>
            <a:endParaRPr lang="de-DE" sz="2400" dirty="0">
              <a:cs typeface="Calibri"/>
            </a:endParaRPr>
          </a:p>
          <a:p>
            <a:pPr marL="359410" lvl="1" indent="-359410"/>
            <a:r>
              <a:rPr lang="de-DE" dirty="0"/>
              <a:t>Kohlenmonoxid</a:t>
            </a:r>
            <a:endParaRPr lang="de-DE" dirty="0">
              <a:cs typeface="Calibri" panose="020F0502020204030204" pitchFamily="34" charset="0"/>
            </a:endParaRPr>
          </a:p>
          <a:p>
            <a:pPr marL="359410" lvl="1" indent="-359410"/>
            <a:r>
              <a:rPr lang="de-DE" dirty="0"/>
              <a:t>Kohlendioxid</a:t>
            </a:r>
            <a:endParaRPr lang="de-DE" dirty="0">
              <a:cs typeface="Calibri" panose="020F0502020204030204" pitchFamily="34" charset="0"/>
            </a:endParaRPr>
          </a:p>
          <a:p>
            <a:pPr marL="359410" lvl="1" indent="-359410"/>
            <a:r>
              <a:rPr lang="de-DE" dirty="0"/>
              <a:t>Giftige Gase und Dämpfe aus der Verbrennung von Kunststoffen</a:t>
            </a:r>
            <a:endParaRPr lang="de-DE" dirty="0">
              <a:cs typeface="Calibri" panose="020F0502020204030204" pitchFamily="34" charset="0"/>
            </a:endParaRPr>
          </a:p>
          <a:p>
            <a:pPr>
              <a:buNone/>
            </a:pPr>
            <a:r>
              <a:rPr lang="de-DE" sz="2400" b="1" dirty="0"/>
              <a:t>Brandrauch behindert außerdem die Sicht und erschwert so die Flucht aus Gebäuden.</a:t>
            </a:r>
          </a:p>
          <a:p>
            <a:pPr>
              <a:buNone/>
            </a:pPr>
            <a:endParaRPr lang="de-DE" sz="2400" dirty="0"/>
          </a:p>
          <a:p>
            <a:pPr>
              <a:buNone/>
            </a:pPr>
            <a:endParaRPr lang="de-DE" sz="2400" dirty="0"/>
          </a:p>
          <a:p>
            <a:pPr marL="342900" indent="-342900"/>
            <a:endParaRPr lang="de-DE" sz="2400" dirty="0"/>
          </a:p>
          <a:p>
            <a:pPr>
              <a:buNone/>
            </a:pPr>
            <a:endParaRPr lang="de-DE" sz="2400" dirty="0"/>
          </a:p>
          <a:p>
            <a:pPr>
              <a:buNone/>
            </a:pPr>
            <a:endParaRPr lang="de-DE" sz="2400" dirty="0"/>
          </a:p>
          <a:p>
            <a:pPr marL="285750" indent="-285750"/>
            <a:endParaRPr lang="de-DE" sz="2400" dirty="0"/>
          </a:p>
        </p:txBody>
      </p:sp>
      <p:pic>
        <p:nvPicPr>
          <p:cNvPr id="9" name="Bildplatzhalter 8" descr="Rauch in einem brennenden Wald">
            <a:extLst>
              <a:ext uri="{FF2B5EF4-FFF2-40B4-BE49-F238E27FC236}">
                <a16:creationId xmlns:a16="http://schemas.microsoft.com/office/drawing/2014/main" id="{4456A0E3-A6F9-CC34-DEBF-C07E056D195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6097588" y="1601093"/>
            <a:ext cx="5575302" cy="4507608"/>
          </a:xfrm>
        </p:spPr>
      </p:pic>
      <p:sp>
        <p:nvSpPr>
          <p:cNvPr id="5" name="Fußzeilenplatzhalter 4">
            <a:extLst>
              <a:ext uri="{FF2B5EF4-FFF2-40B4-BE49-F238E27FC236}">
                <a16:creationId xmlns:a16="http://schemas.microsoft.com/office/drawing/2014/main" id="{01098CF8-4730-2A88-2092-24078E4C4A89}"/>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F002B0DC-25E6-5FC8-10A3-2A70BEE1FBE7}"/>
              </a:ext>
            </a:extLst>
          </p:cNvPr>
          <p:cNvSpPr>
            <a:spLocks noGrp="1"/>
          </p:cNvSpPr>
          <p:nvPr>
            <p:ph type="sldNum" sz="quarter" idx="20"/>
          </p:nvPr>
        </p:nvSpPr>
        <p:spPr/>
        <p:txBody>
          <a:bodyPr/>
          <a:lstStyle/>
          <a:p>
            <a:fld id="{521AE3AC-DDCA-45D4-9B2A-A2DBEA872607}" type="slidenum">
              <a:rPr lang="de-DE" smtClean="0"/>
              <a:pPr/>
              <a:t>19</a:t>
            </a:fld>
            <a:endParaRPr lang="de-DE" dirty="0"/>
          </a:p>
        </p:txBody>
      </p:sp>
      <p:sp>
        <p:nvSpPr>
          <p:cNvPr id="2" name="Titel 1">
            <a:extLst>
              <a:ext uri="{FF2B5EF4-FFF2-40B4-BE49-F238E27FC236}">
                <a16:creationId xmlns:a16="http://schemas.microsoft.com/office/drawing/2014/main" id="{F2454F25-5FD0-8C1B-C5B9-10D862D30B7C}"/>
              </a:ext>
            </a:extLst>
          </p:cNvPr>
          <p:cNvSpPr>
            <a:spLocks noGrp="1"/>
          </p:cNvSpPr>
          <p:nvPr>
            <p:ph type="title"/>
          </p:nvPr>
        </p:nvSpPr>
        <p:spPr/>
        <p:txBody>
          <a:bodyPr/>
          <a:lstStyle/>
          <a:p>
            <a:r>
              <a:rPr lang="de-DE" dirty="0"/>
              <a:t>Gefährlicher Irrtum	</a:t>
            </a:r>
          </a:p>
        </p:txBody>
      </p:sp>
      <p:sp>
        <p:nvSpPr>
          <p:cNvPr id="3" name="Textplatzhalter 2">
            <a:extLst>
              <a:ext uri="{FF2B5EF4-FFF2-40B4-BE49-F238E27FC236}">
                <a16:creationId xmlns:a16="http://schemas.microsoft.com/office/drawing/2014/main" id="{DA98601F-29B0-2AF3-E029-453C741FD509}"/>
              </a:ext>
            </a:extLst>
          </p:cNvPr>
          <p:cNvSpPr>
            <a:spLocks noGrp="1"/>
          </p:cNvSpPr>
          <p:nvPr>
            <p:ph type="body" sz="quarter" idx="18"/>
          </p:nvPr>
        </p:nvSpPr>
        <p:spPr>
          <a:xfrm>
            <a:off x="527051" y="1054609"/>
            <a:ext cx="10569574" cy="360000"/>
          </a:xfrm>
        </p:spPr>
        <p:txBody>
          <a:bodyPr/>
          <a:lstStyle/>
          <a:p>
            <a:r>
              <a:rPr lang="de-DE" dirty="0"/>
              <a:t>Die meisten Menschen sterben nicht durch die Flammen, sondern durch den Rauch.</a:t>
            </a:r>
          </a:p>
        </p:txBody>
      </p:sp>
    </p:spTree>
    <p:extLst>
      <p:ext uri="{BB962C8B-B14F-4D97-AF65-F5344CB8AC3E}">
        <p14:creationId xmlns:p14="http://schemas.microsoft.com/office/powerpoint/2010/main" val="28920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Intro	</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0"/>
          </p:nvPr>
        </p:nvSpPr>
        <p:spPr/>
        <p:txBody>
          <a:bodyPr/>
          <a:lstStyle/>
          <a:p>
            <a:fld id="{521AE3AC-DDCA-45D4-9B2A-A2DBEA872607}" type="slidenum">
              <a:rPr lang="de-DE" smtClean="0"/>
              <a:pPr/>
              <a:t>2</a:t>
            </a:fld>
            <a:endParaRPr lang="de-DE" dirty="0"/>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Ein Brand kann schwere Folgen haben – für Mitarbeitende und Betrieb</a:t>
            </a:r>
          </a:p>
        </p:txBody>
      </p:sp>
      <p:sp>
        <p:nvSpPr>
          <p:cNvPr id="21" name="Rechteck 20">
            <a:extLst>
              <a:ext uri="{FF2B5EF4-FFF2-40B4-BE49-F238E27FC236}">
                <a16:creationId xmlns:a16="http://schemas.microsoft.com/office/drawing/2014/main" id="{67244E91-B34B-6F59-6FDF-5C79F30590A9}"/>
              </a:ext>
            </a:extLst>
          </p:cNvPr>
          <p:cNvSpPr/>
          <p:nvPr/>
        </p:nvSpPr>
        <p:spPr bwMode="gray">
          <a:xfrm>
            <a:off x="1466830" y="3929647"/>
            <a:ext cx="3671315" cy="2294676"/>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rtl="0" eaLnBrk="1" fontAlgn="auto" hangingPunct="1">
              <a:lnSpc>
                <a:spcPct val="100000"/>
              </a:lnSpc>
              <a:spcBef>
                <a:spcPts val="300"/>
              </a:spcBef>
              <a:spcAft>
                <a:spcPts val="300"/>
              </a:spcAft>
            </a:pPr>
            <a:r>
              <a:rPr lang="de-DE" sz="2400" dirty="0">
                <a:solidFill>
                  <a:schemeClr val="tx2"/>
                </a:solidFill>
                <a:cs typeface="Calibri"/>
              </a:rPr>
              <a:t>Mehr als 3</a:t>
            </a:r>
            <a:r>
              <a:rPr lang="de-DE" sz="2400" b="0" i="0" u="none" baseline="0" dirty="0">
                <a:solidFill>
                  <a:schemeClr val="tx2"/>
                </a:solidFill>
                <a:cs typeface="Calibri"/>
              </a:rPr>
              <a:t>00 Menschen </a:t>
            </a:r>
            <a:r>
              <a:rPr lang="de-DE" sz="2400" dirty="0">
                <a:solidFill>
                  <a:schemeClr val="tx2"/>
                </a:solidFill>
                <a:cs typeface="Calibri"/>
              </a:rPr>
              <a:t>starben laut Statistischem Bundesamt </a:t>
            </a:r>
            <a:br>
              <a:rPr lang="de-DE" sz="2400" dirty="0">
                <a:cs typeface="Calibri" panose="020F0502020204030204" pitchFamily="34" charset="0"/>
              </a:rPr>
            </a:br>
            <a:r>
              <a:rPr lang="de-DE" sz="2400" dirty="0">
                <a:solidFill>
                  <a:schemeClr val="tx2"/>
                </a:solidFill>
                <a:cs typeface="Calibri"/>
              </a:rPr>
              <a:t>in den letzten 5 Jahren</a:t>
            </a:r>
            <a:br>
              <a:rPr lang="de-DE" sz="2400" dirty="0">
                <a:cs typeface="Calibri" panose="020F0502020204030204" pitchFamily="34" charset="0"/>
              </a:rPr>
            </a:br>
            <a:r>
              <a:rPr lang="de-DE" sz="2400" dirty="0">
                <a:solidFill>
                  <a:schemeClr val="tx2"/>
                </a:solidFill>
                <a:cs typeface="Calibri"/>
              </a:rPr>
              <a:t>bei Brandereignissen.</a:t>
            </a:r>
          </a:p>
        </p:txBody>
      </p:sp>
      <p:sp>
        <p:nvSpPr>
          <p:cNvPr id="22" name="Rechteck 21">
            <a:extLst>
              <a:ext uri="{FF2B5EF4-FFF2-40B4-BE49-F238E27FC236}">
                <a16:creationId xmlns:a16="http://schemas.microsoft.com/office/drawing/2014/main" id="{4EB29D07-ADED-9600-49C9-E972C402A511}"/>
              </a:ext>
            </a:extLst>
          </p:cNvPr>
          <p:cNvSpPr/>
          <p:nvPr/>
        </p:nvSpPr>
        <p:spPr>
          <a:xfrm>
            <a:off x="747226" y="1219684"/>
            <a:ext cx="5110524" cy="2685363"/>
          </a:xfrm>
          <a:prstGeom prst="rect">
            <a:avLst/>
          </a:prstGeom>
          <a:noFill/>
          <a:effectLst/>
        </p:spPr>
        <p:txBody>
          <a:bodyPr wrap="square" lIns="0" tIns="0" rIns="0" bIns="0">
            <a:noAutofit/>
          </a:bodyPr>
          <a:lstStyle/>
          <a:p>
            <a:pPr algn="ctr"/>
            <a:r>
              <a:rPr lang="de-DE" sz="20000" b="1" cap="none" spc="0" dirty="0">
                <a:ln w="12700">
                  <a:noFill/>
                  <a:prstDash val="solid"/>
                </a:ln>
                <a:blipFill>
                  <a:blip r:embed="rId3"/>
                  <a:stretch>
                    <a:fillRect/>
                  </a:stretch>
                </a:blipFill>
                <a:effectLst>
                  <a:outerShdw blurRad="50800" dist="38100" dir="2700000" algn="tl" rotWithShape="0">
                    <a:schemeClr val="bg1">
                      <a:alpha val="40000"/>
                    </a:schemeClr>
                  </a:outerShdw>
                </a:effectLst>
              </a:rPr>
              <a:t>300</a:t>
            </a:r>
          </a:p>
        </p:txBody>
      </p:sp>
      <p:sp>
        <p:nvSpPr>
          <p:cNvPr id="23" name="Rechteck 22">
            <a:extLst>
              <a:ext uri="{FF2B5EF4-FFF2-40B4-BE49-F238E27FC236}">
                <a16:creationId xmlns:a16="http://schemas.microsoft.com/office/drawing/2014/main" id="{D89EDE7C-862D-B7B8-A6BC-42DDB3AC21D2}"/>
              </a:ext>
            </a:extLst>
          </p:cNvPr>
          <p:cNvSpPr/>
          <p:nvPr/>
        </p:nvSpPr>
        <p:spPr bwMode="gray">
          <a:xfrm>
            <a:off x="7379394" y="3999107"/>
            <a:ext cx="3476465" cy="2294676"/>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eaLnBrk="0" hangingPunct="0">
              <a:lnSpc>
                <a:spcPct val="90000"/>
              </a:lnSpc>
              <a:spcBef>
                <a:spcPct val="20000"/>
              </a:spcBef>
              <a:spcAft>
                <a:spcPts val="600"/>
              </a:spcAft>
              <a:buClr>
                <a:srgbClr val="55A839"/>
              </a:buClr>
              <a:buSzPct val="65000"/>
              <a:defRPr/>
            </a:pPr>
            <a:r>
              <a:rPr lang="de-DE" sz="2400" dirty="0">
                <a:solidFill>
                  <a:schemeClr val="tx2"/>
                </a:solidFill>
                <a:cs typeface="Calibri"/>
                <a:sym typeface="Wingdings" panose="05000000000000000000" pitchFamily="2" charset="2"/>
              </a:rPr>
              <a:t>aller betroffenen </a:t>
            </a:r>
            <a:br>
              <a:rPr lang="de-DE" sz="2400" dirty="0">
                <a:cs typeface="Calibri" panose="020F0502020204030204" pitchFamily="34" charset="0"/>
              </a:rPr>
            </a:br>
            <a:r>
              <a:rPr lang="de-DE" sz="2400" dirty="0">
                <a:solidFill>
                  <a:schemeClr val="tx2"/>
                </a:solidFill>
                <a:cs typeface="Calibri"/>
                <a:sym typeface="Wingdings" panose="05000000000000000000" pitchFamily="2" charset="2"/>
              </a:rPr>
              <a:t>Betriebe erholen </a:t>
            </a:r>
            <a:br>
              <a:rPr lang="de-DE" sz="2400" dirty="0">
                <a:cs typeface="Calibri" panose="020F0502020204030204" pitchFamily="34" charset="0"/>
              </a:rPr>
            </a:br>
            <a:r>
              <a:rPr lang="de-DE" sz="2400" dirty="0">
                <a:solidFill>
                  <a:schemeClr val="tx2"/>
                </a:solidFill>
                <a:cs typeface="Calibri"/>
                <a:sym typeface="Wingdings" panose="05000000000000000000" pitchFamily="2" charset="2"/>
              </a:rPr>
              <a:t>sich nie wieder von </a:t>
            </a:r>
            <a:br>
              <a:rPr lang="de-DE" sz="2400" dirty="0">
                <a:cs typeface="Calibri" panose="020F0502020204030204" pitchFamily="34" charset="0"/>
              </a:rPr>
            </a:br>
            <a:r>
              <a:rPr lang="de-DE" sz="2400" dirty="0">
                <a:solidFill>
                  <a:schemeClr val="tx2"/>
                </a:solidFill>
                <a:cs typeface="Calibri"/>
                <a:sym typeface="Wingdings" panose="05000000000000000000" pitchFamily="2" charset="2"/>
              </a:rPr>
              <a:t>einem Brandereignis.</a:t>
            </a:r>
            <a:endParaRPr lang="de-DE" sz="2400" dirty="0">
              <a:solidFill>
                <a:schemeClr val="tx2"/>
              </a:solidFill>
              <a:cs typeface="Calibri" panose="020F0502020204030204" pitchFamily="34" charset="0"/>
              <a:sym typeface="Wingdings" panose="05000000000000000000" pitchFamily="2" charset="2"/>
            </a:endParaRPr>
          </a:p>
        </p:txBody>
      </p:sp>
      <p:sp>
        <p:nvSpPr>
          <p:cNvPr id="24" name="Rechteck 23">
            <a:extLst>
              <a:ext uri="{FF2B5EF4-FFF2-40B4-BE49-F238E27FC236}">
                <a16:creationId xmlns:a16="http://schemas.microsoft.com/office/drawing/2014/main" id="{CA413E10-F735-0AAB-9C89-77A9CA3B9B65}"/>
              </a:ext>
            </a:extLst>
          </p:cNvPr>
          <p:cNvSpPr/>
          <p:nvPr/>
        </p:nvSpPr>
        <p:spPr>
          <a:xfrm>
            <a:off x="6562365" y="1219684"/>
            <a:ext cx="5110524" cy="2685363"/>
          </a:xfrm>
          <a:prstGeom prst="rect">
            <a:avLst/>
          </a:prstGeom>
          <a:noFill/>
          <a:effectLst/>
        </p:spPr>
        <p:txBody>
          <a:bodyPr wrap="square" lIns="0" tIns="0" rIns="0" bIns="0">
            <a:noAutofit/>
          </a:bodyPr>
          <a:lstStyle/>
          <a:p>
            <a:pPr algn="ctr"/>
            <a:r>
              <a:rPr lang="de-DE" sz="20000" b="1" dirty="0">
                <a:ln w="12700">
                  <a:noFill/>
                  <a:prstDash val="solid"/>
                </a:ln>
                <a:blipFill>
                  <a:blip r:embed="rId3"/>
                  <a:stretch>
                    <a:fillRect/>
                  </a:stretch>
                </a:blipFill>
                <a:effectLst>
                  <a:outerShdw blurRad="50800" dist="38100" dir="2700000" algn="tl" rotWithShape="0">
                    <a:schemeClr val="bg1">
                      <a:alpha val="40000"/>
                    </a:schemeClr>
                  </a:outerShdw>
                </a:effectLst>
              </a:rPr>
              <a:t>77%</a:t>
            </a:r>
          </a:p>
        </p:txBody>
      </p:sp>
      <p:sp>
        <p:nvSpPr>
          <p:cNvPr id="4" name="Textfeld 3">
            <a:extLst>
              <a:ext uri="{FF2B5EF4-FFF2-40B4-BE49-F238E27FC236}">
                <a16:creationId xmlns:a16="http://schemas.microsoft.com/office/drawing/2014/main" id="{7790C8E1-751E-6BCF-AA67-7AFC56538985}"/>
              </a:ext>
            </a:extLst>
          </p:cNvPr>
          <p:cNvSpPr txBox="1"/>
          <p:nvPr/>
        </p:nvSpPr>
        <p:spPr bwMode="gray">
          <a:xfrm>
            <a:off x="10505209" y="779318"/>
            <a:ext cx="0" cy="0"/>
          </a:xfrm>
          <a:prstGeom prst="rect">
            <a:avLst/>
          </a:prstGeom>
          <a:noFill/>
          <a:ln w="12700">
            <a:noFill/>
          </a:ln>
        </p:spPr>
        <p:txBody>
          <a:bodyPr vert="horz" wrap="none" lIns="0" tIns="0" rIns="0" bIns="0" rtlCol="0">
            <a:noAutofit/>
          </a:bodyPr>
          <a:lstStyle/>
          <a:p>
            <a:pPr algn="l" defTabSz="914377" rtl="0" eaLnBrk="1" fontAlgn="auto" hangingPunct="1">
              <a:lnSpc>
                <a:spcPct val="100000"/>
              </a:lnSpc>
              <a:spcBef>
                <a:spcPts val="400"/>
              </a:spcBef>
              <a:spcAft>
                <a:spcPts val="400"/>
              </a:spcAft>
              <a:buNone/>
            </a:pPr>
            <a:endParaRPr lang="de-DE" sz="1400" b="0" i="0" u="none" baseline="0" dirty="0" err="1">
              <a:solidFill>
                <a:schemeClr val="tx2"/>
              </a:solidFill>
            </a:endParaRPr>
          </a:p>
        </p:txBody>
      </p:sp>
      <p:sp>
        <p:nvSpPr>
          <p:cNvPr id="7" name="Textfeld 6">
            <a:extLst>
              <a:ext uri="{FF2B5EF4-FFF2-40B4-BE49-F238E27FC236}">
                <a16:creationId xmlns:a16="http://schemas.microsoft.com/office/drawing/2014/main" id="{A53945A0-B745-5010-892E-96BFE1A2977C}"/>
              </a:ext>
            </a:extLst>
          </p:cNvPr>
          <p:cNvSpPr txBox="1"/>
          <p:nvPr/>
        </p:nvSpPr>
        <p:spPr bwMode="gray">
          <a:xfrm>
            <a:off x="11005457" y="838200"/>
            <a:ext cx="0" cy="0"/>
          </a:xfrm>
          <a:prstGeom prst="rect">
            <a:avLst/>
          </a:prstGeom>
          <a:noFill/>
          <a:ln w="12700">
            <a:noFill/>
          </a:ln>
        </p:spPr>
        <p:txBody>
          <a:bodyPr vert="horz" wrap="none" lIns="0" tIns="0" rIns="0" bIns="0" rtlCol="0">
            <a:noAutofit/>
          </a:bodyPr>
          <a:lstStyle/>
          <a:p>
            <a:pPr algn="l" defTabSz="914377" rtl="0" eaLnBrk="1" fontAlgn="auto" hangingPunct="1">
              <a:lnSpc>
                <a:spcPct val="100000"/>
              </a:lnSpc>
              <a:spcBef>
                <a:spcPts val="400"/>
              </a:spcBef>
              <a:spcAft>
                <a:spcPts val="400"/>
              </a:spcAft>
              <a:buNone/>
            </a:pPr>
            <a:endParaRPr lang="de-DE" sz="1400" b="0" i="0" u="none" baseline="0" dirty="0" err="1">
              <a:solidFill>
                <a:schemeClr val="tx2"/>
              </a:solidFill>
            </a:endParaRPr>
          </a:p>
        </p:txBody>
      </p:sp>
      <p:sp>
        <p:nvSpPr>
          <p:cNvPr id="8" name="Textfeld 7">
            <a:extLst>
              <a:ext uri="{FF2B5EF4-FFF2-40B4-BE49-F238E27FC236}">
                <a16:creationId xmlns:a16="http://schemas.microsoft.com/office/drawing/2014/main" id="{F2FF09A4-01F0-6DD6-572A-8A993151A58A}"/>
              </a:ext>
            </a:extLst>
          </p:cNvPr>
          <p:cNvSpPr txBox="1"/>
          <p:nvPr/>
        </p:nvSpPr>
        <p:spPr bwMode="gray">
          <a:xfrm>
            <a:off x="11288486" y="783771"/>
            <a:ext cx="0" cy="0"/>
          </a:xfrm>
          <a:prstGeom prst="rect">
            <a:avLst/>
          </a:prstGeom>
          <a:noFill/>
          <a:ln w="12700">
            <a:noFill/>
          </a:ln>
        </p:spPr>
        <p:txBody>
          <a:bodyPr vert="horz" wrap="none" lIns="0" tIns="0" rIns="0" bIns="0" rtlCol="0">
            <a:noAutofit/>
          </a:bodyPr>
          <a:lstStyle/>
          <a:p>
            <a:pPr algn="l" defTabSz="914377" rtl="0" eaLnBrk="1" fontAlgn="auto" hangingPunct="1">
              <a:lnSpc>
                <a:spcPct val="100000"/>
              </a:lnSpc>
              <a:spcBef>
                <a:spcPts val="400"/>
              </a:spcBef>
              <a:spcAft>
                <a:spcPts val="400"/>
              </a:spcAft>
              <a:buNone/>
            </a:pPr>
            <a:endParaRPr lang="de-DE" sz="1400" b="0" i="0" u="none" baseline="0" dirty="0" err="1">
              <a:solidFill>
                <a:schemeClr val="tx2"/>
              </a:solidFill>
            </a:endParaRPr>
          </a:p>
        </p:txBody>
      </p:sp>
    </p:spTree>
    <p:extLst>
      <p:ext uri="{BB962C8B-B14F-4D97-AF65-F5344CB8AC3E}">
        <p14:creationId xmlns:p14="http://schemas.microsoft.com/office/powerpoint/2010/main" val="28288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drinnen, Boden, Bereich, zugemüllt enthält.&#10;&#10;Automatisch generierte Beschreibung">
            <a:extLst>
              <a:ext uri="{FF2B5EF4-FFF2-40B4-BE49-F238E27FC236}">
                <a16:creationId xmlns:a16="http://schemas.microsoft.com/office/drawing/2014/main" id="{2EFAD0F8-CA2A-48A0-7235-836577723458}"/>
              </a:ext>
            </a:extLst>
          </p:cNvPr>
          <p:cNvPicPr>
            <a:picLocks noGrp="1" noChangeAspect="1"/>
          </p:cNvPicPr>
          <p:nvPr>
            <p:ph type="pic" sz="quarter" idx="13"/>
          </p:nvPr>
        </p:nvPicPr>
        <p:blipFill>
          <a:blip r:embed="rId3" cstate="print">
            <a:alphaModFix amt="50000"/>
            <a:extLst>
              <a:ext uri="{28A0092B-C50C-407E-A947-70E740481C1C}">
                <a14:useLocalDpi xmlns:a14="http://schemas.microsoft.com/office/drawing/2010/main"/>
              </a:ext>
            </a:extLst>
          </a:blip>
          <a:srcRect/>
          <a:stretch>
            <a:fillRect/>
          </a:stretch>
        </p:blipFill>
        <p:spPr/>
      </p:pic>
      <p:sp>
        <p:nvSpPr>
          <p:cNvPr id="6" name="Rechteck 5">
            <a:extLst>
              <a:ext uri="{FF2B5EF4-FFF2-40B4-BE49-F238E27FC236}">
                <a16:creationId xmlns:a16="http://schemas.microsoft.com/office/drawing/2014/main" id="{D2AFD829-060F-4E9A-15CA-85DCE46D959B}"/>
              </a:ext>
            </a:extLst>
          </p:cNvPr>
          <p:cNvSpPr/>
          <p:nvPr/>
        </p:nvSpPr>
        <p:spPr bwMode="gray">
          <a:xfrm>
            <a:off x="0" y="0"/>
            <a:ext cx="12192000" cy="37973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F2454F25-5FD0-8C1B-C5B9-10D862D30B7C}"/>
              </a:ext>
            </a:extLst>
          </p:cNvPr>
          <p:cNvSpPr>
            <a:spLocks noGrp="1"/>
          </p:cNvSpPr>
          <p:nvPr>
            <p:ph type="title"/>
          </p:nvPr>
        </p:nvSpPr>
        <p:spPr/>
        <p:txBody>
          <a:bodyPr/>
          <a:lstStyle/>
          <a:p>
            <a:r>
              <a:rPr lang="de-DE" dirty="0"/>
              <a:t>Gefährlicher Irrtum	</a:t>
            </a:r>
          </a:p>
        </p:txBody>
      </p:sp>
      <p:sp>
        <p:nvSpPr>
          <p:cNvPr id="3" name="Textplatzhalter 2">
            <a:extLst>
              <a:ext uri="{FF2B5EF4-FFF2-40B4-BE49-F238E27FC236}">
                <a16:creationId xmlns:a16="http://schemas.microsoft.com/office/drawing/2014/main" id="{DA98601F-29B0-2AF3-E029-453C741FD509}"/>
              </a:ext>
            </a:extLst>
          </p:cNvPr>
          <p:cNvSpPr>
            <a:spLocks noGrp="1"/>
          </p:cNvSpPr>
          <p:nvPr>
            <p:ph type="body" sz="quarter" idx="18"/>
          </p:nvPr>
        </p:nvSpPr>
        <p:spPr>
          <a:xfrm>
            <a:off x="527050" y="1054609"/>
            <a:ext cx="10471149" cy="360000"/>
          </a:xfrm>
        </p:spPr>
        <p:txBody>
          <a:bodyPr/>
          <a:lstStyle/>
          <a:p>
            <a:r>
              <a:rPr lang="de-DE" dirty="0"/>
              <a:t>Die meisten Menschen sterben nicht durch die Flammen, sondern durch den Rauch</a:t>
            </a:r>
          </a:p>
        </p:txBody>
      </p:sp>
      <p:sp>
        <p:nvSpPr>
          <p:cNvPr id="4" name="Textplatzhalter 3">
            <a:extLst>
              <a:ext uri="{FF2B5EF4-FFF2-40B4-BE49-F238E27FC236}">
                <a16:creationId xmlns:a16="http://schemas.microsoft.com/office/drawing/2014/main" id="{2D5265A0-097E-23CC-D506-08BE8819F040}"/>
              </a:ext>
            </a:extLst>
          </p:cNvPr>
          <p:cNvSpPr>
            <a:spLocks noGrp="1"/>
          </p:cNvSpPr>
          <p:nvPr>
            <p:ph type="body" sz="quarter" idx="21"/>
          </p:nvPr>
        </p:nvSpPr>
        <p:spPr>
          <a:xfrm>
            <a:off x="6346479" y="4062735"/>
            <a:ext cx="5326409" cy="2029750"/>
          </a:xfrm>
          <a:solidFill>
            <a:schemeClr val="accent1"/>
          </a:solidFill>
        </p:spPr>
        <p: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Wenn </a:t>
            </a:r>
            <a:r>
              <a:rPr kumimoji="0" lang="de-DE" sz="40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1 m³ </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de-DE" sz="2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Schaumstoff verbrennt, entstehen </a:t>
            </a:r>
            <a:r>
              <a:rPr kumimoji="0" lang="de-DE" sz="40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10.000 m³ </a:t>
            </a:r>
            <a:r>
              <a:rPr kumimoji="0" lang="de-DE" sz="2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rPr>
              <a:t>Rauch</a:t>
            </a:r>
            <a:endParaRPr lang="de-DE" dirty="0"/>
          </a:p>
        </p:txBody>
      </p:sp>
      <p:sp>
        <p:nvSpPr>
          <p:cNvPr id="11" name="Textfeld 10">
            <a:extLst>
              <a:ext uri="{FF2B5EF4-FFF2-40B4-BE49-F238E27FC236}">
                <a16:creationId xmlns:a16="http://schemas.microsoft.com/office/drawing/2014/main" id="{B3F7B747-CE16-572B-D350-6C9C318192C2}"/>
              </a:ext>
            </a:extLst>
          </p:cNvPr>
          <p:cNvSpPr txBox="1"/>
          <p:nvPr/>
        </p:nvSpPr>
        <p:spPr bwMode="gray">
          <a:xfrm>
            <a:off x="8313422" y="6066940"/>
            <a:ext cx="376911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200" dirty="0">
                <a:solidFill>
                  <a:schemeClr val="bg1"/>
                </a:solidFill>
              </a:rPr>
              <a:t> © Monkey Business - stock.adobe.com</a:t>
            </a:r>
            <a:endParaRPr lang="de-DE" sz="1200" i="0" u="none" baseline="0" dirty="0">
              <a:solidFill>
                <a:schemeClr val="bg1"/>
              </a:solidFill>
            </a:endParaRPr>
          </a:p>
        </p:txBody>
      </p:sp>
    </p:spTree>
    <p:extLst>
      <p:ext uri="{BB962C8B-B14F-4D97-AF65-F5344CB8AC3E}">
        <p14:creationId xmlns:p14="http://schemas.microsoft.com/office/powerpoint/2010/main" val="17444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1AEBB501-2530-EA6E-2AAD-2122AA384506}"/>
              </a:ext>
            </a:extLst>
          </p:cNvPr>
          <p:cNvGraphicFramePr>
            <a:graphicFrameLocks noGrp="1"/>
          </p:cNvGraphicFramePr>
          <p:nvPr>
            <p:extLst>
              <p:ext uri="{D42A27DB-BD31-4B8C-83A1-F6EECF244321}">
                <p14:modId xmlns:p14="http://schemas.microsoft.com/office/powerpoint/2010/main" val="2064722902"/>
              </p:ext>
            </p:extLst>
          </p:nvPr>
        </p:nvGraphicFramePr>
        <p:xfrm>
          <a:off x="525599" y="1242009"/>
          <a:ext cx="11147289" cy="4937760"/>
        </p:xfrm>
        <a:graphic>
          <a:graphicData uri="http://schemas.openxmlformats.org/drawingml/2006/table">
            <a:tbl>
              <a:tblPr bandRow="1">
                <a:tableStyleId>{5C22544A-7EE6-4342-B048-85BDC9FD1C3A}</a:tableStyleId>
              </a:tblPr>
              <a:tblGrid>
                <a:gridCol w="2238320">
                  <a:extLst>
                    <a:ext uri="{9D8B030D-6E8A-4147-A177-3AD203B41FA5}">
                      <a16:colId xmlns:a16="http://schemas.microsoft.com/office/drawing/2014/main" val="20000"/>
                    </a:ext>
                  </a:extLst>
                </a:gridCol>
                <a:gridCol w="8908969">
                  <a:extLst>
                    <a:ext uri="{9D8B030D-6E8A-4147-A177-3AD203B41FA5}">
                      <a16:colId xmlns:a16="http://schemas.microsoft.com/office/drawing/2014/main" val="20001"/>
                    </a:ext>
                  </a:extLst>
                </a:gridCol>
              </a:tblGrid>
              <a:tr h="616347">
                <a:tc>
                  <a:txBody>
                    <a:bodyPr/>
                    <a:lstStyle/>
                    <a:p>
                      <a:r>
                        <a:rPr lang="de-DE" sz="2000" b="1" dirty="0">
                          <a:solidFill>
                            <a:schemeClr val="tx2"/>
                          </a:solidFill>
                        </a:rPr>
                        <a:t>1. Ruhe bewahren!</a:t>
                      </a:r>
                    </a:p>
                  </a:txBody>
                  <a:tcPr/>
                </a:tc>
                <a:tc>
                  <a:txBody>
                    <a:bodyPr/>
                    <a:lstStyle/>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Stellen Sie Ihre Arbeit umgehend ein.</a:t>
                      </a:r>
                    </a:p>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Stellen Sie ggf. gerade verwendete Maschinen und Geräte ab.</a:t>
                      </a:r>
                    </a:p>
                  </a:txBody>
                  <a:tcPr/>
                </a:tc>
                <a:extLst>
                  <a:ext uri="{0D108BD9-81ED-4DB2-BD59-A6C34878D82A}">
                    <a16:rowId xmlns:a16="http://schemas.microsoft.com/office/drawing/2014/main" val="10000"/>
                  </a:ext>
                </a:extLst>
              </a:tr>
              <a:tr h="616347">
                <a:tc>
                  <a:txBody>
                    <a:bodyPr/>
                    <a:lstStyle/>
                    <a:p>
                      <a:r>
                        <a:rPr lang="de-DE" sz="2000" b="1" dirty="0">
                          <a:solidFill>
                            <a:schemeClr val="tx2"/>
                          </a:solidFill>
                        </a:rPr>
                        <a:t>2. Brand melden</a:t>
                      </a:r>
                    </a:p>
                  </a:txBody>
                  <a:tcPr/>
                </a:tc>
                <a:tc>
                  <a:txBody>
                    <a:bodyPr/>
                    <a:lstStyle/>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Telefon-Nr.: _____________________</a:t>
                      </a:r>
                    </a:p>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Wo genau brennt es?</a:t>
                      </a:r>
                    </a:p>
                    <a:p>
                      <a:pPr marL="252000" marR="0" lvl="1" indent="-25200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panose="020F0502020204030204" pitchFamily="34" charset="0"/>
                          <a:ea typeface="+mn-ea"/>
                          <a:cs typeface="+mn-cs"/>
                        </a:rPr>
                        <a:t>Was ist passiert?</a:t>
                      </a:r>
                    </a:p>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Wie viele Personen sind verletzt / betroffen?</a:t>
                      </a:r>
                    </a:p>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Wer meldet?</a:t>
                      </a:r>
                    </a:p>
                    <a:p>
                      <a:pPr marL="252000" lvl="1" indent="-252000" algn="l" defTabSz="914377" rtl="0" eaLnBrk="1" latinLnBrk="0" hangingPunct="1">
                        <a:lnSpc>
                          <a:spcPct val="100000"/>
                        </a:lnSpc>
                        <a:spcBef>
                          <a:spcPts val="0"/>
                        </a:spcBef>
                        <a:spcAft>
                          <a:spcPts val="0"/>
                        </a:spcAft>
                        <a:buClr>
                          <a:schemeClr val="accent1"/>
                        </a:buClr>
                        <a:buSzPct val="115000"/>
                        <a:buFont typeface="Symbol" panose="05050102010706020507" pitchFamily="18" charset="2"/>
                        <a:buChar char="-"/>
                      </a:pPr>
                      <a:r>
                        <a:rPr lang="de-DE" sz="1800" kern="1200" dirty="0">
                          <a:solidFill>
                            <a:schemeClr val="tx2"/>
                          </a:solidFill>
                          <a:latin typeface="Calibri" panose="020F0502020204030204" pitchFamily="34" charset="0"/>
                          <a:ea typeface="+mn-ea"/>
                          <a:cs typeface="+mn-cs"/>
                        </a:rPr>
                        <a:t>Warten auf Rückfragen!</a:t>
                      </a:r>
                    </a:p>
                  </a:txBody>
                  <a:tcPr/>
                </a:tc>
                <a:extLst>
                  <a:ext uri="{0D108BD9-81ED-4DB2-BD59-A6C34878D82A}">
                    <a16:rowId xmlns:a16="http://schemas.microsoft.com/office/drawing/2014/main" val="10001"/>
                  </a:ext>
                </a:extLst>
              </a:tr>
              <a:tr h="0">
                <a:tc>
                  <a:txBody>
                    <a:bodyPr/>
                    <a:lstStyle/>
                    <a:p>
                      <a:r>
                        <a:rPr lang="de-DE" sz="2000" b="1" dirty="0">
                          <a:solidFill>
                            <a:schemeClr val="tx2"/>
                          </a:solidFill>
                        </a:rPr>
                        <a:t>3. In Sicherheit bringen</a:t>
                      </a:r>
                    </a:p>
                  </a:txBody>
                  <a:tcPr/>
                </a:tc>
                <a:tc>
                  <a:txBody>
                    <a:bodyPr/>
                    <a:lstStyle/>
                    <a:p>
                      <a:pPr marL="252000" marR="0" lvl="1" indent="-25200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b="1" kern="1200" dirty="0">
                          <a:solidFill>
                            <a:schemeClr val="tx2"/>
                          </a:solidFill>
                          <a:latin typeface="Calibri" panose="020F0502020204030204" pitchFamily="34" charset="0"/>
                          <a:ea typeface="+mn-ea"/>
                          <a:cs typeface="+mn-cs"/>
                        </a:rPr>
                        <a:t>Unternehmen Sie nur dann Löschversuche, wenn Sie sich dabei nicht selbst gefährden! </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Warnen Sie andere gefährdete Personen.</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Unterstützen Sie hilfebedürftige Personen.</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Verlassen Sie das Gebäude über die gekennzeichneten Rettungswege.</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Schließen Sie die Türen hinter sich.</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Verwenden Sie KEINE Aufzüge.</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Beachten Sie die Anweisungen der Brandschutzhelfer und der Rettungskräfte.</a:t>
                      </a:r>
                    </a:p>
                    <a:p>
                      <a:pPr marL="251460" marR="0" lvl="1" indent="-251460" algn="l" defTabSz="914377" rtl="0" eaLnBrk="1" fontAlgn="auto" latinLnBrk="0" hangingPunct="1">
                        <a:lnSpc>
                          <a:spcPct val="100000"/>
                        </a:lnSpc>
                        <a:spcBef>
                          <a:spcPts val="0"/>
                        </a:spcBef>
                        <a:spcAft>
                          <a:spcPts val="0"/>
                        </a:spcAft>
                        <a:buClr>
                          <a:schemeClr val="accent1"/>
                        </a:buClr>
                        <a:buSzPct val="115000"/>
                        <a:buFont typeface="Symbol" panose="05050102010706020507" pitchFamily="18" charset="2"/>
                        <a:buChar char="-"/>
                        <a:tabLst/>
                        <a:defRPr/>
                      </a:pPr>
                      <a:r>
                        <a:rPr lang="de-DE" sz="1800" kern="1200" dirty="0">
                          <a:solidFill>
                            <a:schemeClr val="tx2"/>
                          </a:solidFill>
                          <a:latin typeface="Calibri"/>
                          <a:ea typeface="+mn-ea"/>
                          <a:cs typeface="+mn-cs"/>
                        </a:rPr>
                        <a:t>Suchen Sie den Sammelplatz auf, AUCH wenn der Alarm mit dem Feierabend zusammenfällt.</a:t>
                      </a:r>
                    </a:p>
                  </a:txBody>
                  <a:tcPr/>
                </a:tc>
                <a:extLst>
                  <a:ext uri="{0D108BD9-81ED-4DB2-BD59-A6C34878D82A}">
                    <a16:rowId xmlns:a16="http://schemas.microsoft.com/office/drawing/2014/main" val="10002"/>
                  </a:ext>
                </a:extLst>
              </a:tr>
            </a:tbl>
          </a:graphicData>
        </a:graphic>
      </p:graphicFrame>
      <p:sp>
        <p:nvSpPr>
          <p:cNvPr id="5" name="Titel 4"/>
          <p:cNvSpPr>
            <a:spLocks noGrp="1"/>
          </p:cNvSpPr>
          <p:nvPr>
            <p:ph type="title"/>
          </p:nvPr>
        </p:nvSpPr>
        <p:spPr/>
        <p:txBody>
          <a:bodyPr/>
          <a:lstStyle/>
          <a:p>
            <a:r>
              <a:rPr lang="de-DE" dirty="0"/>
              <a:t>Verhalten im Brandfall (Alarmplan)</a:t>
            </a:r>
          </a:p>
        </p:txBody>
      </p:sp>
      <p:sp>
        <p:nvSpPr>
          <p:cNvPr id="15" name="Inhaltsplatzhalter 1">
            <a:extLst>
              <a:ext uri="{FF2B5EF4-FFF2-40B4-BE49-F238E27FC236}">
                <a16:creationId xmlns:a16="http://schemas.microsoft.com/office/drawing/2014/main" id="{38692CBC-42A3-4367-8A1F-FBEC56CAC9BF}"/>
              </a:ext>
            </a:extLst>
          </p:cNvPr>
          <p:cNvSpPr>
            <a:spLocks noGrp="1"/>
          </p:cNvSpPr>
          <p:nvPr>
            <p:ph type="body" sz="quarter" idx="18"/>
          </p:nvPr>
        </p:nvSpPr>
        <p:spPr/>
        <p:txBody>
          <a:bodyPr/>
          <a:lstStyle/>
          <a:p>
            <a:pPr>
              <a:buNone/>
            </a:pPr>
            <a:endParaRPr lang="de-DE" dirty="0"/>
          </a:p>
          <a:p>
            <a:pPr>
              <a:buNone/>
            </a:pPr>
            <a:endParaRPr lang="de-DE" dirty="0"/>
          </a:p>
          <a:p>
            <a:endParaRPr lang="de-DE" dirty="0"/>
          </a:p>
          <a:p>
            <a:pPr>
              <a:buNone/>
            </a:pPr>
            <a:endParaRPr lang="de-DE" dirty="0"/>
          </a:p>
          <a:p>
            <a:pPr>
              <a:buNone/>
            </a:pPr>
            <a:endParaRPr lang="de-DE" dirty="0"/>
          </a:p>
        </p:txBody>
      </p:sp>
      <p:sp>
        <p:nvSpPr>
          <p:cNvPr id="3" name="Foliennummernplatzhalter 2"/>
          <p:cNvSpPr>
            <a:spLocks noGrp="1"/>
          </p:cNvSpPr>
          <p:nvPr>
            <p:ph type="sldNum" sz="quarter" idx="20"/>
          </p:nvPr>
        </p:nvSpPr>
        <p:spPr/>
        <p:txBody>
          <a:bodyPr/>
          <a:lstStyle/>
          <a:p>
            <a:fld id="{9564BF1B-7A00-4FDB-9ACC-13A0BEC11AB6}" type="slidenum">
              <a:rPr lang="de-DE" smtClean="0"/>
              <a:pPr/>
              <a:t>21</a:t>
            </a:fld>
            <a:endParaRPr lang="de-DE"/>
          </a:p>
        </p:txBody>
      </p:sp>
      <p:pic>
        <p:nvPicPr>
          <p:cNvPr id="6" name="Grafik 5">
            <a:extLst>
              <a:ext uri="{FF2B5EF4-FFF2-40B4-BE49-F238E27FC236}">
                <a16:creationId xmlns:a16="http://schemas.microsoft.com/office/drawing/2014/main" id="{6357E5AE-9F84-61C6-9160-98B9DF8847C8}"/>
              </a:ext>
            </a:extLst>
          </p:cNvPr>
          <p:cNvPicPr>
            <a:picLocks noChangeAspect="1"/>
          </p:cNvPicPr>
          <p:nvPr/>
        </p:nvPicPr>
        <p:blipFill>
          <a:blip r:embed="rId3"/>
          <a:stretch>
            <a:fillRect/>
          </a:stretch>
        </p:blipFill>
        <p:spPr>
          <a:xfrm>
            <a:off x="623392" y="2272412"/>
            <a:ext cx="540000" cy="540000"/>
          </a:xfrm>
          <a:prstGeom prst="rect">
            <a:avLst/>
          </a:prstGeom>
        </p:spPr>
      </p:pic>
      <p:pic>
        <p:nvPicPr>
          <p:cNvPr id="7" name="Grafik 6" descr="Ein Bild, das Text, ClipArt enthält.&#10;&#10;Automatisch generierte Beschreibung">
            <a:extLst>
              <a:ext uri="{FF2B5EF4-FFF2-40B4-BE49-F238E27FC236}">
                <a16:creationId xmlns:a16="http://schemas.microsoft.com/office/drawing/2014/main" id="{BFD08C79-C647-EB03-B106-929D42FA870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162" y="4310972"/>
            <a:ext cx="1026616" cy="540000"/>
          </a:xfrm>
          <a:prstGeom prst="rect">
            <a:avLst/>
          </a:prstGeom>
        </p:spPr>
      </p:pic>
      <p:pic>
        <p:nvPicPr>
          <p:cNvPr id="8" name="Grafik 7" descr="Ein Bild, das Text, ClipArt, Schild, Erste Hilfe-Kasten enthält.&#10;&#10;Automatisch generierte Beschreibung">
            <a:extLst>
              <a:ext uri="{FF2B5EF4-FFF2-40B4-BE49-F238E27FC236}">
                <a16:creationId xmlns:a16="http://schemas.microsoft.com/office/drawing/2014/main" id="{CC3BD797-11F8-887B-7985-08FF4C5AE6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49140" y="4310972"/>
            <a:ext cx="540000" cy="540000"/>
          </a:xfrm>
          <a:prstGeom prst="rect">
            <a:avLst/>
          </a:prstGeom>
        </p:spPr>
      </p:pic>
      <p:pic>
        <p:nvPicPr>
          <p:cNvPr id="9" name="Grafik 8">
            <a:extLst>
              <a:ext uri="{FF2B5EF4-FFF2-40B4-BE49-F238E27FC236}">
                <a16:creationId xmlns:a16="http://schemas.microsoft.com/office/drawing/2014/main" id="{58053849-9184-9C5D-267B-74431C606932}"/>
              </a:ext>
            </a:extLst>
          </p:cNvPr>
          <p:cNvPicPr>
            <a:picLocks noChangeAspect="1"/>
          </p:cNvPicPr>
          <p:nvPr/>
        </p:nvPicPr>
        <p:blipFill>
          <a:blip r:embed="rId6"/>
          <a:stretch>
            <a:fillRect/>
          </a:stretch>
        </p:blipFill>
        <p:spPr>
          <a:xfrm>
            <a:off x="1294351" y="2272412"/>
            <a:ext cx="540000" cy="540000"/>
          </a:xfrm>
          <a:prstGeom prst="rect">
            <a:avLst/>
          </a:prstGeom>
        </p:spPr>
      </p:pic>
    </p:spTree>
    <p:extLst>
      <p:ext uri="{BB962C8B-B14F-4D97-AF65-F5344CB8AC3E}">
        <p14:creationId xmlns:p14="http://schemas.microsoft.com/office/powerpoint/2010/main" val="183223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Brandschutzzeichen</a:t>
            </a:r>
          </a:p>
        </p:txBody>
      </p:sp>
      <p:sp>
        <p:nvSpPr>
          <p:cNvPr id="15" name="Inhaltsplatzhalter 1">
            <a:extLst>
              <a:ext uri="{FF2B5EF4-FFF2-40B4-BE49-F238E27FC236}">
                <a16:creationId xmlns:a16="http://schemas.microsoft.com/office/drawing/2014/main" id="{38692CBC-42A3-4367-8A1F-FBEC56CAC9BF}"/>
              </a:ext>
            </a:extLst>
          </p:cNvPr>
          <p:cNvSpPr>
            <a:spLocks noGrp="1"/>
          </p:cNvSpPr>
          <p:nvPr>
            <p:ph type="body" sz="quarter" idx="18"/>
          </p:nvPr>
        </p:nvSpPr>
        <p:spPr/>
        <p:txBody>
          <a:bodyPr/>
          <a:lstStyle/>
          <a:p>
            <a:pPr marL="457200" indent="-457200">
              <a:buAutoNum type="arabicPeriod"/>
            </a:pPr>
            <a:endParaRPr lang="de-DE" dirty="0"/>
          </a:p>
          <a:p>
            <a:pPr>
              <a:buNone/>
            </a:pPr>
            <a:endParaRPr lang="de-DE" dirty="0"/>
          </a:p>
          <a:p>
            <a:pPr>
              <a:buNone/>
            </a:pPr>
            <a:endParaRPr lang="de-DE" dirty="0"/>
          </a:p>
          <a:p>
            <a:pPr>
              <a:buNone/>
            </a:pPr>
            <a:endParaRPr lang="de-DE" dirty="0"/>
          </a:p>
          <a:p>
            <a:endParaRPr lang="de-DE" dirty="0"/>
          </a:p>
          <a:p>
            <a:pPr>
              <a:buNone/>
            </a:pPr>
            <a:endParaRPr lang="de-DE" dirty="0"/>
          </a:p>
          <a:p>
            <a:pPr>
              <a:buNone/>
            </a:pPr>
            <a:endParaRPr lang="de-DE" dirty="0"/>
          </a:p>
        </p:txBody>
      </p:sp>
      <p:sp>
        <p:nvSpPr>
          <p:cNvPr id="3" name="Foliennummernplatzhalter 2"/>
          <p:cNvSpPr>
            <a:spLocks noGrp="1"/>
          </p:cNvSpPr>
          <p:nvPr>
            <p:ph type="sldNum" sz="quarter" idx="20"/>
          </p:nvPr>
        </p:nvSpPr>
        <p:spPr/>
        <p:txBody>
          <a:bodyPr/>
          <a:lstStyle/>
          <a:p>
            <a:fld id="{9564BF1B-7A00-4FDB-9ACC-13A0BEC11AB6}" type="slidenum">
              <a:rPr lang="de-DE" smtClean="0"/>
              <a:pPr/>
              <a:t>22</a:t>
            </a:fld>
            <a:endParaRPr lang="de-DE"/>
          </a:p>
        </p:txBody>
      </p:sp>
      <p:graphicFrame>
        <p:nvGraphicFramePr>
          <p:cNvPr id="6" name="Tabelle 5"/>
          <p:cNvGraphicFramePr>
            <a:graphicFrameLocks noGrp="1"/>
          </p:cNvGraphicFramePr>
          <p:nvPr/>
        </p:nvGraphicFramePr>
        <p:xfrm>
          <a:off x="525600" y="1321196"/>
          <a:ext cx="11147288" cy="4771629"/>
        </p:xfrm>
        <a:graphic>
          <a:graphicData uri="http://schemas.openxmlformats.org/drawingml/2006/table">
            <a:tbl>
              <a:tblPr firstRow="1" bandRow="1">
                <a:tableStyleId>{5C22544A-7EE6-4342-B048-85BDC9FD1C3A}</a:tableStyleId>
              </a:tblPr>
              <a:tblGrid>
                <a:gridCol w="2491030">
                  <a:extLst>
                    <a:ext uri="{9D8B030D-6E8A-4147-A177-3AD203B41FA5}">
                      <a16:colId xmlns:a16="http://schemas.microsoft.com/office/drawing/2014/main" val="20000"/>
                    </a:ext>
                  </a:extLst>
                </a:gridCol>
                <a:gridCol w="8656258">
                  <a:extLst>
                    <a:ext uri="{9D8B030D-6E8A-4147-A177-3AD203B41FA5}">
                      <a16:colId xmlns:a16="http://schemas.microsoft.com/office/drawing/2014/main" val="20001"/>
                    </a:ext>
                  </a:extLst>
                </a:gridCol>
              </a:tblGrid>
              <a:tr h="427636">
                <a:tc>
                  <a:txBody>
                    <a:bodyPr/>
                    <a:lstStyle/>
                    <a:p>
                      <a:r>
                        <a:rPr lang="de-DE" sz="2400" dirty="0"/>
                        <a:t>Piktogramm</a:t>
                      </a:r>
                    </a:p>
                  </a:txBody>
                  <a:tcPr/>
                </a:tc>
                <a:tc>
                  <a:txBody>
                    <a:bodyPr/>
                    <a:lstStyle/>
                    <a:p>
                      <a:r>
                        <a:rPr lang="de-DE" sz="2400" b="1" kern="1200" dirty="0">
                          <a:solidFill>
                            <a:schemeClr val="lt1"/>
                          </a:solidFill>
                          <a:latin typeface="+mn-lt"/>
                          <a:ea typeface="+mn-ea"/>
                          <a:cs typeface="+mn-cs"/>
                        </a:rPr>
                        <a:t>Bedeutung</a:t>
                      </a:r>
                    </a:p>
                  </a:txBody>
                  <a:tcPr/>
                </a:tc>
                <a:extLst>
                  <a:ext uri="{0D108BD9-81ED-4DB2-BD59-A6C34878D82A}">
                    <a16:rowId xmlns:a16="http://schemas.microsoft.com/office/drawing/2014/main" val="201750246"/>
                  </a:ext>
                </a:extLst>
              </a:tr>
              <a:tr h="616347">
                <a:tc>
                  <a:txBody>
                    <a:bodyPr/>
                    <a:lstStyle/>
                    <a:p>
                      <a:endParaRPr lang="de-DE" dirty="0">
                        <a:solidFill>
                          <a:schemeClr val="tx2"/>
                        </a:solidFill>
                      </a:endParaRPr>
                    </a:p>
                  </a:txBody>
                  <a:tcPr/>
                </a:tc>
                <a:tc>
                  <a:txBody>
                    <a:bodyPr/>
                    <a:lstStyle/>
                    <a:p>
                      <a:r>
                        <a:rPr lang="de-DE" sz="2000" b="0" dirty="0">
                          <a:solidFill>
                            <a:schemeClr val="tx2"/>
                          </a:solidFill>
                        </a:rPr>
                        <a:t>Richtungszeichen</a:t>
                      </a:r>
                    </a:p>
                  </a:txBody>
                  <a:tcPr/>
                </a:tc>
                <a:extLst>
                  <a:ext uri="{0D108BD9-81ED-4DB2-BD59-A6C34878D82A}">
                    <a16:rowId xmlns:a16="http://schemas.microsoft.com/office/drawing/2014/main" val="10000"/>
                  </a:ext>
                </a:extLst>
              </a:tr>
              <a:tr h="616347">
                <a:tc>
                  <a:txBody>
                    <a:bodyPr/>
                    <a:lstStyle/>
                    <a:p>
                      <a:endParaRPr lang="de-DE" dirty="0">
                        <a:solidFill>
                          <a:schemeClr val="tx2"/>
                        </a:solidFill>
                      </a:endParaRPr>
                    </a:p>
                  </a:txBody>
                  <a:tcPr/>
                </a:tc>
                <a:tc>
                  <a:txBody>
                    <a:bodyPr/>
                    <a:lstStyle/>
                    <a:p>
                      <a:r>
                        <a:rPr lang="de-DE" sz="2000" dirty="0">
                          <a:solidFill>
                            <a:schemeClr val="tx2"/>
                          </a:solidFill>
                        </a:rPr>
                        <a:t>Feuerlöscher</a:t>
                      </a:r>
                    </a:p>
                  </a:txBody>
                  <a:tcPr/>
                </a:tc>
                <a:extLst>
                  <a:ext uri="{0D108BD9-81ED-4DB2-BD59-A6C34878D82A}">
                    <a16:rowId xmlns:a16="http://schemas.microsoft.com/office/drawing/2014/main" val="10001"/>
                  </a:ext>
                </a:extLst>
              </a:tr>
              <a:tr h="616347">
                <a:tc>
                  <a:txBody>
                    <a:bodyPr/>
                    <a:lstStyle/>
                    <a:p>
                      <a:endParaRPr lang="de-DE" dirty="0">
                        <a:solidFill>
                          <a:schemeClr val="tx2"/>
                        </a:solidFill>
                      </a:endParaRPr>
                    </a:p>
                  </a:txBody>
                  <a:tcPr/>
                </a:tc>
                <a:tc>
                  <a:txBody>
                    <a:bodyPr/>
                    <a:lstStyle/>
                    <a:p>
                      <a:r>
                        <a:rPr lang="de-DE" sz="2000" dirty="0">
                          <a:solidFill>
                            <a:schemeClr val="tx2"/>
                          </a:solidFill>
                        </a:rPr>
                        <a:t>Löschschlauch</a:t>
                      </a:r>
                    </a:p>
                  </a:txBody>
                  <a:tcPr/>
                </a:tc>
                <a:extLst>
                  <a:ext uri="{0D108BD9-81ED-4DB2-BD59-A6C34878D82A}">
                    <a16:rowId xmlns:a16="http://schemas.microsoft.com/office/drawing/2014/main" val="10002"/>
                  </a:ext>
                </a:extLst>
              </a:tr>
              <a:tr h="616347">
                <a:tc>
                  <a:txBody>
                    <a:bodyPr/>
                    <a:lstStyle/>
                    <a:p>
                      <a:endParaRPr lang="de-DE" dirty="0">
                        <a:solidFill>
                          <a:schemeClr val="tx2"/>
                        </a:solidFill>
                      </a:endParaRPr>
                    </a:p>
                  </a:txBody>
                  <a:tcPr/>
                </a:tc>
                <a:tc>
                  <a:txBody>
                    <a:bodyPr/>
                    <a:lstStyle/>
                    <a:p>
                      <a:r>
                        <a:rPr lang="de-DE" sz="2000" dirty="0">
                          <a:solidFill>
                            <a:schemeClr val="tx2"/>
                          </a:solidFill>
                        </a:rPr>
                        <a:t>Feuerleiter</a:t>
                      </a:r>
                    </a:p>
                  </a:txBody>
                  <a:tcPr/>
                </a:tc>
                <a:extLst>
                  <a:ext uri="{0D108BD9-81ED-4DB2-BD59-A6C34878D82A}">
                    <a16:rowId xmlns:a16="http://schemas.microsoft.com/office/drawing/2014/main" val="10003"/>
                  </a:ext>
                </a:extLst>
              </a:tr>
              <a:tr h="616347">
                <a:tc>
                  <a:txBody>
                    <a:bodyPr/>
                    <a:lstStyle/>
                    <a:p>
                      <a:endParaRPr lang="de-DE" dirty="0">
                        <a:solidFill>
                          <a:schemeClr val="tx2"/>
                        </a:solidFill>
                      </a:endParaRPr>
                    </a:p>
                  </a:txBody>
                  <a:tcPr/>
                </a:tc>
                <a:tc>
                  <a:txBody>
                    <a:bodyPr/>
                    <a:lstStyle/>
                    <a:p>
                      <a:r>
                        <a:rPr lang="de-DE" sz="2000" dirty="0">
                          <a:solidFill>
                            <a:schemeClr val="tx2"/>
                          </a:solidFill>
                        </a:rPr>
                        <a:t>Mittel und Geräte zur Brandbekämpfung</a:t>
                      </a:r>
                    </a:p>
                  </a:txBody>
                  <a:tcPr/>
                </a:tc>
                <a:extLst>
                  <a:ext uri="{0D108BD9-81ED-4DB2-BD59-A6C34878D82A}">
                    <a16:rowId xmlns:a16="http://schemas.microsoft.com/office/drawing/2014/main" val="10004"/>
                  </a:ext>
                </a:extLst>
              </a:tr>
              <a:tr h="616347">
                <a:tc>
                  <a:txBody>
                    <a:bodyPr/>
                    <a:lstStyle/>
                    <a:p>
                      <a:endParaRPr lang="de-DE" dirty="0">
                        <a:solidFill>
                          <a:schemeClr val="tx2"/>
                        </a:solidFill>
                      </a:endParaRPr>
                    </a:p>
                  </a:txBody>
                  <a:tcPr/>
                </a:tc>
                <a:tc>
                  <a:txBody>
                    <a:bodyPr/>
                    <a:lstStyle/>
                    <a:p>
                      <a:r>
                        <a:rPr lang="de-DE" sz="2000" dirty="0">
                          <a:solidFill>
                            <a:schemeClr val="tx2"/>
                          </a:solidFill>
                        </a:rPr>
                        <a:t>Brandmelder</a:t>
                      </a:r>
                    </a:p>
                  </a:txBody>
                  <a:tcPr/>
                </a:tc>
                <a:extLst>
                  <a:ext uri="{0D108BD9-81ED-4DB2-BD59-A6C34878D82A}">
                    <a16:rowId xmlns:a16="http://schemas.microsoft.com/office/drawing/2014/main" val="10005"/>
                  </a:ext>
                </a:extLst>
              </a:tr>
              <a:tr h="616347">
                <a:tc>
                  <a:txBody>
                    <a:bodyPr/>
                    <a:lstStyle/>
                    <a:p>
                      <a:endParaRPr lang="de-DE" dirty="0">
                        <a:solidFill>
                          <a:schemeClr val="tx2"/>
                        </a:solidFill>
                      </a:endParaRPr>
                    </a:p>
                  </a:txBody>
                  <a:tcPr/>
                </a:tc>
                <a:tc>
                  <a:txBody>
                    <a:bodyPr/>
                    <a:lstStyle/>
                    <a:p>
                      <a:r>
                        <a:rPr lang="de-DE" sz="2000" dirty="0">
                          <a:solidFill>
                            <a:schemeClr val="tx2"/>
                          </a:solidFill>
                        </a:rPr>
                        <a:t>Brandmeldetelefon</a:t>
                      </a:r>
                    </a:p>
                  </a:txBody>
                  <a:tcPr/>
                </a:tc>
                <a:extLst>
                  <a:ext uri="{0D108BD9-81ED-4DB2-BD59-A6C34878D82A}">
                    <a16:rowId xmlns:a16="http://schemas.microsoft.com/office/drawing/2014/main" val="10006"/>
                  </a:ext>
                </a:extLst>
              </a:tr>
            </a:tbl>
          </a:graphicData>
        </a:graphic>
      </p:graphicFrame>
      <p:pic>
        <p:nvPicPr>
          <p:cNvPr id="12" name="Grafik 11"/>
          <p:cNvPicPr>
            <a:picLocks noChangeAspect="1"/>
          </p:cNvPicPr>
          <p:nvPr/>
        </p:nvPicPr>
        <p:blipFill>
          <a:blip r:embed="rId3"/>
          <a:stretch>
            <a:fillRect/>
          </a:stretch>
        </p:blipFill>
        <p:spPr>
          <a:xfrm>
            <a:off x="1426262" y="2442098"/>
            <a:ext cx="540000" cy="540000"/>
          </a:xfrm>
          <a:prstGeom prst="rect">
            <a:avLst/>
          </a:prstGeom>
        </p:spPr>
      </p:pic>
      <p:pic>
        <p:nvPicPr>
          <p:cNvPr id="13" name="Grafik 12"/>
          <p:cNvPicPr>
            <a:picLocks noChangeAspect="1"/>
          </p:cNvPicPr>
          <p:nvPr/>
        </p:nvPicPr>
        <p:blipFill>
          <a:blip r:embed="rId4"/>
          <a:stretch>
            <a:fillRect/>
          </a:stretch>
        </p:blipFill>
        <p:spPr>
          <a:xfrm>
            <a:off x="1426262" y="3038050"/>
            <a:ext cx="540000" cy="540000"/>
          </a:xfrm>
          <a:prstGeom prst="rect">
            <a:avLst/>
          </a:prstGeom>
        </p:spPr>
      </p:pic>
      <p:pic>
        <p:nvPicPr>
          <p:cNvPr id="14" name="Grafik 13"/>
          <p:cNvPicPr>
            <a:picLocks noChangeAspect="1"/>
          </p:cNvPicPr>
          <p:nvPr/>
        </p:nvPicPr>
        <p:blipFill>
          <a:blip r:embed="rId5"/>
          <a:stretch>
            <a:fillRect/>
          </a:stretch>
        </p:blipFill>
        <p:spPr>
          <a:xfrm>
            <a:off x="1428246" y="3662096"/>
            <a:ext cx="540000" cy="540000"/>
          </a:xfrm>
          <a:prstGeom prst="rect">
            <a:avLst/>
          </a:prstGeom>
        </p:spPr>
      </p:pic>
      <p:pic>
        <p:nvPicPr>
          <p:cNvPr id="16" name="Grafik 15"/>
          <p:cNvPicPr>
            <a:picLocks noChangeAspect="1"/>
          </p:cNvPicPr>
          <p:nvPr/>
        </p:nvPicPr>
        <p:blipFill>
          <a:blip r:embed="rId6"/>
          <a:stretch>
            <a:fillRect/>
          </a:stretch>
        </p:blipFill>
        <p:spPr>
          <a:xfrm>
            <a:off x="1426262" y="4290584"/>
            <a:ext cx="540000" cy="540000"/>
          </a:xfrm>
          <a:prstGeom prst="rect">
            <a:avLst/>
          </a:prstGeom>
        </p:spPr>
      </p:pic>
      <p:pic>
        <p:nvPicPr>
          <p:cNvPr id="17" name="Grafik 16"/>
          <p:cNvPicPr>
            <a:picLocks noChangeAspect="1"/>
          </p:cNvPicPr>
          <p:nvPr/>
        </p:nvPicPr>
        <p:blipFill>
          <a:blip r:embed="rId7"/>
          <a:stretch>
            <a:fillRect/>
          </a:stretch>
        </p:blipFill>
        <p:spPr>
          <a:xfrm>
            <a:off x="1426262" y="4914630"/>
            <a:ext cx="540000" cy="540000"/>
          </a:xfrm>
          <a:prstGeom prst="rect">
            <a:avLst/>
          </a:prstGeom>
        </p:spPr>
      </p:pic>
      <p:pic>
        <p:nvPicPr>
          <p:cNvPr id="18" name="Grafik 17"/>
          <p:cNvPicPr>
            <a:picLocks noChangeAspect="1"/>
          </p:cNvPicPr>
          <p:nvPr/>
        </p:nvPicPr>
        <p:blipFill>
          <a:blip r:embed="rId8"/>
          <a:stretch>
            <a:fillRect/>
          </a:stretch>
        </p:blipFill>
        <p:spPr>
          <a:xfrm>
            <a:off x="1426262" y="5517244"/>
            <a:ext cx="540000" cy="540000"/>
          </a:xfrm>
          <a:prstGeom prst="rect">
            <a:avLst/>
          </a:prstGeom>
        </p:spPr>
      </p:pic>
      <p:pic>
        <p:nvPicPr>
          <p:cNvPr id="2" name="Grafik 1">
            <a:extLst>
              <a:ext uri="{FF2B5EF4-FFF2-40B4-BE49-F238E27FC236}">
                <a16:creationId xmlns:a16="http://schemas.microsoft.com/office/drawing/2014/main" id="{C24E0AA3-DBAB-0CDA-F060-10D7215FAE1C}"/>
              </a:ext>
            </a:extLst>
          </p:cNvPr>
          <p:cNvPicPr>
            <a:picLocks noChangeAspect="1"/>
          </p:cNvPicPr>
          <p:nvPr/>
        </p:nvPicPr>
        <p:blipFill>
          <a:blip r:embed="rId9"/>
          <a:stretch>
            <a:fillRect/>
          </a:stretch>
        </p:blipFill>
        <p:spPr>
          <a:xfrm>
            <a:off x="1158246" y="1813610"/>
            <a:ext cx="540000" cy="540000"/>
          </a:xfrm>
          <a:prstGeom prst="rect">
            <a:avLst/>
          </a:prstGeom>
        </p:spPr>
      </p:pic>
      <p:pic>
        <p:nvPicPr>
          <p:cNvPr id="4" name="Grafik 3">
            <a:extLst>
              <a:ext uri="{FF2B5EF4-FFF2-40B4-BE49-F238E27FC236}">
                <a16:creationId xmlns:a16="http://schemas.microsoft.com/office/drawing/2014/main" id="{BC671018-5596-B57E-66EC-D921EFA1EA98}"/>
              </a:ext>
            </a:extLst>
          </p:cNvPr>
          <p:cNvPicPr>
            <a:picLocks noChangeAspect="1"/>
          </p:cNvPicPr>
          <p:nvPr/>
        </p:nvPicPr>
        <p:blipFill>
          <a:blip r:embed="rId10"/>
          <a:stretch>
            <a:fillRect/>
          </a:stretch>
        </p:blipFill>
        <p:spPr>
          <a:xfrm>
            <a:off x="1722001" y="1806948"/>
            <a:ext cx="540000" cy="540000"/>
          </a:xfrm>
          <a:prstGeom prst="rect">
            <a:avLst/>
          </a:prstGeom>
        </p:spPr>
      </p:pic>
    </p:spTree>
    <p:extLst>
      <p:ext uri="{BB962C8B-B14F-4D97-AF65-F5344CB8AC3E}">
        <p14:creationId xmlns:p14="http://schemas.microsoft.com/office/powerpoint/2010/main" val="297264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nvGraphicFramePr>
        <p:xfrm>
          <a:off x="525600" y="1321196"/>
          <a:ext cx="11147288" cy="4771629"/>
        </p:xfrm>
        <a:graphic>
          <a:graphicData uri="http://schemas.openxmlformats.org/drawingml/2006/table">
            <a:tbl>
              <a:tblPr firstRow="1" bandRow="1">
                <a:tableStyleId>{5C22544A-7EE6-4342-B048-85BDC9FD1C3A}</a:tableStyleId>
              </a:tblPr>
              <a:tblGrid>
                <a:gridCol w="2491030">
                  <a:extLst>
                    <a:ext uri="{9D8B030D-6E8A-4147-A177-3AD203B41FA5}">
                      <a16:colId xmlns:a16="http://schemas.microsoft.com/office/drawing/2014/main" val="20000"/>
                    </a:ext>
                  </a:extLst>
                </a:gridCol>
                <a:gridCol w="8656258">
                  <a:extLst>
                    <a:ext uri="{9D8B030D-6E8A-4147-A177-3AD203B41FA5}">
                      <a16:colId xmlns:a16="http://schemas.microsoft.com/office/drawing/2014/main" val="20001"/>
                    </a:ext>
                  </a:extLst>
                </a:gridCol>
              </a:tblGrid>
              <a:tr h="457200">
                <a:tc>
                  <a:txBody>
                    <a:bodyPr/>
                    <a:lstStyle/>
                    <a:p>
                      <a:r>
                        <a:rPr lang="de-DE" sz="2400" dirty="0"/>
                        <a:t>Piktogramm</a:t>
                      </a:r>
                    </a:p>
                  </a:txBody>
                  <a:tcPr/>
                </a:tc>
                <a:tc>
                  <a:txBody>
                    <a:bodyPr/>
                    <a:lstStyle/>
                    <a:p>
                      <a:r>
                        <a:rPr lang="de-DE" sz="2400" b="1" kern="1200" dirty="0">
                          <a:solidFill>
                            <a:schemeClr val="lt1"/>
                          </a:solidFill>
                          <a:latin typeface="+mn-lt"/>
                          <a:ea typeface="+mn-ea"/>
                          <a:cs typeface="+mn-cs"/>
                        </a:rPr>
                        <a:t>Bedeutung</a:t>
                      </a:r>
                    </a:p>
                  </a:txBody>
                  <a:tcPr/>
                </a:tc>
                <a:extLst>
                  <a:ext uri="{0D108BD9-81ED-4DB2-BD59-A6C34878D82A}">
                    <a16:rowId xmlns:a16="http://schemas.microsoft.com/office/drawing/2014/main" val="201750246"/>
                  </a:ext>
                </a:extLst>
              </a:tr>
              <a:tr h="616347">
                <a:tc>
                  <a:txBody>
                    <a:bodyPr/>
                    <a:lstStyle/>
                    <a:p>
                      <a:endParaRPr lang="de-DE" dirty="0">
                        <a:solidFill>
                          <a:schemeClr val="tx2"/>
                        </a:solidFill>
                      </a:endParaRPr>
                    </a:p>
                  </a:txBody>
                  <a:tcPr/>
                </a:tc>
                <a:tc>
                  <a:txBody>
                    <a:bodyPr/>
                    <a:lstStyle/>
                    <a:p>
                      <a:r>
                        <a:rPr lang="de-DE" sz="2000" b="0" dirty="0">
                          <a:solidFill>
                            <a:schemeClr val="tx2"/>
                          </a:solidFill>
                        </a:rPr>
                        <a:t>Notausgang mit Richtungspfeil</a:t>
                      </a:r>
                    </a:p>
                  </a:txBody>
                  <a:tcPr/>
                </a:tc>
                <a:extLst>
                  <a:ext uri="{0D108BD9-81ED-4DB2-BD59-A6C34878D82A}">
                    <a16:rowId xmlns:a16="http://schemas.microsoft.com/office/drawing/2014/main" val="10000"/>
                  </a:ext>
                </a:extLst>
              </a:tr>
              <a:tr h="616347">
                <a:tc>
                  <a:txBody>
                    <a:bodyPr/>
                    <a:lstStyle/>
                    <a:p>
                      <a:endParaRPr lang="de-DE" dirty="0">
                        <a:solidFill>
                          <a:schemeClr val="tx2"/>
                        </a:solidFill>
                      </a:endParaRPr>
                    </a:p>
                  </a:txBody>
                  <a:tcPr/>
                </a:tc>
                <a:tc>
                  <a:txBody>
                    <a:bodyPr/>
                    <a:lstStyle/>
                    <a:p>
                      <a:r>
                        <a:rPr lang="de-DE" sz="2000" dirty="0">
                          <a:solidFill>
                            <a:schemeClr val="tx2"/>
                          </a:solidFill>
                        </a:rPr>
                        <a:t>Notausgang (links), Notausgang (rechts)</a:t>
                      </a:r>
                    </a:p>
                  </a:txBody>
                  <a:tcPr/>
                </a:tc>
                <a:extLst>
                  <a:ext uri="{0D108BD9-81ED-4DB2-BD59-A6C34878D82A}">
                    <a16:rowId xmlns:a16="http://schemas.microsoft.com/office/drawing/2014/main" val="10001"/>
                  </a:ext>
                </a:extLst>
              </a:tr>
              <a:tr h="616347">
                <a:tc>
                  <a:txBody>
                    <a:bodyPr/>
                    <a:lstStyle/>
                    <a:p>
                      <a:endParaRPr lang="de-DE" dirty="0">
                        <a:solidFill>
                          <a:schemeClr val="tx2"/>
                        </a:solidFill>
                      </a:endParaRPr>
                    </a:p>
                  </a:txBody>
                  <a:tcPr/>
                </a:tc>
                <a:tc>
                  <a:txBody>
                    <a:bodyPr/>
                    <a:lstStyle/>
                    <a:p>
                      <a:r>
                        <a:rPr lang="de-DE" sz="2000" dirty="0">
                          <a:solidFill>
                            <a:schemeClr val="tx2"/>
                          </a:solidFill>
                        </a:rPr>
                        <a:t>Notausstieg</a:t>
                      </a:r>
                    </a:p>
                  </a:txBody>
                  <a:tcPr/>
                </a:tc>
                <a:extLst>
                  <a:ext uri="{0D108BD9-81ED-4DB2-BD59-A6C34878D82A}">
                    <a16:rowId xmlns:a16="http://schemas.microsoft.com/office/drawing/2014/main" val="10002"/>
                  </a:ext>
                </a:extLst>
              </a:tr>
              <a:tr h="616347">
                <a:tc>
                  <a:txBody>
                    <a:bodyPr/>
                    <a:lstStyle/>
                    <a:p>
                      <a:endParaRPr lang="de-DE" dirty="0">
                        <a:solidFill>
                          <a:schemeClr val="tx2"/>
                        </a:solidFill>
                      </a:endParaRPr>
                    </a:p>
                  </a:txBody>
                  <a:tcPr/>
                </a:tc>
                <a:tc>
                  <a:txBody>
                    <a:bodyPr/>
                    <a:lstStyle/>
                    <a:p>
                      <a:r>
                        <a:rPr lang="de-DE" sz="2000" dirty="0">
                          <a:solidFill>
                            <a:schemeClr val="tx2"/>
                          </a:solidFill>
                        </a:rPr>
                        <a:t>Notausstieg mit Fluchtleiter</a:t>
                      </a:r>
                    </a:p>
                  </a:txBody>
                  <a:tcPr/>
                </a:tc>
                <a:extLst>
                  <a:ext uri="{0D108BD9-81ED-4DB2-BD59-A6C34878D82A}">
                    <a16:rowId xmlns:a16="http://schemas.microsoft.com/office/drawing/2014/main" val="10003"/>
                  </a:ext>
                </a:extLst>
              </a:tr>
              <a:tr h="616347">
                <a:tc>
                  <a:txBody>
                    <a:bodyPr/>
                    <a:lstStyle/>
                    <a:p>
                      <a:endParaRPr lang="de-DE" dirty="0">
                        <a:solidFill>
                          <a:schemeClr val="tx2"/>
                        </a:solidFill>
                      </a:endParaRPr>
                    </a:p>
                  </a:txBody>
                  <a:tcPr/>
                </a:tc>
                <a:tc>
                  <a:txBody>
                    <a:bodyPr/>
                    <a:lstStyle/>
                    <a:p>
                      <a:r>
                        <a:rPr lang="de-DE" sz="2000" dirty="0">
                          <a:solidFill>
                            <a:schemeClr val="tx2"/>
                          </a:solidFill>
                        </a:rPr>
                        <a:t>Sammelstelle</a:t>
                      </a:r>
                    </a:p>
                  </a:txBody>
                  <a:tcPr/>
                </a:tc>
                <a:extLst>
                  <a:ext uri="{0D108BD9-81ED-4DB2-BD59-A6C34878D82A}">
                    <a16:rowId xmlns:a16="http://schemas.microsoft.com/office/drawing/2014/main" val="10004"/>
                  </a:ext>
                </a:extLst>
              </a:tr>
              <a:tr h="616347">
                <a:tc>
                  <a:txBody>
                    <a:bodyPr/>
                    <a:lstStyle/>
                    <a:p>
                      <a:endParaRPr lang="de-DE" dirty="0">
                        <a:solidFill>
                          <a:schemeClr val="tx2"/>
                        </a:solidFill>
                      </a:endParaRPr>
                    </a:p>
                  </a:txBody>
                  <a:tcPr/>
                </a:tc>
                <a:tc>
                  <a:txBody>
                    <a:bodyPr/>
                    <a:lstStyle/>
                    <a:p>
                      <a:r>
                        <a:rPr lang="de-DE" sz="2000" dirty="0">
                          <a:solidFill>
                            <a:schemeClr val="tx2"/>
                          </a:solidFill>
                        </a:rPr>
                        <a:t>Schiebetür öffnet nach rechts</a:t>
                      </a:r>
                    </a:p>
                  </a:txBody>
                  <a:tcPr/>
                </a:tc>
                <a:extLst>
                  <a:ext uri="{0D108BD9-81ED-4DB2-BD59-A6C34878D82A}">
                    <a16:rowId xmlns:a16="http://schemas.microsoft.com/office/drawing/2014/main" val="10005"/>
                  </a:ext>
                </a:extLst>
              </a:tr>
              <a:tr h="616347">
                <a:tc>
                  <a:txBody>
                    <a:bodyPr/>
                    <a:lstStyle/>
                    <a:p>
                      <a:endParaRPr lang="de-DE" dirty="0">
                        <a:solidFill>
                          <a:schemeClr val="tx2"/>
                        </a:solidFill>
                      </a:endParaRPr>
                    </a:p>
                  </a:txBody>
                  <a:tcPr/>
                </a:tc>
                <a:tc>
                  <a:txBody>
                    <a:bodyPr/>
                    <a:lstStyle/>
                    <a:p>
                      <a:r>
                        <a:rPr lang="de-DE" sz="2000" dirty="0">
                          <a:solidFill>
                            <a:schemeClr val="tx2"/>
                          </a:solidFill>
                        </a:rPr>
                        <a:t>Notruftelefon</a:t>
                      </a:r>
                    </a:p>
                  </a:txBody>
                  <a:tcPr/>
                </a:tc>
                <a:extLst>
                  <a:ext uri="{0D108BD9-81ED-4DB2-BD59-A6C34878D82A}">
                    <a16:rowId xmlns:a16="http://schemas.microsoft.com/office/drawing/2014/main" val="10006"/>
                  </a:ext>
                </a:extLst>
              </a:tr>
            </a:tbl>
          </a:graphicData>
        </a:graphic>
      </p:graphicFrame>
      <p:pic>
        <p:nvPicPr>
          <p:cNvPr id="8" name="Grafik 7" descr="Ein Bild, das Text, Erste Hilfe-Kasten, ClipArt enthält.&#10;&#10;Automatisch generierte Beschreibung">
            <a:extLst>
              <a:ext uri="{FF2B5EF4-FFF2-40B4-BE49-F238E27FC236}">
                <a16:creationId xmlns:a16="http://schemas.microsoft.com/office/drawing/2014/main" id="{F7A82447-EB8E-09E7-0956-A96CE3DC01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6262" y="5517244"/>
            <a:ext cx="540000" cy="540000"/>
          </a:xfrm>
          <a:prstGeom prst="rect">
            <a:avLst/>
          </a:prstGeom>
        </p:spPr>
      </p:pic>
      <p:sp>
        <p:nvSpPr>
          <p:cNvPr id="5" name="Titel 4"/>
          <p:cNvSpPr>
            <a:spLocks noGrp="1"/>
          </p:cNvSpPr>
          <p:nvPr>
            <p:ph type="title"/>
          </p:nvPr>
        </p:nvSpPr>
        <p:spPr/>
        <p:txBody>
          <a:bodyPr/>
          <a:lstStyle/>
          <a:p>
            <a:r>
              <a:rPr lang="de-DE" dirty="0"/>
              <a:t>Rettungszeichen</a:t>
            </a:r>
          </a:p>
        </p:txBody>
      </p:sp>
      <p:sp>
        <p:nvSpPr>
          <p:cNvPr id="15" name="Inhaltsplatzhalter 1">
            <a:extLst>
              <a:ext uri="{FF2B5EF4-FFF2-40B4-BE49-F238E27FC236}">
                <a16:creationId xmlns:a16="http://schemas.microsoft.com/office/drawing/2014/main" id="{38692CBC-42A3-4367-8A1F-FBEC56CAC9BF}"/>
              </a:ext>
            </a:extLst>
          </p:cNvPr>
          <p:cNvSpPr>
            <a:spLocks noGrp="1"/>
          </p:cNvSpPr>
          <p:nvPr>
            <p:ph type="body" sz="quarter" idx="18"/>
          </p:nvPr>
        </p:nvSpPr>
        <p:spPr/>
        <p:txBody>
          <a:bodyPr/>
          <a:lstStyle/>
          <a:p>
            <a:pPr marL="457200" indent="-457200">
              <a:buAutoNum type="arabicPeriod"/>
            </a:pPr>
            <a:endParaRPr lang="de-DE" dirty="0"/>
          </a:p>
          <a:p>
            <a:pPr>
              <a:buNone/>
            </a:pPr>
            <a:endParaRPr lang="de-DE" dirty="0"/>
          </a:p>
          <a:p>
            <a:pPr>
              <a:buNone/>
            </a:pPr>
            <a:endParaRPr lang="de-DE" dirty="0"/>
          </a:p>
          <a:p>
            <a:pPr>
              <a:buNone/>
            </a:pPr>
            <a:endParaRPr lang="de-DE" dirty="0"/>
          </a:p>
          <a:p>
            <a:endParaRPr lang="de-DE" dirty="0"/>
          </a:p>
          <a:p>
            <a:pPr>
              <a:buNone/>
            </a:pPr>
            <a:endParaRPr lang="de-DE" dirty="0"/>
          </a:p>
          <a:p>
            <a:pPr>
              <a:buNone/>
            </a:pPr>
            <a:endParaRPr lang="de-DE" dirty="0"/>
          </a:p>
        </p:txBody>
      </p:sp>
      <p:sp>
        <p:nvSpPr>
          <p:cNvPr id="3" name="Foliennummernplatzhalter 2"/>
          <p:cNvSpPr>
            <a:spLocks noGrp="1"/>
          </p:cNvSpPr>
          <p:nvPr>
            <p:ph type="sldNum" sz="quarter" idx="20"/>
          </p:nvPr>
        </p:nvSpPr>
        <p:spPr/>
        <p:txBody>
          <a:bodyPr/>
          <a:lstStyle/>
          <a:p>
            <a:fld id="{9564BF1B-7A00-4FDB-9ACC-13A0BEC11AB6}" type="slidenum">
              <a:rPr lang="de-DE" smtClean="0"/>
              <a:pPr/>
              <a:t>23</a:t>
            </a:fld>
            <a:endParaRPr lang="de-DE"/>
          </a:p>
        </p:txBody>
      </p:sp>
      <p:pic>
        <p:nvPicPr>
          <p:cNvPr id="2" name="Grafik 1">
            <a:extLst>
              <a:ext uri="{FF2B5EF4-FFF2-40B4-BE49-F238E27FC236}">
                <a16:creationId xmlns:a16="http://schemas.microsoft.com/office/drawing/2014/main" id="{CB5431E3-D841-34F2-1B90-93E474E59E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58246" y="2427064"/>
            <a:ext cx="540000" cy="540000"/>
          </a:xfrm>
          <a:prstGeom prst="rect">
            <a:avLst/>
          </a:prstGeom>
        </p:spPr>
      </p:pic>
      <p:pic>
        <p:nvPicPr>
          <p:cNvPr id="4" name="Grafik 3" descr="Ein Bild, das Text, Schild, ClipArt enthält.&#10;&#10;Automatisch generierte Beschreibung">
            <a:extLst>
              <a:ext uri="{FF2B5EF4-FFF2-40B4-BE49-F238E27FC236}">
                <a16:creationId xmlns:a16="http://schemas.microsoft.com/office/drawing/2014/main" id="{5ACEB0EF-BE7D-174C-864F-E6EED59D98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2001" y="2420402"/>
            <a:ext cx="540000" cy="540000"/>
          </a:xfrm>
          <a:prstGeom prst="rect">
            <a:avLst/>
          </a:prstGeom>
        </p:spPr>
      </p:pic>
      <p:pic>
        <p:nvPicPr>
          <p:cNvPr id="9" name="Grafik 8" descr="Ein Bild, das Text, ClipArt, Schild, Erste Hilfe-Kasten enthält.&#10;&#10;Automatisch generierte Beschreibung">
            <a:extLst>
              <a:ext uri="{FF2B5EF4-FFF2-40B4-BE49-F238E27FC236}">
                <a16:creationId xmlns:a16="http://schemas.microsoft.com/office/drawing/2014/main" id="{E7332BCF-689E-AAA2-3A1D-A5C165EA62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6262" y="4269778"/>
            <a:ext cx="540000" cy="540000"/>
          </a:xfrm>
          <a:prstGeom prst="rect">
            <a:avLst/>
          </a:prstGeom>
        </p:spPr>
      </p:pic>
      <p:pic>
        <p:nvPicPr>
          <p:cNvPr id="10" name="Grafik 9">
            <a:extLst>
              <a:ext uri="{FF2B5EF4-FFF2-40B4-BE49-F238E27FC236}">
                <a16:creationId xmlns:a16="http://schemas.microsoft.com/office/drawing/2014/main" id="{41A6F67F-EA1A-CF90-A188-C2FA1B897A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26262" y="3669143"/>
            <a:ext cx="540000" cy="540000"/>
          </a:xfrm>
          <a:prstGeom prst="rect">
            <a:avLst/>
          </a:prstGeom>
        </p:spPr>
      </p:pic>
      <p:pic>
        <p:nvPicPr>
          <p:cNvPr id="19" name="Grafik 18">
            <a:extLst>
              <a:ext uri="{FF2B5EF4-FFF2-40B4-BE49-F238E27FC236}">
                <a16:creationId xmlns:a16="http://schemas.microsoft.com/office/drawing/2014/main" id="{CC1D9696-CDFB-E9F3-C38C-382A03BA61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26262" y="3040518"/>
            <a:ext cx="540000" cy="540000"/>
          </a:xfrm>
          <a:prstGeom prst="rect">
            <a:avLst/>
          </a:prstGeom>
        </p:spPr>
      </p:pic>
      <p:pic>
        <p:nvPicPr>
          <p:cNvPr id="20" name="Grafik 19" descr="Ein Bild, das Text, ClipArt enthält.&#10;&#10;Automatisch generierte Beschreibung">
            <a:extLst>
              <a:ext uri="{FF2B5EF4-FFF2-40B4-BE49-F238E27FC236}">
                <a16:creationId xmlns:a16="http://schemas.microsoft.com/office/drawing/2014/main" id="{ADE74D43-A18D-AFFC-7858-CEA79942A7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08693" y="1804029"/>
            <a:ext cx="1026616" cy="540000"/>
          </a:xfrm>
          <a:prstGeom prst="rect">
            <a:avLst/>
          </a:prstGeom>
        </p:spPr>
      </p:pic>
      <p:pic>
        <p:nvPicPr>
          <p:cNvPr id="21" name="Grafik 20" descr="Ein Bild, das Text, Schild, ClipArt enthält.&#10;&#10;Automatisch generierte Beschreibung">
            <a:extLst>
              <a:ext uri="{FF2B5EF4-FFF2-40B4-BE49-F238E27FC236}">
                <a16:creationId xmlns:a16="http://schemas.microsoft.com/office/drawing/2014/main" id="{BE455CA5-2808-483A-5BA0-8CF66076277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26262" y="4900871"/>
            <a:ext cx="540000" cy="540000"/>
          </a:xfrm>
          <a:prstGeom prst="rect">
            <a:avLst/>
          </a:prstGeom>
        </p:spPr>
      </p:pic>
    </p:spTree>
    <p:extLst>
      <p:ext uri="{BB962C8B-B14F-4D97-AF65-F5344CB8AC3E}">
        <p14:creationId xmlns:p14="http://schemas.microsoft.com/office/powerpoint/2010/main" val="33676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Verhalten im Brandfall	</a:t>
            </a:r>
          </a:p>
        </p:txBody>
      </p:sp>
      <p:sp>
        <p:nvSpPr>
          <p:cNvPr id="4" name="Inhaltsplatzhalter 3">
            <a:extLst>
              <a:ext uri="{FF2B5EF4-FFF2-40B4-BE49-F238E27FC236}">
                <a16:creationId xmlns:a16="http://schemas.microsoft.com/office/drawing/2014/main" id="{6442A74C-4AFA-AE28-08A4-E6B2C7F2A46A}"/>
              </a:ext>
            </a:extLst>
          </p:cNvPr>
          <p:cNvSpPr>
            <a:spLocks noGrp="1"/>
          </p:cNvSpPr>
          <p:nvPr>
            <p:ph idx="1"/>
          </p:nvPr>
        </p:nvSpPr>
        <p:spPr>
          <a:xfrm>
            <a:off x="525600" y="1601093"/>
            <a:ext cx="5568813" cy="4495434"/>
          </a:xfrm>
        </p:spPr>
        <p:txBody>
          <a:bodyPr/>
          <a:lstStyle/>
          <a:p>
            <a:r>
              <a:rPr lang="de-DE" sz="2200" b="1" dirty="0"/>
              <a:t>Sicherung von besonderen Einrichtungen</a:t>
            </a:r>
          </a:p>
          <a:p>
            <a:pPr lvl="1">
              <a:spcBef>
                <a:spcPts val="200"/>
              </a:spcBef>
              <a:spcAft>
                <a:spcPts val="200"/>
              </a:spcAft>
            </a:pPr>
            <a:r>
              <a:rPr lang="de-DE" sz="2000" dirty="0"/>
              <a:t>Schalten Sie Lüftungs-, Transport- und Heizungsanlagen ab.</a:t>
            </a:r>
          </a:p>
          <a:p>
            <a:pPr lvl="1">
              <a:spcBef>
                <a:spcPts val="200"/>
              </a:spcBef>
              <a:spcAft>
                <a:spcPts val="200"/>
              </a:spcAft>
            </a:pPr>
            <a:r>
              <a:rPr lang="de-DE" sz="2000" dirty="0"/>
              <a:t>Sperren Sie Rohrleitungen ab.</a:t>
            </a:r>
          </a:p>
          <a:p>
            <a:pPr lvl="1">
              <a:spcBef>
                <a:spcPts val="200"/>
              </a:spcBef>
              <a:spcAft>
                <a:spcPts val="200"/>
              </a:spcAft>
            </a:pPr>
            <a:r>
              <a:rPr lang="de-DE" sz="2000" dirty="0"/>
              <a:t>Schließen Sie den Gashaupthahn.</a:t>
            </a:r>
          </a:p>
          <a:p>
            <a:pPr lvl="1">
              <a:spcBef>
                <a:spcPts val="200"/>
              </a:spcBef>
              <a:spcAft>
                <a:spcPts val="200"/>
              </a:spcAft>
            </a:pPr>
            <a:r>
              <a:rPr lang="de-DE" sz="2000" dirty="0"/>
              <a:t>Sperren Sie elektrische Anlagen ggf. spannungsfrei.</a:t>
            </a:r>
          </a:p>
          <a:p>
            <a:r>
              <a:rPr lang="de-DE" sz="2200" b="1" dirty="0"/>
              <a:t>Einweisung und Unterstützung </a:t>
            </a:r>
            <a:br>
              <a:rPr lang="de-DE" sz="2200" b="1" dirty="0"/>
            </a:br>
            <a:r>
              <a:rPr lang="de-DE" sz="2200" b="1" dirty="0"/>
              <a:t>der Einsatzkräfte</a:t>
            </a:r>
          </a:p>
          <a:p>
            <a:pPr lvl="1">
              <a:spcBef>
                <a:spcPts val="200"/>
              </a:spcBef>
              <a:spcAft>
                <a:spcPts val="200"/>
              </a:spcAft>
            </a:pPr>
            <a:r>
              <a:rPr lang="de-DE" sz="2000" dirty="0"/>
              <a:t>Weisen Sie die Einsatzkräfte (Feuerwehr und Krankenwagen) ein.</a:t>
            </a:r>
          </a:p>
          <a:p>
            <a:pPr lvl="1">
              <a:spcBef>
                <a:spcPts val="200"/>
              </a:spcBef>
              <a:spcAft>
                <a:spcPts val="200"/>
              </a:spcAft>
            </a:pPr>
            <a:r>
              <a:rPr lang="de-DE" sz="2000" dirty="0"/>
              <a:t>Weisen Sie Schaulustige ab und achten Sie darauf, nicht selbst die Einsatzkräfte zu behindern.</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0"/>
          </p:nvPr>
        </p:nvSpPr>
        <p:spPr/>
        <p:txBody>
          <a:bodyPr/>
          <a:lstStyle/>
          <a:p>
            <a:fld id="{521AE3AC-DDCA-45D4-9B2A-A2DBEA872607}" type="slidenum">
              <a:rPr lang="de-DE" smtClean="0"/>
              <a:pPr/>
              <a:t>24</a:t>
            </a:fld>
            <a:endParaRPr lang="de-DE" dirty="0"/>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Weitere Maßnahmen im Brandfall</a:t>
            </a:r>
          </a:p>
        </p:txBody>
      </p:sp>
      <p:pic>
        <p:nvPicPr>
          <p:cNvPr id="10" name="Bildplatzhalter 9" descr="Ein Bild, das Wand, rot, Feuer enthält.&#10;&#10;Automatisch generierte Beschreibung">
            <a:extLst>
              <a:ext uri="{FF2B5EF4-FFF2-40B4-BE49-F238E27FC236}">
                <a16:creationId xmlns:a16="http://schemas.microsoft.com/office/drawing/2014/main" id="{46100818-B1DB-0FB8-7CA4-87E12B927F3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r="-142"/>
          <a:stretch/>
        </p:blipFill>
        <p:spPr>
          <a:xfrm>
            <a:off x="6097588" y="1601092"/>
            <a:ext cx="5575303" cy="2181803"/>
          </a:xfrm>
        </p:spPr>
      </p:pic>
      <p:pic>
        <p:nvPicPr>
          <p:cNvPr id="16" name="Bildplatzhalter 15" descr="Ein Bild, das Text, Baum, draußen, Straße enthält.&#10;&#10;Automatisch generierte Beschreibung">
            <a:extLst>
              <a:ext uri="{FF2B5EF4-FFF2-40B4-BE49-F238E27FC236}">
                <a16:creationId xmlns:a16="http://schemas.microsoft.com/office/drawing/2014/main" id="{507FA772-9F08-1127-E7A8-FA7C6B8000D7}"/>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a:ext>
            </a:extLst>
          </a:blip>
          <a:srcRect/>
          <a:stretch/>
        </p:blipFill>
        <p:spPr>
          <a:xfrm>
            <a:off x="6097588" y="3926894"/>
            <a:ext cx="5575303" cy="2169632"/>
          </a:xfrm>
        </p:spPr>
      </p:pic>
      <p:sp>
        <p:nvSpPr>
          <p:cNvPr id="17" name="Textfeld 6">
            <a:extLst>
              <a:ext uri="{FF2B5EF4-FFF2-40B4-BE49-F238E27FC236}">
                <a16:creationId xmlns:a16="http://schemas.microsoft.com/office/drawing/2014/main" id="{DD349276-E2EA-114F-C845-CA35B40570CA}"/>
              </a:ext>
            </a:extLst>
          </p:cNvPr>
          <p:cNvSpPr txBox="1"/>
          <p:nvPr/>
        </p:nvSpPr>
        <p:spPr bwMode="gray">
          <a:xfrm>
            <a:off x="7903779" y="1558608"/>
            <a:ext cx="3769112" cy="713678"/>
          </a:xfrm>
          <a:prstGeom prst="rect">
            <a:avLst/>
          </a:prstGeom>
          <a:noFill/>
          <a:ln w="12700">
            <a:noFill/>
          </a:ln>
        </p:spPr>
        <p:txBody>
          <a:bodyPr vert="horz" wrap="square" lIns="0" tIns="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7">
              <a:spcBef>
                <a:spcPts val="400"/>
              </a:spcBef>
              <a:spcAft>
                <a:spcPts val="400"/>
              </a:spcAft>
            </a:pPr>
            <a:r>
              <a:rPr lang="de-DE" sz="1600" dirty="0">
                <a:solidFill>
                  <a:srgbClr val="5F5F5F"/>
                </a:solidFill>
              </a:rPr>
              <a:t> </a:t>
            </a:r>
            <a:r>
              <a:rPr lang="de-DE" sz="1200" dirty="0">
                <a:solidFill>
                  <a:schemeClr val="bg1"/>
                </a:solidFill>
              </a:rPr>
              <a:t>© MAK - stock.adobe.com</a:t>
            </a:r>
            <a:endParaRPr lang="de-DE" sz="1600" i="0" u="none" baseline="0" dirty="0">
              <a:solidFill>
                <a:schemeClr val="bg1"/>
              </a:solidFill>
            </a:endParaRPr>
          </a:p>
        </p:txBody>
      </p:sp>
    </p:spTree>
    <p:extLst>
      <p:ext uri="{BB962C8B-B14F-4D97-AF65-F5344CB8AC3E}">
        <p14:creationId xmlns:p14="http://schemas.microsoft.com/office/powerpoint/2010/main" val="23970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3CC94C4-52AF-D036-F8EC-7AE988213D7A}"/>
              </a:ext>
            </a:extLst>
          </p:cNvPr>
          <p:cNvSpPr>
            <a:spLocks noGrp="1"/>
          </p:cNvSpPr>
          <p:nvPr>
            <p:ph type="title"/>
          </p:nvPr>
        </p:nvSpPr>
        <p:spPr/>
        <p:txBody>
          <a:bodyPr/>
          <a:lstStyle/>
          <a:p>
            <a:r>
              <a:rPr lang="de-DE" dirty="0"/>
              <a:t>Was Sie zur Brandbekämpfung wissen müssen</a:t>
            </a:r>
          </a:p>
        </p:txBody>
      </p:sp>
      <p:sp>
        <p:nvSpPr>
          <p:cNvPr id="8" name="Textplatzhalter 7">
            <a:extLst>
              <a:ext uri="{FF2B5EF4-FFF2-40B4-BE49-F238E27FC236}">
                <a16:creationId xmlns:a16="http://schemas.microsoft.com/office/drawing/2014/main" id="{78FE2B81-B0F9-A675-FC7C-C57D590F2709}"/>
              </a:ext>
            </a:extLst>
          </p:cNvPr>
          <p:cNvSpPr>
            <a:spLocks noGrp="1"/>
          </p:cNvSpPr>
          <p:nvPr>
            <p:ph type="body" sz="quarter" idx="18"/>
          </p:nvPr>
        </p:nvSpPr>
        <p:spPr/>
        <p:txBody>
          <a:bodyPr/>
          <a:lstStyle/>
          <a:p>
            <a:r>
              <a:rPr lang="de-DE" dirty="0"/>
              <a:t>03</a:t>
            </a:r>
          </a:p>
        </p:txBody>
      </p:sp>
      <p:sp>
        <p:nvSpPr>
          <p:cNvPr id="5" name="Fußzeilenplatzhalter 4">
            <a:extLst>
              <a:ext uri="{FF2B5EF4-FFF2-40B4-BE49-F238E27FC236}">
                <a16:creationId xmlns:a16="http://schemas.microsoft.com/office/drawing/2014/main" id="{63F6C023-8B62-3670-2383-B664BECFA9DC}"/>
              </a:ext>
            </a:extLst>
          </p:cNvPr>
          <p:cNvSpPr>
            <a:spLocks noGrp="1"/>
          </p:cNvSpPr>
          <p:nvPr>
            <p:ph type="ftr" sz="quarter" idx="4294967295"/>
          </p:nvPr>
        </p:nvSpPr>
        <p:spPr>
          <a:xfrm>
            <a:off x="858713" y="7010137"/>
            <a:ext cx="9468000" cy="181500"/>
          </a:xfrm>
        </p:spPr>
        <p:txBody>
          <a:bodyPr/>
          <a:lstStyle/>
          <a:p>
            <a:endParaRPr lang="de-DE" dirty="0"/>
          </a:p>
        </p:txBody>
      </p:sp>
      <p:sp>
        <p:nvSpPr>
          <p:cNvPr id="6" name="Foliennummernplatzhalter 5">
            <a:extLst>
              <a:ext uri="{FF2B5EF4-FFF2-40B4-BE49-F238E27FC236}">
                <a16:creationId xmlns:a16="http://schemas.microsoft.com/office/drawing/2014/main" id="{EFD27B0E-6DBD-72A7-C3D7-4E3330535E23}"/>
              </a:ext>
            </a:extLst>
          </p:cNvPr>
          <p:cNvSpPr>
            <a:spLocks noGrp="1"/>
          </p:cNvSpPr>
          <p:nvPr>
            <p:ph type="sldNum" sz="quarter" idx="4294967295"/>
          </p:nvPr>
        </p:nvSpPr>
        <p:spPr>
          <a:xfrm>
            <a:off x="527052" y="7010663"/>
            <a:ext cx="234947" cy="181500"/>
          </a:xfrm>
        </p:spPr>
        <p:txBody>
          <a:bodyPr/>
          <a:lstStyle/>
          <a:p>
            <a:fld id="{521AE3AC-DDCA-45D4-9B2A-A2DBEA872607}" type="slidenum">
              <a:rPr lang="de-DE" smtClean="0"/>
              <a:pPr/>
              <a:t>25</a:t>
            </a:fld>
            <a:endParaRPr lang="de-DE" dirty="0"/>
          </a:p>
        </p:txBody>
      </p:sp>
    </p:spTree>
    <p:extLst>
      <p:ext uri="{BB962C8B-B14F-4D97-AF65-F5344CB8AC3E}">
        <p14:creationId xmlns:p14="http://schemas.microsoft.com/office/powerpoint/2010/main" val="22719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Nicht jeder Löscher ist für jeden Brand geeignet</a:t>
            </a:r>
          </a:p>
        </p:txBody>
      </p:sp>
      <p:sp>
        <p:nvSpPr>
          <p:cNvPr id="11" name="Textplatzhalter 10">
            <a:extLst>
              <a:ext uri="{FF2B5EF4-FFF2-40B4-BE49-F238E27FC236}">
                <a16:creationId xmlns:a16="http://schemas.microsoft.com/office/drawing/2014/main" id="{C7ACB80B-255E-25A9-D876-3AD9D79E9241}"/>
              </a:ext>
            </a:extLst>
          </p:cNvPr>
          <p:cNvSpPr>
            <a:spLocks noGrp="1"/>
          </p:cNvSpPr>
          <p:nvPr>
            <p:ph type="body" sz="quarter" idx="18"/>
          </p:nvPr>
        </p:nvSpPr>
        <p:spPr/>
        <p:txBody>
          <a:bodyPr/>
          <a:lstStyle/>
          <a:p>
            <a:r>
              <a:rPr lang="de-DE" dirty="0"/>
              <a:t>Brandklassen nach EN2</a:t>
            </a:r>
          </a:p>
        </p:txBody>
      </p:sp>
      <p:sp>
        <p:nvSpPr>
          <p:cNvPr id="15" name="Inhaltsplatzhalter 1">
            <a:extLst>
              <a:ext uri="{FF2B5EF4-FFF2-40B4-BE49-F238E27FC236}">
                <a16:creationId xmlns:a16="http://schemas.microsoft.com/office/drawing/2014/main" id="{38692CBC-42A3-4367-8A1F-FBEC56CAC9BF}"/>
              </a:ext>
            </a:extLst>
          </p:cNvPr>
          <p:cNvSpPr>
            <a:spLocks noGrp="1"/>
          </p:cNvSpPr>
          <p:nvPr>
            <p:ph sz="quarter" idx="19"/>
          </p:nvPr>
        </p:nvSpPr>
        <p:spPr/>
        <p:txBody>
          <a:bodyPr/>
          <a:lstStyle/>
          <a:p>
            <a:pPr marL="457200" indent="-457200">
              <a:buAutoNum type="arabicPeriod"/>
            </a:pPr>
            <a:endParaRPr lang="de-DE" dirty="0"/>
          </a:p>
          <a:p>
            <a:pPr>
              <a:buNone/>
            </a:pPr>
            <a:endParaRPr lang="de-DE" dirty="0"/>
          </a:p>
          <a:p>
            <a:pPr>
              <a:buNone/>
            </a:pPr>
            <a:endParaRPr lang="de-DE" dirty="0"/>
          </a:p>
          <a:p>
            <a:pPr>
              <a:buNone/>
            </a:pPr>
            <a:endParaRPr lang="de-DE" dirty="0"/>
          </a:p>
          <a:p>
            <a:endParaRPr lang="de-DE" dirty="0"/>
          </a:p>
          <a:p>
            <a:pPr>
              <a:buNone/>
            </a:pPr>
            <a:endParaRPr lang="de-DE" dirty="0"/>
          </a:p>
          <a:p>
            <a:pPr>
              <a:buNone/>
            </a:pPr>
            <a:endParaRPr lang="de-DE" dirty="0"/>
          </a:p>
        </p:txBody>
      </p:sp>
      <p:sp>
        <p:nvSpPr>
          <p:cNvPr id="4" name="Fußzeilenplatzhalter 3"/>
          <p:cNvSpPr>
            <a:spLocks noGrp="1"/>
          </p:cNvSpPr>
          <p:nvPr>
            <p:ph type="ftr" sz="quarter" idx="20"/>
          </p:nvPr>
        </p:nvSpPr>
        <p:spPr/>
        <p:txBody>
          <a:bodyPr/>
          <a:lstStyle/>
          <a:p>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26</a:t>
            </a:fld>
            <a:endParaRPr lang="de-DE"/>
          </a:p>
        </p:txBody>
      </p:sp>
      <p:graphicFrame>
        <p:nvGraphicFramePr>
          <p:cNvPr id="2" name="Tabelle 1"/>
          <p:cNvGraphicFramePr>
            <a:graphicFrameLocks noGrp="1"/>
          </p:cNvGraphicFramePr>
          <p:nvPr/>
        </p:nvGraphicFramePr>
        <p:xfrm>
          <a:off x="525600" y="1453424"/>
          <a:ext cx="11147288" cy="4707866"/>
        </p:xfrm>
        <a:graphic>
          <a:graphicData uri="http://schemas.openxmlformats.org/drawingml/2006/table">
            <a:tbl>
              <a:tblPr firstRow="1" bandRow="1">
                <a:tableStyleId>{5C22544A-7EE6-4342-B048-85BDC9FD1C3A}</a:tableStyleId>
              </a:tblPr>
              <a:tblGrid>
                <a:gridCol w="1469345">
                  <a:extLst>
                    <a:ext uri="{9D8B030D-6E8A-4147-A177-3AD203B41FA5}">
                      <a16:colId xmlns:a16="http://schemas.microsoft.com/office/drawing/2014/main" val="20000"/>
                    </a:ext>
                  </a:extLst>
                </a:gridCol>
                <a:gridCol w="3780047">
                  <a:extLst>
                    <a:ext uri="{9D8B030D-6E8A-4147-A177-3AD203B41FA5}">
                      <a16:colId xmlns:a16="http://schemas.microsoft.com/office/drawing/2014/main" val="20001"/>
                    </a:ext>
                  </a:extLst>
                </a:gridCol>
                <a:gridCol w="2948948">
                  <a:extLst>
                    <a:ext uri="{9D8B030D-6E8A-4147-A177-3AD203B41FA5}">
                      <a16:colId xmlns:a16="http://schemas.microsoft.com/office/drawing/2014/main" val="20002"/>
                    </a:ext>
                  </a:extLst>
                </a:gridCol>
                <a:gridCol w="2948948">
                  <a:extLst>
                    <a:ext uri="{9D8B030D-6E8A-4147-A177-3AD203B41FA5}">
                      <a16:colId xmlns:a16="http://schemas.microsoft.com/office/drawing/2014/main" val="185358457"/>
                    </a:ext>
                  </a:extLst>
                </a:gridCol>
              </a:tblGrid>
              <a:tr h="387599">
                <a:tc>
                  <a:txBody>
                    <a:bodyPr/>
                    <a:lstStyle/>
                    <a:p>
                      <a:r>
                        <a:rPr lang="de-DE" sz="2000" dirty="0"/>
                        <a:t>Brandklasse</a:t>
                      </a:r>
                    </a:p>
                  </a:txBody>
                  <a:tcPr/>
                </a:tc>
                <a:tc>
                  <a:txBody>
                    <a:bodyPr/>
                    <a:lstStyle/>
                    <a:p>
                      <a:r>
                        <a:rPr lang="de-DE" sz="2000" dirty="0"/>
                        <a:t>Beschreibung</a:t>
                      </a:r>
                    </a:p>
                  </a:txBody>
                  <a:tcPr/>
                </a:tc>
                <a:tc>
                  <a:txBody>
                    <a:bodyPr/>
                    <a:lstStyle/>
                    <a:p>
                      <a:r>
                        <a:rPr lang="de-DE" sz="2000" dirty="0"/>
                        <a:t>Materialbeispiele</a:t>
                      </a:r>
                    </a:p>
                  </a:txBody>
                  <a:tcPr/>
                </a:tc>
                <a:tc>
                  <a:txBody>
                    <a:bodyPr/>
                    <a:lstStyle/>
                    <a:p>
                      <a:r>
                        <a:rPr lang="de-DE" sz="2000" dirty="0"/>
                        <a:t>Geeignete Feuerlöscher</a:t>
                      </a:r>
                    </a:p>
                  </a:txBody>
                  <a:tcPr/>
                </a:tc>
                <a:extLst>
                  <a:ext uri="{0D108BD9-81ED-4DB2-BD59-A6C34878D82A}">
                    <a16:rowId xmlns:a16="http://schemas.microsoft.com/office/drawing/2014/main" val="10000"/>
                  </a:ext>
                </a:extLst>
              </a:tr>
              <a:tr h="894459">
                <a:tc>
                  <a:txBody>
                    <a:bodyPr/>
                    <a:lstStyle/>
                    <a:p>
                      <a:pPr algn="ctr"/>
                      <a:endParaRPr lang="de-DE" sz="1400" dirty="0">
                        <a:solidFill>
                          <a:schemeClr val="tx2"/>
                        </a:solidFill>
                      </a:endParaRPr>
                    </a:p>
                  </a:txBody>
                  <a:tcPr/>
                </a:tc>
                <a:tc>
                  <a:txBody>
                    <a:bodyPr/>
                    <a:lstStyle/>
                    <a:p>
                      <a:r>
                        <a:rPr lang="de-DE" sz="1800" dirty="0">
                          <a:solidFill>
                            <a:schemeClr val="tx2"/>
                          </a:solidFill>
                        </a:rPr>
                        <a:t>Brände fester</a:t>
                      </a:r>
                      <a:r>
                        <a:rPr lang="de-DE" sz="1800" baseline="0" dirty="0">
                          <a:solidFill>
                            <a:schemeClr val="tx2"/>
                          </a:solidFill>
                        </a:rPr>
                        <a:t> Stoffe, hauptsächlich organischer Natur, die im Normalfall unter Glutbildung verbrennen</a:t>
                      </a:r>
                      <a:endParaRPr lang="de-DE" sz="1800" dirty="0">
                        <a:solidFill>
                          <a:schemeClr val="tx2"/>
                        </a:solidFill>
                      </a:endParaRPr>
                    </a:p>
                  </a:txBody>
                  <a:tcPr/>
                </a:tc>
                <a:tc>
                  <a:txBody>
                    <a:bodyPr/>
                    <a:lstStyle/>
                    <a:p>
                      <a:r>
                        <a:rPr lang="de-DE" sz="1800" dirty="0">
                          <a:solidFill>
                            <a:schemeClr val="tx2"/>
                          </a:solidFill>
                        </a:rPr>
                        <a:t>Papier, Holz, Textilien, Kohle,</a:t>
                      </a:r>
                      <a:r>
                        <a:rPr lang="de-DE" sz="1800" baseline="0" dirty="0">
                          <a:solidFill>
                            <a:schemeClr val="tx2"/>
                          </a:solidFill>
                        </a:rPr>
                        <a:t> Reifen, einige Kunststoffe</a:t>
                      </a:r>
                      <a:endParaRPr lang="de-DE" sz="1800" dirty="0">
                        <a:solidFill>
                          <a:schemeClr val="tx2"/>
                        </a:solidFill>
                      </a:endParaRPr>
                    </a:p>
                  </a:txBody>
                  <a:tcPr/>
                </a:tc>
                <a:tc>
                  <a:txBody>
                    <a:bodyPr/>
                    <a:lstStyle/>
                    <a:p>
                      <a:r>
                        <a:rPr lang="de-DE" sz="1800" dirty="0">
                          <a:solidFill>
                            <a:schemeClr val="tx2"/>
                          </a:solidFill>
                        </a:rPr>
                        <a:t>Pulverlöscher mit ABC-Löschpulver, Wasserlöscher, Schaumlöscher</a:t>
                      </a:r>
                    </a:p>
                  </a:txBody>
                  <a:tcPr/>
                </a:tc>
                <a:extLst>
                  <a:ext uri="{0D108BD9-81ED-4DB2-BD59-A6C34878D82A}">
                    <a16:rowId xmlns:a16="http://schemas.microsoft.com/office/drawing/2014/main" val="10001"/>
                  </a:ext>
                </a:extLst>
              </a:tr>
              <a:tr h="894459">
                <a:tc>
                  <a:txBody>
                    <a:bodyPr/>
                    <a:lstStyle/>
                    <a:p>
                      <a:endParaRPr lang="de-DE" sz="1400" dirty="0">
                        <a:solidFill>
                          <a:schemeClr val="tx2"/>
                        </a:solidFill>
                      </a:endParaRPr>
                    </a:p>
                  </a:txBody>
                  <a:tcPr/>
                </a:tc>
                <a:tc>
                  <a:txBody>
                    <a:bodyPr/>
                    <a:lstStyle/>
                    <a:p>
                      <a:r>
                        <a:rPr lang="de-DE" sz="1800" dirty="0">
                          <a:solidFill>
                            <a:schemeClr val="tx2"/>
                          </a:solidFill>
                        </a:rPr>
                        <a:t>Brände</a:t>
                      </a:r>
                      <a:r>
                        <a:rPr lang="de-DE" sz="1800" baseline="0" dirty="0">
                          <a:solidFill>
                            <a:schemeClr val="tx2"/>
                          </a:solidFill>
                        </a:rPr>
                        <a:t> von flüssigen oder beim Brand flüssig werdenden Stoffen </a:t>
                      </a:r>
                      <a:endParaRPr lang="de-DE" sz="1800" dirty="0">
                        <a:solidFill>
                          <a:schemeClr val="tx2"/>
                        </a:solidFill>
                      </a:endParaRPr>
                    </a:p>
                  </a:txBody>
                  <a:tcPr/>
                </a:tc>
                <a:tc>
                  <a:txBody>
                    <a:bodyPr/>
                    <a:lstStyle/>
                    <a:p>
                      <a:r>
                        <a:rPr lang="de-DE" sz="1800" dirty="0">
                          <a:solidFill>
                            <a:schemeClr val="tx2"/>
                          </a:solidFill>
                        </a:rPr>
                        <a:t>Benzin, Diesel,</a:t>
                      </a:r>
                      <a:r>
                        <a:rPr lang="de-DE" sz="1800" baseline="0" dirty="0">
                          <a:solidFill>
                            <a:schemeClr val="tx2"/>
                          </a:solidFill>
                        </a:rPr>
                        <a:t> Heizöl, Teer, Alkohol, Lacke, viele Kunststoffe (z. B. </a:t>
                      </a:r>
                      <a:r>
                        <a:rPr lang="de-DE" sz="1800" baseline="0" dirty="0" err="1">
                          <a:solidFill>
                            <a:schemeClr val="tx2"/>
                          </a:solidFill>
                        </a:rPr>
                        <a:t>PVC</a:t>
                      </a:r>
                      <a:r>
                        <a:rPr lang="de-DE" sz="1800" baseline="0" dirty="0">
                          <a:solidFill>
                            <a:schemeClr val="tx2"/>
                          </a:solidFill>
                        </a:rPr>
                        <a:t>)</a:t>
                      </a:r>
                      <a:endParaRPr lang="de-DE" sz="1800" dirty="0">
                        <a:solidFill>
                          <a:schemeClr val="tx2"/>
                        </a:solidFill>
                      </a:endParaRPr>
                    </a:p>
                  </a:txBody>
                  <a:tcPr/>
                </a:tc>
                <a:tc>
                  <a:txBody>
                    <a:bodyPr/>
                    <a:lstStyle/>
                    <a:p>
                      <a:r>
                        <a:rPr lang="de-DE" sz="1800" dirty="0">
                          <a:solidFill>
                            <a:schemeClr val="tx2"/>
                          </a:solidFill>
                        </a:rPr>
                        <a:t>CO</a:t>
                      </a:r>
                      <a:r>
                        <a:rPr lang="de-DE" sz="1800" baseline="-25000" dirty="0">
                          <a:solidFill>
                            <a:schemeClr val="tx2"/>
                          </a:solidFill>
                        </a:rPr>
                        <a:t>2</a:t>
                      </a:r>
                      <a:r>
                        <a:rPr lang="de-DE" sz="1800" dirty="0">
                          <a:solidFill>
                            <a:schemeClr val="tx2"/>
                          </a:solidFill>
                        </a:rPr>
                        <a:t>-Löscher, Pulverlöscher mit ABC- oder BC-Löschpulver, Schaumlöscher</a:t>
                      </a:r>
                    </a:p>
                  </a:txBody>
                  <a:tcPr/>
                </a:tc>
                <a:extLst>
                  <a:ext uri="{0D108BD9-81ED-4DB2-BD59-A6C34878D82A}">
                    <a16:rowId xmlns:a16="http://schemas.microsoft.com/office/drawing/2014/main" val="10002"/>
                  </a:ext>
                </a:extLst>
              </a:tr>
              <a:tr h="894459">
                <a:tc>
                  <a:txBody>
                    <a:bodyPr/>
                    <a:lstStyle/>
                    <a:p>
                      <a:endParaRPr lang="de-DE">
                        <a:solidFill>
                          <a:schemeClr val="tx2"/>
                        </a:solidFill>
                      </a:endParaRPr>
                    </a:p>
                  </a:txBody>
                  <a:tcPr/>
                </a:tc>
                <a:tc>
                  <a:txBody>
                    <a:bodyPr/>
                    <a:lstStyle/>
                    <a:p>
                      <a:r>
                        <a:rPr lang="de-DE" sz="1800" dirty="0">
                          <a:solidFill>
                            <a:schemeClr val="tx2"/>
                          </a:solidFill>
                        </a:rPr>
                        <a:t>Brände von Gasen</a:t>
                      </a:r>
                    </a:p>
                  </a:txBody>
                  <a:tcPr/>
                </a:tc>
                <a:tc>
                  <a:txBody>
                    <a:bodyPr/>
                    <a:lstStyle/>
                    <a:p>
                      <a:r>
                        <a:rPr lang="de-DE" sz="1800" dirty="0">
                          <a:solidFill>
                            <a:schemeClr val="tx2"/>
                          </a:solidFill>
                        </a:rPr>
                        <a:t>Butan,</a:t>
                      </a:r>
                      <a:r>
                        <a:rPr lang="de-DE" sz="1800" baseline="0" dirty="0">
                          <a:solidFill>
                            <a:schemeClr val="tx2"/>
                          </a:solidFill>
                        </a:rPr>
                        <a:t> Propan, Wasserstoff, Erdgas, Acetylen </a:t>
                      </a:r>
                      <a:endParaRPr lang="de-DE" sz="1800" dirty="0">
                        <a:solidFill>
                          <a:schemeClr val="tx2"/>
                        </a:solidFill>
                      </a:endParaRPr>
                    </a:p>
                  </a:txBody>
                  <a:tcPr/>
                </a:tc>
                <a:tc>
                  <a:txBody>
                    <a:bodyPr/>
                    <a:lstStyle/>
                    <a:p>
                      <a:r>
                        <a:rPr lang="de-DE" sz="1800" dirty="0">
                          <a:solidFill>
                            <a:schemeClr val="tx2"/>
                          </a:solidFill>
                        </a:rPr>
                        <a:t>Pulverlöscher mit ABC-Löschpulver oder BC-Löschpulver</a:t>
                      </a:r>
                    </a:p>
                  </a:txBody>
                  <a:tcPr/>
                </a:tc>
                <a:extLst>
                  <a:ext uri="{0D108BD9-81ED-4DB2-BD59-A6C34878D82A}">
                    <a16:rowId xmlns:a16="http://schemas.microsoft.com/office/drawing/2014/main" val="10003"/>
                  </a:ext>
                </a:extLst>
              </a:tr>
              <a:tr h="784213">
                <a:tc>
                  <a:txBody>
                    <a:bodyPr/>
                    <a:lstStyle/>
                    <a:p>
                      <a:endParaRPr lang="de-DE">
                        <a:solidFill>
                          <a:schemeClr val="tx2"/>
                        </a:solidFill>
                      </a:endParaRPr>
                    </a:p>
                  </a:txBody>
                  <a:tcPr/>
                </a:tc>
                <a:tc>
                  <a:txBody>
                    <a:bodyPr/>
                    <a:lstStyle/>
                    <a:p>
                      <a:r>
                        <a:rPr lang="de-DE" sz="1800" dirty="0">
                          <a:solidFill>
                            <a:schemeClr val="tx2"/>
                          </a:solidFill>
                        </a:rPr>
                        <a:t>Metallbrände</a:t>
                      </a:r>
                    </a:p>
                  </a:txBody>
                  <a:tcPr/>
                </a:tc>
                <a:tc>
                  <a:txBody>
                    <a:bodyPr/>
                    <a:lstStyle/>
                    <a:p>
                      <a:r>
                        <a:rPr lang="de-DE" sz="1800" dirty="0">
                          <a:solidFill>
                            <a:schemeClr val="tx2"/>
                          </a:solidFill>
                        </a:rPr>
                        <a:t>Aluminium,</a:t>
                      </a:r>
                      <a:r>
                        <a:rPr lang="de-DE" sz="1800" baseline="0" dirty="0">
                          <a:solidFill>
                            <a:schemeClr val="tx2"/>
                          </a:solidFill>
                        </a:rPr>
                        <a:t> Natrium, Kalium, Lithium</a:t>
                      </a:r>
                      <a:endParaRPr lang="de-DE" sz="1800" dirty="0">
                        <a:solidFill>
                          <a:schemeClr val="tx2"/>
                        </a:solidFill>
                      </a:endParaRPr>
                    </a:p>
                  </a:txBody>
                  <a:tcPr/>
                </a:tc>
                <a:tc>
                  <a:txBody>
                    <a:bodyPr/>
                    <a:lstStyle/>
                    <a:p>
                      <a:r>
                        <a:rPr lang="de-DE" sz="1800" dirty="0">
                          <a:solidFill>
                            <a:schemeClr val="tx2"/>
                          </a:solidFill>
                        </a:rPr>
                        <a:t>Pulverlöscher mit Metallbrandlöschpulver</a:t>
                      </a:r>
                    </a:p>
                  </a:txBody>
                  <a:tcPr/>
                </a:tc>
                <a:extLst>
                  <a:ext uri="{0D108BD9-81ED-4DB2-BD59-A6C34878D82A}">
                    <a16:rowId xmlns:a16="http://schemas.microsoft.com/office/drawing/2014/main" val="10004"/>
                  </a:ext>
                </a:extLst>
              </a:tr>
              <a:tr h="784213">
                <a:tc>
                  <a:txBody>
                    <a:bodyPr/>
                    <a:lstStyle/>
                    <a:p>
                      <a:endParaRPr lang="de-DE" dirty="0">
                        <a:solidFill>
                          <a:schemeClr val="tx2"/>
                        </a:solidFill>
                      </a:endParaRPr>
                    </a:p>
                  </a:txBody>
                  <a:tcPr/>
                </a:tc>
                <a:tc>
                  <a:txBody>
                    <a:bodyPr/>
                    <a:lstStyle/>
                    <a:p>
                      <a:r>
                        <a:rPr lang="de-DE" sz="1800" dirty="0">
                          <a:solidFill>
                            <a:schemeClr val="tx2"/>
                          </a:solidFill>
                        </a:rPr>
                        <a:t>Brände</a:t>
                      </a:r>
                      <a:r>
                        <a:rPr lang="de-DE" sz="1800" baseline="0" dirty="0">
                          <a:solidFill>
                            <a:schemeClr val="tx2"/>
                          </a:solidFill>
                        </a:rPr>
                        <a:t> von Speiseölen oder Speisefetten</a:t>
                      </a:r>
                      <a:endParaRPr lang="de-DE" sz="1800" dirty="0">
                        <a:solidFill>
                          <a:schemeClr val="tx2"/>
                        </a:solidFill>
                      </a:endParaRPr>
                    </a:p>
                  </a:txBody>
                  <a:tcPr/>
                </a:tc>
                <a:tc>
                  <a:txBody>
                    <a:bodyPr/>
                    <a:lstStyle/>
                    <a:p>
                      <a:r>
                        <a:rPr lang="de-DE" sz="1800" dirty="0">
                          <a:solidFill>
                            <a:schemeClr val="tx2"/>
                          </a:solidFill>
                        </a:rPr>
                        <a:t>Speiseöl und Speisefett</a:t>
                      </a:r>
                    </a:p>
                  </a:txBody>
                  <a:tcPr/>
                </a:tc>
                <a:tc>
                  <a:txBody>
                    <a:bodyPr/>
                    <a:lstStyle/>
                    <a:p>
                      <a:r>
                        <a:rPr lang="de-DE" sz="1800" dirty="0">
                          <a:solidFill>
                            <a:schemeClr val="tx2"/>
                          </a:solidFill>
                        </a:rPr>
                        <a:t>Fettbrandlöscher</a:t>
                      </a:r>
                    </a:p>
                  </a:txBody>
                  <a:tcPr/>
                </a:tc>
                <a:extLst>
                  <a:ext uri="{0D108BD9-81ED-4DB2-BD59-A6C34878D82A}">
                    <a16:rowId xmlns:a16="http://schemas.microsoft.com/office/drawing/2014/main" val="10005"/>
                  </a:ext>
                </a:extLst>
              </a:tr>
            </a:tbl>
          </a:graphicData>
        </a:graphic>
      </p:graphicFrame>
      <p:pic>
        <p:nvPicPr>
          <p:cNvPr id="6" name="Grafik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4956" y="1927010"/>
            <a:ext cx="648072" cy="670223"/>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6160" y="2853575"/>
            <a:ext cx="647470" cy="669600"/>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6160" y="3779518"/>
            <a:ext cx="647470" cy="669600"/>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6160" y="4679430"/>
            <a:ext cx="647470" cy="669600"/>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6160" y="5439833"/>
            <a:ext cx="647470" cy="669600"/>
          </a:xfrm>
          <a:prstGeom prst="rect">
            <a:avLst/>
          </a:prstGeom>
        </p:spPr>
      </p:pic>
    </p:spTree>
    <p:extLst>
      <p:ext uri="{BB962C8B-B14F-4D97-AF65-F5344CB8AC3E}">
        <p14:creationId xmlns:p14="http://schemas.microsoft.com/office/powerpoint/2010/main" val="406587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Löschversuch unternehmen</a:t>
            </a:r>
          </a:p>
        </p:txBody>
      </p:sp>
      <p:sp>
        <p:nvSpPr>
          <p:cNvPr id="4" name="Textplatzhalter 3">
            <a:extLst>
              <a:ext uri="{FF2B5EF4-FFF2-40B4-BE49-F238E27FC236}">
                <a16:creationId xmlns:a16="http://schemas.microsoft.com/office/drawing/2014/main" id="{36C2A7CC-5EBA-F4A0-78C9-15074C0ED6CB}"/>
              </a:ext>
            </a:extLst>
          </p:cNvPr>
          <p:cNvSpPr>
            <a:spLocks noGrp="1"/>
          </p:cNvSpPr>
          <p:nvPr>
            <p:ph type="body" sz="quarter" idx="18"/>
          </p:nvPr>
        </p:nvSpPr>
        <p:spPr/>
        <p:txBody>
          <a:bodyPr/>
          <a:lstStyle/>
          <a:p>
            <a:endParaRPr lang="de-DE"/>
          </a:p>
        </p:txBody>
      </p:sp>
      <p:sp>
        <p:nvSpPr>
          <p:cNvPr id="10" name="Inhaltsplatzhalter 9">
            <a:extLst>
              <a:ext uri="{FF2B5EF4-FFF2-40B4-BE49-F238E27FC236}">
                <a16:creationId xmlns:a16="http://schemas.microsoft.com/office/drawing/2014/main" id="{AA99ABE9-8E64-43BF-8F02-36329A6BFA34}"/>
              </a:ext>
            </a:extLst>
          </p:cNvPr>
          <p:cNvSpPr>
            <a:spLocks noGrp="1"/>
          </p:cNvSpPr>
          <p:nvPr>
            <p:ph sz="quarter" idx="19"/>
          </p:nvPr>
        </p:nvSpPr>
        <p:spPr>
          <a:xfrm>
            <a:off x="527051" y="1654946"/>
            <a:ext cx="7873999" cy="4495434"/>
          </a:xfrm>
        </p:spPr>
        <p:txBody>
          <a:bodyPr vert="horz" lIns="0" tIns="0" rIns="0" bIns="0" rtlCol="0" anchor="t">
            <a:noAutofit/>
          </a:bodyPr>
          <a:lstStyle/>
          <a:p>
            <a:pPr marL="359410" lvl="1" indent="-359410"/>
            <a:r>
              <a:rPr lang="de-DE" dirty="0"/>
              <a:t>Verwenden Sie zum Löschen eines </a:t>
            </a:r>
            <a:r>
              <a:rPr lang="de-DE" b="1" dirty="0"/>
              <a:t>Entstehungsbrandes</a:t>
            </a:r>
            <a:r>
              <a:rPr lang="de-DE" dirty="0"/>
              <a:t> die im Betrieb vorhandenen Handfeuerlöscher.</a:t>
            </a:r>
            <a:endParaRPr lang="de-DE"/>
          </a:p>
          <a:p>
            <a:pPr marL="359410" lvl="1" indent="-359410"/>
            <a:r>
              <a:rPr lang="de-DE" dirty="0">
                <a:latin typeface="Calibri"/>
                <a:cs typeface="Calibri"/>
              </a:rPr>
              <a:t>Auf jedem Löscher ist abgebildet, für welche </a:t>
            </a:r>
            <a:r>
              <a:rPr lang="de-DE" b="1" dirty="0">
                <a:latin typeface="Calibri"/>
                <a:cs typeface="Calibri"/>
              </a:rPr>
              <a:t>Brandklasse </a:t>
            </a:r>
            <a:r>
              <a:rPr lang="de-DE" dirty="0">
                <a:latin typeface="Calibri"/>
                <a:cs typeface="Calibri"/>
              </a:rPr>
              <a:t>der jeweilige Löscher geeignet und </a:t>
            </a:r>
            <a:r>
              <a:rPr lang="de-DE" b="1" dirty="0">
                <a:latin typeface="Calibri"/>
                <a:cs typeface="Calibri"/>
              </a:rPr>
              <a:t>wie dieser zu bedienen ist</a:t>
            </a:r>
            <a:r>
              <a:rPr lang="de-DE" dirty="0">
                <a:latin typeface="Calibri"/>
                <a:cs typeface="Calibri"/>
              </a:rPr>
              <a:t>.</a:t>
            </a:r>
          </a:p>
          <a:p>
            <a:pPr marL="359410" lvl="1" indent="-359410"/>
            <a:r>
              <a:rPr lang="de-DE" dirty="0"/>
              <a:t>Achten Sie darauf, dass der Löscher für die vorhandene Brandklasse geeignet ist. </a:t>
            </a:r>
            <a:endParaRPr lang="de-DE" dirty="0">
              <a:cs typeface="Calibri" panose="020F0502020204030204" pitchFamily="34" charset="0"/>
            </a:endParaRPr>
          </a:p>
          <a:p>
            <a:pPr marL="359410" lvl="1" indent="-359410"/>
            <a:r>
              <a:rPr lang="de-DE" dirty="0"/>
              <a:t>Verwenden Sie zum </a:t>
            </a:r>
            <a:r>
              <a:rPr lang="de-DE" b="1" dirty="0"/>
              <a:t>Löschen elektrischer Anlagen CO</a:t>
            </a:r>
            <a:r>
              <a:rPr lang="de-DE" b="1" baseline="-25000" dirty="0"/>
              <a:t>2</a:t>
            </a:r>
            <a:r>
              <a:rPr lang="de-DE" b="1" dirty="0"/>
              <a:t>- </a:t>
            </a:r>
            <a:br>
              <a:rPr lang="de-DE" b="1" dirty="0"/>
            </a:br>
            <a:r>
              <a:rPr lang="de-DE" b="1" dirty="0"/>
              <a:t>oder Pulver-Löscher.</a:t>
            </a:r>
            <a:endParaRPr lang="de-DE" b="1" dirty="0">
              <a:cs typeface="Calibri" panose="020F0502020204030204" pitchFamily="34" charset="0"/>
            </a:endParaRPr>
          </a:p>
          <a:p>
            <a:pPr marL="359410" lvl="1" indent="-359410"/>
            <a:r>
              <a:rPr lang="de-DE" b="1" dirty="0">
                <a:latin typeface="Calibri"/>
                <a:cs typeface="Calibri"/>
              </a:rPr>
              <a:t>Brechen Sie den Löschversuch ab, wenn Sie sich unsicher sind</a:t>
            </a:r>
            <a:r>
              <a:rPr lang="de-DE" dirty="0">
                <a:latin typeface="Calibri"/>
                <a:cs typeface="Calibri"/>
              </a:rPr>
              <a:t>, wie Sie vorgehen müssen, oder selbst gefährdet sind.</a:t>
            </a:r>
          </a:p>
          <a:p>
            <a:endParaRPr lang="de-DE" sz="2400"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27</a:t>
            </a:fld>
            <a:endParaRPr lang="de-DE"/>
          </a:p>
        </p:txBody>
      </p:sp>
      <p:grpSp>
        <p:nvGrpSpPr>
          <p:cNvPr id="9" name="Gruppieren 8">
            <a:extLst>
              <a:ext uri="{FF2B5EF4-FFF2-40B4-BE49-F238E27FC236}">
                <a16:creationId xmlns:a16="http://schemas.microsoft.com/office/drawing/2014/main" id="{A7289D6F-90D5-2BA6-4142-11CEF6BD0575}"/>
              </a:ext>
            </a:extLst>
          </p:cNvPr>
          <p:cNvGrpSpPr/>
          <p:nvPr/>
        </p:nvGrpSpPr>
        <p:grpSpPr>
          <a:xfrm>
            <a:off x="8906454" y="1584710"/>
            <a:ext cx="2766434" cy="3688579"/>
            <a:chOff x="8816392" y="1654946"/>
            <a:chExt cx="2931790" cy="3909053"/>
          </a:xfrm>
        </p:grpSpPr>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16392" y="1654946"/>
              <a:ext cx="2931790" cy="3909053"/>
            </a:xfrm>
            <a:prstGeom prst="rect">
              <a:avLst/>
            </a:prstGeom>
          </p:spPr>
        </p:pic>
        <p:sp>
          <p:nvSpPr>
            <p:cNvPr id="8" name="Rechteck 7">
              <a:extLst>
                <a:ext uri="{FF2B5EF4-FFF2-40B4-BE49-F238E27FC236}">
                  <a16:creationId xmlns:a16="http://schemas.microsoft.com/office/drawing/2014/main" id="{A30F92A2-A6AD-5A0B-6D1B-0698598C4611}"/>
                </a:ext>
              </a:extLst>
            </p:cNvPr>
            <p:cNvSpPr/>
            <p:nvPr/>
          </p:nvSpPr>
          <p:spPr bwMode="gray">
            <a:xfrm>
              <a:off x="9637080" y="3275578"/>
              <a:ext cx="1267326" cy="1026695"/>
            </a:xfrm>
            <a:prstGeom prst="rect">
              <a:avLst/>
            </a:prstGeom>
            <a:noFill/>
            <a:ln w="57150">
              <a:prstDash val="dash"/>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grpSp>
    </p:spTree>
    <p:extLst>
      <p:ext uri="{BB962C8B-B14F-4D97-AF65-F5344CB8AC3E}">
        <p14:creationId xmlns:p14="http://schemas.microsoft.com/office/powerpoint/2010/main" val="224239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Himmel, Person enthält.&#10;&#10;Automatisch generierte Beschreibung">
            <a:extLst>
              <a:ext uri="{FF2B5EF4-FFF2-40B4-BE49-F238E27FC236}">
                <a16:creationId xmlns:a16="http://schemas.microsoft.com/office/drawing/2014/main" id="{05700261-2C2C-2064-E38E-3678F64EEAC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platzhalter 6">
            <a:extLst>
              <a:ext uri="{FF2B5EF4-FFF2-40B4-BE49-F238E27FC236}">
                <a16:creationId xmlns:a16="http://schemas.microsoft.com/office/drawing/2014/main" id="{0DE99FD6-5E29-0435-B061-84E6F76996AB}"/>
              </a:ext>
            </a:extLst>
          </p:cNvPr>
          <p:cNvSpPr>
            <a:spLocks noGrp="1"/>
          </p:cNvSpPr>
          <p:nvPr>
            <p:ph type="body" sz="quarter" idx="18"/>
          </p:nvPr>
        </p:nvSpPr>
        <p:spPr/>
        <p:txBody>
          <a:bodyPr/>
          <a:lstStyle/>
          <a:p>
            <a:endParaRPr lang="de-DE"/>
          </a:p>
        </p:txBody>
      </p:sp>
      <p:sp>
        <p:nvSpPr>
          <p:cNvPr id="12" name="Titel 11">
            <a:extLst>
              <a:ext uri="{FF2B5EF4-FFF2-40B4-BE49-F238E27FC236}">
                <a16:creationId xmlns:a16="http://schemas.microsoft.com/office/drawing/2014/main" id="{A49BF642-F30A-54F0-80D3-F44B5BA67D6D}"/>
              </a:ext>
            </a:extLst>
          </p:cNvPr>
          <p:cNvSpPr>
            <a:spLocks noGrp="1"/>
          </p:cNvSpPr>
          <p:nvPr>
            <p:ph type="title"/>
          </p:nvPr>
        </p:nvSpPr>
        <p:spPr/>
        <p:txBody>
          <a:bodyPr/>
          <a:lstStyle/>
          <a:p>
            <a:endParaRPr lang="de-DE" dirty="0"/>
          </a:p>
        </p:txBody>
      </p:sp>
      <p:sp>
        <p:nvSpPr>
          <p:cNvPr id="3" name="Foliennummernplatzhalter 2"/>
          <p:cNvSpPr>
            <a:spLocks noGrp="1"/>
          </p:cNvSpPr>
          <p:nvPr>
            <p:ph type="sldNum" sz="quarter" idx="4294967295"/>
          </p:nvPr>
        </p:nvSpPr>
        <p:spPr>
          <a:xfrm>
            <a:off x="0" y="7048500"/>
            <a:ext cx="234950" cy="1809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64BF1B-7A00-4FDB-9ACC-13A0BEC11AB6}" type="slidenum">
              <a:rPr kumimoji="0" lang="de-DE" sz="11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de-DE" sz="11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8" name="Textfeld 7">
            <a:extLst>
              <a:ext uri="{FF2B5EF4-FFF2-40B4-BE49-F238E27FC236}">
                <a16:creationId xmlns:a16="http://schemas.microsoft.com/office/drawing/2014/main" id="{845A0294-65C6-1327-CC70-6E52A56607C1}"/>
              </a:ext>
            </a:extLst>
          </p:cNvPr>
          <p:cNvSpPr txBox="1"/>
          <p:nvPr/>
        </p:nvSpPr>
        <p:spPr bwMode="gray">
          <a:xfrm>
            <a:off x="525600" y="673200"/>
            <a:ext cx="7437300" cy="1088020"/>
          </a:xfrm>
          <a:prstGeom prst="rect">
            <a:avLst/>
          </a:prstGeom>
          <a:noFill/>
          <a:ln w="12700">
            <a:noFill/>
          </a:ln>
        </p:spPr>
        <p:txBody>
          <a:bodyPr vert="horz" wrap="square" lIns="0" tIns="0" rIns="0" bIns="0" rtlCol="0">
            <a:noAutofit/>
          </a:bodyPr>
          <a:lstStyle/>
          <a:p>
            <a:pPr marL="0" marR="0" lvl="0" indent="0" algn="l" defTabSz="914377" rtl="0" eaLnBrk="1" fontAlgn="auto" latinLnBrk="0" hangingPunct="1">
              <a:lnSpc>
                <a:spcPct val="100000"/>
              </a:lnSpc>
              <a:spcBef>
                <a:spcPts val="400"/>
              </a:spcBef>
              <a:spcAft>
                <a:spcPts val="400"/>
              </a:spcAft>
              <a:buClrTx/>
              <a:buSzTx/>
              <a:buFontTx/>
              <a:buNone/>
              <a:tabLst/>
              <a:defRPr/>
            </a:pPr>
            <a:r>
              <a:rPr kumimoji="0" lang="de-DE" sz="2400" b="1" i="0" u="none" strike="noStrike" kern="1200" cap="all" spc="0" normalizeH="0" baseline="0" noProof="0" dirty="0">
                <a:ln>
                  <a:noFill/>
                </a:ln>
                <a:solidFill>
                  <a:prstClr val="white"/>
                </a:solidFill>
                <a:effectLst/>
                <a:uLnTx/>
                <a:uFillTx/>
                <a:latin typeface="Calibri" panose="020F0502020204030204"/>
                <a:ea typeface="+mn-ea"/>
                <a:cs typeface="+mn-cs"/>
              </a:rPr>
              <a:t>Ein normaler Feuerlöscher ist in weniger als 20 Sekunden leer – Setzen Sie ihn deshalb immer bewusst ein</a:t>
            </a:r>
          </a:p>
        </p:txBody>
      </p:sp>
      <p:sp>
        <p:nvSpPr>
          <p:cNvPr id="9" name="Textfeld 8">
            <a:extLst>
              <a:ext uri="{FF2B5EF4-FFF2-40B4-BE49-F238E27FC236}">
                <a16:creationId xmlns:a16="http://schemas.microsoft.com/office/drawing/2014/main" id="{31B5B5AA-E3E1-8AE5-B347-FC1FCB672450}"/>
              </a:ext>
            </a:extLst>
          </p:cNvPr>
          <p:cNvSpPr txBox="1"/>
          <p:nvPr/>
        </p:nvSpPr>
        <p:spPr bwMode="gray">
          <a:xfrm>
            <a:off x="8287500" y="5996789"/>
            <a:ext cx="3769112" cy="713678"/>
          </a:xfrm>
          <a:prstGeom prst="rect">
            <a:avLst/>
          </a:prstGeom>
          <a:noFill/>
          <a:ln w="12700">
            <a:noFill/>
          </a:ln>
        </p:spPr>
        <p:txBody>
          <a:bodyPr vert="horz" wrap="square" lIns="0" tIns="0" rIns="0" bIns="0" rtlCol="0" anchor="b">
            <a:noAutofit/>
          </a:bodyPr>
          <a:lstStyle/>
          <a:p>
            <a:pPr marL="0" marR="0" lvl="0" indent="0" algn="r" defTabSz="914377" rtl="0" eaLnBrk="1" fontAlgn="auto" latinLnBrk="0" hangingPunct="1">
              <a:lnSpc>
                <a:spcPct val="100000"/>
              </a:lnSpc>
              <a:spcBef>
                <a:spcPts val="400"/>
              </a:spcBef>
              <a:spcAft>
                <a:spcPts val="400"/>
              </a:spcAft>
              <a:buClrTx/>
              <a:buSzTx/>
              <a:buFontTx/>
              <a:buNone/>
              <a:tabLst/>
              <a:defRPr/>
            </a:pPr>
            <a:r>
              <a:rPr kumimoji="0" lang="de-DE" sz="1200" b="0" i="0" u="none" strike="noStrike" kern="1200" cap="none" spc="0" normalizeH="0" baseline="0" noProof="0" dirty="0">
                <a:ln>
                  <a:noFill/>
                </a:ln>
                <a:solidFill>
                  <a:srgbClr val="5F5F5F"/>
                </a:solidFill>
                <a:effectLst/>
                <a:uLnTx/>
                <a:uFillTx/>
                <a:latin typeface="Calibri" panose="020F0502020204030204"/>
                <a:ea typeface="+mn-ea"/>
                <a:cs typeface="+mn-cs"/>
              </a:rPr>
              <a:t> </a:t>
            </a:r>
            <a:r>
              <a:rPr kumimoji="0" lang="de-DE"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1200" b="0" i="0" u="none" strike="noStrike" kern="1200" cap="none" spc="0" normalizeH="0" baseline="0" noProof="0" dirty="0" err="1">
                <a:ln>
                  <a:noFill/>
                </a:ln>
                <a:solidFill>
                  <a:prstClr val="white"/>
                </a:solidFill>
                <a:effectLst/>
                <a:uLnTx/>
                <a:uFillTx/>
                <a:latin typeface="Calibri" panose="020F0502020204030204"/>
                <a:ea typeface="+mn-ea"/>
                <a:cs typeface="+mn-cs"/>
              </a:rPr>
              <a:t>helivideo</a:t>
            </a:r>
            <a:r>
              <a:rPr kumimoji="0" lang="de-DE" sz="1200" b="0" i="0" u="none" strike="noStrike" kern="1200" cap="none" spc="0" normalizeH="0" baseline="0" noProof="0" dirty="0">
                <a:ln>
                  <a:noFill/>
                </a:ln>
                <a:solidFill>
                  <a:prstClr val="white"/>
                </a:solidFill>
                <a:effectLst/>
                <a:uLnTx/>
                <a:uFillTx/>
                <a:latin typeface="Calibri" panose="020F0502020204030204"/>
                <a:ea typeface="+mn-ea"/>
                <a:cs typeface="+mn-cs"/>
              </a:rPr>
              <a:t> - stock.adobe.com</a:t>
            </a:r>
          </a:p>
        </p:txBody>
      </p:sp>
    </p:spTree>
    <p:extLst>
      <p:ext uri="{BB962C8B-B14F-4D97-AF65-F5344CB8AC3E}">
        <p14:creationId xmlns:p14="http://schemas.microsoft.com/office/powerpoint/2010/main" val="64907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So verwenden Sie den Feuerlöscher richtig</a:t>
            </a:r>
          </a:p>
        </p:txBody>
      </p:sp>
      <p:sp>
        <p:nvSpPr>
          <p:cNvPr id="15" name="Inhaltsplatzhalter 1">
            <a:extLst>
              <a:ext uri="{FF2B5EF4-FFF2-40B4-BE49-F238E27FC236}">
                <a16:creationId xmlns:a16="http://schemas.microsoft.com/office/drawing/2014/main" id="{38692CBC-42A3-4367-8A1F-FBEC56CAC9BF}"/>
              </a:ext>
            </a:extLst>
          </p:cNvPr>
          <p:cNvSpPr>
            <a:spLocks noGrp="1"/>
          </p:cNvSpPr>
          <p:nvPr>
            <p:ph sz="quarter" idx="19"/>
          </p:nvPr>
        </p:nvSpPr>
        <p:spPr>
          <a:xfrm>
            <a:off x="527051" y="1601093"/>
            <a:ext cx="7606296" cy="4495434"/>
          </a:xfrm>
        </p:spPr>
        <p:txBody>
          <a:bodyPr vert="horz" lIns="0" tIns="0" rIns="0" bIns="0" rtlCol="0" anchor="t">
            <a:noAutofit/>
          </a:bodyPr>
          <a:lstStyle/>
          <a:p>
            <a:pPr marL="457200" indent="-457200">
              <a:buClr>
                <a:schemeClr val="accent1"/>
              </a:buClr>
              <a:buFont typeface="+mj-lt"/>
              <a:buAutoNum type="arabicPeriod"/>
            </a:pPr>
            <a:r>
              <a:rPr lang="de-DE" dirty="0"/>
              <a:t>Nie gegen den Wind löschen</a:t>
            </a:r>
          </a:p>
          <a:p>
            <a:pPr marL="457200" indent="-457200">
              <a:buClr>
                <a:schemeClr val="accent1"/>
              </a:buClr>
              <a:buFont typeface="+mj-lt"/>
              <a:buAutoNum type="arabicPeriod"/>
            </a:pPr>
            <a:r>
              <a:rPr lang="de-DE" dirty="0"/>
              <a:t>Brand von vorn unten nach oben bekämpfen</a:t>
            </a:r>
            <a:br>
              <a:rPr lang="de-DE" dirty="0"/>
            </a:br>
            <a:r>
              <a:rPr lang="de-DE" b="1" dirty="0"/>
              <a:t>Ausnahme:</a:t>
            </a:r>
            <a:r>
              <a:rPr lang="de-DE" dirty="0"/>
              <a:t> Tropfbrände von oben nach unten löschen</a:t>
            </a:r>
          </a:p>
          <a:p>
            <a:pPr marL="457200" indent="-457200">
              <a:buClr>
                <a:schemeClr val="accent1"/>
              </a:buClr>
              <a:buFont typeface="+mj-lt"/>
              <a:buAutoNum type="arabicPeriod"/>
            </a:pPr>
            <a:r>
              <a:rPr lang="de-DE" dirty="0"/>
              <a:t>Löschmittelstrahl auf das brennende Material richten</a:t>
            </a:r>
          </a:p>
          <a:p>
            <a:pPr marL="457200" indent="-457200">
              <a:buClr>
                <a:schemeClr val="accent1"/>
              </a:buClr>
              <a:buFont typeface="+mj-lt"/>
              <a:buAutoNum type="arabicPeriod"/>
            </a:pPr>
            <a:r>
              <a:rPr lang="de-DE" dirty="0"/>
              <a:t>Bei Bränden mit gasförmigen Stoffen: erst die Gaszufuhr </a:t>
            </a:r>
            <a:br>
              <a:rPr lang="de-DE" dirty="0"/>
            </a:br>
            <a:r>
              <a:rPr lang="de-DE" dirty="0"/>
              <a:t>unterbrechen</a:t>
            </a:r>
          </a:p>
          <a:p>
            <a:pPr marL="457200" indent="-457200">
              <a:buClr>
                <a:schemeClr val="accent1"/>
              </a:buClr>
              <a:buFont typeface="+mj-lt"/>
              <a:buAutoNum type="arabicPeriod"/>
            </a:pPr>
            <a:r>
              <a:rPr lang="de-DE" dirty="0"/>
              <a:t>Viele Feuerlöscher parallel – nicht hintereinander – einsetzen</a:t>
            </a:r>
          </a:p>
          <a:p>
            <a:pPr marL="457200" indent="-457200">
              <a:buClr>
                <a:schemeClr val="accent1"/>
              </a:buClr>
              <a:buFont typeface="+mj-lt"/>
              <a:buAutoNum type="arabicPeriod"/>
            </a:pPr>
            <a:r>
              <a:rPr lang="de-DE" dirty="0"/>
              <a:t>Keine Selbstgefährdung! Bei sich schnell ausbreitenden Bränden sofort den Rückzug antreten</a:t>
            </a:r>
          </a:p>
          <a:p>
            <a:pPr marL="457200" indent="-457200">
              <a:buClr>
                <a:schemeClr val="accent1"/>
              </a:buClr>
              <a:buFont typeface="+mj-lt"/>
              <a:buAutoNum type="arabicPeriod"/>
            </a:pPr>
            <a:r>
              <a:rPr lang="de-DE" dirty="0">
                <a:latin typeface="Calibri"/>
                <a:cs typeface="Calibri"/>
              </a:rPr>
              <a:t>Einmal gebrauchte Feuerlöscher nicht wiederverwenden</a:t>
            </a:r>
            <a:endParaRPr lang="de-DE" dirty="0">
              <a:cs typeface="Calibri"/>
            </a:endParaRPr>
          </a:p>
          <a:p>
            <a:endParaRPr lang="de-DE" dirty="0"/>
          </a:p>
          <a:p>
            <a:endParaRPr lang="de-DE" dirty="0"/>
          </a:p>
          <a:p>
            <a:endParaRPr lang="de-DE" dirty="0"/>
          </a:p>
          <a:p>
            <a:endParaRPr lang="de-DE" dirty="0"/>
          </a:p>
          <a:p>
            <a:endParaRPr lang="de-DE" dirty="0"/>
          </a:p>
        </p:txBody>
      </p:sp>
      <p:sp>
        <p:nvSpPr>
          <p:cNvPr id="4" name="Fußzeilenplatzhalter 3"/>
          <p:cNvSpPr>
            <a:spLocks noGrp="1"/>
          </p:cNvSpPr>
          <p:nvPr>
            <p:ph type="ftr" sz="quarter" idx="20"/>
          </p:nvPr>
        </p:nvSpPr>
        <p:spPr/>
        <p:txBody>
          <a:bodyPr/>
          <a:lstStyle/>
          <a:p>
            <a:endParaRPr lang="de-DE" dirty="0"/>
          </a:p>
        </p:txBody>
      </p:sp>
      <p:sp>
        <p:nvSpPr>
          <p:cNvPr id="3" name="Foliennummernplatzhalter 2"/>
          <p:cNvSpPr>
            <a:spLocks noGrp="1"/>
          </p:cNvSpPr>
          <p:nvPr>
            <p:ph type="sldNum" sz="quarter" idx="21"/>
          </p:nvPr>
        </p:nvSpPr>
        <p:spPr/>
        <p:txBody>
          <a:bodyPr/>
          <a:lstStyle/>
          <a:p>
            <a:fld id="{9564BF1B-7A00-4FDB-9ACC-13A0BEC11AB6}" type="slidenum">
              <a:rPr lang="de-DE" smtClean="0"/>
              <a:pPr/>
              <a:t>29</a:t>
            </a:fld>
            <a:endParaRPr lang="de-DE"/>
          </a:p>
        </p:txBody>
      </p:sp>
      <p:sp>
        <p:nvSpPr>
          <p:cNvPr id="6" name="Textplatzhalter 5">
            <a:extLst>
              <a:ext uri="{FF2B5EF4-FFF2-40B4-BE49-F238E27FC236}">
                <a16:creationId xmlns:a16="http://schemas.microsoft.com/office/drawing/2014/main" id="{3F79A867-0761-3090-3C58-27566D7471A4}"/>
              </a:ext>
            </a:extLst>
          </p:cNvPr>
          <p:cNvSpPr>
            <a:spLocks noGrp="1"/>
          </p:cNvSpPr>
          <p:nvPr>
            <p:ph type="body" sz="quarter" idx="18"/>
          </p:nvPr>
        </p:nvSpPr>
        <p:spPr/>
        <p:txBody>
          <a:bodyPr/>
          <a:lstStyle/>
          <a:p>
            <a:endParaRPr lang="de-DE"/>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1783" y="1596331"/>
            <a:ext cx="3402692" cy="2268462"/>
          </a:xfrm>
          <a:prstGeom prst="rect">
            <a:avLst/>
          </a:prstGeom>
        </p:spPr>
      </p:pic>
    </p:spTree>
    <p:extLst>
      <p:ext uri="{BB962C8B-B14F-4D97-AF65-F5344CB8AC3E}">
        <p14:creationId xmlns:p14="http://schemas.microsoft.com/office/powerpoint/2010/main" val="16360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Intro	</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Agenda</a:t>
            </a:r>
          </a:p>
        </p:txBody>
      </p:sp>
      <p:sp>
        <p:nvSpPr>
          <p:cNvPr id="14" name="Inhaltsplatzhalter 13">
            <a:extLst>
              <a:ext uri="{FF2B5EF4-FFF2-40B4-BE49-F238E27FC236}">
                <a16:creationId xmlns:a16="http://schemas.microsoft.com/office/drawing/2014/main" id="{7AE620D2-74B8-A077-C325-5EF8C8514004}"/>
              </a:ext>
            </a:extLst>
          </p:cNvPr>
          <p:cNvSpPr>
            <a:spLocks noGrp="1"/>
          </p:cNvSpPr>
          <p:nvPr>
            <p:ph sz="quarter" idx="19"/>
          </p:nvPr>
        </p:nvSpPr>
        <p:spPr/>
        <p:txBody>
          <a:bodyPr/>
          <a:lstStyle/>
          <a:p>
            <a:r>
              <a:rPr lang="de-DE" dirty="0"/>
              <a:t>Brandentstehung und Brandvorbeugung</a:t>
            </a:r>
          </a:p>
          <a:p>
            <a:pPr lvl="1"/>
            <a:r>
              <a:rPr lang="de-DE" dirty="0"/>
              <a:t>Voraussetzungen für einen Brand</a:t>
            </a:r>
          </a:p>
          <a:p>
            <a:pPr lvl="1"/>
            <a:r>
              <a:rPr lang="de-DE" dirty="0"/>
              <a:t>Strategien, um Brände zu verhindern</a:t>
            </a:r>
          </a:p>
          <a:p>
            <a:pPr lvl="1"/>
            <a:r>
              <a:rPr lang="de-DE" dirty="0"/>
              <a:t>Konkrete Schutzmaßnahmen</a:t>
            </a:r>
          </a:p>
          <a:p>
            <a:r>
              <a:rPr lang="de-DE" dirty="0"/>
              <a:t>Verhalten im Brandfall</a:t>
            </a:r>
          </a:p>
          <a:p>
            <a:pPr lvl="1"/>
            <a:r>
              <a:rPr lang="de-DE" dirty="0"/>
              <a:t>Sicheres Verhalten im Brandfall</a:t>
            </a:r>
          </a:p>
          <a:p>
            <a:pPr lvl="1"/>
            <a:r>
              <a:rPr lang="de-DE" dirty="0"/>
              <a:t>Brandschutzzeichen, Warnzeichen</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1"/>
          </p:nvPr>
        </p:nvSpPr>
        <p:spPr/>
        <p:txBody>
          <a:bodyPr/>
          <a:lstStyle/>
          <a:p>
            <a:fld id="{521AE3AC-DDCA-45D4-9B2A-A2DBEA872607}" type="slidenum">
              <a:rPr lang="de-DE" smtClean="0"/>
              <a:pPr/>
              <a:t>3</a:t>
            </a:fld>
            <a:endParaRPr lang="de-DE" dirty="0"/>
          </a:p>
        </p:txBody>
      </p:sp>
      <p:sp>
        <p:nvSpPr>
          <p:cNvPr id="15" name="Inhaltsplatzhalter 14">
            <a:extLst>
              <a:ext uri="{FF2B5EF4-FFF2-40B4-BE49-F238E27FC236}">
                <a16:creationId xmlns:a16="http://schemas.microsoft.com/office/drawing/2014/main" id="{097818A2-F7DB-3C72-595D-993B9AAE6708}"/>
              </a:ext>
            </a:extLst>
          </p:cNvPr>
          <p:cNvSpPr>
            <a:spLocks noGrp="1"/>
          </p:cNvSpPr>
          <p:nvPr>
            <p:ph sz="quarter" idx="22"/>
          </p:nvPr>
        </p:nvSpPr>
        <p:spPr/>
        <p:txBody>
          <a:bodyPr/>
          <a:lstStyle/>
          <a:p>
            <a:pPr>
              <a:buFont typeface="+mj-lt"/>
              <a:buAutoNum type="arabicPeriod" startAt="3"/>
            </a:pPr>
            <a:r>
              <a:rPr lang="de-DE" dirty="0"/>
              <a:t>Brandbekämpfung</a:t>
            </a:r>
          </a:p>
          <a:p>
            <a:pPr lvl="1"/>
            <a:r>
              <a:rPr lang="de-DE" dirty="0"/>
              <a:t>Brandklassen</a:t>
            </a:r>
          </a:p>
          <a:p>
            <a:pPr lvl="1"/>
            <a:r>
              <a:rPr lang="de-DE" dirty="0"/>
              <a:t>Richtig löschen</a:t>
            </a:r>
          </a:p>
          <a:p>
            <a:pPr lvl="1"/>
            <a:r>
              <a:rPr lang="de-DE" dirty="0"/>
              <a:t>Gefährdung durch CO</a:t>
            </a:r>
            <a:r>
              <a:rPr lang="de-DE" baseline="-25000" dirty="0"/>
              <a:t>2</a:t>
            </a:r>
            <a:r>
              <a:rPr lang="de-DE" dirty="0"/>
              <a:t>-Löscher</a:t>
            </a:r>
          </a:p>
          <a:p>
            <a:pPr lvl="1"/>
            <a:r>
              <a:rPr lang="de-DE" dirty="0"/>
              <a:t>Verhalten nach dem Brand</a:t>
            </a:r>
          </a:p>
        </p:txBody>
      </p:sp>
      <p:sp>
        <p:nvSpPr>
          <p:cNvPr id="7" name="Inhaltsplatzhalter 3">
            <a:extLst>
              <a:ext uri="{FF2B5EF4-FFF2-40B4-BE49-F238E27FC236}">
                <a16:creationId xmlns:a16="http://schemas.microsoft.com/office/drawing/2014/main" id="{BAD69472-0EFB-C30D-A1A2-DD69806B02EC}"/>
              </a:ext>
            </a:extLst>
          </p:cNvPr>
          <p:cNvSpPr txBox="1">
            <a:spLocks/>
          </p:cNvSpPr>
          <p:nvPr/>
        </p:nvSpPr>
        <p:spPr bwMode="gray">
          <a:xfrm>
            <a:off x="4665914" y="1601093"/>
            <a:ext cx="3948696" cy="4495434"/>
          </a:xfrm>
          <a:prstGeom prst="rect">
            <a:avLst/>
          </a:prstGeom>
        </p:spPr>
        <p:txBody>
          <a:bodyPr vert="horz" lIns="0" tIns="0" rIns="0" bIns="0" rtlCol="0">
            <a:noAutofit/>
          </a:bodyPr>
          <a:lstStyle>
            <a:lvl1pPr marL="0" indent="0" algn="l" defTabSz="914377" rtl="0" eaLnBrk="1" latinLnBrk="0" hangingPunct="1">
              <a:lnSpc>
                <a:spcPct val="100000"/>
              </a:lnSpc>
              <a:spcBef>
                <a:spcPts val="400"/>
              </a:spcBef>
              <a:spcAft>
                <a:spcPts val="400"/>
              </a:spcAft>
              <a:buFont typeface="Arial" panose="020B0604020202020204" pitchFamily="34" charset="0"/>
              <a:buChar char="​"/>
              <a:defRPr sz="1400" kern="1200">
                <a:solidFill>
                  <a:schemeClr val="tx2"/>
                </a:solidFill>
                <a:latin typeface="Calibri" panose="020F0502020204030204" pitchFamily="34" charset="0"/>
                <a:ea typeface="+mn-ea"/>
                <a:cs typeface="+mn-cs"/>
              </a:defRPr>
            </a:lvl1pPr>
            <a:lvl2pPr marL="216000" indent="-216000" algn="l" defTabSz="914377" rtl="0" eaLnBrk="1" latinLnBrk="0" hangingPunct="1">
              <a:lnSpc>
                <a:spcPct val="100000"/>
              </a:lnSpc>
              <a:spcBef>
                <a:spcPts val="400"/>
              </a:spcBef>
              <a:spcAft>
                <a:spcPts val="400"/>
              </a:spcAft>
              <a:buClr>
                <a:schemeClr val="accent1"/>
              </a:buClr>
              <a:buSzPct val="115000"/>
              <a:buFontTx/>
              <a:buBlip>
                <a:blip r:embed="rId3">
                  <a:extLst>
                    <a:ext uri="{96DAC541-7B7A-43D3-8B79-37D633B846F1}">
                      <asvg:svgBlip xmlns:asvg="http://schemas.microsoft.com/office/drawing/2016/SVG/main" r:embed="rId4"/>
                    </a:ext>
                  </a:extLst>
                </a:blip>
              </a:buBlip>
              <a:defRPr sz="1400" kern="1200">
                <a:solidFill>
                  <a:schemeClr val="tx2"/>
                </a:solidFill>
                <a:latin typeface="Calibri" panose="020F0502020204030204" pitchFamily="34" charset="0"/>
                <a:ea typeface="+mn-ea"/>
                <a:cs typeface="+mn-cs"/>
              </a:defRPr>
            </a:lvl2pPr>
            <a:lvl3pPr marL="432000" indent="-216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1400" kern="1200">
                <a:solidFill>
                  <a:schemeClr val="tx2"/>
                </a:solidFill>
                <a:latin typeface="Calibri" panose="020F0502020204030204" pitchFamily="34" charset="0"/>
                <a:ea typeface="+mn-ea"/>
                <a:cs typeface="+mn-cs"/>
              </a:defRPr>
            </a:lvl3pPr>
            <a:lvl4pPr marL="648000" indent="-216000" algn="l" defTabSz="914377" rtl="0" eaLnBrk="1" latinLnBrk="0" hangingPunct="1">
              <a:lnSpc>
                <a:spcPct val="100000"/>
              </a:lnSpc>
              <a:spcBef>
                <a:spcPts val="0"/>
              </a:spcBef>
              <a:spcAft>
                <a:spcPts val="400"/>
              </a:spcAft>
              <a:buClr>
                <a:schemeClr val="accent1"/>
              </a:buClr>
              <a:buFont typeface="Arial" panose="020B0604020202020204" pitchFamily="34" charset="0"/>
              <a:buChar char="•"/>
              <a:defRPr sz="1400" kern="1200">
                <a:solidFill>
                  <a:schemeClr val="tx2"/>
                </a:solidFill>
                <a:latin typeface="Calibri" panose="020F0502020204030204" pitchFamily="34" charset="0"/>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1600" b="0"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0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a:lstStyle>
          <a:p>
            <a:endParaRPr lang="de-DE" dirty="0"/>
          </a:p>
        </p:txBody>
      </p:sp>
      <p:sp>
        <p:nvSpPr>
          <p:cNvPr id="8" name="Inhaltsplatzhalter 3">
            <a:extLst>
              <a:ext uri="{FF2B5EF4-FFF2-40B4-BE49-F238E27FC236}">
                <a16:creationId xmlns:a16="http://schemas.microsoft.com/office/drawing/2014/main" id="{981D8C4F-EF68-79DE-3ED7-3126ED4C24F4}"/>
              </a:ext>
            </a:extLst>
          </p:cNvPr>
          <p:cNvSpPr txBox="1">
            <a:spLocks/>
          </p:cNvSpPr>
          <p:nvPr/>
        </p:nvSpPr>
        <p:spPr bwMode="gray">
          <a:xfrm>
            <a:off x="4475747" y="1576493"/>
            <a:ext cx="3948696" cy="4495434"/>
          </a:xfrm>
          <a:prstGeom prst="rect">
            <a:avLst/>
          </a:prstGeom>
        </p:spPr>
        <p:txBody>
          <a:bodyPr vert="horz" lIns="0" tIns="0" rIns="0" bIns="0" rtlCol="0">
            <a:noAutofit/>
          </a:bodyPr>
          <a:lstStyle>
            <a:lvl1pPr marL="0" indent="0" algn="l" defTabSz="914377" rtl="0" eaLnBrk="1" latinLnBrk="0" hangingPunct="1">
              <a:lnSpc>
                <a:spcPct val="100000"/>
              </a:lnSpc>
              <a:spcBef>
                <a:spcPts val="400"/>
              </a:spcBef>
              <a:spcAft>
                <a:spcPts val="400"/>
              </a:spcAft>
              <a:buFont typeface="Arial" panose="020B0604020202020204" pitchFamily="34" charset="0"/>
              <a:buChar char="​"/>
              <a:defRPr sz="1400" kern="1200">
                <a:solidFill>
                  <a:schemeClr val="tx2"/>
                </a:solidFill>
                <a:latin typeface="Calibri" panose="020F0502020204030204" pitchFamily="34" charset="0"/>
                <a:ea typeface="+mn-ea"/>
                <a:cs typeface="+mn-cs"/>
              </a:defRPr>
            </a:lvl1pPr>
            <a:lvl2pPr marL="216000" indent="-216000" algn="l" defTabSz="914377" rtl="0" eaLnBrk="1" latinLnBrk="0" hangingPunct="1">
              <a:lnSpc>
                <a:spcPct val="100000"/>
              </a:lnSpc>
              <a:spcBef>
                <a:spcPts val="400"/>
              </a:spcBef>
              <a:spcAft>
                <a:spcPts val="400"/>
              </a:spcAft>
              <a:buClr>
                <a:schemeClr val="accent1"/>
              </a:buClr>
              <a:buSzPct val="115000"/>
              <a:buFontTx/>
              <a:buBlip>
                <a:blip r:embed="rId3">
                  <a:extLst>
                    <a:ext uri="{96DAC541-7B7A-43D3-8B79-37D633B846F1}">
                      <asvg:svgBlip xmlns:asvg="http://schemas.microsoft.com/office/drawing/2016/SVG/main" r:embed="rId4"/>
                    </a:ext>
                  </a:extLst>
                </a:blip>
              </a:buBlip>
              <a:defRPr sz="1400" kern="1200">
                <a:solidFill>
                  <a:schemeClr val="tx2"/>
                </a:solidFill>
                <a:latin typeface="Calibri" panose="020F0502020204030204" pitchFamily="34" charset="0"/>
                <a:ea typeface="+mn-ea"/>
                <a:cs typeface="+mn-cs"/>
              </a:defRPr>
            </a:lvl2pPr>
            <a:lvl3pPr marL="432000" indent="-216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1400" kern="1200">
                <a:solidFill>
                  <a:schemeClr val="tx2"/>
                </a:solidFill>
                <a:latin typeface="Calibri" panose="020F0502020204030204" pitchFamily="34" charset="0"/>
                <a:ea typeface="+mn-ea"/>
                <a:cs typeface="+mn-cs"/>
              </a:defRPr>
            </a:lvl3pPr>
            <a:lvl4pPr marL="648000" indent="-216000" algn="l" defTabSz="914377" rtl="0" eaLnBrk="1" latinLnBrk="0" hangingPunct="1">
              <a:lnSpc>
                <a:spcPct val="100000"/>
              </a:lnSpc>
              <a:spcBef>
                <a:spcPts val="0"/>
              </a:spcBef>
              <a:spcAft>
                <a:spcPts val="400"/>
              </a:spcAft>
              <a:buClr>
                <a:schemeClr val="accent1"/>
              </a:buClr>
              <a:buFont typeface="Arial" panose="020B0604020202020204" pitchFamily="34" charset="0"/>
              <a:buChar char="•"/>
              <a:defRPr sz="1400" kern="1200">
                <a:solidFill>
                  <a:schemeClr val="tx2"/>
                </a:solidFill>
                <a:latin typeface="Calibri" panose="020F0502020204030204" pitchFamily="34" charset="0"/>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1600" b="0"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0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a:lstStyle>
          <a:p>
            <a:endParaRPr lang="de-DE" dirty="0"/>
          </a:p>
        </p:txBody>
      </p:sp>
      <p:sp>
        <p:nvSpPr>
          <p:cNvPr id="9" name="Inhaltsplatzhalter 3">
            <a:extLst>
              <a:ext uri="{FF2B5EF4-FFF2-40B4-BE49-F238E27FC236}">
                <a16:creationId xmlns:a16="http://schemas.microsoft.com/office/drawing/2014/main" id="{FE519FDF-8389-4D1C-6365-4C07ED415386}"/>
              </a:ext>
            </a:extLst>
          </p:cNvPr>
          <p:cNvSpPr txBox="1">
            <a:spLocks/>
          </p:cNvSpPr>
          <p:nvPr/>
        </p:nvSpPr>
        <p:spPr bwMode="gray">
          <a:xfrm>
            <a:off x="4665914" y="1601093"/>
            <a:ext cx="3948696" cy="4495434"/>
          </a:xfrm>
          <a:prstGeom prst="rect">
            <a:avLst/>
          </a:prstGeom>
        </p:spPr>
        <p:txBody>
          <a:bodyPr vert="horz" lIns="0" tIns="0" rIns="0" bIns="0" rtlCol="0">
            <a:noAutofit/>
          </a:bodyPr>
          <a:lstStyle>
            <a:lvl1pPr marL="0" indent="0" algn="l" defTabSz="914377" rtl="0" eaLnBrk="1" latinLnBrk="0" hangingPunct="1">
              <a:lnSpc>
                <a:spcPct val="100000"/>
              </a:lnSpc>
              <a:spcBef>
                <a:spcPts val="400"/>
              </a:spcBef>
              <a:spcAft>
                <a:spcPts val="400"/>
              </a:spcAft>
              <a:buFont typeface="Arial" panose="020B0604020202020204" pitchFamily="34" charset="0"/>
              <a:buChar char="​"/>
              <a:defRPr sz="1400" kern="1200">
                <a:solidFill>
                  <a:schemeClr val="tx2"/>
                </a:solidFill>
                <a:latin typeface="Calibri" panose="020F0502020204030204" pitchFamily="34" charset="0"/>
                <a:ea typeface="+mn-ea"/>
                <a:cs typeface="+mn-cs"/>
              </a:defRPr>
            </a:lvl1pPr>
            <a:lvl2pPr marL="216000" indent="-216000" algn="l" defTabSz="914377" rtl="0" eaLnBrk="1" latinLnBrk="0" hangingPunct="1">
              <a:lnSpc>
                <a:spcPct val="100000"/>
              </a:lnSpc>
              <a:spcBef>
                <a:spcPts val="400"/>
              </a:spcBef>
              <a:spcAft>
                <a:spcPts val="400"/>
              </a:spcAft>
              <a:buClr>
                <a:schemeClr val="accent1"/>
              </a:buClr>
              <a:buSzPct val="115000"/>
              <a:buFontTx/>
              <a:buBlip>
                <a:blip r:embed="rId3">
                  <a:extLst>
                    <a:ext uri="{96DAC541-7B7A-43D3-8B79-37D633B846F1}">
                      <asvg:svgBlip xmlns:asvg="http://schemas.microsoft.com/office/drawing/2016/SVG/main" r:embed="rId4"/>
                    </a:ext>
                  </a:extLst>
                </a:blip>
              </a:buBlip>
              <a:defRPr sz="1400" kern="1200">
                <a:solidFill>
                  <a:schemeClr val="tx2"/>
                </a:solidFill>
                <a:latin typeface="Calibri" panose="020F0502020204030204" pitchFamily="34" charset="0"/>
                <a:ea typeface="+mn-ea"/>
                <a:cs typeface="+mn-cs"/>
              </a:defRPr>
            </a:lvl2pPr>
            <a:lvl3pPr marL="432000" indent="-216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1400" kern="1200">
                <a:solidFill>
                  <a:schemeClr val="tx2"/>
                </a:solidFill>
                <a:latin typeface="Calibri" panose="020F0502020204030204" pitchFamily="34" charset="0"/>
                <a:ea typeface="+mn-ea"/>
                <a:cs typeface="+mn-cs"/>
              </a:defRPr>
            </a:lvl3pPr>
            <a:lvl4pPr marL="648000" indent="-216000" algn="l" defTabSz="914377" rtl="0" eaLnBrk="1" latinLnBrk="0" hangingPunct="1">
              <a:lnSpc>
                <a:spcPct val="100000"/>
              </a:lnSpc>
              <a:spcBef>
                <a:spcPts val="0"/>
              </a:spcBef>
              <a:spcAft>
                <a:spcPts val="400"/>
              </a:spcAft>
              <a:buClr>
                <a:schemeClr val="accent1"/>
              </a:buClr>
              <a:buFont typeface="Arial" panose="020B0604020202020204" pitchFamily="34" charset="0"/>
              <a:buChar char="•"/>
              <a:defRPr sz="1400" kern="1200">
                <a:solidFill>
                  <a:schemeClr val="tx2"/>
                </a:solidFill>
                <a:latin typeface="Calibri" panose="020F0502020204030204" pitchFamily="34" charset="0"/>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1600" b="0"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16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0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414895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517465B-70FF-DB37-A6C4-A5EFB1A87426}"/>
              </a:ext>
            </a:extLst>
          </p:cNvPr>
          <p:cNvSpPr>
            <a:spLocks noGrp="1"/>
          </p:cNvSpPr>
          <p:nvPr>
            <p:ph type="body" sz="quarter" idx="18"/>
          </p:nvPr>
        </p:nvSpPr>
        <p:spPr/>
        <p:txBody>
          <a:bodyPr/>
          <a:lstStyle/>
          <a:p>
            <a:r>
              <a:rPr lang="de-DE" dirty="0"/>
              <a:t>Löschdecken sind ungeeignet – verwenden Sie einen Feuerlöscher</a:t>
            </a:r>
          </a:p>
        </p:txBody>
      </p:sp>
      <p:sp>
        <p:nvSpPr>
          <p:cNvPr id="8" name="Inhaltsplatzhalter 7">
            <a:extLst>
              <a:ext uri="{FF2B5EF4-FFF2-40B4-BE49-F238E27FC236}">
                <a16:creationId xmlns:a16="http://schemas.microsoft.com/office/drawing/2014/main" id="{D9086A52-8784-3229-5ACA-2678E084FD6E}"/>
              </a:ext>
            </a:extLst>
          </p:cNvPr>
          <p:cNvSpPr>
            <a:spLocks noGrp="1"/>
          </p:cNvSpPr>
          <p:nvPr>
            <p:ph idx="1"/>
          </p:nvPr>
        </p:nvSpPr>
        <p:spPr>
          <a:xfrm>
            <a:off x="527051" y="1601093"/>
            <a:ext cx="7606297" cy="4495434"/>
          </a:xfrm>
        </p:spPr>
        <p:txBody>
          <a:bodyPr vert="horz" lIns="0" tIns="0" rIns="0" bIns="0" rtlCol="0" anchor="t">
            <a:noAutofit/>
          </a:bodyPr>
          <a:lstStyle/>
          <a:p>
            <a:r>
              <a:rPr lang="de-DE" dirty="0">
                <a:latin typeface="Calibri"/>
                <a:cs typeface="Calibri"/>
              </a:rPr>
              <a:t>So löschen Sie eine brennende Person richtig</a:t>
            </a:r>
          </a:p>
          <a:p>
            <a:pPr marL="359410" lvl="1" indent="-359410">
              <a:spcBef>
                <a:spcPts val="200"/>
              </a:spcBef>
              <a:spcAft>
                <a:spcPts val="200"/>
              </a:spcAft>
              <a:buFont typeface="Symbol" panose="05050102010706020507" pitchFamily="18" charset="2"/>
              <a:buChar char="-"/>
            </a:pPr>
            <a:r>
              <a:rPr lang="de-DE" sz="2000" b="1" dirty="0"/>
              <a:t>Hindern Sie die brennende Person am Weglaufen. </a:t>
            </a:r>
            <a:r>
              <a:rPr lang="de-DE" sz="2000" dirty="0"/>
              <a:t>Bringen Sie sie </a:t>
            </a:r>
            <a:br>
              <a:rPr lang="de-DE" sz="2000" dirty="0"/>
            </a:br>
            <a:r>
              <a:rPr lang="de-DE" sz="2000" dirty="0"/>
              <a:t>ggf. zu Boden.</a:t>
            </a:r>
            <a:endParaRPr lang="de-DE" sz="2000" dirty="0">
              <a:cs typeface="Calibri" panose="020F0502020204030204" pitchFamily="34" charset="0"/>
            </a:endParaRPr>
          </a:p>
          <a:p>
            <a:pPr marL="359410" lvl="1" indent="-359410">
              <a:spcBef>
                <a:spcPts val="200"/>
              </a:spcBef>
              <a:spcAft>
                <a:spcPts val="200"/>
              </a:spcAft>
              <a:buFont typeface="Symbol" panose="05050102010706020507" pitchFamily="18" charset="2"/>
              <a:buChar char="-"/>
            </a:pPr>
            <a:r>
              <a:rPr lang="de-DE" sz="2000" dirty="0"/>
              <a:t>Halten Sie einen </a:t>
            </a:r>
            <a:r>
              <a:rPr lang="de-DE" sz="2000" b="1" dirty="0"/>
              <a:t>Mindestabstand von 2 bis 3 m </a:t>
            </a:r>
            <a:r>
              <a:rPr lang="de-DE" sz="2000" dirty="0"/>
              <a:t>zur brennenden Person ein.</a:t>
            </a:r>
            <a:endParaRPr lang="de-DE" sz="2000" dirty="0">
              <a:cs typeface="Calibri" panose="020F0502020204030204" pitchFamily="34" charset="0"/>
            </a:endParaRPr>
          </a:p>
          <a:p>
            <a:pPr marL="359410" lvl="1" indent="-359410">
              <a:spcBef>
                <a:spcPts val="200"/>
              </a:spcBef>
              <a:spcAft>
                <a:spcPts val="200"/>
              </a:spcAft>
              <a:buFont typeface="Symbol" panose="05050102010706020507" pitchFamily="18" charset="2"/>
              <a:buChar char="-"/>
            </a:pPr>
            <a:r>
              <a:rPr lang="de-DE" sz="2000" dirty="0"/>
              <a:t>Achten Sie darauf, das Gesicht möglichst nicht mit dem Löschmittel </a:t>
            </a:r>
            <a:br>
              <a:rPr lang="de-DE" sz="2000" dirty="0"/>
            </a:br>
            <a:r>
              <a:rPr lang="de-DE" sz="2000" dirty="0"/>
              <a:t>zu beaufschlagen.</a:t>
            </a:r>
            <a:endParaRPr lang="de-DE" sz="2000" dirty="0">
              <a:cs typeface="Calibri" panose="020F0502020204030204" pitchFamily="34" charset="0"/>
            </a:endParaRPr>
          </a:p>
          <a:p>
            <a:pPr marL="359410" lvl="1" indent="-359410">
              <a:spcBef>
                <a:spcPts val="200"/>
              </a:spcBef>
              <a:spcAft>
                <a:spcPts val="200"/>
              </a:spcAft>
              <a:buFont typeface="Symbol" panose="05050102010706020507" pitchFamily="18" charset="2"/>
              <a:buChar char="-"/>
            </a:pPr>
            <a:r>
              <a:rPr lang="de-DE" sz="2000" dirty="0"/>
              <a:t>Richten Sie den </a:t>
            </a:r>
            <a:r>
              <a:rPr lang="de-DE" sz="2000" b="1" dirty="0"/>
              <a:t>ersten Löschimpuls auf den Oberkörper </a:t>
            </a:r>
            <a:r>
              <a:rPr lang="de-DE" sz="2000" dirty="0"/>
              <a:t>(Brust und Schulter). So schützen Sie Hals und Kopf vor den hochzündelnden Flammen.</a:t>
            </a:r>
            <a:endParaRPr lang="de-DE" sz="2000" dirty="0">
              <a:cs typeface="Calibri" panose="020F0502020204030204" pitchFamily="34" charset="0"/>
            </a:endParaRPr>
          </a:p>
          <a:p>
            <a:pPr marL="359410" lvl="1" indent="-359410">
              <a:spcBef>
                <a:spcPts val="200"/>
              </a:spcBef>
              <a:spcAft>
                <a:spcPts val="200"/>
              </a:spcAft>
              <a:buFont typeface="Symbol" panose="05050102010706020507" pitchFamily="18" charset="2"/>
              <a:buChar char="-"/>
            </a:pPr>
            <a:r>
              <a:rPr lang="de-DE" sz="2000" dirty="0"/>
              <a:t>Führen Sie den Löschstrahl anschließend am Körper weiter </a:t>
            </a:r>
            <a:r>
              <a:rPr lang="de-DE" sz="2000" b="1" dirty="0"/>
              <a:t>nach unten</a:t>
            </a:r>
            <a:r>
              <a:rPr lang="de-DE" sz="2000" dirty="0"/>
              <a:t> und </a:t>
            </a:r>
            <a:r>
              <a:rPr lang="de-DE" sz="2000" b="1" dirty="0"/>
              <a:t>zu den Seiten</a:t>
            </a:r>
            <a:r>
              <a:rPr lang="de-DE" sz="2000" dirty="0"/>
              <a:t>.</a:t>
            </a:r>
            <a:endParaRPr lang="de-DE" sz="2000" dirty="0">
              <a:cs typeface="Calibri" panose="020F0502020204030204" pitchFamily="34" charset="0"/>
            </a:endParaRPr>
          </a:p>
          <a:p>
            <a:pPr marL="359410" lvl="1" indent="-359410">
              <a:spcBef>
                <a:spcPts val="200"/>
              </a:spcBef>
              <a:spcAft>
                <a:spcPts val="200"/>
              </a:spcAft>
              <a:buFont typeface="Symbol" panose="05050102010706020507" pitchFamily="18" charset="2"/>
              <a:buChar char="-"/>
            </a:pPr>
            <a:r>
              <a:rPr lang="de-DE" sz="2000" dirty="0"/>
              <a:t>Beachten Sie die Gebrauchsanleitung des Feuerlöschers.</a:t>
            </a:r>
            <a:endParaRPr lang="de-DE" sz="2000" dirty="0">
              <a:cs typeface="Calibri" panose="020F0502020204030204" pitchFamily="34" charset="0"/>
            </a:endParaRPr>
          </a:p>
          <a:p>
            <a:endParaRPr lang="de-DE" dirty="0"/>
          </a:p>
          <a:p>
            <a:endParaRPr lang="de-DE" dirty="0"/>
          </a:p>
          <a:p>
            <a:endParaRPr lang="de-DE" dirty="0"/>
          </a:p>
        </p:txBody>
      </p:sp>
      <p:sp>
        <p:nvSpPr>
          <p:cNvPr id="5" name="Fußzeilenplatzhalter 4">
            <a:extLst>
              <a:ext uri="{FF2B5EF4-FFF2-40B4-BE49-F238E27FC236}">
                <a16:creationId xmlns:a16="http://schemas.microsoft.com/office/drawing/2014/main" id="{FA8D4583-F9EA-5590-2908-54F5FEF960C5}"/>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918A6D88-3EAE-2FA3-5D2B-6849BD61FA7C}"/>
              </a:ext>
            </a:extLst>
          </p:cNvPr>
          <p:cNvSpPr>
            <a:spLocks noGrp="1"/>
          </p:cNvSpPr>
          <p:nvPr>
            <p:ph type="sldNum" sz="quarter" idx="20"/>
          </p:nvPr>
        </p:nvSpPr>
        <p:spPr/>
        <p:txBody>
          <a:bodyPr/>
          <a:lstStyle/>
          <a:p>
            <a:fld id="{521AE3AC-DDCA-45D4-9B2A-A2DBEA872607}" type="slidenum">
              <a:rPr lang="de-DE" smtClean="0"/>
              <a:pPr/>
              <a:t>30</a:t>
            </a:fld>
            <a:endParaRPr lang="de-DE" dirty="0"/>
          </a:p>
        </p:txBody>
      </p:sp>
      <p:sp>
        <p:nvSpPr>
          <p:cNvPr id="2" name="Titel 1">
            <a:extLst>
              <a:ext uri="{FF2B5EF4-FFF2-40B4-BE49-F238E27FC236}">
                <a16:creationId xmlns:a16="http://schemas.microsoft.com/office/drawing/2014/main" id="{C42F3BAE-BB4E-5F31-BAAB-19BFA1EB120B}"/>
              </a:ext>
            </a:extLst>
          </p:cNvPr>
          <p:cNvSpPr>
            <a:spLocks noGrp="1"/>
          </p:cNvSpPr>
          <p:nvPr>
            <p:ph type="title"/>
          </p:nvPr>
        </p:nvSpPr>
        <p:spPr/>
        <p:txBody>
          <a:bodyPr/>
          <a:lstStyle/>
          <a:p>
            <a:r>
              <a:rPr lang="de-DE" dirty="0"/>
              <a:t>Löschen von Personen</a:t>
            </a:r>
          </a:p>
        </p:txBody>
      </p:sp>
      <p:pic>
        <p:nvPicPr>
          <p:cNvPr id="4" name="Grafik 3" descr="Ein Bild, das Feuer, Kochen, Autobombe, draußen enthält.&#10;&#10;Automatisch generierte Beschreibung">
            <a:extLst>
              <a:ext uri="{FF2B5EF4-FFF2-40B4-BE49-F238E27FC236}">
                <a16:creationId xmlns:a16="http://schemas.microsoft.com/office/drawing/2014/main" id="{E4E409DF-DE31-A6CB-EB33-831C044B20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15484" y="1560527"/>
            <a:ext cx="3132307" cy="4536000"/>
          </a:xfrm>
          <a:prstGeom prst="rect">
            <a:avLst/>
          </a:prstGeom>
        </p:spPr>
      </p:pic>
      <p:sp>
        <p:nvSpPr>
          <p:cNvPr id="7" name="Textfeld 6">
            <a:extLst>
              <a:ext uri="{FF2B5EF4-FFF2-40B4-BE49-F238E27FC236}">
                <a16:creationId xmlns:a16="http://schemas.microsoft.com/office/drawing/2014/main" id="{C8679B43-5901-B48B-D025-6D92DA88BDD9}"/>
              </a:ext>
            </a:extLst>
          </p:cNvPr>
          <p:cNvSpPr txBox="1"/>
          <p:nvPr/>
        </p:nvSpPr>
        <p:spPr bwMode="gray">
          <a:xfrm>
            <a:off x="9135832" y="5382849"/>
            <a:ext cx="258752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600" dirty="0">
                <a:solidFill>
                  <a:srgbClr val="5F5F5F"/>
                </a:solidFill>
              </a:rPr>
              <a:t> </a:t>
            </a:r>
            <a:r>
              <a:rPr lang="de-DE" sz="1200" dirty="0">
                <a:solidFill>
                  <a:schemeClr val="bg1"/>
                </a:solidFill>
              </a:rPr>
              <a:t>© </a:t>
            </a:r>
            <a:r>
              <a:rPr lang="de-DE" sz="1200" dirty="0" err="1">
                <a:solidFill>
                  <a:schemeClr val="bg1"/>
                </a:solidFill>
              </a:rPr>
              <a:t>schankz</a:t>
            </a:r>
            <a:r>
              <a:rPr lang="de-DE" sz="1200" dirty="0">
                <a:solidFill>
                  <a:schemeClr val="bg1"/>
                </a:solidFill>
              </a:rPr>
              <a:t> - stock.adobe.com</a:t>
            </a:r>
            <a:endParaRPr lang="de-DE" sz="1600" i="0" u="none" baseline="0" dirty="0">
              <a:solidFill>
                <a:schemeClr val="bg1"/>
              </a:solidFill>
            </a:endParaRPr>
          </a:p>
        </p:txBody>
      </p:sp>
    </p:spTree>
    <p:extLst>
      <p:ext uri="{BB962C8B-B14F-4D97-AF65-F5344CB8AC3E}">
        <p14:creationId xmlns:p14="http://schemas.microsoft.com/office/powerpoint/2010/main" val="129529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F3BAE-BB4E-5F31-BAAB-19BFA1EB120B}"/>
              </a:ext>
            </a:extLst>
          </p:cNvPr>
          <p:cNvSpPr>
            <a:spLocks noGrp="1"/>
          </p:cNvSpPr>
          <p:nvPr>
            <p:ph type="title"/>
          </p:nvPr>
        </p:nvSpPr>
        <p:spPr/>
        <p:txBody>
          <a:bodyPr/>
          <a:lstStyle/>
          <a:p>
            <a:r>
              <a:rPr lang="de-DE" dirty="0"/>
              <a:t>Achtung, Erstickungsgefahr!</a:t>
            </a:r>
          </a:p>
        </p:txBody>
      </p:sp>
      <p:sp>
        <p:nvSpPr>
          <p:cNvPr id="8" name="Inhaltsplatzhalter 7">
            <a:extLst>
              <a:ext uri="{FF2B5EF4-FFF2-40B4-BE49-F238E27FC236}">
                <a16:creationId xmlns:a16="http://schemas.microsoft.com/office/drawing/2014/main" id="{D9086A52-8784-3229-5ACA-2678E084FD6E}"/>
              </a:ext>
            </a:extLst>
          </p:cNvPr>
          <p:cNvSpPr>
            <a:spLocks noGrp="1"/>
          </p:cNvSpPr>
          <p:nvPr>
            <p:ph sz="quarter" idx="19"/>
          </p:nvPr>
        </p:nvSpPr>
        <p:spPr>
          <a:xfrm>
            <a:off x="527051" y="1601093"/>
            <a:ext cx="7606297" cy="4495434"/>
          </a:xfrm>
        </p:spPr>
        <p:txBody>
          <a:bodyPr vert="horz" lIns="0" tIns="0" rIns="0" bIns="0" rtlCol="0" anchor="t">
            <a:noAutofit/>
          </a:bodyPr>
          <a:lstStyle/>
          <a:p>
            <a:pPr marL="359410" lvl="1" indent="-359410"/>
            <a:r>
              <a:rPr lang="de-DE" b="1" dirty="0">
                <a:latin typeface="Calibri"/>
                <a:cs typeface="Calibri"/>
              </a:rPr>
              <a:t>Kohlendioxid verdrängt den Luftsauerstoff </a:t>
            </a:r>
            <a:r>
              <a:rPr lang="de-DE" dirty="0">
                <a:latin typeface="Calibri"/>
                <a:cs typeface="Calibri"/>
              </a:rPr>
              <a:t>und ist in höheren Konzentrationen giftig für den Menschen.</a:t>
            </a:r>
          </a:p>
          <a:p>
            <a:pPr marL="359410" lvl="1" indent="-359410"/>
            <a:r>
              <a:rPr lang="de-DE" dirty="0"/>
              <a:t>Erste Symptome: </a:t>
            </a:r>
            <a:r>
              <a:rPr lang="de-DE" b="1" dirty="0"/>
              <a:t>Atemnot</a:t>
            </a:r>
            <a:r>
              <a:rPr lang="de-DE" dirty="0"/>
              <a:t> oder eine </a:t>
            </a:r>
            <a:r>
              <a:rPr lang="de-DE" b="1" dirty="0"/>
              <a:t>stark erhöhte Atemfrequenz</a:t>
            </a:r>
            <a:endParaRPr lang="de-DE" b="1" dirty="0">
              <a:cs typeface="Calibri"/>
            </a:endParaRPr>
          </a:p>
          <a:p>
            <a:pPr marL="359410" lvl="1" indent="-359410"/>
            <a:r>
              <a:rPr lang="de-DE" b="1" dirty="0"/>
              <a:t>In kleinen oder engen Räumen besteht Lebensgefahr!</a:t>
            </a:r>
            <a:endParaRPr lang="de-DE" b="1" dirty="0">
              <a:cs typeface="Calibri" panose="020F0502020204030204" pitchFamily="34" charset="0"/>
            </a:endParaRPr>
          </a:p>
          <a:p>
            <a:pPr marL="359410" lvl="1" indent="-359410"/>
            <a:r>
              <a:rPr lang="de-DE" dirty="0">
                <a:latin typeface="Calibri"/>
                <a:cs typeface="Calibri"/>
              </a:rPr>
              <a:t>Klein = Grundfläche &lt; 5,5 m² je kg Löschmittel</a:t>
            </a:r>
            <a:br>
              <a:rPr lang="de-DE" dirty="0"/>
            </a:br>
            <a:r>
              <a:rPr lang="de-DE" dirty="0">
                <a:latin typeface="Calibri"/>
                <a:cs typeface="Calibri"/>
              </a:rPr>
              <a:t>(Quelle: DGUV-Sachgebiet „Betrieblicher Brandschutz“)</a:t>
            </a:r>
          </a:p>
          <a:p>
            <a:pPr marL="359410" lvl="1" indent="-359410"/>
            <a:r>
              <a:rPr lang="de-DE" dirty="0"/>
              <a:t>Kleinere Räume </a:t>
            </a:r>
            <a:r>
              <a:rPr lang="de-DE" b="1" dirty="0"/>
              <a:t>von außen </a:t>
            </a:r>
            <a:r>
              <a:rPr lang="de-DE" dirty="0"/>
              <a:t>durch den geöffneten Türspalt löschen</a:t>
            </a:r>
            <a:endParaRPr lang="de-DE" dirty="0">
              <a:cs typeface="Calibri"/>
            </a:endParaRPr>
          </a:p>
          <a:p>
            <a:pPr marL="359410" lvl="1" indent="-359410"/>
            <a:r>
              <a:rPr lang="de-DE" dirty="0"/>
              <a:t>Dann Tür schließen und </a:t>
            </a:r>
            <a:r>
              <a:rPr lang="de-DE" b="1" dirty="0"/>
              <a:t>Raum erst nach ausreichender Lüftung und Freigabe wieder betreten</a:t>
            </a:r>
            <a:r>
              <a:rPr lang="de-DE" dirty="0"/>
              <a:t>!</a:t>
            </a:r>
            <a:endParaRPr lang="de-DE" dirty="0">
              <a:cs typeface="Calibri" panose="020F0502020204030204" pitchFamily="34" charset="0"/>
            </a:endParaRPr>
          </a:p>
        </p:txBody>
      </p:sp>
      <p:sp>
        <p:nvSpPr>
          <p:cNvPr id="5" name="Fußzeilenplatzhalter 4">
            <a:extLst>
              <a:ext uri="{FF2B5EF4-FFF2-40B4-BE49-F238E27FC236}">
                <a16:creationId xmlns:a16="http://schemas.microsoft.com/office/drawing/2014/main" id="{FA8D4583-F9EA-5590-2908-54F5FEF960C5}"/>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918A6D88-3EAE-2FA3-5D2B-6849BD61FA7C}"/>
              </a:ext>
            </a:extLst>
          </p:cNvPr>
          <p:cNvSpPr>
            <a:spLocks noGrp="1"/>
          </p:cNvSpPr>
          <p:nvPr>
            <p:ph type="sldNum" sz="quarter" idx="21"/>
          </p:nvPr>
        </p:nvSpPr>
        <p:spPr/>
        <p:txBody>
          <a:bodyPr/>
          <a:lstStyle/>
          <a:p>
            <a:fld id="{521AE3AC-DDCA-45D4-9B2A-A2DBEA872607}" type="slidenum">
              <a:rPr lang="de-DE" smtClean="0"/>
              <a:pPr/>
              <a:t>31</a:t>
            </a:fld>
            <a:endParaRPr lang="de-DE" dirty="0"/>
          </a:p>
        </p:txBody>
      </p:sp>
      <p:sp>
        <p:nvSpPr>
          <p:cNvPr id="3" name="Textplatzhalter 2">
            <a:extLst>
              <a:ext uri="{FF2B5EF4-FFF2-40B4-BE49-F238E27FC236}">
                <a16:creationId xmlns:a16="http://schemas.microsoft.com/office/drawing/2014/main" id="{0517465B-70FF-DB37-A6C4-A5EFB1A87426}"/>
              </a:ext>
            </a:extLst>
          </p:cNvPr>
          <p:cNvSpPr>
            <a:spLocks noGrp="1"/>
          </p:cNvSpPr>
          <p:nvPr>
            <p:ph type="body" sz="quarter" idx="18"/>
          </p:nvPr>
        </p:nvSpPr>
        <p:spPr>
          <a:xfrm>
            <a:off x="527050" y="1054609"/>
            <a:ext cx="11145837" cy="360000"/>
          </a:xfrm>
        </p:spPr>
        <p:txBody>
          <a:bodyPr/>
          <a:lstStyle/>
          <a:p>
            <a:r>
              <a:rPr lang="de-DE" dirty="0"/>
              <a:t>Bei der Verwendung von CO</a:t>
            </a:r>
            <a:r>
              <a:rPr lang="de-DE" baseline="-25000" dirty="0"/>
              <a:t>2</a:t>
            </a:r>
            <a:r>
              <a:rPr lang="de-DE" dirty="0"/>
              <a:t>-Löschern sind besondere Vorsichtsmaßnahmen erforderlich</a:t>
            </a:r>
          </a:p>
        </p:txBody>
      </p:sp>
      <p:pic>
        <p:nvPicPr>
          <p:cNvPr id="9" name="Grafik 8">
            <a:extLst>
              <a:ext uri="{FF2B5EF4-FFF2-40B4-BE49-F238E27FC236}">
                <a16:creationId xmlns:a16="http://schemas.microsoft.com/office/drawing/2014/main" id="{AC6A6D1A-B2E8-09BF-7B61-81F149C44F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9564" y="1600127"/>
            <a:ext cx="2985385" cy="4496400"/>
          </a:xfrm>
          <a:prstGeom prst="rect">
            <a:avLst/>
          </a:prstGeom>
        </p:spPr>
      </p:pic>
      <p:sp>
        <p:nvSpPr>
          <p:cNvPr id="10" name="Textfeld 9">
            <a:extLst>
              <a:ext uri="{FF2B5EF4-FFF2-40B4-BE49-F238E27FC236}">
                <a16:creationId xmlns:a16="http://schemas.microsoft.com/office/drawing/2014/main" id="{03BFBEAE-D869-B7B9-E141-4B7F309F3E30}"/>
              </a:ext>
            </a:extLst>
          </p:cNvPr>
          <p:cNvSpPr txBox="1"/>
          <p:nvPr/>
        </p:nvSpPr>
        <p:spPr bwMode="gray">
          <a:xfrm>
            <a:off x="8679564" y="5430115"/>
            <a:ext cx="2587522" cy="713678"/>
          </a:xfrm>
          <a:prstGeom prst="rect">
            <a:avLst/>
          </a:prstGeom>
          <a:noFill/>
          <a:ln w="12700">
            <a:noFill/>
          </a:ln>
        </p:spPr>
        <p:txBody>
          <a:bodyPr vert="horz" wrap="square" lIns="0" tIns="0" rIns="0" bIns="0" rtlCol="0" anchor="b">
            <a:noAutofit/>
          </a:bodyPr>
          <a:lstStyle/>
          <a:p>
            <a:pPr defTabSz="914377">
              <a:spcBef>
                <a:spcPts val="400"/>
              </a:spcBef>
              <a:spcAft>
                <a:spcPts val="400"/>
              </a:spcAft>
            </a:pPr>
            <a:r>
              <a:rPr lang="de-DE" sz="1600" dirty="0">
                <a:solidFill>
                  <a:schemeClr val="tx1">
                    <a:lumMod val="65000"/>
                    <a:lumOff val="35000"/>
                  </a:schemeClr>
                </a:solidFill>
              </a:rPr>
              <a:t> </a:t>
            </a:r>
            <a:r>
              <a:rPr lang="de-DE" sz="1200" dirty="0">
                <a:solidFill>
                  <a:schemeClr val="tx1">
                    <a:lumMod val="65000"/>
                    <a:lumOff val="35000"/>
                  </a:schemeClr>
                </a:solidFill>
              </a:rPr>
              <a:t>© </a:t>
            </a:r>
            <a:r>
              <a:rPr lang="de-DE" sz="1200" dirty="0" err="1">
                <a:solidFill>
                  <a:schemeClr val="tx1">
                    <a:lumMod val="65000"/>
                    <a:lumOff val="35000"/>
                  </a:schemeClr>
                </a:solidFill>
              </a:rPr>
              <a:t>pixelplot</a:t>
            </a:r>
            <a:r>
              <a:rPr lang="de-DE" sz="1200" dirty="0">
                <a:solidFill>
                  <a:schemeClr val="tx1">
                    <a:lumMod val="65000"/>
                    <a:lumOff val="35000"/>
                  </a:schemeClr>
                </a:solidFill>
              </a:rPr>
              <a:t> - stock.adobe.com</a:t>
            </a:r>
            <a:endParaRPr lang="de-DE" sz="1600" i="0" u="none" baseline="0" dirty="0">
              <a:solidFill>
                <a:schemeClr val="tx1">
                  <a:lumMod val="65000"/>
                  <a:lumOff val="35000"/>
                </a:schemeClr>
              </a:solidFill>
            </a:endParaRPr>
          </a:p>
        </p:txBody>
      </p:sp>
    </p:spTree>
    <p:extLst>
      <p:ext uri="{BB962C8B-B14F-4D97-AF65-F5344CB8AC3E}">
        <p14:creationId xmlns:p14="http://schemas.microsoft.com/office/powerpoint/2010/main" val="201148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E8875924-27B4-2E49-7F42-802D3B53D747}"/>
              </a:ext>
            </a:extLst>
          </p:cNvPr>
          <p:cNvSpPr>
            <a:spLocks noGrp="1"/>
          </p:cNvSpPr>
          <p:nvPr>
            <p:ph idx="1"/>
          </p:nvPr>
        </p:nvSpPr>
        <p:spPr/>
        <p:txBody>
          <a:bodyPr/>
          <a:lstStyle/>
          <a:p>
            <a:r>
              <a:rPr lang="de-DE" b="1" dirty="0">
                <a:solidFill>
                  <a:srgbClr val="008CE2"/>
                </a:solidFill>
              </a:rPr>
              <a:t>Vorsicht vor Wiederentzündung!</a:t>
            </a:r>
          </a:p>
          <a:p>
            <a:pPr lvl="1"/>
            <a:r>
              <a:rPr lang="de-DE" b="1" dirty="0"/>
              <a:t>Betreten</a:t>
            </a:r>
            <a:r>
              <a:rPr lang="de-DE" dirty="0"/>
              <a:t> Sie Räume und Gebäude </a:t>
            </a:r>
            <a:r>
              <a:rPr lang="de-DE" b="1" dirty="0"/>
              <a:t>erst</a:t>
            </a:r>
            <a:r>
              <a:rPr lang="de-DE" dirty="0"/>
              <a:t> wieder </a:t>
            </a:r>
            <a:r>
              <a:rPr lang="de-DE" b="1" dirty="0"/>
              <a:t>nach der Freigabe </a:t>
            </a:r>
            <a:r>
              <a:rPr lang="de-DE" dirty="0"/>
              <a:t>durch die Feuerwehr / Geschäftsleitung.</a:t>
            </a:r>
          </a:p>
          <a:p>
            <a:pPr lvl="1"/>
            <a:r>
              <a:rPr lang="de-DE" dirty="0"/>
              <a:t>In Gebäuden mit Brandschäden besteht gegebenenfalls </a:t>
            </a:r>
            <a:r>
              <a:rPr lang="de-DE" b="1" dirty="0"/>
              <a:t>Einsturzgefahr</a:t>
            </a:r>
            <a:r>
              <a:rPr lang="de-DE" dirty="0"/>
              <a:t>.</a:t>
            </a:r>
          </a:p>
          <a:p>
            <a:pPr lvl="1"/>
            <a:r>
              <a:rPr lang="de-DE" b="1" dirty="0"/>
              <a:t>Gebrauchte Feuerlöscher </a:t>
            </a:r>
            <a:r>
              <a:rPr lang="de-DE" dirty="0"/>
              <a:t>NIEMALS wieder zurückstellen / aufhängen, sondern in die Wartung geben.</a:t>
            </a:r>
          </a:p>
        </p:txBody>
      </p:sp>
      <p:sp>
        <p:nvSpPr>
          <p:cNvPr id="5" name="Fußzeilenplatzhalter 4">
            <a:extLst>
              <a:ext uri="{FF2B5EF4-FFF2-40B4-BE49-F238E27FC236}">
                <a16:creationId xmlns:a16="http://schemas.microsoft.com/office/drawing/2014/main" id="{6121996F-754C-FD94-B362-7622B897E7B0}"/>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979B6E40-065F-7DBB-7C5A-E579B0237FAA}"/>
              </a:ext>
            </a:extLst>
          </p:cNvPr>
          <p:cNvSpPr>
            <a:spLocks noGrp="1"/>
          </p:cNvSpPr>
          <p:nvPr>
            <p:ph type="sldNum" sz="quarter" idx="20"/>
          </p:nvPr>
        </p:nvSpPr>
        <p:spPr/>
        <p:txBody>
          <a:bodyPr/>
          <a:lstStyle/>
          <a:p>
            <a:fld id="{521AE3AC-DDCA-45D4-9B2A-A2DBEA872607}" type="slidenum">
              <a:rPr lang="de-DE" smtClean="0"/>
              <a:pPr/>
              <a:t>32</a:t>
            </a:fld>
            <a:endParaRPr lang="de-DE" dirty="0"/>
          </a:p>
        </p:txBody>
      </p:sp>
      <p:sp>
        <p:nvSpPr>
          <p:cNvPr id="2" name="Titel 1">
            <a:extLst>
              <a:ext uri="{FF2B5EF4-FFF2-40B4-BE49-F238E27FC236}">
                <a16:creationId xmlns:a16="http://schemas.microsoft.com/office/drawing/2014/main" id="{58AC3BB8-FEAD-921D-05BC-57B359F1BEB9}"/>
              </a:ext>
            </a:extLst>
          </p:cNvPr>
          <p:cNvSpPr>
            <a:spLocks noGrp="1"/>
          </p:cNvSpPr>
          <p:nvPr>
            <p:ph type="title"/>
          </p:nvPr>
        </p:nvSpPr>
        <p:spPr/>
        <p:txBody>
          <a:bodyPr/>
          <a:lstStyle/>
          <a:p>
            <a:r>
              <a:rPr lang="de-DE" dirty="0"/>
              <a:t>Verhalten nach dem Brand</a:t>
            </a:r>
          </a:p>
        </p:txBody>
      </p:sp>
      <p:sp>
        <p:nvSpPr>
          <p:cNvPr id="3" name="Textplatzhalter 2">
            <a:extLst>
              <a:ext uri="{FF2B5EF4-FFF2-40B4-BE49-F238E27FC236}">
                <a16:creationId xmlns:a16="http://schemas.microsoft.com/office/drawing/2014/main" id="{FF80C015-CCD6-46F4-094D-C191AB7A4722}"/>
              </a:ext>
            </a:extLst>
          </p:cNvPr>
          <p:cNvSpPr>
            <a:spLocks noGrp="1"/>
          </p:cNvSpPr>
          <p:nvPr>
            <p:ph type="body" sz="quarter" idx="18"/>
          </p:nvPr>
        </p:nvSpPr>
        <p:spPr/>
        <p:txBody>
          <a:bodyPr/>
          <a:lstStyle/>
          <a:p>
            <a:endParaRPr lang="de-DE"/>
          </a:p>
        </p:txBody>
      </p:sp>
      <p:pic>
        <p:nvPicPr>
          <p:cNvPr id="10" name="Bildplatzhalter 9" descr="Ein Bild, das Kunststoff, schließen enthält.&#10;&#10;Automatisch generierte Beschreibung">
            <a:extLst>
              <a:ext uri="{FF2B5EF4-FFF2-40B4-BE49-F238E27FC236}">
                <a16:creationId xmlns:a16="http://schemas.microsoft.com/office/drawing/2014/main" id="{2A52A6AC-B3E1-B510-1C67-1A6EBBF5C5A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1" name="Textfeld 10">
            <a:extLst>
              <a:ext uri="{FF2B5EF4-FFF2-40B4-BE49-F238E27FC236}">
                <a16:creationId xmlns:a16="http://schemas.microsoft.com/office/drawing/2014/main" id="{1EE1B0B2-E090-8937-A364-140F42995293}"/>
              </a:ext>
            </a:extLst>
          </p:cNvPr>
          <p:cNvSpPr txBox="1"/>
          <p:nvPr/>
        </p:nvSpPr>
        <p:spPr bwMode="gray">
          <a:xfrm>
            <a:off x="7897288" y="5407630"/>
            <a:ext cx="3769112" cy="713678"/>
          </a:xfrm>
          <a:prstGeom prst="rect">
            <a:avLst/>
          </a:prstGeom>
          <a:noFill/>
          <a:ln w="12700">
            <a:noFill/>
          </a:ln>
        </p:spPr>
        <p:txBody>
          <a:bodyPr vert="horz" wrap="square" lIns="0" tIns="0" rIns="0" bIns="0" rtlCol="0" anchor="b">
            <a:noAutofit/>
          </a:bodyPr>
          <a:lstStyle/>
          <a:p>
            <a:pPr algn="r" defTabSz="914377">
              <a:spcBef>
                <a:spcPts val="400"/>
              </a:spcBef>
              <a:spcAft>
                <a:spcPts val="400"/>
              </a:spcAft>
            </a:pPr>
            <a:r>
              <a:rPr lang="de-DE" sz="1200" dirty="0">
                <a:solidFill>
                  <a:srgbClr val="5F5F5F"/>
                </a:solidFill>
              </a:rPr>
              <a:t> </a:t>
            </a:r>
            <a:r>
              <a:rPr lang="de-DE" sz="1200" dirty="0">
                <a:solidFill>
                  <a:schemeClr val="bg1"/>
                </a:solidFill>
              </a:rPr>
              <a:t>© Roman </a:t>
            </a:r>
            <a:r>
              <a:rPr lang="de-DE" sz="1200" dirty="0" err="1">
                <a:solidFill>
                  <a:schemeClr val="bg1"/>
                </a:solidFill>
              </a:rPr>
              <a:t>Pyshchyk</a:t>
            </a:r>
            <a:r>
              <a:rPr lang="de-DE" sz="1200" dirty="0">
                <a:solidFill>
                  <a:schemeClr val="bg1"/>
                </a:solidFill>
              </a:rPr>
              <a:t> - stock.adobe.com</a:t>
            </a:r>
            <a:endParaRPr lang="de-DE" sz="1200" i="0" u="none" baseline="0" dirty="0">
              <a:solidFill>
                <a:schemeClr val="bg1"/>
              </a:solidFill>
            </a:endParaRPr>
          </a:p>
        </p:txBody>
      </p:sp>
    </p:spTree>
    <p:extLst>
      <p:ext uri="{BB962C8B-B14F-4D97-AF65-F5344CB8AC3E}">
        <p14:creationId xmlns:p14="http://schemas.microsoft.com/office/powerpoint/2010/main" val="275229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3F2AF7C-4ECD-5CE2-71E3-3AE3A54D9CB9}"/>
              </a:ext>
            </a:extLst>
          </p:cNvPr>
          <p:cNvSpPr>
            <a:spLocks noGrp="1"/>
          </p:cNvSpPr>
          <p:nvPr>
            <p:ph type="ftr" sz="quarter" idx="10"/>
          </p:nvPr>
        </p:nvSpPr>
        <p:spPr/>
        <p:txBody>
          <a:bodyPr/>
          <a:lstStyle/>
          <a:p>
            <a:endParaRPr lang="de-DE" dirty="0"/>
          </a:p>
        </p:txBody>
      </p:sp>
      <p:sp>
        <p:nvSpPr>
          <p:cNvPr id="6" name="Foliennummernplatzhalter 5">
            <a:extLst>
              <a:ext uri="{FF2B5EF4-FFF2-40B4-BE49-F238E27FC236}">
                <a16:creationId xmlns:a16="http://schemas.microsoft.com/office/drawing/2014/main" id="{2A3D3F76-4282-8656-3A42-968A2DEF5557}"/>
              </a:ext>
            </a:extLst>
          </p:cNvPr>
          <p:cNvSpPr>
            <a:spLocks noGrp="1"/>
          </p:cNvSpPr>
          <p:nvPr>
            <p:ph type="sldNum" sz="quarter" idx="11"/>
          </p:nvPr>
        </p:nvSpPr>
        <p:spPr/>
        <p:txBody>
          <a:bodyPr/>
          <a:lstStyle/>
          <a:p>
            <a:fld id="{521AE3AC-DDCA-45D4-9B2A-A2DBEA872607}" type="slidenum">
              <a:rPr lang="de-DE" smtClean="0"/>
              <a:pPr/>
              <a:t>33</a:t>
            </a:fld>
            <a:endParaRPr lang="de-DE" dirty="0"/>
          </a:p>
        </p:txBody>
      </p:sp>
      <p:sp>
        <p:nvSpPr>
          <p:cNvPr id="2" name="Titel 1">
            <a:extLst>
              <a:ext uri="{FF2B5EF4-FFF2-40B4-BE49-F238E27FC236}">
                <a16:creationId xmlns:a16="http://schemas.microsoft.com/office/drawing/2014/main" id="{48BF719A-C4C1-D73D-3D92-811CAC54F9E6}"/>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0356F2E7-BF0A-99DF-2E85-8C1E0F2846D1}"/>
              </a:ext>
            </a:extLst>
          </p:cNvPr>
          <p:cNvSpPr>
            <a:spLocks noGrp="1"/>
          </p:cNvSpPr>
          <p:nvPr>
            <p:ph type="body" sz="quarter" idx="14"/>
          </p:nvPr>
        </p:nvSpPr>
        <p:spPr/>
        <p:txBody>
          <a:bodyPr/>
          <a:lstStyle/>
          <a:p>
            <a:endParaRPr lang="de-DE"/>
          </a:p>
        </p:txBody>
      </p:sp>
      <p:sp>
        <p:nvSpPr>
          <p:cNvPr id="4" name="Textplatzhalter 3">
            <a:extLst>
              <a:ext uri="{FF2B5EF4-FFF2-40B4-BE49-F238E27FC236}">
                <a16:creationId xmlns:a16="http://schemas.microsoft.com/office/drawing/2014/main" id="{D15B6931-B9AB-E046-8DE3-E2F3624BE930}"/>
              </a:ext>
            </a:extLst>
          </p:cNvPr>
          <p:cNvSpPr>
            <a:spLocks noGrp="1"/>
          </p:cNvSpPr>
          <p:nvPr>
            <p:ph type="body" sz="quarter" idx="15"/>
          </p:nvPr>
        </p:nvSpPr>
        <p:spPr/>
        <p:txBody>
          <a:bodyPr/>
          <a:lstStyle/>
          <a:p>
            <a:endParaRPr lang="de-DE"/>
          </a:p>
        </p:txBody>
      </p:sp>
      <p:sp>
        <p:nvSpPr>
          <p:cNvPr id="9" name="Textplatzhalter 8">
            <a:extLst>
              <a:ext uri="{FF2B5EF4-FFF2-40B4-BE49-F238E27FC236}">
                <a16:creationId xmlns:a16="http://schemas.microsoft.com/office/drawing/2014/main" id="{A728D010-89B6-1DC9-CF4D-60EE1440E4C0}"/>
              </a:ext>
            </a:extLst>
          </p:cNvPr>
          <p:cNvSpPr>
            <a:spLocks noGrp="1"/>
          </p:cNvSpPr>
          <p:nvPr>
            <p:ph type="body" sz="quarter" idx="16"/>
          </p:nvPr>
        </p:nvSpPr>
        <p:spPr/>
        <p:txBody>
          <a:bodyPr/>
          <a:lstStyle/>
          <a:p>
            <a:endParaRPr lang="de-DE"/>
          </a:p>
        </p:txBody>
      </p:sp>
      <p:sp>
        <p:nvSpPr>
          <p:cNvPr id="10" name="Textplatzhalter 9">
            <a:extLst>
              <a:ext uri="{FF2B5EF4-FFF2-40B4-BE49-F238E27FC236}">
                <a16:creationId xmlns:a16="http://schemas.microsoft.com/office/drawing/2014/main" id="{3AFFD7BC-46E3-3F99-7D2B-91353EE822E7}"/>
              </a:ext>
            </a:extLst>
          </p:cNvPr>
          <p:cNvSpPr>
            <a:spLocks noGrp="1"/>
          </p:cNvSpPr>
          <p:nvPr>
            <p:ph type="body" sz="quarter" idx="17"/>
          </p:nvPr>
        </p:nvSpPr>
        <p:spPr/>
        <p:txBody>
          <a:bodyPr/>
          <a:lstStyle/>
          <a:p>
            <a:endParaRPr lang="de-DE"/>
          </a:p>
        </p:txBody>
      </p:sp>
      <p:sp>
        <p:nvSpPr>
          <p:cNvPr id="11" name="Textplatzhalter 10">
            <a:extLst>
              <a:ext uri="{FF2B5EF4-FFF2-40B4-BE49-F238E27FC236}">
                <a16:creationId xmlns:a16="http://schemas.microsoft.com/office/drawing/2014/main" id="{671853B4-498F-9B1A-1E57-9E6918155789}"/>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240473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916E4A7-917A-C412-C54B-03551616A97F}"/>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A73328B2-4AE9-24C7-B5A7-AE3A6EE5D31C}"/>
              </a:ext>
            </a:extLst>
          </p:cNvPr>
          <p:cNvSpPr>
            <a:spLocks noGrp="1"/>
          </p:cNvSpPr>
          <p:nvPr>
            <p:ph type="sldNum" sz="quarter" idx="11"/>
          </p:nvPr>
        </p:nvSpPr>
        <p:spPr/>
        <p:txBody>
          <a:bodyPr/>
          <a:lstStyle/>
          <a:p>
            <a:fld id="{521AE3AC-DDCA-45D4-9B2A-A2DBEA872607}" type="slidenum">
              <a:rPr lang="de-DE" smtClean="0"/>
              <a:pPr/>
              <a:t>34</a:t>
            </a:fld>
            <a:endParaRPr lang="de-DE" dirty="0"/>
          </a:p>
        </p:txBody>
      </p:sp>
    </p:spTree>
    <p:extLst>
      <p:ext uri="{BB962C8B-B14F-4D97-AF65-F5344CB8AC3E}">
        <p14:creationId xmlns:p14="http://schemas.microsoft.com/office/powerpoint/2010/main" val="273045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3CC94C4-52AF-D036-F8EC-7AE988213D7A}"/>
              </a:ext>
            </a:extLst>
          </p:cNvPr>
          <p:cNvSpPr>
            <a:spLocks noGrp="1"/>
          </p:cNvSpPr>
          <p:nvPr>
            <p:ph type="title"/>
          </p:nvPr>
        </p:nvSpPr>
        <p:spPr/>
        <p:txBody>
          <a:bodyPr/>
          <a:lstStyle/>
          <a:p>
            <a:r>
              <a:rPr lang="de-DE" dirty="0">
                <a:latin typeface="Calibri"/>
                <a:cs typeface="Calibri"/>
              </a:rPr>
              <a:t>Wie Brände entstehen und wie Sie dazu beitragen, dies zu verhindern</a:t>
            </a:r>
          </a:p>
        </p:txBody>
      </p:sp>
      <p:sp>
        <p:nvSpPr>
          <p:cNvPr id="8" name="Textplatzhalter 7">
            <a:extLst>
              <a:ext uri="{FF2B5EF4-FFF2-40B4-BE49-F238E27FC236}">
                <a16:creationId xmlns:a16="http://schemas.microsoft.com/office/drawing/2014/main" id="{78FE2B81-B0F9-A675-FC7C-C57D590F2709}"/>
              </a:ext>
            </a:extLst>
          </p:cNvPr>
          <p:cNvSpPr>
            <a:spLocks noGrp="1"/>
          </p:cNvSpPr>
          <p:nvPr>
            <p:ph type="body" sz="quarter" idx="18"/>
          </p:nvPr>
        </p:nvSpPr>
        <p:spPr/>
        <p:txBody>
          <a:bodyPr/>
          <a:lstStyle/>
          <a:p>
            <a:r>
              <a:rPr lang="de-DE" dirty="0"/>
              <a:t>01</a:t>
            </a:r>
          </a:p>
        </p:txBody>
      </p:sp>
    </p:spTree>
    <p:extLst>
      <p:ext uri="{BB962C8B-B14F-4D97-AF65-F5344CB8AC3E}">
        <p14:creationId xmlns:p14="http://schemas.microsoft.com/office/powerpoint/2010/main" val="29583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Voraussetzungen für einen Brand</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Wie ein Brand entsteht</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1"/>
          </p:nvPr>
        </p:nvSpPr>
        <p:spPr/>
        <p:txBody>
          <a:bodyPr/>
          <a:lstStyle/>
          <a:p>
            <a:fld id="{521AE3AC-DDCA-45D4-9B2A-A2DBEA872607}" type="slidenum">
              <a:rPr lang="de-DE" smtClean="0"/>
              <a:pPr/>
              <a:t>5</a:t>
            </a:fld>
            <a:endParaRPr lang="de-DE" dirty="0"/>
          </a:p>
        </p:txBody>
      </p:sp>
      <p:sp>
        <p:nvSpPr>
          <p:cNvPr id="7" name="Rechteck 6">
            <a:extLst>
              <a:ext uri="{FF2B5EF4-FFF2-40B4-BE49-F238E27FC236}">
                <a16:creationId xmlns:a16="http://schemas.microsoft.com/office/drawing/2014/main" id="{98C3B860-5ACD-EC96-CA52-A5F68912F9A1}"/>
              </a:ext>
            </a:extLst>
          </p:cNvPr>
          <p:cNvSpPr/>
          <p:nvPr/>
        </p:nvSpPr>
        <p:spPr bwMode="gray">
          <a:xfrm>
            <a:off x="527051" y="2124035"/>
            <a:ext cx="1876926" cy="1613118"/>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r>
              <a:rPr lang="de-DE" sz="2400" b="1" i="0" u="none" baseline="0" dirty="0">
                <a:solidFill>
                  <a:srgbClr val="FFFFFF"/>
                </a:solidFill>
                <a:cs typeface="Calibri" panose="020F0502020204030204" pitchFamily="34" charset="0"/>
              </a:rPr>
              <a:t>Brennbares </a:t>
            </a:r>
            <a:br>
              <a:rPr lang="de-DE" sz="2400" b="1" i="0" u="none" baseline="0" dirty="0">
                <a:solidFill>
                  <a:srgbClr val="FFFFFF"/>
                </a:solidFill>
                <a:cs typeface="Calibri" panose="020F0502020204030204" pitchFamily="34" charset="0"/>
              </a:rPr>
            </a:br>
            <a:r>
              <a:rPr lang="de-DE" sz="2400" b="1" i="0" u="none" baseline="0" dirty="0">
                <a:solidFill>
                  <a:srgbClr val="FFFFFF"/>
                </a:solidFill>
                <a:cs typeface="Calibri" panose="020F0502020204030204" pitchFamily="34" charset="0"/>
              </a:rPr>
              <a:t>Material</a:t>
            </a:r>
          </a:p>
        </p:txBody>
      </p:sp>
      <p:sp>
        <p:nvSpPr>
          <p:cNvPr id="16" name="Kreuz 15">
            <a:extLst>
              <a:ext uri="{FF2B5EF4-FFF2-40B4-BE49-F238E27FC236}">
                <a16:creationId xmlns:a16="http://schemas.microsoft.com/office/drawing/2014/main" id="{0FF1DEB0-F7DA-40B6-3C98-E793981E4672}"/>
              </a:ext>
            </a:extLst>
          </p:cNvPr>
          <p:cNvSpPr/>
          <p:nvPr/>
        </p:nvSpPr>
        <p:spPr bwMode="gray">
          <a:xfrm>
            <a:off x="2726254" y="2647839"/>
            <a:ext cx="565512" cy="565512"/>
          </a:xfrm>
          <a:prstGeom prst="plus">
            <a:avLst>
              <a:gd name="adj" fmla="val 363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7" name="Rechteck 16">
            <a:extLst>
              <a:ext uri="{FF2B5EF4-FFF2-40B4-BE49-F238E27FC236}">
                <a16:creationId xmlns:a16="http://schemas.microsoft.com/office/drawing/2014/main" id="{131CE2C1-D325-AE76-95CB-D5047F541757}"/>
              </a:ext>
            </a:extLst>
          </p:cNvPr>
          <p:cNvSpPr/>
          <p:nvPr/>
        </p:nvSpPr>
        <p:spPr bwMode="gray">
          <a:xfrm>
            <a:off x="3614042" y="2124035"/>
            <a:ext cx="1876926" cy="1613118"/>
          </a:xfrm>
          <a:prstGeom prst="rect">
            <a:avLst/>
          </a:prstGeom>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r>
              <a:rPr lang="de-DE" sz="2400" b="1" i="0" u="none" baseline="0" dirty="0">
                <a:solidFill>
                  <a:srgbClr val="FFFFFF"/>
                </a:solidFill>
                <a:cs typeface="Calibri" panose="020F0502020204030204" pitchFamily="34" charset="0"/>
              </a:rPr>
              <a:t>Sauerstoff</a:t>
            </a:r>
          </a:p>
        </p:txBody>
      </p:sp>
      <p:sp>
        <p:nvSpPr>
          <p:cNvPr id="18" name="Kreuz 17">
            <a:extLst>
              <a:ext uri="{FF2B5EF4-FFF2-40B4-BE49-F238E27FC236}">
                <a16:creationId xmlns:a16="http://schemas.microsoft.com/office/drawing/2014/main" id="{2D192897-FD5C-8139-61BF-84E80C155A18}"/>
              </a:ext>
            </a:extLst>
          </p:cNvPr>
          <p:cNvSpPr/>
          <p:nvPr/>
        </p:nvSpPr>
        <p:spPr bwMode="gray">
          <a:xfrm>
            <a:off x="5813245" y="2626079"/>
            <a:ext cx="565512" cy="565512"/>
          </a:xfrm>
          <a:prstGeom prst="plus">
            <a:avLst>
              <a:gd name="adj" fmla="val 363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9" name="Rechteck 18">
            <a:extLst>
              <a:ext uri="{FF2B5EF4-FFF2-40B4-BE49-F238E27FC236}">
                <a16:creationId xmlns:a16="http://schemas.microsoft.com/office/drawing/2014/main" id="{25DC73B1-DF40-803A-8CF4-A7968FEFC0CD}"/>
              </a:ext>
            </a:extLst>
          </p:cNvPr>
          <p:cNvSpPr/>
          <p:nvPr/>
        </p:nvSpPr>
        <p:spPr bwMode="gray">
          <a:xfrm>
            <a:off x="6701033" y="2098806"/>
            <a:ext cx="1876926" cy="16131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r>
              <a:rPr lang="de-DE" sz="2400" b="1" i="0" u="none" baseline="0" dirty="0">
                <a:solidFill>
                  <a:srgbClr val="FFFFFF"/>
                </a:solidFill>
                <a:cs typeface="Calibri" panose="020F0502020204030204" pitchFamily="34" charset="0"/>
              </a:rPr>
              <a:t>Zünd-temperatur </a:t>
            </a:r>
            <a:br>
              <a:rPr lang="de-DE" sz="2400" b="1" i="0" u="none" baseline="0" dirty="0">
                <a:solidFill>
                  <a:srgbClr val="FFFFFF"/>
                </a:solidFill>
                <a:cs typeface="Calibri" panose="020F0502020204030204" pitchFamily="34" charset="0"/>
              </a:rPr>
            </a:br>
            <a:r>
              <a:rPr lang="de-DE" sz="2400" b="1" i="0" u="none" baseline="0" dirty="0">
                <a:solidFill>
                  <a:srgbClr val="FFFFFF"/>
                </a:solidFill>
                <a:cs typeface="Calibri" panose="020F0502020204030204" pitchFamily="34" charset="0"/>
              </a:rPr>
              <a:t>bzw. </a:t>
            </a:r>
            <a:br>
              <a:rPr lang="de-DE" sz="2400" b="1" i="0" u="none" baseline="0" dirty="0">
                <a:solidFill>
                  <a:srgbClr val="FFFFFF"/>
                </a:solidFill>
                <a:cs typeface="Calibri" panose="020F0502020204030204" pitchFamily="34" charset="0"/>
              </a:rPr>
            </a:br>
            <a:r>
              <a:rPr lang="de-DE" sz="2400" b="1" i="0" u="none" baseline="0" dirty="0">
                <a:solidFill>
                  <a:srgbClr val="FFFFFF"/>
                </a:solidFill>
                <a:cs typeface="Calibri" panose="020F0502020204030204" pitchFamily="34" charset="0"/>
              </a:rPr>
              <a:t>Zündfunke</a:t>
            </a:r>
          </a:p>
        </p:txBody>
      </p:sp>
      <p:grpSp>
        <p:nvGrpSpPr>
          <p:cNvPr id="22" name="Gruppieren 21">
            <a:extLst>
              <a:ext uri="{FF2B5EF4-FFF2-40B4-BE49-F238E27FC236}">
                <a16:creationId xmlns:a16="http://schemas.microsoft.com/office/drawing/2014/main" id="{C587CD5C-DEE2-5994-98B6-D02A1944AE11}"/>
              </a:ext>
            </a:extLst>
          </p:cNvPr>
          <p:cNvGrpSpPr/>
          <p:nvPr/>
        </p:nvGrpSpPr>
        <p:grpSpPr>
          <a:xfrm>
            <a:off x="8900236" y="2712520"/>
            <a:ext cx="565512" cy="392630"/>
            <a:chOff x="8999621" y="3357703"/>
            <a:chExt cx="705853" cy="490068"/>
          </a:xfrm>
        </p:grpSpPr>
        <p:sp>
          <p:nvSpPr>
            <p:cNvPr id="20" name="Rechteck 19">
              <a:extLst>
                <a:ext uri="{FF2B5EF4-FFF2-40B4-BE49-F238E27FC236}">
                  <a16:creationId xmlns:a16="http://schemas.microsoft.com/office/drawing/2014/main" id="{22566377-2A5C-A0AD-FF52-74F9634F13CF}"/>
                </a:ext>
              </a:extLst>
            </p:cNvPr>
            <p:cNvSpPr/>
            <p:nvPr/>
          </p:nvSpPr>
          <p:spPr bwMode="gray">
            <a:xfrm>
              <a:off x="8999621" y="3357703"/>
              <a:ext cx="705853" cy="223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1" name="Rechteck 20">
              <a:extLst>
                <a:ext uri="{FF2B5EF4-FFF2-40B4-BE49-F238E27FC236}">
                  <a16:creationId xmlns:a16="http://schemas.microsoft.com/office/drawing/2014/main" id="{740DFBF4-F0B0-9973-7E54-13C13FD04224}"/>
                </a:ext>
              </a:extLst>
            </p:cNvPr>
            <p:cNvSpPr/>
            <p:nvPr/>
          </p:nvSpPr>
          <p:spPr bwMode="gray">
            <a:xfrm>
              <a:off x="8999621" y="3624496"/>
              <a:ext cx="705853" cy="223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grpSp>
      <p:sp>
        <p:nvSpPr>
          <p:cNvPr id="23" name="Rechteck 22">
            <a:extLst>
              <a:ext uri="{FF2B5EF4-FFF2-40B4-BE49-F238E27FC236}">
                <a16:creationId xmlns:a16="http://schemas.microsoft.com/office/drawing/2014/main" id="{95C0172E-58BB-70E3-33C4-0522B8AC772B}"/>
              </a:ext>
            </a:extLst>
          </p:cNvPr>
          <p:cNvSpPr/>
          <p:nvPr/>
        </p:nvSpPr>
        <p:spPr bwMode="gray">
          <a:xfrm>
            <a:off x="9788024" y="2120962"/>
            <a:ext cx="1876926" cy="1613118"/>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r>
              <a:rPr lang="de-DE" sz="2400" b="1" i="0" u="none" baseline="0" dirty="0">
                <a:solidFill>
                  <a:srgbClr val="FFFFFF"/>
                </a:solidFill>
                <a:cs typeface="Calibri" panose="020F0502020204030204" pitchFamily="34" charset="0"/>
              </a:rPr>
              <a:t>Brand</a:t>
            </a:r>
          </a:p>
        </p:txBody>
      </p:sp>
      <p:sp>
        <p:nvSpPr>
          <p:cNvPr id="24" name="Textfeld 23">
            <a:extLst>
              <a:ext uri="{FF2B5EF4-FFF2-40B4-BE49-F238E27FC236}">
                <a16:creationId xmlns:a16="http://schemas.microsoft.com/office/drawing/2014/main" id="{00FF8382-21C9-C714-F454-3835D57AEF91}"/>
              </a:ext>
            </a:extLst>
          </p:cNvPr>
          <p:cNvSpPr txBox="1"/>
          <p:nvPr/>
        </p:nvSpPr>
        <p:spPr bwMode="gray">
          <a:xfrm>
            <a:off x="527050" y="4515012"/>
            <a:ext cx="11145837" cy="1581787"/>
          </a:xfrm>
          <a:prstGeom prst="rect">
            <a:avLst/>
          </a:prstGeom>
          <a:noFill/>
          <a:ln w="12700">
            <a:noFill/>
          </a:ln>
        </p:spPr>
        <p:txBody>
          <a:bodyPr vert="horz" wrap="none" lIns="0" tIns="0" rIns="0" bIns="0" rtlCol="0" anchor="t">
            <a:noAutofit/>
          </a:bodyPr>
          <a:lstStyle/>
          <a:p>
            <a:pPr defTabSz="914377">
              <a:spcBef>
                <a:spcPts val="400"/>
              </a:spcBef>
              <a:spcAft>
                <a:spcPts val="400"/>
              </a:spcAft>
            </a:pPr>
            <a:r>
              <a:rPr lang="de-DE" sz="2400" b="0" i="0" u="none" baseline="0" dirty="0">
                <a:solidFill>
                  <a:schemeClr val="tx2"/>
                </a:solidFill>
              </a:rPr>
              <a:t>Damit ein Feuer ausbrechen kann, sind immer alle </a:t>
            </a:r>
            <a:r>
              <a:rPr lang="de-DE" sz="2400" b="1" dirty="0">
                <a:solidFill>
                  <a:schemeClr val="tx2"/>
                </a:solidFill>
              </a:rPr>
              <a:t>3 Komponenten</a:t>
            </a:r>
            <a:r>
              <a:rPr lang="de-DE" sz="2400" b="1" i="0" u="none" baseline="0" dirty="0">
                <a:solidFill>
                  <a:schemeClr val="tx2"/>
                </a:solidFill>
              </a:rPr>
              <a:t> </a:t>
            </a:r>
            <a:r>
              <a:rPr lang="de-DE" sz="2400" b="0" i="0" u="none" baseline="0" dirty="0">
                <a:solidFill>
                  <a:schemeClr val="tx2"/>
                </a:solidFill>
              </a:rPr>
              <a:t>erforderlich.</a:t>
            </a:r>
          </a:p>
          <a:p>
            <a:pPr defTabSz="914377" rtl="0" eaLnBrk="1" fontAlgn="auto" hangingPunct="1">
              <a:lnSpc>
                <a:spcPct val="100000"/>
              </a:lnSpc>
              <a:spcBef>
                <a:spcPts val="400"/>
              </a:spcBef>
              <a:spcAft>
                <a:spcPts val="400"/>
              </a:spcAft>
              <a:buNone/>
            </a:pPr>
            <a:br>
              <a:rPr lang="de-DE" sz="2400" b="0" i="0" u="none" baseline="0" dirty="0">
                <a:solidFill>
                  <a:schemeClr val="tx2"/>
                </a:solidFill>
              </a:rPr>
            </a:br>
            <a:r>
              <a:rPr lang="de-DE" sz="2400" b="0" i="0" u="none" baseline="0" dirty="0">
                <a:solidFill>
                  <a:schemeClr val="tx2"/>
                </a:solidFill>
              </a:rPr>
              <a:t>Ziel des </a:t>
            </a:r>
            <a:r>
              <a:rPr lang="de-DE" sz="2400" b="1" i="0" u="none" baseline="0" dirty="0">
                <a:solidFill>
                  <a:schemeClr val="tx2"/>
                </a:solidFill>
              </a:rPr>
              <a:t>vorbeugenden Brandschutzes </a:t>
            </a:r>
            <a:r>
              <a:rPr lang="de-DE" sz="2400" b="0" i="0" u="none" baseline="0" dirty="0">
                <a:solidFill>
                  <a:schemeClr val="tx2"/>
                </a:solidFill>
              </a:rPr>
              <a:t>ist deshalb immer, </a:t>
            </a:r>
            <a:br>
              <a:rPr lang="de-DE" sz="2400" b="0" i="0" u="none" baseline="0" dirty="0">
                <a:solidFill>
                  <a:schemeClr val="tx2"/>
                </a:solidFill>
              </a:rPr>
            </a:br>
            <a:r>
              <a:rPr lang="de-DE" sz="2400" b="1" i="0" u="none" baseline="0" dirty="0">
                <a:solidFill>
                  <a:schemeClr val="tx2"/>
                </a:solidFill>
              </a:rPr>
              <a:t>mindestens eine Komponente auszuschalten</a:t>
            </a:r>
            <a:r>
              <a:rPr lang="de-DE" sz="2400" b="0" i="0" u="none" baseline="0" dirty="0">
                <a:solidFill>
                  <a:schemeClr val="tx2"/>
                </a:solidFill>
              </a:rPr>
              <a:t>. </a:t>
            </a:r>
            <a:r>
              <a:rPr lang="de-DE" sz="2400" dirty="0">
                <a:solidFill>
                  <a:schemeClr val="tx2"/>
                </a:solidFill>
              </a:rPr>
              <a:t>Dann ist ein Brand sicher verhindert.</a:t>
            </a:r>
            <a:endParaRPr lang="de-DE" sz="2400" b="0" i="0" u="none" baseline="0" dirty="0">
              <a:solidFill>
                <a:schemeClr val="tx2"/>
              </a:solidFill>
            </a:endParaRPr>
          </a:p>
        </p:txBody>
      </p:sp>
    </p:spTree>
    <p:extLst>
      <p:ext uri="{BB962C8B-B14F-4D97-AF65-F5344CB8AC3E}">
        <p14:creationId xmlns:p14="http://schemas.microsoft.com/office/powerpoint/2010/main" val="140413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Wenn eine Komponente fehlt, kann kein Feuer ausbrechen</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Maßnahme 1: Sauerstoff reduzieren</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1"/>
          </p:nvPr>
        </p:nvSpPr>
        <p:spPr/>
        <p:txBody>
          <a:bodyPr/>
          <a:lstStyle/>
          <a:p>
            <a:fld id="{521AE3AC-DDCA-45D4-9B2A-A2DBEA872607}" type="slidenum">
              <a:rPr lang="de-DE" smtClean="0"/>
              <a:pPr/>
              <a:t>6</a:t>
            </a:fld>
            <a:endParaRPr lang="de-DE" dirty="0"/>
          </a:p>
        </p:txBody>
      </p:sp>
      <p:sp>
        <p:nvSpPr>
          <p:cNvPr id="10" name="Inhaltsplatzhalter 9">
            <a:extLst>
              <a:ext uri="{FF2B5EF4-FFF2-40B4-BE49-F238E27FC236}">
                <a16:creationId xmlns:a16="http://schemas.microsoft.com/office/drawing/2014/main" id="{3CC208BB-81D5-48F1-317A-1722F57CBF7C}"/>
              </a:ext>
            </a:extLst>
          </p:cNvPr>
          <p:cNvSpPr>
            <a:spLocks noGrp="1"/>
          </p:cNvSpPr>
          <p:nvPr>
            <p:ph sz="quarter" idx="19"/>
          </p:nvPr>
        </p:nvSpPr>
        <p:spPr/>
        <p:txBody>
          <a:bodyPr vert="horz" lIns="0" tIns="0" rIns="0" bIns="0" rtlCol="0" anchor="t">
            <a:noAutofit/>
          </a:bodyPr>
          <a:lstStyle/>
          <a:p>
            <a:r>
              <a:rPr lang="de-DE" sz="2400" dirty="0"/>
              <a:t>Da wir Menschen den </a:t>
            </a:r>
            <a:r>
              <a:rPr lang="de-DE" sz="2400" b="1" dirty="0"/>
              <a:t>Sauerstoff</a:t>
            </a:r>
            <a:r>
              <a:rPr lang="de-DE" sz="2400" dirty="0"/>
              <a:t> in der Umgebungsluft </a:t>
            </a:r>
            <a:r>
              <a:rPr lang="de-DE" sz="2400" b="1" dirty="0"/>
              <a:t>zum Überleben </a:t>
            </a:r>
            <a:r>
              <a:rPr lang="de-DE" sz="2400" dirty="0"/>
              <a:t>benötigen, ist es in den meisten Fällen nicht möglich, den Sauerstoffgehalt zu reduzieren, um einen Brand zu verhindern.</a:t>
            </a:r>
          </a:p>
          <a:p>
            <a:r>
              <a:rPr lang="de-DE" sz="2400" dirty="0">
                <a:latin typeface="Calibri"/>
                <a:cs typeface="Calibri"/>
              </a:rPr>
              <a:t>Diese </a:t>
            </a:r>
            <a:r>
              <a:rPr lang="de-DE" sz="2400" b="1" dirty="0">
                <a:latin typeface="Calibri"/>
                <a:cs typeface="Calibri"/>
              </a:rPr>
              <a:t>Maßnahme</a:t>
            </a:r>
            <a:r>
              <a:rPr lang="de-DE" sz="2400" dirty="0">
                <a:latin typeface="Calibri"/>
                <a:cs typeface="Calibri"/>
              </a:rPr>
              <a:t> wird deshalb nur </a:t>
            </a:r>
            <a:r>
              <a:rPr lang="de-DE" sz="2400" b="1" dirty="0">
                <a:latin typeface="Calibri"/>
                <a:cs typeface="Calibri"/>
              </a:rPr>
              <a:t>in speziellen Fällen</a:t>
            </a:r>
            <a:r>
              <a:rPr lang="de-DE" sz="2400" dirty="0">
                <a:latin typeface="Calibri"/>
                <a:cs typeface="Calibri"/>
              </a:rPr>
              <a:t>, z. B. im Inneren von brandgefährdeten Produktionsanlagen verwendet. Dabei wird der </a:t>
            </a:r>
            <a:r>
              <a:rPr lang="de-DE" dirty="0">
                <a:latin typeface="Calibri"/>
                <a:cs typeface="Calibri"/>
              </a:rPr>
              <a:t>Luftsauerstoff </a:t>
            </a:r>
            <a:r>
              <a:rPr lang="de-DE" sz="2400" dirty="0">
                <a:latin typeface="Calibri"/>
                <a:cs typeface="Calibri"/>
              </a:rPr>
              <a:t>durch Zugabe anderer Gase, in der Regel Stickstoff, CO</a:t>
            </a:r>
            <a:r>
              <a:rPr lang="de-DE" sz="2400" baseline="-25000" dirty="0">
                <a:latin typeface="Calibri"/>
                <a:cs typeface="Calibri"/>
              </a:rPr>
              <a:t>2</a:t>
            </a:r>
            <a:r>
              <a:rPr lang="de-DE" sz="2400" dirty="0">
                <a:latin typeface="Calibri"/>
                <a:cs typeface="Calibri"/>
              </a:rPr>
              <a:t> oder Argon verdrängt.</a:t>
            </a:r>
            <a:r>
              <a:rPr lang="de-DE" dirty="0">
                <a:latin typeface="Calibri"/>
                <a:cs typeface="Calibri"/>
              </a:rPr>
              <a:t> </a:t>
            </a:r>
            <a:endParaRPr lang="de-DE" sz="2400" dirty="0">
              <a:cs typeface="Calibri"/>
            </a:endParaRPr>
          </a:p>
          <a:p>
            <a:r>
              <a:rPr lang="de-DE" sz="2400" dirty="0"/>
              <a:t>Selbst wenn ein </a:t>
            </a:r>
            <a:r>
              <a:rPr lang="de-DE" sz="2400" b="1" dirty="0"/>
              <a:t>Zündfunke</a:t>
            </a:r>
            <a:r>
              <a:rPr lang="de-DE" sz="2400" dirty="0"/>
              <a:t> in so einer </a:t>
            </a:r>
            <a:r>
              <a:rPr lang="de-DE" sz="2400" b="1" dirty="0"/>
              <a:t>sauerstoffarmen Umgebung </a:t>
            </a:r>
            <a:r>
              <a:rPr lang="de-DE" sz="2400" dirty="0"/>
              <a:t>auf brennbares Material trifft, würde dieser </a:t>
            </a:r>
            <a:r>
              <a:rPr lang="de-DE" sz="2400" b="1" dirty="0"/>
              <a:t>sofort wieder erlöschen</a:t>
            </a:r>
            <a:r>
              <a:rPr lang="de-DE" sz="2400" dirty="0"/>
              <a:t>, weil der für den Brand notwendige Sauerstoff fehlt. </a:t>
            </a:r>
          </a:p>
          <a:p>
            <a:r>
              <a:rPr lang="de-DE" sz="2400" dirty="0">
                <a:latin typeface="Calibri"/>
                <a:cs typeface="Calibri"/>
              </a:rPr>
              <a:t>Diesen Vorgang nennt man </a:t>
            </a:r>
            <a:r>
              <a:rPr lang="de-DE" sz="2400" b="1" dirty="0">
                <a:latin typeface="Calibri"/>
                <a:cs typeface="Calibri"/>
              </a:rPr>
              <a:t>„</a:t>
            </a:r>
            <a:r>
              <a:rPr lang="de-DE" sz="2400" b="1" dirty="0" err="1">
                <a:latin typeface="Calibri"/>
                <a:cs typeface="Calibri"/>
              </a:rPr>
              <a:t>Inertisieren</a:t>
            </a:r>
            <a:r>
              <a:rPr lang="de-DE" sz="2400" b="1" dirty="0">
                <a:latin typeface="Calibri"/>
                <a:cs typeface="Calibri"/>
              </a:rPr>
              <a:t>“</a:t>
            </a:r>
            <a:r>
              <a:rPr lang="de-DE" sz="2400" dirty="0">
                <a:latin typeface="Calibri"/>
                <a:cs typeface="Calibri"/>
              </a:rPr>
              <a:t>.</a:t>
            </a:r>
          </a:p>
        </p:txBody>
      </p:sp>
    </p:spTree>
    <p:extLst>
      <p:ext uri="{BB962C8B-B14F-4D97-AF65-F5344CB8AC3E}">
        <p14:creationId xmlns:p14="http://schemas.microsoft.com/office/powerpoint/2010/main" val="422701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3CC208BB-81D5-48F1-317A-1722F57CBF7C}"/>
              </a:ext>
            </a:extLst>
          </p:cNvPr>
          <p:cNvSpPr>
            <a:spLocks noGrp="1"/>
          </p:cNvSpPr>
          <p:nvPr>
            <p:ph idx="1"/>
          </p:nvPr>
        </p:nvSpPr>
        <p:spPr>
          <a:xfrm>
            <a:off x="525600" y="1601093"/>
            <a:ext cx="5568813" cy="4495434"/>
          </a:xfrm>
        </p:spPr>
        <p:txBody>
          <a:bodyPr vert="horz" lIns="0" tIns="0" rIns="0" bIns="0" rtlCol="0" anchor="t">
            <a:noAutofit/>
          </a:bodyPr>
          <a:lstStyle/>
          <a:p>
            <a:r>
              <a:rPr lang="de-DE" b="1" dirty="0"/>
              <a:t>Wo kein brennbarer Stoff ist, kann auch nichts Feuer fangen</a:t>
            </a:r>
          </a:p>
          <a:p>
            <a:pPr marL="359410" lvl="1" indent="-359410"/>
            <a:r>
              <a:rPr lang="de-DE" b="1" dirty="0">
                <a:latin typeface="Calibri"/>
                <a:cs typeface="Calibri"/>
              </a:rPr>
              <a:t>Vermeiden Sie unnötige Brandlasten </a:t>
            </a:r>
            <a:r>
              <a:rPr lang="de-DE" dirty="0">
                <a:latin typeface="Calibri"/>
                <a:cs typeface="Calibri"/>
              </a:rPr>
              <a:t>in Arbeits- und Lagerbereichen, z. B. Verpackungsmaterialien, Holz, Pappe, Papier, alte Isolierungen etc.</a:t>
            </a:r>
          </a:p>
          <a:p>
            <a:pPr marL="359410" lvl="1" indent="-359410"/>
            <a:r>
              <a:rPr lang="de-DE" b="1" dirty="0"/>
              <a:t>Leeren Sie Abfallsammelbehälter </a:t>
            </a:r>
            <a:r>
              <a:rPr lang="de-DE" dirty="0"/>
              <a:t>für brennbare Stoffe regelmäßig aus, z. B. </a:t>
            </a:r>
            <a:endParaRPr lang="de-DE" dirty="0">
              <a:cs typeface="Calibri" panose="020F0502020204030204" pitchFamily="34" charset="0"/>
            </a:endParaRPr>
          </a:p>
          <a:p>
            <a:pPr marL="628650" lvl="2" indent="-267970"/>
            <a:r>
              <a:rPr lang="de-DE" sz="2200" dirty="0">
                <a:latin typeface="Calibri"/>
                <a:cs typeface="Calibri"/>
              </a:rPr>
              <a:t>in Bürobereichen: Papierkörbe</a:t>
            </a:r>
          </a:p>
          <a:p>
            <a:pPr marL="628650" lvl="2" indent="-267970"/>
            <a:r>
              <a:rPr lang="de-DE" sz="2200" dirty="0">
                <a:latin typeface="Calibri"/>
                <a:cs typeface="Calibri"/>
              </a:rPr>
              <a:t>in Produktionsbereichen: Sammelbehälter für ölverschmutzte Betriebsmittel, Papier, Pappe und Kunststoffe</a:t>
            </a:r>
          </a:p>
          <a:p>
            <a:endParaRPr lang="de-DE" dirty="0"/>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0"/>
          </p:nvPr>
        </p:nvSpPr>
        <p:spPr/>
        <p:txBody>
          <a:bodyPr/>
          <a:lstStyle/>
          <a:p>
            <a:fld id="{521AE3AC-DDCA-45D4-9B2A-A2DBEA872607}" type="slidenum">
              <a:rPr lang="de-DE" smtClean="0"/>
              <a:pPr/>
              <a:t>7</a:t>
            </a:fld>
            <a:endParaRPr lang="de-DE" dirty="0"/>
          </a:p>
        </p:txBody>
      </p:sp>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Wenn eine Komponente fehlt, kann kein Feuer ausbrechen</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Maßnahme 2: Brennbare Materialien vermeiden</a:t>
            </a:r>
          </a:p>
        </p:txBody>
      </p:sp>
      <p:pic>
        <p:nvPicPr>
          <p:cNvPr id="9" name="Bildplatzhalter 8" descr="Ein Bild, das drinnen, Unterhose enthält.&#10;&#10;Automatisch generierte Beschreibung">
            <a:extLst>
              <a:ext uri="{FF2B5EF4-FFF2-40B4-BE49-F238E27FC236}">
                <a16:creationId xmlns:a16="http://schemas.microsoft.com/office/drawing/2014/main" id="{A3F03C35-E879-1DA2-29DA-217E2C07A0F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1" name="Textfeld 6">
            <a:extLst>
              <a:ext uri="{FF2B5EF4-FFF2-40B4-BE49-F238E27FC236}">
                <a16:creationId xmlns:a16="http://schemas.microsoft.com/office/drawing/2014/main" id="{64D4BFC5-6FF5-0268-9092-A5A4EFBF77D4}"/>
              </a:ext>
            </a:extLst>
          </p:cNvPr>
          <p:cNvSpPr txBox="1"/>
          <p:nvPr/>
        </p:nvSpPr>
        <p:spPr bwMode="gray">
          <a:xfrm>
            <a:off x="7897288" y="5376144"/>
            <a:ext cx="3769112" cy="713678"/>
          </a:xfrm>
          <a:prstGeom prst="rect">
            <a:avLst/>
          </a:prstGeom>
          <a:noFill/>
          <a:ln w="12700">
            <a:noFill/>
          </a:ln>
        </p:spPr>
        <p:txBody>
          <a:bodyPr vert="horz" wrap="square" lIns="0" tIns="0" rIns="0" bIns="0" rtlCol="0" anchor="b">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7">
              <a:spcBef>
                <a:spcPts val="400"/>
              </a:spcBef>
              <a:spcAft>
                <a:spcPts val="400"/>
              </a:spcAft>
            </a:pPr>
            <a:r>
              <a:rPr lang="de-DE" sz="1200" dirty="0">
                <a:solidFill>
                  <a:srgbClr val="5F5F5F"/>
                </a:solidFill>
              </a:rPr>
              <a:t> </a:t>
            </a:r>
            <a:r>
              <a:rPr lang="de-DE" sz="1200" dirty="0">
                <a:solidFill>
                  <a:schemeClr val="bg1"/>
                </a:solidFill>
              </a:rPr>
              <a:t>© </a:t>
            </a:r>
            <a:r>
              <a:rPr lang="de-DE" sz="1200" dirty="0" err="1">
                <a:solidFill>
                  <a:schemeClr val="bg1"/>
                </a:solidFill>
              </a:rPr>
              <a:t>Yurii</a:t>
            </a:r>
            <a:r>
              <a:rPr lang="de-DE" sz="1200" dirty="0">
                <a:solidFill>
                  <a:schemeClr val="bg1"/>
                </a:solidFill>
              </a:rPr>
              <a:t> </a:t>
            </a:r>
            <a:r>
              <a:rPr lang="de-DE" sz="1200" dirty="0" err="1">
                <a:solidFill>
                  <a:schemeClr val="bg1"/>
                </a:solidFill>
              </a:rPr>
              <a:t>Zymovin</a:t>
            </a:r>
            <a:r>
              <a:rPr lang="de-DE" sz="1200" dirty="0">
                <a:solidFill>
                  <a:schemeClr val="bg1"/>
                </a:solidFill>
              </a:rPr>
              <a:t> - stock.adobe.com</a:t>
            </a:r>
            <a:endParaRPr lang="de-DE" sz="1200" i="0" u="none" baseline="0" dirty="0">
              <a:solidFill>
                <a:schemeClr val="bg1"/>
              </a:solidFill>
            </a:endParaRPr>
          </a:p>
        </p:txBody>
      </p:sp>
    </p:spTree>
    <p:extLst>
      <p:ext uri="{BB962C8B-B14F-4D97-AF65-F5344CB8AC3E}">
        <p14:creationId xmlns:p14="http://schemas.microsoft.com/office/powerpoint/2010/main" val="261564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Wenn eine Komponente fehlt, kann kein Feuer ausbrechen</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Maßnahme 2: Brennbare Materialien vermeiden</a:t>
            </a:r>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1"/>
          </p:nvPr>
        </p:nvSpPr>
        <p:spPr/>
        <p:txBody>
          <a:bodyPr/>
          <a:lstStyle/>
          <a:p>
            <a:fld id="{521AE3AC-DDCA-45D4-9B2A-A2DBEA872607}" type="slidenum">
              <a:rPr lang="de-DE" smtClean="0"/>
              <a:pPr/>
              <a:t>8</a:t>
            </a:fld>
            <a:endParaRPr lang="de-DE" dirty="0"/>
          </a:p>
        </p:txBody>
      </p:sp>
      <p:sp>
        <p:nvSpPr>
          <p:cNvPr id="10" name="Inhaltsplatzhalter 9">
            <a:extLst>
              <a:ext uri="{FF2B5EF4-FFF2-40B4-BE49-F238E27FC236}">
                <a16:creationId xmlns:a16="http://schemas.microsoft.com/office/drawing/2014/main" id="{3CC208BB-81D5-48F1-317A-1722F57CBF7C}"/>
              </a:ext>
            </a:extLst>
          </p:cNvPr>
          <p:cNvSpPr>
            <a:spLocks noGrp="1"/>
          </p:cNvSpPr>
          <p:nvPr>
            <p:ph sz="quarter" idx="19"/>
          </p:nvPr>
        </p:nvSpPr>
        <p:spPr/>
        <p:txBody>
          <a:bodyPr vert="horz" lIns="0" tIns="0" rIns="0" bIns="0" rtlCol="0" anchor="t">
            <a:noAutofit/>
          </a:bodyPr>
          <a:lstStyle/>
          <a:p>
            <a:pPr>
              <a:buNone/>
            </a:pPr>
            <a:r>
              <a:rPr lang="de-DE" sz="2400" dirty="0">
                <a:latin typeface="Calibri"/>
                <a:cs typeface="Calibri"/>
              </a:rPr>
              <a:t>Diese Piktogramme kennzeichnen Stoffe mit einer erhöhten Brandgefahr</a:t>
            </a:r>
            <a:br>
              <a:rPr lang="de-DE" sz="2400" dirty="0"/>
            </a:br>
            <a:endParaRPr lang="de-DE" sz="2400" dirty="0"/>
          </a:p>
          <a:p>
            <a:pPr marL="0" lvl="1" indent="0">
              <a:buNone/>
            </a:pPr>
            <a:r>
              <a:rPr lang="de-DE" b="1" dirty="0">
                <a:latin typeface="Calibri"/>
                <a:cs typeface="Calibri"/>
              </a:rPr>
              <a:t>			Entzündbare Stoffe,</a:t>
            </a:r>
            <a:r>
              <a:rPr lang="de-DE" dirty="0">
                <a:latin typeface="Calibri"/>
                <a:cs typeface="Calibri"/>
              </a:rPr>
              <a:t> z. B. Lösemittel im Labor, </a:t>
            </a:r>
            <a:r>
              <a:rPr lang="de-DE" dirty="0" err="1">
                <a:latin typeface="Calibri"/>
                <a:cs typeface="Calibri"/>
              </a:rPr>
              <a:t>Isopropanol</a:t>
            </a:r>
            <a:r>
              <a:rPr lang="de-DE" dirty="0">
                <a:latin typeface="Calibri"/>
                <a:cs typeface="Calibri"/>
              </a:rPr>
              <a:t>, 					Bremsenreiniger, Treibgase aus Spraydosen, Kraftstoffe wie Benzin 			oder Diesel.</a:t>
            </a:r>
            <a:br>
              <a:rPr lang="de-DE" dirty="0"/>
            </a:br>
            <a:br>
              <a:rPr lang="de-DE" dirty="0"/>
            </a:br>
            <a:br>
              <a:rPr lang="de-DE" dirty="0"/>
            </a:br>
            <a:br>
              <a:rPr lang="de-DE" dirty="0"/>
            </a:br>
            <a:r>
              <a:rPr lang="de-DE" dirty="0">
                <a:latin typeface="Calibri"/>
                <a:cs typeface="Calibri"/>
              </a:rPr>
              <a:t>			</a:t>
            </a:r>
            <a:r>
              <a:rPr lang="de-DE" b="1" dirty="0">
                <a:latin typeface="Calibri"/>
                <a:cs typeface="Calibri"/>
              </a:rPr>
              <a:t>Brandfördernde Stoffe, </a:t>
            </a:r>
            <a:r>
              <a:rPr lang="de-DE" dirty="0">
                <a:latin typeface="Calibri"/>
                <a:cs typeface="Calibri"/>
              </a:rPr>
              <a:t>z. B.</a:t>
            </a:r>
            <a:r>
              <a:rPr lang="de-DE" b="1" dirty="0">
                <a:latin typeface="Calibri"/>
                <a:cs typeface="Calibri"/>
              </a:rPr>
              <a:t> </a:t>
            </a:r>
            <a:r>
              <a:rPr lang="de-DE" dirty="0">
                <a:latin typeface="Calibri"/>
                <a:cs typeface="Calibri"/>
              </a:rPr>
              <a:t>Sauerstoff (gasförmig), 					Wasserstoffperoxid, organische Peroxide.</a:t>
            </a:r>
          </a:p>
          <a:p>
            <a:pPr>
              <a:buNone/>
            </a:pPr>
            <a:endParaRPr lang="de-DE" sz="2400" dirty="0"/>
          </a:p>
        </p:txBody>
      </p:sp>
      <p:pic>
        <p:nvPicPr>
          <p:cNvPr id="21" name="Grafik 20" descr="Ein Bild, das Text, ClipArt, Schild enthält.&#10;&#10;Automatisch generierte Beschreibung">
            <a:extLst>
              <a:ext uri="{FF2B5EF4-FFF2-40B4-BE49-F238E27FC236}">
                <a16:creationId xmlns:a16="http://schemas.microsoft.com/office/drawing/2014/main" id="{F7C2BE6C-A6E0-478B-C5B1-0FACA1C844D0}"/>
              </a:ext>
            </a:extLst>
          </p:cNvPr>
          <p:cNvPicPr>
            <a:picLocks noChangeAspect="1"/>
          </p:cNvPicPr>
          <p:nvPr/>
        </p:nvPicPr>
        <p:blipFill>
          <a:blip r:embed="rId3"/>
          <a:stretch>
            <a:fillRect/>
          </a:stretch>
        </p:blipFill>
        <p:spPr>
          <a:xfrm>
            <a:off x="1055869" y="4096682"/>
            <a:ext cx="1752561" cy="1752561"/>
          </a:xfrm>
          <a:prstGeom prst="rect">
            <a:avLst/>
          </a:prstGeom>
        </p:spPr>
      </p:pic>
      <p:pic>
        <p:nvPicPr>
          <p:cNvPr id="25" name="Grafik 24" descr="Ein Bild, das Text, ClipArt enthält.&#10;&#10;Automatisch generierte Beschreibung">
            <a:extLst>
              <a:ext uri="{FF2B5EF4-FFF2-40B4-BE49-F238E27FC236}">
                <a16:creationId xmlns:a16="http://schemas.microsoft.com/office/drawing/2014/main" id="{DBBCB684-6A5F-EA58-59AA-C4163AA6B8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1009" y="2104547"/>
            <a:ext cx="1673975" cy="1673975"/>
          </a:xfrm>
          <a:prstGeom prst="rect">
            <a:avLst/>
          </a:prstGeom>
        </p:spPr>
      </p:pic>
    </p:spTree>
    <p:extLst>
      <p:ext uri="{BB962C8B-B14F-4D97-AF65-F5344CB8AC3E}">
        <p14:creationId xmlns:p14="http://schemas.microsoft.com/office/powerpoint/2010/main" val="8959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3CC208BB-81D5-48F1-317A-1722F57CBF7C}"/>
              </a:ext>
            </a:extLst>
          </p:cNvPr>
          <p:cNvSpPr>
            <a:spLocks noGrp="1"/>
          </p:cNvSpPr>
          <p:nvPr>
            <p:ph idx="1"/>
          </p:nvPr>
        </p:nvSpPr>
        <p:spPr/>
        <p:txBody>
          <a:bodyPr/>
          <a:lstStyle/>
          <a:p>
            <a:r>
              <a:rPr lang="de-DE" b="1" dirty="0"/>
              <a:t>Minimieren Sie die Menge entzündbarer Gefahrstoffe in Arbeitsräumen</a:t>
            </a:r>
          </a:p>
          <a:p>
            <a:pPr lvl="1"/>
            <a:r>
              <a:rPr lang="de-DE" dirty="0"/>
              <a:t>Nur den </a:t>
            </a:r>
            <a:r>
              <a:rPr lang="de-DE" b="1" dirty="0"/>
              <a:t>Tagesbedarf</a:t>
            </a:r>
            <a:r>
              <a:rPr lang="de-DE" dirty="0"/>
              <a:t> am Arbeitsplatz  vorhalten</a:t>
            </a:r>
          </a:p>
          <a:p>
            <a:pPr lvl="1"/>
            <a:r>
              <a:rPr lang="de-DE" dirty="0"/>
              <a:t>Gebinde </a:t>
            </a:r>
            <a:r>
              <a:rPr lang="de-DE" b="1" dirty="0"/>
              <a:t>geschlossen</a:t>
            </a:r>
            <a:r>
              <a:rPr lang="de-DE" dirty="0"/>
              <a:t> halten</a:t>
            </a:r>
          </a:p>
          <a:p>
            <a:pPr lvl="1"/>
            <a:r>
              <a:rPr lang="de-DE" dirty="0"/>
              <a:t>Beim Ab- und Umfüllen </a:t>
            </a:r>
            <a:r>
              <a:rPr lang="de-DE" b="1" dirty="0"/>
              <a:t>Absaugung</a:t>
            </a:r>
            <a:r>
              <a:rPr lang="de-DE" dirty="0"/>
              <a:t> verwenden</a:t>
            </a:r>
          </a:p>
          <a:p>
            <a:pPr lvl="1"/>
            <a:r>
              <a:rPr lang="de-DE" dirty="0"/>
              <a:t>Vorräte in </a:t>
            </a:r>
            <a:r>
              <a:rPr lang="de-DE" b="1" dirty="0"/>
              <a:t>Sicherheitsschränken</a:t>
            </a:r>
            <a:r>
              <a:rPr lang="de-DE" dirty="0"/>
              <a:t> oder </a:t>
            </a:r>
            <a:r>
              <a:rPr lang="de-DE" b="1" dirty="0"/>
              <a:t>Gefahrstofflagern</a:t>
            </a:r>
            <a:r>
              <a:rPr lang="de-DE" dirty="0"/>
              <a:t> aufbewahren</a:t>
            </a:r>
          </a:p>
          <a:p>
            <a:pPr lvl="1"/>
            <a:endParaRPr lang="de-DE" dirty="0"/>
          </a:p>
        </p:txBody>
      </p:sp>
      <p:sp>
        <p:nvSpPr>
          <p:cNvPr id="5" name="Fußzeilenplatzhalter 4">
            <a:extLst>
              <a:ext uri="{FF2B5EF4-FFF2-40B4-BE49-F238E27FC236}">
                <a16:creationId xmlns:a16="http://schemas.microsoft.com/office/drawing/2014/main" id="{465B28BA-2B3B-04F2-E310-E7416C476341}"/>
              </a:ext>
            </a:extLst>
          </p:cNvPr>
          <p:cNvSpPr>
            <a:spLocks noGrp="1"/>
          </p:cNvSpPr>
          <p:nvPr>
            <p:ph type="ftr" sz="quarter" idx="19"/>
          </p:nvPr>
        </p:nvSpPr>
        <p:spPr/>
        <p:txBody>
          <a:bodyPr/>
          <a:lstStyle/>
          <a:p>
            <a:endParaRPr lang="de-DE" dirty="0"/>
          </a:p>
        </p:txBody>
      </p:sp>
      <p:sp>
        <p:nvSpPr>
          <p:cNvPr id="6" name="Foliennummernplatzhalter 5">
            <a:extLst>
              <a:ext uri="{FF2B5EF4-FFF2-40B4-BE49-F238E27FC236}">
                <a16:creationId xmlns:a16="http://schemas.microsoft.com/office/drawing/2014/main" id="{E1A65391-39DD-8EF1-E38E-E289F45B7D63}"/>
              </a:ext>
            </a:extLst>
          </p:cNvPr>
          <p:cNvSpPr>
            <a:spLocks noGrp="1"/>
          </p:cNvSpPr>
          <p:nvPr>
            <p:ph type="sldNum" sz="quarter" idx="20"/>
          </p:nvPr>
        </p:nvSpPr>
        <p:spPr/>
        <p:txBody>
          <a:bodyPr/>
          <a:lstStyle/>
          <a:p>
            <a:fld id="{521AE3AC-DDCA-45D4-9B2A-A2DBEA872607}" type="slidenum">
              <a:rPr lang="de-DE" smtClean="0"/>
              <a:pPr/>
              <a:t>9</a:t>
            </a:fld>
            <a:endParaRPr lang="de-DE" dirty="0"/>
          </a:p>
        </p:txBody>
      </p:sp>
      <p:sp>
        <p:nvSpPr>
          <p:cNvPr id="2" name="Titel 1">
            <a:extLst>
              <a:ext uri="{FF2B5EF4-FFF2-40B4-BE49-F238E27FC236}">
                <a16:creationId xmlns:a16="http://schemas.microsoft.com/office/drawing/2014/main" id="{D3D528E8-2744-B3EF-7A80-CB78A7F80B45}"/>
              </a:ext>
            </a:extLst>
          </p:cNvPr>
          <p:cNvSpPr>
            <a:spLocks noGrp="1"/>
          </p:cNvSpPr>
          <p:nvPr>
            <p:ph type="title"/>
          </p:nvPr>
        </p:nvSpPr>
        <p:spPr/>
        <p:txBody>
          <a:bodyPr/>
          <a:lstStyle/>
          <a:p>
            <a:r>
              <a:rPr lang="de-DE" dirty="0"/>
              <a:t>Wenn eine Komponente fehlt, kann kein Feuer ausbrechen</a:t>
            </a:r>
          </a:p>
        </p:txBody>
      </p:sp>
      <p:sp>
        <p:nvSpPr>
          <p:cNvPr id="3" name="Textplatzhalter 2">
            <a:extLst>
              <a:ext uri="{FF2B5EF4-FFF2-40B4-BE49-F238E27FC236}">
                <a16:creationId xmlns:a16="http://schemas.microsoft.com/office/drawing/2014/main" id="{15A91D91-616D-AA4F-EF7F-5DEF78789708}"/>
              </a:ext>
            </a:extLst>
          </p:cNvPr>
          <p:cNvSpPr>
            <a:spLocks noGrp="1"/>
          </p:cNvSpPr>
          <p:nvPr>
            <p:ph type="body" sz="quarter" idx="18"/>
          </p:nvPr>
        </p:nvSpPr>
        <p:spPr/>
        <p:txBody>
          <a:bodyPr/>
          <a:lstStyle/>
          <a:p>
            <a:r>
              <a:rPr lang="de-DE" dirty="0"/>
              <a:t>Maßnahme 2: Brennbare Materialien vermeiden</a:t>
            </a:r>
          </a:p>
        </p:txBody>
      </p:sp>
      <p:pic>
        <p:nvPicPr>
          <p:cNvPr id="9" name="Bildplatzhalter 8" descr="Ein Bild, das Flasche, drinnen, Zähler, offen enthält.&#10;&#10;Automatisch generierte Beschreibung">
            <a:extLst>
              <a:ext uri="{FF2B5EF4-FFF2-40B4-BE49-F238E27FC236}">
                <a16:creationId xmlns:a16="http://schemas.microsoft.com/office/drawing/2014/main" id="{206D3CEE-07C2-974C-E0C9-1FA00EE109AF}"/>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6097588" y="1601093"/>
            <a:ext cx="5575302" cy="4507608"/>
          </a:xfrm>
        </p:spPr>
      </p:pic>
      <p:sp>
        <p:nvSpPr>
          <p:cNvPr id="11" name="Textfeld 12">
            <a:extLst>
              <a:ext uri="{FF2B5EF4-FFF2-40B4-BE49-F238E27FC236}">
                <a16:creationId xmlns:a16="http://schemas.microsoft.com/office/drawing/2014/main" id="{B8310DCA-015B-F2FF-F559-671D47111D77}"/>
              </a:ext>
            </a:extLst>
          </p:cNvPr>
          <p:cNvSpPr txBox="1"/>
          <p:nvPr/>
        </p:nvSpPr>
        <p:spPr bwMode="gray">
          <a:xfrm>
            <a:off x="7897288" y="5382849"/>
            <a:ext cx="3769112" cy="713678"/>
          </a:xfrm>
          <a:prstGeom prst="rect">
            <a:avLst/>
          </a:prstGeom>
          <a:noFill/>
          <a:ln w="12700">
            <a:noFill/>
          </a:ln>
        </p:spPr>
        <p:txBody>
          <a:bodyPr vert="horz" wrap="square" lIns="0" tIns="0" rIns="0" bIns="0" rtlCol="0" anchor="b">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77">
              <a:spcBef>
                <a:spcPts val="400"/>
              </a:spcBef>
              <a:spcAft>
                <a:spcPts val="400"/>
              </a:spcAft>
            </a:pPr>
            <a:r>
              <a:rPr lang="de-DE" sz="1400" dirty="0">
                <a:solidFill>
                  <a:schemeClr val="bg1"/>
                </a:solidFill>
              </a:rPr>
              <a:t> </a:t>
            </a:r>
            <a:r>
              <a:rPr lang="de-DE" sz="1200" dirty="0">
                <a:solidFill>
                  <a:schemeClr val="bg1"/>
                </a:solidFill>
              </a:rPr>
              <a:t>© </a:t>
            </a:r>
            <a:r>
              <a:rPr lang="de-DE" sz="1200" dirty="0" err="1">
                <a:solidFill>
                  <a:schemeClr val="bg1"/>
                </a:solidFill>
              </a:rPr>
              <a:t>grafxart</a:t>
            </a:r>
            <a:r>
              <a:rPr lang="de-DE" sz="1200" dirty="0">
                <a:solidFill>
                  <a:schemeClr val="bg1"/>
                </a:solidFill>
              </a:rPr>
              <a:t> - stock.adobe.com</a:t>
            </a:r>
            <a:endParaRPr lang="de-DE" sz="1400" i="0" u="none" baseline="0" dirty="0">
              <a:solidFill>
                <a:schemeClr val="bg1"/>
              </a:solidFill>
            </a:endParaRPr>
          </a:p>
        </p:txBody>
      </p:sp>
    </p:spTree>
    <p:extLst>
      <p:ext uri="{BB962C8B-B14F-4D97-AF65-F5344CB8AC3E}">
        <p14:creationId xmlns:p14="http://schemas.microsoft.com/office/powerpoint/2010/main" val="131223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ELEX Master">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21023_T2P_Master.potx" id="{356D0BFE-2ECB-443D-881A-05B0AD2AEA5B}" vid="{A3C2E81A-A41F-408E-9463-47B472382D46}"/>
    </a:ext>
  </a:extLst>
</a:theme>
</file>

<file path=ppt/theme/theme3.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3.xml><?xml version="1.0" encoding="utf-8"?>
<ds:datastoreItem xmlns:ds="http://schemas.openxmlformats.org/officeDocument/2006/customXml" ds:itemID="{09CB2B41-5664-4C59-9600-B8E994170EF9}">
  <ds:schemaRefs>
    <ds:schemaRef ds:uri="http://schemas.microsoft.com/office/2006/metadata/properties"/>
    <ds:schemaRef ds:uri="http://schemas.microsoft.com/office/infopath/2007/PartnerControls"/>
    <ds:schemaRef ds:uri="f5f3c0c8-cb47-4a26-91a1-a44bb4539247"/>
    <ds:schemaRef ds:uri="bbb3f655-f267-4a84-b742-532fbc77d0ab"/>
  </ds:schemaRefs>
</ds:datastoreItem>
</file>

<file path=docProps/app.xml><?xml version="1.0" encoding="utf-8"?>
<Properties xmlns="http://schemas.openxmlformats.org/officeDocument/2006/extended-properties" xmlns:vt="http://schemas.openxmlformats.org/officeDocument/2006/docPropsVTypes">
  <Template>230213_Unterweisungsmaster</Template>
  <TotalTime>0</TotalTime>
  <Words>2820</Words>
  <PresentationFormat>Breitbild</PresentationFormat>
  <Paragraphs>408</Paragraphs>
  <Slides>34</Slides>
  <Notes>29</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34</vt:i4>
      </vt:variant>
    </vt:vector>
  </HeadingPairs>
  <TitlesOfParts>
    <vt:vector size="41" baseType="lpstr">
      <vt:lpstr>Arial</vt:lpstr>
      <vt:lpstr>Calibri</vt:lpstr>
      <vt:lpstr>Symbol</vt:lpstr>
      <vt:lpstr>Wingdings</vt:lpstr>
      <vt:lpstr>Work sans</vt:lpstr>
      <vt:lpstr>TeachToProtect Unterweisung</vt:lpstr>
      <vt:lpstr>ELEX Master</vt:lpstr>
      <vt:lpstr>Betrieblicher Brandschutz: Gewerbe</vt:lpstr>
      <vt:lpstr>Intro </vt:lpstr>
      <vt:lpstr>Intro </vt:lpstr>
      <vt:lpstr>Wie Brände entstehen und wie Sie dazu beitragen, dies zu verhindern</vt:lpstr>
      <vt:lpstr>Voraussetzungen für einen Brand</vt:lpstr>
      <vt:lpstr>Wenn eine Komponente fehlt, kann kein Feuer ausbrechen</vt:lpstr>
      <vt:lpstr>Wenn eine Komponente fehlt, kann kein Feuer ausbrechen</vt:lpstr>
      <vt:lpstr>Wenn eine Komponente fehlt, kann kein Feuer ausbrechen</vt:lpstr>
      <vt:lpstr>Wenn eine Komponente fehlt, kann kein Feuer ausbrechen</vt:lpstr>
      <vt:lpstr>Gefährlicher Irrtum</vt:lpstr>
      <vt:lpstr>Wenn eine Komponente fehlt, kann kein Feuer ausbrechen</vt:lpstr>
      <vt:lpstr>Die 5 häufigsten Ursachen für Brände</vt:lpstr>
      <vt:lpstr>So verhindern Sie Elektrobrände</vt:lpstr>
      <vt:lpstr>Brandgefährlich </vt:lpstr>
      <vt:lpstr>Weitere Brandschutzmaßnahmen</vt:lpstr>
      <vt:lpstr>Vorsichtsmaßnahmen für den Notfall </vt:lpstr>
      <vt:lpstr>Vorsichtsmaßnahmen für den Notfall </vt:lpstr>
      <vt:lpstr>Wie Sie sich im Brandfall verhalten müssen, um sich und andere zu schützen</vt:lpstr>
      <vt:lpstr>Gefährlicher Irrtum </vt:lpstr>
      <vt:lpstr>Gefährlicher Irrtum </vt:lpstr>
      <vt:lpstr>Verhalten im Brandfall (Alarmplan)</vt:lpstr>
      <vt:lpstr>Brandschutzzeichen</vt:lpstr>
      <vt:lpstr>Rettungszeichen</vt:lpstr>
      <vt:lpstr>Verhalten im Brandfall </vt:lpstr>
      <vt:lpstr>Was Sie zur Brandbekämpfung wissen müssen</vt:lpstr>
      <vt:lpstr>Nicht jeder Löscher ist für jeden Brand geeignet</vt:lpstr>
      <vt:lpstr>Löschversuch unternehmen</vt:lpstr>
      <vt:lpstr>PowerPoint-Präsentation</vt:lpstr>
      <vt:lpstr>So verwenden Sie den Feuerlöscher richtig</vt:lpstr>
      <vt:lpstr>Löschen von Personen</vt:lpstr>
      <vt:lpstr>Achtung, Erstickungsgefahr!</vt:lpstr>
      <vt:lpstr>Verhalten nach dem Brand</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2023-02-14T12:31:56Z</dcterms:created>
  <dcterms:modified xsi:type="dcterms:W3CDTF">2023-06-19T11:44:08Z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