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5"/>
  </p:notesMasterIdLst>
  <p:handoutMasterIdLst>
    <p:handoutMasterId r:id="rId16"/>
  </p:handoutMasterIdLst>
  <p:sldIdLst>
    <p:sldId id="256" r:id="rId5"/>
    <p:sldId id="258" r:id="rId6"/>
    <p:sldId id="261" r:id="rId7"/>
    <p:sldId id="262" r:id="rId8"/>
    <p:sldId id="263" r:id="rId9"/>
    <p:sldId id="264" r:id="rId10"/>
    <p:sldId id="265" r:id="rId11"/>
    <p:sldId id="266" r:id="rId12"/>
    <p:sldId id="260" r:id="rId13"/>
    <p:sldId id="259" r:id="rId14"/>
  </p:sldIdLst>
  <p:sldSz cx="12192000" cy="6858000"/>
  <p:notesSz cx="6794500" cy="99314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361B7-DAD9-409A-99BD-876208081168}" v="2" dt="2025-02-25T03:59:26.03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A12361B7-DAD9-409A-99BD-876208081168}"/>
    <pc:docChg chg="custSel modSld delMainMaster">
      <pc:chgData name="Johanna Tschirpke" userId="301241ab745d8141" providerId="LiveId" clId="{A12361B7-DAD9-409A-99BD-876208081168}" dt="2025-02-25T04:01:36.470" v="21" actId="700"/>
      <pc:docMkLst>
        <pc:docMk/>
      </pc:docMkLst>
      <pc:sldChg chg="addSp delSp modSp mod modClrScheme chgLayout">
        <pc:chgData name="Johanna Tschirpke" userId="301241ab745d8141" providerId="LiveId" clId="{A12361B7-DAD9-409A-99BD-876208081168}" dt="2025-02-25T03:59:48.283" v="5" actId="18131"/>
        <pc:sldMkLst>
          <pc:docMk/>
          <pc:sldMk cId="3336388269" sldId="256"/>
        </pc:sldMkLst>
        <pc:spChg chg="mod ord">
          <ac:chgData name="Johanna Tschirpke" userId="301241ab745d8141" providerId="LiveId" clId="{A12361B7-DAD9-409A-99BD-876208081168}" dt="2025-02-25T03:59:16.430" v="0" actId="700"/>
          <ac:spMkLst>
            <pc:docMk/>
            <pc:sldMk cId="3336388269" sldId="256"/>
            <ac:spMk id="2" creationId="{89ADA0E5-B71A-EFF3-6626-9DC27E0686D0}"/>
          </ac:spMkLst>
        </pc:spChg>
        <pc:spChg chg="del mod ord">
          <ac:chgData name="Johanna Tschirpke" userId="301241ab745d8141" providerId="LiveId" clId="{A12361B7-DAD9-409A-99BD-876208081168}" dt="2025-02-25T03:59:16.430" v="0" actId="700"/>
          <ac:spMkLst>
            <pc:docMk/>
            <pc:sldMk cId="3336388269" sldId="256"/>
            <ac:spMk id="3" creationId="{1F093D80-52B9-D4B5-5A6F-6B3E9B37C88B}"/>
          </ac:spMkLst>
        </pc:spChg>
        <pc:spChg chg="add del mod ord">
          <ac:chgData name="Johanna Tschirpke" userId="301241ab745d8141" providerId="LiveId" clId="{A12361B7-DAD9-409A-99BD-876208081168}" dt="2025-02-25T03:59:26.038" v="1" actId="931"/>
          <ac:spMkLst>
            <pc:docMk/>
            <pc:sldMk cId="3336388269" sldId="256"/>
            <ac:spMk id="4" creationId="{662E52C2-4700-EE86-865A-F743519667BC}"/>
          </ac:spMkLst>
        </pc:spChg>
        <pc:spChg chg="add mod ord">
          <ac:chgData name="Johanna Tschirpke" userId="301241ab745d8141" providerId="LiveId" clId="{A12361B7-DAD9-409A-99BD-876208081168}" dt="2025-02-25T03:59:16.430" v="0" actId="700"/>
          <ac:spMkLst>
            <pc:docMk/>
            <pc:sldMk cId="3336388269" sldId="256"/>
            <ac:spMk id="5" creationId="{84BC4B63-7961-14E3-B54B-1046945C9685}"/>
          </ac:spMkLst>
        </pc:spChg>
        <pc:picChg chg="add mod modCrop">
          <ac:chgData name="Johanna Tschirpke" userId="301241ab745d8141" providerId="LiveId" clId="{A12361B7-DAD9-409A-99BD-876208081168}" dt="2025-02-25T03:59:48.283" v="5" actId="18131"/>
          <ac:picMkLst>
            <pc:docMk/>
            <pc:sldMk cId="3336388269" sldId="256"/>
            <ac:picMk id="7" creationId="{4302E79F-05E8-1EE4-D820-C9B9506B2382}"/>
          </ac:picMkLst>
        </pc:picChg>
      </pc:sldChg>
      <pc:sldChg chg="addSp delSp modSp mod modClrScheme chgLayout">
        <pc:chgData name="Johanna Tschirpke" userId="301241ab745d8141" providerId="LiveId" clId="{A12361B7-DAD9-409A-99BD-876208081168}" dt="2025-02-25T03:59:57.824" v="6" actId="700"/>
        <pc:sldMkLst>
          <pc:docMk/>
          <pc:sldMk cId="3489640330" sldId="258"/>
        </pc:sldMkLst>
        <pc:spChg chg="mod ord">
          <ac:chgData name="Johanna Tschirpke" userId="301241ab745d8141" providerId="LiveId" clId="{A12361B7-DAD9-409A-99BD-876208081168}" dt="2025-02-25T03:59:57.824" v="6" actId="700"/>
          <ac:spMkLst>
            <pc:docMk/>
            <pc:sldMk cId="3489640330" sldId="258"/>
            <ac:spMk id="2" creationId="{DB57E359-E902-2583-ABF8-750B9A31FF58}"/>
          </ac:spMkLst>
        </pc:spChg>
        <pc:spChg chg="del mod ord">
          <ac:chgData name="Johanna Tschirpke" userId="301241ab745d8141" providerId="LiveId" clId="{A12361B7-DAD9-409A-99BD-876208081168}" dt="2025-02-25T03:59:57.824" v="6" actId="700"/>
          <ac:spMkLst>
            <pc:docMk/>
            <pc:sldMk cId="3489640330" sldId="258"/>
            <ac:spMk id="3" creationId="{1EC5FF09-C966-1BD3-1D7B-95BFF98BE125}"/>
          </ac:spMkLst>
        </pc:spChg>
        <pc:spChg chg="mod ord">
          <ac:chgData name="Johanna Tschirpke" userId="301241ab745d8141" providerId="LiveId" clId="{A12361B7-DAD9-409A-99BD-876208081168}" dt="2025-02-25T03:59:57.824" v="6" actId="700"/>
          <ac:spMkLst>
            <pc:docMk/>
            <pc:sldMk cId="3489640330" sldId="258"/>
            <ac:spMk id="4" creationId="{1BA4D0BA-8D19-7299-15D3-8394FF0E2F92}"/>
          </ac:spMkLst>
        </pc:spChg>
        <pc:spChg chg="mod ord">
          <ac:chgData name="Johanna Tschirpke" userId="301241ab745d8141" providerId="LiveId" clId="{A12361B7-DAD9-409A-99BD-876208081168}" dt="2025-02-25T03:59:57.824" v="6" actId="700"/>
          <ac:spMkLst>
            <pc:docMk/>
            <pc:sldMk cId="3489640330" sldId="258"/>
            <ac:spMk id="5" creationId="{F7496784-D11E-4DDF-EA7F-2D030F881F6E}"/>
          </ac:spMkLst>
        </pc:spChg>
        <pc:spChg chg="mod ord">
          <ac:chgData name="Johanna Tschirpke" userId="301241ab745d8141" providerId="LiveId" clId="{A12361B7-DAD9-409A-99BD-876208081168}" dt="2025-02-25T03:59:57.824" v="6" actId="700"/>
          <ac:spMkLst>
            <pc:docMk/>
            <pc:sldMk cId="3489640330" sldId="258"/>
            <ac:spMk id="6" creationId="{1F65BCEE-7C35-63F0-25A8-9B960DCD982B}"/>
          </ac:spMkLst>
        </pc:spChg>
        <pc:spChg chg="add mod ord">
          <ac:chgData name="Johanna Tschirpke" userId="301241ab745d8141" providerId="LiveId" clId="{A12361B7-DAD9-409A-99BD-876208081168}" dt="2025-02-25T03:59:57.824" v="6" actId="700"/>
          <ac:spMkLst>
            <pc:docMk/>
            <pc:sldMk cId="3489640330" sldId="258"/>
            <ac:spMk id="7" creationId="{45397404-55B6-8855-A8C7-1E098AC240B7}"/>
          </ac:spMkLst>
        </pc:spChg>
      </pc:sldChg>
      <pc:sldChg chg="modSp mod modClrScheme chgLayout">
        <pc:chgData name="Johanna Tschirpke" userId="301241ab745d8141" providerId="LiveId" clId="{A12361B7-DAD9-409A-99BD-876208081168}" dt="2025-02-25T04:01:36.470" v="21" actId="700"/>
        <pc:sldMkLst>
          <pc:docMk/>
          <pc:sldMk cId="1871986487" sldId="259"/>
        </pc:sldMkLst>
        <pc:spChg chg="mod ord">
          <ac:chgData name="Johanna Tschirpke" userId="301241ab745d8141" providerId="LiveId" clId="{A12361B7-DAD9-409A-99BD-876208081168}" dt="2025-02-25T04:01:36.470" v="21" actId="700"/>
          <ac:spMkLst>
            <pc:docMk/>
            <pc:sldMk cId="1871986487" sldId="259"/>
            <ac:spMk id="2" creationId="{4655BD53-A3A5-A248-AC71-D064E801D39F}"/>
          </ac:spMkLst>
        </pc:spChg>
        <pc:spChg chg="mod ord">
          <ac:chgData name="Johanna Tschirpke" userId="301241ab745d8141" providerId="LiveId" clId="{A12361B7-DAD9-409A-99BD-876208081168}" dt="2025-02-25T04:01:36.470" v="21" actId="700"/>
          <ac:spMkLst>
            <pc:docMk/>
            <pc:sldMk cId="1871986487" sldId="259"/>
            <ac:spMk id="3" creationId="{FA456910-3457-65AE-2ADB-F3B74EE7B67B}"/>
          </ac:spMkLst>
        </pc:spChg>
      </pc:sldChg>
      <pc:sldChg chg="addSp delSp modSp mod modClrScheme chgLayout">
        <pc:chgData name="Johanna Tschirpke" userId="301241ab745d8141" providerId="LiveId" clId="{A12361B7-DAD9-409A-99BD-876208081168}" dt="2025-02-25T04:01:30.272" v="20" actId="700"/>
        <pc:sldMkLst>
          <pc:docMk/>
          <pc:sldMk cId="1097356030" sldId="260"/>
        </pc:sldMkLst>
        <pc:spChg chg="add mod ord">
          <ac:chgData name="Johanna Tschirpke" userId="301241ab745d8141" providerId="LiveId" clId="{A12361B7-DAD9-409A-99BD-876208081168}" dt="2025-02-25T04:01:30.272" v="20" actId="700"/>
          <ac:spMkLst>
            <pc:docMk/>
            <pc:sldMk cId="1097356030" sldId="260"/>
            <ac:spMk id="2" creationId="{50A1DB40-1762-60BC-3869-5BC19548B068}"/>
          </ac:spMkLst>
        </pc:spChg>
        <pc:spChg chg="add mod ord">
          <ac:chgData name="Johanna Tschirpke" userId="301241ab745d8141" providerId="LiveId" clId="{A12361B7-DAD9-409A-99BD-876208081168}" dt="2025-02-25T04:01:30.272" v="20" actId="700"/>
          <ac:spMkLst>
            <pc:docMk/>
            <pc:sldMk cId="1097356030" sldId="260"/>
            <ac:spMk id="3" creationId="{7172428E-8F2B-9C81-8B3E-BEC413DFCD55}"/>
          </ac:spMkLst>
        </pc:spChg>
        <pc:spChg chg="mod ord">
          <ac:chgData name="Johanna Tschirpke" userId="301241ab745d8141" providerId="LiveId" clId="{A12361B7-DAD9-409A-99BD-876208081168}" dt="2025-02-25T04:01:30.272" v="20" actId="700"/>
          <ac:spMkLst>
            <pc:docMk/>
            <pc:sldMk cId="1097356030" sldId="260"/>
            <ac:spMk id="4" creationId="{810758E5-ECBB-B458-04E3-014D84A95129}"/>
          </ac:spMkLst>
        </pc:spChg>
        <pc:spChg chg="mod ord">
          <ac:chgData name="Johanna Tschirpke" userId="301241ab745d8141" providerId="LiveId" clId="{A12361B7-DAD9-409A-99BD-876208081168}" dt="2025-02-25T04:01:30.272" v="20" actId="700"/>
          <ac:spMkLst>
            <pc:docMk/>
            <pc:sldMk cId="1097356030" sldId="260"/>
            <ac:spMk id="5" creationId="{D9FAD564-D287-E60E-7600-642C685522A8}"/>
          </ac:spMkLst>
        </pc:spChg>
        <pc:spChg chg="add mod ord">
          <ac:chgData name="Johanna Tschirpke" userId="301241ab745d8141" providerId="LiveId" clId="{A12361B7-DAD9-409A-99BD-876208081168}" dt="2025-02-25T04:01:30.272" v="20" actId="700"/>
          <ac:spMkLst>
            <pc:docMk/>
            <pc:sldMk cId="1097356030" sldId="260"/>
            <ac:spMk id="6" creationId="{CB427E4A-12E0-99D4-E15D-02F4E5FC1F95}"/>
          </ac:spMkLst>
        </pc:spChg>
        <pc:spChg chg="mod ord">
          <ac:chgData name="Johanna Tschirpke" userId="301241ab745d8141" providerId="LiveId" clId="{A12361B7-DAD9-409A-99BD-876208081168}" dt="2025-02-25T04:01:30.272" v="20" actId="700"/>
          <ac:spMkLst>
            <pc:docMk/>
            <pc:sldMk cId="1097356030" sldId="260"/>
            <ac:spMk id="7" creationId="{F8148914-6939-9243-C5C4-A887EB51DC56}"/>
          </ac:spMkLst>
        </pc:spChg>
        <pc:spChg chg="del mod ord">
          <ac:chgData name="Johanna Tschirpke" userId="301241ab745d8141" providerId="LiveId" clId="{A12361B7-DAD9-409A-99BD-876208081168}" dt="2025-02-25T04:01:30.272" v="20" actId="700"/>
          <ac:spMkLst>
            <pc:docMk/>
            <pc:sldMk cId="1097356030" sldId="260"/>
            <ac:spMk id="8" creationId="{907C863B-9829-9CD1-3365-20A9BE0998C3}"/>
          </ac:spMkLst>
        </pc:spChg>
        <pc:spChg chg="del mod ord">
          <ac:chgData name="Johanna Tschirpke" userId="301241ab745d8141" providerId="LiveId" clId="{A12361B7-DAD9-409A-99BD-876208081168}" dt="2025-02-25T04:01:30.272" v="20" actId="700"/>
          <ac:spMkLst>
            <pc:docMk/>
            <pc:sldMk cId="1097356030" sldId="260"/>
            <ac:spMk id="9" creationId="{44260E7C-B49B-1422-6577-8A53F8CDEBC4}"/>
          </ac:spMkLst>
        </pc:spChg>
        <pc:spChg chg="del mod ord">
          <ac:chgData name="Johanna Tschirpke" userId="301241ab745d8141" providerId="LiveId" clId="{A12361B7-DAD9-409A-99BD-876208081168}" dt="2025-02-25T04:01:30.272" v="20" actId="700"/>
          <ac:spMkLst>
            <pc:docMk/>
            <pc:sldMk cId="1097356030" sldId="260"/>
            <ac:spMk id="10" creationId="{60E19EA4-E474-52FD-F52E-64C6A755EDAD}"/>
          </ac:spMkLst>
        </pc:spChg>
        <pc:spChg chg="del mod ord">
          <ac:chgData name="Johanna Tschirpke" userId="301241ab745d8141" providerId="LiveId" clId="{A12361B7-DAD9-409A-99BD-876208081168}" dt="2025-02-25T04:01:30.272" v="20" actId="700"/>
          <ac:spMkLst>
            <pc:docMk/>
            <pc:sldMk cId="1097356030" sldId="260"/>
            <ac:spMk id="11" creationId="{925CB4FA-9038-7496-3982-8F3DF9D9D524}"/>
          </ac:spMkLst>
        </pc:spChg>
        <pc:spChg chg="del mod ord">
          <ac:chgData name="Johanna Tschirpke" userId="301241ab745d8141" providerId="LiveId" clId="{A12361B7-DAD9-409A-99BD-876208081168}" dt="2025-02-25T04:01:30.272" v="20" actId="700"/>
          <ac:spMkLst>
            <pc:docMk/>
            <pc:sldMk cId="1097356030" sldId="260"/>
            <ac:spMk id="12" creationId="{92994CA6-0D6C-A96D-7DD0-3520E1E67D7A}"/>
          </ac:spMkLst>
        </pc:spChg>
        <pc:spChg chg="add mod ord">
          <ac:chgData name="Johanna Tschirpke" userId="301241ab745d8141" providerId="LiveId" clId="{A12361B7-DAD9-409A-99BD-876208081168}" dt="2025-02-25T04:01:30.272" v="20" actId="700"/>
          <ac:spMkLst>
            <pc:docMk/>
            <pc:sldMk cId="1097356030" sldId="260"/>
            <ac:spMk id="13" creationId="{25CCE71D-B3C1-82D5-EC00-7EDE86EE190B}"/>
          </ac:spMkLst>
        </pc:spChg>
        <pc:spChg chg="add mod ord">
          <ac:chgData name="Johanna Tschirpke" userId="301241ab745d8141" providerId="LiveId" clId="{A12361B7-DAD9-409A-99BD-876208081168}" dt="2025-02-25T04:01:30.272" v="20" actId="700"/>
          <ac:spMkLst>
            <pc:docMk/>
            <pc:sldMk cId="1097356030" sldId="260"/>
            <ac:spMk id="14" creationId="{A1CB5F87-2713-F78B-C1BD-E1D427E92CDA}"/>
          </ac:spMkLst>
        </pc:spChg>
      </pc:sldChg>
      <pc:sldChg chg="addSp delSp modSp mod modClrScheme chgLayout">
        <pc:chgData name="Johanna Tschirpke" userId="301241ab745d8141" providerId="LiveId" clId="{A12361B7-DAD9-409A-99BD-876208081168}" dt="2025-02-25T04:00:21.099" v="9" actId="14100"/>
        <pc:sldMkLst>
          <pc:docMk/>
          <pc:sldMk cId="1116836308" sldId="261"/>
        </pc:sldMkLst>
        <pc:spChg chg="mod ord">
          <ac:chgData name="Johanna Tschirpke" userId="301241ab745d8141" providerId="LiveId" clId="{A12361B7-DAD9-409A-99BD-876208081168}" dt="2025-02-25T04:00:21.099" v="9" actId="14100"/>
          <ac:spMkLst>
            <pc:docMk/>
            <pc:sldMk cId="1116836308" sldId="261"/>
            <ac:spMk id="2" creationId="{DD68309A-7225-F5FC-ABAF-5B6D05E5841C}"/>
          </ac:spMkLst>
        </pc:spChg>
        <pc:spChg chg="add mod ord">
          <ac:chgData name="Johanna Tschirpke" userId="301241ab745d8141" providerId="LiveId" clId="{A12361B7-DAD9-409A-99BD-876208081168}" dt="2025-02-25T04:00:02.342" v="7" actId="700"/>
          <ac:spMkLst>
            <pc:docMk/>
            <pc:sldMk cId="1116836308" sldId="261"/>
            <ac:spMk id="3" creationId="{BDEC81A0-D069-CD78-CCF9-C2C2ACBFB8FC}"/>
          </ac:spMkLst>
        </pc:spChg>
        <pc:spChg chg="mod ord">
          <ac:chgData name="Johanna Tschirpke" userId="301241ab745d8141" providerId="LiveId" clId="{A12361B7-DAD9-409A-99BD-876208081168}" dt="2025-02-25T04:00:02.342" v="7" actId="700"/>
          <ac:spMkLst>
            <pc:docMk/>
            <pc:sldMk cId="1116836308" sldId="261"/>
            <ac:spMk id="4" creationId="{8874DA19-BF99-77A8-838C-E5DF348A322A}"/>
          </ac:spMkLst>
        </pc:spChg>
        <pc:spChg chg="mod ord">
          <ac:chgData name="Johanna Tschirpke" userId="301241ab745d8141" providerId="LiveId" clId="{A12361B7-DAD9-409A-99BD-876208081168}" dt="2025-02-25T04:00:02.342" v="7" actId="700"/>
          <ac:spMkLst>
            <pc:docMk/>
            <pc:sldMk cId="1116836308" sldId="261"/>
            <ac:spMk id="5" creationId="{04713003-DFA4-3DB6-7F52-1E4AE22C58EE}"/>
          </ac:spMkLst>
        </pc:spChg>
        <pc:spChg chg="mod ord">
          <ac:chgData name="Johanna Tschirpke" userId="301241ab745d8141" providerId="LiveId" clId="{A12361B7-DAD9-409A-99BD-876208081168}" dt="2025-02-25T04:00:02.342" v="7" actId="700"/>
          <ac:spMkLst>
            <pc:docMk/>
            <pc:sldMk cId="1116836308" sldId="261"/>
            <ac:spMk id="6" creationId="{5DD72C6B-0C73-4287-9190-1B670370DF24}"/>
          </ac:spMkLst>
        </pc:spChg>
        <pc:spChg chg="del mod ord">
          <ac:chgData name="Johanna Tschirpke" userId="301241ab745d8141" providerId="LiveId" clId="{A12361B7-DAD9-409A-99BD-876208081168}" dt="2025-02-25T04:00:02.342" v="7" actId="700"/>
          <ac:spMkLst>
            <pc:docMk/>
            <pc:sldMk cId="1116836308" sldId="261"/>
            <ac:spMk id="7" creationId="{52FA6F9E-E937-115B-CFA7-36CB4F5819A3}"/>
          </ac:spMkLst>
        </pc:spChg>
      </pc:sldChg>
      <pc:sldChg chg="addSp delSp modSp mod modClrScheme chgLayout">
        <pc:chgData name="Johanna Tschirpke" userId="301241ab745d8141" providerId="LiveId" clId="{A12361B7-DAD9-409A-99BD-876208081168}" dt="2025-02-25T04:00:36.267" v="12" actId="1076"/>
        <pc:sldMkLst>
          <pc:docMk/>
          <pc:sldMk cId="2157845086" sldId="262"/>
        </pc:sldMkLst>
        <pc:spChg chg="mod ord">
          <ac:chgData name="Johanna Tschirpke" userId="301241ab745d8141" providerId="LiveId" clId="{A12361B7-DAD9-409A-99BD-876208081168}" dt="2025-02-25T04:00:32.160" v="11" actId="14100"/>
          <ac:spMkLst>
            <pc:docMk/>
            <pc:sldMk cId="2157845086" sldId="262"/>
            <ac:spMk id="2" creationId="{4F49A1A1-ADF3-3C2F-827C-B9FE79D36D0A}"/>
          </ac:spMkLst>
        </pc:spChg>
        <pc:spChg chg="add mod ord">
          <ac:chgData name="Johanna Tschirpke" userId="301241ab745d8141" providerId="LiveId" clId="{A12361B7-DAD9-409A-99BD-876208081168}" dt="2025-02-25T04:00:27.180" v="10" actId="700"/>
          <ac:spMkLst>
            <pc:docMk/>
            <pc:sldMk cId="2157845086" sldId="262"/>
            <ac:spMk id="3" creationId="{27EE27B2-9229-ED56-C413-5DF192F7E489}"/>
          </ac:spMkLst>
        </pc:spChg>
        <pc:spChg chg="mod ord">
          <ac:chgData name="Johanna Tschirpke" userId="301241ab745d8141" providerId="LiveId" clId="{A12361B7-DAD9-409A-99BD-876208081168}" dt="2025-02-25T04:00:27.180" v="10" actId="700"/>
          <ac:spMkLst>
            <pc:docMk/>
            <pc:sldMk cId="2157845086" sldId="262"/>
            <ac:spMk id="4" creationId="{32BEACEF-D3B5-12F6-580D-475C4DC4ADFA}"/>
          </ac:spMkLst>
        </pc:spChg>
        <pc:spChg chg="mod ord">
          <ac:chgData name="Johanna Tschirpke" userId="301241ab745d8141" providerId="LiveId" clId="{A12361B7-DAD9-409A-99BD-876208081168}" dt="2025-02-25T04:00:27.180" v="10" actId="700"/>
          <ac:spMkLst>
            <pc:docMk/>
            <pc:sldMk cId="2157845086" sldId="262"/>
            <ac:spMk id="5" creationId="{4E2BFA2C-0968-AC6E-7BF1-7BFBB94B5763}"/>
          </ac:spMkLst>
        </pc:spChg>
        <pc:spChg chg="mod ord">
          <ac:chgData name="Johanna Tschirpke" userId="301241ab745d8141" providerId="LiveId" clId="{A12361B7-DAD9-409A-99BD-876208081168}" dt="2025-02-25T04:00:27.180" v="10" actId="700"/>
          <ac:spMkLst>
            <pc:docMk/>
            <pc:sldMk cId="2157845086" sldId="262"/>
            <ac:spMk id="6" creationId="{468C8E40-4F56-A9AD-5B98-688AC61B7AF6}"/>
          </ac:spMkLst>
        </pc:spChg>
        <pc:spChg chg="del mod ord">
          <ac:chgData name="Johanna Tschirpke" userId="301241ab745d8141" providerId="LiveId" clId="{A12361B7-DAD9-409A-99BD-876208081168}" dt="2025-02-25T04:00:27.180" v="10" actId="700"/>
          <ac:spMkLst>
            <pc:docMk/>
            <pc:sldMk cId="2157845086" sldId="262"/>
            <ac:spMk id="7" creationId="{0968FAA5-82D4-B257-C6AA-AE5287063666}"/>
          </ac:spMkLst>
        </pc:spChg>
        <pc:picChg chg="mod">
          <ac:chgData name="Johanna Tschirpke" userId="301241ab745d8141" providerId="LiveId" clId="{A12361B7-DAD9-409A-99BD-876208081168}" dt="2025-02-25T04:00:36.267" v="12" actId="1076"/>
          <ac:picMkLst>
            <pc:docMk/>
            <pc:sldMk cId="2157845086" sldId="262"/>
            <ac:picMk id="8" creationId="{A4AE676A-45B7-6774-DD29-4051293F4AC0}"/>
          </ac:picMkLst>
        </pc:picChg>
      </pc:sldChg>
      <pc:sldChg chg="addSp delSp modSp mod modClrScheme chgLayout">
        <pc:chgData name="Johanna Tschirpke" userId="301241ab745d8141" providerId="LiveId" clId="{A12361B7-DAD9-409A-99BD-876208081168}" dt="2025-02-25T04:00:41.724" v="13" actId="700"/>
        <pc:sldMkLst>
          <pc:docMk/>
          <pc:sldMk cId="728296535" sldId="263"/>
        </pc:sldMkLst>
        <pc:spChg chg="mod ord">
          <ac:chgData name="Johanna Tschirpke" userId="301241ab745d8141" providerId="LiveId" clId="{A12361B7-DAD9-409A-99BD-876208081168}" dt="2025-02-25T04:00:41.724" v="13" actId="700"/>
          <ac:spMkLst>
            <pc:docMk/>
            <pc:sldMk cId="728296535" sldId="263"/>
            <ac:spMk id="2" creationId="{AB4CB9B3-8FEF-0DA0-C539-F6DB7BDD4F1C}"/>
          </ac:spMkLst>
        </pc:spChg>
        <pc:spChg chg="add mod ord">
          <ac:chgData name="Johanna Tschirpke" userId="301241ab745d8141" providerId="LiveId" clId="{A12361B7-DAD9-409A-99BD-876208081168}" dt="2025-02-25T04:00:41.724" v="13" actId="700"/>
          <ac:spMkLst>
            <pc:docMk/>
            <pc:sldMk cId="728296535" sldId="263"/>
            <ac:spMk id="3" creationId="{06CB4024-C40F-FF6F-E7AE-4B89B75B7ADE}"/>
          </ac:spMkLst>
        </pc:spChg>
        <pc:spChg chg="mod ord">
          <ac:chgData name="Johanna Tschirpke" userId="301241ab745d8141" providerId="LiveId" clId="{A12361B7-DAD9-409A-99BD-876208081168}" dt="2025-02-25T04:00:41.724" v="13" actId="700"/>
          <ac:spMkLst>
            <pc:docMk/>
            <pc:sldMk cId="728296535" sldId="263"/>
            <ac:spMk id="4" creationId="{EF0FB007-09B5-5AD3-0212-F9932A834594}"/>
          </ac:spMkLst>
        </pc:spChg>
        <pc:spChg chg="mod ord">
          <ac:chgData name="Johanna Tschirpke" userId="301241ab745d8141" providerId="LiveId" clId="{A12361B7-DAD9-409A-99BD-876208081168}" dt="2025-02-25T04:00:41.724" v="13" actId="700"/>
          <ac:spMkLst>
            <pc:docMk/>
            <pc:sldMk cId="728296535" sldId="263"/>
            <ac:spMk id="5" creationId="{3E71ECB9-9789-3892-C166-0D8904ABB7AF}"/>
          </ac:spMkLst>
        </pc:spChg>
        <pc:spChg chg="mod ord">
          <ac:chgData name="Johanna Tschirpke" userId="301241ab745d8141" providerId="LiveId" clId="{A12361B7-DAD9-409A-99BD-876208081168}" dt="2025-02-25T04:00:41.724" v="13" actId="700"/>
          <ac:spMkLst>
            <pc:docMk/>
            <pc:sldMk cId="728296535" sldId="263"/>
            <ac:spMk id="6" creationId="{FB693AFF-DD74-5583-C898-AD6ECA36F6E6}"/>
          </ac:spMkLst>
        </pc:spChg>
        <pc:spChg chg="del mod ord">
          <ac:chgData name="Johanna Tschirpke" userId="301241ab745d8141" providerId="LiveId" clId="{A12361B7-DAD9-409A-99BD-876208081168}" dt="2025-02-25T04:00:41.724" v="13" actId="700"/>
          <ac:spMkLst>
            <pc:docMk/>
            <pc:sldMk cId="728296535" sldId="263"/>
            <ac:spMk id="7" creationId="{876EC7D7-D48E-2C70-DBDD-6427D0812241}"/>
          </ac:spMkLst>
        </pc:spChg>
      </pc:sldChg>
      <pc:sldChg chg="addSp delSp modSp mod modClrScheme chgLayout">
        <pc:chgData name="Johanna Tschirpke" userId="301241ab745d8141" providerId="LiveId" clId="{A12361B7-DAD9-409A-99BD-876208081168}" dt="2025-02-25T04:01:07.950" v="16" actId="1076"/>
        <pc:sldMkLst>
          <pc:docMk/>
          <pc:sldMk cId="2049025567" sldId="264"/>
        </pc:sldMkLst>
        <pc:spChg chg="mod ord">
          <ac:chgData name="Johanna Tschirpke" userId="301241ab745d8141" providerId="LiveId" clId="{A12361B7-DAD9-409A-99BD-876208081168}" dt="2025-02-25T04:01:05.645" v="15" actId="14100"/>
          <ac:spMkLst>
            <pc:docMk/>
            <pc:sldMk cId="2049025567" sldId="264"/>
            <ac:spMk id="2" creationId="{11EFCC82-169D-3E97-9A4C-0928E7C92D7A}"/>
          </ac:spMkLst>
        </pc:spChg>
        <pc:spChg chg="add mod ord">
          <ac:chgData name="Johanna Tschirpke" userId="301241ab745d8141" providerId="LiveId" clId="{A12361B7-DAD9-409A-99BD-876208081168}" dt="2025-02-25T04:01:00.587" v="14" actId="700"/>
          <ac:spMkLst>
            <pc:docMk/>
            <pc:sldMk cId="2049025567" sldId="264"/>
            <ac:spMk id="3" creationId="{3CFC4B26-9550-F1B2-299D-181F3F6CF572}"/>
          </ac:spMkLst>
        </pc:spChg>
        <pc:spChg chg="mod ord">
          <ac:chgData name="Johanna Tschirpke" userId="301241ab745d8141" providerId="LiveId" clId="{A12361B7-DAD9-409A-99BD-876208081168}" dt="2025-02-25T04:01:00.587" v="14" actId="700"/>
          <ac:spMkLst>
            <pc:docMk/>
            <pc:sldMk cId="2049025567" sldId="264"/>
            <ac:spMk id="4" creationId="{7A617990-8C5D-B088-0934-2B7AA4DB4329}"/>
          </ac:spMkLst>
        </pc:spChg>
        <pc:spChg chg="mod ord">
          <ac:chgData name="Johanna Tschirpke" userId="301241ab745d8141" providerId="LiveId" clId="{A12361B7-DAD9-409A-99BD-876208081168}" dt="2025-02-25T04:01:00.587" v="14" actId="700"/>
          <ac:spMkLst>
            <pc:docMk/>
            <pc:sldMk cId="2049025567" sldId="264"/>
            <ac:spMk id="5" creationId="{34BB41C8-58B9-F146-38D7-F0CF21821042}"/>
          </ac:spMkLst>
        </pc:spChg>
        <pc:spChg chg="mod ord">
          <ac:chgData name="Johanna Tschirpke" userId="301241ab745d8141" providerId="LiveId" clId="{A12361B7-DAD9-409A-99BD-876208081168}" dt="2025-02-25T04:01:00.587" v="14" actId="700"/>
          <ac:spMkLst>
            <pc:docMk/>
            <pc:sldMk cId="2049025567" sldId="264"/>
            <ac:spMk id="6" creationId="{4AEDBAEE-3E24-13BB-3893-AA8A2F228B79}"/>
          </ac:spMkLst>
        </pc:spChg>
        <pc:spChg chg="del mod ord">
          <ac:chgData name="Johanna Tschirpke" userId="301241ab745d8141" providerId="LiveId" clId="{A12361B7-DAD9-409A-99BD-876208081168}" dt="2025-02-25T04:01:00.587" v="14" actId="700"/>
          <ac:spMkLst>
            <pc:docMk/>
            <pc:sldMk cId="2049025567" sldId="264"/>
            <ac:spMk id="7" creationId="{65A68097-F5A7-C28E-E072-883651B1F5EF}"/>
          </ac:spMkLst>
        </pc:spChg>
        <pc:picChg chg="mod">
          <ac:chgData name="Johanna Tschirpke" userId="301241ab745d8141" providerId="LiveId" clId="{A12361B7-DAD9-409A-99BD-876208081168}" dt="2025-02-25T04:01:07.950" v="16" actId="1076"/>
          <ac:picMkLst>
            <pc:docMk/>
            <pc:sldMk cId="2049025567" sldId="264"/>
            <ac:picMk id="8" creationId="{339F2F11-081D-3EBB-8621-425C2C05B8D4}"/>
          </ac:picMkLst>
        </pc:picChg>
      </pc:sldChg>
      <pc:sldChg chg="addSp delSp modSp mod modClrScheme chgLayout">
        <pc:chgData name="Johanna Tschirpke" userId="301241ab745d8141" providerId="LiveId" clId="{A12361B7-DAD9-409A-99BD-876208081168}" dt="2025-02-25T04:01:18.606" v="18" actId="1076"/>
        <pc:sldMkLst>
          <pc:docMk/>
          <pc:sldMk cId="1585605168" sldId="265"/>
        </pc:sldMkLst>
        <pc:spChg chg="mod ord">
          <ac:chgData name="Johanna Tschirpke" userId="301241ab745d8141" providerId="LiveId" clId="{A12361B7-DAD9-409A-99BD-876208081168}" dt="2025-02-25T04:01:13.578" v="17" actId="700"/>
          <ac:spMkLst>
            <pc:docMk/>
            <pc:sldMk cId="1585605168" sldId="265"/>
            <ac:spMk id="2" creationId="{1BC0FA6A-A33C-C0B0-B596-BD10CD1A5E40}"/>
          </ac:spMkLst>
        </pc:spChg>
        <pc:spChg chg="add mod ord">
          <ac:chgData name="Johanna Tschirpke" userId="301241ab745d8141" providerId="LiveId" clId="{A12361B7-DAD9-409A-99BD-876208081168}" dt="2025-02-25T04:01:13.578" v="17" actId="700"/>
          <ac:spMkLst>
            <pc:docMk/>
            <pc:sldMk cId="1585605168" sldId="265"/>
            <ac:spMk id="3" creationId="{7B0ADDC7-1DD2-D7CF-BAF4-ADF082BF5BF7}"/>
          </ac:spMkLst>
        </pc:spChg>
        <pc:spChg chg="mod ord">
          <ac:chgData name="Johanna Tschirpke" userId="301241ab745d8141" providerId="LiveId" clId="{A12361B7-DAD9-409A-99BD-876208081168}" dt="2025-02-25T04:01:13.578" v="17" actId="700"/>
          <ac:spMkLst>
            <pc:docMk/>
            <pc:sldMk cId="1585605168" sldId="265"/>
            <ac:spMk id="4" creationId="{52B777E2-4418-5C10-FF18-7D97725DC6C1}"/>
          </ac:spMkLst>
        </pc:spChg>
        <pc:spChg chg="mod ord">
          <ac:chgData name="Johanna Tschirpke" userId="301241ab745d8141" providerId="LiveId" clId="{A12361B7-DAD9-409A-99BD-876208081168}" dt="2025-02-25T04:01:13.578" v="17" actId="700"/>
          <ac:spMkLst>
            <pc:docMk/>
            <pc:sldMk cId="1585605168" sldId="265"/>
            <ac:spMk id="5" creationId="{BE402E7A-3A15-EEAD-0429-FB42B23144F5}"/>
          </ac:spMkLst>
        </pc:spChg>
        <pc:spChg chg="mod ord">
          <ac:chgData name="Johanna Tschirpke" userId="301241ab745d8141" providerId="LiveId" clId="{A12361B7-DAD9-409A-99BD-876208081168}" dt="2025-02-25T04:01:13.578" v="17" actId="700"/>
          <ac:spMkLst>
            <pc:docMk/>
            <pc:sldMk cId="1585605168" sldId="265"/>
            <ac:spMk id="6" creationId="{D0F4D878-668F-2BC5-0267-8814231743B7}"/>
          </ac:spMkLst>
        </pc:spChg>
        <pc:spChg chg="del mod ord">
          <ac:chgData name="Johanna Tschirpke" userId="301241ab745d8141" providerId="LiveId" clId="{A12361B7-DAD9-409A-99BD-876208081168}" dt="2025-02-25T04:01:13.578" v="17" actId="700"/>
          <ac:spMkLst>
            <pc:docMk/>
            <pc:sldMk cId="1585605168" sldId="265"/>
            <ac:spMk id="7" creationId="{C3DBB252-4A41-7A66-FFA2-A66620C4E7BE}"/>
          </ac:spMkLst>
        </pc:spChg>
        <pc:picChg chg="mod">
          <ac:chgData name="Johanna Tschirpke" userId="301241ab745d8141" providerId="LiveId" clId="{A12361B7-DAD9-409A-99BD-876208081168}" dt="2025-02-25T04:01:18.606" v="18" actId="1076"/>
          <ac:picMkLst>
            <pc:docMk/>
            <pc:sldMk cId="1585605168" sldId="265"/>
            <ac:picMk id="8" creationId="{769DFB40-9D53-E979-018A-42B727698048}"/>
          </ac:picMkLst>
        </pc:picChg>
      </pc:sldChg>
      <pc:sldChg chg="addSp delSp modSp mod modClrScheme chgLayout">
        <pc:chgData name="Johanna Tschirpke" userId="301241ab745d8141" providerId="LiveId" clId="{A12361B7-DAD9-409A-99BD-876208081168}" dt="2025-02-25T04:01:23.859" v="19" actId="700"/>
        <pc:sldMkLst>
          <pc:docMk/>
          <pc:sldMk cId="3038714163" sldId="266"/>
        </pc:sldMkLst>
        <pc:spChg chg="mod ord">
          <ac:chgData name="Johanna Tschirpke" userId="301241ab745d8141" providerId="LiveId" clId="{A12361B7-DAD9-409A-99BD-876208081168}" dt="2025-02-25T04:01:23.859" v="19" actId="700"/>
          <ac:spMkLst>
            <pc:docMk/>
            <pc:sldMk cId="3038714163" sldId="266"/>
            <ac:spMk id="2" creationId="{5A2CEDAD-BCF8-B1B5-962C-C242CAF1BF40}"/>
          </ac:spMkLst>
        </pc:spChg>
        <pc:spChg chg="mod ord">
          <ac:chgData name="Johanna Tschirpke" userId="301241ab745d8141" providerId="LiveId" clId="{A12361B7-DAD9-409A-99BD-876208081168}" dt="2025-02-25T04:01:23.859" v="19" actId="700"/>
          <ac:spMkLst>
            <pc:docMk/>
            <pc:sldMk cId="3038714163" sldId="266"/>
            <ac:spMk id="3" creationId="{96A15136-62F6-B35D-25D9-254136152AB6}"/>
          </ac:spMkLst>
        </pc:spChg>
        <pc:spChg chg="mod ord">
          <ac:chgData name="Johanna Tschirpke" userId="301241ab745d8141" providerId="LiveId" clId="{A12361B7-DAD9-409A-99BD-876208081168}" dt="2025-02-25T04:01:23.859" v="19" actId="700"/>
          <ac:spMkLst>
            <pc:docMk/>
            <pc:sldMk cId="3038714163" sldId="266"/>
            <ac:spMk id="4" creationId="{C8728FC3-59E3-4AC4-C643-FC4651D32E93}"/>
          </ac:spMkLst>
        </pc:spChg>
        <pc:spChg chg="mod ord">
          <ac:chgData name="Johanna Tschirpke" userId="301241ab745d8141" providerId="LiveId" clId="{A12361B7-DAD9-409A-99BD-876208081168}" dt="2025-02-25T04:01:23.859" v="19" actId="700"/>
          <ac:spMkLst>
            <pc:docMk/>
            <pc:sldMk cId="3038714163" sldId="266"/>
            <ac:spMk id="5" creationId="{252BE14E-1C5C-F069-A08C-64B246ADFB8F}"/>
          </ac:spMkLst>
        </pc:spChg>
        <pc:spChg chg="del mod ord">
          <ac:chgData name="Johanna Tschirpke" userId="301241ab745d8141" providerId="LiveId" clId="{A12361B7-DAD9-409A-99BD-876208081168}" dt="2025-02-25T04:01:23.859" v="19" actId="700"/>
          <ac:spMkLst>
            <pc:docMk/>
            <pc:sldMk cId="3038714163" sldId="266"/>
            <ac:spMk id="6" creationId="{77061314-572C-D825-FA4A-CCA4665451AB}"/>
          </ac:spMkLst>
        </pc:spChg>
        <pc:spChg chg="add mod ord">
          <ac:chgData name="Johanna Tschirpke" userId="301241ab745d8141" providerId="LiveId" clId="{A12361B7-DAD9-409A-99BD-876208081168}" dt="2025-02-25T04:01:23.859" v="19" actId="700"/>
          <ac:spMkLst>
            <pc:docMk/>
            <pc:sldMk cId="3038714163" sldId="266"/>
            <ac:spMk id="7" creationId="{546BCF7A-4A62-CEAB-9D0B-02F9393F0375}"/>
          </ac:spMkLst>
        </pc:spChg>
      </pc:sldChg>
      <pc:sldMasterChg chg="del delSldLayout">
        <pc:chgData name="Johanna Tschirpke" userId="301241ab745d8141" providerId="LiveId" clId="{A12361B7-DAD9-409A-99BD-876208081168}" dt="2025-02-25T04:01:36.470" v="21" actId="700"/>
        <pc:sldMasterMkLst>
          <pc:docMk/>
          <pc:sldMasterMk cId="1396210884" sldId="2147483836"/>
        </pc:sldMasterMkLst>
        <pc:sldLayoutChg chg="del">
          <pc:chgData name="Johanna Tschirpke" userId="301241ab745d8141" providerId="LiveId" clId="{A12361B7-DAD9-409A-99BD-876208081168}" dt="2025-02-25T04:01:36.470" v="21" actId="700"/>
          <pc:sldLayoutMkLst>
            <pc:docMk/>
            <pc:sldMasterMk cId="1396210884" sldId="2147483836"/>
            <pc:sldLayoutMk cId="122822420" sldId="2147483838"/>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831001136" sldId="2147483839"/>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440609224" sldId="2147483841"/>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887783574" sldId="2147483842"/>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373587661" sldId="2147483844"/>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3083224777" sldId="2147483845"/>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595445346" sldId="2147483852"/>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3371250924" sldId="2147483857"/>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2900288936" sldId="2147483858"/>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2382881503" sldId="2147483859"/>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164637775" sldId="2147483861"/>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743119684" sldId="2147483862"/>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237855059" sldId="2147483863"/>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2123147712" sldId="2147483864"/>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546575208" sldId="2147483865"/>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177547803" sldId="2147483869"/>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2084612989" sldId="2147483870"/>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151548995" sldId="2147483871"/>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248574517" sldId="2147483872"/>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935950635" sldId="2147483873"/>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1523100279" sldId="2147483874"/>
          </pc:sldLayoutMkLst>
        </pc:sldLayoutChg>
        <pc:sldLayoutChg chg="del">
          <pc:chgData name="Johanna Tschirpke" userId="301241ab745d8141" providerId="LiveId" clId="{A12361B7-DAD9-409A-99BD-876208081168}" dt="2025-02-25T04:01:36.470" v="21"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25.02.2025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25.02.2025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1777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428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1885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3210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5721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20475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1623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7067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1699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570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9587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5477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7781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30442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5382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56438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8228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02839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355075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789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681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918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70451339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Kleidung, Gelände, draußen, Person enthält.&#10;&#10;Automatisch generierte Beschreibung">
            <a:extLst>
              <a:ext uri="{FF2B5EF4-FFF2-40B4-BE49-F238E27FC236}">
                <a16:creationId xmlns:a16="http://schemas.microsoft.com/office/drawing/2014/main" id="{4302E79F-05E8-1EE4-D820-C9B9506B2382}"/>
              </a:ext>
            </a:extLst>
          </p:cNvPr>
          <p:cNvPicPr>
            <a:picLocks noGrp="1" noChangeAspect="1"/>
          </p:cNvPicPr>
          <p:nvPr>
            <p:ph type="pic" sz="quarter" idx="23"/>
          </p:nvPr>
        </p:nvPicPr>
        <p:blipFill rotWithShape="1">
          <a:blip r:embed="rId2"/>
          <a:srcRect l="17079" t="4429" r="-1"/>
          <a:stretch/>
        </p:blipFill>
        <p:spPr>
          <a:xfrm>
            <a:off x="6089072" y="1600200"/>
            <a:ext cx="6102927" cy="4826549"/>
          </a:xfrm>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Vibration und Schwingungen</a:t>
            </a:r>
          </a:p>
        </p:txBody>
      </p:sp>
      <p:sp>
        <p:nvSpPr>
          <p:cNvPr id="5" name="Textplatzhalter 4">
            <a:extLst>
              <a:ext uri="{FF2B5EF4-FFF2-40B4-BE49-F238E27FC236}">
                <a16:creationId xmlns:a16="http://schemas.microsoft.com/office/drawing/2014/main" id="{84BC4B63-7961-14E3-B54B-1046945C9685}"/>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sz="2800" dirty="0"/>
              <a:t>Was ist Vibration?</a:t>
            </a:r>
            <a:endParaRPr lang="de-DE" dirty="0"/>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p:txBody>
          <a:bodyPr/>
          <a:lstStyle/>
          <a:p>
            <a:pPr marL="0" indent="0">
              <a:buNone/>
            </a:pPr>
            <a:r>
              <a:rPr lang="de-DE" sz="2400" dirty="0"/>
              <a:t>Maschinell erzeugte Schwingungen, die sich schädlich auf den Körper auswirken können, werden als Vibration bezeichnet.</a:t>
            </a:r>
          </a:p>
          <a:p>
            <a:pPr marL="0" indent="0">
              <a:buNone/>
            </a:pPr>
            <a:endParaRPr lang="de-DE" sz="2400" dirty="0"/>
          </a:p>
          <a:p>
            <a:pPr marL="0" indent="0">
              <a:buNone/>
            </a:pPr>
            <a:r>
              <a:rPr lang="de-DE" sz="2400" dirty="0"/>
              <a:t>Kurzzeitschädigung: Leistungsfähigkeit</a:t>
            </a:r>
            <a:br>
              <a:rPr lang="de-DE" sz="2400" dirty="0"/>
            </a:br>
            <a:r>
              <a:rPr lang="de-DE" sz="2400" dirty="0"/>
              <a:t>Langzeitschädigung: gesundheitliche Probleme</a:t>
            </a:r>
          </a:p>
          <a:p>
            <a:pPr marL="0" indent="0">
              <a:buNone/>
            </a:pPr>
            <a:endParaRPr lang="de-DE" sz="2400" dirty="0"/>
          </a:p>
          <a:p>
            <a:pPr marL="0" indent="0">
              <a:buNone/>
            </a:pPr>
            <a:r>
              <a:rPr lang="de-DE" sz="2400" dirty="0"/>
              <a:t>Dabei unterscheidet man Ganzkörperschwingungen und Hand-Arm-Schwingungen.</a:t>
            </a:r>
            <a:endParaRPr lang="de-DE" dirty="0"/>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extplatzhalter 6">
            <a:extLst>
              <a:ext uri="{FF2B5EF4-FFF2-40B4-BE49-F238E27FC236}">
                <a16:creationId xmlns:a16="http://schemas.microsoft.com/office/drawing/2014/main" id="{45397404-55B6-8855-A8C7-1E098AC240B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D72C6B-0C73-4287-9190-1B670370DF24}"/>
              </a:ext>
            </a:extLst>
          </p:cNvPr>
          <p:cNvSpPr>
            <a:spLocks noGrp="1"/>
          </p:cNvSpPr>
          <p:nvPr>
            <p:ph type="title"/>
          </p:nvPr>
        </p:nvSpPr>
        <p:spPr/>
        <p:txBody>
          <a:bodyPr/>
          <a:lstStyle/>
          <a:p>
            <a:r>
              <a:rPr lang="de-DE" sz="2800" dirty="0"/>
              <a:t>Ganzkörper-Vibration (GKV)</a:t>
            </a:r>
            <a:endParaRPr lang="de-DE" dirty="0"/>
          </a:p>
        </p:txBody>
      </p:sp>
      <p:sp>
        <p:nvSpPr>
          <p:cNvPr id="2" name="Inhaltsplatzhalter 1">
            <a:extLst>
              <a:ext uri="{FF2B5EF4-FFF2-40B4-BE49-F238E27FC236}">
                <a16:creationId xmlns:a16="http://schemas.microsoft.com/office/drawing/2014/main" id="{DD68309A-7225-F5FC-ABAF-5B6D05E5841C}"/>
              </a:ext>
            </a:extLst>
          </p:cNvPr>
          <p:cNvSpPr>
            <a:spLocks noGrp="1"/>
          </p:cNvSpPr>
          <p:nvPr>
            <p:ph sz="quarter" idx="19"/>
          </p:nvPr>
        </p:nvSpPr>
        <p:spPr>
          <a:xfrm>
            <a:off x="527051" y="1601093"/>
            <a:ext cx="5352639" cy="4495434"/>
          </a:xfrm>
        </p:spPr>
        <p:txBody>
          <a:bodyPr/>
          <a:lstStyle/>
          <a:p>
            <a:r>
              <a:rPr lang="de-DE" dirty="0"/>
              <a:t>Betroffene bekommen die Vibrationen in der Regel über die Füße oder das Gesäß zu spüren.</a:t>
            </a:r>
            <a:br>
              <a:rPr lang="de-DE" dirty="0"/>
            </a:br>
            <a:endParaRPr lang="de-DE" dirty="0"/>
          </a:p>
          <a:p>
            <a:r>
              <a:rPr lang="de-DE" sz="2400" dirty="0"/>
              <a:t>Typische Verursacher: </a:t>
            </a:r>
          </a:p>
          <a:p>
            <a:pPr marL="342900" indent="-342900">
              <a:buClr>
                <a:schemeClr val="accent1"/>
              </a:buClr>
              <a:buFont typeface="Wingdings" charset="2"/>
              <a:buChar char="§"/>
            </a:pPr>
            <a:r>
              <a:rPr lang="de-DE" sz="2400" dirty="0"/>
              <a:t>Bagger</a:t>
            </a:r>
          </a:p>
          <a:p>
            <a:pPr marL="342900" indent="-342900">
              <a:buClr>
                <a:schemeClr val="accent1"/>
              </a:buClr>
              <a:buFont typeface="Wingdings" charset="2"/>
              <a:buChar char="§"/>
            </a:pPr>
            <a:r>
              <a:rPr lang="de-DE" sz="2400" dirty="0"/>
              <a:t>Radlader</a:t>
            </a:r>
          </a:p>
          <a:p>
            <a:pPr marL="342900" indent="-342900">
              <a:buClr>
                <a:schemeClr val="accent1"/>
              </a:buClr>
              <a:buFont typeface="Wingdings" charset="2"/>
              <a:buChar char="§"/>
            </a:pPr>
            <a:r>
              <a:rPr lang="de-DE" sz="2400" dirty="0"/>
              <a:t>Raupen</a:t>
            </a:r>
            <a:endParaRPr lang="de-DE" dirty="0"/>
          </a:p>
        </p:txBody>
      </p:sp>
      <p:sp>
        <p:nvSpPr>
          <p:cNvPr id="4" name="Fußzeilenplatzhalter 3">
            <a:extLst>
              <a:ext uri="{FF2B5EF4-FFF2-40B4-BE49-F238E27FC236}">
                <a16:creationId xmlns:a16="http://schemas.microsoft.com/office/drawing/2014/main" id="{8874DA19-BF99-77A8-838C-E5DF348A322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4713003-DFA4-3DB6-7F52-1E4AE22C58EE}"/>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BDEC81A0-D069-CD78-CCF9-C2C2ACBFB8FC}"/>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1BD34CA2-216C-17CC-1E5B-F0C5D798D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906" y="2618080"/>
            <a:ext cx="5251145" cy="3486760"/>
          </a:xfrm>
          <a:prstGeom prst="rect">
            <a:avLst/>
          </a:prstGeom>
          <a:ln>
            <a:noFill/>
          </a:ln>
          <a:effectLst>
            <a:softEdge rad="112500"/>
          </a:effectLst>
        </p:spPr>
      </p:pic>
      <p:sp>
        <p:nvSpPr>
          <p:cNvPr id="9" name="Textfeld 8">
            <a:extLst>
              <a:ext uri="{FF2B5EF4-FFF2-40B4-BE49-F238E27FC236}">
                <a16:creationId xmlns:a16="http://schemas.microsoft.com/office/drawing/2014/main" id="{3A5E516E-B128-CD11-97A2-AF3EB70EDF1E}"/>
              </a:ext>
            </a:extLst>
          </p:cNvPr>
          <p:cNvSpPr txBox="1"/>
          <p:nvPr/>
        </p:nvSpPr>
        <p:spPr>
          <a:xfrm>
            <a:off x="8668127" y="5918537"/>
            <a:ext cx="1714473" cy="276999"/>
          </a:xfrm>
          <a:prstGeom prst="rect">
            <a:avLst/>
          </a:prstGeom>
          <a:noFill/>
        </p:spPr>
        <p:txBody>
          <a:bodyPr wrap="square" rtlCol="0">
            <a:spAutoFit/>
          </a:bodyPr>
          <a:lstStyle/>
          <a:p>
            <a:r>
              <a:rPr lang="de-DE" sz="1200" dirty="0"/>
              <a:t>© Fotolia -  80826065</a:t>
            </a:r>
          </a:p>
        </p:txBody>
      </p:sp>
    </p:spTree>
    <p:extLst>
      <p:ext uri="{BB962C8B-B14F-4D97-AF65-F5344CB8AC3E}">
        <p14:creationId xmlns:p14="http://schemas.microsoft.com/office/powerpoint/2010/main" val="111683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68C8E40-4F56-A9AD-5B98-688AC61B7AF6}"/>
              </a:ext>
            </a:extLst>
          </p:cNvPr>
          <p:cNvSpPr>
            <a:spLocks noGrp="1"/>
          </p:cNvSpPr>
          <p:nvPr>
            <p:ph type="title"/>
          </p:nvPr>
        </p:nvSpPr>
        <p:spPr/>
        <p:txBody>
          <a:bodyPr/>
          <a:lstStyle/>
          <a:p>
            <a:r>
              <a:rPr lang="de-DE" sz="2800" dirty="0"/>
              <a:t>Auswirkungen von Ganzkörpervibrationen</a:t>
            </a:r>
            <a:endParaRPr lang="de-DE" dirty="0"/>
          </a:p>
        </p:txBody>
      </p:sp>
      <p:sp>
        <p:nvSpPr>
          <p:cNvPr id="2" name="Inhaltsplatzhalter 1">
            <a:extLst>
              <a:ext uri="{FF2B5EF4-FFF2-40B4-BE49-F238E27FC236}">
                <a16:creationId xmlns:a16="http://schemas.microsoft.com/office/drawing/2014/main" id="{4F49A1A1-ADF3-3C2F-827C-B9FE79D36D0A}"/>
              </a:ext>
            </a:extLst>
          </p:cNvPr>
          <p:cNvSpPr>
            <a:spLocks noGrp="1"/>
          </p:cNvSpPr>
          <p:nvPr>
            <p:ph sz="quarter" idx="19"/>
          </p:nvPr>
        </p:nvSpPr>
        <p:spPr>
          <a:xfrm>
            <a:off x="527051" y="1601093"/>
            <a:ext cx="7053620" cy="4495434"/>
          </a:xfrm>
        </p:spPr>
        <p:txBody>
          <a:bodyPr/>
          <a:lstStyle/>
          <a:p>
            <a:pPr marL="342900" indent="-342900">
              <a:buClr>
                <a:schemeClr val="accent1"/>
              </a:buClr>
              <a:buFont typeface="Wingdings" panose="05000000000000000000" pitchFamily="2" charset="2"/>
              <a:buChar char="§"/>
            </a:pPr>
            <a:r>
              <a:rPr lang="de-DE" dirty="0"/>
              <a:t>Abnahme der Geschicklichkeit, Gleichgewichtsstörungen </a:t>
            </a:r>
          </a:p>
          <a:p>
            <a:pPr marL="342900" indent="-342900">
              <a:buClr>
                <a:schemeClr val="accent1"/>
              </a:buClr>
              <a:buFont typeface="Wingdings" panose="05000000000000000000" pitchFamily="2" charset="2"/>
              <a:buChar char="§"/>
            </a:pPr>
            <a:r>
              <a:rPr lang="de-DE" dirty="0"/>
              <a:t>Magen-Darm-Störungen</a:t>
            </a:r>
          </a:p>
          <a:p>
            <a:pPr marL="342900" indent="-342900">
              <a:buClr>
                <a:schemeClr val="accent1"/>
              </a:buClr>
              <a:buFont typeface="Wingdings" panose="05000000000000000000" pitchFamily="2" charset="2"/>
              <a:buChar char="§"/>
            </a:pPr>
            <a:r>
              <a:rPr lang="de-DE" dirty="0"/>
              <a:t>Die Sehschärfe nimmt durch rascheres</a:t>
            </a:r>
            <a:br>
              <a:rPr lang="de-DE" dirty="0"/>
            </a:br>
            <a:r>
              <a:rPr lang="de-DE" dirty="0"/>
              <a:t>Ermüden ab</a:t>
            </a:r>
          </a:p>
          <a:p>
            <a:pPr marL="342900" indent="-342900">
              <a:buClr>
                <a:schemeClr val="accent1"/>
              </a:buClr>
              <a:buFont typeface="Wingdings" panose="05000000000000000000" pitchFamily="2" charset="2"/>
              <a:buChar char="§"/>
            </a:pPr>
            <a:r>
              <a:rPr lang="de-DE" dirty="0"/>
              <a:t>Ermüdung, Konzentrationsstörungen, Schlafstörungen </a:t>
            </a:r>
          </a:p>
          <a:p>
            <a:pPr marL="342900" indent="-342900">
              <a:buClr>
                <a:schemeClr val="accent1"/>
              </a:buClr>
              <a:buFont typeface="Wingdings" panose="05000000000000000000" pitchFamily="2" charset="2"/>
              <a:buChar char="§"/>
            </a:pPr>
            <a:r>
              <a:rPr lang="de-DE" dirty="0"/>
              <a:t>Schmerzen, Bewegungseinschränkung in der Halswirbelsäule, in der Schulter-Arm-Region und/oder in der Lendenwirbelsäule  </a:t>
            </a:r>
          </a:p>
          <a:p>
            <a:pPr marL="342900" indent="-342900">
              <a:buClr>
                <a:schemeClr val="accent1"/>
              </a:buClr>
              <a:buFont typeface="Wingdings" panose="05000000000000000000" pitchFamily="2" charset="2"/>
              <a:buChar char="§"/>
            </a:pPr>
            <a:r>
              <a:rPr lang="de-DE" dirty="0"/>
              <a:t>psychische Beschwerden (z. B. Unruhe, Stress)</a:t>
            </a:r>
          </a:p>
        </p:txBody>
      </p:sp>
      <p:sp>
        <p:nvSpPr>
          <p:cNvPr id="4" name="Fußzeilenplatzhalter 3">
            <a:extLst>
              <a:ext uri="{FF2B5EF4-FFF2-40B4-BE49-F238E27FC236}">
                <a16:creationId xmlns:a16="http://schemas.microsoft.com/office/drawing/2014/main" id="{32BEACEF-D3B5-12F6-580D-475C4DC4ADF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E2BFA2C-0968-AC6E-7BF1-7BFBB94B5763}"/>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3" name="Textplatzhalter 2">
            <a:extLst>
              <a:ext uri="{FF2B5EF4-FFF2-40B4-BE49-F238E27FC236}">
                <a16:creationId xmlns:a16="http://schemas.microsoft.com/office/drawing/2014/main" id="{27EE27B2-9229-ED56-C413-5DF192F7E489}"/>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A4AE676A-45B7-6774-DD29-4051293F4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671" y="1657628"/>
            <a:ext cx="3823072" cy="3823072"/>
          </a:xfrm>
          <a:prstGeom prst="rect">
            <a:avLst/>
          </a:prstGeom>
        </p:spPr>
      </p:pic>
      <p:sp>
        <p:nvSpPr>
          <p:cNvPr id="9" name="Textfeld 8">
            <a:extLst>
              <a:ext uri="{FF2B5EF4-FFF2-40B4-BE49-F238E27FC236}">
                <a16:creationId xmlns:a16="http://schemas.microsoft.com/office/drawing/2014/main" id="{188479F4-E660-F96A-CB96-B523749D5340}"/>
              </a:ext>
            </a:extLst>
          </p:cNvPr>
          <p:cNvSpPr txBox="1"/>
          <p:nvPr/>
        </p:nvSpPr>
        <p:spPr>
          <a:xfrm>
            <a:off x="8940083" y="5434256"/>
            <a:ext cx="1633705" cy="276999"/>
          </a:xfrm>
          <a:prstGeom prst="rect">
            <a:avLst/>
          </a:prstGeom>
          <a:noFill/>
        </p:spPr>
        <p:txBody>
          <a:bodyPr wrap="square" rtlCol="0">
            <a:spAutoFit/>
          </a:bodyPr>
          <a:lstStyle/>
          <a:p>
            <a:r>
              <a:rPr lang="de-DE" sz="1200" dirty="0"/>
              <a:t>© Fotolia -  80826065</a:t>
            </a:r>
          </a:p>
        </p:txBody>
      </p:sp>
    </p:spTree>
    <p:extLst>
      <p:ext uri="{BB962C8B-B14F-4D97-AF65-F5344CB8AC3E}">
        <p14:creationId xmlns:p14="http://schemas.microsoft.com/office/powerpoint/2010/main" val="21578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B693AFF-DD74-5583-C898-AD6ECA36F6E6}"/>
              </a:ext>
            </a:extLst>
          </p:cNvPr>
          <p:cNvSpPr>
            <a:spLocks noGrp="1"/>
          </p:cNvSpPr>
          <p:nvPr>
            <p:ph type="title"/>
          </p:nvPr>
        </p:nvSpPr>
        <p:spPr/>
        <p:txBody>
          <a:bodyPr/>
          <a:lstStyle/>
          <a:p>
            <a:r>
              <a:rPr lang="de-DE" sz="2800" dirty="0"/>
              <a:t>Hand-Arm-Vibration (GKV)</a:t>
            </a:r>
            <a:endParaRPr lang="de-DE" dirty="0"/>
          </a:p>
        </p:txBody>
      </p:sp>
      <p:sp>
        <p:nvSpPr>
          <p:cNvPr id="2" name="Inhaltsplatzhalter 1">
            <a:extLst>
              <a:ext uri="{FF2B5EF4-FFF2-40B4-BE49-F238E27FC236}">
                <a16:creationId xmlns:a16="http://schemas.microsoft.com/office/drawing/2014/main" id="{AB4CB9B3-8FEF-0DA0-C539-F6DB7BDD4F1C}"/>
              </a:ext>
            </a:extLst>
          </p:cNvPr>
          <p:cNvSpPr>
            <a:spLocks noGrp="1"/>
          </p:cNvSpPr>
          <p:nvPr>
            <p:ph sz="quarter" idx="19"/>
          </p:nvPr>
        </p:nvSpPr>
        <p:spPr/>
        <p:txBody>
          <a:bodyPr/>
          <a:lstStyle/>
          <a:p>
            <a:r>
              <a:rPr lang="de-DE" dirty="0"/>
              <a:t>Über folgende Maschinen erfährt der Körper die Vibrationen über das Hand-Arm-System:</a:t>
            </a:r>
          </a:p>
          <a:p>
            <a:endParaRPr lang="de-DE" dirty="0"/>
          </a:p>
          <a:p>
            <a:pPr marL="342900" indent="-342900">
              <a:buClr>
                <a:schemeClr val="accent1"/>
              </a:buClr>
              <a:buFont typeface="Wingdings" charset="2"/>
              <a:buChar char="§"/>
            </a:pPr>
            <a:r>
              <a:rPr lang="de-DE" sz="2400" dirty="0"/>
              <a:t>Bohrhämmer</a:t>
            </a:r>
          </a:p>
          <a:p>
            <a:pPr marL="342900" indent="-342900">
              <a:buClr>
                <a:schemeClr val="accent1"/>
              </a:buClr>
              <a:buFont typeface="Wingdings" charset="2"/>
              <a:buChar char="§"/>
            </a:pPr>
            <a:r>
              <a:rPr lang="de-DE" sz="2400" dirty="0"/>
              <a:t>Rüttelplatten</a:t>
            </a:r>
          </a:p>
          <a:p>
            <a:pPr marL="342900" indent="-342900">
              <a:buClr>
                <a:schemeClr val="accent1"/>
              </a:buClr>
              <a:buFont typeface="Wingdings" charset="2"/>
              <a:buChar char="§"/>
            </a:pPr>
            <a:r>
              <a:rPr lang="de-DE" sz="2400" dirty="0"/>
              <a:t>Kettensägen</a:t>
            </a:r>
          </a:p>
          <a:p>
            <a:pPr marL="342900" indent="-342900">
              <a:buClr>
                <a:schemeClr val="accent1"/>
              </a:buClr>
              <a:buFont typeface="Wingdings" charset="2"/>
              <a:buChar char="§"/>
            </a:pPr>
            <a:r>
              <a:rPr lang="de-DE" sz="2400" dirty="0"/>
              <a:t>Winkelschleifer</a:t>
            </a:r>
          </a:p>
          <a:p>
            <a:endParaRPr lang="de-DE" dirty="0"/>
          </a:p>
        </p:txBody>
      </p:sp>
      <p:sp>
        <p:nvSpPr>
          <p:cNvPr id="4" name="Fußzeilenplatzhalter 3">
            <a:extLst>
              <a:ext uri="{FF2B5EF4-FFF2-40B4-BE49-F238E27FC236}">
                <a16:creationId xmlns:a16="http://schemas.microsoft.com/office/drawing/2014/main" id="{EF0FB007-09B5-5AD3-0212-F9932A83459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E71ECB9-9789-3892-C166-0D8904ABB7AF}"/>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3" name="Textplatzhalter 2">
            <a:extLst>
              <a:ext uri="{FF2B5EF4-FFF2-40B4-BE49-F238E27FC236}">
                <a16:creationId xmlns:a16="http://schemas.microsoft.com/office/drawing/2014/main" id="{06CB4024-C40F-FF6F-E7AE-4B89B75B7ADE}"/>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6CFB8548-9D22-4C65-4BD6-DF084268B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858" y="2578728"/>
            <a:ext cx="4990193" cy="3513096"/>
          </a:xfrm>
          <a:prstGeom prst="rect">
            <a:avLst/>
          </a:prstGeom>
          <a:ln>
            <a:noFill/>
          </a:ln>
          <a:effectLst>
            <a:softEdge rad="112500"/>
          </a:effectLst>
        </p:spPr>
      </p:pic>
      <p:sp>
        <p:nvSpPr>
          <p:cNvPr id="9" name="Textfeld 8">
            <a:extLst>
              <a:ext uri="{FF2B5EF4-FFF2-40B4-BE49-F238E27FC236}">
                <a16:creationId xmlns:a16="http://schemas.microsoft.com/office/drawing/2014/main" id="{CE6727EF-8260-993E-0841-2B1666FC76A0}"/>
              </a:ext>
            </a:extLst>
          </p:cNvPr>
          <p:cNvSpPr txBox="1"/>
          <p:nvPr/>
        </p:nvSpPr>
        <p:spPr>
          <a:xfrm>
            <a:off x="8671765" y="5893014"/>
            <a:ext cx="1744081" cy="276999"/>
          </a:xfrm>
          <a:prstGeom prst="rect">
            <a:avLst/>
          </a:prstGeom>
          <a:noFill/>
        </p:spPr>
        <p:txBody>
          <a:bodyPr wrap="square" rtlCol="0">
            <a:spAutoFit/>
          </a:bodyPr>
          <a:lstStyle/>
          <a:p>
            <a:r>
              <a:rPr lang="de-DE" sz="1200" dirty="0"/>
              <a:t>© Fotolia -  55572053</a:t>
            </a:r>
          </a:p>
        </p:txBody>
      </p:sp>
    </p:spTree>
    <p:extLst>
      <p:ext uri="{BB962C8B-B14F-4D97-AF65-F5344CB8AC3E}">
        <p14:creationId xmlns:p14="http://schemas.microsoft.com/office/powerpoint/2010/main" val="7282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AEDBAEE-3E24-13BB-3893-AA8A2F228B79}"/>
              </a:ext>
            </a:extLst>
          </p:cNvPr>
          <p:cNvSpPr>
            <a:spLocks noGrp="1"/>
          </p:cNvSpPr>
          <p:nvPr>
            <p:ph type="title"/>
          </p:nvPr>
        </p:nvSpPr>
        <p:spPr/>
        <p:txBody>
          <a:bodyPr/>
          <a:lstStyle/>
          <a:p>
            <a:r>
              <a:rPr lang="de-DE" sz="2800" dirty="0"/>
              <a:t>Auswirkungen von Hand-Arm-Vibrationen</a:t>
            </a:r>
            <a:endParaRPr lang="de-DE" dirty="0"/>
          </a:p>
        </p:txBody>
      </p:sp>
      <p:sp>
        <p:nvSpPr>
          <p:cNvPr id="2" name="Inhaltsplatzhalter 1">
            <a:extLst>
              <a:ext uri="{FF2B5EF4-FFF2-40B4-BE49-F238E27FC236}">
                <a16:creationId xmlns:a16="http://schemas.microsoft.com/office/drawing/2014/main" id="{11EFCC82-169D-3E97-9A4C-0928E7C92D7A}"/>
              </a:ext>
            </a:extLst>
          </p:cNvPr>
          <p:cNvSpPr>
            <a:spLocks noGrp="1"/>
          </p:cNvSpPr>
          <p:nvPr>
            <p:ph sz="quarter" idx="19"/>
          </p:nvPr>
        </p:nvSpPr>
        <p:spPr>
          <a:xfrm>
            <a:off x="527051" y="1601093"/>
            <a:ext cx="6385026" cy="4495434"/>
          </a:xfrm>
        </p:spPr>
        <p:txBody>
          <a:bodyPr/>
          <a:lstStyle/>
          <a:p>
            <a:pPr marL="342900" indent="-342900">
              <a:buClr>
                <a:schemeClr val="accent1"/>
              </a:buClr>
              <a:buFont typeface="Wingdings" panose="05000000000000000000" pitchFamily="2" charset="2"/>
              <a:buChar char="§"/>
            </a:pPr>
            <a:r>
              <a:rPr lang="de-DE" dirty="0"/>
              <a:t>Ermüdung, Konzentrationsstörungen, Schlafstörungen </a:t>
            </a:r>
          </a:p>
          <a:p>
            <a:pPr marL="342900" indent="-342900">
              <a:buClr>
                <a:schemeClr val="accent1"/>
              </a:buClr>
              <a:buFont typeface="Wingdings" panose="05000000000000000000" pitchFamily="2" charset="2"/>
              <a:buChar char="§"/>
            </a:pPr>
            <a:r>
              <a:rPr lang="de-DE" dirty="0"/>
              <a:t>Spürbare Veränderungen der Fingerfunktion:</a:t>
            </a:r>
          </a:p>
          <a:p>
            <a:pPr marL="720000" lvl="1"/>
            <a:r>
              <a:rPr lang="de-DE" dirty="0"/>
              <a:t>Versteifung der Finger</a:t>
            </a:r>
          </a:p>
          <a:p>
            <a:pPr marL="720000" lvl="1"/>
            <a:r>
              <a:rPr lang="de-DE" dirty="0"/>
              <a:t>Taubheitsgefühl und/oder Kribbeln</a:t>
            </a:r>
          </a:p>
          <a:p>
            <a:pPr marL="342900" indent="-342900">
              <a:buClr>
                <a:schemeClr val="accent1"/>
              </a:buClr>
              <a:buFont typeface="Wingdings" panose="05000000000000000000" pitchFamily="2" charset="2"/>
              <a:buChar char="§"/>
            </a:pPr>
            <a:r>
              <a:rPr lang="de-DE" dirty="0"/>
              <a:t>Geschicklichkeitseinbuße</a:t>
            </a:r>
          </a:p>
          <a:p>
            <a:pPr marL="342900" indent="-342900">
              <a:buClr>
                <a:schemeClr val="accent1"/>
              </a:buClr>
              <a:buFont typeface="Wingdings" panose="05000000000000000000" pitchFamily="2" charset="2"/>
              <a:buChar char="§"/>
            </a:pPr>
            <a:r>
              <a:rPr lang="de-DE" dirty="0"/>
              <a:t>Verletzungen von Gefäßen und Nerven: Weißfingerkrankheit </a:t>
            </a:r>
          </a:p>
          <a:p>
            <a:pPr marL="342900" indent="-342900">
              <a:buClr>
                <a:schemeClr val="accent1"/>
              </a:buClr>
              <a:buFont typeface="Wingdings" panose="05000000000000000000" pitchFamily="2" charset="2"/>
              <a:buChar char="§"/>
            </a:pPr>
            <a:r>
              <a:rPr lang="de-DE" dirty="0"/>
              <a:t>Beeinträchtigung des Tastsinns und Reduzierung der Empfindung von warm und kalt</a:t>
            </a:r>
          </a:p>
        </p:txBody>
      </p:sp>
      <p:sp>
        <p:nvSpPr>
          <p:cNvPr id="4" name="Fußzeilenplatzhalter 3">
            <a:extLst>
              <a:ext uri="{FF2B5EF4-FFF2-40B4-BE49-F238E27FC236}">
                <a16:creationId xmlns:a16="http://schemas.microsoft.com/office/drawing/2014/main" id="{7A617990-8C5D-B088-0934-2B7AA4DB432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4BB41C8-58B9-F146-38D7-F0CF21821042}"/>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3CFC4B26-9550-F1B2-299D-181F3F6CF572}"/>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339F2F11-081D-3EBB-8621-425C2C05B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837" y="2144810"/>
            <a:ext cx="3846773" cy="2777370"/>
          </a:xfrm>
          <a:prstGeom prst="rect">
            <a:avLst/>
          </a:prstGeom>
        </p:spPr>
      </p:pic>
      <p:sp>
        <p:nvSpPr>
          <p:cNvPr id="9" name="Textfeld 8">
            <a:extLst>
              <a:ext uri="{FF2B5EF4-FFF2-40B4-BE49-F238E27FC236}">
                <a16:creationId xmlns:a16="http://schemas.microsoft.com/office/drawing/2014/main" id="{36F56E84-EBB5-431A-7366-33202445ED71}"/>
              </a:ext>
            </a:extLst>
          </p:cNvPr>
          <p:cNvSpPr txBox="1"/>
          <p:nvPr/>
        </p:nvSpPr>
        <p:spPr>
          <a:xfrm>
            <a:off x="8363397" y="4960001"/>
            <a:ext cx="1631655" cy="276999"/>
          </a:xfrm>
          <a:prstGeom prst="rect">
            <a:avLst/>
          </a:prstGeom>
          <a:noFill/>
        </p:spPr>
        <p:txBody>
          <a:bodyPr wrap="square" rtlCol="0">
            <a:spAutoFit/>
          </a:bodyPr>
          <a:lstStyle/>
          <a:p>
            <a:r>
              <a:rPr lang="de-DE" sz="1200" dirty="0"/>
              <a:t>© Fotolia -  5364924</a:t>
            </a:r>
          </a:p>
        </p:txBody>
      </p:sp>
    </p:spTree>
    <p:extLst>
      <p:ext uri="{BB962C8B-B14F-4D97-AF65-F5344CB8AC3E}">
        <p14:creationId xmlns:p14="http://schemas.microsoft.com/office/powerpoint/2010/main" val="20490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F4D878-668F-2BC5-0267-8814231743B7}"/>
              </a:ext>
            </a:extLst>
          </p:cNvPr>
          <p:cNvSpPr>
            <a:spLocks noGrp="1"/>
          </p:cNvSpPr>
          <p:nvPr>
            <p:ph type="title"/>
          </p:nvPr>
        </p:nvSpPr>
        <p:spPr/>
        <p:txBody>
          <a:bodyPr/>
          <a:lstStyle/>
          <a:p>
            <a:r>
              <a:rPr lang="de-DE" sz="2800" dirty="0"/>
              <a:t>Langfristige Gesundheitsschäden</a:t>
            </a:r>
            <a:endParaRPr lang="de-DE" dirty="0"/>
          </a:p>
        </p:txBody>
      </p:sp>
      <p:sp>
        <p:nvSpPr>
          <p:cNvPr id="2" name="Inhaltsplatzhalter 1">
            <a:extLst>
              <a:ext uri="{FF2B5EF4-FFF2-40B4-BE49-F238E27FC236}">
                <a16:creationId xmlns:a16="http://schemas.microsoft.com/office/drawing/2014/main" id="{1BC0FA6A-A33C-C0B0-B596-BD10CD1A5E40}"/>
              </a:ext>
            </a:extLst>
          </p:cNvPr>
          <p:cNvSpPr>
            <a:spLocks noGrp="1"/>
          </p:cNvSpPr>
          <p:nvPr>
            <p:ph sz="quarter" idx="19"/>
          </p:nvPr>
        </p:nvSpPr>
        <p:spPr/>
        <p:txBody>
          <a:bodyPr/>
          <a:lstStyle/>
          <a:p>
            <a:pPr marL="0" indent="0">
              <a:buNone/>
            </a:pPr>
            <a:r>
              <a:rPr lang="de-DE" sz="2000" dirty="0"/>
              <a:t>Belastungen durch Arbeit führen oft zu allgemeinem Unbehagen.</a:t>
            </a:r>
          </a:p>
          <a:p>
            <a:pPr marL="0" indent="0">
              <a:buNone/>
            </a:pPr>
            <a:r>
              <a:rPr lang="de-DE" sz="2000" dirty="0"/>
              <a:t>Es können aber auch noch zusätzlich andere</a:t>
            </a:r>
            <a:br>
              <a:rPr lang="de-DE" sz="2000" dirty="0"/>
            </a:br>
            <a:r>
              <a:rPr lang="de-DE" sz="2000" dirty="0"/>
              <a:t>Symptome auftreten, wie zum Beispiel:</a:t>
            </a:r>
          </a:p>
          <a:p>
            <a:pPr marL="342900" indent="-342900">
              <a:spcBef>
                <a:spcPct val="25000"/>
              </a:spcBef>
              <a:buClr>
                <a:schemeClr val="accent1"/>
              </a:buClr>
              <a:buFont typeface="Wingdings" panose="05000000000000000000" pitchFamily="2" charset="2"/>
              <a:buChar char="§"/>
            </a:pPr>
            <a:r>
              <a:rPr lang="de-DE" altLang="de-DE" sz="2000" dirty="0"/>
              <a:t>Verschleißerscheinungen der Knochen</a:t>
            </a:r>
            <a:br>
              <a:rPr lang="de-DE" altLang="de-DE" sz="2000" dirty="0"/>
            </a:br>
            <a:r>
              <a:rPr lang="de-DE" altLang="de-DE" sz="2000" dirty="0"/>
              <a:t>und Gelenke</a:t>
            </a:r>
          </a:p>
          <a:p>
            <a:pPr marL="342900" indent="-342900">
              <a:spcBef>
                <a:spcPct val="25000"/>
              </a:spcBef>
              <a:buClr>
                <a:schemeClr val="accent1"/>
              </a:buClr>
              <a:buFont typeface="Wingdings" panose="05000000000000000000" pitchFamily="2" charset="2"/>
              <a:buChar char="§"/>
            </a:pPr>
            <a:r>
              <a:rPr lang="de-DE" altLang="de-DE" sz="2000" dirty="0"/>
              <a:t>Durchblutungsstörungen </a:t>
            </a:r>
          </a:p>
          <a:p>
            <a:pPr marL="342900" indent="-342900">
              <a:spcBef>
                <a:spcPct val="25000"/>
              </a:spcBef>
              <a:buClr>
                <a:schemeClr val="accent1"/>
              </a:buClr>
              <a:buFont typeface="Wingdings" panose="05000000000000000000" pitchFamily="2" charset="2"/>
              <a:buChar char="§"/>
            </a:pPr>
            <a:r>
              <a:rPr lang="de-DE" altLang="de-DE" sz="2000" dirty="0"/>
              <a:t>Unterleibsschmerzen</a:t>
            </a:r>
          </a:p>
          <a:p>
            <a:pPr marL="342900" indent="-342900">
              <a:spcBef>
                <a:spcPct val="25000"/>
              </a:spcBef>
              <a:buClr>
                <a:schemeClr val="accent1"/>
              </a:buClr>
              <a:buFont typeface="Wingdings" panose="05000000000000000000" pitchFamily="2" charset="2"/>
              <a:buChar char="§"/>
            </a:pPr>
            <a:r>
              <a:rPr lang="de-DE" altLang="de-DE" sz="2000" dirty="0"/>
              <a:t>Gefäßerkrankungen</a:t>
            </a:r>
          </a:p>
          <a:p>
            <a:pPr marL="342900" indent="-342900">
              <a:spcBef>
                <a:spcPct val="25000"/>
              </a:spcBef>
              <a:buClr>
                <a:schemeClr val="accent1"/>
              </a:buClr>
              <a:buFont typeface="Wingdings" panose="05000000000000000000" pitchFamily="2" charset="2"/>
              <a:buChar char="§"/>
            </a:pPr>
            <a:r>
              <a:rPr lang="de-DE" altLang="de-DE" sz="2000" dirty="0"/>
              <a:t>Rückenschmerzen</a:t>
            </a:r>
          </a:p>
          <a:p>
            <a:pPr marL="342900" indent="-342900">
              <a:spcBef>
                <a:spcPct val="25000"/>
              </a:spcBef>
              <a:buClr>
                <a:schemeClr val="accent1"/>
              </a:buClr>
              <a:buFont typeface="Wingdings" panose="05000000000000000000" pitchFamily="2" charset="2"/>
              <a:buChar char="§"/>
            </a:pPr>
            <a:r>
              <a:rPr lang="de-DE" altLang="de-DE" sz="2000" dirty="0"/>
              <a:t>Kopfschmerzen</a:t>
            </a:r>
            <a:endParaRPr lang="de-DE" sz="2000" dirty="0"/>
          </a:p>
        </p:txBody>
      </p:sp>
      <p:sp>
        <p:nvSpPr>
          <p:cNvPr id="4" name="Fußzeilenplatzhalter 3">
            <a:extLst>
              <a:ext uri="{FF2B5EF4-FFF2-40B4-BE49-F238E27FC236}">
                <a16:creationId xmlns:a16="http://schemas.microsoft.com/office/drawing/2014/main" id="{52B777E2-4418-5C10-FF18-7D97725DC6C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E402E7A-3A15-EEAD-0429-FB42B23144F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7B0ADDC7-1DD2-D7CF-BAF4-ADF082BF5BF7}"/>
              </a:ext>
            </a:extLst>
          </p:cNvPr>
          <p:cNvSpPr>
            <a:spLocks noGrp="1"/>
          </p:cNvSpPr>
          <p:nvPr>
            <p:ph type="body" sz="quarter" idx="18"/>
          </p:nvPr>
        </p:nvSpPr>
        <p:spPr/>
        <p:txBody>
          <a:bodyPr/>
          <a:lstStyle/>
          <a:p>
            <a:endParaRPr lang="de-DE"/>
          </a:p>
        </p:txBody>
      </p:sp>
      <p:pic>
        <p:nvPicPr>
          <p:cNvPr id="8" name="Bild 50">
            <a:extLst>
              <a:ext uri="{FF2B5EF4-FFF2-40B4-BE49-F238E27FC236}">
                <a16:creationId xmlns:a16="http://schemas.microsoft.com/office/drawing/2014/main" id="{769DFB40-9D53-E979-018A-42B727698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426" y="2006748"/>
            <a:ext cx="4178052" cy="4178052"/>
          </a:xfrm>
          <a:prstGeom prst="rect">
            <a:avLst/>
          </a:prstGeom>
        </p:spPr>
      </p:pic>
    </p:spTree>
    <p:extLst>
      <p:ext uri="{BB962C8B-B14F-4D97-AF65-F5344CB8AC3E}">
        <p14:creationId xmlns:p14="http://schemas.microsoft.com/office/powerpoint/2010/main" val="15856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CEDAD-BCF8-B1B5-962C-C242CAF1BF40}"/>
              </a:ext>
            </a:extLst>
          </p:cNvPr>
          <p:cNvSpPr>
            <a:spLocks noGrp="1"/>
          </p:cNvSpPr>
          <p:nvPr>
            <p:ph type="title"/>
          </p:nvPr>
        </p:nvSpPr>
        <p:spPr/>
        <p:txBody>
          <a:bodyPr/>
          <a:lstStyle/>
          <a:p>
            <a:r>
              <a:rPr lang="de-DE" sz="2800" dirty="0"/>
              <a:t>Mögliche Schutzmaßnahmen</a:t>
            </a:r>
            <a:endParaRPr lang="de-DE" dirty="0"/>
          </a:p>
        </p:txBody>
      </p:sp>
      <p:sp>
        <p:nvSpPr>
          <p:cNvPr id="3" name="Inhaltsplatzhalter 2">
            <a:extLst>
              <a:ext uri="{FF2B5EF4-FFF2-40B4-BE49-F238E27FC236}">
                <a16:creationId xmlns:a16="http://schemas.microsoft.com/office/drawing/2014/main" id="{96A15136-62F6-B35D-25D9-254136152AB6}"/>
              </a:ext>
            </a:extLst>
          </p:cNvPr>
          <p:cNvSpPr>
            <a:spLocks noGrp="1"/>
          </p:cNvSpPr>
          <p:nvPr>
            <p:ph sz="quarter" idx="19"/>
          </p:nvPr>
        </p:nvSpPr>
        <p:spPr/>
        <p:txBody>
          <a:bodyPr/>
          <a:lstStyle/>
          <a:p>
            <a:pPr marL="342900" indent="-342900">
              <a:spcBef>
                <a:spcPct val="25000"/>
              </a:spcBef>
              <a:buClr>
                <a:schemeClr val="accent1"/>
              </a:buClr>
              <a:buFont typeface="Wingdings" panose="05000000000000000000" pitchFamily="2" charset="2"/>
              <a:buChar char="§"/>
            </a:pPr>
            <a:r>
              <a:rPr lang="de-DE" sz="2000" dirty="0"/>
              <a:t>Alternative Arbeitsverfahren prüfen bzw. wählen, welche die Exposition gegenüber Vibrationen verringern</a:t>
            </a:r>
          </a:p>
          <a:p>
            <a:pPr marL="342900" indent="-342900">
              <a:spcBef>
                <a:spcPct val="25000"/>
              </a:spcBef>
              <a:buClr>
                <a:schemeClr val="accent1"/>
              </a:buClr>
              <a:buFont typeface="Wingdings" panose="05000000000000000000" pitchFamily="2" charset="2"/>
              <a:buChar char="§"/>
            </a:pPr>
            <a:r>
              <a:rPr lang="de-DE" sz="2000" dirty="0"/>
              <a:t>Stumpfe oder verschlissene Werkzeuge vermeiden</a:t>
            </a:r>
          </a:p>
          <a:p>
            <a:pPr marL="342900" indent="-342900">
              <a:spcBef>
                <a:spcPct val="25000"/>
              </a:spcBef>
              <a:buClr>
                <a:schemeClr val="accent1"/>
              </a:buClr>
              <a:buFont typeface="Wingdings" panose="05000000000000000000" pitchFamily="2" charset="2"/>
              <a:buChar char="§"/>
            </a:pPr>
            <a:r>
              <a:rPr lang="de-DE" sz="2000" dirty="0"/>
              <a:t>Ausbrüche, Schlaglöcher, Absätze in der Fahrbahn vermeiden</a:t>
            </a:r>
          </a:p>
          <a:p>
            <a:pPr marL="342900" indent="-342900">
              <a:spcBef>
                <a:spcPct val="25000"/>
              </a:spcBef>
              <a:buClr>
                <a:schemeClr val="accent1"/>
              </a:buClr>
              <a:buFont typeface="Wingdings" panose="05000000000000000000" pitchFamily="2" charset="2"/>
              <a:buChar char="§"/>
            </a:pPr>
            <a:r>
              <a:rPr lang="de-DE" sz="2000" dirty="0"/>
              <a:t>Bei Neuanschaffungen vibrationsarme Maschinen bevorzugen z. B. (schwingungsgedämpfte handgehaltene oder handgeführte Arbeitsmaschinen)</a:t>
            </a:r>
          </a:p>
          <a:p>
            <a:pPr marL="342900" indent="-342900">
              <a:spcBef>
                <a:spcPct val="25000"/>
              </a:spcBef>
              <a:buClr>
                <a:schemeClr val="accent1"/>
              </a:buClr>
              <a:buFont typeface="Wingdings" panose="05000000000000000000" pitchFamily="2" charset="2"/>
              <a:buChar char="§"/>
            </a:pPr>
            <a:r>
              <a:rPr lang="de-DE" sz="2000" dirty="0"/>
              <a:t>Warmhalten der Hände, z. B. durch kälteisolierende oder beheizbare Griffe sowie Handschuhe</a:t>
            </a:r>
          </a:p>
          <a:p>
            <a:pPr marL="342900" indent="-342900">
              <a:spcBef>
                <a:spcPct val="25000"/>
              </a:spcBef>
              <a:buClr>
                <a:schemeClr val="accent1"/>
              </a:buClr>
              <a:buFont typeface="Wingdings" panose="05000000000000000000" pitchFamily="2" charset="2"/>
              <a:buChar char="§"/>
            </a:pPr>
            <a:r>
              <a:rPr lang="de-DE" sz="2000" dirty="0"/>
              <a:t>Vibrationsbelastung durch Verringerung der Expositionszeiten und durch wechselnde Tätigkeiten vermindern</a:t>
            </a:r>
          </a:p>
          <a:p>
            <a:pPr marL="342900" indent="-342900">
              <a:spcBef>
                <a:spcPct val="25000"/>
              </a:spcBef>
              <a:buClr>
                <a:schemeClr val="accent1"/>
              </a:buClr>
              <a:buFont typeface="Wingdings" panose="05000000000000000000" pitchFamily="2" charset="2"/>
              <a:buChar char="§"/>
            </a:pPr>
            <a:r>
              <a:rPr lang="de-DE" sz="2000" dirty="0"/>
              <a:t>Schwingungsgedämpfte Sitze verwenden, die auf das richtige Körpergewicht eingestellt sind</a:t>
            </a:r>
          </a:p>
          <a:p>
            <a:pPr marL="342900" indent="-342900">
              <a:spcBef>
                <a:spcPct val="25000"/>
              </a:spcBef>
              <a:buClr>
                <a:schemeClr val="accent1"/>
              </a:buClr>
              <a:buFont typeface="Wingdings" panose="05000000000000000000" pitchFamily="2" charset="2"/>
              <a:buChar char="§"/>
            </a:pPr>
            <a:r>
              <a:rPr lang="de-DE" sz="2000" dirty="0"/>
              <a:t>Regelmäßige Wartung und Instandhaltung der Handmaschinen und Werkzeuge durchführen</a:t>
            </a:r>
          </a:p>
        </p:txBody>
      </p:sp>
      <p:sp>
        <p:nvSpPr>
          <p:cNvPr id="4" name="Fußzeilenplatzhalter 3">
            <a:extLst>
              <a:ext uri="{FF2B5EF4-FFF2-40B4-BE49-F238E27FC236}">
                <a16:creationId xmlns:a16="http://schemas.microsoft.com/office/drawing/2014/main" id="{C8728FC3-59E3-4AC4-C643-FC4651D32E9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252BE14E-1C5C-F069-A08C-64B246ADFB8F}"/>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extplatzhalter 6">
            <a:extLst>
              <a:ext uri="{FF2B5EF4-FFF2-40B4-BE49-F238E27FC236}">
                <a16:creationId xmlns:a16="http://schemas.microsoft.com/office/drawing/2014/main" id="{546BCF7A-4A62-CEAB-9D0B-02F9393F0375}"/>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0387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a:t>!</a:t>
            </a:r>
          </a:p>
        </p:txBody>
      </p:sp>
      <p:sp>
        <p:nvSpPr>
          <p:cNvPr id="2" name="Textplatzhalter 1">
            <a:extLst>
              <a:ext uri="{FF2B5EF4-FFF2-40B4-BE49-F238E27FC236}">
                <a16:creationId xmlns:a16="http://schemas.microsoft.com/office/drawing/2014/main" id="{50A1DB40-1762-60BC-3869-5BC19548B068}"/>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7172428E-8F2B-9C81-8B3E-BEC413DFCD55}"/>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CB427E4A-12E0-99D4-E15D-02F4E5FC1F95}"/>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25CCE71D-B3C1-82D5-EC00-7EDE86EE190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A1CB5F87-2713-F78B-C1BD-E1D427E92CD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334</Words>
  <Application>Microsoft Office PowerPoint</Application>
  <PresentationFormat>Breitbild</PresentationFormat>
  <Paragraphs>67</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Symbol</vt:lpstr>
      <vt:lpstr>Wingdings</vt:lpstr>
      <vt:lpstr>1_TeachToProtect Unterweisung</vt:lpstr>
      <vt:lpstr>Vibration und Schwingungen</vt:lpstr>
      <vt:lpstr>Was ist Vibration?</vt:lpstr>
      <vt:lpstr>Ganzkörper-Vibration (GKV)</vt:lpstr>
      <vt:lpstr>Auswirkungen von Ganzkörpervibrationen</vt:lpstr>
      <vt:lpstr>Hand-Arm-Vibration (GKV)</vt:lpstr>
      <vt:lpstr>Auswirkungen von Hand-Arm-Vibrationen</vt:lpstr>
      <vt:lpstr>Langfristige Gesundheitsschäden</vt:lpstr>
      <vt:lpstr>Mögliche Schutzmaßnahmen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2025-02-25T04:01:36Z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