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4"/>
  </p:notesMasterIdLst>
  <p:handoutMasterIdLst>
    <p:handoutMasterId r:id="rId15"/>
  </p:handoutMasterIdLst>
  <p:sldIdLst>
    <p:sldId id="256" r:id="rId5"/>
    <p:sldId id="261" r:id="rId6"/>
    <p:sldId id="262" r:id="rId7"/>
    <p:sldId id="263" r:id="rId8"/>
    <p:sldId id="264" r:id="rId9"/>
    <p:sldId id="265" r:id="rId10"/>
    <p:sldId id="266" r:id="rId11"/>
    <p:sldId id="260" r:id="rId12"/>
    <p:sldId id="259" r:id="rId13"/>
  </p:sldIdLst>
  <p:sldSz cx="12192000" cy="6858000"/>
  <p:notesSz cx="6794500" cy="99314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F7F1E-B937-4C1E-B3CC-2E080CB93BEB}" v="2" dt="2025-02-20T03:03:13.42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B06F7F1E-B937-4C1E-B3CC-2E080CB93BEB}"/>
    <pc:docChg chg="undo redo custSel modSld delMainMaster">
      <pc:chgData name="Johanna Tschirpke" userId="301241ab745d8141" providerId="LiveId" clId="{B06F7F1E-B937-4C1E-B3CC-2E080CB93BEB}" dt="2025-02-20T03:04:24.643" v="14" actId="700"/>
      <pc:docMkLst>
        <pc:docMk/>
      </pc:docMkLst>
      <pc:sldChg chg="addSp delSp modSp mod modClrScheme chgLayout">
        <pc:chgData name="Johanna Tschirpke" userId="301241ab745d8141" providerId="LiveId" clId="{B06F7F1E-B937-4C1E-B3CC-2E080CB93BEB}" dt="2025-02-20T03:03:16.370" v="3" actId="962"/>
        <pc:sldMkLst>
          <pc:docMk/>
          <pc:sldMk cId="3336388269" sldId="256"/>
        </pc:sldMkLst>
        <pc:spChg chg="mod ord">
          <ac:chgData name="Johanna Tschirpke" userId="301241ab745d8141" providerId="LiveId" clId="{B06F7F1E-B937-4C1E-B3CC-2E080CB93BEB}" dt="2025-02-20T03:03:04.416" v="0" actId="700"/>
          <ac:spMkLst>
            <pc:docMk/>
            <pc:sldMk cId="3336388269" sldId="256"/>
            <ac:spMk id="2" creationId="{89ADA0E5-B71A-EFF3-6626-9DC27E0686D0}"/>
          </ac:spMkLst>
        </pc:spChg>
        <pc:spChg chg="del mod ord">
          <ac:chgData name="Johanna Tschirpke" userId="301241ab745d8141" providerId="LiveId" clId="{B06F7F1E-B937-4C1E-B3CC-2E080CB93BEB}" dt="2025-02-20T03:03:04.416" v="0" actId="700"/>
          <ac:spMkLst>
            <pc:docMk/>
            <pc:sldMk cId="3336388269" sldId="256"/>
            <ac:spMk id="3" creationId="{1F093D80-52B9-D4B5-5A6F-6B3E9B37C88B}"/>
          </ac:spMkLst>
        </pc:spChg>
        <pc:spChg chg="add del mod ord">
          <ac:chgData name="Johanna Tschirpke" userId="301241ab745d8141" providerId="LiveId" clId="{B06F7F1E-B937-4C1E-B3CC-2E080CB93BEB}" dt="2025-02-20T03:03:13.424" v="1" actId="931"/>
          <ac:spMkLst>
            <pc:docMk/>
            <pc:sldMk cId="3336388269" sldId="256"/>
            <ac:spMk id="4" creationId="{BE0B37C0-4E58-4BCF-A343-4C38115D6483}"/>
          </ac:spMkLst>
        </pc:spChg>
        <pc:spChg chg="add mod ord">
          <ac:chgData name="Johanna Tschirpke" userId="301241ab745d8141" providerId="LiveId" clId="{B06F7F1E-B937-4C1E-B3CC-2E080CB93BEB}" dt="2025-02-20T03:03:04.416" v="0" actId="700"/>
          <ac:spMkLst>
            <pc:docMk/>
            <pc:sldMk cId="3336388269" sldId="256"/>
            <ac:spMk id="5" creationId="{01932392-27AA-6189-D6DF-7AD942A0B012}"/>
          </ac:spMkLst>
        </pc:spChg>
        <pc:picChg chg="add mod">
          <ac:chgData name="Johanna Tschirpke" userId="301241ab745d8141" providerId="LiveId" clId="{B06F7F1E-B937-4C1E-B3CC-2E080CB93BEB}" dt="2025-02-20T03:03:16.370" v="3" actId="962"/>
          <ac:picMkLst>
            <pc:docMk/>
            <pc:sldMk cId="3336388269" sldId="256"/>
            <ac:picMk id="7" creationId="{C4C14002-83CB-F0E1-5FA1-A5FF24C37BC5}"/>
          </ac:picMkLst>
        </pc:picChg>
      </pc:sldChg>
      <pc:sldChg chg="modSp mod modClrScheme chgLayout">
        <pc:chgData name="Johanna Tschirpke" userId="301241ab745d8141" providerId="LiveId" clId="{B06F7F1E-B937-4C1E-B3CC-2E080CB93BEB}" dt="2025-02-20T03:04:24.643" v="14" actId="700"/>
        <pc:sldMkLst>
          <pc:docMk/>
          <pc:sldMk cId="1871986487" sldId="259"/>
        </pc:sldMkLst>
        <pc:spChg chg="mod ord">
          <ac:chgData name="Johanna Tschirpke" userId="301241ab745d8141" providerId="LiveId" clId="{B06F7F1E-B937-4C1E-B3CC-2E080CB93BEB}" dt="2025-02-20T03:04:24.643" v="14" actId="700"/>
          <ac:spMkLst>
            <pc:docMk/>
            <pc:sldMk cId="1871986487" sldId="259"/>
            <ac:spMk id="2" creationId="{4655BD53-A3A5-A248-AC71-D064E801D39F}"/>
          </ac:spMkLst>
        </pc:spChg>
        <pc:spChg chg="mod ord">
          <ac:chgData name="Johanna Tschirpke" userId="301241ab745d8141" providerId="LiveId" clId="{B06F7F1E-B937-4C1E-B3CC-2E080CB93BEB}" dt="2025-02-20T03:04:24.643" v="14" actId="700"/>
          <ac:spMkLst>
            <pc:docMk/>
            <pc:sldMk cId="1871986487" sldId="259"/>
            <ac:spMk id="3" creationId="{FA456910-3457-65AE-2ADB-F3B74EE7B67B}"/>
          </ac:spMkLst>
        </pc:spChg>
      </pc:sldChg>
      <pc:sldChg chg="addSp delSp modSp mod modClrScheme chgLayout">
        <pc:chgData name="Johanna Tschirpke" userId="301241ab745d8141" providerId="LiveId" clId="{B06F7F1E-B937-4C1E-B3CC-2E080CB93BEB}" dt="2025-02-20T03:04:19.362" v="13" actId="700"/>
        <pc:sldMkLst>
          <pc:docMk/>
          <pc:sldMk cId="1097356030" sldId="260"/>
        </pc:sldMkLst>
        <pc:spChg chg="add mod ord">
          <ac:chgData name="Johanna Tschirpke" userId="301241ab745d8141" providerId="LiveId" clId="{B06F7F1E-B937-4C1E-B3CC-2E080CB93BEB}" dt="2025-02-20T03:04:19.362" v="13" actId="700"/>
          <ac:spMkLst>
            <pc:docMk/>
            <pc:sldMk cId="1097356030" sldId="260"/>
            <ac:spMk id="2" creationId="{2EB9EC6B-94E4-C94B-717C-94DFD3CD0856}"/>
          </ac:spMkLst>
        </pc:spChg>
        <pc:spChg chg="add mod ord">
          <ac:chgData name="Johanna Tschirpke" userId="301241ab745d8141" providerId="LiveId" clId="{B06F7F1E-B937-4C1E-B3CC-2E080CB93BEB}" dt="2025-02-20T03:04:19.362" v="13" actId="700"/>
          <ac:spMkLst>
            <pc:docMk/>
            <pc:sldMk cId="1097356030" sldId="260"/>
            <ac:spMk id="3" creationId="{C449CE47-E0FC-B9C9-D383-293874DFA160}"/>
          </ac:spMkLst>
        </pc:spChg>
        <pc:spChg chg="mod ord">
          <ac:chgData name="Johanna Tschirpke" userId="301241ab745d8141" providerId="LiveId" clId="{B06F7F1E-B937-4C1E-B3CC-2E080CB93BEB}" dt="2025-02-20T03:04:19.362" v="13" actId="700"/>
          <ac:spMkLst>
            <pc:docMk/>
            <pc:sldMk cId="1097356030" sldId="260"/>
            <ac:spMk id="4" creationId="{810758E5-ECBB-B458-04E3-014D84A95129}"/>
          </ac:spMkLst>
        </pc:spChg>
        <pc:spChg chg="mod ord">
          <ac:chgData name="Johanna Tschirpke" userId="301241ab745d8141" providerId="LiveId" clId="{B06F7F1E-B937-4C1E-B3CC-2E080CB93BEB}" dt="2025-02-20T03:04:19.362" v="13" actId="700"/>
          <ac:spMkLst>
            <pc:docMk/>
            <pc:sldMk cId="1097356030" sldId="260"/>
            <ac:spMk id="5" creationId="{D9FAD564-D287-E60E-7600-642C685522A8}"/>
          </ac:spMkLst>
        </pc:spChg>
        <pc:spChg chg="add mod ord">
          <ac:chgData name="Johanna Tschirpke" userId="301241ab745d8141" providerId="LiveId" clId="{B06F7F1E-B937-4C1E-B3CC-2E080CB93BEB}" dt="2025-02-20T03:04:19.362" v="13" actId="700"/>
          <ac:spMkLst>
            <pc:docMk/>
            <pc:sldMk cId="1097356030" sldId="260"/>
            <ac:spMk id="6" creationId="{99A969F0-F247-B92C-0145-0A66EC913C00}"/>
          </ac:spMkLst>
        </pc:spChg>
        <pc:spChg chg="mod ord">
          <ac:chgData name="Johanna Tschirpke" userId="301241ab745d8141" providerId="LiveId" clId="{B06F7F1E-B937-4C1E-B3CC-2E080CB93BEB}" dt="2025-02-20T03:04:19.362" v="13" actId="700"/>
          <ac:spMkLst>
            <pc:docMk/>
            <pc:sldMk cId="1097356030" sldId="260"/>
            <ac:spMk id="7" creationId="{F8148914-6939-9243-C5C4-A887EB51DC56}"/>
          </ac:spMkLst>
        </pc:spChg>
        <pc:spChg chg="del mod ord">
          <ac:chgData name="Johanna Tschirpke" userId="301241ab745d8141" providerId="LiveId" clId="{B06F7F1E-B937-4C1E-B3CC-2E080CB93BEB}" dt="2025-02-20T03:04:19.362" v="13" actId="700"/>
          <ac:spMkLst>
            <pc:docMk/>
            <pc:sldMk cId="1097356030" sldId="260"/>
            <ac:spMk id="8" creationId="{907C863B-9829-9CD1-3365-20A9BE0998C3}"/>
          </ac:spMkLst>
        </pc:spChg>
        <pc:spChg chg="del mod ord">
          <ac:chgData name="Johanna Tschirpke" userId="301241ab745d8141" providerId="LiveId" clId="{B06F7F1E-B937-4C1E-B3CC-2E080CB93BEB}" dt="2025-02-20T03:04:19.362" v="13" actId="700"/>
          <ac:spMkLst>
            <pc:docMk/>
            <pc:sldMk cId="1097356030" sldId="260"/>
            <ac:spMk id="9" creationId="{44260E7C-B49B-1422-6577-8A53F8CDEBC4}"/>
          </ac:spMkLst>
        </pc:spChg>
        <pc:spChg chg="del mod ord">
          <ac:chgData name="Johanna Tschirpke" userId="301241ab745d8141" providerId="LiveId" clId="{B06F7F1E-B937-4C1E-B3CC-2E080CB93BEB}" dt="2025-02-20T03:04:19.362" v="13" actId="700"/>
          <ac:spMkLst>
            <pc:docMk/>
            <pc:sldMk cId="1097356030" sldId="260"/>
            <ac:spMk id="10" creationId="{60E19EA4-E474-52FD-F52E-64C6A755EDAD}"/>
          </ac:spMkLst>
        </pc:spChg>
        <pc:spChg chg="del mod ord">
          <ac:chgData name="Johanna Tschirpke" userId="301241ab745d8141" providerId="LiveId" clId="{B06F7F1E-B937-4C1E-B3CC-2E080CB93BEB}" dt="2025-02-20T03:04:19.362" v="13" actId="700"/>
          <ac:spMkLst>
            <pc:docMk/>
            <pc:sldMk cId="1097356030" sldId="260"/>
            <ac:spMk id="11" creationId="{925CB4FA-9038-7496-3982-8F3DF9D9D524}"/>
          </ac:spMkLst>
        </pc:spChg>
        <pc:spChg chg="del mod ord">
          <ac:chgData name="Johanna Tschirpke" userId="301241ab745d8141" providerId="LiveId" clId="{B06F7F1E-B937-4C1E-B3CC-2E080CB93BEB}" dt="2025-02-20T03:04:19.362" v="13" actId="700"/>
          <ac:spMkLst>
            <pc:docMk/>
            <pc:sldMk cId="1097356030" sldId="260"/>
            <ac:spMk id="12" creationId="{92994CA6-0D6C-A96D-7DD0-3520E1E67D7A}"/>
          </ac:spMkLst>
        </pc:spChg>
        <pc:spChg chg="add mod ord">
          <ac:chgData name="Johanna Tschirpke" userId="301241ab745d8141" providerId="LiveId" clId="{B06F7F1E-B937-4C1E-B3CC-2E080CB93BEB}" dt="2025-02-20T03:04:19.362" v="13" actId="700"/>
          <ac:spMkLst>
            <pc:docMk/>
            <pc:sldMk cId="1097356030" sldId="260"/>
            <ac:spMk id="13" creationId="{02CFC6E6-5276-9BC6-8988-F4DD7B130F59}"/>
          </ac:spMkLst>
        </pc:spChg>
        <pc:spChg chg="add mod ord">
          <ac:chgData name="Johanna Tschirpke" userId="301241ab745d8141" providerId="LiveId" clId="{B06F7F1E-B937-4C1E-B3CC-2E080CB93BEB}" dt="2025-02-20T03:04:19.362" v="13" actId="700"/>
          <ac:spMkLst>
            <pc:docMk/>
            <pc:sldMk cId="1097356030" sldId="260"/>
            <ac:spMk id="14" creationId="{4A7B0FB0-5E63-D4A0-21D3-5799461B6BD1}"/>
          </ac:spMkLst>
        </pc:spChg>
      </pc:sldChg>
      <pc:sldChg chg="addSp delSp modSp mod modClrScheme chgLayout">
        <pc:chgData name="Johanna Tschirpke" userId="301241ab745d8141" providerId="LiveId" clId="{B06F7F1E-B937-4C1E-B3CC-2E080CB93BEB}" dt="2025-02-20T03:03:22.632" v="4" actId="700"/>
        <pc:sldMkLst>
          <pc:docMk/>
          <pc:sldMk cId="1314688641" sldId="261"/>
        </pc:sldMkLst>
        <pc:spChg chg="mod ord">
          <ac:chgData name="Johanna Tschirpke" userId="301241ab745d8141" providerId="LiveId" clId="{B06F7F1E-B937-4C1E-B3CC-2E080CB93BEB}" dt="2025-02-20T03:03:22.632" v="4" actId="700"/>
          <ac:spMkLst>
            <pc:docMk/>
            <pc:sldMk cId="1314688641" sldId="261"/>
            <ac:spMk id="2" creationId="{DD736C6E-EF3F-28DD-EEB8-56FE982C6DF3}"/>
          </ac:spMkLst>
        </pc:spChg>
        <pc:spChg chg="add mod ord">
          <ac:chgData name="Johanna Tschirpke" userId="301241ab745d8141" providerId="LiveId" clId="{B06F7F1E-B937-4C1E-B3CC-2E080CB93BEB}" dt="2025-02-20T03:03:22.632" v="4" actId="700"/>
          <ac:spMkLst>
            <pc:docMk/>
            <pc:sldMk cId="1314688641" sldId="261"/>
            <ac:spMk id="3" creationId="{849F76ED-59E6-40B4-EF17-E27A18B3B1D2}"/>
          </ac:spMkLst>
        </pc:spChg>
        <pc:spChg chg="mod ord">
          <ac:chgData name="Johanna Tschirpke" userId="301241ab745d8141" providerId="LiveId" clId="{B06F7F1E-B937-4C1E-B3CC-2E080CB93BEB}" dt="2025-02-20T03:03:22.632" v="4" actId="700"/>
          <ac:spMkLst>
            <pc:docMk/>
            <pc:sldMk cId="1314688641" sldId="261"/>
            <ac:spMk id="4" creationId="{AF5A4BE1-B7C5-7FFC-78C4-4CD9CFAA71A0}"/>
          </ac:spMkLst>
        </pc:spChg>
        <pc:spChg chg="mod ord">
          <ac:chgData name="Johanna Tschirpke" userId="301241ab745d8141" providerId="LiveId" clId="{B06F7F1E-B937-4C1E-B3CC-2E080CB93BEB}" dt="2025-02-20T03:03:22.632" v="4" actId="700"/>
          <ac:spMkLst>
            <pc:docMk/>
            <pc:sldMk cId="1314688641" sldId="261"/>
            <ac:spMk id="5" creationId="{082C9796-01B9-AE5D-88DB-A780A2C28C5C}"/>
          </ac:spMkLst>
        </pc:spChg>
        <pc:spChg chg="mod ord">
          <ac:chgData name="Johanna Tschirpke" userId="301241ab745d8141" providerId="LiveId" clId="{B06F7F1E-B937-4C1E-B3CC-2E080CB93BEB}" dt="2025-02-20T03:03:22.632" v="4" actId="700"/>
          <ac:spMkLst>
            <pc:docMk/>
            <pc:sldMk cId="1314688641" sldId="261"/>
            <ac:spMk id="6" creationId="{38D4FA4F-841E-C884-A038-EC073CDA05F1}"/>
          </ac:spMkLst>
        </pc:spChg>
        <pc:spChg chg="del mod ord">
          <ac:chgData name="Johanna Tschirpke" userId="301241ab745d8141" providerId="LiveId" clId="{B06F7F1E-B937-4C1E-B3CC-2E080CB93BEB}" dt="2025-02-20T03:03:22.632" v="4" actId="700"/>
          <ac:spMkLst>
            <pc:docMk/>
            <pc:sldMk cId="1314688641" sldId="261"/>
            <ac:spMk id="7" creationId="{C3CF0CF6-45D2-1B5E-80DD-64EAE22C539A}"/>
          </ac:spMkLst>
        </pc:spChg>
      </pc:sldChg>
      <pc:sldChg chg="addSp delSp modSp mod modClrScheme chgLayout">
        <pc:chgData name="Johanna Tschirpke" userId="301241ab745d8141" providerId="LiveId" clId="{B06F7F1E-B937-4C1E-B3CC-2E080CB93BEB}" dt="2025-02-20T03:03:50.135" v="8" actId="478"/>
        <pc:sldMkLst>
          <pc:docMk/>
          <pc:sldMk cId="3686493102" sldId="262"/>
        </pc:sldMkLst>
        <pc:spChg chg="add del mod ord">
          <ac:chgData name="Johanna Tschirpke" userId="301241ab745d8141" providerId="LiveId" clId="{B06F7F1E-B937-4C1E-B3CC-2E080CB93BEB}" dt="2025-02-20T03:03:47.099" v="7" actId="700"/>
          <ac:spMkLst>
            <pc:docMk/>
            <pc:sldMk cId="3686493102" sldId="262"/>
            <ac:spMk id="2" creationId="{9825BD18-6E88-3956-4F53-E34253BAAAF4}"/>
          </ac:spMkLst>
        </pc:spChg>
        <pc:spChg chg="add del mod ord">
          <ac:chgData name="Johanna Tschirpke" userId="301241ab745d8141" providerId="LiveId" clId="{B06F7F1E-B937-4C1E-B3CC-2E080CB93BEB}" dt="2025-02-20T03:03:50.135" v="8" actId="478"/>
          <ac:spMkLst>
            <pc:docMk/>
            <pc:sldMk cId="3686493102" sldId="262"/>
            <ac:spMk id="3" creationId="{220E5E53-2AAC-2A8A-6E59-B28F397E882A}"/>
          </ac:spMkLst>
        </pc:spChg>
        <pc:spChg chg="mod ord">
          <ac:chgData name="Johanna Tschirpke" userId="301241ab745d8141" providerId="LiveId" clId="{B06F7F1E-B937-4C1E-B3CC-2E080CB93BEB}" dt="2025-02-20T03:03:47.099" v="7" actId="700"/>
          <ac:spMkLst>
            <pc:docMk/>
            <pc:sldMk cId="3686493102" sldId="262"/>
            <ac:spMk id="4" creationId="{5DAE8874-681C-3150-5419-B24A9D867A2D}"/>
          </ac:spMkLst>
        </pc:spChg>
        <pc:spChg chg="mod ord">
          <ac:chgData name="Johanna Tschirpke" userId="301241ab745d8141" providerId="LiveId" clId="{B06F7F1E-B937-4C1E-B3CC-2E080CB93BEB}" dt="2025-02-20T03:03:47.099" v="7" actId="700"/>
          <ac:spMkLst>
            <pc:docMk/>
            <pc:sldMk cId="3686493102" sldId="262"/>
            <ac:spMk id="5" creationId="{5E56102D-B0AB-54A3-64B4-1C1D19303D25}"/>
          </ac:spMkLst>
        </pc:spChg>
        <pc:spChg chg="mod ord">
          <ac:chgData name="Johanna Tschirpke" userId="301241ab745d8141" providerId="LiveId" clId="{B06F7F1E-B937-4C1E-B3CC-2E080CB93BEB}" dt="2025-02-20T03:03:47.099" v="7" actId="700"/>
          <ac:spMkLst>
            <pc:docMk/>
            <pc:sldMk cId="3686493102" sldId="262"/>
            <ac:spMk id="6" creationId="{BFB9ED6D-353B-42BC-4D3B-3862B38675BA}"/>
          </ac:spMkLst>
        </pc:spChg>
        <pc:spChg chg="add del mod ord">
          <ac:chgData name="Johanna Tschirpke" userId="301241ab745d8141" providerId="LiveId" clId="{B06F7F1E-B937-4C1E-B3CC-2E080CB93BEB}" dt="2025-02-20T03:03:47.099" v="7" actId="700"/>
          <ac:spMkLst>
            <pc:docMk/>
            <pc:sldMk cId="3686493102" sldId="262"/>
            <ac:spMk id="7" creationId="{248831BF-C2DF-C9CD-CBBE-004FFC253D0B}"/>
          </ac:spMkLst>
        </pc:spChg>
      </pc:sldChg>
      <pc:sldChg chg="addSp delSp modSp mod modClrScheme chgLayout">
        <pc:chgData name="Johanna Tschirpke" userId="301241ab745d8141" providerId="LiveId" clId="{B06F7F1E-B937-4C1E-B3CC-2E080CB93BEB}" dt="2025-02-20T03:03:57.715" v="9" actId="700"/>
        <pc:sldMkLst>
          <pc:docMk/>
          <pc:sldMk cId="2985198310" sldId="263"/>
        </pc:sldMkLst>
        <pc:spChg chg="add mod ord">
          <ac:chgData name="Johanna Tschirpke" userId="301241ab745d8141" providerId="LiveId" clId="{B06F7F1E-B937-4C1E-B3CC-2E080CB93BEB}" dt="2025-02-20T03:03:57.715" v="9" actId="700"/>
          <ac:spMkLst>
            <pc:docMk/>
            <pc:sldMk cId="2985198310" sldId="263"/>
            <ac:spMk id="2" creationId="{09242630-05DC-3A9E-D12A-8CE899EF2DC9}"/>
          </ac:spMkLst>
        </pc:spChg>
        <pc:spChg chg="mod ord">
          <ac:chgData name="Johanna Tschirpke" userId="301241ab745d8141" providerId="LiveId" clId="{B06F7F1E-B937-4C1E-B3CC-2E080CB93BEB}" dt="2025-02-20T03:03:57.715" v="9" actId="700"/>
          <ac:spMkLst>
            <pc:docMk/>
            <pc:sldMk cId="2985198310" sldId="263"/>
            <ac:spMk id="4" creationId="{1499DE52-8235-FBC3-F090-FF893238DD36}"/>
          </ac:spMkLst>
        </pc:spChg>
        <pc:spChg chg="mod ord">
          <ac:chgData name="Johanna Tschirpke" userId="301241ab745d8141" providerId="LiveId" clId="{B06F7F1E-B937-4C1E-B3CC-2E080CB93BEB}" dt="2025-02-20T03:03:57.715" v="9" actId="700"/>
          <ac:spMkLst>
            <pc:docMk/>
            <pc:sldMk cId="2985198310" sldId="263"/>
            <ac:spMk id="5" creationId="{70E34B36-6F66-5EB6-890A-0CCB96CE9BA2}"/>
          </ac:spMkLst>
        </pc:spChg>
        <pc:spChg chg="mod ord">
          <ac:chgData name="Johanna Tschirpke" userId="301241ab745d8141" providerId="LiveId" clId="{B06F7F1E-B937-4C1E-B3CC-2E080CB93BEB}" dt="2025-02-20T03:03:57.715" v="9" actId="700"/>
          <ac:spMkLst>
            <pc:docMk/>
            <pc:sldMk cId="2985198310" sldId="263"/>
            <ac:spMk id="6" creationId="{C1F3C692-8114-006D-196A-509B1C40E0AB}"/>
          </ac:spMkLst>
        </pc:spChg>
        <pc:spChg chg="del mod ord">
          <ac:chgData name="Johanna Tschirpke" userId="301241ab745d8141" providerId="LiveId" clId="{B06F7F1E-B937-4C1E-B3CC-2E080CB93BEB}" dt="2025-02-20T03:03:57.715" v="9" actId="700"/>
          <ac:spMkLst>
            <pc:docMk/>
            <pc:sldMk cId="2985198310" sldId="263"/>
            <ac:spMk id="7" creationId="{07851C29-FD94-2A84-FCD2-1411169E709C}"/>
          </ac:spMkLst>
        </pc:spChg>
      </pc:sldChg>
      <pc:sldChg chg="addSp delSp modSp mod modClrScheme chgLayout">
        <pc:chgData name="Johanna Tschirpke" userId="301241ab745d8141" providerId="LiveId" clId="{B06F7F1E-B937-4C1E-B3CC-2E080CB93BEB}" dt="2025-02-20T03:04:03.065" v="10" actId="700"/>
        <pc:sldMkLst>
          <pc:docMk/>
          <pc:sldMk cId="289490810" sldId="264"/>
        </pc:sldMkLst>
        <pc:spChg chg="add mod ord">
          <ac:chgData name="Johanna Tschirpke" userId="301241ab745d8141" providerId="LiveId" clId="{B06F7F1E-B937-4C1E-B3CC-2E080CB93BEB}" dt="2025-02-20T03:04:03.065" v="10" actId="700"/>
          <ac:spMkLst>
            <pc:docMk/>
            <pc:sldMk cId="289490810" sldId="264"/>
            <ac:spMk id="2" creationId="{5B0109F9-8498-BA7D-E096-2600F0ECB93E}"/>
          </ac:spMkLst>
        </pc:spChg>
        <pc:spChg chg="mod ord">
          <ac:chgData name="Johanna Tschirpke" userId="301241ab745d8141" providerId="LiveId" clId="{B06F7F1E-B937-4C1E-B3CC-2E080CB93BEB}" dt="2025-02-20T03:04:03.065" v="10" actId="700"/>
          <ac:spMkLst>
            <pc:docMk/>
            <pc:sldMk cId="289490810" sldId="264"/>
            <ac:spMk id="4" creationId="{C96C2F54-F6F9-117C-00E8-3176ABCC8A01}"/>
          </ac:spMkLst>
        </pc:spChg>
        <pc:spChg chg="mod ord">
          <ac:chgData name="Johanna Tschirpke" userId="301241ab745d8141" providerId="LiveId" clId="{B06F7F1E-B937-4C1E-B3CC-2E080CB93BEB}" dt="2025-02-20T03:04:03.065" v="10" actId="700"/>
          <ac:spMkLst>
            <pc:docMk/>
            <pc:sldMk cId="289490810" sldId="264"/>
            <ac:spMk id="5" creationId="{F464906E-BE76-0919-D727-575FFB09F6F8}"/>
          </ac:spMkLst>
        </pc:spChg>
        <pc:spChg chg="mod ord">
          <ac:chgData name="Johanna Tschirpke" userId="301241ab745d8141" providerId="LiveId" clId="{B06F7F1E-B937-4C1E-B3CC-2E080CB93BEB}" dt="2025-02-20T03:04:03.065" v="10" actId="700"/>
          <ac:spMkLst>
            <pc:docMk/>
            <pc:sldMk cId="289490810" sldId="264"/>
            <ac:spMk id="6" creationId="{F398BE51-DDC5-1D6B-D4F3-90E65840A1D9}"/>
          </ac:spMkLst>
        </pc:spChg>
        <pc:spChg chg="del mod ord">
          <ac:chgData name="Johanna Tschirpke" userId="301241ab745d8141" providerId="LiveId" clId="{B06F7F1E-B937-4C1E-B3CC-2E080CB93BEB}" dt="2025-02-20T03:04:03.065" v="10" actId="700"/>
          <ac:spMkLst>
            <pc:docMk/>
            <pc:sldMk cId="289490810" sldId="264"/>
            <ac:spMk id="7" creationId="{9AA139F0-9F51-B732-48AF-AC68252FF6ED}"/>
          </ac:spMkLst>
        </pc:spChg>
      </pc:sldChg>
      <pc:sldChg chg="addSp delSp modSp mod modClrScheme chgLayout">
        <pc:chgData name="Johanna Tschirpke" userId="301241ab745d8141" providerId="LiveId" clId="{B06F7F1E-B937-4C1E-B3CC-2E080CB93BEB}" dt="2025-02-20T03:04:07.771" v="11" actId="700"/>
        <pc:sldMkLst>
          <pc:docMk/>
          <pc:sldMk cId="4122819651" sldId="265"/>
        </pc:sldMkLst>
        <pc:spChg chg="add mod ord">
          <ac:chgData name="Johanna Tschirpke" userId="301241ab745d8141" providerId="LiveId" clId="{B06F7F1E-B937-4C1E-B3CC-2E080CB93BEB}" dt="2025-02-20T03:04:07.771" v="11" actId="700"/>
          <ac:spMkLst>
            <pc:docMk/>
            <pc:sldMk cId="4122819651" sldId="265"/>
            <ac:spMk id="2" creationId="{84690D9F-5402-230A-9795-9C488A7E5704}"/>
          </ac:spMkLst>
        </pc:spChg>
        <pc:spChg chg="mod ord">
          <ac:chgData name="Johanna Tschirpke" userId="301241ab745d8141" providerId="LiveId" clId="{B06F7F1E-B937-4C1E-B3CC-2E080CB93BEB}" dt="2025-02-20T03:04:07.771" v="11" actId="700"/>
          <ac:spMkLst>
            <pc:docMk/>
            <pc:sldMk cId="4122819651" sldId="265"/>
            <ac:spMk id="4" creationId="{78B8A197-FE66-0332-FABA-B20DD5FE56B0}"/>
          </ac:spMkLst>
        </pc:spChg>
        <pc:spChg chg="mod ord">
          <ac:chgData name="Johanna Tschirpke" userId="301241ab745d8141" providerId="LiveId" clId="{B06F7F1E-B937-4C1E-B3CC-2E080CB93BEB}" dt="2025-02-20T03:04:07.771" v="11" actId="700"/>
          <ac:spMkLst>
            <pc:docMk/>
            <pc:sldMk cId="4122819651" sldId="265"/>
            <ac:spMk id="5" creationId="{7FE0BD70-7C62-18BD-455E-EDC0151C7C36}"/>
          </ac:spMkLst>
        </pc:spChg>
        <pc:spChg chg="mod ord">
          <ac:chgData name="Johanna Tschirpke" userId="301241ab745d8141" providerId="LiveId" clId="{B06F7F1E-B937-4C1E-B3CC-2E080CB93BEB}" dt="2025-02-20T03:04:07.771" v="11" actId="700"/>
          <ac:spMkLst>
            <pc:docMk/>
            <pc:sldMk cId="4122819651" sldId="265"/>
            <ac:spMk id="6" creationId="{D64C55E0-FD70-0AF8-6787-FBB43299C260}"/>
          </ac:spMkLst>
        </pc:spChg>
        <pc:spChg chg="del mod ord">
          <ac:chgData name="Johanna Tschirpke" userId="301241ab745d8141" providerId="LiveId" clId="{B06F7F1E-B937-4C1E-B3CC-2E080CB93BEB}" dt="2025-02-20T03:04:07.771" v="11" actId="700"/>
          <ac:spMkLst>
            <pc:docMk/>
            <pc:sldMk cId="4122819651" sldId="265"/>
            <ac:spMk id="7" creationId="{B08F1D65-DA01-F664-A350-3DE1D68A57C4}"/>
          </ac:spMkLst>
        </pc:spChg>
      </pc:sldChg>
      <pc:sldChg chg="addSp delSp modSp mod modClrScheme chgLayout">
        <pc:chgData name="Johanna Tschirpke" userId="301241ab745d8141" providerId="LiveId" clId="{B06F7F1E-B937-4C1E-B3CC-2E080CB93BEB}" dt="2025-02-20T03:04:13.159" v="12" actId="700"/>
        <pc:sldMkLst>
          <pc:docMk/>
          <pc:sldMk cId="3487888517" sldId="266"/>
        </pc:sldMkLst>
        <pc:spChg chg="add mod ord">
          <ac:chgData name="Johanna Tschirpke" userId="301241ab745d8141" providerId="LiveId" clId="{B06F7F1E-B937-4C1E-B3CC-2E080CB93BEB}" dt="2025-02-20T03:04:13.159" v="12" actId="700"/>
          <ac:spMkLst>
            <pc:docMk/>
            <pc:sldMk cId="3487888517" sldId="266"/>
            <ac:spMk id="2" creationId="{CF8C404E-1730-523B-170A-512BCFCC0907}"/>
          </ac:spMkLst>
        </pc:spChg>
        <pc:spChg chg="mod ord">
          <ac:chgData name="Johanna Tschirpke" userId="301241ab745d8141" providerId="LiveId" clId="{B06F7F1E-B937-4C1E-B3CC-2E080CB93BEB}" dt="2025-02-20T03:04:13.159" v="12" actId="700"/>
          <ac:spMkLst>
            <pc:docMk/>
            <pc:sldMk cId="3487888517" sldId="266"/>
            <ac:spMk id="4" creationId="{B5599E13-A185-B771-A3FF-C3FAC49B024F}"/>
          </ac:spMkLst>
        </pc:spChg>
        <pc:spChg chg="mod ord">
          <ac:chgData name="Johanna Tschirpke" userId="301241ab745d8141" providerId="LiveId" clId="{B06F7F1E-B937-4C1E-B3CC-2E080CB93BEB}" dt="2025-02-20T03:04:13.159" v="12" actId="700"/>
          <ac:spMkLst>
            <pc:docMk/>
            <pc:sldMk cId="3487888517" sldId="266"/>
            <ac:spMk id="5" creationId="{0076774D-3AE5-2E72-732D-3579422C4F70}"/>
          </ac:spMkLst>
        </pc:spChg>
        <pc:spChg chg="mod ord">
          <ac:chgData name="Johanna Tschirpke" userId="301241ab745d8141" providerId="LiveId" clId="{B06F7F1E-B937-4C1E-B3CC-2E080CB93BEB}" dt="2025-02-20T03:04:13.159" v="12" actId="700"/>
          <ac:spMkLst>
            <pc:docMk/>
            <pc:sldMk cId="3487888517" sldId="266"/>
            <ac:spMk id="6" creationId="{787E60D1-712F-4681-EDF0-F9841C60D042}"/>
          </ac:spMkLst>
        </pc:spChg>
        <pc:spChg chg="del mod ord">
          <ac:chgData name="Johanna Tschirpke" userId="301241ab745d8141" providerId="LiveId" clId="{B06F7F1E-B937-4C1E-B3CC-2E080CB93BEB}" dt="2025-02-20T03:04:13.159" v="12" actId="700"/>
          <ac:spMkLst>
            <pc:docMk/>
            <pc:sldMk cId="3487888517" sldId="266"/>
            <ac:spMk id="7" creationId="{906F14BD-5F8D-FA9E-B996-E85FEBB6C877}"/>
          </ac:spMkLst>
        </pc:spChg>
      </pc:sldChg>
      <pc:sldMasterChg chg="del delSldLayout">
        <pc:chgData name="Johanna Tschirpke" userId="301241ab745d8141" providerId="LiveId" clId="{B06F7F1E-B937-4C1E-B3CC-2E080CB93BEB}" dt="2025-02-20T03:04:24.643" v="14" actId="700"/>
        <pc:sldMasterMkLst>
          <pc:docMk/>
          <pc:sldMasterMk cId="1396210884" sldId="2147483836"/>
        </pc:sldMasterMkLst>
        <pc:sldLayoutChg chg="del">
          <pc:chgData name="Johanna Tschirpke" userId="301241ab745d8141" providerId="LiveId" clId="{B06F7F1E-B937-4C1E-B3CC-2E080CB93BEB}" dt="2025-02-20T03:04:24.643" v="14" actId="700"/>
          <pc:sldLayoutMkLst>
            <pc:docMk/>
            <pc:sldMasterMk cId="1396210884" sldId="2147483836"/>
            <pc:sldLayoutMk cId="122822420" sldId="2147483838"/>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831001136" sldId="2147483839"/>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440609224" sldId="2147483841"/>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887783574" sldId="2147483842"/>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373587661" sldId="2147483844"/>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3083224777" sldId="2147483845"/>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595445346" sldId="2147483852"/>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3371250924" sldId="2147483857"/>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2900288936" sldId="2147483858"/>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2382881503" sldId="2147483859"/>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164637775" sldId="2147483861"/>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743119684" sldId="2147483862"/>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237855059" sldId="2147483863"/>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2123147712" sldId="2147483864"/>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546575208" sldId="2147483865"/>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177547803" sldId="2147483869"/>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2084612989" sldId="2147483870"/>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151548995" sldId="2147483871"/>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248574517" sldId="2147483872"/>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935950635" sldId="2147483873"/>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1523100279" sldId="2147483874"/>
          </pc:sldLayoutMkLst>
        </pc:sldLayoutChg>
        <pc:sldLayoutChg chg="del">
          <pc:chgData name="Johanna Tschirpke" userId="301241ab745d8141" providerId="LiveId" clId="{B06F7F1E-B937-4C1E-B3CC-2E080CB93BEB}" dt="2025-02-20T03:04:24.643" v="14"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20.02.2025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20.02.2025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6860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652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8117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7423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19331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89496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4771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57732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9448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8773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618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09327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049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69125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1147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32724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9597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1866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8308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9780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505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8433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6988781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Text, Mann, Kleidung enthält.&#10;&#10;Automatisch generierte Beschreibung">
            <a:extLst>
              <a:ext uri="{FF2B5EF4-FFF2-40B4-BE49-F238E27FC236}">
                <a16:creationId xmlns:a16="http://schemas.microsoft.com/office/drawing/2014/main" id="{C4C14002-83CB-F0E1-5FA1-A5FF24C37BC5}"/>
              </a:ext>
            </a:extLst>
          </p:cNvPr>
          <p:cNvPicPr>
            <a:picLocks noGrp="1" noChangeAspect="1"/>
          </p:cNvPicPr>
          <p:nvPr>
            <p:ph type="pic" sz="quarter" idx="23"/>
          </p:nvPr>
        </p:nvPicPr>
        <p:blipFill>
          <a:blip r:embed="rId2"/>
          <a:srcRect l="18259" r="18259"/>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err="1"/>
              <a:t>sicherheitskennzeichen</a:t>
            </a:r>
            <a:endParaRPr lang="de-DE" dirty="0"/>
          </a:p>
        </p:txBody>
      </p:sp>
      <p:sp>
        <p:nvSpPr>
          <p:cNvPr id="5" name="Textplatzhalter 4">
            <a:extLst>
              <a:ext uri="{FF2B5EF4-FFF2-40B4-BE49-F238E27FC236}">
                <a16:creationId xmlns:a16="http://schemas.microsoft.com/office/drawing/2014/main" id="{01932392-27AA-6189-D6DF-7AD942A0B012}"/>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D4FA4F-841E-C884-A038-EC073CDA05F1}"/>
              </a:ext>
            </a:extLst>
          </p:cNvPr>
          <p:cNvSpPr>
            <a:spLocks noGrp="1"/>
          </p:cNvSpPr>
          <p:nvPr>
            <p:ph type="title"/>
          </p:nvPr>
        </p:nvSpPr>
        <p:spPr/>
        <p:txBody>
          <a:bodyPr/>
          <a:lstStyle/>
          <a:p>
            <a:r>
              <a:rPr lang="de-DE" dirty="0"/>
              <a:t>Einsatz von Sicherheitskennzeichen</a:t>
            </a:r>
          </a:p>
        </p:txBody>
      </p:sp>
      <p:sp>
        <p:nvSpPr>
          <p:cNvPr id="2" name="Inhaltsplatzhalter 1">
            <a:extLst>
              <a:ext uri="{FF2B5EF4-FFF2-40B4-BE49-F238E27FC236}">
                <a16:creationId xmlns:a16="http://schemas.microsoft.com/office/drawing/2014/main" id="{DD736C6E-EF3F-28DD-EEB8-56FE982C6DF3}"/>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000" dirty="0">
                <a:ea typeface="Arial" charset="0"/>
                <a:cs typeface="Arial" charset="0"/>
              </a:rPr>
              <a:t>Zur klaren und deutlichen Kennzeichnung von Verboten, Warnungen, Geboten und sonstigen sicherheitsrelevanten Hinweisen am Arbeitsplatz müssen Sicherheitszeichen eingesetzt werden. </a:t>
            </a:r>
          </a:p>
          <a:p>
            <a:pPr marL="342900" indent="-342900">
              <a:buClr>
                <a:schemeClr val="accent1"/>
              </a:buClr>
              <a:buFont typeface="Wingdings" panose="05000000000000000000" pitchFamily="2" charset="2"/>
              <a:buChar char="§"/>
            </a:pPr>
            <a:r>
              <a:rPr lang="de-DE" sz="2000" dirty="0">
                <a:ea typeface="Arial" charset="0"/>
                <a:cs typeface="Arial" charset="0"/>
              </a:rPr>
              <a:t>Solche Sicherheitskennzeichnung in Arbeitsstätten soll aber nur dann zur Anwendung kommen, wenn Gefährdungen von Personen nicht durch technische oder andere organisatorische Maßnahmen vermieden oder ausreichend begrenzt werden können.</a:t>
            </a:r>
            <a:endParaRPr lang="de-DE" sz="2000" dirty="0"/>
          </a:p>
        </p:txBody>
      </p:sp>
      <p:sp>
        <p:nvSpPr>
          <p:cNvPr id="4" name="Fußzeilenplatzhalter 3">
            <a:extLst>
              <a:ext uri="{FF2B5EF4-FFF2-40B4-BE49-F238E27FC236}">
                <a16:creationId xmlns:a16="http://schemas.microsoft.com/office/drawing/2014/main" id="{AF5A4BE1-B7C5-7FFC-78C4-4CD9CFAA71A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82C9796-01B9-AE5D-88DB-A780A2C28C5C}"/>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849F76ED-59E6-40B4-EF17-E27A18B3B1D2}"/>
              </a:ext>
            </a:extLst>
          </p:cNvPr>
          <p:cNvSpPr>
            <a:spLocks noGrp="1"/>
          </p:cNvSpPr>
          <p:nvPr>
            <p:ph type="body" sz="quarter" idx="18"/>
          </p:nvPr>
        </p:nvSpPr>
        <p:spPr/>
        <p:txBody>
          <a:bodyPr/>
          <a:lstStyle/>
          <a:p>
            <a:endParaRPr lang="de-DE"/>
          </a:p>
        </p:txBody>
      </p:sp>
      <p:graphicFrame>
        <p:nvGraphicFramePr>
          <p:cNvPr id="9" name="object 6">
            <a:extLst>
              <a:ext uri="{FF2B5EF4-FFF2-40B4-BE49-F238E27FC236}">
                <a16:creationId xmlns:a16="http://schemas.microsoft.com/office/drawing/2014/main" id="{9E23CD3A-93B4-9C55-471C-51FB2A8EC056}"/>
              </a:ext>
            </a:extLst>
          </p:cNvPr>
          <p:cNvGraphicFramePr>
            <a:graphicFrameLocks noGrp="1"/>
          </p:cNvGraphicFramePr>
          <p:nvPr>
            <p:extLst>
              <p:ext uri="{D42A27DB-BD31-4B8C-83A1-F6EECF244321}">
                <p14:modId xmlns:p14="http://schemas.microsoft.com/office/powerpoint/2010/main" val="3208810778"/>
              </p:ext>
            </p:extLst>
          </p:nvPr>
        </p:nvGraphicFramePr>
        <p:xfrm>
          <a:off x="873353" y="3884893"/>
          <a:ext cx="7740860" cy="837118"/>
        </p:xfrm>
        <a:graphic>
          <a:graphicData uri="http://schemas.openxmlformats.org/drawingml/2006/table">
            <a:tbl>
              <a:tblPr firstRow="1" bandRow="1">
                <a:tableStyleId>{2D5ABB26-0587-4C30-8999-92F81FD0307C}</a:tableStyleId>
              </a:tblPr>
              <a:tblGrid>
                <a:gridCol w="1548145">
                  <a:extLst>
                    <a:ext uri="{9D8B030D-6E8A-4147-A177-3AD203B41FA5}">
                      <a16:colId xmlns:a16="http://schemas.microsoft.com/office/drawing/2014/main" val="20000"/>
                    </a:ext>
                  </a:extLst>
                </a:gridCol>
                <a:gridCol w="1692215">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440096">
                  <a:extLst>
                    <a:ext uri="{9D8B030D-6E8A-4147-A177-3AD203B41FA5}">
                      <a16:colId xmlns:a16="http://schemas.microsoft.com/office/drawing/2014/main" val="20003"/>
                    </a:ext>
                  </a:extLst>
                </a:gridCol>
                <a:gridCol w="1548236">
                  <a:extLst>
                    <a:ext uri="{9D8B030D-6E8A-4147-A177-3AD203B41FA5}">
                      <a16:colId xmlns:a16="http://schemas.microsoft.com/office/drawing/2014/main" val="20004"/>
                    </a:ext>
                  </a:extLst>
                </a:gridCol>
              </a:tblGrid>
              <a:tr h="499496">
                <a:tc>
                  <a:txBody>
                    <a:bodyPr/>
                    <a:lstStyle/>
                    <a:p>
                      <a:pPr marL="84455">
                        <a:lnSpc>
                          <a:spcPct val="100000"/>
                        </a:lnSpc>
                        <a:spcBef>
                          <a:spcPts val="195"/>
                        </a:spcBef>
                      </a:pPr>
                      <a:r>
                        <a:rPr sz="1800" b="1" spc="-10" dirty="0">
                          <a:solidFill>
                            <a:srgbClr val="FFFFFF"/>
                          </a:solidFill>
                          <a:latin typeface="+mn-lt"/>
                          <a:cs typeface="Calibri"/>
                        </a:rPr>
                        <a:t>Gebotszeichen</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marR="386080" algn="l">
                        <a:lnSpc>
                          <a:spcPct val="100000"/>
                        </a:lnSpc>
                        <a:spcBef>
                          <a:spcPts val="195"/>
                        </a:spcBef>
                      </a:pPr>
                      <a:r>
                        <a:rPr sz="1800" b="1" spc="-5" dirty="0">
                          <a:solidFill>
                            <a:srgbClr val="FFFFFF"/>
                          </a:solidFill>
                          <a:latin typeface="+mn-lt"/>
                          <a:cs typeface="Calibri"/>
                        </a:rPr>
                        <a:t>Brandschu</a:t>
                      </a:r>
                      <a:r>
                        <a:rPr lang="de-DE" sz="1800" b="1" spc="-5" dirty="0" err="1">
                          <a:solidFill>
                            <a:srgbClr val="FFFFFF"/>
                          </a:solidFill>
                          <a:latin typeface="+mn-lt"/>
                          <a:cs typeface="Calibri"/>
                        </a:rPr>
                        <a:t>tz</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725">
                        <a:lnSpc>
                          <a:spcPct val="100000"/>
                        </a:lnSpc>
                        <a:spcBef>
                          <a:spcPts val="195"/>
                        </a:spcBef>
                      </a:pPr>
                      <a:r>
                        <a:rPr sz="1800" b="1" spc="-10" dirty="0">
                          <a:solidFill>
                            <a:srgbClr val="FFFFFF"/>
                          </a:solidFill>
                          <a:latin typeface="+mn-lt"/>
                          <a:cs typeface="Calibri"/>
                        </a:rPr>
                        <a:t>Warnhinweise</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725">
                        <a:lnSpc>
                          <a:spcPct val="100000"/>
                        </a:lnSpc>
                        <a:spcBef>
                          <a:spcPts val="195"/>
                        </a:spcBef>
                      </a:pPr>
                      <a:r>
                        <a:rPr sz="1800" b="1" spc="-15" dirty="0" err="1">
                          <a:solidFill>
                            <a:srgbClr val="FFFFFF"/>
                          </a:solidFill>
                          <a:latin typeface="+mn-lt"/>
                          <a:cs typeface="Calibri"/>
                        </a:rPr>
                        <a:t>Erste</a:t>
                      </a:r>
                      <a:r>
                        <a:rPr lang="de-DE" sz="1800" b="1" spc="-15" dirty="0">
                          <a:solidFill>
                            <a:srgbClr val="FFFFFF"/>
                          </a:solidFill>
                          <a:latin typeface="+mn-lt"/>
                          <a:cs typeface="Calibri"/>
                        </a:rPr>
                        <a:t> </a:t>
                      </a:r>
                      <a:r>
                        <a:rPr sz="1800" b="1" spc="-15" dirty="0" err="1">
                          <a:solidFill>
                            <a:srgbClr val="FFFFFF"/>
                          </a:solidFill>
                          <a:latin typeface="+mn-lt"/>
                          <a:cs typeface="Calibri"/>
                        </a:rPr>
                        <a:t>Hilfe</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725">
                        <a:lnSpc>
                          <a:spcPct val="100000"/>
                        </a:lnSpc>
                        <a:spcBef>
                          <a:spcPts val="195"/>
                        </a:spcBef>
                      </a:pPr>
                      <a:r>
                        <a:rPr sz="1800" b="1" spc="-15" dirty="0">
                          <a:solidFill>
                            <a:srgbClr val="FFFFFF"/>
                          </a:solidFill>
                          <a:latin typeface="+mn-lt"/>
                          <a:cs typeface="Calibri"/>
                        </a:rPr>
                        <a:t>Verbotszeichen</a:t>
                      </a:r>
                      <a:endParaRPr sz="180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37622">
                <a:tc>
                  <a:txBody>
                    <a:bodyPr/>
                    <a:lstStyle/>
                    <a:p>
                      <a:pPr marL="84455">
                        <a:lnSpc>
                          <a:spcPct val="100000"/>
                        </a:lnSpc>
                        <a:spcBef>
                          <a:spcPts val="95"/>
                        </a:spcBef>
                      </a:pPr>
                      <a:r>
                        <a:rPr sz="1800" spc="-10" dirty="0">
                          <a:latin typeface="+mn-lt"/>
                          <a:cs typeface="Calibri"/>
                        </a:rPr>
                        <a:t>Blau-Weiß</a:t>
                      </a:r>
                      <a:endParaRPr sz="18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090">
                        <a:lnSpc>
                          <a:spcPct val="100000"/>
                        </a:lnSpc>
                        <a:spcBef>
                          <a:spcPts val="95"/>
                        </a:spcBef>
                      </a:pPr>
                      <a:r>
                        <a:rPr sz="1800" spc="-20" dirty="0">
                          <a:latin typeface="+mn-lt"/>
                          <a:cs typeface="Calibri"/>
                        </a:rPr>
                        <a:t>Rot-Weiß</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725">
                        <a:lnSpc>
                          <a:spcPct val="100000"/>
                        </a:lnSpc>
                        <a:spcBef>
                          <a:spcPts val="95"/>
                        </a:spcBef>
                      </a:pPr>
                      <a:r>
                        <a:rPr sz="1800" spc="-5" dirty="0">
                          <a:latin typeface="+mn-lt"/>
                          <a:cs typeface="Calibri"/>
                        </a:rPr>
                        <a:t>Gelb-Schwarz</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725">
                        <a:lnSpc>
                          <a:spcPct val="100000"/>
                        </a:lnSpc>
                        <a:spcBef>
                          <a:spcPts val="95"/>
                        </a:spcBef>
                      </a:pPr>
                      <a:r>
                        <a:rPr sz="1800" spc="-10" dirty="0">
                          <a:latin typeface="+mn-lt"/>
                          <a:cs typeface="Calibri"/>
                        </a:rPr>
                        <a:t>Grün-Weiß</a:t>
                      </a:r>
                      <a:endParaRPr sz="18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85725">
                        <a:lnSpc>
                          <a:spcPct val="100000"/>
                        </a:lnSpc>
                        <a:spcBef>
                          <a:spcPts val="95"/>
                        </a:spcBef>
                      </a:pPr>
                      <a:r>
                        <a:rPr sz="1800" spc="-20" dirty="0">
                          <a:latin typeface="+mn-lt"/>
                          <a:cs typeface="Calibri"/>
                        </a:rPr>
                        <a:t>Weiß-Rot</a:t>
                      </a:r>
                      <a:endParaRPr sz="18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10" name="object 7">
            <a:extLst>
              <a:ext uri="{FF2B5EF4-FFF2-40B4-BE49-F238E27FC236}">
                <a16:creationId xmlns:a16="http://schemas.microsoft.com/office/drawing/2014/main" id="{209D7E0C-F239-33D5-883E-0AE7974C27F2}"/>
              </a:ext>
            </a:extLst>
          </p:cNvPr>
          <p:cNvSpPr/>
          <p:nvPr/>
        </p:nvSpPr>
        <p:spPr>
          <a:xfrm>
            <a:off x="1209863" y="4655834"/>
            <a:ext cx="7215736" cy="12021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46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B9ED6D-353B-42BC-4D3B-3862B38675BA}"/>
              </a:ext>
            </a:extLst>
          </p:cNvPr>
          <p:cNvSpPr>
            <a:spLocks noGrp="1"/>
          </p:cNvSpPr>
          <p:nvPr>
            <p:ph type="title"/>
          </p:nvPr>
        </p:nvSpPr>
        <p:spPr/>
        <p:txBody>
          <a:bodyPr/>
          <a:lstStyle/>
          <a:p>
            <a:r>
              <a:rPr lang="de-DE" dirty="0"/>
              <a:t>Beispiele für Verbotszeichen</a:t>
            </a:r>
          </a:p>
        </p:txBody>
      </p:sp>
      <p:sp>
        <p:nvSpPr>
          <p:cNvPr id="4" name="Fußzeilenplatzhalter 3">
            <a:extLst>
              <a:ext uri="{FF2B5EF4-FFF2-40B4-BE49-F238E27FC236}">
                <a16:creationId xmlns:a16="http://schemas.microsoft.com/office/drawing/2014/main" id="{5DAE8874-681C-3150-5419-B24A9D867A2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E56102D-B0AB-54A3-64B4-1C1D19303D25}"/>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2" name="Textplatzhalter 1">
            <a:extLst>
              <a:ext uri="{FF2B5EF4-FFF2-40B4-BE49-F238E27FC236}">
                <a16:creationId xmlns:a16="http://schemas.microsoft.com/office/drawing/2014/main" id="{9825BD18-6E88-3956-4F53-E34253BAAAF4}"/>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D56BB015-12D7-CDB4-F694-05E83DEF3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653" y="1452298"/>
            <a:ext cx="4366920" cy="4904247"/>
          </a:xfrm>
          <a:prstGeom prst="rect">
            <a:avLst/>
          </a:prstGeom>
        </p:spPr>
      </p:pic>
    </p:spTree>
    <p:extLst>
      <p:ext uri="{BB962C8B-B14F-4D97-AF65-F5344CB8AC3E}">
        <p14:creationId xmlns:p14="http://schemas.microsoft.com/office/powerpoint/2010/main" val="368649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1F3C692-8114-006D-196A-509B1C40E0AB}"/>
              </a:ext>
            </a:extLst>
          </p:cNvPr>
          <p:cNvSpPr>
            <a:spLocks noGrp="1"/>
          </p:cNvSpPr>
          <p:nvPr>
            <p:ph type="title"/>
          </p:nvPr>
        </p:nvSpPr>
        <p:spPr/>
        <p:txBody>
          <a:bodyPr/>
          <a:lstStyle/>
          <a:p>
            <a:r>
              <a:rPr lang="de-DE" dirty="0"/>
              <a:t>Beispiele für Warnzeichen</a:t>
            </a:r>
          </a:p>
        </p:txBody>
      </p:sp>
      <p:sp>
        <p:nvSpPr>
          <p:cNvPr id="4" name="Fußzeilenplatzhalter 3">
            <a:extLst>
              <a:ext uri="{FF2B5EF4-FFF2-40B4-BE49-F238E27FC236}">
                <a16:creationId xmlns:a16="http://schemas.microsoft.com/office/drawing/2014/main" id="{1499DE52-8235-FBC3-F090-FF893238DD36}"/>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70E34B36-6F66-5EB6-890A-0CCB96CE9BA2}"/>
              </a:ext>
            </a:extLst>
          </p:cNvPr>
          <p:cNvSpPr>
            <a:spLocks noGrp="1"/>
          </p:cNvSpPr>
          <p:nvPr>
            <p:ph type="sldNum" sz="quarter" idx="20"/>
          </p:nvPr>
        </p:nvSpPr>
        <p:spPr/>
        <p:txBody>
          <a:bodyPr/>
          <a:lstStyle/>
          <a:p>
            <a:fld id="{521AE3AC-DDCA-45D4-9B2A-A2DBEA872607}" type="slidenum">
              <a:rPr lang="de-DE" smtClean="0"/>
              <a:pPr/>
              <a:t>4</a:t>
            </a:fld>
            <a:endParaRPr lang="de-DE" dirty="0"/>
          </a:p>
        </p:txBody>
      </p:sp>
      <p:sp>
        <p:nvSpPr>
          <p:cNvPr id="2" name="Textplatzhalter 1">
            <a:extLst>
              <a:ext uri="{FF2B5EF4-FFF2-40B4-BE49-F238E27FC236}">
                <a16:creationId xmlns:a16="http://schemas.microsoft.com/office/drawing/2014/main" id="{09242630-05DC-3A9E-D12A-8CE899EF2DC9}"/>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7F170F10-2BDF-815C-6A7C-A143A2EFD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9702" y="1437123"/>
            <a:ext cx="4519145" cy="4921638"/>
          </a:xfrm>
          <a:prstGeom prst="rect">
            <a:avLst/>
          </a:prstGeom>
        </p:spPr>
      </p:pic>
    </p:spTree>
    <p:extLst>
      <p:ext uri="{BB962C8B-B14F-4D97-AF65-F5344CB8AC3E}">
        <p14:creationId xmlns:p14="http://schemas.microsoft.com/office/powerpoint/2010/main" val="29851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398BE51-DDC5-1D6B-D4F3-90E65840A1D9}"/>
              </a:ext>
            </a:extLst>
          </p:cNvPr>
          <p:cNvSpPr>
            <a:spLocks noGrp="1"/>
          </p:cNvSpPr>
          <p:nvPr>
            <p:ph type="title"/>
          </p:nvPr>
        </p:nvSpPr>
        <p:spPr/>
        <p:txBody>
          <a:bodyPr/>
          <a:lstStyle/>
          <a:p>
            <a:r>
              <a:rPr lang="de-DE" dirty="0"/>
              <a:t>Beispiele für Gebotszeichen</a:t>
            </a:r>
          </a:p>
        </p:txBody>
      </p:sp>
      <p:sp>
        <p:nvSpPr>
          <p:cNvPr id="4" name="Fußzeilenplatzhalter 3">
            <a:extLst>
              <a:ext uri="{FF2B5EF4-FFF2-40B4-BE49-F238E27FC236}">
                <a16:creationId xmlns:a16="http://schemas.microsoft.com/office/drawing/2014/main" id="{C96C2F54-F6F9-117C-00E8-3176ABCC8A01}"/>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F464906E-BE76-0919-D727-575FFB09F6F8}"/>
              </a:ext>
            </a:extLst>
          </p:cNvPr>
          <p:cNvSpPr>
            <a:spLocks noGrp="1"/>
          </p:cNvSpPr>
          <p:nvPr>
            <p:ph type="sldNum" sz="quarter" idx="20"/>
          </p:nvPr>
        </p:nvSpPr>
        <p:spPr/>
        <p:txBody>
          <a:bodyPr/>
          <a:lstStyle/>
          <a:p>
            <a:fld id="{521AE3AC-DDCA-45D4-9B2A-A2DBEA872607}" type="slidenum">
              <a:rPr lang="de-DE" smtClean="0"/>
              <a:pPr/>
              <a:t>5</a:t>
            </a:fld>
            <a:endParaRPr lang="de-DE" dirty="0"/>
          </a:p>
        </p:txBody>
      </p:sp>
      <p:sp>
        <p:nvSpPr>
          <p:cNvPr id="2" name="Textplatzhalter 1">
            <a:extLst>
              <a:ext uri="{FF2B5EF4-FFF2-40B4-BE49-F238E27FC236}">
                <a16:creationId xmlns:a16="http://schemas.microsoft.com/office/drawing/2014/main" id="{5B0109F9-8498-BA7D-E096-2600F0ECB93E}"/>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BB97586A-38FD-0005-3360-3565AFCAC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584" y="1524987"/>
            <a:ext cx="4181306" cy="4739424"/>
          </a:xfrm>
          <a:prstGeom prst="rect">
            <a:avLst/>
          </a:prstGeom>
        </p:spPr>
      </p:pic>
    </p:spTree>
    <p:extLst>
      <p:ext uri="{BB962C8B-B14F-4D97-AF65-F5344CB8AC3E}">
        <p14:creationId xmlns:p14="http://schemas.microsoft.com/office/powerpoint/2010/main" val="2894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64C55E0-FD70-0AF8-6787-FBB43299C260}"/>
              </a:ext>
            </a:extLst>
          </p:cNvPr>
          <p:cNvSpPr>
            <a:spLocks noGrp="1"/>
          </p:cNvSpPr>
          <p:nvPr>
            <p:ph type="title"/>
          </p:nvPr>
        </p:nvSpPr>
        <p:spPr/>
        <p:txBody>
          <a:bodyPr/>
          <a:lstStyle/>
          <a:p>
            <a:r>
              <a:rPr lang="de-DE" dirty="0"/>
              <a:t>Beispiele für Rettungszeichen</a:t>
            </a:r>
          </a:p>
        </p:txBody>
      </p:sp>
      <p:sp>
        <p:nvSpPr>
          <p:cNvPr id="4" name="Fußzeilenplatzhalter 3">
            <a:extLst>
              <a:ext uri="{FF2B5EF4-FFF2-40B4-BE49-F238E27FC236}">
                <a16:creationId xmlns:a16="http://schemas.microsoft.com/office/drawing/2014/main" id="{78B8A197-FE66-0332-FABA-B20DD5FE56B0}"/>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7FE0BD70-7C62-18BD-455E-EDC0151C7C36}"/>
              </a:ext>
            </a:extLst>
          </p:cNvPr>
          <p:cNvSpPr>
            <a:spLocks noGrp="1"/>
          </p:cNvSpPr>
          <p:nvPr>
            <p:ph type="sldNum" sz="quarter" idx="20"/>
          </p:nvPr>
        </p:nvSpPr>
        <p:spPr/>
        <p:txBody>
          <a:bodyPr/>
          <a:lstStyle/>
          <a:p>
            <a:fld id="{521AE3AC-DDCA-45D4-9B2A-A2DBEA872607}" type="slidenum">
              <a:rPr lang="de-DE" smtClean="0"/>
              <a:pPr/>
              <a:t>6</a:t>
            </a:fld>
            <a:endParaRPr lang="de-DE" dirty="0"/>
          </a:p>
        </p:txBody>
      </p:sp>
      <p:sp>
        <p:nvSpPr>
          <p:cNvPr id="2" name="Textplatzhalter 1">
            <a:extLst>
              <a:ext uri="{FF2B5EF4-FFF2-40B4-BE49-F238E27FC236}">
                <a16:creationId xmlns:a16="http://schemas.microsoft.com/office/drawing/2014/main" id="{84690D9F-5402-230A-9795-9C488A7E5704}"/>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DE8C4C47-973B-3B3D-C430-2469B797FE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941" y="1508437"/>
            <a:ext cx="4234884" cy="4762391"/>
          </a:xfrm>
          <a:prstGeom prst="rect">
            <a:avLst/>
          </a:prstGeom>
        </p:spPr>
      </p:pic>
    </p:spTree>
    <p:extLst>
      <p:ext uri="{BB962C8B-B14F-4D97-AF65-F5344CB8AC3E}">
        <p14:creationId xmlns:p14="http://schemas.microsoft.com/office/powerpoint/2010/main" val="41228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87E60D1-712F-4681-EDF0-F9841C60D042}"/>
              </a:ext>
            </a:extLst>
          </p:cNvPr>
          <p:cNvSpPr>
            <a:spLocks noGrp="1"/>
          </p:cNvSpPr>
          <p:nvPr>
            <p:ph type="title"/>
          </p:nvPr>
        </p:nvSpPr>
        <p:spPr/>
        <p:txBody>
          <a:bodyPr/>
          <a:lstStyle/>
          <a:p>
            <a:r>
              <a:rPr lang="de-DE" dirty="0"/>
              <a:t>Beispiele für Brandschutzzeichen</a:t>
            </a:r>
          </a:p>
        </p:txBody>
      </p:sp>
      <p:sp>
        <p:nvSpPr>
          <p:cNvPr id="4" name="Fußzeilenplatzhalter 3">
            <a:extLst>
              <a:ext uri="{FF2B5EF4-FFF2-40B4-BE49-F238E27FC236}">
                <a16:creationId xmlns:a16="http://schemas.microsoft.com/office/drawing/2014/main" id="{B5599E13-A185-B771-A3FF-C3FAC49B024F}"/>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0076774D-3AE5-2E72-732D-3579422C4F70}"/>
              </a:ext>
            </a:extLst>
          </p:cNvPr>
          <p:cNvSpPr>
            <a:spLocks noGrp="1"/>
          </p:cNvSpPr>
          <p:nvPr>
            <p:ph type="sldNum" sz="quarter" idx="20"/>
          </p:nvPr>
        </p:nvSpPr>
        <p:spPr/>
        <p:txBody>
          <a:bodyPr/>
          <a:lstStyle/>
          <a:p>
            <a:fld id="{521AE3AC-DDCA-45D4-9B2A-A2DBEA872607}" type="slidenum">
              <a:rPr lang="de-DE" smtClean="0"/>
              <a:pPr/>
              <a:t>7</a:t>
            </a:fld>
            <a:endParaRPr lang="de-DE" dirty="0"/>
          </a:p>
        </p:txBody>
      </p:sp>
      <p:sp>
        <p:nvSpPr>
          <p:cNvPr id="2" name="Textplatzhalter 1">
            <a:extLst>
              <a:ext uri="{FF2B5EF4-FFF2-40B4-BE49-F238E27FC236}">
                <a16:creationId xmlns:a16="http://schemas.microsoft.com/office/drawing/2014/main" id="{CF8C404E-1730-523B-170A-512BCFCC0907}"/>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0D771C0A-51FC-53F2-EDCA-54267DAAE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1706" y="1436018"/>
            <a:ext cx="6574689" cy="4133871"/>
          </a:xfrm>
          <a:prstGeom prst="rect">
            <a:avLst/>
          </a:prstGeom>
        </p:spPr>
      </p:pic>
    </p:spTree>
    <p:extLst>
      <p:ext uri="{BB962C8B-B14F-4D97-AF65-F5344CB8AC3E}">
        <p14:creationId xmlns:p14="http://schemas.microsoft.com/office/powerpoint/2010/main" val="34878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a:t>!</a:t>
            </a:r>
          </a:p>
        </p:txBody>
      </p:sp>
      <p:sp>
        <p:nvSpPr>
          <p:cNvPr id="2" name="Textplatzhalter 1">
            <a:extLst>
              <a:ext uri="{FF2B5EF4-FFF2-40B4-BE49-F238E27FC236}">
                <a16:creationId xmlns:a16="http://schemas.microsoft.com/office/drawing/2014/main" id="{2EB9EC6B-94E4-C94B-717C-94DFD3CD0856}"/>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C449CE47-E0FC-B9C9-D383-293874DFA160}"/>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99A969F0-F247-B92C-0145-0A66EC913C00}"/>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2CFC6E6-5276-9BC6-8988-F4DD7B130F59}"/>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4A7B0FB0-5E63-D4A0-21D3-5799461B6BD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97</Words>
  <Application>Microsoft Office PowerPoint</Application>
  <PresentationFormat>Breitbild</PresentationFormat>
  <Paragraphs>28</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Symbol</vt:lpstr>
      <vt:lpstr>Wingdings</vt:lpstr>
      <vt:lpstr>1_TeachToProtect Unterweisung</vt:lpstr>
      <vt:lpstr>sicherheitskennzeichen</vt:lpstr>
      <vt:lpstr>Einsatz von Sicherheitskennzeichen</vt:lpstr>
      <vt:lpstr>Beispiele für Verbotszeichen</vt:lpstr>
      <vt:lpstr>Beispiele für Warnzeichen</vt:lpstr>
      <vt:lpstr>Beispiele für Gebotszeichen</vt:lpstr>
      <vt:lpstr>Beispiele für Rettungszeichen</vt:lpstr>
      <vt:lpstr>Beispiele für Brandschutzzeichen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2025-02-20T03:04:27Z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