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8"/>
  </p:notesMasterIdLst>
  <p:handoutMasterIdLst>
    <p:handoutMasterId r:id="rId19"/>
  </p:handoutMasterIdLst>
  <p:sldIdLst>
    <p:sldId id="256" r:id="rId5"/>
    <p:sldId id="258" r:id="rId6"/>
    <p:sldId id="261" r:id="rId7"/>
    <p:sldId id="262" r:id="rId8"/>
    <p:sldId id="263" r:id="rId9"/>
    <p:sldId id="264" r:id="rId10"/>
    <p:sldId id="265" r:id="rId11"/>
    <p:sldId id="266" r:id="rId12"/>
    <p:sldId id="267" r:id="rId13"/>
    <p:sldId id="268" r:id="rId14"/>
    <p:sldId id="269" r:id="rId15"/>
    <p:sldId id="260" r:id="rId16"/>
    <p:sldId id="259" r:id="rId17"/>
  </p:sldIdLst>
  <p:sldSz cx="12192000" cy="6858000"/>
  <p:notesSz cx="6794500" cy="9931400"/>
  <p:custDataLst>
    <p:tags r:id="rId2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DDE65-63ED-471D-B965-78788BB16AB5}" v="2" dt="2025-02-16T07:09:51.5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0DCDDE65-63ED-471D-B965-78788BB16AB5}"/>
    <pc:docChg chg="undo custSel modSld addMainMaster delMainMaster modMainMaster">
      <pc:chgData name="Johanna Tschirpke" userId="301241ab745d8141" providerId="LiveId" clId="{0DCDDE65-63ED-471D-B965-78788BB16AB5}" dt="2025-02-16T07:11:25.380" v="24" actId="700"/>
      <pc:docMkLst>
        <pc:docMk/>
      </pc:docMkLst>
      <pc:sldChg chg="addSp delSp modSp mod modClrScheme chgLayout">
        <pc:chgData name="Johanna Tschirpke" userId="301241ab745d8141" providerId="LiveId" clId="{0DCDDE65-63ED-471D-B965-78788BB16AB5}" dt="2025-02-16T07:09:54.932" v="5" actId="962"/>
        <pc:sldMkLst>
          <pc:docMk/>
          <pc:sldMk cId="3336388269" sldId="256"/>
        </pc:sldMkLst>
        <pc:spChg chg="mod ord">
          <ac:chgData name="Johanna Tschirpke" userId="301241ab745d8141" providerId="LiveId" clId="{0DCDDE65-63ED-471D-B965-78788BB16AB5}" dt="2025-02-16T07:09:43.106" v="2" actId="700"/>
          <ac:spMkLst>
            <pc:docMk/>
            <pc:sldMk cId="3336388269" sldId="256"/>
            <ac:spMk id="2" creationId="{89ADA0E5-B71A-EFF3-6626-9DC27E0686D0}"/>
          </ac:spMkLst>
        </pc:spChg>
        <pc:spChg chg="del mod ord">
          <ac:chgData name="Johanna Tschirpke" userId="301241ab745d8141" providerId="LiveId" clId="{0DCDDE65-63ED-471D-B965-78788BB16AB5}" dt="2025-02-16T07:09:43.106" v="2" actId="700"/>
          <ac:spMkLst>
            <pc:docMk/>
            <pc:sldMk cId="3336388269" sldId="256"/>
            <ac:spMk id="3" creationId="{1F093D80-52B9-D4B5-5A6F-6B3E9B37C88B}"/>
          </ac:spMkLst>
        </pc:spChg>
        <pc:spChg chg="add del mod ord">
          <ac:chgData name="Johanna Tschirpke" userId="301241ab745d8141" providerId="LiveId" clId="{0DCDDE65-63ED-471D-B965-78788BB16AB5}" dt="2025-02-16T07:09:51.594" v="3" actId="931"/>
          <ac:spMkLst>
            <pc:docMk/>
            <pc:sldMk cId="3336388269" sldId="256"/>
            <ac:spMk id="4" creationId="{2AE6314F-9758-7849-844F-F2899814C00A}"/>
          </ac:spMkLst>
        </pc:spChg>
        <pc:spChg chg="add mod ord">
          <ac:chgData name="Johanna Tschirpke" userId="301241ab745d8141" providerId="LiveId" clId="{0DCDDE65-63ED-471D-B965-78788BB16AB5}" dt="2025-02-16T07:09:43.106" v="2" actId="700"/>
          <ac:spMkLst>
            <pc:docMk/>
            <pc:sldMk cId="3336388269" sldId="256"/>
            <ac:spMk id="5" creationId="{06384A5D-5584-FDB5-52C5-CBC3C44AB75B}"/>
          </ac:spMkLst>
        </pc:spChg>
        <pc:picChg chg="add mod">
          <ac:chgData name="Johanna Tschirpke" userId="301241ab745d8141" providerId="LiveId" clId="{0DCDDE65-63ED-471D-B965-78788BB16AB5}" dt="2025-02-16T07:09:54.932" v="5" actId="962"/>
          <ac:picMkLst>
            <pc:docMk/>
            <pc:sldMk cId="3336388269" sldId="256"/>
            <ac:picMk id="7" creationId="{3DDAB3A0-D596-B094-E9CD-72A7127481EF}"/>
          </ac:picMkLst>
        </pc:picChg>
      </pc:sldChg>
      <pc:sldChg chg="addSp delSp modSp mod modClrScheme chgLayout">
        <pc:chgData name="Johanna Tschirpke" userId="301241ab745d8141" providerId="LiveId" clId="{0DCDDE65-63ED-471D-B965-78788BB16AB5}" dt="2025-02-16T07:09:58.791" v="6" actId="700"/>
        <pc:sldMkLst>
          <pc:docMk/>
          <pc:sldMk cId="3489640330" sldId="258"/>
        </pc:sldMkLst>
        <pc:spChg chg="mod ord">
          <ac:chgData name="Johanna Tschirpke" userId="301241ab745d8141" providerId="LiveId" clId="{0DCDDE65-63ED-471D-B965-78788BB16AB5}" dt="2025-02-16T07:09:58.791" v="6" actId="700"/>
          <ac:spMkLst>
            <pc:docMk/>
            <pc:sldMk cId="3489640330" sldId="258"/>
            <ac:spMk id="2" creationId="{DB57E359-E902-2583-ABF8-750B9A31FF58}"/>
          </ac:spMkLst>
        </pc:spChg>
        <pc:spChg chg="del mod ord">
          <ac:chgData name="Johanna Tschirpke" userId="301241ab745d8141" providerId="LiveId" clId="{0DCDDE65-63ED-471D-B965-78788BB16AB5}" dt="2025-02-16T07:09:58.791" v="6" actId="700"/>
          <ac:spMkLst>
            <pc:docMk/>
            <pc:sldMk cId="3489640330" sldId="258"/>
            <ac:spMk id="3" creationId="{1EC5FF09-C966-1BD3-1D7B-95BFF98BE125}"/>
          </ac:spMkLst>
        </pc:spChg>
        <pc:spChg chg="mod ord">
          <ac:chgData name="Johanna Tschirpke" userId="301241ab745d8141" providerId="LiveId" clId="{0DCDDE65-63ED-471D-B965-78788BB16AB5}" dt="2025-02-16T07:09:58.791" v="6" actId="700"/>
          <ac:spMkLst>
            <pc:docMk/>
            <pc:sldMk cId="3489640330" sldId="258"/>
            <ac:spMk id="4" creationId="{1BA4D0BA-8D19-7299-15D3-8394FF0E2F92}"/>
          </ac:spMkLst>
        </pc:spChg>
        <pc:spChg chg="mod ord">
          <ac:chgData name="Johanna Tschirpke" userId="301241ab745d8141" providerId="LiveId" clId="{0DCDDE65-63ED-471D-B965-78788BB16AB5}" dt="2025-02-16T07:09:58.791" v="6" actId="700"/>
          <ac:spMkLst>
            <pc:docMk/>
            <pc:sldMk cId="3489640330" sldId="258"/>
            <ac:spMk id="5" creationId="{F7496784-D11E-4DDF-EA7F-2D030F881F6E}"/>
          </ac:spMkLst>
        </pc:spChg>
        <pc:spChg chg="mod ord">
          <ac:chgData name="Johanna Tschirpke" userId="301241ab745d8141" providerId="LiveId" clId="{0DCDDE65-63ED-471D-B965-78788BB16AB5}" dt="2025-02-16T07:09:58.791" v="6" actId="700"/>
          <ac:spMkLst>
            <pc:docMk/>
            <pc:sldMk cId="3489640330" sldId="258"/>
            <ac:spMk id="6" creationId="{1F65BCEE-7C35-63F0-25A8-9B960DCD982B}"/>
          </ac:spMkLst>
        </pc:spChg>
        <pc:spChg chg="add mod ord">
          <ac:chgData name="Johanna Tschirpke" userId="301241ab745d8141" providerId="LiveId" clId="{0DCDDE65-63ED-471D-B965-78788BB16AB5}" dt="2025-02-16T07:09:58.791" v="6" actId="700"/>
          <ac:spMkLst>
            <pc:docMk/>
            <pc:sldMk cId="3489640330" sldId="258"/>
            <ac:spMk id="7" creationId="{D062B6A7-0004-F9A9-5D5A-599C6906E1C3}"/>
          </ac:spMkLst>
        </pc:spChg>
      </pc:sldChg>
      <pc:sldChg chg="modSp mod modClrScheme chgLayout">
        <pc:chgData name="Johanna Tschirpke" userId="301241ab745d8141" providerId="LiveId" clId="{0DCDDE65-63ED-471D-B965-78788BB16AB5}" dt="2025-02-16T07:11:25.380" v="24" actId="700"/>
        <pc:sldMkLst>
          <pc:docMk/>
          <pc:sldMk cId="1871986487" sldId="259"/>
        </pc:sldMkLst>
        <pc:spChg chg="mod ord">
          <ac:chgData name="Johanna Tschirpke" userId="301241ab745d8141" providerId="LiveId" clId="{0DCDDE65-63ED-471D-B965-78788BB16AB5}" dt="2025-02-16T07:11:25.380" v="24" actId="700"/>
          <ac:spMkLst>
            <pc:docMk/>
            <pc:sldMk cId="1871986487" sldId="259"/>
            <ac:spMk id="2" creationId="{4655BD53-A3A5-A248-AC71-D064E801D39F}"/>
          </ac:spMkLst>
        </pc:spChg>
        <pc:spChg chg="mod ord">
          <ac:chgData name="Johanna Tschirpke" userId="301241ab745d8141" providerId="LiveId" clId="{0DCDDE65-63ED-471D-B965-78788BB16AB5}" dt="2025-02-16T07:11:25.380" v="24" actId="700"/>
          <ac:spMkLst>
            <pc:docMk/>
            <pc:sldMk cId="1871986487" sldId="259"/>
            <ac:spMk id="3" creationId="{FA456910-3457-65AE-2ADB-F3B74EE7B67B}"/>
          </ac:spMkLst>
        </pc:spChg>
      </pc:sldChg>
      <pc:sldChg chg="addSp delSp modSp mod modClrScheme chgLayout">
        <pc:chgData name="Johanna Tschirpke" userId="301241ab745d8141" providerId="LiveId" clId="{0DCDDE65-63ED-471D-B965-78788BB16AB5}" dt="2025-02-16T07:11:20.980" v="23" actId="700"/>
        <pc:sldMkLst>
          <pc:docMk/>
          <pc:sldMk cId="1097356030" sldId="260"/>
        </pc:sldMkLst>
        <pc:spChg chg="add mod ord">
          <ac:chgData name="Johanna Tschirpke" userId="301241ab745d8141" providerId="LiveId" clId="{0DCDDE65-63ED-471D-B965-78788BB16AB5}" dt="2025-02-16T07:11:20.980" v="23" actId="700"/>
          <ac:spMkLst>
            <pc:docMk/>
            <pc:sldMk cId="1097356030" sldId="260"/>
            <ac:spMk id="2" creationId="{258E4F0F-AA0E-B449-3A66-3F9947476615}"/>
          </ac:spMkLst>
        </pc:spChg>
        <pc:spChg chg="add mod ord">
          <ac:chgData name="Johanna Tschirpke" userId="301241ab745d8141" providerId="LiveId" clId="{0DCDDE65-63ED-471D-B965-78788BB16AB5}" dt="2025-02-16T07:11:20.980" v="23" actId="700"/>
          <ac:spMkLst>
            <pc:docMk/>
            <pc:sldMk cId="1097356030" sldId="260"/>
            <ac:spMk id="3" creationId="{FBE8AC0F-FF9E-F712-D6EA-DB599E38AF43}"/>
          </ac:spMkLst>
        </pc:spChg>
        <pc:spChg chg="mod ord">
          <ac:chgData name="Johanna Tschirpke" userId="301241ab745d8141" providerId="LiveId" clId="{0DCDDE65-63ED-471D-B965-78788BB16AB5}" dt="2025-02-16T07:11:20.980" v="23" actId="700"/>
          <ac:spMkLst>
            <pc:docMk/>
            <pc:sldMk cId="1097356030" sldId="260"/>
            <ac:spMk id="4" creationId="{810758E5-ECBB-B458-04E3-014D84A95129}"/>
          </ac:spMkLst>
        </pc:spChg>
        <pc:spChg chg="mod ord">
          <ac:chgData name="Johanna Tschirpke" userId="301241ab745d8141" providerId="LiveId" clId="{0DCDDE65-63ED-471D-B965-78788BB16AB5}" dt="2025-02-16T07:11:20.980" v="23" actId="700"/>
          <ac:spMkLst>
            <pc:docMk/>
            <pc:sldMk cId="1097356030" sldId="260"/>
            <ac:spMk id="5" creationId="{D9FAD564-D287-E60E-7600-642C685522A8}"/>
          </ac:spMkLst>
        </pc:spChg>
        <pc:spChg chg="add mod ord">
          <ac:chgData name="Johanna Tschirpke" userId="301241ab745d8141" providerId="LiveId" clId="{0DCDDE65-63ED-471D-B965-78788BB16AB5}" dt="2025-02-16T07:11:20.980" v="23" actId="700"/>
          <ac:spMkLst>
            <pc:docMk/>
            <pc:sldMk cId="1097356030" sldId="260"/>
            <ac:spMk id="6" creationId="{6728331C-2229-9021-95A9-532E338993DA}"/>
          </ac:spMkLst>
        </pc:spChg>
        <pc:spChg chg="mod ord">
          <ac:chgData name="Johanna Tschirpke" userId="301241ab745d8141" providerId="LiveId" clId="{0DCDDE65-63ED-471D-B965-78788BB16AB5}" dt="2025-02-16T07:11:20.980" v="23" actId="700"/>
          <ac:spMkLst>
            <pc:docMk/>
            <pc:sldMk cId="1097356030" sldId="260"/>
            <ac:spMk id="7" creationId="{F8148914-6939-9243-C5C4-A887EB51DC56}"/>
          </ac:spMkLst>
        </pc:spChg>
        <pc:spChg chg="del mod ord">
          <ac:chgData name="Johanna Tschirpke" userId="301241ab745d8141" providerId="LiveId" clId="{0DCDDE65-63ED-471D-B965-78788BB16AB5}" dt="2025-02-16T07:11:20.980" v="23" actId="700"/>
          <ac:spMkLst>
            <pc:docMk/>
            <pc:sldMk cId="1097356030" sldId="260"/>
            <ac:spMk id="8" creationId="{907C863B-9829-9CD1-3365-20A9BE0998C3}"/>
          </ac:spMkLst>
        </pc:spChg>
        <pc:spChg chg="del mod ord">
          <ac:chgData name="Johanna Tschirpke" userId="301241ab745d8141" providerId="LiveId" clId="{0DCDDE65-63ED-471D-B965-78788BB16AB5}" dt="2025-02-16T07:11:20.980" v="23" actId="700"/>
          <ac:spMkLst>
            <pc:docMk/>
            <pc:sldMk cId="1097356030" sldId="260"/>
            <ac:spMk id="9" creationId="{44260E7C-B49B-1422-6577-8A53F8CDEBC4}"/>
          </ac:spMkLst>
        </pc:spChg>
        <pc:spChg chg="del mod ord">
          <ac:chgData name="Johanna Tschirpke" userId="301241ab745d8141" providerId="LiveId" clId="{0DCDDE65-63ED-471D-B965-78788BB16AB5}" dt="2025-02-16T07:11:20.980" v="23" actId="700"/>
          <ac:spMkLst>
            <pc:docMk/>
            <pc:sldMk cId="1097356030" sldId="260"/>
            <ac:spMk id="10" creationId="{60E19EA4-E474-52FD-F52E-64C6A755EDAD}"/>
          </ac:spMkLst>
        </pc:spChg>
        <pc:spChg chg="del mod ord">
          <ac:chgData name="Johanna Tschirpke" userId="301241ab745d8141" providerId="LiveId" clId="{0DCDDE65-63ED-471D-B965-78788BB16AB5}" dt="2025-02-16T07:11:20.980" v="23" actId="700"/>
          <ac:spMkLst>
            <pc:docMk/>
            <pc:sldMk cId="1097356030" sldId="260"/>
            <ac:spMk id="11" creationId="{925CB4FA-9038-7496-3982-8F3DF9D9D524}"/>
          </ac:spMkLst>
        </pc:spChg>
        <pc:spChg chg="del mod ord">
          <ac:chgData name="Johanna Tschirpke" userId="301241ab745d8141" providerId="LiveId" clId="{0DCDDE65-63ED-471D-B965-78788BB16AB5}" dt="2025-02-16T07:11:20.980" v="23" actId="700"/>
          <ac:spMkLst>
            <pc:docMk/>
            <pc:sldMk cId="1097356030" sldId="260"/>
            <ac:spMk id="12" creationId="{92994CA6-0D6C-A96D-7DD0-3520E1E67D7A}"/>
          </ac:spMkLst>
        </pc:spChg>
        <pc:spChg chg="add mod ord">
          <ac:chgData name="Johanna Tschirpke" userId="301241ab745d8141" providerId="LiveId" clId="{0DCDDE65-63ED-471D-B965-78788BB16AB5}" dt="2025-02-16T07:11:20.980" v="23" actId="700"/>
          <ac:spMkLst>
            <pc:docMk/>
            <pc:sldMk cId="1097356030" sldId="260"/>
            <ac:spMk id="13" creationId="{946BA3B3-C306-CA82-509B-69B58EE4D172}"/>
          </ac:spMkLst>
        </pc:spChg>
        <pc:spChg chg="add mod ord">
          <ac:chgData name="Johanna Tschirpke" userId="301241ab745d8141" providerId="LiveId" clId="{0DCDDE65-63ED-471D-B965-78788BB16AB5}" dt="2025-02-16T07:11:20.980" v="23" actId="700"/>
          <ac:spMkLst>
            <pc:docMk/>
            <pc:sldMk cId="1097356030" sldId="260"/>
            <ac:spMk id="14" creationId="{C28A510D-F65D-3B01-43E3-02AAFDA387DB}"/>
          </ac:spMkLst>
        </pc:spChg>
      </pc:sldChg>
      <pc:sldChg chg="addSp delSp modSp mod modClrScheme chgLayout">
        <pc:chgData name="Johanna Tschirpke" userId="301241ab745d8141" providerId="LiveId" clId="{0DCDDE65-63ED-471D-B965-78788BB16AB5}" dt="2025-02-16T07:10:03.453" v="7" actId="700"/>
        <pc:sldMkLst>
          <pc:docMk/>
          <pc:sldMk cId="540010945" sldId="261"/>
        </pc:sldMkLst>
        <pc:spChg chg="mod ord">
          <ac:chgData name="Johanna Tschirpke" userId="301241ab745d8141" providerId="LiveId" clId="{0DCDDE65-63ED-471D-B965-78788BB16AB5}" dt="2025-02-16T07:10:03.453" v="7" actId="700"/>
          <ac:spMkLst>
            <pc:docMk/>
            <pc:sldMk cId="540010945" sldId="261"/>
            <ac:spMk id="2" creationId="{DD99B028-3FE3-B5AC-5D5E-0CEBA86DC75D}"/>
          </ac:spMkLst>
        </pc:spChg>
        <pc:spChg chg="mod ord">
          <ac:chgData name="Johanna Tschirpke" userId="301241ab745d8141" providerId="LiveId" clId="{0DCDDE65-63ED-471D-B965-78788BB16AB5}" dt="2025-02-16T07:10:03.453" v="7" actId="700"/>
          <ac:spMkLst>
            <pc:docMk/>
            <pc:sldMk cId="540010945" sldId="261"/>
            <ac:spMk id="3" creationId="{4B471B2C-F032-4FAD-EDE3-9C0F9C910EA4}"/>
          </ac:spMkLst>
        </pc:spChg>
        <pc:spChg chg="mod ord">
          <ac:chgData name="Johanna Tschirpke" userId="301241ab745d8141" providerId="LiveId" clId="{0DCDDE65-63ED-471D-B965-78788BB16AB5}" dt="2025-02-16T07:10:03.453" v="7" actId="700"/>
          <ac:spMkLst>
            <pc:docMk/>
            <pc:sldMk cId="540010945" sldId="261"/>
            <ac:spMk id="4" creationId="{52AC0D2C-E73F-1B68-38B4-ADC4BF18D2F6}"/>
          </ac:spMkLst>
        </pc:spChg>
        <pc:spChg chg="mod ord">
          <ac:chgData name="Johanna Tschirpke" userId="301241ab745d8141" providerId="LiveId" clId="{0DCDDE65-63ED-471D-B965-78788BB16AB5}" dt="2025-02-16T07:10:03.453" v="7" actId="700"/>
          <ac:spMkLst>
            <pc:docMk/>
            <pc:sldMk cId="540010945" sldId="261"/>
            <ac:spMk id="5" creationId="{36BED633-9F89-A195-CE0B-0CFFDDED7DBF}"/>
          </ac:spMkLst>
        </pc:spChg>
        <pc:spChg chg="del mod ord">
          <ac:chgData name="Johanna Tschirpke" userId="301241ab745d8141" providerId="LiveId" clId="{0DCDDE65-63ED-471D-B965-78788BB16AB5}" dt="2025-02-16T07:10:03.453" v="7" actId="700"/>
          <ac:spMkLst>
            <pc:docMk/>
            <pc:sldMk cId="540010945" sldId="261"/>
            <ac:spMk id="6" creationId="{29F77D77-B6DB-9447-195E-57586BFA763A}"/>
          </ac:spMkLst>
        </pc:spChg>
        <pc:spChg chg="add mod ord">
          <ac:chgData name="Johanna Tschirpke" userId="301241ab745d8141" providerId="LiveId" clId="{0DCDDE65-63ED-471D-B965-78788BB16AB5}" dt="2025-02-16T07:10:03.453" v="7" actId="700"/>
          <ac:spMkLst>
            <pc:docMk/>
            <pc:sldMk cId="540010945" sldId="261"/>
            <ac:spMk id="7" creationId="{DE0F6AA4-6E3C-C48D-DD8C-AFAF59FEB05E}"/>
          </ac:spMkLst>
        </pc:spChg>
      </pc:sldChg>
      <pc:sldChg chg="addSp delSp modSp mod modClrScheme chgLayout">
        <pc:chgData name="Johanna Tschirpke" userId="301241ab745d8141" providerId="LiveId" clId="{0DCDDE65-63ED-471D-B965-78788BB16AB5}" dt="2025-02-16T07:10:13.248" v="9" actId="26606"/>
        <pc:sldMkLst>
          <pc:docMk/>
          <pc:sldMk cId="2046421124" sldId="262"/>
        </pc:sldMkLst>
        <pc:spChg chg="mod ord">
          <ac:chgData name="Johanna Tschirpke" userId="301241ab745d8141" providerId="LiveId" clId="{0DCDDE65-63ED-471D-B965-78788BB16AB5}" dt="2025-02-16T07:10:13.248" v="9" actId="26606"/>
          <ac:spMkLst>
            <pc:docMk/>
            <pc:sldMk cId="2046421124" sldId="262"/>
            <ac:spMk id="2" creationId="{8679EC4E-BA07-9572-8521-33B179A9643A}"/>
          </ac:spMkLst>
        </pc:spChg>
        <pc:spChg chg="add del mod ord">
          <ac:chgData name="Johanna Tschirpke" userId="301241ab745d8141" providerId="LiveId" clId="{0DCDDE65-63ED-471D-B965-78788BB16AB5}" dt="2025-02-16T07:10:13.248" v="9" actId="26606"/>
          <ac:spMkLst>
            <pc:docMk/>
            <pc:sldMk cId="2046421124" sldId="262"/>
            <ac:spMk id="3" creationId="{6AAA7987-515C-29A9-A67E-5341377F2CC6}"/>
          </ac:spMkLst>
        </pc:spChg>
        <pc:spChg chg="del mod ord">
          <ac:chgData name="Johanna Tschirpke" userId="301241ab745d8141" providerId="LiveId" clId="{0DCDDE65-63ED-471D-B965-78788BB16AB5}" dt="2025-02-16T07:10:13.248" v="9" actId="26606"/>
          <ac:spMkLst>
            <pc:docMk/>
            <pc:sldMk cId="2046421124" sldId="262"/>
            <ac:spMk id="4" creationId="{43851CFE-2820-0A39-1584-B8262208C9E6}"/>
          </ac:spMkLst>
        </pc:spChg>
        <pc:spChg chg="mod ord">
          <ac:chgData name="Johanna Tschirpke" userId="301241ab745d8141" providerId="LiveId" clId="{0DCDDE65-63ED-471D-B965-78788BB16AB5}" dt="2025-02-16T07:10:13.248" v="9" actId="26606"/>
          <ac:spMkLst>
            <pc:docMk/>
            <pc:sldMk cId="2046421124" sldId="262"/>
            <ac:spMk id="5" creationId="{D084C89C-4777-6860-7067-D6E282EAACF2}"/>
          </ac:spMkLst>
        </pc:spChg>
        <pc:spChg chg="mod ord">
          <ac:chgData name="Johanna Tschirpke" userId="301241ab745d8141" providerId="LiveId" clId="{0DCDDE65-63ED-471D-B965-78788BB16AB5}" dt="2025-02-16T07:10:13.248" v="9" actId="26606"/>
          <ac:spMkLst>
            <pc:docMk/>
            <pc:sldMk cId="2046421124" sldId="262"/>
            <ac:spMk id="6" creationId="{8594DCD9-07D0-4D4B-67C1-21D898B348E0}"/>
          </ac:spMkLst>
        </pc:spChg>
        <pc:spChg chg="del mod ord">
          <ac:chgData name="Johanna Tschirpke" userId="301241ab745d8141" providerId="LiveId" clId="{0DCDDE65-63ED-471D-B965-78788BB16AB5}" dt="2025-02-16T07:10:08.742" v="8" actId="700"/>
          <ac:spMkLst>
            <pc:docMk/>
            <pc:sldMk cId="2046421124" sldId="262"/>
            <ac:spMk id="7" creationId="{3512FDB5-36CC-5D58-9269-B1BBE4C278CB}"/>
          </ac:spMkLst>
        </pc:spChg>
        <pc:spChg chg="add mod">
          <ac:chgData name="Johanna Tschirpke" userId="301241ab745d8141" providerId="LiveId" clId="{0DCDDE65-63ED-471D-B965-78788BB16AB5}" dt="2025-02-16T07:10:13.248" v="9" actId="26606"/>
          <ac:spMkLst>
            <pc:docMk/>
            <pc:sldMk cId="2046421124" sldId="262"/>
            <ac:spMk id="13" creationId="{6D386A79-7FA9-C001-B14E-4427E080626D}"/>
          </ac:spMkLst>
        </pc:spChg>
        <pc:spChg chg="add mod">
          <ac:chgData name="Johanna Tschirpke" userId="301241ab745d8141" providerId="LiveId" clId="{0DCDDE65-63ED-471D-B965-78788BB16AB5}" dt="2025-02-16T07:10:13.248" v="9" actId="26606"/>
          <ac:spMkLst>
            <pc:docMk/>
            <pc:sldMk cId="2046421124" sldId="262"/>
            <ac:spMk id="15" creationId="{83E7F903-B025-1505-5720-E2593D7BF9B3}"/>
          </ac:spMkLst>
        </pc:spChg>
        <pc:picChg chg="mod">
          <ac:chgData name="Johanna Tschirpke" userId="301241ab745d8141" providerId="LiveId" clId="{0DCDDE65-63ED-471D-B965-78788BB16AB5}" dt="2025-02-16T07:10:13.248" v="9" actId="26606"/>
          <ac:picMkLst>
            <pc:docMk/>
            <pc:sldMk cId="2046421124" sldId="262"/>
            <ac:picMk id="8" creationId="{561BD191-969D-1D00-5A73-25B9EBD3531F}"/>
          </ac:picMkLst>
        </pc:picChg>
      </pc:sldChg>
      <pc:sldChg chg="addSp delSp modSp mod modClrScheme chgLayout">
        <pc:chgData name="Johanna Tschirpke" userId="301241ab745d8141" providerId="LiveId" clId="{0DCDDE65-63ED-471D-B965-78788BB16AB5}" dt="2025-02-16T07:10:19.705" v="10" actId="700"/>
        <pc:sldMkLst>
          <pc:docMk/>
          <pc:sldMk cId="350294498" sldId="263"/>
        </pc:sldMkLst>
        <pc:spChg chg="mod ord">
          <ac:chgData name="Johanna Tschirpke" userId="301241ab745d8141" providerId="LiveId" clId="{0DCDDE65-63ED-471D-B965-78788BB16AB5}" dt="2025-02-16T07:10:19.705" v="10" actId="700"/>
          <ac:spMkLst>
            <pc:docMk/>
            <pc:sldMk cId="350294498" sldId="263"/>
            <ac:spMk id="2" creationId="{313057C2-BEC6-B9F9-9C70-9079477D058D}"/>
          </ac:spMkLst>
        </pc:spChg>
        <pc:spChg chg="mod ord">
          <ac:chgData name="Johanna Tschirpke" userId="301241ab745d8141" providerId="LiveId" clId="{0DCDDE65-63ED-471D-B965-78788BB16AB5}" dt="2025-02-16T07:10:19.705" v="10" actId="700"/>
          <ac:spMkLst>
            <pc:docMk/>
            <pc:sldMk cId="350294498" sldId="263"/>
            <ac:spMk id="3" creationId="{6834E7FB-15A9-E84F-6466-A31DBB622705}"/>
          </ac:spMkLst>
        </pc:spChg>
        <pc:spChg chg="mod ord">
          <ac:chgData name="Johanna Tschirpke" userId="301241ab745d8141" providerId="LiveId" clId="{0DCDDE65-63ED-471D-B965-78788BB16AB5}" dt="2025-02-16T07:10:19.705" v="10" actId="700"/>
          <ac:spMkLst>
            <pc:docMk/>
            <pc:sldMk cId="350294498" sldId="263"/>
            <ac:spMk id="4" creationId="{9EB3FC05-743D-7573-7B5C-B5FA7900A8CD}"/>
          </ac:spMkLst>
        </pc:spChg>
        <pc:spChg chg="mod ord">
          <ac:chgData name="Johanna Tschirpke" userId="301241ab745d8141" providerId="LiveId" clId="{0DCDDE65-63ED-471D-B965-78788BB16AB5}" dt="2025-02-16T07:10:19.705" v="10" actId="700"/>
          <ac:spMkLst>
            <pc:docMk/>
            <pc:sldMk cId="350294498" sldId="263"/>
            <ac:spMk id="5" creationId="{8E687DC0-F81A-626E-F4AC-E3D571CD48F8}"/>
          </ac:spMkLst>
        </pc:spChg>
        <pc:spChg chg="del mod ord">
          <ac:chgData name="Johanna Tschirpke" userId="301241ab745d8141" providerId="LiveId" clId="{0DCDDE65-63ED-471D-B965-78788BB16AB5}" dt="2025-02-16T07:10:19.705" v="10" actId="700"/>
          <ac:spMkLst>
            <pc:docMk/>
            <pc:sldMk cId="350294498" sldId="263"/>
            <ac:spMk id="6" creationId="{83B0E1F8-EBC1-9792-EA2C-48A312A57E9A}"/>
          </ac:spMkLst>
        </pc:spChg>
        <pc:spChg chg="add mod ord">
          <ac:chgData name="Johanna Tschirpke" userId="301241ab745d8141" providerId="LiveId" clId="{0DCDDE65-63ED-471D-B965-78788BB16AB5}" dt="2025-02-16T07:10:19.705" v="10" actId="700"/>
          <ac:spMkLst>
            <pc:docMk/>
            <pc:sldMk cId="350294498" sldId="263"/>
            <ac:spMk id="7" creationId="{7DE67F04-3690-5F11-0840-34C16A607D0A}"/>
          </ac:spMkLst>
        </pc:spChg>
      </pc:sldChg>
      <pc:sldChg chg="addSp delSp modSp mod modClrScheme chgLayout">
        <pc:chgData name="Johanna Tschirpke" userId="301241ab745d8141" providerId="LiveId" clId="{0DCDDE65-63ED-471D-B965-78788BB16AB5}" dt="2025-02-16T07:10:29.495" v="12" actId="26606"/>
        <pc:sldMkLst>
          <pc:docMk/>
          <pc:sldMk cId="2880345126" sldId="264"/>
        </pc:sldMkLst>
        <pc:spChg chg="mod ord">
          <ac:chgData name="Johanna Tschirpke" userId="301241ab745d8141" providerId="LiveId" clId="{0DCDDE65-63ED-471D-B965-78788BB16AB5}" dt="2025-02-16T07:10:29.495" v="12" actId="26606"/>
          <ac:spMkLst>
            <pc:docMk/>
            <pc:sldMk cId="2880345126" sldId="264"/>
            <ac:spMk id="2" creationId="{58D00DC2-41B6-2BD1-9EC9-42F2759D2E36}"/>
          </ac:spMkLst>
        </pc:spChg>
        <pc:spChg chg="add del mod ord">
          <ac:chgData name="Johanna Tschirpke" userId="301241ab745d8141" providerId="LiveId" clId="{0DCDDE65-63ED-471D-B965-78788BB16AB5}" dt="2025-02-16T07:10:29.495" v="12" actId="26606"/>
          <ac:spMkLst>
            <pc:docMk/>
            <pc:sldMk cId="2880345126" sldId="264"/>
            <ac:spMk id="3" creationId="{BC3E7D2B-52F1-067B-2CA0-D59ABE66F650}"/>
          </ac:spMkLst>
        </pc:spChg>
        <pc:spChg chg="del mod ord">
          <ac:chgData name="Johanna Tschirpke" userId="301241ab745d8141" providerId="LiveId" clId="{0DCDDE65-63ED-471D-B965-78788BB16AB5}" dt="2025-02-16T07:10:29.495" v="12" actId="26606"/>
          <ac:spMkLst>
            <pc:docMk/>
            <pc:sldMk cId="2880345126" sldId="264"/>
            <ac:spMk id="4" creationId="{18DBEB99-A2C1-7D1D-F178-75A696F14F16}"/>
          </ac:spMkLst>
        </pc:spChg>
        <pc:spChg chg="mod ord">
          <ac:chgData name="Johanna Tschirpke" userId="301241ab745d8141" providerId="LiveId" clId="{0DCDDE65-63ED-471D-B965-78788BB16AB5}" dt="2025-02-16T07:10:29.495" v="12" actId="26606"/>
          <ac:spMkLst>
            <pc:docMk/>
            <pc:sldMk cId="2880345126" sldId="264"/>
            <ac:spMk id="5" creationId="{8386FF79-584C-68EE-1975-D50CCCBF708F}"/>
          </ac:spMkLst>
        </pc:spChg>
        <pc:spChg chg="mod ord">
          <ac:chgData name="Johanna Tschirpke" userId="301241ab745d8141" providerId="LiveId" clId="{0DCDDE65-63ED-471D-B965-78788BB16AB5}" dt="2025-02-16T07:10:29.495" v="12" actId="26606"/>
          <ac:spMkLst>
            <pc:docMk/>
            <pc:sldMk cId="2880345126" sldId="264"/>
            <ac:spMk id="6" creationId="{0658AC46-7F9F-9232-C9B3-89AE9DE40520}"/>
          </ac:spMkLst>
        </pc:spChg>
        <pc:spChg chg="del mod ord">
          <ac:chgData name="Johanna Tschirpke" userId="301241ab745d8141" providerId="LiveId" clId="{0DCDDE65-63ED-471D-B965-78788BB16AB5}" dt="2025-02-16T07:10:25.849" v="11" actId="700"/>
          <ac:spMkLst>
            <pc:docMk/>
            <pc:sldMk cId="2880345126" sldId="264"/>
            <ac:spMk id="7" creationId="{1D3B9CDC-73F4-883A-58ED-5145D1DB0946}"/>
          </ac:spMkLst>
        </pc:spChg>
        <pc:spChg chg="add mod">
          <ac:chgData name="Johanna Tschirpke" userId="301241ab745d8141" providerId="LiveId" clId="{0DCDDE65-63ED-471D-B965-78788BB16AB5}" dt="2025-02-16T07:10:29.495" v="12" actId="26606"/>
          <ac:spMkLst>
            <pc:docMk/>
            <pc:sldMk cId="2880345126" sldId="264"/>
            <ac:spMk id="13" creationId="{C2B22EA0-F4E7-13D8-B1B2-E2F2F78891D1}"/>
          </ac:spMkLst>
        </pc:spChg>
        <pc:spChg chg="add mod">
          <ac:chgData name="Johanna Tschirpke" userId="301241ab745d8141" providerId="LiveId" clId="{0DCDDE65-63ED-471D-B965-78788BB16AB5}" dt="2025-02-16T07:10:29.495" v="12" actId="26606"/>
          <ac:spMkLst>
            <pc:docMk/>
            <pc:sldMk cId="2880345126" sldId="264"/>
            <ac:spMk id="15" creationId="{FD8DEDF5-EDF4-DD03-DF45-1C64CD1BA2F7}"/>
          </ac:spMkLst>
        </pc:spChg>
        <pc:picChg chg="mod">
          <ac:chgData name="Johanna Tschirpke" userId="301241ab745d8141" providerId="LiveId" clId="{0DCDDE65-63ED-471D-B965-78788BB16AB5}" dt="2025-02-16T07:10:29.495" v="12" actId="26606"/>
          <ac:picMkLst>
            <pc:docMk/>
            <pc:sldMk cId="2880345126" sldId="264"/>
            <ac:picMk id="8" creationId="{DE42ADCF-3E59-F5C5-C9F7-72A55F2584A6}"/>
          </ac:picMkLst>
        </pc:picChg>
      </pc:sldChg>
      <pc:sldChg chg="addSp delSp modSp mod modClrScheme chgLayout">
        <pc:chgData name="Johanna Tschirpke" userId="301241ab745d8141" providerId="LiveId" clId="{0DCDDE65-63ED-471D-B965-78788BB16AB5}" dt="2025-02-16T07:10:33.644" v="13" actId="700"/>
        <pc:sldMkLst>
          <pc:docMk/>
          <pc:sldMk cId="3645051229" sldId="265"/>
        </pc:sldMkLst>
        <pc:spChg chg="mod ord">
          <ac:chgData name="Johanna Tschirpke" userId="301241ab745d8141" providerId="LiveId" clId="{0DCDDE65-63ED-471D-B965-78788BB16AB5}" dt="2025-02-16T07:10:33.644" v="13" actId="700"/>
          <ac:spMkLst>
            <pc:docMk/>
            <pc:sldMk cId="3645051229" sldId="265"/>
            <ac:spMk id="2" creationId="{B45747F9-4F2D-85F3-C6C9-C0BE36945993}"/>
          </ac:spMkLst>
        </pc:spChg>
        <pc:spChg chg="mod ord">
          <ac:chgData name="Johanna Tschirpke" userId="301241ab745d8141" providerId="LiveId" clId="{0DCDDE65-63ED-471D-B965-78788BB16AB5}" dt="2025-02-16T07:10:33.644" v="13" actId="700"/>
          <ac:spMkLst>
            <pc:docMk/>
            <pc:sldMk cId="3645051229" sldId="265"/>
            <ac:spMk id="3" creationId="{AA1B08B7-E9BB-2532-14F5-34604D272345}"/>
          </ac:spMkLst>
        </pc:spChg>
        <pc:spChg chg="mod ord">
          <ac:chgData name="Johanna Tschirpke" userId="301241ab745d8141" providerId="LiveId" clId="{0DCDDE65-63ED-471D-B965-78788BB16AB5}" dt="2025-02-16T07:10:33.644" v="13" actId="700"/>
          <ac:spMkLst>
            <pc:docMk/>
            <pc:sldMk cId="3645051229" sldId="265"/>
            <ac:spMk id="4" creationId="{292618DE-5BA7-1AEB-F86C-F24E3C67C8F9}"/>
          </ac:spMkLst>
        </pc:spChg>
        <pc:spChg chg="mod ord">
          <ac:chgData name="Johanna Tschirpke" userId="301241ab745d8141" providerId="LiveId" clId="{0DCDDE65-63ED-471D-B965-78788BB16AB5}" dt="2025-02-16T07:10:33.644" v="13" actId="700"/>
          <ac:spMkLst>
            <pc:docMk/>
            <pc:sldMk cId="3645051229" sldId="265"/>
            <ac:spMk id="5" creationId="{EE4E4310-A72F-C7F1-5F11-E51256F95070}"/>
          </ac:spMkLst>
        </pc:spChg>
        <pc:spChg chg="del mod ord">
          <ac:chgData name="Johanna Tschirpke" userId="301241ab745d8141" providerId="LiveId" clId="{0DCDDE65-63ED-471D-B965-78788BB16AB5}" dt="2025-02-16T07:10:33.644" v="13" actId="700"/>
          <ac:spMkLst>
            <pc:docMk/>
            <pc:sldMk cId="3645051229" sldId="265"/>
            <ac:spMk id="6" creationId="{50BDE319-6AA5-CB59-B553-947B4642C7AD}"/>
          </ac:spMkLst>
        </pc:spChg>
        <pc:spChg chg="add mod ord">
          <ac:chgData name="Johanna Tschirpke" userId="301241ab745d8141" providerId="LiveId" clId="{0DCDDE65-63ED-471D-B965-78788BB16AB5}" dt="2025-02-16T07:10:33.644" v="13" actId="700"/>
          <ac:spMkLst>
            <pc:docMk/>
            <pc:sldMk cId="3645051229" sldId="265"/>
            <ac:spMk id="7" creationId="{826B3757-42D9-4C68-B71E-6F18ABE54974}"/>
          </ac:spMkLst>
        </pc:spChg>
      </pc:sldChg>
      <pc:sldChg chg="addSp delSp modSp mod modClrScheme chgLayout">
        <pc:chgData name="Johanna Tschirpke" userId="301241ab745d8141" providerId="LiveId" clId="{0DCDDE65-63ED-471D-B965-78788BB16AB5}" dt="2025-02-16T07:10:43.500" v="15" actId="26606"/>
        <pc:sldMkLst>
          <pc:docMk/>
          <pc:sldMk cId="1661119527" sldId="266"/>
        </pc:sldMkLst>
        <pc:spChg chg="mod ord">
          <ac:chgData name="Johanna Tschirpke" userId="301241ab745d8141" providerId="LiveId" clId="{0DCDDE65-63ED-471D-B965-78788BB16AB5}" dt="2025-02-16T07:10:43.500" v="15" actId="26606"/>
          <ac:spMkLst>
            <pc:docMk/>
            <pc:sldMk cId="1661119527" sldId="266"/>
            <ac:spMk id="2" creationId="{39508DB4-C56F-029E-2947-AB594585BF92}"/>
          </ac:spMkLst>
        </pc:spChg>
        <pc:spChg chg="add del mod ord">
          <ac:chgData name="Johanna Tschirpke" userId="301241ab745d8141" providerId="LiveId" clId="{0DCDDE65-63ED-471D-B965-78788BB16AB5}" dt="2025-02-16T07:10:43.500" v="15" actId="26606"/>
          <ac:spMkLst>
            <pc:docMk/>
            <pc:sldMk cId="1661119527" sldId="266"/>
            <ac:spMk id="3" creationId="{C1914BF0-B603-B9C8-AC54-A741CAB4227F}"/>
          </ac:spMkLst>
        </pc:spChg>
        <pc:spChg chg="del mod ord">
          <ac:chgData name="Johanna Tschirpke" userId="301241ab745d8141" providerId="LiveId" clId="{0DCDDE65-63ED-471D-B965-78788BB16AB5}" dt="2025-02-16T07:10:43.500" v="15" actId="26606"/>
          <ac:spMkLst>
            <pc:docMk/>
            <pc:sldMk cId="1661119527" sldId="266"/>
            <ac:spMk id="4" creationId="{C87125AA-C525-13F4-3917-C3A08EDD6EEB}"/>
          </ac:spMkLst>
        </pc:spChg>
        <pc:spChg chg="mod ord">
          <ac:chgData name="Johanna Tschirpke" userId="301241ab745d8141" providerId="LiveId" clId="{0DCDDE65-63ED-471D-B965-78788BB16AB5}" dt="2025-02-16T07:10:43.500" v="15" actId="26606"/>
          <ac:spMkLst>
            <pc:docMk/>
            <pc:sldMk cId="1661119527" sldId="266"/>
            <ac:spMk id="5" creationId="{4A893A44-033E-1889-8D2B-74338F2D81CB}"/>
          </ac:spMkLst>
        </pc:spChg>
        <pc:spChg chg="mod ord">
          <ac:chgData name="Johanna Tschirpke" userId="301241ab745d8141" providerId="LiveId" clId="{0DCDDE65-63ED-471D-B965-78788BB16AB5}" dt="2025-02-16T07:10:43.500" v="15" actId="26606"/>
          <ac:spMkLst>
            <pc:docMk/>
            <pc:sldMk cId="1661119527" sldId="266"/>
            <ac:spMk id="6" creationId="{CCABC677-861C-3ABB-B16A-1DA12FA64F3F}"/>
          </ac:spMkLst>
        </pc:spChg>
        <pc:spChg chg="del mod ord">
          <ac:chgData name="Johanna Tschirpke" userId="301241ab745d8141" providerId="LiveId" clId="{0DCDDE65-63ED-471D-B965-78788BB16AB5}" dt="2025-02-16T07:10:38.388" v="14" actId="700"/>
          <ac:spMkLst>
            <pc:docMk/>
            <pc:sldMk cId="1661119527" sldId="266"/>
            <ac:spMk id="7" creationId="{0603E483-86EF-5861-76B5-E13A033E9204}"/>
          </ac:spMkLst>
        </pc:spChg>
        <pc:spChg chg="add mod">
          <ac:chgData name="Johanna Tschirpke" userId="301241ab745d8141" providerId="LiveId" clId="{0DCDDE65-63ED-471D-B965-78788BB16AB5}" dt="2025-02-16T07:10:43.500" v="15" actId="26606"/>
          <ac:spMkLst>
            <pc:docMk/>
            <pc:sldMk cId="1661119527" sldId="266"/>
            <ac:spMk id="13" creationId="{E9206BBF-4506-C3CD-1AE3-71C8EF60DADD}"/>
          </ac:spMkLst>
        </pc:spChg>
        <pc:spChg chg="add mod">
          <ac:chgData name="Johanna Tschirpke" userId="301241ab745d8141" providerId="LiveId" clId="{0DCDDE65-63ED-471D-B965-78788BB16AB5}" dt="2025-02-16T07:10:43.500" v="15" actId="26606"/>
          <ac:spMkLst>
            <pc:docMk/>
            <pc:sldMk cId="1661119527" sldId="266"/>
            <ac:spMk id="15" creationId="{B7039E36-F2F7-E66A-F6B8-9C3266A86756}"/>
          </ac:spMkLst>
        </pc:spChg>
        <pc:picChg chg="mod">
          <ac:chgData name="Johanna Tschirpke" userId="301241ab745d8141" providerId="LiveId" clId="{0DCDDE65-63ED-471D-B965-78788BB16AB5}" dt="2025-02-16T07:10:43.500" v="15" actId="26606"/>
          <ac:picMkLst>
            <pc:docMk/>
            <pc:sldMk cId="1661119527" sldId="266"/>
            <ac:picMk id="8" creationId="{F422E4CF-0186-66CB-2DBB-05BAA4C01BE2}"/>
          </ac:picMkLst>
        </pc:picChg>
      </pc:sldChg>
      <pc:sldChg chg="addSp delSp modSp mod modClrScheme chgLayout">
        <pc:chgData name="Johanna Tschirpke" userId="301241ab745d8141" providerId="LiveId" clId="{0DCDDE65-63ED-471D-B965-78788BB16AB5}" dt="2025-02-16T07:10:52.842" v="17" actId="26606"/>
        <pc:sldMkLst>
          <pc:docMk/>
          <pc:sldMk cId="1579108916" sldId="267"/>
        </pc:sldMkLst>
        <pc:spChg chg="mod ord">
          <ac:chgData name="Johanna Tschirpke" userId="301241ab745d8141" providerId="LiveId" clId="{0DCDDE65-63ED-471D-B965-78788BB16AB5}" dt="2025-02-16T07:10:52.842" v="17" actId="26606"/>
          <ac:spMkLst>
            <pc:docMk/>
            <pc:sldMk cId="1579108916" sldId="267"/>
            <ac:spMk id="2" creationId="{B9EA32DE-9522-89A0-DB33-DBF48E586586}"/>
          </ac:spMkLst>
        </pc:spChg>
        <pc:spChg chg="add del mod ord">
          <ac:chgData name="Johanna Tschirpke" userId="301241ab745d8141" providerId="LiveId" clId="{0DCDDE65-63ED-471D-B965-78788BB16AB5}" dt="2025-02-16T07:10:52.842" v="17" actId="26606"/>
          <ac:spMkLst>
            <pc:docMk/>
            <pc:sldMk cId="1579108916" sldId="267"/>
            <ac:spMk id="3" creationId="{23DF659B-078F-32E3-FCA9-DB96A4695579}"/>
          </ac:spMkLst>
        </pc:spChg>
        <pc:spChg chg="del mod ord">
          <ac:chgData name="Johanna Tschirpke" userId="301241ab745d8141" providerId="LiveId" clId="{0DCDDE65-63ED-471D-B965-78788BB16AB5}" dt="2025-02-16T07:10:52.842" v="17" actId="26606"/>
          <ac:spMkLst>
            <pc:docMk/>
            <pc:sldMk cId="1579108916" sldId="267"/>
            <ac:spMk id="4" creationId="{DE350967-E25D-03BE-FDFF-8AF534251666}"/>
          </ac:spMkLst>
        </pc:spChg>
        <pc:spChg chg="mod ord">
          <ac:chgData name="Johanna Tschirpke" userId="301241ab745d8141" providerId="LiveId" clId="{0DCDDE65-63ED-471D-B965-78788BB16AB5}" dt="2025-02-16T07:10:52.842" v="17" actId="26606"/>
          <ac:spMkLst>
            <pc:docMk/>
            <pc:sldMk cId="1579108916" sldId="267"/>
            <ac:spMk id="5" creationId="{12D2A919-8EE7-92AA-1C6A-F70229E06CA9}"/>
          </ac:spMkLst>
        </pc:spChg>
        <pc:spChg chg="mod ord">
          <ac:chgData name="Johanna Tschirpke" userId="301241ab745d8141" providerId="LiveId" clId="{0DCDDE65-63ED-471D-B965-78788BB16AB5}" dt="2025-02-16T07:10:52.842" v="17" actId="26606"/>
          <ac:spMkLst>
            <pc:docMk/>
            <pc:sldMk cId="1579108916" sldId="267"/>
            <ac:spMk id="6" creationId="{9F7F3226-276F-3C81-9F4C-512DFEB32411}"/>
          </ac:spMkLst>
        </pc:spChg>
        <pc:spChg chg="del mod ord">
          <ac:chgData name="Johanna Tschirpke" userId="301241ab745d8141" providerId="LiveId" clId="{0DCDDE65-63ED-471D-B965-78788BB16AB5}" dt="2025-02-16T07:10:48.661" v="16" actId="700"/>
          <ac:spMkLst>
            <pc:docMk/>
            <pc:sldMk cId="1579108916" sldId="267"/>
            <ac:spMk id="7" creationId="{092B809B-7FC9-7842-5192-DE6330C5E5F0}"/>
          </ac:spMkLst>
        </pc:spChg>
        <pc:spChg chg="add mod">
          <ac:chgData name="Johanna Tschirpke" userId="301241ab745d8141" providerId="LiveId" clId="{0DCDDE65-63ED-471D-B965-78788BB16AB5}" dt="2025-02-16T07:10:52.842" v="17" actId="26606"/>
          <ac:spMkLst>
            <pc:docMk/>
            <pc:sldMk cId="1579108916" sldId="267"/>
            <ac:spMk id="13" creationId="{2912CB60-255E-C693-52D4-A6BFB81396C3}"/>
          </ac:spMkLst>
        </pc:spChg>
        <pc:spChg chg="add mod">
          <ac:chgData name="Johanna Tschirpke" userId="301241ab745d8141" providerId="LiveId" clId="{0DCDDE65-63ED-471D-B965-78788BB16AB5}" dt="2025-02-16T07:10:52.842" v="17" actId="26606"/>
          <ac:spMkLst>
            <pc:docMk/>
            <pc:sldMk cId="1579108916" sldId="267"/>
            <ac:spMk id="15" creationId="{D8B66450-4CD6-506C-3363-A763A5D9F6CE}"/>
          </ac:spMkLst>
        </pc:spChg>
        <pc:picChg chg="mod">
          <ac:chgData name="Johanna Tschirpke" userId="301241ab745d8141" providerId="LiveId" clId="{0DCDDE65-63ED-471D-B965-78788BB16AB5}" dt="2025-02-16T07:10:52.842" v="17" actId="26606"/>
          <ac:picMkLst>
            <pc:docMk/>
            <pc:sldMk cId="1579108916" sldId="267"/>
            <ac:picMk id="8" creationId="{E5D070B1-2D18-5AA1-0677-70A31BD4682B}"/>
          </ac:picMkLst>
        </pc:picChg>
      </pc:sldChg>
      <pc:sldChg chg="addSp modSp mod modClrScheme chgLayout">
        <pc:chgData name="Johanna Tschirpke" userId="301241ab745d8141" providerId="LiveId" clId="{0DCDDE65-63ED-471D-B965-78788BB16AB5}" dt="2025-02-16T07:11:09.060" v="21" actId="1076"/>
        <pc:sldMkLst>
          <pc:docMk/>
          <pc:sldMk cId="3707969135" sldId="268"/>
        </pc:sldMkLst>
        <pc:spChg chg="mod ord">
          <ac:chgData name="Johanna Tschirpke" userId="301241ab745d8141" providerId="LiveId" clId="{0DCDDE65-63ED-471D-B965-78788BB16AB5}" dt="2025-02-16T07:11:03.487" v="19" actId="14100"/>
          <ac:spMkLst>
            <pc:docMk/>
            <pc:sldMk cId="3707969135" sldId="268"/>
            <ac:spMk id="2" creationId="{00CC4A28-14C3-D353-ED09-07F45DC930F3}"/>
          </ac:spMkLst>
        </pc:spChg>
        <pc:spChg chg="add mod ord">
          <ac:chgData name="Johanna Tschirpke" userId="301241ab745d8141" providerId="LiveId" clId="{0DCDDE65-63ED-471D-B965-78788BB16AB5}" dt="2025-02-16T07:10:57.315" v="18" actId="700"/>
          <ac:spMkLst>
            <pc:docMk/>
            <pc:sldMk cId="3707969135" sldId="268"/>
            <ac:spMk id="3" creationId="{956122DA-7CAE-3FBE-BBC7-2A2B6422511C}"/>
          </ac:spMkLst>
        </pc:spChg>
        <pc:spChg chg="mod ord">
          <ac:chgData name="Johanna Tschirpke" userId="301241ab745d8141" providerId="LiveId" clId="{0DCDDE65-63ED-471D-B965-78788BB16AB5}" dt="2025-02-16T07:10:57.315" v="18" actId="700"/>
          <ac:spMkLst>
            <pc:docMk/>
            <pc:sldMk cId="3707969135" sldId="268"/>
            <ac:spMk id="4" creationId="{004A42BD-0F5D-F419-3F68-CF38ACDF52BD}"/>
          </ac:spMkLst>
        </pc:spChg>
        <pc:spChg chg="mod ord">
          <ac:chgData name="Johanna Tschirpke" userId="301241ab745d8141" providerId="LiveId" clId="{0DCDDE65-63ED-471D-B965-78788BB16AB5}" dt="2025-02-16T07:10:57.315" v="18" actId="700"/>
          <ac:spMkLst>
            <pc:docMk/>
            <pc:sldMk cId="3707969135" sldId="268"/>
            <ac:spMk id="5" creationId="{CE24DACF-37D9-FD6F-0B44-1ED18881EE51}"/>
          </ac:spMkLst>
        </pc:spChg>
        <pc:spChg chg="mod ord">
          <ac:chgData name="Johanna Tschirpke" userId="301241ab745d8141" providerId="LiveId" clId="{0DCDDE65-63ED-471D-B965-78788BB16AB5}" dt="2025-02-16T07:10:57.315" v="18" actId="700"/>
          <ac:spMkLst>
            <pc:docMk/>
            <pc:sldMk cId="3707969135" sldId="268"/>
            <ac:spMk id="6" creationId="{F473EB9D-C053-BEC4-08B2-5AF5A35A93AA}"/>
          </ac:spMkLst>
        </pc:spChg>
        <pc:spChg chg="mod">
          <ac:chgData name="Johanna Tschirpke" userId="301241ab745d8141" providerId="LiveId" clId="{0DCDDE65-63ED-471D-B965-78788BB16AB5}" dt="2025-02-16T07:11:09.060" v="21" actId="1076"/>
          <ac:spMkLst>
            <pc:docMk/>
            <pc:sldMk cId="3707969135" sldId="268"/>
            <ac:spMk id="9" creationId="{6F4CD9C8-B962-781F-BC2A-1A7243BB1D09}"/>
          </ac:spMkLst>
        </pc:spChg>
        <pc:picChg chg="mod">
          <ac:chgData name="Johanna Tschirpke" userId="301241ab745d8141" providerId="LiveId" clId="{0DCDDE65-63ED-471D-B965-78788BB16AB5}" dt="2025-02-16T07:11:05.741" v="20" actId="1076"/>
          <ac:picMkLst>
            <pc:docMk/>
            <pc:sldMk cId="3707969135" sldId="268"/>
            <ac:picMk id="8" creationId="{F8F0D0B4-A3A5-1364-0328-323E42EA05A5}"/>
          </ac:picMkLst>
        </pc:picChg>
      </pc:sldChg>
      <pc:sldChg chg="addSp delSp modSp mod modClrScheme chgLayout">
        <pc:chgData name="Johanna Tschirpke" userId="301241ab745d8141" providerId="LiveId" clId="{0DCDDE65-63ED-471D-B965-78788BB16AB5}" dt="2025-02-16T07:11:15.398" v="22" actId="700"/>
        <pc:sldMkLst>
          <pc:docMk/>
          <pc:sldMk cId="2891347063" sldId="269"/>
        </pc:sldMkLst>
        <pc:spChg chg="mod ord">
          <ac:chgData name="Johanna Tschirpke" userId="301241ab745d8141" providerId="LiveId" clId="{0DCDDE65-63ED-471D-B965-78788BB16AB5}" dt="2025-02-16T07:11:15.398" v="22" actId="700"/>
          <ac:spMkLst>
            <pc:docMk/>
            <pc:sldMk cId="2891347063" sldId="269"/>
            <ac:spMk id="2" creationId="{008696FA-B1D0-84FE-BC75-1D92FE72A706}"/>
          </ac:spMkLst>
        </pc:spChg>
        <pc:spChg chg="mod ord">
          <ac:chgData name="Johanna Tschirpke" userId="301241ab745d8141" providerId="LiveId" clId="{0DCDDE65-63ED-471D-B965-78788BB16AB5}" dt="2025-02-16T07:11:15.398" v="22" actId="700"/>
          <ac:spMkLst>
            <pc:docMk/>
            <pc:sldMk cId="2891347063" sldId="269"/>
            <ac:spMk id="3" creationId="{FCF36653-6815-FF96-CD22-4F41E828E1D1}"/>
          </ac:spMkLst>
        </pc:spChg>
        <pc:spChg chg="mod ord">
          <ac:chgData name="Johanna Tschirpke" userId="301241ab745d8141" providerId="LiveId" clId="{0DCDDE65-63ED-471D-B965-78788BB16AB5}" dt="2025-02-16T07:11:15.398" v="22" actId="700"/>
          <ac:spMkLst>
            <pc:docMk/>
            <pc:sldMk cId="2891347063" sldId="269"/>
            <ac:spMk id="4" creationId="{7618C13B-5D41-F15F-6A47-4AF8B1FB1AD2}"/>
          </ac:spMkLst>
        </pc:spChg>
        <pc:spChg chg="mod ord">
          <ac:chgData name="Johanna Tschirpke" userId="301241ab745d8141" providerId="LiveId" clId="{0DCDDE65-63ED-471D-B965-78788BB16AB5}" dt="2025-02-16T07:11:15.398" v="22" actId="700"/>
          <ac:spMkLst>
            <pc:docMk/>
            <pc:sldMk cId="2891347063" sldId="269"/>
            <ac:spMk id="5" creationId="{59113316-E27E-20FC-1D10-4098C01AA083}"/>
          </ac:spMkLst>
        </pc:spChg>
        <pc:spChg chg="del mod ord">
          <ac:chgData name="Johanna Tschirpke" userId="301241ab745d8141" providerId="LiveId" clId="{0DCDDE65-63ED-471D-B965-78788BB16AB5}" dt="2025-02-16T07:11:15.398" v="22" actId="700"/>
          <ac:spMkLst>
            <pc:docMk/>
            <pc:sldMk cId="2891347063" sldId="269"/>
            <ac:spMk id="6" creationId="{F0BA21CC-084D-11C9-C1E8-D63B734D13F7}"/>
          </ac:spMkLst>
        </pc:spChg>
        <pc:spChg chg="add mod ord">
          <ac:chgData name="Johanna Tschirpke" userId="301241ab745d8141" providerId="LiveId" clId="{0DCDDE65-63ED-471D-B965-78788BB16AB5}" dt="2025-02-16T07:11:15.398" v="22" actId="700"/>
          <ac:spMkLst>
            <pc:docMk/>
            <pc:sldMk cId="2891347063" sldId="269"/>
            <ac:spMk id="7" creationId="{7875E6CC-3889-2990-A806-BA2103D3B2FB}"/>
          </ac:spMkLst>
        </pc:spChg>
      </pc:sldChg>
      <pc:sldMasterChg chg="del delSldLayout">
        <pc:chgData name="Johanna Tschirpke" userId="301241ab745d8141" providerId="LiveId" clId="{0DCDDE65-63ED-471D-B965-78788BB16AB5}" dt="2025-02-16T07:11:25.380" v="24" actId="700"/>
        <pc:sldMasterMkLst>
          <pc:docMk/>
          <pc:sldMasterMk cId="1396210884" sldId="2147483836"/>
        </pc:sldMasterMkLst>
        <pc:sldLayoutChg chg="del">
          <pc:chgData name="Johanna Tschirpke" userId="301241ab745d8141" providerId="LiveId" clId="{0DCDDE65-63ED-471D-B965-78788BB16AB5}" dt="2025-02-16T07:11:25.380" v="24" actId="700"/>
          <pc:sldLayoutMkLst>
            <pc:docMk/>
            <pc:sldMasterMk cId="1396210884" sldId="2147483836"/>
            <pc:sldLayoutMk cId="122822420" sldId="2147483838"/>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831001136" sldId="2147483839"/>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440609224" sldId="2147483841"/>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887783574" sldId="2147483842"/>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373587661" sldId="2147483844"/>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3083224777" sldId="2147483845"/>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595445346" sldId="2147483852"/>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3371250924" sldId="2147483857"/>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2900288936" sldId="2147483858"/>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2382881503" sldId="2147483859"/>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164637775" sldId="2147483861"/>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743119684" sldId="2147483862"/>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237855059" sldId="2147483863"/>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2123147712" sldId="2147483864"/>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546575208" sldId="2147483865"/>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177547803" sldId="2147483869"/>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2084612989" sldId="2147483870"/>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151548995" sldId="2147483871"/>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248574517" sldId="2147483872"/>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935950635" sldId="2147483873"/>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1523100279" sldId="2147483874"/>
          </pc:sldLayoutMkLst>
        </pc:sldLayoutChg>
        <pc:sldLayoutChg chg="del">
          <pc:chgData name="Johanna Tschirpke" userId="301241ab745d8141" providerId="LiveId" clId="{0DCDDE65-63ED-471D-B965-78788BB16AB5}" dt="2025-02-16T07:11:25.380" v="24" actId="700"/>
          <pc:sldLayoutMkLst>
            <pc:docMk/>
            <pc:sldMasterMk cId="1396210884" sldId="2147483836"/>
            <pc:sldLayoutMk cId="2455064561" sldId="2147483875"/>
          </pc:sldLayoutMkLst>
        </pc:sldLayoutChg>
      </pc:sldMasterChg>
      <pc:sldMasterChg chg="new del mod addSldLayout delSldLayout">
        <pc:chgData name="Johanna Tschirpke" userId="301241ab745d8141" providerId="LiveId" clId="{0DCDDE65-63ED-471D-B965-78788BB16AB5}" dt="2025-02-16T07:09:34.558" v="1" actId="6938"/>
        <pc:sldMasterMkLst>
          <pc:docMk/>
          <pc:sldMasterMk cId="3553513418" sldId="2147483899"/>
        </pc:sldMasterMkLst>
        <pc:sldLayoutChg chg="new del replId">
          <pc:chgData name="Johanna Tschirpke" userId="301241ab745d8141" providerId="LiveId" clId="{0DCDDE65-63ED-471D-B965-78788BB16AB5}" dt="2025-02-16T07:09:34.558" v="1" actId="6938"/>
          <pc:sldLayoutMkLst>
            <pc:docMk/>
            <pc:sldMasterMk cId="3553513418" sldId="2147483899"/>
            <pc:sldLayoutMk cId="63918134" sldId="2147483900"/>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3228900173" sldId="2147483901"/>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546532105" sldId="2147483902"/>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2696043678" sldId="2147483903"/>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3576062700" sldId="2147483904"/>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3128118791" sldId="2147483905"/>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1008934331" sldId="2147483906"/>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1083898072" sldId="2147483907"/>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2073312069" sldId="2147483908"/>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2236740667" sldId="2147483909"/>
          </pc:sldLayoutMkLst>
        </pc:sldLayoutChg>
        <pc:sldLayoutChg chg="new del replId">
          <pc:chgData name="Johanna Tschirpke" userId="301241ab745d8141" providerId="LiveId" clId="{0DCDDE65-63ED-471D-B965-78788BB16AB5}" dt="2025-02-16T07:09:34.558" v="1" actId="6938"/>
          <pc:sldLayoutMkLst>
            <pc:docMk/>
            <pc:sldMasterMk cId="3553513418" sldId="2147483899"/>
            <pc:sldLayoutMk cId="2178763877" sldId="2147483910"/>
          </pc:sldLayoutMkLst>
        </pc:sldLayoutChg>
      </pc:sldMasterChg>
    </pc:docChg>
  </pc:docChgLst>
  <pc:docChgLst>
    <pc:chgData name="CC - Chand Chopra" userId="147050ee-f902-4a1c-a393-8ccdd2b31d6c" providerId="ADAL" clId="{D1A154BE-35D7-4B1F-ACD3-3010AF4D185C}"/>
    <pc:docChg chg="custSel modSld">
      <pc:chgData name="CC - Chand Chopra" userId="147050ee-f902-4a1c-a393-8ccdd2b31d6c" providerId="ADAL" clId="{D1A154BE-35D7-4B1F-ACD3-3010AF4D185C}" dt="2023-05-08T12:46:40.259" v="163" actId="20577"/>
      <pc:docMkLst>
        <pc:docMk/>
      </pc:docMkLst>
      <pc:sldChg chg="modSp mod">
        <pc:chgData name="CC - Chand Chopra" userId="147050ee-f902-4a1c-a393-8ccdd2b31d6c" providerId="ADAL" clId="{D1A154BE-35D7-4B1F-ACD3-3010AF4D185C}" dt="2023-05-08T12:44:53.316" v="35" actId="20577"/>
        <pc:sldMkLst>
          <pc:docMk/>
          <pc:sldMk cId="2046421124" sldId="262"/>
        </pc:sldMkLst>
        <pc:spChg chg="mod">
          <ac:chgData name="CC - Chand Chopra" userId="147050ee-f902-4a1c-a393-8ccdd2b31d6c" providerId="ADAL" clId="{D1A154BE-35D7-4B1F-ACD3-3010AF4D185C}" dt="2023-05-08T12:44:53.316" v="35" actId="20577"/>
          <ac:spMkLst>
            <pc:docMk/>
            <pc:sldMk cId="2046421124" sldId="262"/>
            <ac:spMk id="2" creationId="{8679EC4E-BA07-9572-8521-33B179A9643A}"/>
          </ac:spMkLst>
        </pc:spChg>
      </pc:sldChg>
      <pc:sldChg chg="modSp mod">
        <pc:chgData name="CC - Chand Chopra" userId="147050ee-f902-4a1c-a393-8ccdd2b31d6c" providerId="ADAL" clId="{D1A154BE-35D7-4B1F-ACD3-3010AF4D185C}" dt="2023-05-08T12:45:23.444" v="45" actId="20577"/>
        <pc:sldMkLst>
          <pc:docMk/>
          <pc:sldMk cId="1661119527" sldId="266"/>
        </pc:sldMkLst>
        <pc:spChg chg="mod">
          <ac:chgData name="CC - Chand Chopra" userId="147050ee-f902-4a1c-a393-8ccdd2b31d6c" providerId="ADAL" clId="{D1A154BE-35D7-4B1F-ACD3-3010AF4D185C}" dt="2023-05-08T12:45:23.444" v="45" actId="20577"/>
          <ac:spMkLst>
            <pc:docMk/>
            <pc:sldMk cId="1661119527" sldId="266"/>
            <ac:spMk id="2" creationId="{39508DB4-C56F-029E-2947-AB594585BF92}"/>
          </ac:spMkLst>
        </pc:spChg>
      </pc:sldChg>
      <pc:sldChg chg="modSp mod">
        <pc:chgData name="CC - Chand Chopra" userId="147050ee-f902-4a1c-a393-8ccdd2b31d6c" providerId="ADAL" clId="{D1A154BE-35D7-4B1F-ACD3-3010AF4D185C}" dt="2023-05-08T12:45:49.241" v="83" actId="20577"/>
        <pc:sldMkLst>
          <pc:docMk/>
          <pc:sldMk cId="1579108916" sldId="267"/>
        </pc:sldMkLst>
        <pc:spChg chg="mod">
          <ac:chgData name="CC - Chand Chopra" userId="147050ee-f902-4a1c-a393-8ccdd2b31d6c" providerId="ADAL" clId="{D1A154BE-35D7-4B1F-ACD3-3010AF4D185C}" dt="2023-05-08T12:45:49.241" v="83" actId="20577"/>
          <ac:spMkLst>
            <pc:docMk/>
            <pc:sldMk cId="1579108916" sldId="267"/>
            <ac:spMk id="2" creationId="{B9EA32DE-9522-89A0-DB33-DBF48E586586}"/>
          </ac:spMkLst>
        </pc:spChg>
      </pc:sldChg>
      <pc:sldChg chg="delSp modSp mod">
        <pc:chgData name="CC - Chand Chopra" userId="147050ee-f902-4a1c-a393-8ccdd2b31d6c" providerId="ADAL" clId="{D1A154BE-35D7-4B1F-ACD3-3010AF4D185C}" dt="2023-05-08T12:46:20.645" v="124" actId="20577"/>
        <pc:sldMkLst>
          <pc:docMk/>
          <pc:sldMk cId="3707969135" sldId="268"/>
        </pc:sldMkLst>
        <pc:spChg chg="mod">
          <ac:chgData name="CC - Chand Chopra" userId="147050ee-f902-4a1c-a393-8ccdd2b31d6c" providerId="ADAL" clId="{D1A154BE-35D7-4B1F-ACD3-3010AF4D185C}" dt="2023-05-08T12:46:20.645" v="124" actId="20577"/>
          <ac:spMkLst>
            <pc:docMk/>
            <pc:sldMk cId="3707969135" sldId="268"/>
            <ac:spMk id="2" creationId="{00CC4A28-14C3-D353-ED09-07F45DC930F3}"/>
          </ac:spMkLst>
        </pc:spChg>
        <pc:spChg chg="del">
          <ac:chgData name="CC - Chand Chopra" userId="147050ee-f902-4a1c-a393-8ccdd2b31d6c" providerId="ADAL" clId="{D1A154BE-35D7-4B1F-ACD3-3010AF4D185C}" dt="2023-05-08T12:44:04.837" v="0" actId="478"/>
          <ac:spMkLst>
            <pc:docMk/>
            <pc:sldMk cId="3707969135" sldId="268"/>
            <ac:spMk id="7" creationId="{9CCD1722-7D5B-413B-C25C-67684700EA15}"/>
          </ac:spMkLst>
        </pc:spChg>
      </pc:sldChg>
      <pc:sldChg chg="modSp mod">
        <pc:chgData name="CC - Chand Chopra" userId="147050ee-f902-4a1c-a393-8ccdd2b31d6c" providerId="ADAL" clId="{D1A154BE-35D7-4B1F-ACD3-3010AF4D185C}" dt="2023-05-08T12:46:40.259" v="163" actId="20577"/>
        <pc:sldMkLst>
          <pc:docMk/>
          <pc:sldMk cId="2891347063" sldId="269"/>
        </pc:sldMkLst>
        <pc:spChg chg="mod">
          <ac:chgData name="CC - Chand Chopra" userId="147050ee-f902-4a1c-a393-8ccdd2b31d6c" providerId="ADAL" clId="{D1A154BE-35D7-4B1F-ACD3-3010AF4D185C}" dt="2023-05-08T12:46:40.259" v="163" actId="20577"/>
          <ac:spMkLst>
            <pc:docMk/>
            <pc:sldMk cId="2891347063" sldId="269"/>
            <ac:spMk id="3" creationId="{FCF36653-6815-FF96-CD22-4F41E828E1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16.02.2025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16.02.2025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2823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2419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23769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6811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71826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18383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8667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8621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0176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522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51276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84000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802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32703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77256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23074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55983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66417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08611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477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77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3033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38529240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Text, Karte Menü, draußen, Schild enthält.&#10;&#10;Automatisch generierte Beschreibung">
            <a:extLst>
              <a:ext uri="{FF2B5EF4-FFF2-40B4-BE49-F238E27FC236}">
                <a16:creationId xmlns:a16="http://schemas.microsoft.com/office/drawing/2014/main" id="{3DDAB3A0-D596-B094-E9CD-72A7127481EF}"/>
              </a:ext>
            </a:extLst>
          </p:cNvPr>
          <p:cNvPicPr>
            <a:picLocks noGrp="1" noChangeAspect="1"/>
          </p:cNvPicPr>
          <p:nvPr>
            <p:ph type="pic" sz="quarter" idx="23"/>
          </p:nvPr>
        </p:nvPicPr>
        <p:blipFill>
          <a:blip r:embed="rId2"/>
          <a:srcRect l="18775" r="18775"/>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rechte und pflichten der Mitarbeiter</a:t>
            </a:r>
          </a:p>
        </p:txBody>
      </p:sp>
      <p:sp>
        <p:nvSpPr>
          <p:cNvPr id="5" name="Textplatzhalter 4">
            <a:extLst>
              <a:ext uri="{FF2B5EF4-FFF2-40B4-BE49-F238E27FC236}">
                <a16:creationId xmlns:a16="http://schemas.microsoft.com/office/drawing/2014/main" id="{06384A5D-5584-FDB5-52C5-CBC3C44AB75B}"/>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73EB9D-C053-BEC4-08B2-5AF5A35A93AA}"/>
              </a:ext>
            </a:extLst>
          </p:cNvPr>
          <p:cNvSpPr>
            <a:spLocks noGrp="1"/>
          </p:cNvSpPr>
          <p:nvPr>
            <p:ph type="title"/>
          </p:nvPr>
        </p:nvSpPr>
        <p:spPr/>
        <p:txBody>
          <a:bodyPr/>
          <a:lstStyle/>
          <a:p>
            <a:r>
              <a:rPr lang="de-DE" dirty="0"/>
              <a:t>Pflichten im Umgang mit der Persönlichen Schutzausrüstung</a:t>
            </a:r>
          </a:p>
        </p:txBody>
      </p:sp>
      <p:sp>
        <p:nvSpPr>
          <p:cNvPr id="2" name="Inhaltsplatzhalter 1">
            <a:extLst>
              <a:ext uri="{FF2B5EF4-FFF2-40B4-BE49-F238E27FC236}">
                <a16:creationId xmlns:a16="http://schemas.microsoft.com/office/drawing/2014/main" id="{00CC4A28-14C3-D353-ED09-07F45DC930F3}"/>
              </a:ext>
            </a:extLst>
          </p:cNvPr>
          <p:cNvSpPr>
            <a:spLocks noGrp="1"/>
          </p:cNvSpPr>
          <p:nvPr>
            <p:ph sz="quarter" idx="19"/>
          </p:nvPr>
        </p:nvSpPr>
        <p:spPr>
          <a:xfrm>
            <a:off x="527051" y="1601093"/>
            <a:ext cx="6817646" cy="4495434"/>
          </a:xfrm>
        </p:spPr>
        <p:txBody>
          <a:bodyPr/>
          <a:lstStyle/>
          <a:p>
            <a:pPr marL="432000" indent="-432000">
              <a:buClr>
                <a:schemeClr val="accent1"/>
              </a:buClr>
              <a:buFont typeface="Wingdings" panose="05000000000000000000" pitchFamily="2" charset="2"/>
              <a:buChar char="§"/>
            </a:pPr>
            <a:r>
              <a:rPr lang="de-DE" sz="2400" dirty="0"/>
              <a:t>Üben Sie den Umgang mit Ihrer PSA regelmäßig</a:t>
            </a:r>
          </a:p>
          <a:p>
            <a:pPr marL="432000" indent="-432000">
              <a:buClr>
                <a:schemeClr val="accent1"/>
              </a:buClr>
              <a:buFont typeface="Wingdings" panose="05000000000000000000" pitchFamily="2" charset="2"/>
              <a:buChar char="§"/>
            </a:pPr>
            <a:r>
              <a:rPr lang="de-DE" sz="2400" dirty="0"/>
              <a:t>Gehen Sie sorgsam mit der PSA um und halten Sie sie sauber</a:t>
            </a:r>
          </a:p>
          <a:p>
            <a:pPr marL="432000" indent="-432000">
              <a:buClr>
                <a:schemeClr val="accent1"/>
              </a:buClr>
              <a:buFont typeface="Wingdings" panose="05000000000000000000" pitchFamily="2" charset="2"/>
              <a:buChar char="§"/>
            </a:pPr>
            <a:r>
              <a:rPr lang="de-DE" sz="2400" dirty="0"/>
              <a:t>Prüfen Sie den Zustand regelmäßig und tauschen Sie sie bei Mängeln aus</a:t>
            </a:r>
          </a:p>
          <a:p>
            <a:pPr marL="432000" indent="-432000">
              <a:buClr>
                <a:schemeClr val="accent1"/>
              </a:buClr>
              <a:buFont typeface="Wingdings" panose="05000000000000000000" pitchFamily="2" charset="2"/>
              <a:buChar char="§"/>
            </a:pPr>
            <a:r>
              <a:rPr lang="de-DE" sz="2400" dirty="0"/>
              <a:t>Verwenden Sie sie immer, wenn es die Arbeit erfordert – ohne Ausnahme!</a:t>
            </a:r>
            <a:endParaRPr lang="de-DE" dirty="0"/>
          </a:p>
        </p:txBody>
      </p:sp>
      <p:sp>
        <p:nvSpPr>
          <p:cNvPr id="4" name="Fußzeilenplatzhalter 3">
            <a:extLst>
              <a:ext uri="{FF2B5EF4-FFF2-40B4-BE49-F238E27FC236}">
                <a16:creationId xmlns:a16="http://schemas.microsoft.com/office/drawing/2014/main" id="{004A42BD-0F5D-F419-3F68-CF38ACDF52B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E24DACF-37D9-FD6F-0B44-1ED18881EE51}"/>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3" name="Textplatzhalter 2">
            <a:extLst>
              <a:ext uri="{FF2B5EF4-FFF2-40B4-BE49-F238E27FC236}">
                <a16:creationId xmlns:a16="http://schemas.microsoft.com/office/drawing/2014/main" id="{956122DA-7CAE-3FBE-BBC7-2A2B6422511C}"/>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F8F0D0B4-A3A5-1364-0328-323E42EA0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348" y="1601093"/>
            <a:ext cx="2787786" cy="4165409"/>
          </a:xfrm>
          <a:prstGeom prst="rect">
            <a:avLst/>
          </a:prstGeom>
          <a:ln>
            <a:noFill/>
          </a:ln>
          <a:effectLst>
            <a:softEdge rad="112500"/>
          </a:effectLst>
        </p:spPr>
      </p:pic>
      <p:sp>
        <p:nvSpPr>
          <p:cNvPr id="9" name="Textfeld 8">
            <a:extLst>
              <a:ext uri="{FF2B5EF4-FFF2-40B4-BE49-F238E27FC236}">
                <a16:creationId xmlns:a16="http://schemas.microsoft.com/office/drawing/2014/main" id="{6F4CD9C8-B962-781F-BC2A-1A7243BB1D09}"/>
              </a:ext>
            </a:extLst>
          </p:cNvPr>
          <p:cNvSpPr txBox="1"/>
          <p:nvPr/>
        </p:nvSpPr>
        <p:spPr>
          <a:xfrm>
            <a:off x="8058432" y="5380289"/>
            <a:ext cx="1760775" cy="276999"/>
          </a:xfrm>
          <a:prstGeom prst="rect">
            <a:avLst/>
          </a:prstGeom>
          <a:noFill/>
        </p:spPr>
        <p:txBody>
          <a:bodyPr wrap="square" rtlCol="0">
            <a:spAutoFit/>
          </a:bodyPr>
          <a:lstStyle/>
          <a:p>
            <a:r>
              <a:rPr lang="de-DE" sz="800" dirty="0">
                <a:solidFill>
                  <a:schemeClr val="accent1"/>
                </a:solidFill>
              </a:rPr>
              <a:t>       </a:t>
            </a:r>
            <a:r>
              <a:rPr lang="de-DE" sz="1200" dirty="0"/>
              <a:t>© Fotolia #59227220</a:t>
            </a:r>
          </a:p>
        </p:txBody>
      </p:sp>
    </p:spTree>
    <p:extLst>
      <p:ext uri="{BB962C8B-B14F-4D97-AF65-F5344CB8AC3E}">
        <p14:creationId xmlns:p14="http://schemas.microsoft.com/office/powerpoint/2010/main" val="37079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696FA-B1D0-84FE-BC75-1D92FE72A706}"/>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FCF36653-6815-FF96-CD22-4F41E828E1D1}"/>
              </a:ext>
            </a:extLst>
          </p:cNvPr>
          <p:cNvSpPr>
            <a:spLocks noGrp="1"/>
          </p:cNvSpPr>
          <p:nvPr>
            <p:ph sz="quarter" idx="19"/>
          </p:nvPr>
        </p:nvSpPr>
        <p:spPr/>
        <p:txBody>
          <a:bodyPr/>
          <a:lstStyle/>
          <a:p>
            <a:pPr marL="0" indent="0">
              <a:buNone/>
            </a:pPr>
            <a:r>
              <a:rPr lang="de-DE" b="1" dirty="0"/>
              <a:t>Ihre Rechte:</a:t>
            </a:r>
          </a:p>
          <a:p>
            <a:pPr marL="342900" indent="-342900">
              <a:buClr>
                <a:schemeClr val="accent1"/>
              </a:buClr>
              <a:buFont typeface="Wingdings" panose="05000000000000000000" pitchFamily="2" charset="2"/>
              <a:buChar char="§"/>
            </a:pPr>
            <a:r>
              <a:rPr lang="de-DE" sz="2400" dirty="0"/>
              <a:t>Sie dürfen Vorschläge machen und</a:t>
            </a:r>
          </a:p>
          <a:p>
            <a:pPr marL="342900" indent="-342900">
              <a:buClr>
                <a:schemeClr val="accent1"/>
              </a:buClr>
              <a:buFont typeface="Wingdings" panose="05000000000000000000" pitchFamily="2" charset="2"/>
              <a:buChar char="§"/>
            </a:pPr>
            <a:r>
              <a:rPr lang="de-DE" dirty="0"/>
              <a:t>sich</a:t>
            </a:r>
            <a:r>
              <a:rPr lang="de-DE" sz="2400" dirty="0"/>
              <a:t> über Missstände beschweren</a:t>
            </a:r>
          </a:p>
          <a:p>
            <a:endParaRPr lang="de-DE" sz="1200" dirty="0"/>
          </a:p>
          <a:p>
            <a:pPr marL="0" indent="0">
              <a:buNone/>
            </a:pPr>
            <a:r>
              <a:rPr lang="de-DE" b="1"/>
              <a:t>Ihre </a:t>
            </a:r>
            <a:r>
              <a:rPr lang="de-DE" b="1" dirty="0"/>
              <a:t>Pflichten:</a:t>
            </a:r>
          </a:p>
          <a:p>
            <a:pPr marL="342900" indent="-342900">
              <a:buClr>
                <a:schemeClr val="accent1"/>
              </a:buClr>
              <a:buFont typeface="Wingdings" panose="05000000000000000000" pitchFamily="2" charset="2"/>
              <a:buChar char="§"/>
            </a:pPr>
            <a:r>
              <a:rPr lang="de-DE" sz="2400" dirty="0"/>
              <a:t>Anweisungen befolgen</a:t>
            </a:r>
          </a:p>
          <a:p>
            <a:pPr marL="342900" indent="-342900">
              <a:buClr>
                <a:schemeClr val="accent1"/>
              </a:buClr>
              <a:buFont typeface="Wingdings" panose="05000000000000000000" pitchFamily="2" charset="2"/>
              <a:buChar char="§"/>
            </a:pPr>
            <a:r>
              <a:rPr lang="de-DE" sz="2400" dirty="0"/>
              <a:t>den Arbeitsschutz aktiv unterstützen</a:t>
            </a:r>
          </a:p>
          <a:p>
            <a:pPr marL="342900" indent="-342900">
              <a:buClr>
                <a:schemeClr val="accent1"/>
              </a:buClr>
              <a:buFont typeface="Wingdings" panose="05000000000000000000" pitchFamily="2" charset="2"/>
              <a:buChar char="§"/>
            </a:pPr>
            <a:r>
              <a:rPr lang="de-DE" sz="2400" dirty="0"/>
              <a:t>erkannte Gefahren melden</a:t>
            </a:r>
          </a:p>
          <a:p>
            <a:pPr marL="342900" indent="-342900">
              <a:buClr>
                <a:schemeClr val="accent1"/>
              </a:buClr>
              <a:buFont typeface="Wingdings" panose="05000000000000000000" pitchFamily="2" charset="2"/>
              <a:buChar char="§"/>
            </a:pPr>
            <a:r>
              <a:rPr lang="de-DE" sz="2400" dirty="0"/>
              <a:t>Kollegen und sonstige Personen schützen</a:t>
            </a:r>
          </a:p>
          <a:p>
            <a:pPr marL="342900" indent="-342900">
              <a:buClr>
                <a:schemeClr val="accent1"/>
              </a:buClr>
              <a:buFont typeface="Wingdings" panose="05000000000000000000" pitchFamily="2" charset="2"/>
              <a:buChar char="§"/>
            </a:pPr>
            <a:r>
              <a:rPr lang="de-DE" sz="2400" dirty="0"/>
              <a:t>PSA anwenden und sorgsam behandeln</a:t>
            </a:r>
            <a:endParaRPr lang="de-DE" dirty="0"/>
          </a:p>
        </p:txBody>
      </p:sp>
      <p:sp>
        <p:nvSpPr>
          <p:cNvPr id="4" name="Fußzeilenplatzhalter 3">
            <a:extLst>
              <a:ext uri="{FF2B5EF4-FFF2-40B4-BE49-F238E27FC236}">
                <a16:creationId xmlns:a16="http://schemas.microsoft.com/office/drawing/2014/main" id="{7618C13B-5D41-F15F-6A47-4AF8B1FB1AD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9113316-E27E-20FC-1D10-4098C01AA083}"/>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7" name="Textplatzhalter 6">
            <a:extLst>
              <a:ext uri="{FF2B5EF4-FFF2-40B4-BE49-F238E27FC236}">
                <a16:creationId xmlns:a16="http://schemas.microsoft.com/office/drawing/2014/main" id="{7875E6CC-3889-2990-A806-BA2103D3B2FB}"/>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8913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12</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dirty="0"/>
              <a:t>!</a:t>
            </a:r>
          </a:p>
        </p:txBody>
      </p:sp>
      <p:sp>
        <p:nvSpPr>
          <p:cNvPr id="2" name="Textplatzhalter 1">
            <a:extLst>
              <a:ext uri="{FF2B5EF4-FFF2-40B4-BE49-F238E27FC236}">
                <a16:creationId xmlns:a16="http://schemas.microsoft.com/office/drawing/2014/main" id="{258E4F0F-AA0E-B449-3A66-3F9947476615}"/>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FBE8AC0F-FF9E-F712-D6EA-DB599E38AF43}"/>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6728331C-2229-9021-95A9-532E338993DA}"/>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46BA3B3-C306-CA82-509B-69B58EE4D172}"/>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C28A510D-F65D-3B01-43E3-02AAFDA387DB}"/>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13</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E359-E902-2583-ABF8-750B9A31FF58}"/>
              </a:ext>
            </a:extLst>
          </p:cNvPr>
          <p:cNvSpPr>
            <a:spLocks noGrp="1"/>
          </p:cNvSpPr>
          <p:nvPr>
            <p:ph type="title"/>
          </p:nvPr>
        </p:nvSpPr>
        <p:spPr/>
        <p:txBody>
          <a:bodyPr/>
          <a:lstStyle/>
          <a:p>
            <a:r>
              <a:rPr lang="de-DE" dirty="0"/>
              <a:t>Rechtliche Grundlage (Arbeitsschutzgesetz)</a:t>
            </a:r>
          </a:p>
        </p:txBody>
      </p:sp>
      <p:sp>
        <p:nvSpPr>
          <p:cNvPr id="4" name="Inhaltsplatzhalter 3">
            <a:extLst>
              <a:ext uri="{FF2B5EF4-FFF2-40B4-BE49-F238E27FC236}">
                <a16:creationId xmlns:a16="http://schemas.microsoft.com/office/drawing/2014/main" id="{1BA4D0BA-8D19-7299-15D3-8394FF0E2F92}"/>
              </a:ext>
            </a:extLst>
          </p:cNvPr>
          <p:cNvSpPr>
            <a:spLocks noGrp="1"/>
          </p:cNvSpPr>
          <p:nvPr>
            <p:ph sz="quarter" idx="19"/>
          </p:nvPr>
        </p:nvSpPr>
        <p:spPr/>
        <p:txBody>
          <a:bodyPr/>
          <a:lstStyle/>
          <a:p>
            <a:pPr marL="0" indent="0">
              <a:buNone/>
            </a:pPr>
            <a:r>
              <a:rPr lang="de-DE" dirty="0"/>
              <a:t>3-Teilung bei der Verantwortung im Arbeitsschutz!</a:t>
            </a:r>
          </a:p>
          <a:p>
            <a:pPr indent="-432000">
              <a:spcBef>
                <a:spcPts val="2400"/>
              </a:spcBef>
              <a:buClr>
                <a:schemeClr val="accent1"/>
              </a:buClr>
              <a:buFont typeface="Wingdings" panose="05000000000000000000" pitchFamily="2" charset="2"/>
              <a:buChar char="§"/>
            </a:pPr>
            <a:r>
              <a:rPr lang="de-DE" dirty="0"/>
              <a:t>Unternehmer</a:t>
            </a:r>
          </a:p>
          <a:p>
            <a:pPr indent="-432000">
              <a:spcBef>
                <a:spcPts val="2400"/>
              </a:spcBef>
              <a:buClr>
                <a:schemeClr val="accent1"/>
              </a:buClr>
              <a:buFont typeface="Wingdings" panose="05000000000000000000" pitchFamily="2" charset="2"/>
              <a:buChar char="§"/>
            </a:pPr>
            <a:r>
              <a:rPr lang="de-DE" dirty="0"/>
              <a:t>Führungskräfte</a:t>
            </a:r>
          </a:p>
          <a:p>
            <a:pPr indent="-432000">
              <a:spcBef>
                <a:spcPts val="2400"/>
              </a:spcBef>
              <a:buClr>
                <a:schemeClr val="accent1"/>
              </a:buClr>
              <a:buFont typeface="Wingdings" panose="05000000000000000000" pitchFamily="2" charset="2"/>
              <a:buChar char="§"/>
            </a:pPr>
            <a:r>
              <a:rPr lang="de-DE" dirty="0"/>
              <a:t>Arbeitnehmer</a:t>
            </a:r>
          </a:p>
        </p:txBody>
      </p:sp>
      <p:sp>
        <p:nvSpPr>
          <p:cNvPr id="5" name="Fußzeilenplatzhalter 4">
            <a:extLst>
              <a:ext uri="{FF2B5EF4-FFF2-40B4-BE49-F238E27FC236}">
                <a16:creationId xmlns:a16="http://schemas.microsoft.com/office/drawing/2014/main" id="{F7496784-D11E-4DDF-EA7F-2D030F881F6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1F65BCEE-7C35-63F0-25A8-9B960DCD982B}"/>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extplatzhalter 6">
            <a:extLst>
              <a:ext uri="{FF2B5EF4-FFF2-40B4-BE49-F238E27FC236}">
                <a16:creationId xmlns:a16="http://schemas.microsoft.com/office/drawing/2014/main" id="{D062B6A7-0004-F9A9-5D5A-599C6906E1C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9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9B028-3FE3-B5AC-5D5E-0CEBA86DC75D}"/>
              </a:ext>
            </a:extLst>
          </p:cNvPr>
          <p:cNvSpPr>
            <a:spLocks noGrp="1"/>
          </p:cNvSpPr>
          <p:nvPr>
            <p:ph type="title"/>
          </p:nvPr>
        </p:nvSpPr>
        <p:spPr/>
        <p:txBody>
          <a:bodyPr/>
          <a:lstStyle/>
          <a:p>
            <a:r>
              <a:rPr lang="de-DE" dirty="0"/>
              <a:t>Deine Ansprechpartner</a:t>
            </a:r>
          </a:p>
        </p:txBody>
      </p:sp>
      <p:sp>
        <p:nvSpPr>
          <p:cNvPr id="3" name="Inhaltsplatzhalter 2">
            <a:extLst>
              <a:ext uri="{FF2B5EF4-FFF2-40B4-BE49-F238E27FC236}">
                <a16:creationId xmlns:a16="http://schemas.microsoft.com/office/drawing/2014/main" id="{4B471B2C-F032-4FAD-EDE3-9C0F9C910EA4}"/>
              </a:ext>
            </a:extLst>
          </p:cNvPr>
          <p:cNvSpPr>
            <a:spLocks noGrp="1"/>
          </p:cNvSpPr>
          <p:nvPr>
            <p:ph sz="quarter" idx="19"/>
          </p:nvPr>
        </p:nvSpPr>
        <p:spPr/>
        <p:txBody>
          <a:bodyPr/>
          <a:lstStyle/>
          <a:p>
            <a:pPr indent="-432000">
              <a:buClr>
                <a:schemeClr val="accent1"/>
              </a:buClr>
              <a:buFont typeface="Wingdings" panose="05000000000000000000" pitchFamily="2" charset="2"/>
              <a:buChar char="§"/>
            </a:pPr>
            <a:r>
              <a:rPr lang="de-DE" sz="2400" dirty="0"/>
              <a:t>Direkter Vorgesetzter</a:t>
            </a:r>
          </a:p>
          <a:p>
            <a:pPr indent="-432000">
              <a:buClr>
                <a:schemeClr val="accent1"/>
              </a:buClr>
              <a:buFont typeface="Wingdings" panose="05000000000000000000" pitchFamily="2" charset="2"/>
              <a:buChar char="§"/>
            </a:pPr>
            <a:r>
              <a:rPr lang="de-DE" sz="2400" dirty="0"/>
              <a:t>Sicherheitsbeauftragter</a:t>
            </a:r>
          </a:p>
          <a:p>
            <a:pPr indent="-432000">
              <a:buClr>
                <a:schemeClr val="accent1"/>
              </a:buClr>
              <a:buFont typeface="Wingdings" panose="05000000000000000000" pitchFamily="2" charset="2"/>
              <a:buChar char="§"/>
            </a:pPr>
            <a:r>
              <a:rPr lang="de-DE" sz="2400" dirty="0"/>
              <a:t>Fachkraft für Arbeitssicherheit</a:t>
            </a:r>
          </a:p>
          <a:p>
            <a:pPr indent="-432000">
              <a:buClr>
                <a:schemeClr val="accent1"/>
              </a:buClr>
              <a:buFont typeface="Wingdings" panose="05000000000000000000" pitchFamily="2" charset="2"/>
              <a:buChar char="§"/>
            </a:pPr>
            <a:r>
              <a:rPr lang="de-DE" sz="2400" dirty="0"/>
              <a:t>Betriebsarzt</a:t>
            </a:r>
          </a:p>
          <a:p>
            <a:pPr indent="-432000">
              <a:buClr>
                <a:schemeClr val="accent1"/>
              </a:buClr>
              <a:buFont typeface="Wingdings" panose="05000000000000000000" pitchFamily="2" charset="2"/>
              <a:buChar char="§"/>
            </a:pPr>
            <a:r>
              <a:rPr lang="de-DE" sz="2400" dirty="0"/>
              <a:t>Betriebsrat</a:t>
            </a:r>
          </a:p>
          <a:p>
            <a:pPr indent="-432000">
              <a:buClr>
                <a:schemeClr val="accent1"/>
              </a:buClr>
              <a:buFont typeface="Wingdings" panose="05000000000000000000" pitchFamily="2" charset="2"/>
              <a:buChar char="§"/>
            </a:pPr>
            <a:r>
              <a:rPr lang="de-DE" sz="2400" dirty="0"/>
              <a:t>Arbeitgeber</a:t>
            </a:r>
          </a:p>
          <a:p>
            <a:pPr indent="-432000">
              <a:buClr>
                <a:schemeClr val="accent1"/>
              </a:buClr>
              <a:buFont typeface="Wingdings" panose="05000000000000000000" pitchFamily="2" charset="2"/>
              <a:buChar char="§"/>
            </a:pPr>
            <a:r>
              <a:rPr lang="de-DE" sz="2400" dirty="0"/>
              <a:t>Berufsgenossenschaft</a:t>
            </a:r>
          </a:p>
          <a:p>
            <a:pPr indent="-432000">
              <a:buClr>
                <a:schemeClr val="accent1"/>
              </a:buClr>
              <a:buFont typeface="Wingdings" panose="05000000000000000000" pitchFamily="2" charset="2"/>
              <a:buChar char="§"/>
            </a:pPr>
            <a:r>
              <a:rPr lang="de-DE" sz="2400" dirty="0"/>
              <a:t>Staatlicher Arbeitsschutz</a:t>
            </a:r>
            <a:endParaRPr lang="de-DE" dirty="0"/>
          </a:p>
        </p:txBody>
      </p:sp>
      <p:sp>
        <p:nvSpPr>
          <p:cNvPr id="4" name="Fußzeilenplatzhalter 3">
            <a:extLst>
              <a:ext uri="{FF2B5EF4-FFF2-40B4-BE49-F238E27FC236}">
                <a16:creationId xmlns:a16="http://schemas.microsoft.com/office/drawing/2014/main" id="{52AC0D2C-E73F-1B68-38B4-ADC4BF18D2F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36BED633-9F89-A195-CE0B-0CFFDDED7DBF}"/>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extplatzhalter 6">
            <a:extLst>
              <a:ext uri="{FF2B5EF4-FFF2-40B4-BE49-F238E27FC236}">
                <a16:creationId xmlns:a16="http://schemas.microsoft.com/office/drawing/2014/main" id="{DE0F6AA4-6E3C-C48D-DD8C-AFAF59FEB05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5400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679EC4E-BA07-9572-8521-33B179A9643A}"/>
              </a:ext>
            </a:extLst>
          </p:cNvPr>
          <p:cNvSpPr>
            <a:spLocks noGrp="1"/>
          </p:cNvSpPr>
          <p:nvPr>
            <p:ph sz="quarter" idx="22"/>
          </p:nvPr>
        </p:nvSpPr>
        <p:spPr>
          <a:xfrm>
            <a:off x="527051" y="1601093"/>
            <a:ext cx="5497513" cy="4495434"/>
          </a:xfrm>
        </p:spPr>
        <p:txBody>
          <a:bodyPr>
            <a:normAutofit/>
          </a:bodyPr>
          <a:lstStyle/>
          <a:p>
            <a:r>
              <a:rPr lang="de-DE"/>
              <a:t>Ganz allgemein: Recht auf einen sicheren Arbeitsplatz</a:t>
            </a:r>
          </a:p>
          <a:p>
            <a:pPr marL="457200" indent="-457200">
              <a:buClr>
                <a:schemeClr val="accent1"/>
              </a:buClr>
              <a:buFont typeface="Wingdings" panose="05000000000000000000" pitchFamily="2" charset="2"/>
              <a:buChar char="§"/>
            </a:pPr>
            <a:r>
              <a:rPr lang="de-DE" b="1"/>
              <a:t>Vorschlagsrecht:</a:t>
            </a:r>
            <a:r>
              <a:rPr lang="de-DE"/>
              <a:t> </a:t>
            </a:r>
            <a:r>
              <a:rPr lang="de-DE" dirty="0"/>
              <a:t>Sie dürfen </a:t>
            </a:r>
            <a:r>
              <a:rPr lang="de-DE"/>
              <a:t>Vorschläge machen, wie der Arbeitsschutz verbessert werden soll</a:t>
            </a:r>
          </a:p>
          <a:p>
            <a:pPr marL="457200" indent="-457200">
              <a:buClr>
                <a:schemeClr val="accent1"/>
              </a:buClr>
              <a:buFont typeface="Wingdings" panose="05000000000000000000" pitchFamily="2" charset="2"/>
              <a:buChar char="§"/>
            </a:pPr>
            <a:r>
              <a:rPr lang="de-DE" b="1"/>
              <a:t>Beschwerderecht:</a:t>
            </a:r>
            <a:r>
              <a:rPr lang="de-DE"/>
              <a:t> Bei Verdacht auf sicherheitstechnische Mängel, können Sie eine Beschwerde einreichen</a:t>
            </a:r>
            <a:endParaRPr lang="de-DE" dirty="0"/>
          </a:p>
        </p:txBody>
      </p:sp>
      <p:pic>
        <p:nvPicPr>
          <p:cNvPr id="8" name="Grafik 7">
            <a:extLst>
              <a:ext uri="{FF2B5EF4-FFF2-40B4-BE49-F238E27FC236}">
                <a16:creationId xmlns:a16="http://schemas.microsoft.com/office/drawing/2014/main" id="{561BD191-969D-1D00-5A73-25B9EBD3531F}"/>
              </a:ext>
            </a:extLst>
          </p:cNvPr>
          <p:cNvPicPr>
            <a:picLocks noChangeAspect="1"/>
          </p:cNvPicPr>
          <p:nvPr/>
        </p:nvPicPr>
        <p:blipFill>
          <a:blip r:embed="rId2" cstate="print">
            <a:extLst>
              <a:ext uri="{28A0092B-C50C-407E-A947-70E740481C1C}">
                <a14:useLocalDpi xmlns:a14="http://schemas.microsoft.com/office/drawing/2010/main" val="0"/>
              </a:ext>
            </a:extLst>
          </a:blip>
          <a:srcRect r="18419" b="1"/>
          <a:stretch/>
        </p:blipFill>
        <p:spPr>
          <a:xfrm>
            <a:off x="6170613" y="1601093"/>
            <a:ext cx="5494337" cy="4495434"/>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6D386A79-7FA9-C001-B14E-4427E080626D}"/>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D084C89C-4777-6860-7067-D6E282EAACF2}"/>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4</a:t>
            </a:fld>
            <a:endParaRPr lang="de-DE"/>
          </a:p>
        </p:txBody>
      </p:sp>
      <p:sp>
        <p:nvSpPr>
          <p:cNvPr id="6" name="Titel 5">
            <a:extLst>
              <a:ext uri="{FF2B5EF4-FFF2-40B4-BE49-F238E27FC236}">
                <a16:creationId xmlns:a16="http://schemas.microsoft.com/office/drawing/2014/main" id="{8594DCD9-07D0-4D4B-67C1-21D898B348E0}"/>
              </a:ext>
            </a:extLst>
          </p:cNvPr>
          <p:cNvSpPr>
            <a:spLocks noGrp="1"/>
          </p:cNvSpPr>
          <p:nvPr>
            <p:ph type="title"/>
          </p:nvPr>
        </p:nvSpPr>
        <p:spPr>
          <a:xfrm>
            <a:off x="525600" y="673200"/>
            <a:ext cx="9121320" cy="360000"/>
          </a:xfrm>
        </p:spPr>
        <p:txBody>
          <a:bodyPr anchor="t">
            <a:normAutofit/>
          </a:bodyPr>
          <a:lstStyle/>
          <a:p>
            <a:r>
              <a:rPr lang="de-DE" dirty="0"/>
              <a:t>Rechte der Arbeitnehmer</a:t>
            </a:r>
          </a:p>
        </p:txBody>
      </p:sp>
      <p:sp>
        <p:nvSpPr>
          <p:cNvPr id="15" name="Text Placeholder 6">
            <a:extLst>
              <a:ext uri="{FF2B5EF4-FFF2-40B4-BE49-F238E27FC236}">
                <a16:creationId xmlns:a16="http://schemas.microsoft.com/office/drawing/2014/main" id="{83E7F903-B025-1505-5720-E2593D7BF9B3}"/>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204642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057C2-BEC6-B9F9-9C70-9079477D058D}"/>
              </a:ext>
            </a:extLst>
          </p:cNvPr>
          <p:cNvSpPr>
            <a:spLocks noGrp="1"/>
          </p:cNvSpPr>
          <p:nvPr>
            <p:ph type="title"/>
          </p:nvPr>
        </p:nvSpPr>
        <p:spPr/>
        <p:txBody>
          <a:bodyPr/>
          <a:lstStyle/>
          <a:p>
            <a:r>
              <a:rPr lang="de-DE" dirty="0"/>
              <a:t>Pflichten der Arbeitnehmer (allgemein)</a:t>
            </a:r>
          </a:p>
        </p:txBody>
      </p:sp>
      <p:sp>
        <p:nvSpPr>
          <p:cNvPr id="3" name="Inhaltsplatzhalter 2">
            <a:extLst>
              <a:ext uri="{FF2B5EF4-FFF2-40B4-BE49-F238E27FC236}">
                <a16:creationId xmlns:a16="http://schemas.microsoft.com/office/drawing/2014/main" id="{6834E7FB-15A9-E84F-6466-A31DBB622705}"/>
              </a:ext>
            </a:extLst>
          </p:cNvPr>
          <p:cNvSpPr>
            <a:spLocks noGrp="1"/>
          </p:cNvSpPr>
          <p:nvPr>
            <p:ph sz="quarter" idx="19"/>
          </p:nvPr>
        </p:nvSpPr>
        <p:spPr/>
        <p:txBody>
          <a:bodyPr/>
          <a:lstStyle/>
          <a:p>
            <a:r>
              <a:rPr lang="de-DE" sz="2400" dirty="0"/>
              <a:t>Jeder Arbeitnehmer/-in ist  verpflichtet,</a:t>
            </a:r>
            <a:br>
              <a:rPr lang="de-DE" sz="2400" dirty="0"/>
            </a:br>
            <a:r>
              <a:rPr lang="de-DE" sz="2400" dirty="0"/>
              <a:t>den Anweisungen des Arbeitgebers Folge zu leisten und</a:t>
            </a:r>
            <a:br>
              <a:rPr lang="de-DE" sz="2400" dirty="0"/>
            </a:br>
            <a:r>
              <a:rPr lang="de-DE" sz="2400" dirty="0"/>
              <a:t>sich aktiv am Arbeitsschutz zu beteiligen.</a:t>
            </a:r>
          </a:p>
          <a:p>
            <a:endParaRPr lang="de-DE" dirty="0"/>
          </a:p>
          <a:p>
            <a:r>
              <a:rPr lang="de-DE" sz="2400" dirty="0">
                <a:solidFill>
                  <a:srgbClr val="FF0000"/>
                </a:solidFill>
              </a:rPr>
              <a:t>Andernfalls gilt dies als Arbeitsverweigerung.</a:t>
            </a:r>
            <a:endParaRPr lang="de-DE" dirty="0"/>
          </a:p>
        </p:txBody>
      </p:sp>
      <p:sp>
        <p:nvSpPr>
          <p:cNvPr id="4" name="Fußzeilenplatzhalter 3">
            <a:extLst>
              <a:ext uri="{FF2B5EF4-FFF2-40B4-BE49-F238E27FC236}">
                <a16:creationId xmlns:a16="http://schemas.microsoft.com/office/drawing/2014/main" id="{9EB3FC05-743D-7573-7B5C-B5FA7900A8C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E687DC0-F81A-626E-F4AC-E3D571CD48F8}"/>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extplatzhalter 6">
            <a:extLst>
              <a:ext uri="{FF2B5EF4-FFF2-40B4-BE49-F238E27FC236}">
                <a16:creationId xmlns:a16="http://schemas.microsoft.com/office/drawing/2014/main" id="{7DE67F04-3690-5F11-0840-34C16A607D0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502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8D00DC2-41B6-2BD1-9EC9-42F2759D2E36}"/>
              </a:ext>
            </a:extLst>
          </p:cNvPr>
          <p:cNvSpPr>
            <a:spLocks noGrp="1"/>
          </p:cNvSpPr>
          <p:nvPr>
            <p:ph sz="quarter" idx="22"/>
          </p:nvPr>
        </p:nvSpPr>
        <p:spPr>
          <a:xfrm>
            <a:off x="527051" y="1601093"/>
            <a:ext cx="5497513" cy="4495434"/>
          </a:xfrm>
        </p:spPr>
        <p:txBody>
          <a:bodyPr>
            <a:normAutofit/>
          </a:bodyPr>
          <a:lstStyle/>
          <a:p>
            <a:pPr marL="432000" indent="-432000">
              <a:buClr>
                <a:schemeClr val="accent1"/>
              </a:buClr>
              <a:buFont typeface="Wingdings" panose="05000000000000000000" pitchFamily="2" charset="2"/>
              <a:buChar char="§"/>
            </a:pPr>
            <a:r>
              <a:rPr lang="de-DE"/>
              <a:t>Unterweisungen aufmerksam verfolgen</a:t>
            </a:r>
          </a:p>
          <a:p>
            <a:pPr marL="432000" indent="-432000">
              <a:buClr>
                <a:schemeClr val="accent1"/>
              </a:buClr>
              <a:buFont typeface="Wingdings" panose="05000000000000000000" pitchFamily="2" charset="2"/>
              <a:buChar char="§"/>
            </a:pPr>
            <a:r>
              <a:rPr lang="de-DE"/>
              <a:t>Fragen stellen, wenn etwas unklar ist</a:t>
            </a:r>
          </a:p>
          <a:p>
            <a:pPr marL="432000" indent="-432000">
              <a:buClr>
                <a:schemeClr val="accent1"/>
              </a:buClr>
              <a:buFont typeface="Wingdings" panose="05000000000000000000" pitchFamily="2" charset="2"/>
              <a:buChar char="§"/>
            </a:pPr>
            <a:r>
              <a:rPr lang="de-DE"/>
              <a:t>das Gelernte gewissenhaft umsetzen</a:t>
            </a:r>
          </a:p>
          <a:p>
            <a:pPr marL="432000" indent="-432000">
              <a:buClr>
                <a:schemeClr val="accent1"/>
              </a:buClr>
              <a:buFont typeface="Wingdings" panose="05000000000000000000" pitchFamily="2" charset="2"/>
              <a:buChar char="§"/>
            </a:pPr>
            <a:r>
              <a:rPr lang="de-DE"/>
              <a:t>eigenständig über Gefahren zu informieren</a:t>
            </a:r>
            <a:endParaRPr lang="de-DE" dirty="0"/>
          </a:p>
        </p:txBody>
      </p:sp>
      <p:pic>
        <p:nvPicPr>
          <p:cNvPr id="8" name="Grafik 7">
            <a:extLst>
              <a:ext uri="{FF2B5EF4-FFF2-40B4-BE49-F238E27FC236}">
                <a16:creationId xmlns:a16="http://schemas.microsoft.com/office/drawing/2014/main" id="{DE42ADCF-3E59-F5C5-C9F7-72A55F258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35678"/>
            <a:ext cx="5494337" cy="3626263"/>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C2B22EA0-F4E7-13D8-B1B2-E2F2F78891D1}"/>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8386FF79-584C-68EE-1975-D50CCCBF708F}"/>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6</a:t>
            </a:fld>
            <a:endParaRPr lang="de-DE"/>
          </a:p>
        </p:txBody>
      </p:sp>
      <p:sp>
        <p:nvSpPr>
          <p:cNvPr id="6" name="Titel 5">
            <a:extLst>
              <a:ext uri="{FF2B5EF4-FFF2-40B4-BE49-F238E27FC236}">
                <a16:creationId xmlns:a16="http://schemas.microsoft.com/office/drawing/2014/main" id="{0658AC46-7F9F-9232-C9B3-89AE9DE40520}"/>
              </a:ext>
            </a:extLst>
          </p:cNvPr>
          <p:cNvSpPr>
            <a:spLocks noGrp="1"/>
          </p:cNvSpPr>
          <p:nvPr>
            <p:ph type="title"/>
          </p:nvPr>
        </p:nvSpPr>
        <p:spPr>
          <a:xfrm>
            <a:off x="525600" y="673200"/>
            <a:ext cx="9121320" cy="360000"/>
          </a:xfrm>
        </p:spPr>
        <p:txBody>
          <a:bodyPr anchor="t">
            <a:normAutofit/>
          </a:bodyPr>
          <a:lstStyle/>
          <a:p>
            <a:r>
              <a:rPr lang="de-DE" dirty="0"/>
              <a:t>Pflicht: Bereitschaft zum Lernen</a:t>
            </a:r>
          </a:p>
        </p:txBody>
      </p:sp>
      <p:sp>
        <p:nvSpPr>
          <p:cNvPr id="15" name="Text Placeholder 6">
            <a:extLst>
              <a:ext uri="{FF2B5EF4-FFF2-40B4-BE49-F238E27FC236}">
                <a16:creationId xmlns:a16="http://schemas.microsoft.com/office/drawing/2014/main" id="{FD8DEDF5-EDF4-DD03-DF45-1C64CD1BA2F7}"/>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28803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747F9-4F2D-85F3-C6C9-C0BE36945993}"/>
              </a:ext>
            </a:extLst>
          </p:cNvPr>
          <p:cNvSpPr>
            <a:spLocks noGrp="1"/>
          </p:cNvSpPr>
          <p:nvPr>
            <p:ph type="title"/>
          </p:nvPr>
        </p:nvSpPr>
        <p:spPr/>
        <p:txBody>
          <a:bodyPr/>
          <a:lstStyle/>
          <a:p>
            <a:r>
              <a:rPr lang="de-DE" dirty="0"/>
              <a:t>Pflicht: Anweisungen befolgen</a:t>
            </a:r>
          </a:p>
        </p:txBody>
      </p:sp>
      <p:sp>
        <p:nvSpPr>
          <p:cNvPr id="3" name="Inhaltsplatzhalter 2">
            <a:extLst>
              <a:ext uri="{FF2B5EF4-FFF2-40B4-BE49-F238E27FC236}">
                <a16:creationId xmlns:a16="http://schemas.microsoft.com/office/drawing/2014/main" id="{AA1B08B7-E9BB-2532-14F5-34604D272345}"/>
              </a:ext>
            </a:extLst>
          </p:cNvPr>
          <p:cNvSpPr>
            <a:spLocks noGrp="1"/>
          </p:cNvSpPr>
          <p:nvPr>
            <p:ph sz="quarter" idx="19"/>
          </p:nvPr>
        </p:nvSpPr>
        <p:spPr/>
        <p:txBody>
          <a:bodyPr/>
          <a:lstStyle/>
          <a:p>
            <a:pPr marL="432000" indent="-432000">
              <a:buClr>
                <a:schemeClr val="accent1"/>
              </a:buClr>
              <a:buFont typeface="Wingdings" panose="05000000000000000000" pitchFamily="2" charset="2"/>
              <a:buChar char="§"/>
            </a:pPr>
            <a:r>
              <a:rPr lang="de-DE" sz="2400" dirty="0"/>
              <a:t>Sicherheitstechnische Anweisungen befolgen</a:t>
            </a:r>
          </a:p>
          <a:p>
            <a:pPr marL="432000" indent="-432000">
              <a:buClr>
                <a:schemeClr val="accent1"/>
              </a:buClr>
              <a:buFont typeface="Wingdings" panose="05000000000000000000" pitchFamily="2" charset="2"/>
              <a:buChar char="§"/>
            </a:pPr>
            <a:r>
              <a:rPr lang="de-DE" sz="2400" dirty="0"/>
              <a:t>Schutzeinrichtungen nicht manipulieren</a:t>
            </a:r>
          </a:p>
          <a:p>
            <a:pPr marL="432000" indent="-432000">
              <a:buClr>
                <a:schemeClr val="accent1"/>
              </a:buClr>
              <a:buFont typeface="Wingdings" panose="05000000000000000000" pitchFamily="2" charset="2"/>
              <a:buChar char="§"/>
            </a:pPr>
            <a:r>
              <a:rPr lang="de-DE" sz="2400" dirty="0"/>
              <a:t>Maschinen, Werkzeuge und sonstige Geräte bestimmungsgemäß</a:t>
            </a:r>
            <a:br>
              <a:rPr lang="de-DE" sz="2400" dirty="0"/>
            </a:br>
            <a:r>
              <a:rPr lang="de-DE" sz="2400" dirty="0"/>
              <a:t>und nur nach Unterweisung einsetzen</a:t>
            </a:r>
          </a:p>
          <a:p>
            <a:pPr marL="432000" indent="-432000">
              <a:buClr>
                <a:schemeClr val="accent1"/>
              </a:buClr>
              <a:buFont typeface="Wingdings" panose="05000000000000000000" pitchFamily="2" charset="2"/>
              <a:buChar char="§"/>
            </a:pPr>
            <a:r>
              <a:rPr lang="de-DE" sz="2400" dirty="0"/>
              <a:t>Gefahrenbereiche nur mit entsprechender Erlaubnis betreten</a:t>
            </a:r>
            <a:endParaRPr lang="de-DE" dirty="0"/>
          </a:p>
        </p:txBody>
      </p:sp>
      <p:sp>
        <p:nvSpPr>
          <p:cNvPr id="4" name="Fußzeilenplatzhalter 3">
            <a:extLst>
              <a:ext uri="{FF2B5EF4-FFF2-40B4-BE49-F238E27FC236}">
                <a16:creationId xmlns:a16="http://schemas.microsoft.com/office/drawing/2014/main" id="{292618DE-5BA7-1AEB-F86C-F24E3C67C8F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EE4E4310-A72F-C7F1-5F11-E51256F95070}"/>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extplatzhalter 6">
            <a:extLst>
              <a:ext uri="{FF2B5EF4-FFF2-40B4-BE49-F238E27FC236}">
                <a16:creationId xmlns:a16="http://schemas.microsoft.com/office/drawing/2014/main" id="{826B3757-42D9-4C68-B71E-6F18ABE54974}"/>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64505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9508DB4-C56F-029E-2947-AB594585BF92}"/>
              </a:ext>
            </a:extLst>
          </p:cNvPr>
          <p:cNvSpPr>
            <a:spLocks noGrp="1"/>
          </p:cNvSpPr>
          <p:nvPr>
            <p:ph sz="quarter" idx="22"/>
          </p:nvPr>
        </p:nvSpPr>
        <p:spPr>
          <a:xfrm>
            <a:off x="527051" y="1601093"/>
            <a:ext cx="5497513" cy="4495434"/>
          </a:xfrm>
        </p:spPr>
        <p:txBody>
          <a:bodyPr>
            <a:normAutofit/>
          </a:bodyPr>
          <a:lstStyle/>
          <a:p>
            <a:pPr marL="0" indent="0">
              <a:spcBef>
                <a:spcPts val="2400"/>
              </a:spcBef>
              <a:buNone/>
            </a:pPr>
            <a:r>
              <a:rPr lang="de-DE"/>
              <a:t>Melden Sie jede erkannte Gefahr Ihrem Vorgesetzten, z.B.:</a:t>
            </a:r>
          </a:p>
          <a:p>
            <a:pPr marL="432000" indent="-432000">
              <a:buClr>
                <a:schemeClr val="accent1"/>
              </a:buClr>
              <a:buFont typeface="Wingdings" panose="05000000000000000000" pitchFamily="2" charset="2"/>
              <a:buChar char="§"/>
            </a:pPr>
            <a:r>
              <a:rPr lang="de-DE"/>
              <a:t>defekte elektrische Leitungen</a:t>
            </a:r>
          </a:p>
          <a:p>
            <a:pPr marL="432000" indent="-432000">
              <a:buClr>
                <a:schemeClr val="accent1"/>
              </a:buClr>
              <a:buFont typeface="Wingdings" panose="05000000000000000000" pitchFamily="2" charset="2"/>
              <a:buChar char="§"/>
            </a:pPr>
            <a:r>
              <a:rPr lang="de-DE"/>
              <a:t>fehlende Abdeckungen an Maschinen</a:t>
            </a:r>
          </a:p>
          <a:p>
            <a:pPr marL="432000" indent="-432000">
              <a:buClr>
                <a:schemeClr val="accent1"/>
              </a:buClr>
              <a:buFont typeface="Wingdings" panose="05000000000000000000" pitchFamily="2" charset="2"/>
              <a:buChar char="§"/>
            </a:pPr>
            <a:r>
              <a:rPr lang="de-DE"/>
              <a:t>austretende heiße Dämpfe oder Flüssigkeiten</a:t>
            </a:r>
          </a:p>
          <a:p>
            <a:pPr marL="432000" indent="-432000">
              <a:buClr>
                <a:schemeClr val="accent1"/>
              </a:buClr>
              <a:buFont typeface="Wingdings" panose="05000000000000000000" pitchFamily="2" charset="2"/>
              <a:buChar char="§"/>
            </a:pPr>
            <a:r>
              <a:rPr lang="de-DE"/>
              <a:t>Stolperfallen oder glatte Oberflächen auf Wegen</a:t>
            </a:r>
            <a:endParaRPr lang="de-DE" dirty="0"/>
          </a:p>
        </p:txBody>
      </p:sp>
      <p:pic>
        <p:nvPicPr>
          <p:cNvPr id="8" name="Grafik 7">
            <a:extLst>
              <a:ext uri="{FF2B5EF4-FFF2-40B4-BE49-F238E27FC236}">
                <a16:creationId xmlns:a16="http://schemas.microsoft.com/office/drawing/2014/main" id="{F422E4CF-0186-66CB-2DBB-05BAA4C01BE2}"/>
              </a:ext>
            </a:extLst>
          </p:cNvPr>
          <p:cNvPicPr>
            <a:picLocks noChangeAspect="1"/>
          </p:cNvPicPr>
          <p:nvPr/>
        </p:nvPicPr>
        <p:blipFill>
          <a:blip r:embed="rId2" cstate="print">
            <a:extLst>
              <a:ext uri="{28A0092B-C50C-407E-A947-70E740481C1C}">
                <a14:useLocalDpi xmlns:a14="http://schemas.microsoft.com/office/drawing/2010/main" val="0"/>
              </a:ext>
            </a:extLst>
          </a:blip>
          <a:srcRect r="18419" b="1"/>
          <a:stretch/>
        </p:blipFill>
        <p:spPr>
          <a:xfrm>
            <a:off x="6170613" y="1601093"/>
            <a:ext cx="5494337" cy="4495434"/>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E9206BBF-4506-C3CD-1AE3-71C8EF60DADD}"/>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4A893A44-033E-1889-8D2B-74338F2D81CB}"/>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8</a:t>
            </a:fld>
            <a:endParaRPr lang="de-DE"/>
          </a:p>
        </p:txBody>
      </p:sp>
      <p:sp>
        <p:nvSpPr>
          <p:cNvPr id="6" name="Titel 5">
            <a:extLst>
              <a:ext uri="{FF2B5EF4-FFF2-40B4-BE49-F238E27FC236}">
                <a16:creationId xmlns:a16="http://schemas.microsoft.com/office/drawing/2014/main" id="{CCABC677-861C-3ABB-B16A-1DA12FA64F3F}"/>
              </a:ext>
            </a:extLst>
          </p:cNvPr>
          <p:cNvSpPr>
            <a:spLocks noGrp="1"/>
          </p:cNvSpPr>
          <p:nvPr>
            <p:ph type="title"/>
          </p:nvPr>
        </p:nvSpPr>
        <p:spPr>
          <a:xfrm>
            <a:off x="525600" y="673200"/>
            <a:ext cx="9121320" cy="360000"/>
          </a:xfrm>
        </p:spPr>
        <p:txBody>
          <a:bodyPr anchor="t">
            <a:normAutofit/>
          </a:bodyPr>
          <a:lstStyle/>
          <a:p>
            <a:r>
              <a:rPr lang="de-DE" dirty="0"/>
              <a:t>Pflicht: Gefahren melden</a:t>
            </a:r>
          </a:p>
        </p:txBody>
      </p:sp>
      <p:sp>
        <p:nvSpPr>
          <p:cNvPr id="15" name="Text Placeholder 6">
            <a:extLst>
              <a:ext uri="{FF2B5EF4-FFF2-40B4-BE49-F238E27FC236}">
                <a16:creationId xmlns:a16="http://schemas.microsoft.com/office/drawing/2014/main" id="{B7039E36-F2F7-E66A-F6B8-9C3266A86756}"/>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16611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EA32DE-9522-89A0-DB33-DBF48E586586}"/>
              </a:ext>
            </a:extLst>
          </p:cNvPr>
          <p:cNvSpPr>
            <a:spLocks noGrp="1"/>
          </p:cNvSpPr>
          <p:nvPr>
            <p:ph sz="quarter" idx="22"/>
          </p:nvPr>
        </p:nvSpPr>
        <p:spPr>
          <a:xfrm>
            <a:off x="527051" y="1601093"/>
            <a:ext cx="5497513" cy="4495434"/>
          </a:xfrm>
        </p:spPr>
        <p:txBody>
          <a:bodyPr>
            <a:normAutofit/>
          </a:bodyPr>
          <a:lstStyle/>
          <a:p>
            <a:pPr marL="0" indent="0">
              <a:spcBef>
                <a:spcPts val="2400"/>
              </a:spcBef>
              <a:buNone/>
            </a:pPr>
            <a:r>
              <a:rPr lang="de-DE"/>
              <a:t>Seien Sie ein Vorbild!</a:t>
            </a:r>
          </a:p>
          <a:p>
            <a:pPr marL="342900" indent="-342900">
              <a:spcBef>
                <a:spcPts val="2400"/>
              </a:spcBef>
              <a:buClr>
                <a:schemeClr val="accent1"/>
              </a:buClr>
              <a:buFont typeface="Wingdings" panose="05000000000000000000" pitchFamily="2" charset="2"/>
              <a:buChar char="§"/>
            </a:pPr>
            <a:r>
              <a:rPr lang="de-DE"/>
              <a:t>Vermeiden Sie die Gefährdung Ihrer Kollegen</a:t>
            </a:r>
          </a:p>
          <a:p>
            <a:pPr marL="342900" indent="-342900">
              <a:spcBef>
                <a:spcPts val="2400"/>
              </a:spcBef>
              <a:buClr>
                <a:schemeClr val="accent1"/>
              </a:buClr>
              <a:buFont typeface="Wingdings" panose="05000000000000000000" pitchFamily="2" charset="2"/>
              <a:buChar char="§"/>
            </a:pPr>
            <a:r>
              <a:rPr lang="de-DE"/>
              <a:t>Machen sie andere auf Gefahren aufmerksam</a:t>
            </a:r>
          </a:p>
          <a:p>
            <a:pPr marL="342900" indent="-342900">
              <a:spcBef>
                <a:spcPts val="1800"/>
              </a:spcBef>
              <a:buClr>
                <a:schemeClr val="accent1"/>
              </a:buClr>
              <a:buFont typeface="Wingdings" panose="05000000000000000000" pitchFamily="2" charset="2"/>
              <a:buChar char="§"/>
            </a:pPr>
            <a:r>
              <a:rPr lang="de-DE"/>
              <a:t>Erlernen Sie die Regeln der Ersten Hilfe</a:t>
            </a:r>
          </a:p>
          <a:p>
            <a:pPr marL="342900" indent="-342900">
              <a:spcBef>
                <a:spcPts val="1800"/>
              </a:spcBef>
              <a:buClr>
                <a:schemeClr val="accent1"/>
              </a:buClr>
              <a:buFont typeface="Wingdings" panose="05000000000000000000" pitchFamily="2" charset="2"/>
              <a:buChar char="§"/>
            </a:pPr>
            <a:r>
              <a:rPr lang="de-DE"/>
              <a:t>Melden Sie Kollegen, die sich in Gefahr bringen</a:t>
            </a:r>
            <a:endParaRPr lang="de-DE" dirty="0"/>
          </a:p>
        </p:txBody>
      </p:sp>
      <p:pic>
        <p:nvPicPr>
          <p:cNvPr id="8" name="Grafik 7">
            <a:extLst>
              <a:ext uri="{FF2B5EF4-FFF2-40B4-BE49-F238E27FC236}">
                <a16:creationId xmlns:a16="http://schemas.microsoft.com/office/drawing/2014/main" id="{E5D070B1-2D18-5AA1-0677-70A31BD46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430" y="1601093"/>
            <a:ext cx="3000702" cy="4495434"/>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2912CB60-255E-C693-52D4-A6BFB81396C3}"/>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12D2A919-8EE7-92AA-1C6A-F70229E06CA9}"/>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9</a:t>
            </a:fld>
            <a:endParaRPr lang="de-DE"/>
          </a:p>
        </p:txBody>
      </p:sp>
      <p:sp>
        <p:nvSpPr>
          <p:cNvPr id="6" name="Titel 5">
            <a:extLst>
              <a:ext uri="{FF2B5EF4-FFF2-40B4-BE49-F238E27FC236}">
                <a16:creationId xmlns:a16="http://schemas.microsoft.com/office/drawing/2014/main" id="{9F7F3226-276F-3C81-9F4C-512DFEB32411}"/>
              </a:ext>
            </a:extLst>
          </p:cNvPr>
          <p:cNvSpPr>
            <a:spLocks noGrp="1"/>
          </p:cNvSpPr>
          <p:nvPr>
            <p:ph type="title"/>
          </p:nvPr>
        </p:nvSpPr>
        <p:spPr>
          <a:xfrm>
            <a:off x="525600" y="673200"/>
            <a:ext cx="9121320" cy="360000"/>
          </a:xfrm>
        </p:spPr>
        <p:txBody>
          <a:bodyPr anchor="t">
            <a:normAutofit/>
          </a:bodyPr>
          <a:lstStyle/>
          <a:p>
            <a:r>
              <a:rPr lang="de-DE" dirty="0"/>
              <a:t>Pflicht: Andere schützen</a:t>
            </a:r>
          </a:p>
        </p:txBody>
      </p:sp>
      <p:sp>
        <p:nvSpPr>
          <p:cNvPr id="15" name="Text Placeholder 6">
            <a:extLst>
              <a:ext uri="{FF2B5EF4-FFF2-40B4-BE49-F238E27FC236}">
                <a16:creationId xmlns:a16="http://schemas.microsoft.com/office/drawing/2014/main" id="{D8B66450-4CD6-506C-3363-A763A5D9F6CE}"/>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157910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2.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CB2B41-5664-4C59-9600-B8E994170EF9}">
  <ds:schemaRefs>
    <ds:schemaRef ds:uri="http://purl.org/dc/dcmitype/"/>
    <ds:schemaRef ds:uri="http://schemas.microsoft.com/office/2006/metadata/properties"/>
    <ds:schemaRef ds:uri="http://schemas.microsoft.com/office/2006/documentManagement/types"/>
    <ds:schemaRef ds:uri="http://purl.org/dc/terms/"/>
    <ds:schemaRef ds:uri="bbb3f655-f267-4a84-b742-532fbc77d0ab"/>
    <ds:schemaRef ds:uri="http://purl.org/dc/elements/1.1/"/>
    <ds:schemaRef ds:uri="http://schemas.microsoft.com/office/infopath/2007/PartnerControls"/>
    <ds:schemaRef ds:uri="http://schemas.openxmlformats.org/package/2006/metadata/core-properties"/>
    <ds:schemaRef ds:uri="f5f3c0c8-cb47-4a26-91a1-a44bb453924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342</Words>
  <Application>Microsoft Office PowerPoint</Application>
  <PresentationFormat>Breitbild</PresentationFormat>
  <Paragraphs>75</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Symbol</vt:lpstr>
      <vt:lpstr>Wingdings</vt:lpstr>
      <vt:lpstr>1_TeachToProtect Unterweisung</vt:lpstr>
      <vt:lpstr>rechte und pflichten der Mitarbeiter</vt:lpstr>
      <vt:lpstr>Rechtliche Grundlage (Arbeitsschutzgesetz)</vt:lpstr>
      <vt:lpstr>Deine Ansprechpartner</vt:lpstr>
      <vt:lpstr>Rechte der Arbeitnehmer</vt:lpstr>
      <vt:lpstr>Pflichten der Arbeitnehmer (allgemein)</vt:lpstr>
      <vt:lpstr>Pflicht: Bereitschaft zum Lernen</vt:lpstr>
      <vt:lpstr>Pflicht: Anweisungen befolgen</vt:lpstr>
      <vt:lpstr>Pflicht: Gefahren melden</vt:lpstr>
      <vt:lpstr>Pflicht: Andere schützen</vt:lpstr>
      <vt:lpstr>Pflichten im Umgang mit der Persönlichen Schutzausrüstung</vt:lpstr>
      <vt:lpstr>Zusammenfassung</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27</cp:revision>
  <dcterms:created xsi:type="dcterms:W3CDTF">2022-10-23T09:49:27Z</dcterms:created>
  <dcterms:modified xsi:type="dcterms:W3CDTF">2025-02-16T07:11:27Z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