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365" r:id="rId2"/>
    <p:sldId id="369" r:id="rId3"/>
    <p:sldId id="370" r:id="rId4"/>
    <p:sldId id="371" r:id="rId5"/>
    <p:sldId id="372" r:id="rId6"/>
    <p:sldId id="373" r:id="rId7"/>
    <p:sldId id="374" r:id="rId8"/>
    <p:sldId id="368" r:id="rId9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567">
          <p15:clr>
            <a:srgbClr val="A4A3A4"/>
          </p15:clr>
        </p15:guide>
        <p15:guide id="2" orient="horz" pos="2744">
          <p15:clr>
            <a:srgbClr val="A4A3A4"/>
          </p15:clr>
        </p15:guide>
        <p15:guide id="3" orient="horz" pos="5193">
          <p15:clr>
            <a:srgbClr val="A4A3A4"/>
          </p15:clr>
        </p15:guide>
        <p15:guide id="4" pos="346">
          <p15:clr>
            <a:srgbClr val="A4A3A4"/>
          </p15:clr>
        </p15:guide>
        <p15:guide id="5" pos="397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125C36"/>
    <a:srgbClr val="0E61A5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76" autoAdjust="0"/>
    <p:restoredTop sz="97128" autoAdjust="0"/>
  </p:normalViewPr>
  <p:slideViewPr>
    <p:cSldViewPr>
      <p:cViewPr>
        <p:scale>
          <a:sx n="100" d="100"/>
          <a:sy n="100" d="100"/>
        </p:scale>
        <p:origin x="-1142" y="-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1" d="100"/>
          <a:sy n="71" d="100"/>
        </p:scale>
        <p:origin x="2923" y="58"/>
      </p:cViewPr>
      <p:guideLst>
        <p:guide orient="horz" pos="567"/>
        <p:guide orient="horz" pos="2744"/>
        <p:guide orient="horz" pos="5193"/>
        <p:guide pos="346"/>
        <p:guide pos="397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734800" cy="403200"/>
          </a:xfrm>
          <a:prstGeom prst="rect">
            <a:avLst/>
          </a:prstGeom>
          <a:solidFill>
            <a:schemeClr val="accent2"/>
          </a:solidFill>
        </p:spPr>
        <p:txBody>
          <a:bodyPr vert="horz" lIns="540000" tIns="45720" rIns="91440" bIns="45720" rtlCol="0" anchor="ctr"/>
          <a:lstStyle>
            <a:lvl1pPr algn="l">
              <a:defRPr sz="1200"/>
            </a:lvl1pPr>
          </a:lstStyle>
          <a:p>
            <a:endParaRPr lang="de-DE">
              <a:solidFill>
                <a:schemeClr val="bg1"/>
              </a:solidFill>
            </a:endParaRPr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5878800" y="0"/>
            <a:ext cx="979200" cy="403200"/>
          </a:xfrm>
          <a:prstGeom prst="rect">
            <a:avLst/>
          </a:prstGeom>
          <a:solidFill>
            <a:schemeClr val="bg2"/>
          </a:solidFill>
        </p:spPr>
        <p:txBody>
          <a:bodyPr vert="horz" lIns="91440" tIns="45720" rIns="91440" bIns="45720" rtlCol="0" anchor="ctr" anchorCtr="0"/>
          <a:lstStyle>
            <a:lvl1pPr algn="r">
              <a:defRPr sz="1200"/>
            </a:lvl1pPr>
          </a:lstStyle>
          <a:p>
            <a:fld id="{F29BFF75-E182-4EE8-AA68-3F03A780E5F7}" type="datetimeFigureOut">
              <a:rPr lang="de-DE" smtClean="0">
                <a:solidFill>
                  <a:schemeClr val="accent1"/>
                </a:solidFill>
              </a:rPr>
              <a:pPr/>
              <a:t>10.05.2019</a:t>
            </a:fld>
            <a:endParaRPr lang="de-DE">
              <a:solidFill>
                <a:schemeClr val="accent1"/>
              </a:solidFill>
            </a:endParaRPr>
          </a:p>
        </p:txBody>
      </p:sp>
      <p:sp>
        <p:nvSpPr>
          <p:cNvPr id="9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550800" y="8770458"/>
            <a:ext cx="547200" cy="352800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r">
              <a:defRPr sz="1200"/>
            </a:lvl1pPr>
          </a:lstStyle>
          <a:p>
            <a:pPr algn="l"/>
            <a:fld id="{253BB6F2-03BD-4F8F-B311-62B418DAEEDF}" type="slidenum">
              <a:rPr lang="de-DE" smtClean="0">
                <a:solidFill>
                  <a:schemeClr val="accent1"/>
                </a:solidFill>
              </a:rPr>
              <a:pPr algn="l"/>
              <a:t>‹Nr.›</a:t>
            </a:fld>
            <a:endParaRPr lang="de-DE">
              <a:solidFill>
                <a:schemeClr val="accent1"/>
              </a:solidFill>
            </a:endParaRPr>
          </a:p>
        </p:txBody>
      </p:sp>
      <p:pic>
        <p:nvPicPr>
          <p:cNvPr id="10" name="Grafik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2515" y="8766858"/>
            <a:ext cx="2084117" cy="3600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6763290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733256" cy="404664"/>
          </a:xfrm>
          <a:prstGeom prst="rect">
            <a:avLst/>
          </a:prstGeom>
          <a:solidFill>
            <a:schemeClr val="accent2"/>
          </a:solidFill>
        </p:spPr>
        <p:txBody>
          <a:bodyPr vert="horz" lIns="54000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5877272" y="0"/>
            <a:ext cx="979140" cy="404664"/>
          </a:xfrm>
          <a:prstGeom prst="rect">
            <a:avLst/>
          </a:prstGeom>
          <a:solidFill>
            <a:schemeClr val="bg2"/>
          </a:solidFill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F726AE14-046B-45DB-B2A1-C1397E5D8E1C}" type="datetimeFigureOut">
              <a:rPr lang="de-DE" smtClean="0"/>
              <a:pPr/>
              <a:t>10.05.2019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542083" y="812476"/>
            <a:ext cx="5191173" cy="3893380"/>
          </a:xfrm>
          <a:prstGeom prst="rect">
            <a:avLst/>
          </a:prstGeom>
          <a:noFill/>
          <a:ln w="6350">
            <a:solidFill>
              <a:schemeClr val="accent1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542083" y="4932040"/>
            <a:ext cx="5191173" cy="345638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10" name="Foliennummernplatzhalter 4"/>
          <p:cNvSpPr>
            <a:spLocks noGrp="1"/>
          </p:cNvSpPr>
          <p:nvPr>
            <p:ph type="sldNum" sz="quarter" idx="5"/>
          </p:nvPr>
        </p:nvSpPr>
        <p:spPr>
          <a:xfrm>
            <a:off x="550800" y="8770458"/>
            <a:ext cx="547200" cy="352800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r">
              <a:defRPr sz="1200"/>
            </a:lvl1pPr>
          </a:lstStyle>
          <a:p>
            <a:pPr algn="l"/>
            <a:fld id="{253BB6F2-03BD-4F8F-B311-62B418DAEEDF}" type="slidenum">
              <a:rPr lang="de-DE" smtClean="0">
                <a:solidFill>
                  <a:schemeClr val="accent1"/>
                </a:solidFill>
              </a:rPr>
              <a:pPr algn="l"/>
              <a:t>‹Nr.›</a:t>
            </a:fld>
            <a:endParaRPr lang="de-DE">
              <a:solidFill>
                <a:schemeClr val="accent1"/>
              </a:solidFill>
            </a:endParaRPr>
          </a:p>
        </p:txBody>
      </p:sp>
      <p:pic>
        <p:nvPicPr>
          <p:cNvPr id="11" name="Grafik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2515" y="8766858"/>
            <a:ext cx="2084117" cy="3600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4765178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7800" indent="-177800" algn="l" defTabSz="914400" rtl="0" eaLnBrk="1" latinLnBrk="0" hangingPunct="1">
      <a:buFont typeface="Wingdings" panose="05000000000000000000" pitchFamily="2" charset="2"/>
      <a:buChar char="§"/>
      <a:defRPr sz="1200" kern="1200">
        <a:solidFill>
          <a:schemeClr val="accent1"/>
        </a:solidFill>
        <a:latin typeface="+mn-lt"/>
        <a:ea typeface="+mn-ea"/>
        <a:cs typeface="+mn-cs"/>
      </a:defRPr>
    </a:lvl1pPr>
    <a:lvl2pPr marL="355600" indent="-17780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accent1"/>
        </a:solidFill>
        <a:latin typeface="+mn-lt"/>
        <a:ea typeface="+mn-ea"/>
        <a:cs typeface="+mn-cs"/>
      </a:defRPr>
    </a:lvl2pPr>
    <a:lvl3pPr marL="534988" indent="-179388" algn="l" defTabSz="914400" rtl="0" eaLnBrk="1" latinLnBrk="0" hangingPunct="1">
      <a:buFont typeface="Symbol" panose="05050102010706020507" pitchFamily="18" charset="2"/>
      <a:buChar char="-"/>
      <a:defRPr sz="1050" kern="1200">
        <a:solidFill>
          <a:schemeClr val="accent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541338" y="812800"/>
            <a:ext cx="5191125" cy="389255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549275" y="8731128"/>
            <a:ext cx="547093" cy="351283"/>
          </a:xfrm>
          <a:prstGeom prst="rect">
            <a:avLst/>
          </a:prstGeom>
        </p:spPr>
        <p:txBody>
          <a:bodyPr/>
          <a:lstStyle/>
          <a:p>
            <a:fld id="{7F407CD1-FDBF-4BA2-B1E3-14367FC4DBB1}" type="slidenum">
              <a:rPr lang="de-DE" smtClean="0"/>
              <a:pPr/>
              <a:t>1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17247366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541338" y="812800"/>
            <a:ext cx="5191125" cy="389255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549275" y="8731128"/>
            <a:ext cx="547093" cy="351283"/>
          </a:xfrm>
          <a:prstGeom prst="rect">
            <a:avLst/>
          </a:prstGeom>
        </p:spPr>
        <p:txBody>
          <a:bodyPr/>
          <a:lstStyle/>
          <a:p>
            <a:fld id="{7F407CD1-FDBF-4BA2-B1E3-14367FC4DBB1}" type="slidenum">
              <a:rPr lang="de-DE" smtClean="0"/>
              <a:pPr/>
              <a:t>8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19586472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 userDrawn="1"/>
        </p:nvSpPr>
        <p:spPr>
          <a:xfrm>
            <a:off x="0" y="0"/>
            <a:ext cx="9144000" cy="44371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27584" y="2708920"/>
            <a:ext cx="7776666" cy="1189373"/>
          </a:xfrm>
        </p:spPr>
        <p:txBody>
          <a:bodyPr/>
          <a:lstStyle>
            <a:lvl1pPr>
              <a:lnSpc>
                <a:spcPct val="100000"/>
              </a:lnSpc>
              <a:defRPr sz="4000" b="0">
                <a:solidFill>
                  <a:schemeClr val="bg1"/>
                </a:solidFill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827584" y="4528135"/>
            <a:ext cx="7776666" cy="413033"/>
          </a:xfrm>
        </p:spPr>
        <p:txBody>
          <a:bodyPr>
            <a:noAutofit/>
          </a:bodyPr>
          <a:lstStyle>
            <a:lvl1pPr marL="0" indent="0" algn="l">
              <a:buNone/>
              <a:defRPr sz="1600" cap="all" baseline="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pic>
        <p:nvPicPr>
          <p:cNvPr id="11" name="Grafik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5373216"/>
            <a:ext cx="2891179" cy="1010617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729154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 blau/gr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 userDrawn="1"/>
        </p:nvSpPr>
        <p:spPr>
          <a:xfrm>
            <a:off x="2051720" y="4697275"/>
            <a:ext cx="6552593" cy="1440000"/>
          </a:xfrm>
          <a:prstGeom prst="rect">
            <a:avLst/>
          </a:prstGeom>
          <a:solidFill>
            <a:schemeClr val="bg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sp>
        <p:nvSpPr>
          <p:cNvPr id="8" name="Rechteck 7"/>
          <p:cNvSpPr/>
          <p:nvPr userDrawn="1"/>
        </p:nvSpPr>
        <p:spPr>
          <a:xfrm>
            <a:off x="468313" y="4697275"/>
            <a:ext cx="1439391" cy="1440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sp>
        <p:nvSpPr>
          <p:cNvPr id="2" name="Rechteck 1"/>
          <p:cNvSpPr/>
          <p:nvPr userDrawn="1"/>
        </p:nvSpPr>
        <p:spPr>
          <a:xfrm>
            <a:off x="468313" y="1628775"/>
            <a:ext cx="8136000" cy="2923200"/>
          </a:xfrm>
          <a:prstGeom prst="rect">
            <a:avLst/>
          </a:prstGeom>
          <a:solidFill>
            <a:schemeClr val="accent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564BF1B-7A00-4FDB-9ACC-13A0BEC11AB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© 2018 - Unterweisung Plus</a:t>
            </a:r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7" name="Inhaltsplatzhalter 6"/>
          <p:cNvSpPr>
            <a:spLocks noGrp="1"/>
          </p:cNvSpPr>
          <p:nvPr>
            <p:ph sz="quarter" idx="18"/>
          </p:nvPr>
        </p:nvSpPr>
        <p:spPr>
          <a:xfrm>
            <a:off x="468376" y="1628775"/>
            <a:ext cx="8135937" cy="29225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12" name="Inhaltsplatzhalter 6"/>
          <p:cNvSpPr>
            <a:spLocks noGrp="1"/>
          </p:cNvSpPr>
          <p:nvPr>
            <p:ph sz="quarter" idx="19"/>
          </p:nvPr>
        </p:nvSpPr>
        <p:spPr>
          <a:xfrm>
            <a:off x="468313" y="4697275"/>
            <a:ext cx="1439391" cy="144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16" name="Inhaltsplatzhalter 15"/>
          <p:cNvSpPr>
            <a:spLocks noGrp="1"/>
          </p:cNvSpPr>
          <p:nvPr>
            <p:ph sz="quarter" idx="20"/>
          </p:nvPr>
        </p:nvSpPr>
        <p:spPr>
          <a:xfrm>
            <a:off x="2051050" y="4697413"/>
            <a:ext cx="6553200" cy="1439862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</p:spTree>
    <p:extLst>
      <p:ext uri="{BB962C8B-B14F-4D97-AF65-F5344CB8AC3E}">
        <p14:creationId xmlns="" xmlns:p14="http://schemas.microsoft.com/office/powerpoint/2010/main" val="1035619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 bunt - Varian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 userDrawn="1"/>
        </p:nvSpPr>
        <p:spPr>
          <a:xfrm>
            <a:off x="468312" y="3186000"/>
            <a:ext cx="4986000" cy="2952000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sp>
        <p:nvSpPr>
          <p:cNvPr id="8" name="Rechteck 7"/>
          <p:cNvSpPr/>
          <p:nvPr userDrawn="1"/>
        </p:nvSpPr>
        <p:spPr>
          <a:xfrm>
            <a:off x="5572800" y="3186000"/>
            <a:ext cx="3031200" cy="2952000"/>
          </a:xfrm>
          <a:prstGeom prst="rect">
            <a:avLst/>
          </a:prstGeom>
          <a:solidFill>
            <a:schemeClr val="bg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sp>
        <p:nvSpPr>
          <p:cNvPr id="2" name="Rechteck 1"/>
          <p:cNvSpPr/>
          <p:nvPr userDrawn="1"/>
        </p:nvSpPr>
        <p:spPr>
          <a:xfrm>
            <a:off x="468312" y="1627200"/>
            <a:ext cx="4986000" cy="1418400"/>
          </a:xfrm>
          <a:prstGeom prst="rect">
            <a:avLst/>
          </a:prstGeom>
          <a:solidFill>
            <a:schemeClr val="accent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564BF1B-7A00-4FDB-9ACC-13A0BEC11AB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9" name="Rechteck 8"/>
          <p:cNvSpPr/>
          <p:nvPr userDrawn="1"/>
        </p:nvSpPr>
        <p:spPr>
          <a:xfrm>
            <a:off x="5572800" y="1627200"/>
            <a:ext cx="3031200" cy="14184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de-DE"/>
              <a:t>© 2018 - Unterweisung Plus</a:t>
            </a:r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16" name="Inhaltsplatzhalter 15"/>
          <p:cNvSpPr>
            <a:spLocks noGrp="1"/>
          </p:cNvSpPr>
          <p:nvPr>
            <p:ph sz="quarter" idx="19"/>
          </p:nvPr>
        </p:nvSpPr>
        <p:spPr>
          <a:xfrm>
            <a:off x="468313" y="1627188"/>
            <a:ext cx="4986337" cy="141763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18" name="Inhaltsplatzhalter 17"/>
          <p:cNvSpPr>
            <a:spLocks noGrp="1"/>
          </p:cNvSpPr>
          <p:nvPr>
            <p:ph sz="quarter" idx="20"/>
          </p:nvPr>
        </p:nvSpPr>
        <p:spPr>
          <a:xfrm>
            <a:off x="468313" y="3186113"/>
            <a:ext cx="4986337" cy="295116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20" name="Inhaltsplatzhalter 19"/>
          <p:cNvSpPr>
            <a:spLocks noGrp="1"/>
          </p:cNvSpPr>
          <p:nvPr>
            <p:ph sz="quarter" idx="21"/>
          </p:nvPr>
        </p:nvSpPr>
        <p:spPr>
          <a:xfrm>
            <a:off x="5572125" y="1627188"/>
            <a:ext cx="3032125" cy="1417637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22" name="Inhaltsplatzhalter 21"/>
          <p:cNvSpPr>
            <a:spLocks noGrp="1"/>
          </p:cNvSpPr>
          <p:nvPr>
            <p:ph sz="quarter" idx="22"/>
          </p:nvPr>
        </p:nvSpPr>
        <p:spPr>
          <a:xfrm>
            <a:off x="5572125" y="3186113"/>
            <a:ext cx="3032125" cy="2951162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</p:spTree>
    <p:extLst>
      <p:ext uri="{BB962C8B-B14F-4D97-AF65-F5344CB8AC3E}">
        <p14:creationId xmlns="" xmlns:p14="http://schemas.microsoft.com/office/powerpoint/2010/main" val="38916838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 bu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 userDrawn="1"/>
        </p:nvSpPr>
        <p:spPr>
          <a:xfrm>
            <a:off x="468312" y="4725144"/>
            <a:ext cx="4986000" cy="1412131"/>
          </a:xfrm>
          <a:prstGeom prst="rect">
            <a:avLst/>
          </a:prstGeom>
          <a:solidFill>
            <a:schemeClr val="bg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sp>
        <p:nvSpPr>
          <p:cNvPr id="11" name="Rechteck 10"/>
          <p:cNvSpPr/>
          <p:nvPr userDrawn="1"/>
        </p:nvSpPr>
        <p:spPr>
          <a:xfrm>
            <a:off x="5580112" y="4725144"/>
            <a:ext cx="3024138" cy="1412131"/>
          </a:xfrm>
          <a:prstGeom prst="rect">
            <a:avLst/>
          </a:prstGeom>
          <a:solidFill>
            <a:schemeClr val="accent6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sp>
        <p:nvSpPr>
          <p:cNvPr id="2" name="Rechteck 1"/>
          <p:cNvSpPr/>
          <p:nvPr userDrawn="1"/>
        </p:nvSpPr>
        <p:spPr>
          <a:xfrm>
            <a:off x="468313" y="1628775"/>
            <a:ext cx="8135937" cy="2952353"/>
          </a:xfrm>
          <a:prstGeom prst="rect">
            <a:avLst/>
          </a:prstGeom>
          <a:solidFill>
            <a:schemeClr val="accent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564BF1B-7A00-4FDB-9ACC-13A0BEC11AB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de-DE"/>
              <a:t>© 2018 - Unterweisung Plus</a:t>
            </a:r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9"/>
          </p:nvPr>
        </p:nvSpPr>
        <p:spPr>
          <a:xfrm>
            <a:off x="468313" y="1628775"/>
            <a:ext cx="8135937" cy="295235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15" name="Inhaltsplatzhalter 14"/>
          <p:cNvSpPr>
            <a:spLocks noGrp="1"/>
          </p:cNvSpPr>
          <p:nvPr>
            <p:ph sz="quarter" idx="20"/>
          </p:nvPr>
        </p:nvSpPr>
        <p:spPr>
          <a:xfrm>
            <a:off x="468313" y="4724400"/>
            <a:ext cx="4986337" cy="1412875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17" name="Inhaltsplatzhalter 16"/>
          <p:cNvSpPr>
            <a:spLocks noGrp="1"/>
          </p:cNvSpPr>
          <p:nvPr>
            <p:ph sz="quarter" idx="21"/>
          </p:nvPr>
        </p:nvSpPr>
        <p:spPr>
          <a:xfrm>
            <a:off x="5580063" y="4724400"/>
            <a:ext cx="3024187" cy="141287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</p:spTree>
    <p:extLst>
      <p:ext uri="{BB962C8B-B14F-4D97-AF65-F5344CB8AC3E}">
        <p14:creationId xmlns="" xmlns:p14="http://schemas.microsoft.com/office/powerpoint/2010/main" val="28804546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blau/gr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 userDrawn="1"/>
        </p:nvSpPr>
        <p:spPr>
          <a:xfrm>
            <a:off x="468312" y="4725144"/>
            <a:ext cx="8135938" cy="1412131"/>
          </a:xfrm>
          <a:prstGeom prst="rect">
            <a:avLst/>
          </a:prstGeom>
          <a:solidFill>
            <a:schemeClr val="bg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sp>
        <p:nvSpPr>
          <p:cNvPr id="2" name="Rechteck 1"/>
          <p:cNvSpPr/>
          <p:nvPr userDrawn="1"/>
        </p:nvSpPr>
        <p:spPr>
          <a:xfrm>
            <a:off x="468313" y="1628775"/>
            <a:ext cx="8135937" cy="2952353"/>
          </a:xfrm>
          <a:prstGeom prst="rect">
            <a:avLst/>
          </a:prstGeom>
          <a:solidFill>
            <a:schemeClr val="accent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564BF1B-7A00-4FDB-9ACC-13A0BEC11AB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de-DE"/>
              <a:t>© 2018 - Unterweisung Plus</a:t>
            </a:r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9"/>
          </p:nvPr>
        </p:nvSpPr>
        <p:spPr>
          <a:xfrm>
            <a:off x="468313" y="1628775"/>
            <a:ext cx="8135937" cy="295235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15" name="Inhaltsplatzhalter 14"/>
          <p:cNvSpPr>
            <a:spLocks noGrp="1"/>
          </p:cNvSpPr>
          <p:nvPr>
            <p:ph sz="quarter" idx="20"/>
          </p:nvPr>
        </p:nvSpPr>
        <p:spPr>
          <a:xfrm>
            <a:off x="468313" y="4724400"/>
            <a:ext cx="8135937" cy="1412875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</p:spTree>
    <p:extLst>
      <p:ext uri="{BB962C8B-B14F-4D97-AF65-F5344CB8AC3E}">
        <p14:creationId xmlns="" xmlns:p14="http://schemas.microsoft.com/office/powerpoint/2010/main" val="4198373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Inhalte bu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 userDrawn="1"/>
        </p:nvSpPr>
        <p:spPr>
          <a:xfrm>
            <a:off x="4266124" y="3934355"/>
            <a:ext cx="1800000" cy="2202919"/>
          </a:xfrm>
          <a:prstGeom prst="rect">
            <a:avLst/>
          </a:prstGeom>
          <a:solidFill>
            <a:schemeClr val="accent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sp>
        <p:nvSpPr>
          <p:cNvPr id="2" name="Rechteck 1"/>
          <p:cNvSpPr/>
          <p:nvPr userDrawn="1"/>
        </p:nvSpPr>
        <p:spPr>
          <a:xfrm>
            <a:off x="468000" y="1628775"/>
            <a:ext cx="3672408" cy="4507200"/>
          </a:xfrm>
          <a:prstGeom prst="rect">
            <a:avLst/>
          </a:prstGeom>
          <a:solidFill>
            <a:schemeClr val="accent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564BF1B-7A00-4FDB-9ACC-13A0BEC11AB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6" name="Inhaltsplatzhalter 5"/>
          <p:cNvSpPr>
            <a:spLocks noGrp="1"/>
          </p:cNvSpPr>
          <p:nvPr>
            <p:ph sz="quarter" idx="12"/>
          </p:nvPr>
        </p:nvSpPr>
        <p:spPr>
          <a:xfrm>
            <a:off x="468000" y="1628774"/>
            <a:ext cx="3672000" cy="4508500"/>
          </a:xfrm>
          <a:noFill/>
        </p:spPr>
        <p:txBody>
          <a:bodyPr lIns="90000" tIns="46800" rIns="90000" bIns="46800"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6"/>
          </p:nvPr>
        </p:nvSpPr>
        <p:spPr>
          <a:xfrm>
            <a:off x="468000" y="6525344"/>
            <a:ext cx="8002800" cy="252000"/>
          </a:xfrm>
        </p:spPr>
        <p:txBody>
          <a:bodyPr/>
          <a:lstStyle/>
          <a:p>
            <a:r>
              <a:rPr lang="de-DE"/>
              <a:t>© 2018 - Unterweisung Plus</a:t>
            </a:r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14" name="Rechteck 13"/>
          <p:cNvSpPr/>
          <p:nvPr userDrawn="1"/>
        </p:nvSpPr>
        <p:spPr>
          <a:xfrm>
            <a:off x="6804248" y="1628774"/>
            <a:ext cx="1799752" cy="2202919"/>
          </a:xfrm>
          <a:prstGeom prst="rect">
            <a:avLst/>
          </a:prstGeom>
          <a:solidFill>
            <a:schemeClr val="accent6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sp>
        <p:nvSpPr>
          <p:cNvPr id="13" name="Rechteck 12"/>
          <p:cNvSpPr/>
          <p:nvPr userDrawn="1"/>
        </p:nvSpPr>
        <p:spPr>
          <a:xfrm>
            <a:off x="4266124" y="1628774"/>
            <a:ext cx="2412000" cy="2202919"/>
          </a:xfrm>
          <a:prstGeom prst="rect">
            <a:avLst/>
          </a:prstGeom>
          <a:solidFill>
            <a:schemeClr val="bg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sp>
        <p:nvSpPr>
          <p:cNvPr id="17" name="Rechteck 16"/>
          <p:cNvSpPr/>
          <p:nvPr userDrawn="1"/>
        </p:nvSpPr>
        <p:spPr>
          <a:xfrm>
            <a:off x="6192000" y="3934355"/>
            <a:ext cx="2412000" cy="2202919"/>
          </a:xfrm>
          <a:prstGeom prst="rect">
            <a:avLst/>
          </a:prstGeom>
          <a:solidFill>
            <a:schemeClr val="bg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7"/>
          </p:nvPr>
        </p:nvSpPr>
        <p:spPr>
          <a:xfrm>
            <a:off x="4265613" y="1628775"/>
            <a:ext cx="2413000" cy="220345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18" name="Inhaltsplatzhalter 17"/>
          <p:cNvSpPr>
            <a:spLocks noGrp="1"/>
          </p:cNvSpPr>
          <p:nvPr>
            <p:ph sz="quarter" idx="18"/>
          </p:nvPr>
        </p:nvSpPr>
        <p:spPr>
          <a:xfrm>
            <a:off x="6191250" y="3933825"/>
            <a:ext cx="2413000" cy="2201863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20" name="Inhaltsplatzhalter 19"/>
          <p:cNvSpPr>
            <a:spLocks noGrp="1"/>
          </p:cNvSpPr>
          <p:nvPr>
            <p:ph sz="quarter" idx="19"/>
          </p:nvPr>
        </p:nvSpPr>
        <p:spPr>
          <a:xfrm>
            <a:off x="4265613" y="3933825"/>
            <a:ext cx="1800225" cy="22018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21" name="Inhaltsplatzhalter 19"/>
          <p:cNvSpPr>
            <a:spLocks noGrp="1"/>
          </p:cNvSpPr>
          <p:nvPr>
            <p:ph sz="quarter" idx="20"/>
          </p:nvPr>
        </p:nvSpPr>
        <p:spPr>
          <a:xfrm>
            <a:off x="6803775" y="1628774"/>
            <a:ext cx="1800225" cy="22018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</p:spTree>
    <p:extLst>
      <p:ext uri="{BB962C8B-B14F-4D97-AF65-F5344CB8AC3E}">
        <p14:creationId xmlns="" xmlns:p14="http://schemas.microsoft.com/office/powerpoint/2010/main" val="16332007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 blau/grau - Varian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 userDrawn="1"/>
        </p:nvSpPr>
        <p:spPr>
          <a:xfrm>
            <a:off x="4267738" y="1628775"/>
            <a:ext cx="4336512" cy="4508500"/>
          </a:xfrm>
          <a:prstGeom prst="rect">
            <a:avLst/>
          </a:prstGeom>
          <a:solidFill>
            <a:schemeClr val="bg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sp>
        <p:nvSpPr>
          <p:cNvPr id="3" name="Rechteck 2"/>
          <p:cNvSpPr/>
          <p:nvPr userDrawn="1"/>
        </p:nvSpPr>
        <p:spPr>
          <a:xfrm>
            <a:off x="468000" y="1628775"/>
            <a:ext cx="3672408" cy="1656209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sp>
        <p:nvSpPr>
          <p:cNvPr id="13" name="Rechteck 12"/>
          <p:cNvSpPr/>
          <p:nvPr userDrawn="1"/>
        </p:nvSpPr>
        <p:spPr>
          <a:xfrm>
            <a:off x="468000" y="3429000"/>
            <a:ext cx="3672408" cy="2708275"/>
          </a:xfrm>
          <a:prstGeom prst="rect">
            <a:avLst/>
          </a:prstGeom>
          <a:solidFill>
            <a:schemeClr val="accent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sp>
        <p:nvSpPr>
          <p:cNvPr id="2" name="Rechteck 1"/>
          <p:cNvSpPr/>
          <p:nvPr userDrawn="1"/>
        </p:nvSpPr>
        <p:spPr>
          <a:xfrm>
            <a:off x="468000" y="1628775"/>
            <a:ext cx="3672408" cy="1656209"/>
          </a:xfrm>
          <a:prstGeom prst="rect">
            <a:avLst/>
          </a:prstGeom>
          <a:solidFill>
            <a:schemeClr val="accent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564BF1B-7A00-4FDB-9ACC-13A0BEC11AB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6"/>
          </p:nvPr>
        </p:nvSpPr>
        <p:spPr>
          <a:xfrm>
            <a:off x="468000" y="6525344"/>
            <a:ext cx="8002800" cy="252000"/>
          </a:xfrm>
        </p:spPr>
        <p:txBody>
          <a:bodyPr/>
          <a:lstStyle/>
          <a:p>
            <a:r>
              <a:rPr lang="de-DE"/>
              <a:t>© 2018 - Unterweisung Plus</a:t>
            </a:r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12" name="Inhaltsplatzhalter 11"/>
          <p:cNvSpPr>
            <a:spLocks noGrp="1"/>
          </p:cNvSpPr>
          <p:nvPr>
            <p:ph sz="quarter" idx="17"/>
          </p:nvPr>
        </p:nvSpPr>
        <p:spPr>
          <a:xfrm>
            <a:off x="468000" y="1629221"/>
            <a:ext cx="3671887" cy="16557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18" name="Inhaltsplatzhalter 17"/>
          <p:cNvSpPr>
            <a:spLocks noGrp="1"/>
          </p:cNvSpPr>
          <p:nvPr>
            <p:ph sz="quarter" idx="18"/>
          </p:nvPr>
        </p:nvSpPr>
        <p:spPr>
          <a:xfrm>
            <a:off x="468313" y="3429000"/>
            <a:ext cx="3671887" cy="270827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20" name="Inhaltsplatzhalter 19"/>
          <p:cNvSpPr>
            <a:spLocks noGrp="1"/>
          </p:cNvSpPr>
          <p:nvPr>
            <p:ph sz="quarter" idx="19"/>
          </p:nvPr>
        </p:nvSpPr>
        <p:spPr>
          <a:xfrm>
            <a:off x="4267200" y="1628775"/>
            <a:ext cx="4337050" cy="4508500"/>
          </a:xfrm>
        </p:spPr>
        <p:txBody>
          <a:bodyPr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</p:spTree>
    <p:extLst>
      <p:ext uri="{BB962C8B-B14F-4D97-AF65-F5344CB8AC3E}">
        <p14:creationId xmlns="" xmlns:p14="http://schemas.microsoft.com/office/powerpoint/2010/main" val="7828532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4BF1B-7A00-4FDB-9ACC-13A0BEC11AB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3"/>
          </p:nvPr>
        </p:nvSpPr>
        <p:spPr>
          <a:xfrm>
            <a:off x="468000" y="6525344"/>
            <a:ext cx="8002800" cy="252000"/>
          </a:xfrm>
        </p:spPr>
        <p:txBody>
          <a:bodyPr/>
          <a:lstStyle/>
          <a:p>
            <a:r>
              <a:rPr lang="de-DE"/>
              <a:t>© 2018 - Unterweisung Plus</a:t>
            </a:r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="" xmlns:p14="http://schemas.microsoft.com/office/powerpoint/2010/main" val="10128536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 userDrawn="1"/>
        </p:nvSpPr>
        <p:spPr>
          <a:xfrm>
            <a:off x="0" y="0"/>
            <a:ext cx="9144000" cy="53012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/>
          <a:lstStyle/>
          <a:p>
            <a:pPr algn="ctr"/>
            <a:endParaRPr lang="de-DE">
              <a:solidFill>
                <a:schemeClr val="bg1"/>
              </a:solidFill>
            </a:endParaRPr>
          </a:p>
        </p:txBody>
      </p:sp>
      <p:cxnSp>
        <p:nvCxnSpPr>
          <p:cNvPr id="7" name="Gerade Verbindung 6"/>
          <p:cNvCxnSpPr/>
          <p:nvPr userDrawn="1"/>
        </p:nvCxnSpPr>
        <p:spPr>
          <a:xfrm>
            <a:off x="1619672" y="2942586"/>
            <a:ext cx="0" cy="180000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96144" y="2924944"/>
            <a:ext cx="6908106" cy="1329404"/>
          </a:xfrm>
        </p:spPr>
        <p:txBody>
          <a:bodyPr tIns="0" anchor="t"/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696144" y="4293096"/>
            <a:ext cx="6908106" cy="458455"/>
          </a:xfrm>
        </p:spPr>
        <p:txBody>
          <a:bodyPr anchor="b"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4BF1B-7A00-4FDB-9ACC-13A0BEC11AB6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38841208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 userDrawn="1"/>
        </p:nvSpPr>
        <p:spPr>
          <a:xfrm>
            <a:off x="0" y="6453336"/>
            <a:ext cx="8604448" cy="40466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Rechteck 5"/>
          <p:cNvSpPr/>
          <p:nvPr userDrawn="1"/>
        </p:nvSpPr>
        <p:spPr>
          <a:xfrm>
            <a:off x="8676456" y="6453336"/>
            <a:ext cx="463842" cy="40466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4BF1B-7A00-4FDB-9ACC-13A0BEC11AB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de-DE"/>
              <a:t>© 2018 - Unterweisung Plus</a:t>
            </a:r>
          </a:p>
        </p:txBody>
      </p:sp>
    </p:spTree>
    <p:extLst>
      <p:ext uri="{BB962C8B-B14F-4D97-AF65-F5344CB8AC3E}">
        <p14:creationId xmlns="" xmlns:p14="http://schemas.microsoft.com/office/powerpoint/2010/main" val="174019598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4BF1B-7A00-4FDB-9ACC-13A0BEC11AB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7" name="Agenda-Tabelle"/>
          <p:cNvSpPr>
            <a:spLocks noGrp="1"/>
          </p:cNvSpPr>
          <p:nvPr>
            <p:ph type="tbl" sz="quarter" idx="13"/>
          </p:nvPr>
        </p:nvSpPr>
        <p:spPr>
          <a:xfrm>
            <a:off x="468000" y="1628775"/>
            <a:ext cx="8135937" cy="4508500"/>
          </a:xfrm>
        </p:spPr>
        <p:txBody>
          <a:bodyPr/>
          <a:lstStyle/>
          <a:p>
            <a:r>
              <a:rPr lang="de-DE"/>
              <a:t>Tabelle durch Klicken auf Symbol hinzufügen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4"/>
          </p:nvPr>
        </p:nvSpPr>
        <p:spPr>
          <a:xfrm>
            <a:off x="468000" y="6525344"/>
            <a:ext cx="8002800" cy="252000"/>
          </a:xfrm>
        </p:spPr>
        <p:txBody>
          <a:bodyPr/>
          <a:lstStyle/>
          <a:p>
            <a:r>
              <a:rPr lang="de-DE"/>
              <a:t>© 2018 - Unterweisung Plus</a:t>
            </a:r>
          </a:p>
        </p:txBody>
      </p:sp>
      <p:sp>
        <p:nvSpPr>
          <p:cNvPr id="6" name="Titel 5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all" baseline="0"/>
            </a:lvl1pPr>
          </a:lstStyle>
          <a:p>
            <a:r>
              <a:rPr lang="de-DE"/>
              <a:t>Agenda</a:t>
            </a:r>
          </a:p>
        </p:txBody>
      </p:sp>
    </p:spTree>
    <p:extLst>
      <p:ext uri="{BB962C8B-B14F-4D97-AF65-F5344CB8AC3E}">
        <p14:creationId xmlns="" xmlns:p14="http://schemas.microsoft.com/office/powerpoint/2010/main" val="2198946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0"/>
          <p:cNvSpPr/>
          <p:nvPr userDrawn="1"/>
        </p:nvSpPr>
        <p:spPr>
          <a:xfrm>
            <a:off x="1683002" y="1628800"/>
            <a:ext cx="7460997" cy="26369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bg1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831276" y="2160039"/>
            <a:ext cx="6844412" cy="1189373"/>
          </a:xfrm>
        </p:spPr>
        <p:txBody>
          <a:bodyPr anchor="b"/>
          <a:lstStyle>
            <a:lvl1pPr>
              <a:lnSpc>
                <a:spcPct val="100000"/>
              </a:lnSpc>
              <a:defRPr sz="3600" b="0">
                <a:solidFill>
                  <a:schemeClr val="bg1"/>
                </a:solidFill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831276" y="3456183"/>
            <a:ext cx="6844412" cy="413033"/>
          </a:xfrm>
        </p:spPr>
        <p:txBody>
          <a:bodyPr>
            <a:noAutofit/>
          </a:bodyPr>
          <a:lstStyle>
            <a:lvl1pPr marL="0" indent="0" algn="l">
              <a:buNone/>
              <a:defRPr sz="1600" cap="all" baseline="0">
                <a:solidFill>
                  <a:schemeClr val="bg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12" name="Rechteck 11"/>
          <p:cNvSpPr/>
          <p:nvPr userDrawn="1"/>
        </p:nvSpPr>
        <p:spPr>
          <a:xfrm>
            <a:off x="2923" y="1628800"/>
            <a:ext cx="1609545" cy="263691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Bildplatzhalter 5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1558800"/>
          </a:xfrm>
          <a:noFill/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e-DE"/>
              <a:t>Bild durch Klicken auf Symbol hinzufügen</a:t>
            </a:r>
          </a:p>
        </p:txBody>
      </p:sp>
      <p:pic>
        <p:nvPicPr>
          <p:cNvPr id="5" name="Grafik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3500" y="5013176"/>
            <a:ext cx="3515467" cy="122883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52921206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bschluss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 userDrawn="1"/>
        </p:nvSpPr>
        <p:spPr>
          <a:xfrm>
            <a:off x="0" y="0"/>
            <a:ext cx="9144000" cy="44371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827584" y="1623869"/>
            <a:ext cx="7992888" cy="1189373"/>
          </a:xfrm>
        </p:spPr>
        <p:txBody>
          <a:bodyPr/>
          <a:lstStyle>
            <a:lvl1pPr>
              <a:defRPr sz="4000" b="0">
                <a:solidFill>
                  <a:schemeClr val="bg1"/>
                </a:solidFill>
              </a:defRPr>
            </a:lvl1pPr>
          </a:lstStyle>
          <a:p>
            <a:r>
              <a:rPr lang="de-DE"/>
              <a:t>Vielen Dank für Ihre Aufmerksamkeit</a:t>
            </a:r>
          </a:p>
        </p:txBody>
      </p:sp>
      <p:pic>
        <p:nvPicPr>
          <p:cNvPr id="14" name="Grafik 13">
            <a:extLst>
              <a:ext uri="{FF2B5EF4-FFF2-40B4-BE49-F238E27FC236}">
                <a16:creationId xmlns="" xmlns:a16="http://schemas.microsoft.com/office/drawing/2014/main" id="{6C54561E-3B45-40C1-897F-A060C0CF998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461161" y="6044469"/>
            <a:ext cx="1539595" cy="493740"/>
          </a:xfrm>
          <a:prstGeom prst="rect">
            <a:avLst/>
          </a:prstGeom>
        </p:spPr>
      </p:pic>
      <p:sp>
        <p:nvSpPr>
          <p:cNvPr id="15" name="Rechteck 14">
            <a:extLst>
              <a:ext uri="{FF2B5EF4-FFF2-40B4-BE49-F238E27FC236}">
                <a16:creationId xmlns="" xmlns:a16="http://schemas.microsoft.com/office/drawing/2014/main" id="{75D19DAA-3A80-4284-8BD8-09B85697B216}"/>
              </a:ext>
            </a:extLst>
          </p:cNvPr>
          <p:cNvSpPr/>
          <p:nvPr userDrawn="1"/>
        </p:nvSpPr>
        <p:spPr>
          <a:xfrm>
            <a:off x="7380312" y="6484102"/>
            <a:ext cx="1651414" cy="246221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000" dirty="0">
                <a:solidFill>
                  <a:schemeClr val="bg1">
                    <a:lumMod val="65000"/>
                  </a:schemeClr>
                </a:solidFill>
              </a:rPr>
              <a:t>© 2018 - Unterweisung Plus</a:t>
            </a:r>
          </a:p>
        </p:txBody>
      </p:sp>
      <p:sp>
        <p:nvSpPr>
          <p:cNvPr id="16" name="Textfeld 12">
            <a:extLst>
              <a:ext uri="{FF2B5EF4-FFF2-40B4-BE49-F238E27FC236}">
                <a16:creationId xmlns="" xmlns:a16="http://schemas.microsoft.com/office/drawing/2014/main" id="{50601C88-D26F-4352-A288-160037252D14}"/>
              </a:ext>
            </a:extLst>
          </p:cNvPr>
          <p:cNvSpPr txBox="1"/>
          <p:nvPr userDrawn="1"/>
        </p:nvSpPr>
        <p:spPr>
          <a:xfrm>
            <a:off x="605827" y="5152156"/>
            <a:ext cx="295204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600" dirty="0">
                <a:solidFill>
                  <a:schemeClr val="accent1"/>
                </a:solidFill>
                <a:cs typeface="Arial" charset="0"/>
              </a:rPr>
              <a:t>Unternehmen</a:t>
            </a:r>
          </a:p>
          <a:p>
            <a:r>
              <a:rPr lang="de-DE" sz="1600" dirty="0">
                <a:solidFill>
                  <a:schemeClr val="accent1"/>
                </a:solidFill>
                <a:cs typeface="Arial" charset="0"/>
              </a:rPr>
              <a:t>Straße / Hausnummer</a:t>
            </a:r>
          </a:p>
          <a:p>
            <a:r>
              <a:rPr lang="de-DE" sz="1600" dirty="0">
                <a:solidFill>
                  <a:schemeClr val="accent1"/>
                </a:solidFill>
                <a:cs typeface="Arial" charset="0"/>
              </a:rPr>
              <a:t>PLZ / Stadt </a:t>
            </a:r>
          </a:p>
          <a:p>
            <a:r>
              <a:rPr lang="de-DE" sz="1600" dirty="0">
                <a:solidFill>
                  <a:schemeClr val="accent1"/>
                </a:solidFill>
                <a:cs typeface="Arial" charset="0"/>
              </a:rPr>
              <a:t>Telefon</a:t>
            </a:r>
          </a:p>
          <a:p>
            <a:endParaRPr lang="de-DE" sz="1200" dirty="0">
              <a:solidFill>
                <a:schemeClr val="tx2"/>
              </a:solidFill>
            </a:endParaRPr>
          </a:p>
        </p:txBody>
      </p:sp>
      <p:sp>
        <p:nvSpPr>
          <p:cNvPr id="17" name="Untertitel 6">
            <a:extLst>
              <a:ext uri="{FF2B5EF4-FFF2-40B4-BE49-F238E27FC236}">
                <a16:creationId xmlns="" xmlns:a16="http://schemas.microsoft.com/office/drawing/2014/main" id="{A1045C8B-CBF3-4C8D-A658-EBF0178FD716}"/>
              </a:ext>
            </a:extLst>
          </p:cNvPr>
          <p:cNvSpPr>
            <a:spLocks noGrp="1"/>
          </p:cNvSpPr>
          <p:nvPr userDrawn="1"/>
        </p:nvSpPr>
        <p:spPr>
          <a:xfrm>
            <a:off x="611560" y="4797152"/>
            <a:ext cx="4248472" cy="3600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ts val="600"/>
              </a:spcBef>
              <a:buFont typeface="Wingdings" panose="05000000000000000000" pitchFamily="2" charset="2"/>
              <a:buNone/>
              <a:tabLst/>
              <a:defRPr sz="1400" b="1" kern="1200" cap="all" baseline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ts val="3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ts val="0"/>
              </a:spcBef>
              <a:buFont typeface="Symbol" panose="05050102010706020507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Symbol" panose="05050102010706020507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800" dirty="0"/>
              <a:t>Trage hier deinen namen ein</a:t>
            </a:r>
          </a:p>
        </p:txBody>
      </p:sp>
    </p:spTree>
    <p:extLst>
      <p:ext uri="{BB962C8B-B14F-4D97-AF65-F5344CB8AC3E}">
        <p14:creationId xmlns="" xmlns:p14="http://schemas.microsoft.com/office/powerpoint/2010/main" val="1524760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 ohne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0"/>
          <p:cNvSpPr/>
          <p:nvPr userDrawn="1"/>
        </p:nvSpPr>
        <p:spPr>
          <a:xfrm>
            <a:off x="1683002" y="1628800"/>
            <a:ext cx="7460997" cy="26369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bg1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831276" y="2160039"/>
            <a:ext cx="6844412" cy="1189373"/>
          </a:xfrm>
        </p:spPr>
        <p:txBody>
          <a:bodyPr anchor="b"/>
          <a:lstStyle>
            <a:lvl1pPr>
              <a:lnSpc>
                <a:spcPct val="100000"/>
              </a:lnSpc>
              <a:defRPr sz="3600" b="0">
                <a:solidFill>
                  <a:schemeClr val="bg1"/>
                </a:solidFill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831276" y="3456183"/>
            <a:ext cx="6844412" cy="413033"/>
          </a:xfrm>
        </p:spPr>
        <p:txBody>
          <a:bodyPr>
            <a:noAutofit/>
          </a:bodyPr>
          <a:lstStyle>
            <a:lvl1pPr marL="0" indent="0" algn="l">
              <a:buNone/>
              <a:defRPr sz="1600" cap="all" baseline="0">
                <a:solidFill>
                  <a:schemeClr val="bg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12" name="Rechteck 11"/>
          <p:cNvSpPr/>
          <p:nvPr userDrawn="1"/>
        </p:nvSpPr>
        <p:spPr>
          <a:xfrm>
            <a:off x="2923" y="1628800"/>
            <a:ext cx="1609545" cy="26369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7" name="Grafik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3500" y="5013176"/>
            <a:ext cx="3515467" cy="122883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791475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68000" y="1628775"/>
            <a:ext cx="8135937" cy="4508500"/>
          </a:xfrm>
        </p:spPr>
        <p:txBody>
          <a:bodyPr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676456" y="6525344"/>
            <a:ext cx="467544" cy="252000"/>
          </a:xfrm>
        </p:spPr>
        <p:txBody>
          <a:bodyPr lIns="72000" rIns="72000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fld id="{9564BF1B-7A00-4FDB-9ACC-13A0BEC11AB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13"/>
          </p:nvPr>
        </p:nvSpPr>
        <p:spPr>
          <a:xfrm>
            <a:off x="468000" y="6525344"/>
            <a:ext cx="8002800" cy="252000"/>
          </a:xfrm>
        </p:spPr>
        <p:txBody>
          <a:bodyPr/>
          <a:lstStyle/>
          <a:p>
            <a:r>
              <a:rPr lang="de-DE"/>
              <a:t>© 2018 - Unterweisung Plus</a:t>
            </a:r>
          </a:p>
        </p:txBody>
      </p:sp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="" xmlns:p14="http://schemas.microsoft.com/office/powerpoint/2010/main" val="2615103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Unter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68000" y="1628775"/>
            <a:ext cx="8136000" cy="4507200"/>
          </a:xfrm>
        </p:spPr>
        <p:txBody>
          <a:bodyPr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4BF1B-7A00-4FDB-9ACC-13A0BEC11AB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7" name="Textplatzhalter 9"/>
          <p:cNvSpPr>
            <a:spLocks noGrp="1"/>
          </p:cNvSpPr>
          <p:nvPr>
            <p:ph type="body" sz="quarter" idx="13" hasCustomPrompt="1"/>
          </p:nvPr>
        </p:nvSpPr>
        <p:spPr>
          <a:xfrm>
            <a:off x="468000" y="1016553"/>
            <a:ext cx="8136000" cy="360363"/>
          </a:xfrm>
        </p:spPr>
        <p:txBody>
          <a:bodyPr>
            <a:noAutofit/>
          </a:bodyPr>
          <a:lstStyle>
            <a:lvl1pPr marL="0" indent="0">
              <a:buNone/>
              <a:defRPr sz="1800" b="0" i="0" cap="all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/>
              <a:t>Untertitel einfügen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de-DE"/>
              <a:t>© 2018 - Unterweisung Plus</a:t>
            </a:r>
          </a:p>
        </p:txBody>
      </p:sp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="" xmlns:p14="http://schemas.microsoft.com/office/powerpoint/2010/main" val="1309790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4BF1B-7A00-4FDB-9ACC-13A0BEC11AB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8" name="Inhaltsplatzhalter 7"/>
          <p:cNvSpPr>
            <a:spLocks noGrp="1"/>
          </p:cNvSpPr>
          <p:nvPr>
            <p:ph sz="quarter" idx="13"/>
          </p:nvPr>
        </p:nvSpPr>
        <p:spPr>
          <a:xfrm>
            <a:off x="468313" y="1628775"/>
            <a:ext cx="3888000" cy="450850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9" name="Inhaltsplatzhalter 7"/>
          <p:cNvSpPr>
            <a:spLocks noGrp="1"/>
          </p:cNvSpPr>
          <p:nvPr>
            <p:ph sz="quarter" idx="14"/>
          </p:nvPr>
        </p:nvSpPr>
        <p:spPr>
          <a:xfrm>
            <a:off x="4716016" y="1628775"/>
            <a:ext cx="3888234" cy="450850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de-DE"/>
              <a:t>© 2018 - Unterweisung Plus</a:t>
            </a:r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="" xmlns:p14="http://schemas.microsoft.com/office/powerpoint/2010/main" val="2585616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mit Überschrif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468000" y="1628775"/>
            <a:ext cx="3888000" cy="496800"/>
          </a:xfrm>
          <a:solidFill>
            <a:schemeClr val="accent1"/>
          </a:solidFill>
        </p:spPr>
        <p:txBody>
          <a:bodyPr lIns="108000" rIns="108000" anchor="ctr">
            <a:noAutofit/>
          </a:bodyPr>
          <a:lstStyle>
            <a:lvl1pPr marL="0" indent="0">
              <a:buNone/>
              <a:defRPr sz="2000" b="0" cap="all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Überschrift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 hasCustomPrompt="1"/>
          </p:nvPr>
        </p:nvSpPr>
        <p:spPr>
          <a:xfrm>
            <a:off x="4716250" y="1628775"/>
            <a:ext cx="3888000" cy="496800"/>
          </a:xfrm>
          <a:solidFill>
            <a:schemeClr val="accent2"/>
          </a:solidFill>
        </p:spPr>
        <p:txBody>
          <a:bodyPr lIns="108000" rIns="108000" anchor="ctr">
            <a:noAutofit/>
          </a:bodyPr>
          <a:lstStyle>
            <a:lvl1pPr marL="0" indent="0">
              <a:buNone/>
              <a:defRPr sz="2000" b="0" cap="all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Überschrift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4BF1B-7A00-4FDB-9ACC-13A0BEC11AB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0" name="Inhaltsplatzhalter 7"/>
          <p:cNvSpPr>
            <a:spLocks noGrp="1"/>
          </p:cNvSpPr>
          <p:nvPr>
            <p:ph sz="quarter" idx="13"/>
          </p:nvPr>
        </p:nvSpPr>
        <p:spPr>
          <a:xfrm>
            <a:off x="468313" y="2141275"/>
            <a:ext cx="3887663" cy="3996000"/>
          </a:xfrm>
          <a:solidFill>
            <a:schemeClr val="accent1">
              <a:lumMod val="20000"/>
              <a:lumOff val="80000"/>
            </a:schemeClr>
          </a:solidFill>
        </p:spPr>
        <p:txBody>
          <a:bodyPr lIns="108000" tIns="144000" rIns="108000" bIns="14400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11" name="Inhaltsplatzhalter 7"/>
          <p:cNvSpPr>
            <a:spLocks noGrp="1"/>
          </p:cNvSpPr>
          <p:nvPr>
            <p:ph sz="quarter" idx="14"/>
          </p:nvPr>
        </p:nvSpPr>
        <p:spPr>
          <a:xfrm>
            <a:off x="4716016" y="2141275"/>
            <a:ext cx="3888234" cy="3996000"/>
          </a:xfrm>
          <a:solidFill>
            <a:schemeClr val="accent2">
              <a:lumMod val="20000"/>
              <a:lumOff val="80000"/>
            </a:schemeClr>
          </a:solidFill>
        </p:spPr>
        <p:txBody>
          <a:bodyPr lIns="108000" tIns="144000" rIns="108000" bIns="14400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de-DE"/>
              <a:t>© 2018 - Unterweisung Plus</a:t>
            </a:r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="" xmlns:p14="http://schemas.microsoft.com/office/powerpoint/2010/main" val="2196464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 mit Überschrif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468000" y="1628775"/>
            <a:ext cx="2628000" cy="496800"/>
          </a:xfrm>
          <a:solidFill>
            <a:schemeClr val="accent1"/>
          </a:solidFill>
        </p:spPr>
        <p:txBody>
          <a:bodyPr lIns="108000" rIns="108000" anchor="ctr">
            <a:noAutofit/>
          </a:bodyPr>
          <a:lstStyle>
            <a:lvl1pPr marL="0" indent="0">
              <a:buNone/>
              <a:defRPr sz="2000" b="0" cap="all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überschrift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 hasCustomPrompt="1"/>
          </p:nvPr>
        </p:nvSpPr>
        <p:spPr>
          <a:xfrm>
            <a:off x="3222399" y="1628775"/>
            <a:ext cx="2628000" cy="496800"/>
          </a:xfrm>
          <a:solidFill>
            <a:schemeClr val="accent2"/>
          </a:solidFill>
        </p:spPr>
        <p:txBody>
          <a:bodyPr lIns="108000" rIns="108000" anchor="ctr">
            <a:noAutofit/>
          </a:bodyPr>
          <a:lstStyle>
            <a:lvl1pPr marL="0" indent="0">
              <a:buNone/>
              <a:defRPr sz="2000" b="0" cap="all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überschrift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4BF1B-7A00-4FDB-9ACC-13A0BEC11AB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0" name="Inhaltsplatzhalter 7"/>
          <p:cNvSpPr>
            <a:spLocks noGrp="1"/>
          </p:cNvSpPr>
          <p:nvPr>
            <p:ph sz="quarter" idx="13"/>
          </p:nvPr>
        </p:nvSpPr>
        <p:spPr>
          <a:xfrm>
            <a:off x="468313" y="2141275"/>
            <a:ext cx="2628000" cy="3996000"/>
          </a:xfrm>
          <a:solidFill>
            <a:schemeClr val="accent1">
              <a:lumMod val="20000"/>
              <a:lumOff val="80000"/>
            </a:schemeClr>
          </a:solidFill>
        </p:spPr>
        <p:txBody>
          <a:bodyPr lIns="108000" tIns="144000" rIns="108000" bIns="14400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11" name="Inhaltsplatzhalter 7"/>
          <p:cNvSpPr>
            <a:spLocks noGrp="1"/>
          </p:cNvSpPr>
          <p:nvPr>
            <p:ph sz="quarter" idx="14"/>
          </p:nvPr>
        </p:nvSpPr>
        <p:spPr>
          <a:xfrm>
            <a:off x="3222398" y="2141275"/>
            <a:ext cx="2628000" cy="3996000"/>
          </a:xfrm>
          <a:solidFill>
            <a:schemeClr val="accent2">
              <a:lumMod val="20000"/>
              <a:lumOff val="80000"/>
            </a:schemeClr>
          </a:solidFill>
        </p:spPr>
        <p:txBody>
          <a:bodyPr lIns="108000" tIns="144000" rIns="108000" bIns="14400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12" name="Textplatzhalter 4"/>
          <p:cNvSpPr>
            <a:spLocks noGrp="1"/>
          </p:cNvSpPr>
          <p:nvPr>
            <p:ph type="body" sz="quarter" idx="15" hasCustomPrompt="1"/>
          </p:nvPr>
        </p:nvSpPr>
        <p:spPr>
          <a:xfrm>
            <a:off x="5976484" y="1628775"/>
            <a:ext cx="2628000" cy="496800"/>
          </a:xfrm>
          <a:solidFill>
            <a:schemeClr val="accent4"/>
          </a:solidFill>
        </p:spPr>
        <p:txBody>
          <a:bodyPr lIns="108000" rIns="108000" anchor="ctr">
            <a:noAutofit/>
          </a:bodyPr>
          <a:lstStyle>
            <a:lvl1pPr marL="0" indent="0">
              <a:buNone/>
              <a:defRPr sz="2000" b="0" cap="all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überschrift</a:t>
            </a:r>
          </a:p>
        </p:txBody>
      </p:sp>
      <p:sp>
        <p:nvSpPr>
          <p:cNvPr id="13" name="Inhaltsplatzhalter 7"/>
          <p:cNvSpPr>
            <a:spLocks noGrp="1"/>
          </p:cNvSpPr>
          <p:nvPr>
            <p:ph sz="quarter" idx="16"/>
          </p:nvPr>
        </p:nvSpPr>
        <p:spPr>
          <a:xfrm>
            <a:off x="5976484" y="2141275"/>
            <a:ext cx="2628000" cy="3996000"/>
          </a:xfrm>
          <a:solidFill>
            <a:schemeClr val="accent4">
              <a:lumMod val="20000"/>
              <a:lumOff val="80000"/>
            </a:schemeClr>
          </a:solidFill>
        </p:spPr>
        <p:txBody>
          <a:bodyPr lIns="108000" tIns="144000" rIns="108000" bIns="14400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© 2018 - Unterweisung Plus</a:t>
            </a:r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="" xmlns:p14="http://schemas.microsoft.com/office/powerpoint/2010/main" val="2254573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 bu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 userDrawn="1"/>
        </p:nvSpPr>
        <p:spPr>
          <a:xfrm>
            <a:off x="4262400" y="1628774"/>
            <a:ext cx="4341850" cy="2340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sp>
        <p:nvSpPr>
          <p:cNvPr id="3" name="Rechteck 2"/>
          <p:cNvSpPr/>
          <p:nvPr userDrawn="1"/>
        </p:nvSpPr>
        <p:spPr>
          <a:xfrm>
            <a:off x="4262400" y="4121275"/>
            <a:ext cx="2088000" cy="2016000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sp>
        <p:nvSpPr>
          <p:cNvPr id="2" name="Rechteck 1"/>
          <p:cNvSpPr/>
          <p:nvPr userDrawn="1"/>
        </p:nvSpPr>
        <p:spPr>
          <a:xfrm>
            <a:off x="468000" y="1628775"/>
            <a:ext cx="3672408" cy="4507200"/>
          </a:xfrm>
          <a:prstGeom prst="rect">
            <a:avLst/>
          </a:prstGeom>
          <a:solidFill>
            <a:schemeClr val="accent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564BF1B-7A00-4FDB-9ACC-13A0BEC11AB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6" name="Inhaltsplatzhalter 5"/>
          <p:cNvSpPr>
            <a:spLocks noGrp="1"/>
          </p:cNvSpPr>
          <p:nvPr>
            <p:ph sz="quarter" idx="12"/>
          </p:nvPr>
        </p:nvSpPr>
        <p:spPr>
          <a:xfrm>
            <a:off x="468000" y="1628775"/>
            <a:ext cx="3672000" cy="4508500"/>
          </a:xfrm>
          <a:noFill/>
        </p:spPr>
        <p:txBody>
          <a:bodyPr lIns="90000" tIns="46800" rIns="90000" bIns="46800"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6"/>
          </p:nvPr>
        </p:nvSpPr>
        <p:spPr>
          <a:xfrm>
            <a:off x="468000" y="6525344"/>
            <a:ext cx="8002800" cy="252000"/>
          </a:xfrm>
        </p:spPr>
        <p:txBody>
          <a:bodyPr/>
          <a:lstStyle/>
          <a:p>
            <a:r>
              <a:rPr lang="de-DE"/>
              <a:t>© 2018 - Unterweisung Plus</a:t>
            </a:r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12" name="Inhaltsplatzhalter 5"/>
          <p:cNvSpPr>
            <a:spLocks noGrp="1"/>
          </p:cNvSpPr>
          <p:nvPr>
            <p:ph sz="quarter" idx="17"/>
          </p:nvPr>
        </p:nvSpPr>
        <p:spPr>
          <a:xfrm>
            <a:off x="4262400" y="1628775"/>
            <a:ext cx="4341850" cy="2339999"/>
          </a:xfrm>
          <a:noFill/>
        </p:spPr>
        <p:txBody>
          <a:bodyPr lIns="90000" tIns="46800" rIns="90000" bIns="46800"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13" name="Rechteck 12"/>
          <p:cNvSpPr/>
          <p:nvPr userDrawn="1"/>
        </p:nvSpPr>
        <p:spPr>
          <a:xfrm>
            <a:off x="6480250" y="4121275"/>
            <a:ext cx="2124000" cy="2016000"/>
          </a:xfrm>
          <a:prstGeom prst="rect">
            <a:avLst/>
          </a:prstGeom>
          <a:solidFill>
            <a:schemeClr val="bg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sp>
        <p:nvSpPr>
          <p:cNvPr id="16" name="Inhaltsplatzhalter 15"/>
          <p:cNvSpPr>
            <a:spLocks noGrp="1"/>
          </p:cNvSpPr>
          <p:nvPr>
            <p:ph sz="quarter" idx="18"/>
          </p:nvPr>
        </p:nvSpPr>
        <p:spPr>
          <a:xfrm>
            <a:off x="4262400" y="4121275"/>
            <a:ext cx="2088000" cy="201600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17" name="Inhaltsplatzhalter 15"/>
          <p:cNvSpPr>
            <a:spLocks noGrp="1"/>
          </p:cNvSpPr>
          <p:nvPr>
            <p:ph sz="quarter" idx="19"/>
          </p:nvPr>
        </p:nvSpPr>
        <p:spPr>
          <a:xfrm>
            <a:off x="6480250" y="4121275"/>
            <a:ext cx="2124000" cy="201600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</p:spTree>
    <p:extLst>
      <p:ext uri="{BB962C8B-B14F-4D97-AF65-F5344CB8AC3E}">
        <p14:creationId xmlns="" xmlns:p14="http://schemas.microsoft.com/office/powerpoint/2010/main" val="545734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/>
        </p:nvSpPr>
        <p:spPr>
          <a:xfrm>
            <a:off x="0" y="6453336"/>
            <a:ext cx="8604448" cy="40466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Rechteck 7"/>
          <p:cNvSpPr/>
          <p:nvPr/>
        </p:nvSpPr>
        <p:spPr>
          <a:xfrm>
            <a:off x="8676456" y="6453336"/>
            <a:ext cx="463842" cy="40466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68000" y="90000"/>
            <a:ext cx="8136000" cy="907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68000" y="1628775"/>
            <a:ext cx="8135937" cy="45085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68000" y="6525344"/>
            <a:ext cx="8002800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r>
              <a:rPr lang="de-DE"/>
              <a:t>© 2018 - Unterweisung Plus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76000" y="6525344"/>
            <a:ext cx="468000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accent1"/>
                </a:solidFill>
              </a:defRPr>
            </a:lvl1pPr>
          </a:lstStyle>
          <a:p>
            <a:fld id="{9564BF1B-7A00-4FDB-9ACC-13A0BEC11AB6}" type="slidenum">
              <a:rPr lang="de-DE" smtClean="0"/>
              <a:pPr/>
              <a:t>‹Nr.›</a:t>
            </a:fld>
            <a:endParaRPr lang="de-DE"/>
          </a:p>
        </p:txBody>
      </p:sp>
      <p:cxnSp>
        <p:nvCxnSpPr>
          <p:cNvPr id="9" name="Gerade Verbindung 8"/>
          <p:cNvCxnSpPr/>
          <p:nvPr/>
        </p:nvCxnSpPr>
        <p:spPr>
          <a:xfrm>
            <a:off x="0" y="1007623"/>
            <a:ext cx="9144000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15718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2" r:id="rId2"/>
    <p:sldLayoutId id="2147483671" r:id="rId3"/>
    <p:sldLayoutId id="2147483665" r:id="rId4"/>
    <p:sldLayoutId id="2147483650" r:id="rId5"/>
    <p:sldLayoutId id="2147483652" r:id="rId6"/>
    <p:sldLayoutId id="2147483653" r:id="rId7"/>
    <p:sldLayoutId id="2147483677" r:id="rId8"/>
    <p:sldLayoutId id="2147483675" r:id="rId9"/>
    <p:sldLayoutId id="2147483674" r:id="rId10"/>
    <p:sldLayoutId id="2147483676" r:id="rId11"/>
    <p:sldLayoutId id="2147483680" r:id="rId12"/>
    <p:sldLayoutId id="2147483683" r:id="rId13"/>
    <p:sldLayoutId id="2147483681" r:id="rId14"/>
    <p:sldLayoutId id="2147483682" r:id="rId15"/>
    <p:sldLayoutId id="2147483654" r:id="rId16"/>
    <p:sldLayoutId id="2147483670" r:id="rId17"/>
    <p:sldLayoutId id="2147483655" r:id="rId18"/>
    <p:sldLayoutId id="2147483673" r:id="rId19"/>
    <p:sldLayoutId id="2147483678" r:id="rId20"/>
  </p:sldLayoutIdLst>
  <p:hf sldNum="0" hdr="0" dt="0"/>
  <p:txStyles>
    <p:titleStyle>
      <a:lvl1pPr algn="l" defTabSz="914400" rtl="0" eaLnBrk="1" latinLnBrk="0" hangingPunct="1">
        <a:lnSpc>
          <a:spcPts val="3200"/>
        </a:lnSpc>
        <a:spcBef>
          <a:spcPct val="0"/>
        </a:spcBef>
        <a:buNone/>
        <a:defRPr sz="3000" kern="120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216000" indent="-216000" algn="l" defTabSz="914400" rtl="0" eaLnBrk="1" latinLnBrk="0" hangingPunct="1">
        <a:spcBef>
          <a:spcPts val="600"/>
        </a:spcBef>
        <a:buFont typeface="Wingdings" panose="05000000000000000000" pitchFamily="2" charset="2"/>
        <a:buChar char="§"/>
        <a:tabLst/>
        <a:defRPr sz="20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32000" indent="-216000" algn="l" defTabSz="914400" rtl="0" eaLnBrk="1" latinLnBrk="0" hangingPunct="1">
        <a:spcBef>
          <a:spcPts val="300"/>
        </a:spcBef>
        <a:buFont typeface="Arial" panose="020B0604020202020204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648000" indent="-216000" algn="l" defTabSz="914400" rtl="0" eaLnBrk="1" latinLnBrk="0" hangingPunct="1">
        <a:spcBef>
          <a:spcPts val="0"/>
        </a:spcBef>
        <a:buFont typeface="Symbol" panose="05050102010706020507" pitchFamily="18" charset="2"/>
        <a:buChar char="-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76325" indent="-269875" algn="l" defTabSz="914400" rtl="0" eaLnBrk="1" latinLnBrk="0" hangingPunct="1">
        <a:spcBef>
          <a:spcPct val="20000"/>
        </a:spcBef>
        <a:buFont typeface="Symbol" panose="05050102010706020507" pitchFamily="18" charset="2"/>
        <a:buChar char="-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13" Type="http://schemas.openxmlformats.org/officeDocument/2006/relationships/image" Target="../media/image18.wmf"/><Relationship Id="rId3" Type="http://schemas.openxmlformats.org/officeDocument/2006/relationships/image" Target="../media/image10.png"/><Relationship Id="rId7" Type="http://schemas.openxmlformats.org/officeDocument/2006/relationships/image" Target="../media/image7.wmf"/><Relationship Id="rId12" Type="http://schemas.openxmlformats.org/officeDocument/2006/relationships/image" Target="../media/image17.png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2.wmf"/><Relationship Id="rId11" Type="http://schemas.openxmlformats.org/officeDocument/2006/relationships/image" Target="../media/image16.wmf"/><Relationship Id="rId5" Type="http://schemas.openxmlformats.org/officeDocument/2006/relationships/image" Target="../media/image11.wmf"/><Relationship Id="rId10" Type="http://schemas.openxmlformats.org/officeDocument/2006/relationships/image" Target="../media/image15.png"/><Relationship Id="rId4" Type="http://schemas.openxmlformats.org/officeDocument/2006/relationships/image" Target="../media/image8.wmf"/><Relationship Id="rId9" Type="http://schemas.openxmlformats.org/officeDocument/2006/relationships/image" Target="../media/image14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gif"/><Relationship Id="rId3" Type="http://schemas.openxmlformats.org/officeDocument/2006/relationships/image" Target="../media/image20.wmf"/><Relationship Id="rId7" Type="http://schemas.openxmlformats.org/officeDocument/2006/relationships/image" Target="../media/image23.wmf"/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6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gi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Verhalten im Notfall</a:t>
            </a:r>
          </a:p>
        </p:txBody>
      </p:sp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>
                <a:solidFill>
                  <a:schemeClr val="bg1"/>
                </a:solidFill>
              </a:rPr>
              <a:t>Ort, Datum</a:t>
            </a:r>
          </a:p>
        </p:txBody>
      </p:sp>
    </p:spTree>
    <p:extLst>
      <p:ext uri="{BB962C8B-B14F-4D97-AF65-F5344CB8AC3E}">
        <p14:creationId xmlns="" xmlns:p14="http://schemas.microsoft.com/office/powerpoint/2010/main" val="2996014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468000" y="1628775"/>
            <a:ext cx="8136000" cy="4508500"/>
          </a:xfrm>
        </p:spPr>
        <p:txBody>
          <a:bodyPr/>
          <a:lstStyle/>
          <a:p>
            <a:pPr marL="0" indent="0">
              <a:buNone/>
            </a:pPr>
            <a:r>
              <a:rPr lang="de-DE" sz="1800" dirty="0"/>
              <a:t>Die </a:t>
            </a:r>
            <a:r>
              <a:rPr lang="de-DE" sz="1800" dirty="0" smtClean="0"/>
              <a:t>Gesetzgebung </a:t>
            </a:r>
            <a:r>
              <a:rPr lang="de-DE" sz="1800" dirty="0" smtClean="0"/>
              <a:t>verlangt </a:t>
            </a:r>
            <a:r>
              <a:rPr lang="de-DE" sz="1800" dirty="0"/>
              <a:t>vom Unternehmer, </a:t>
            </a:r>
            <a:r>
              <a:rPr lang="de-DE" sz="1800" b="1" dirty="0"/>
              <a:t>Vorsorge für den Notfall zu treffen.</a:t>
            </a:r>
            <a:endParaRPr lang="de-DE" sz="1800" dirty="0"/>
          </a:p>
          <a:p>
            <a:pPr marL="0" indent="0">
              <a:buNone/>
            </a:pPr>
            <a:endParaRPr lang="de-DE" sz="1800" dirty="0"/>
          </a:p>
          <a:p>
            <a:pPr marL="0" indent="0">
              <a:buNone/>
            </a:pPr>
            <a:r>
              <a:rPr lang="de-DE" sz="1800" dirty="0"/>
              <a:t>Für den Notfall bereit sein:</a:t>
            </a:r>
          </a:p>
          <a:p>
            <a:pPr>
              <a:buFont typeface="Arial" charset="0"/>
              <a:buChar char="•"/>
            </a:pPr>
            <a:r>
              <a:rPr lang="de-DE" sz="1800" b="1" dirty="0"/>
              <a:t>Erste Hilfe </a:t>
            </a:r>
            <a:r>
              <a:rPr lang="de-DE" sz="1800" dirty="0"/>
              <a:t>organisieren</a:t>
            </a:r>
          </a:p>
          <a:p>
            <a:pPr>
              <a:buFont typeface="Arial" charset="0"/>
              <a:buChar char="•"/>
            </a:pPr>
            <a:r>
              <a:rPr lang="de-DE" sz="1800" b="1" dirty="0"/>
              <a:t>Brandschutz</a:t>
            </a:r>
            <a:r>
              <a:rPr lang="de-DE" sz="1800" dirty="0"/>
              <a:t> aufbauen</a:t>
            </a:r>
          </a:p>
          <a:p>
            <a:pPr>
              <a:buFont typeface="Arial" charset="0"/>
              <a:buChar char="•"/>
            </a:pPr>
            <a:r>
              <a:rPr lang="de-DE" sz="1800" b="1" dirty="0"/>
              <a:t>Evakuierung</a:t>
            </a:r>
            <a:r>
              <a:rPr lang="de-DE" sz="1800" dirty="0"/>
              <a:t> vorbereiten</a:t>
            </a:r>
          </a:p>
          <a:p>
            <a:pPr>
              <a:buFont typeface="Arial" charset="0"/>
              <a:buChar char="•"/>
            </a:pPr>
            <a:endParaRPr lang="de-DE" sz="1800" dirty="0"/>
          </a:p>
          <a:p>
            <a:pPr marL="0" indent="0">
              <a:buNone/>
            </a:pPr>
            <a:endParaRPr lang="de-DE" sz="1800" dirty="0"/>
          </a:p>
          <a:p>
            <a:pPr marL="0" indent="0">
              <a:buNone/>
            </a:pPr>
            <a:endParaRPr lang="de-DE" sz="1800" dirty="0"/>
          </a:p>
          <a:p>
            <a:pPr marL="0" indent="0">
              <a:buNone/>
            </a:pPr>
            <a:r>
              <a:rPr lang="de-DE" sz="1800" dirty="0"/>
              <a:t>Die gleiche Organisation wird </a:t>
            </a:r>
            <a:r>
              <a:rPr lang="de-DE" sz="1800" dirty="0" smtClean="0"/>
              <a:t>bei Arbeitsplätzen </a:t>
            </a:r>
            <a:r>
              <a:rPr lang="de-DE" sz="1800" dirty="0"/>
              <a:t>jeglicher Art verlangt (</a:t>
            </a:r>
            <a:r>
              <a:rPr lang="de-DE" sz="1800" b="1" dirty="0"/>
              <a:t>auch Baustellen</a:t>
            </a:r>
            <a:r>
              <a:rPr lang="de-DE" sz="1800" dirty="0"/>
              <a:t>) </a:t>
            </a:r>
          </a:p>
          <a:p>
            <a:pPr>
              <a:buFont typeface="Arial" charset="0"/>
              <a:buChar char="•"/>
            </a:pPr>
            <a:endParaRPr lang="de-DE" sz="1800" dirty="0"/>
          </a:p>
          <a:p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de-DE"/>
              <a:t>© 2018 - Unterweisung Plus</a:t>
            </a:r>
            <a:endParaRPr lang="de-DE" dirty="0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Notfallorganisation ist Unternehmerpflicht!</a:t>
            </a:r>
          </a:p>
        </p:txBody>
      </p:sp>
      <p:pic>
        <p:nvPicPr>
          <p:cNvPr id="6" name="Grafi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0670" y="3148966"/>
            <a:ext cx="863664" cy="826869"/>
          </a:xfrm>
          <a:prstGeom prst="rect">
            <a:avLst/>
          </a:prstGeom>
        </p:spPr>
      </p:pic>
      <p:pic>
        <p:nvPicPr>
          <p:cNvPr id="7" name="Grafi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2669" y="2272295"/>
            <a:ext cx="871661" cy="796630"/>
          </a:xfrm>
          <a:prstGeom prst="rect">
            <a:avLst/>
          </a:prstGeom>
        </p:spPr>
      </p:pic>
      <p:pic>
        <p:nvPicPr>
          <p:cNvPr id="8" name="Grafik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0671" y="4072380"/>
            <a:ext cx="863660" cy="79678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9427247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Rettungszeichen, die Sie kennen müssen</a:t>
            </a:r>
          </a:p>
        </p:txBody>
      </p:sp>
      <p:pic>
        <p:nvPicPr>
          <p:cNvPr id="6" name="Picture 2" descr="http://www.g-wie-gastro.de/images/nf_notfall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176" y="1484784"/>
            <a:ext cx="1906667" cy="2700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" name="Gruppieren 13"/>
          <p:cNvGrpSpPr>
            <a:grpSpLocks noChangeAspect="1"/>
          </p:cNvGrpSpPr>
          <p:nvPr/>
        </p:nvGrpSpPr>
        <p:grpSpPr>
          <a:xfrm>
            <a:off x="1199429" y="4342304"/>
            <a:ext cx="875732" cy="1260000"/>
            <a:chOff x="3143240" y="2071678"/>
            <a:chExt cx="1886747" cy="2714644"/>
          </a:xfrm>
        </p:grpSpPr>
        <p:pic>
          <p:nvPicPr>
            <p:cNvPr id="29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143240" y="2071678"/>
              <a:ext cx="1886747" cy="2700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30" name="Gerade Verbindung 29"/>
            <p:cNvCxnSpPr/>
            <p:nvPr/>
          </p:nvCxnSpPr>
          <p:spPr>
            <a:xfrm rot="16200000" flipH="1">
              <a:off x="2750331" y="2464587"/>
              <a:ext cx="2643206" cy="18573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Gerade Verbindung 30"/>
            <p:cNvCxnSpPr/>
            <p:nvPr/>
          </p:nvCxnSpPr>
          <p:spPr>
            <a:xfrm rot="5400000">
              <a:off x="2714612" y="2500306"/>
              <a:ext cx="2714644" cy="18573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" name="Gerade Verbindung 7"/>
          <p:cNvCxnSpPr/>
          <p:nvPr/>
        </p:nvCxnSpPr>
        <p:spPr>
          <a:xfrm rot="5400000">
            <a:off x="877163" y="3592205"/>
            <a:ext cx="4214842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Grafik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1132" y="1498051"/>
            <a:ext cx="693333" cy="693465"/>
          </a:xfrm>
          <a:prstGeom prst="rect">
            <a:avLst/>
          </a:prstGeom>
        </p:spPr>
      </p:pic>
      <p:pic>
        <p:nvPicPr>
          <p:cNvPr id="10" name="Grafik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1204" y="2270602"/>
            <a:ext cx="719853" cy="720000"/>
          </a:xfrm>
          <a:prstGeom prst="rect">
            <a:avLst/>
          </a:prstGeom>
        </p:spPr>
      </p:pic>
      <p:pic>
        <p:nvPicPr>
          <p:cNvPr id="11" name="Grafik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2178" y="3212629"/>
            <a:ext cx="693333" cy="693333"/>
          </a:xfrm>
          <a:prstGeom prst="rect">
            <a:avLst/>
          </a:prstGeom>
        </p:spPr>
      </p:pic>
      <p:pic>
        <p:nvPicPr>
          <p:cNvPr id="12" name="Grafik 1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3946" y="1498117"/>
            <a:ext cx="693333" cy="693333"/>
          </a:xfrm>
          <a:prstGeom prst="rect">
            <a:avLst/>
          </a:prstGeom>
        </p:spPr>
      </p:pic>
      <p:pic>
        <p:nvPicPr>
          <p:cNvPr id="13" name="Grafik 1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3946" y="2283841"/>
            <a:ext cx="693333" cy="693521"/>
          </a:xfrm>
          <a:prstGeom prst="rect">
            <a:avLst/>
          </a:prstGeom>
        </p:spPr>
      </p:pic>
      <p:grpSp>
        <p:nvGrpSpPr>
          <p:cNvPr id="14" name="Gruppieren 30"/>
          <p:cNvGrpSpPr/>
          <p:nvPr/>
        </p:nvGrpSpPr>
        <p:grpSpPr>
          <a:xfrm>
            <a:off x="4527559" y="4992827"/>
            <a:ext cx="1389783" cy="693597"/>
            <a:chOff x="4685420" y="4817696"/>
            <a:chExt cx="1389783" cy="693597"/>
          </a:xfrm>
        </p:grpSpPr>
        <p:pic>
          <p:nvPicPr>
            <p:cNvPr id="27" name="Grafik 15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85420" y="4817696"/>
              <a:ext cx="693333" cy="693597"/>
            </a:xfrm>
            <a:prstGeom prst="rect">
              <a:avLst/>
            </a:prstGeom>
          </p:spPr>
        </p:pic>
        <p:pic>
          <p:nvPicPr>
            <p:cNvPr id="28" name="Grafik 16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81870" y="4817828"/>
              <a:ext cx="693333" cy="693333"/>
            </a:xfrm>
            <a:prstGeom prst="rect">
              <a:avLst/>
            </a:prstGeom>
          </p:spPr>
        </p:pic>
      </p:grpSp>
      <p:sp>
        <p:nvSpPr>
          <p:cNvPr id="15" name="Geschweifte Klammer rechts 14"/>
          <p:cNvSpPr/>
          <p:nvPr/>
        </p:nvSpPr>
        <p:spPr>
          <a:xfrm>
            <a:off x="5998315" y="4161050"/>
            <a:ext cx="271502" cy="1561376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>
            <a:lvl1pPr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de-DE" kern="1200" dirty="0">
              <a:solidFill>
                <a:schemeClr val="accent1"/>
              </a:solidFill>
            </a:endParaRPr>
          </a:p>
        </p:txBody>
      </p:sp>
      <p:grpSp>
        <p:nvGrpSpPr>
          <p:cNvPr id="16" name="Gruppieren 29"/>
          <p:cNvGrpSpPr/>
          <p:nvPr/>
        </p:nvGrpSpPr>
        <p:grpSpPr>
          <a:xfrm>
            <a:off x="4539641" y="4207141"/>
            <a:ext cx="1386666" cy="698953"/>
            <a:chOff x="4697502" y="4032010"/>
            <a:chExt cx="1386666" cy="698953"/>
          </a:xfrm>
        </p:grpSpPr>
        <p:pic>
          <p:nvPicPr>
            <p:cNvPr id="25" name="Grafik 18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90835" y="4032010"/>
              <a:ext cx="693333" cy="693333"/>
            </a:xfrm>
            <a:prstGeom prst="rect">
              <a:avLst/>
            </a:prstGeom>
          </p:spPr>
        </p:pic>
        <p:pic>
          <p:nvPicPr>
            <p:cNvPr id="26" name="Grafik 19"/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4697502" y="4037630"/>
              <a:ext cx="693333" cy="693333"/>
            </a:xfrm>
            <a:prstGeom prst="rect">
              <a:avLst/>
            </a:prstGeom>
          </p:spPr>
        </p:pic>
      </p:grpSp>
      <p:sp>
        <p:nvSpPr>
          <p:cNvPr id="17" name="Textfeld 16"/>
          <p:cNvSpPr txBox="1"/>
          <p:nvPr/>
        </p:nvSpPr>
        <p:spPr>
          <a:xfrm>
            <a:off x="6430363" y="4644047"/>
            <a:ext cx="1399935" cy="646331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none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r>
              <a:rPr lang="de-DE" kern="1200" dirty="0">
                <a:solidFill>
                  <a:schemeClr val="accent1"/>
                </a:solidFill>
                <a:latin typeface="+mn-lt"/>
                <a:cs typeface="Arial" pitchFamily="34" charset="0"/>
              </a:rPr>
              <a:t>Flucht- und</a:t>
            </a:r>
            <a:br>
              <a:rPr lang="de-DE" kern="1200" dirty="0">
                <a:solidFill>
                  <a:schemeClr val="accent1"/>
                </a:solidFill>
                <a:latin typeface="+mn-lt"/>
                <a:cs typeface="Arial" pitchFamily="34" charset="0"/>
              </a:rPr>
            </a:br>
            <a:r>
              <a:rPr lang="de-DE" kern="1200" dirty="0">
                <a:solidFill>
                  <a:schemeClr val="accent1"/>
                </a:solidFill>
                <a:latin typeface="+mn-lt"/>
                <a:cs typeface="Arial" pitchFamily="34" charset="0"/>
              </a:rPr>
              <a:t>Rettungsweg</a:t>
            </a:r>
          </a:p>
        </p:txBody>
      </p:sp>
      <p:sp>
        <p:nvSpPr>
          <p:cNvPr id="18" name="Textfeld 17"/>
          <p:cNvSpPr txBox="1"/>
          <p:nvPr/>
        </p:nvSpPr>
        <p:spPr>
          <a:xfrm>
            <a:off x="4056949" y="1686956"/>
            <a:ext cx="1436547" cy="36933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none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r>
              <a:rPr lang="de-DE" kern="1200" dirty="0">
                <a:solidFill>
                  <a:schemeClr val="accent1"/>
                </a:solidFill>
                <a:latin typeface="+mn-lt"/>
                <a:cs typeface="Arial" pitchFamily="34" charset="0"/>
              </a:rPr>
              <a:t>Sammelstelle</a:t>
            </a:r>
          </a:p>
        </p:txBody>
      </p:sp>
      <p:sp>
        <p:nvSpPr>
          <p:cNvPr id="19" name="Textfeld 18"/>
          <p:cNvSpPr txBox="1"/>
          <p:nvPr/>
        </p:nvSpPr>
        <p:spPr>
          <a:xfrm>
            <a:off x="4056949" y="2401336"/>
            <a:ext cx="1351652" cy="36933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none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r>
              <a:rPr lang="de-DE" kern="1200" dirty="0">
                <a:solidFill>
                  <a:schemeClr val="accent1"/>
                </a:solidFill>
                <a:latin typeface="+mn-lt"/>
                <a:cs typeface="Arial" pitchFamily="34" charset="0"/>
              </a:rPr>
              <a:t>Defibrillator</a:t>
            </a:r>
          </a:p>
        </p:txBody>
      </p:sp>
      <p:sp>
        <p:nvSpPr>
          <p:cNvPr id="20" name="Textfeld 19"/>
          <p:cNvSpPr txBox="1"/>
          <p:nvPr/>
        </p:nvSpPr>
        <p:spPr>
          <a:xfrm>
            <a:off x="6630693" y="1699098"/>
            <a:ext cx="1133772" cy="36933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none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r>
              <a:rPr lang="de-DE" kern="1200" dirty="0">
                <a:solidFill>
                  <a:schemeClr val="accent1"/>
                </a:solidFill>
                <a:latin typeface="+mn-lt"/>
                <a:cs typeface="Arial" pitchFamily="34" charset="0"/>
              </a:rPr>
              <a:t>Erste Hilfe</a:t>
            </a:r>
          </a:p>
        </p:txBody>
      </p:sp>
      <p:sp>
        <p:nvSpPr>
          <p:cNvPr id="21" name="Textfeld 20"/>
          <p:cNvSpPr txBox="1"/>
          <p:nvPr/>
        </p:nvSpPr>
        <p:spPr>
          <a:xfrm>
            <a:off x="6630693" y="2401336"/>
            <a:ext cx="1427057" cy="36933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none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r>
              <a:rPr lang="de-DE" kern="1200" dirty="0">
                <a:solidFill>
                  <a:schemeClr val="accent1"/>
                </a:solidFill>
                <a:latin typeface="+mn-lt"/>
                <a:cs typeface="Arial" pitchFamily="34" charset="0"/>
              </a:rPr>
              <a:t>Krankentrage</a:t>
            </a:r>
          </a:p>
        </p:txBody>
      </p:sp>
      <p:sp>
        <p:nvSpPr>
          <p:cNvPr id="22" name="Textfeld 21"/>
          <p:cNvSpPr txBox="1"/>
          <p:nvPr/>
        </p:nvSpPr>
        <p:spPr>
          <a:xfrm>
            <a:off x="4056949" y="3342172"/>
            <a:ext cx="1505540" cy="36933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none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r>
              <a:rPr lang="de-DE" kern="1200" dirty="0">
                <a:solidFill>
                  <a:schemeClr val="accent1"/>
                </a:solidFill>
                <a:latin typeface="+mn-lt"/>
                <a:cs typeface="Arial" pitchFamily="34" charset="0"/>
              </a:rPr>
              <a:t>Notruftelefon</a:t>
            </a:r>
          </a:p>
        </p:txBody>
      </p:sp>
      <p:pic>
        <p:nvPicPr>
          <p:cNvPr id="23" name="Grafik 27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4093" y="3221589"/>
            <a:ext cx="693333" cy="693333"/>
          </a:xfrm>
          <a:prstGeom prst="rect">
            <a:avLst/>
          </a:prstGeom>
        </p:spPr>
      </p:pic>
      <p:sp>
        <p:nvSpPr>
          <p:cNvPr id="24" name="Textfeld 23"/>
          <p:cNvSpPr txBox="1"/>
          <p:nvPr/>
        </p:nvSpPr>
        <p:spPr>
          <a:xfrm>
            <a:off x="6638864" y="3351132"/>
            <a:ext cx="1776833" cy="36933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none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r>
              <a:rPr lang="de-DE" kern="1200" dirty="0">
                <a:solidFill>
                  <a:schemeClr val="accent1"/>
                </a:solidFill>
                <a:latin typeface="+mn-lt"/>
                <a:cs typeface="Arial" pitchFamily="34" charset="0"/>
              </a:rPr>
              <a:t>Rettungsausstieg</a:t>
            </a:r>
          </a:p>
        </p:txBody>
      </p:sp>
      <p:sp>
        <p:nvSpPr>
          <p:cNvPr id="32" name="Fußzeilenplatzhalter 3">
            <a:extLst>
              <a:ext uri="{FF2B5EF4-FFF2-40B4-BE49-F238E27FC236}">
                <a16:creationId xmlns="" xmlns:a16="http://schemas.microsoft.com/office/drawing/2014/main" id="{58B8E076-0F8D-438B-8155-807C08F9DB9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468000" y="6525344"/>
            <a:ext cx="8002800" cy="252000"/>
          </a:xfrm>
        </p:spPr>
        <p:txBody>
          <a:bodyPr/>
          <a:lstStyle/>
          <a:p>
            <a:r>
              <a:rPr lang="de-DE"/>
              <a:t>© 2018 - Unterweisung Plus</a:t>
            </a:r>
            <a:endParaRPr lang="de-DE" dirty="0"/>
          </a:p>
        </p:txBody>
      </p:sp>
    </p:spTree>
    <p:extLst>
      <p:ext uri="{BB962C8B-B14F-4D97-AF65-F5344CB8AC3E}">
        <p14:creationId xmlns="" xmlns:p14="http://schemas.microsoft.com/office/powerpoint/2010/main" val="3794610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Verhalten im Notfall</a:t>
            </a:r>
          </a:p>
        </p:txBody>
      </p:sp>
      <p:pic>
        <p:nvPicPr>
          <p:cNvPr id="6" name="Picture 2" descr="http://www.g-wie-gastro.de/images/nf_notfall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353404"/>
            <a:ext cx="3364072" cy="476380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Legende mit Linie 3 4"/>
          <p:cNvSpPr/>
          <p:nvPr/>
        </p:nvSpPr>
        <p:spPr>
          <a:xfrm>
            <a:off x="5541630" y="3428147"/>
            <a:ext cx="2871864" cy="1008112"/>
          </a:xfrm>
          <a:prstGeom prst="borderCallout3">
            <a:avLst>
              <a:gd name="adj1" fmla="val 18750"/>
              <a:gd name="adj2" fmla="val -8333"/>
              <a:gd name="adj3" fmla="val 18750"/>
              <a:gd name="adj4" fmla="val -16667"/>
              <a:gd name="adj5" fmla="val -19565"/>
              <a:gd name="adj6" fmla="val -54485"/>
              <a:gd name="adj7" fmla="val -20890"/>
              <a:gd name="adj8" fmla="val -109743"/>
            </a:avLst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e-DE" kern="1200" dirty="0">
                <a:solidFill>
                  <a:schemeClr val="accent1"/>
                </a:solidFill>
                <a:cs typeface="Arial" pitchFamily="34" charset="0"/>
              </a:rPr>
              <a:t>Wichtig!</a:t>
            </a:r>
          </a:p>
          <a:p>
            <a:pPr algn="ctr"/>
            <a:r>
              <a:rPr lang="de-DE" b="1" kern="1200" dirty="0">
                <a:solidFill>
                  <a:schemeClr val="accent1"/>
                </a:solidFill>
                <a:cs typeface="Arial" pitchFamily="34" charset="0"/>
              </a:rPr>
              <a:t>Unbedingt auf Rückfragen warten!</a:t>
            </a:r>
          </a:p>
        </p:txBody>
      </p:sp>
      <p:sp>
        <p:nvSpPr>
          <p:cNvPr id="8" name="Legende mit Linie 3 5"/>
          <p:cNvSpPr/>
          <p:nvPr/>
        </p:nvSpPr>
        <p:spPr>
          <a:xfrm>
            <a:off x="5541630" y="1816211"/>
            <a:ext cx="2871864" cy="1270073"/>
          </a:xfrm>
          <a:prstGeom prst="borderCallout3">
            <a:avLst>
              <a:gd name="adj1" fmla="val 18750"/>
              <a:gd name="adj2" fmla="val -8333"/>
              <a:gd name="adj3" fmla="val 18750"/>
              <a:gd name="adj4" fmla="val -16667"/>
              <a:gd name="adj5" fmla="val 56709"/>
              <a:gd name="adj6" fmla="val -54485"/>
              <a:gd name="adj7" fmla="val 56273"/>
              <a:gd name="adj8" fmla="val -87017"/>
            </a:avLst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e-DE" kern="1200" dirty="0">
                <a:solidFill>
                  <a:schemeClr val="accent1"/>
                </a:solidFill>
                <a:cs typeface="Arial" pitchFamily="34" charset="0"/>
              </a:rPr>
              <a:t>Achtung, Handy!</a:t>
            </a:r>
          </a:p>
          <a:p>
            <a:pPr algn="ctr"/>
            <a:r>
              <a:rPr lang="de-DE" b="1" kern="1200" dirty="0">
                <a:solidFill>
                  <a:schemeClr val="accent1"/>
                </a:solidFill>
                <a:cs typeface="Arial" pitchFamily="34" charset="0"/>
              </a:rPr>
              <a:t>Der Notruf u. U. kann möglicherweise zur Nachbarleitstelle geleitet werden!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5355351" y="4948237"/>
            <a:ext cx="1970861" cy="738664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none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de-DE" b="1" kern="1200" dirty="0">
                <a:solidFill>
                  <a:schemeClr val="accent1"/>
                </a:solidFill>
                <a:latin typeface="+mn-lt"/>
              </a:rPr>
              <a:t>Notruf europaweit</a:t>
            </a:r>
            <a:r>
              <a:rPr lang="de-DE" kern="1200" dirty="0">
                <a:solidFill>
                  <a:schemeClr val="accent1"/>
                </a:solidFill>
                <a:latin typeface="+mn-lt"/>
              </a:rPr>
              <a:t/>
            </a:r>
            <a:br>
              <a:rPr lang="de-DE" kern="1200" dirty="0">
                <a:solidFill>
                  <a:schemeClr val="accent1"/>
                </a:solidFill>
                <a:latin typeface="+mn-lt"/>
              </a:rPr>
            </a:br>
            <a:r>
              <a:rPr lang="de-DE" sz="2400" b="1" kern="1200" dirty="0">
                <a:solidFill>
                  <a:srgbClr val="FF0000"/>
                </a:solidFill>
                <a:latin typeface="+mn-lt"/>
              </a:rPr>
              <a:t>1 1 2</a:t>
            </a:r>
          </a:p>
        </p:txBody>
      </p:sp>
      <p:sp>
        <p:nvSpPr>
          <p:cNvPr id="10" name="Fußzeilenplatzhalter 3">
            <a:extLst>
              <a:ext uri="{FF2B5EF4-FFF2-40B4-BE49-F238E27FC236}">
                <a16:creationId xmlns="" xmlns:a16="http://schemas.microsoft.com/office/drawing/2014/main" id="{92659A7A-32C9-47DF-8134-05DCAD60BBD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468000" y="6525344"/>
            <a:ext cx="8002800" cy="252000"/>
          </a:xfrm>
        </p:spPr>
        <p:txBody>
          <a:bodyPr/>
          <a:lstStyle/>
          <a:p>
            <a:r>
              <a:rPr lang="de-DE"/>
              <a:t>© 2018 - Unterweisung Plus</a:t>
            </a:r>
            <a:endParaRPr lang="de-DE" dirty="0"/>
          </a:p>
        </p:txBody>
      </p:sp>
    </p:spTree>
    <p:extLst>
      <p:ext uri="{BB962C8B-B14F-4D97-AF65-F5344CB8AC3E}">
        <p14:creationId xmlns="" xmlns:p14="http://schemas.microsoft.com/office/powerpoint/2010/main" val="8969253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Brandschutzzeichen und Brandschutzordnung</a:t>
            </a:r>
          </a:p>
        </p:txBody>
      </p:sp>
      <p:cxnSp>
        <p:nvCxnSpPr>
          <p:cNvPr id="6" name="Gerade Verbindung 5"/>
          <p:cNvCxnSpPr/>
          <p:nvPr/>
        </p:nvCxnSpPr>
        <p:spPr>
          <a:xfrm rot="5400000">
            <a:off x="1044910" y="3755490"/>
            <a:ext cx="4214842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feld 6"/>
          <p:cNvSpPr txBox="1"/>
          <p:nvPr/>
        </p:nvSpPr>
        <p:spPr>
          <a:xfrm>
            <a:off x="4224696" y="1850241"/>
            <a:ext cx="1399742" cy="36933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none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r>
              <a:rPr lang="de-DE" kern="1200" dirty="0">
                <a:solidFill>
                  <a:schemeClr val="accent1"/>
                </a:solidFill>
                <a:latin typeface="+mn-lt"/>
                <a:cs typeface="Arial" pitchFamily="34" charset="0"/>
              </a:rPr>
              <a:t>Feuerlöscher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4224696" y="2564621"/>
            <a:ext cx="1527982" cy="36933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none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r>
              <a:rPr lang="de-DE" kern="1200" dirty="0">
                <a:solidFill>
                  <a:schemeClr val="accent1"/>
                </a:solidFill>
                <a:latin typeface="+mn-lt"/>
                <a:cs typeface="Arial" pitchFamily="34" charset="0"/>
              </a:rPr>
              <a:t>Löschschlauch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6798440" y="1862383"/>
            <a:ext cx="720967" cy="36933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none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r>
              <a:rPr lang="de-DE" kern="1200" dirty="0">
                <a:solidFill>
                  <a:schemeClr val="accent1"/>
                </a:solidFill>
                <a:latin typeface="+mn-lt"/>
                <a:cs typeface="Arial" pitchFamily="34" charset="0"/>
              </a:rPr>
              <a:t>Leiter</a:t>
            </a:r>
          </a:p>
        </p:txBody>
      </p:sp>
      <p:sp>
        <p:nvSpPr>
          <p:cNvPr id="10" name="Textfeld 9"/>
          <p:cNvSpPr txBox="1"/>
          <p:nvPr/>
        </p:nvSpPr>
        <p:spPr>
          <a:xfrm>
            <a:off x="6798440" y="2564621"/>
            <a:ext cx="1687770" cy="36933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none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r>
              <a:rPr lang="de-DE" kern="1200" dirty="0">
                <a:solidFill>
                  <a:schemeClr val="accent1"/>
                </a:solidFill>
                <a:latin typeface="+mn-lt"/>
                <a:cs typeface="Arial" pitchFamily="34" charset="0"/>
              </a:rPr>
              <a:t>Feuerlöschgerät</a:t>
            </a:r>
          </a:p>
        </p:txBody>
      </p:sp>
      <p:sp>
        <p:nvSpPr>
          <p:cNvPr id="11" name="Textfeld 10"/>
          <p:cNvSpPr txBox="1"/>
          <p:nvPr/>
        </p:nvSpPr>
        <p:spPr>
          <a:xfrm>
            <a:off x="4224696" y="3505457"/>
            <a:ext cx="1505540" cy="36933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none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r>
              <a:rPr lang="de-DE" kern="1200" dirty="0">
                <a:solidFill>
                  <a:schemeClr val="accent1"/>
                </a:solidFill>
                <a:latin typeface="+mn-lt"/>
                <a:cs typeface="Arial" pitchFamily="34" charset="0"/>
              </a:rPr>
              <a:t>Notruftelefon</a:t>
            </a:r>
          </a:p>
        </p:txBody>
      </p:sp>
      <p:pic>
        <p:nvPicPr>
          <p:cNvPr id="12" name="Grafik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3258" y="2433887"/>
            <a:ext cx="720000" cy="720000"/>
          </a:xfrm>
          <a:prstGeom prst="rect">
            <a:avLst/>
          </a:prstGeom>
        </p:spPr>
      </p:pic>
      <p:pic>
        <p:nvPicPr>
          <p:cNvPr id="13" name="Grafik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0715" y="1642449"/>
            <a:ext cx="719862" cy="720000"/>
          </a:xfrm>
          <a:prstGeom prst="rect">
            <a:avLst/>
          </a:prstGeom>
        </p:spPr>
      </p:pic>
      <p:pic>
        <p:nvPicPr>
          <p:cNvPr id="14" name="Grafik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3258" y="1648244"/>
            <a:ext cx="720000" cy="719650"/>
          </a:xfrm>
          <a:prstGeom prst="rect">
            <a:avLst/>
          </a:prstGeom>
        </p:spPr>
      </p:pic>
      <p:pic>
        <p:nvPicPr>
          <p:cNvPr id="15" name="Grafik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3258" y="3357030"/>
            <a:ext cx="720000" cy="719862"/>
          </a:xfrm>
          <a:prstGeom prst="rect">
            <a:avLst/>
          </a:prstGeom>
        </p:spPr>
      </p:pic>
      <p:pic>
        <p:nvPicPr>
          <p:cNvPr id="16" name="Grafik 1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0715" y="2433887"/>
            <a:ext cx="719862" cy="720000"/>
          </a:xfrm>
          <a:prstGeom prst="rect">
            <a:avLst/>
          </a:prstGeom>
        </p:spPr>
      </p:pic>
      <p:pic>
        <p:nvPicPr>
          <p:cNvPr id="17" name="Grafik 1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0646" y="3357030"/>
            <a:ext cx="720000" cy="719862"/>
          </a:xfrm>
          <a:prstGeom prst="rect">
            <a:avLst/>
          </a:prstGeom>
        </p:spPr>
      </p:pic>
      <p:sp>
        <p:nvSpPr>
          <p:cNvPr id="18" name="Textfeld 17"/>
          <p:cNvSpPr txBox="1"/>
          <p:nvPr/>
        </p:nvSpPr>
        <p:spPr>
          <a:xfrm>
            <a:off x="6791122" y="3499906"/>
            <a:ext cx="1409553" cy="36933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none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r>
              <a:rPr lang="de-DE" kern="1200" dirty="0">
                <a:solidFill>
                  <a:schemeClr val="accent1"/>
                </a:solidFill>
                <a:latin typeface="+mn-lt"/>
                <a:cs typeface="Arial" pitchFamily="34" charset="0"/>
              </a:rPr>
              <a:t>Brandmelder</a:t>
            </a:r>
          </a:p>
        </p:txBody>
      </p:sp>
      <p:cxnSp>
        <p:nvCxnSpPr>
          <p:cNvPr id="19" name="Gerade Verbindung 18"/>
          <p:cNvCxnSpPr/>
          <p:nvPr/>
        </p:nvCxnSpPr>
        <p:spPr>
          <a:xfrm flipH="1" flipV="1">
            <a:off x="3429758" y="4371954"/>
            <a:ext cx="5472608" cy="158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2" descr="http://www.g-wie-gastro.de/images/nf_brandschutz.gif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186961"/>
            <a:ext cx="2155567" cy="3060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Textfeld 20"/>
          <p:cNvSpPr txBox="1"/>
          <p:nvPr/>
        </p:nvSpPr>
        <p:spPr>
          <a:xfrm>
            <a:off x="3749883" y="4811805"/>
            <a:ext cx="4632808" cy="923330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none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de-DE" b="1" kern="1200" dirty="0">
                <a:solidFill>
                  <a:schemeClr val="accent1"/>
                </a:solidFill>
                <a:latin typeface="+mn-lt"/>
              </a:rPr>
              <a:t>Im Brandfall immer den Eigenschutz beachten!</a:t>
            </a:r>
          </a:p>
          <a:p>
            <a:pPr algn="ctr"/>
            <a:endParaRPr lang="de-DE" b="1" kern="1200" dirty="0">
              <a:solidFill>
                <a:schemeClr val="accent1"/>
              </a:solidFill>
              <a:latin typeface="+mn-lt"/>
            </a:endParaRPr>
          </a:p>
          <a:p>
            <a:pPr algn="ctr"/>
            <a:r>
              <a:rPr lang="de-DE" b="1" kern="1200" dirty="0">
                <a:solidFill>
                  <a:schemeClr val="accent1"/>
                </a:solidFill>
                <a:latin typeface="+mn-lt"/>
              </a:rPr>
              <a:t>Auf keinen Fall sich </a:t>
            </a:r>
            <a:r>
              <a:rPr lang="de-DE" b="1" dirty="0">
                <a:solidFill>
                  <a:schemeClr val="accent1"/>
                </a:solidFill>
                <a:latin typeface="+mn-lt"/>
              </a:rPr>
              <a:t>selbst </a:t>
            </a:r>
            <a:r>
              <a:rPr lang="de-DE" b="1" kern="1200" dirty="0">
                <a:solidFill>
                  <a:schemeClr val="accent1"/>
                </a:solidFill>
                <a:latin typeface="+mn-lt"/>
              </a:rPr>
              <a:t>in Gefahr bringen!</a:t>
            </a:r>
          </a:p>
        </p:txBody>
      </p:sp>
      <p:sp>
        <p:nvSpPr>
          <p:cNvPr id="22" name="Fußzeilenplatzhalter 3">
            <a:extLst>
              <a:ext uri="{FF2B5EF4-FFF2-40B4-BE49-F238E27FC236}">
                <a16:creationId xmlns="" xmlns:a16="http://schemas.microsoft.com/office/drawing/2014/main" id="{5FA3135C-8EAA-423C-B8A4-A110195AF55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468000" y="6525344"/>
            <a:ext cx="8002800" cy="252000"/>
          </a:xfrm>
        </p:spPr>
        <p:txBody>
          <a:bodyPr/>
          <a:lstStyle/>
          <a:p>
            <a:r>
              <a:rPr lang="de-DE"/>
              <a:t>© 2018 - Unterweisung Plus</a:t>
            </a:r>
            <a:endParaRPr lang="de-DE" dirty="0"/>
          </a:p>
        </p:txBody>
      </p:sp>
    </p:spTree>
    <p:extLst>
      <p:ext uri="{BB962C8B-B14F-4D97-AF65-F5344CB8AC3E}">
        <p14:creationId xmlns="" xmlns:p14="http://schemas.microsoft.com/office/powerpoint/2010/main" val="12379799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Verhalten im Brandfall</a:t>
            </a:r>
          </a:p>
        </p:txBody>
      </p:sp>
      <p:pic>
        <p:nvPicPr>
          <p:cNvPr id="6" name="Picture 2" descr="http://www.g-wie-gastro.de/images/nf_brandschutz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446" y="1406940"/>
            <a:ext cx="3316942" cy="470866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Legende mit Linie 3 3"/>
          <p:cNvSpPr/>
          <p:nvPr/>
        </p:nvSpPr>
        <p:spPr>
          <a:xfrm>
            <a:off x="5743291" y="3076394"/>
            <a:ext cx="2877671" cy="1368152"/>
          </a:xfrm>
          <a:prstGeom prst="borderCallout3">
            <a:avLst>
              <a:gd name="adj1" fmla="val 18750"/>
              <a:gd name="adj2" fmla="val -8333"/>
              <a:gd name="adj3" fmla="val 18750"/>
              <a:gd name="adj4" fmla="val -16667"/>
              <a:gd name="adj5" fmla="val 40704"/>
              <a:gd name="adj6" fmla="val -55086"/>
              <a:gd name="adj7" fmla="val 41194"/>
              <a:gd name="adj8" fmla="val -106378"/>
            </a:avLst>
          </a:prstGeom>
          <a:solidFill>
            <a:srgbClr val="FFFFCC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e-DE" kern="1200" dirty="0">
                <a:solidFill>
                  <a:sysClr val="windowText" lastClr="000000"/>
                </a:solidFill>
                <a:cs typeface="Arial" pitchFamily="34" charset="0"/>
              </a:rPr>
              <a:t>An hörgeschädigte, gehbehinderte und anders eingeschränkte Kollegen denken!</a:t>
            </a:r>
            <a:endParaRPr lang="de-DE" b="1" kern="120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8" name="Legende mit Linie 3 5"/>
          <p:cNvSpPr/>
          <p:nvPr/>
        </p:nvSpPr>
        <p:spPr>
          <a:xfrm>
            <a:off x="5752251" y="4609404"/>
            <a:ext cx="2877671" cy="1368152"/>
          </a:xfrm>
          <a:prstGeom prst="borderCallout3">
            <a:avLst>
              <a:gd name="adj1" fmla="val 18750"/>
              <a:gd name="adj2" fmla="val -8333"/>
              <a:gd name="adj3" fmla="val 18750"/>
              <a:gd name="adj4" fmla="val -16667"/>
              <a:gd name="adj5" fmla="val -1231"/>
              <a:gd name="adj6" fmla="val -56955"/>
              <a:gd name="adj7" fmla="val -2052"/>
              <a:gd name="adj8" fmla="val -119462"/>
            </a:avLst>
          </a:prstGeom>
          <a:solidFill>
            <a:srgbClr val="FFFFCC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e-DE" kern="1200" dirty="0">
                <a:solidFill>
                  <a:sysClr val="windowText" lastClr="000000"/>
                </a:solidFill>
                <a:cs typeface="Arial" pitchFamily="34" charset="0"/>
              </a:rPr>
              <a:t>Eigenschutz beachten!</a:t>
            </a:r>
          </a:p>
          <a:p>
            <a:pPr algn="ctr"/>
            <a:endParaRPr lang="de-DE" kern="120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/>
            <a:r>
              <a:rPr lang="de-DE" b="1" kern="1200" dirty="0">
                <a:solidFill>
                  <a:sysClr val="windowText" lastClr="000000"/>
                </a:solidFill>
                <a:cs typeface="Arial" pitchFamily="34" charset="0"/>
              </a:rPr>
              <a:t>Sich selbst</a:t>
            </a:r>
            <a:br>
              <a:rPr lang="de-DE" b="1" kern="1200" dirty="0">
                <a:solidFill>
                  <a:sysClr val="windowText" lastClr="000000"/>
                </a:solidFill>
                <a:cs typeface="Arial" pitchFamily="34" charset="0"/>
              </a:rPr>
            </a:br>
            <a:r>
              <a:rPr lang="de-DE" b="1" kern="1200" dirty="0">
                <a:solidFill>
                  <a:sysClr val="windowText" lastClr="000000"/>
                </a:solidFill>
                <a:cs typeface="Arial" pitchFamily="34" charset="0"/>
              </a:rPr>
              <a:t>niemals in Gefahr bringen!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5588762" y="1640449"/>
            <a:ext cx="1970861" cy="738664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none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de-DE" b="1" kern="1200" dirty="0">
                <a:latin typeface="+mn-lt"/>
              </a:rPr>
              <a:t>Notruf europaweit</a:t>
            </a:r>
            <a:r>
              <a:rPr lang="de-DE" kern="1200" dirty="0">
                <a:latin typeface="+mn-lt"/>
              </a:rPr>
              <a:t/>
            </a:r>
            <a:br>
              <a:rPr lang="de-DE" kern="1200" dirty="0">
                <a:latin typeface="+mn-lt"/>
              </a:rPr>
            </a:br>
            <a:r>
              <a:rPr lang="de-DE" sz="2400" b="1" kern="1200" dirty="0">
                <a:solidFill>
                  <a:srgbClr val="FF0000"/>
                </a:solidFill>
                <a:latin typeface="+mn-lt"/>
              </a:rPr>
              <a:t>1 1 2</a:t>
            </a:r>
          </a:p>
        </p:txBody>
      </p:sp>
      <p:sp>
        <p:nvSpPr>
          <p:cNvPr id="10" name="Fußzeilenplatzhalter 3">
            <a:extLst>
              <a:ext uri="{FF2B5EF4-FFF2-40B4-BE49-F238E27FC236}">
                <a16:creationId xmlns="" xmlns:a16="http://schemas.microsoft.com/office/drawing/2014/main" id="{D8C56740-03DF-4923-8EE2-395438DC48F3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468000" y="6525344"/>
            <a:ext cx="8002800" cy="252000"/>
          </a:xfrm>
        </p:spPr>
        <p:txBody>
          <a:bodyPr/>
          <a:lstStyle/>
          <a:p>
            <a:r>
              <a:rPr lang="de-DE"/>
              <a:t>© 2018 - Unterweisung Plus</a:t>
            </a:r>
            <a:endParaRPr lang="de-DE" dirty="0"/>
          </a:p>
        </p:txBody>
      </p:sp>
    </p:spTree>
    <p:extLst>
      <p:ext uri="{BB962C8B-B14F-4D97-AF65-F5344CB8AC3E}">
        <p14:creationId xmlns="" xmlns:p14="http://schemas.microsoft.com/office/powerpoint/2010/main" val="13905980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Wo ist der Sammelplatz?</a:t>
            </a:r>
          </a:p>
        </p:txBody>
      </p:sp>
      <p:pic>
        <p:nvPicPr>
          <p:cNvPr id="6" name="Picture 2" descr="https://upload.wikimedia.org/wikipedia/commons/8/82/Muster_Flucht-_und_Rettungsplan_nach_DIN_ISO_2360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2618" y="1300544"/>
            <a:ext cx="6926763" cy="492145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Fußzeilenplatzhalter 3">
            <a:extLst>
              <a:ext uri="{FF2B5EF4-FFF2-40B4-BE49-F238E27FC236}">
                <a16:creationId xmlns="" xmlns:a16="http://schemas.microsoft.com/office/drawing/2014/main" id="{C5CE0450-2647-4F82-80A2-840EF777BB98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468000" y="6525344"/>
            <a:ext cx="8002800" cy="252000"/>
          </a:xfrm>
        </p:spPr>
        <p:txBody>
          <a:bodyPr/>
          <a:lstStyle/>
          <a:p>
            <a:r>
              <a:rPr lang="de-DE"/>
              <a:t>© 2018 - Unterweisung Plus</a:t>
            </a:r>
            <a:endParaRPr lang="de-DE" dirty="0"/>
          </a:p>
        </p:txBody>
      </p:sp>
    </p:spTree>
    <p:extLst>
      <p:ext uri="{BB962C8B-B14F-4D97-AF65-F5344CB8AC3E}">
        <p14:creationId xmlns="" xmlns:p14="http://schemas.microsoft.com/office/powerpoint/2010/main" val="19121630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ctrTitle"/>
          </p:nvPr>
        </p:nvSpPr>
        <p:spPr>
          <a:xfrm>
            <a:off x="755576" y="1556792"/>
            <a:ext cx="7992888" cy="1189373"/>
          </a:xfrm>
        </p:spPr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3224146632"/>
      </p:ext>
    </p:extLst>
  </p:cSld>
  <p:clrMapOvr>
    <a:masterClrMapping/>
  </p:clrMapOvr>
</p:sld>
</file>

<file path=ppt/theme/theme1.xml><?xml version="1.0" encoding="utf-8"?>
<a:theme xmlns:a="http://schemas.openxmlformats.org/drawingml/2006/main" name="VNR">
  <a:themeElements>
    <a:clrScheme name="Benutzerdefiniert 11">
      <a:dk1>
        <a:sysClr val="windowText" lastClr="000000"/>
      </a:dk1>
      <a:lt1>
        <a:sysClr val="window" lastClr="FFFFFF"/>
      </a:lt1>
      <a:dk2>
        <a:srgbClr val="44546A"/>
      </a:dk2>
      <a:lt2>
        <a:srgbClr val="A5A5A5"/>
      </a:lt2>
      <a:accent1>
        <a:srgbClr val="5F5F5F"/>
      </a:accent1>
      <a:accent2>
        <a:srgbClr val="FF5F1F"/>
      </a:accent2>
      <a:accent3>
        <a:srgbClr val="44546A"/>
      </a:accent3>
      <a:accent4>
        <a:srgbClr val="000000"/>
      </a:accent4>
      <a:accent5>
        <a:srgbClr val="44546A"/>
      </a:accent5>
      <a:accent6>
        <a:srgbClr val="954F72"/>
      </a:accent6>
      <a:hlink>
        <a:srgbClr val="0563C1"/>
      </a:hlink>
      <a:folHlink>
        <a:srgbClr val="954F72"/>
      </a:folHlink>
    </a:clrScheme>
    <a:fontScheme name="VNR-Font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9525">
          <a:solidFill>
            <a:schemeClr val="accent1"/>
          </a:solidFill>
        </a:ln>
      </a:spPr>
      <a:bodyPr rtlCol="0" anchor="ctr"/>
      <a:lstStyle>
        <a:defPPr>
          <a:defRPr sz="200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2000" smtClean="0">
            <a:solidFill>
              <a:schemeClr val="accent1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Larissa">
  <a:themeElements>
    <a:clrScheme name="VNR-Color">
      <a:dk1>
        <a:srgbClr val="2D2D2A"/>
      </a:dk1>
      <a:lt1>
        <a:sysClr val="window" lastClr="FFFFFF"/>
      </a:lt1>
      <a:dk2>
        <a:srgbClr val="696969"/>
      </a:dk2>
      <a:lt2>
        <a:srgbClr val="DCDCDC"/>
      </a:lt2>
      <a:accent1>
        <a:srgbClr val="254061"/>
      </a:accent1>
      <a:accent2>
        <a:srgbClr val="0E61A5"/>
      </a:accent2>
      <a:accent3>
        <a:srgbClr val="648D9F"/>
      </a:accent3>
      <a:accent4>
        <a:srgbClr val="B0CAD4"/>
      </a:accent4>
      <a:accent5>
        <a:srgbClr val="A5A5A5"/>
      </a:accent5>
      <a:accent6>
        <a:srgbClr val="A50303"/>
      </a:accent6>
      <a:hlink>
        <a:srgbClr val="254061"/>
      </a:hlink>
      <a:folHlink>
        <a:srgbClr val="989891"/>
      </a:folHlink>
    </a:clrScheme>
    <a:fontScheme name="VNR-Font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VNR-Color">
      <a:dk1>
        <a:srgbClr val="2D2D2A"/>
      </a:dk1>
      <a:lt1>
        <a:sysClr val="window" lastClr="FFFFFF"/>
      </a:lt1>
      <a:dk2>
        <a:srgbClr val="696969"/>
      </a:dk2>
      <a:lt2>
        <a:srgbClr val="DCDCDC"/>
      </a:lt2>
      <a:accent1>
        <a:srgbClr val="254061"/>
      </a:accent1>
      <a:accent2>
        <a:srgbClr val="0E61A5"/>
      </a:accent2>
      <a:accent3>
        <a:srgbClr val="648D9F"/>
      </a:accent3>
      <a:accent4>
        <a:srgbClr val="B0CAD4"/>
      </a:accent4>
      <a:accent5>
        <a:srgbClr val="A5A5A5"/>
      </a:accent5>
      <a:accent6>
        <a:srgbClr val="A50303"/>
      </a:accent6>
      <a:hlink>
        <a:srgbClr val="254061"/>
      </a:hlink>
      <a:folHlink>
        <a:srgbClr val="989891"/>
      </a:folHlink>
    </a:clrScheme>
    <a:fontScheme name="VNR-Font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VNR_Vorlage</Template>
  <TotalTime>0</TotalTime>
  <Words>175</Words>
  <Application>Microsoft Office PowerPoint</Application>
  <PresentationFormat>Bildschirmpräsentation (4:3)</PresentationFormat>
  <Paragraphs>52</Paragraphs>
  <Slides>8</Slides>
  <Notes>2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9" baseType="lpstr">
      <vt:lpstr>VNR</vt:lpstr>
      <vt:lpstr>Verhalten im Notfall</vt:lpstr>
      <vt:lpstr>Notfallorganisation ist Unternehmerpflicht!</vt:lpstr>
      <vt:lpstr>Rettungszeichen, die Sie kennen müssen</vt:lpstr>
      <vt:lpstr>Verhalten im Notfall</vt:lpstr>
      <vt:lpstr>Brandschutzzeichen und Brandschutzordnung</vt:lpstr>
      <vt:lpstr>Verhalten im Brandfall</vt:lpstr>
      <vt:lpstr>Wo ist der Sammelplatz?</vt:lpstr>
      <vt:lpstr>Folie 8</vt:lpstr>
    </vt:vector>
  </TitlesOfParts>
  <Manager/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MNx - Maximilan Neye</dc:creator>
  <cp:lastModifiedBy>Christine</cp:lastModifiedBy>
  <cp:revision>24</cp:revision>
  <dcterms:created xsi:type="dcterms:W3CDTF">2015-01-22T00:01:03Z</dcterms:created>
  <dcterms:modified xsi:type="dcterms:W3CDTF">2019-05-10T10:02:22Z</dcterms:modified>
</cp:coreProperties>
</file>