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5" r:id="rId2"/>
    <p:sldId id="369" r:id="rId3"/>
    <p:sldId id="370" r:id="rId4"/>
    <p:sldId id="371" r:id="rId5"/>
    <p:sldId id="373" r:id="rId6"/>
    <p:sldId id="374" r:id="rId7"/>
    <p:sldId id="375" r:id="rId8"/>
    <p:sldId id="376" r:id="rId9"/>
    <p:sldId id="377" r:id="rId10"/>
    <p:sldId id="378" r:id="rId11"/>
    <p:sldId id="368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67">
          <p15:clr>
            <a:srgbClr val="A4A3A4"/>
          </p15:clr>
        </p15:guide>
        <p15:guide id="2" orient="horz" pos="2744">
          <p15:clr>
            <a:srgbClr val="A4A3A4"/>
          </p15:clr>
        </p15:guide>
        <p15:guide id="3" orient="horz" pos="5193">
          <p15:clr>
            <a:srgbClr val="A4A3A4"/>
          </p15:clr>
        </p15:guide>
        <p15:guide id="4" pos="346">
          <p15:clr>
            <a:srgbClr val="A4A3A4"/>
          </p15:clr>
        </p15:guide>
        <p15:guide id="5" pos="397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b" initials="web" lastIdx="1" clrIdx="0">
    <p:extLst>
      <p:ext uri="{19B8F6BF-5375-455C-9EA6-DF929625EA0E}">
        <p15:presenceInfo xmlns:p15="http://schemas.microsoft.com/office/powerpoint/2012/main" userId="we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C36"/>
    <a:srgbClr val="0E6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6" autoAdjust="0"/>
    <p:restoredTop sz="97128" autoAdjust="0"/>
  </p:normalViewPr>
  <p:slideViewPr>
    <p:cSldViewPr>
      <p:cViewPr varScale="1">
        <p:scale>
          <a:sx n="112" d="100"/>
          <a:sy n="112" d="100"/>
        </p:scale>
        <p:origin x="17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923" y="58"/>
      </p:cViewPr>
      <p:guideLst>
        <p:guide orient="horz" pos="567"/>
        <p:guide orient="horz" pos="2744"/>
        <p:guide orient="horz" pos="5193"/>
        <p:guide pos="346"/>
        <p:guide pos="3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4d358c036be4cb4" providerId="LiveId" clId="{B8A00152-B60B-436F-A104-67B0FE91167D}"/>
    <pc:docChg chg="custSel addSld delSld modSld modMainMaster">
      <pc:chgData name="" userId="a4d358c036be4cb4" providerId="LiveId" clId="{B8A00152-B60B-436F-A104-67B0FE91167D}" dt="2025-01-15T16:00:00.489" v="1220" actId="255"/>
      <pc:docMkLst>
        <pc:docMk/>
      </pc:docMkLst>
      <pc:sldChg chg="modSp">
        <pc:chgData name="" userId="a4d358c036be4cb4" providerId="LiveId" clId="{B8A00152-B60B-436F-A104-67B0FE91167D}" dt="2025-01-15T14:55:51.904" v="62" actId="20577"/>
        <pc:sldMkLst>
          <pc:docMk/>
          <pc:sldMk cId="2996014631" sldId="365"/>
        </pc:sldMkLst>
        <pc:spChg chg="mod">
          <ac:chgData name="" userId="a4d358c036be4cb4" providerId="LiveId" clId="{B8A00152-B60B-436F-A104-67B0FE91167D}" dt="2025-01-15T14:55:51.904" v="62" actId="20577"/>
          <ac:spMkLst>
            <pc:docMk/>
            <pc:sldMk cId="2996014631" sldId="365"/>
            <ac:spMk id="3" creationId="{00000000-0000-0000-0000-000000000000}"/>
          </ac:spMkLst>
        </pc:spChg>
      </pc:sldChg>
      <pc:sldChg chg="setBg">
        <pc:chgData name="" userId="a4d358c036be4cb4" providerId="LiveId" clId="{B8A00152-B60B-436F-A104-67B0FE91167D}" dt="2025-01-15T14:48:14.763" v="30"/>
        <pc:sldMkLst>
          <pc:docMk/>
          <pc:sldMk cId="3224146632" sldId="368"/>
        </pc:sldMkLst>
      </pc:sldChg>
      <pc:sldChg chg="delSp modSp">
        <pc:chgData name="" userId="a4d358c036be4cb4" providerId="LiveId" clId="{B8A00152-B60B-436F-A104-67B0FE91167D}" dt="2025-01-15T14:59:30.276" v="133" actId="14100"/>
        <pc:sldMkLst>
          <pc:docMk/>
          <pc:sldMk cId="838733761" sldId="369"/>
        </pc:sldMkLst>
        <pc:spChg chg="mod">
          <ac:chgData name="" userId="a4d358c036be4cb4" providerId="LiveId" clId="{B8A00152-B60B-436F-A104-67B0FE91167D}" dt="2025-01-15T14:59:10.040" v="130" actId="255"/>
          <ac:spMkLst>
            <pc:docMk/>
            <pc:sldMk cId="838733761" sldId="369"/>
            <ac:spMk id="2" creationId="{00000000-0000-0000-0000-000000000000}"/>
          </ac:spMkLst>
        </pc:spChg>
        <pc:spChg chg="mod">
          <ac:chgData name="" userId="a4d358c036be4cb4" providerId="LiveId" clId="{B8A00152-B60B-436F-A104-67B0FE91167D}" dt="2025-01-15T14:46:36.900" v="14" actId="20577"/>
          <ac:spMkLst>
            <pc:docMk/>
            <pc:sldMk cId="838733761" sldId="369"/>
            <ac:spMk id="4" creationId="{00000000-0000-0000-0000-000000000000}"/>
          </ac:spMkLst>
        </pc:spChg>
        <pc:spChg chg="mod">
          <ac:chgData name="" userId="a4d358c036be4cb4" providerId="LiveId" clId="{B8A00152-B60B-436F-A104-67B0FE91167D}" dt="2025-01-15T14:56:57.265" v="97" actId="20577"/>
          <ac:spMkLst>
            <pc:docMk/>
            <pc:sldMk cId="838733761" sldId="369"/>
            <ac:spMk id="5" creationId="{00000000-0000-0000-0000-000000000000}"/>
          </ac:spMkLst>
        </pc:spChg>
        <pc:spChg chg="del">
          <ac:chgData name="" userId="a4d358c036be4cb4" providerId="LiveId" clId="{B8A00152-B60B-436F-A104-67B0FE91167D}" dt="2025-01-15T14:59:19.826" v="131" actId="478"/>
          <ac:spMkLst>
            <pc:docMk/>
            <pc:sldMk cId="838733761" sldId="369"/>
            <ac:spMk id="7" creationId="{3D0878F7-E650-45BD-AFA1-23FF7D0AFAEC}"/>
          </ac:spMkLst>
        </pc:spChg>
        <pc:picChg chg="mod">
          <ac:chgData name="" userId="a4d358c036be4cb4" providerId="LiveId" clId="{B8A00152-B60B-436F-A104-67B0FE91167D}" dt="2025-01-15T14:59:30.276" v="133" actId="14100"/>
          <ac:picMkLst>
            <pc:docMk/>
            <pc:sldMk cId="838733761" sldId="369"/>
            <ac:picMk id="6" creationId="{145A53C0-7E22-432F-972B-566AE5D5913C}"/>
          </ac:picMkLst>
        </pc:picChg>
      </pc:sldChg>
      <pc:sldChg chg="delSp modSp add">
        <pc:chgData name="" userId="a4d358c036be4cb4" providerId="LiveId" clId="{B8A00152-B60B-436F-A104-67B0FE91167D}" dt="2025-01-15T15:09:53.153" v="241" actId="1036"/>
        <pc:sldMkLst>
          <pc:docMk/>
          <pc:sldMk cId="3334201942" sldId="370"/>
        </pc:sldMkLst>
        <pc:spChg chg="mod">
          <ac:chgData name="" userId="a4d358c036be4cb4" providerId="LiveId" clId="{B8A00152-B60B-436F-A104-67B0FE91167D}" dt="2025-01-15T15:09:53.153" v="241" actId="1036"/>
          <ac:spMkLst>
            <pc:docMk/>
            <pc:sldMk cId="3334201942" sldId="370"/>
            <ac:spMk id="2" creationId="{00000000-0000-0000-0000-000000000000}"/>
          </ac:spMkLst>
        </pc:spChg>
        <pc:spChg chg="mod">
          <ac:chgData name="" userId="a4d358c036be4cb4" providerId="LiveId" clId="{B8A00152-B60B-436F-A104-67B0FE91167D}" dt="2025-01-15T14:59:58.862" v="135"/>
          <ac:spMkLst>
            <pc:docMk/>
            <pc:sldMk cId="3334201942" sldId="370"/>
            <ac:spMk id="5" creationId="{00000000-0000-0000-0000-000000000000}"/>
          </ac:spMkLst>
        </pc:spChg>
        <pc:picChg chg="del">
          <ac:chgData name="" userId="a4d358c036be4cb4" providerId="LiveId" clId="{B8A00152-B60B-436F-A104-67B0FE91167D}" dt="2025-01-15T15:02:30.538" v="136" actId="478"/>
          <ac:picMkLst>
            <pc:docMk/>
            <pc:sldMk cId="3334201942" sldId="370"/>
            <ac:picMk id="6" creationId="{145A53C0-7E22-432F-972B-566AE5D5913C}"/>
          </ac:picMkLst>
        </pc:picChg>
      </pc:sldChg>
      <pc:sldChg chg="modSp add">
        <pc:chgData name="" userId="a4d358c036be4cb4" providerId="LiveId" clId="{B8A00152-B60B-436F-A104-67B0FE91167D}" dt="2025-01-15T15:14:09.431" v="486" actId="20577"/>
        <pc:sldMkLst>
          <pc:docMk/>
          <pc:sldMk cId="130858304" sldId="371"/>
        </pc:sldMkLst>
        <pc:spChg chg="mod">
          <ac:chgData name="" userId="a4d358c036be4cb4" providerId="LiveId" clId="{B8A00152-B60B-436F-A104-67B0FE91167D}" dt="2025-01-15T15:14:09.431" v="486" actId="20577"/>
          <ac:spMkLst>
            <pc:docMk/>
            <pc:sldMk cId="130858304" sldId="371"/>
            <ac:spMk id="2" creationId="{00000000-0000-0000-0000-000000000000}"/>
          </ac:spMkLst>
        </pc:spChg>
        <pc:spChg chg="mod">
          <ac:chgData name="" userId="a4d358c036be4cb4" providerId="LiveId" clId="{B8A00152-B60B-436F-A104-67B0FE91167D}" dt="2025-01-15T15:10:53.926" v="243"/>
          <ac:spMkLst>
            <pc:docMk/>
            <pc:sldMk cId="130858304" sldId="371"/>
            <ac:spMk id="5" creationId="{00000000-0000-0000-0000-000000000000}"/>
          </ac:spMkLst>
        </pc:spChg>
      </pc:sldChg>
      <pc:sldChg chg="modSp add">
        <pc:chgData name="" userId="a4d358c036be4cb4" providerId="LiveId" clId="{B8A00152-B60B-436F-A104-67B0FE91167D}" dt="2025-01-15T15:24:23.956" v="694" actId="6549"/>
        <pc:sldMkLst>
          <pc:docMk/>
          <pc:sldMk cId="3505812475" sldId="373"/>
        </pc:sldMkLst>
        <pc:spChg chg="mod">
          <ac:chgData name="" userId="a4d358c036be4cb4" providerId="LiveId" clId="{B8A00152-B60B-436F-A104-67B0FE91167D}" dt="2025-01-15T15:24:23.956" v="694" actId="6549"/>
          <ac:spMkLst>
            <pc:docMk/>
            <pc:sldMk cId="3505812475" sldId="373"/>
            <ac:spMk id="2" creationId="{00000000-0000-0000-0000-000000000000}"/>
          </ac:spMkLst>
        </pc:spChg>
        <pc:spChg chg="mod">
          <ac:chgData name="" userId="a4d358c036be4cb4" providerId="LiveId" clId="{B8A00152-B60B-436F-A104-67B0FE91167D}" dt="2025-01-15T15:20:41.786" v="502" actId="6549"/>
          <ac:spMkLst>
            <pc:docMk/>
            <pc:sldMk cId="3505812475" sldId="373"/>
            <ac:spMk id="5" creationId="{00000000-0000-0000-0000-000000000000}"/>
          </ac:spMkLst>
        </pc:spChg>
      </pc:sldChg>
      <pc:sldChg chg="modSp add">
        <pc:chgData name="" userId="a4d358c036be4cb4" providerId="LiveId" clId="{B8A00152-B60B-436F-A104-67B0FE91167D}" dt="2025-01-15T15:27:29.614" v="983" actId="20577"/>
        <pc:sldMkLst>
          <pc:docMk/>
          <pc:sldMk cId="310174465" sldId="374"/>
        </pc:sldMkLst>
        <pc:spChg chg="mod">
          <ac:chgData name="" userId="a4d358c036be4cb4" providerId="LiveId" clId="{B8A00152-B60B-436F-A104-67B0FE91167D}" dt="2025-01-15T15:27:29.614" v="983" actId="20577"/>
          <ac:spMkLst>
            <pc:docMk/>
            <pc:sldMk cId="310174465" sldId="374"/>
            <ac:spMk id="2" creationId="{00000000-0000-0000-0000-000000000000}"/>
          </ac:spMkLst>
        </pc:spChg>
        <pc:spChg chg="mod">
          <ac:chgData name="" userId="a4d358c036be4cb4" providerId="LiveId" clId="{B8A00152-B60B-436F-A104-67B0FE91167D}" dt="2025-01-15T15:25:00.717" v="700" actId="20577"/>
          <ac:spMkLst>
            <pc:docMk/>
            <pc:sldMk cId="310174465" sldId="374"/>
            <ac:spMk id="5" creationId="{00000000-0000-0000-0000-000000000000}"/>
          </ac:spMkLst>
        </pc:spChg>
      </pc:sldChg>
      <pc:sldChg chg="modSp add">
        <pc:chgData name="" userId="a4d358c036be4cb4" providerId="LiveId" clId="{B8A00152-B60B-436F-A104-67B0FE91167D}" dt="2025-01-15T15:54:03.111" v="1067" actId="255"/>
        <pc:sldMkLst>
          <pc:docMk/>
          <pc:sldMk cId="1437079612" sldId="375"/>
        </pc:sldMkLst>
        <pc:spChg chg="mod">
          <ac:chgData name="" userId="a4d358c036be4cb4" providerId="LiveId" clId="{B8A00152-B60B-436F-A104-67B0FE91167D}" dt="2025-01-15T15:54:03.111" v="1067" actId="255"/>
          <ac:spMkLst>
            <pc:docMk/>
            <pc:sldMk cId="1437079612" sldId="375"/>
            <ac:spMk id="2" creationId="{00000000-0000-0000-0000-000000000000}"/>
          </ac:spMkLst>
        </pc:spChg>
        <pc:spChg chg="mod">
          <ac:chgData name="" userId="a4d358c036be4cb4" providerId="LiveId" clId="{B8A00152-B60B-436F-A104-67B0FE91167D}" dt="2025-01-15T15:51:18.347" v="1018" actId="20577"/>
          <ac:spMkLst>
            <pc:docMk/>
            <pc:sldMk cId="1437079612" sldId="375"/>
            <ac:spMk id="5" creationId="{00000000-0000-0000-0000-000000000000}"/>
          </ac:spMkLst>
        </pc:spChg>
      </pc:sldChg>
      <pc:sldChg chg="modSp add">
        <pc:chgData name="" userId="a4d358c036be4cb4" providerId="LiveId" clId="{B8A00152-B60B-436F-A104-67B0FE91167D}" dt="2025-01-15T15:56:45.733" v="1134" actId="20577"/>
        <pc:sldMkLst>
          <pc:docMk/>
          <pc:sldMk cId="1313442774" sldId="376"/>
        </pc:sldMkLst>
        <pc:spChg chg="mod">
          <ac:chgData name="" userId="a4d358c036be4cb4" providerId="LiveId" clId="{B8A00152-B60B-436F-A104-67B0FE91167D}" dt="2025-01-15T15:56:38.412" v="1133" actId="1036"/>
          <ac:spMkLst>
            <pc:docMk/>
            <pc:sldMk cId="1313442774" sldId="376"/>
            <ac:spMk id="2" creationId="{00000000-0000-0000-0000-000000000000}"/>
          </ac:spMkLst>
        </pc:spChg>
        <pc:spChg chg="mod">
          <ac:chgData name="" userId="a4d358c036be4cb4" providerId="LiveId" clId="{B8A00152-B60B-436F-A104-67B0FE91167D}" dt="2025-01-15T15:55:56.230" v="1127" actId="15"/>
          <ac:spMkLst>
            <pc:docMk/>
            <pc:sldMk cId="1313442774" sldId="376"/>
            <ac:spMk id="4" creationId="{00000000-0000-0000-0000-000000000000}"/>
          </ac:spMkLst>
        </pc:spChg>
        <pc:spChg chg="mod">
          <ac:chgData name="" userId="a4d358c036be4cb4" providerId="LiveId" clId="{B8A00152-B60B-436F-A104-67B0FE91167D}" dt="2025-01-15T15:56:45.733" v="1134" actId="20577"/>
          <ac:spMkLst>
            <pc:docMk/>
            <pc:sldMk cId="1313442774" sldId="376"/>
            <ac:spMk id="5" creationId="{00000000-0000-0000-0000-000000000000}"/>
          </ac:spMkLst>
        </pc:spChg>
      </pc:sldChg>
      <pc:sldChg chg="modSp add">
        <pc:chgData name="" userId="a4d358c036be4cb4" providerId="LiveId" clId="{B8A00152-B60B-436F-A104-67B0FE91167D}" dt="2025-01-15T16:00:00.489" v="1220" actId="255"/>
        <pc:sldMkLst>
          <pc:docMk/>
          <pc:sldMk cId="4042567886" sldId="377"/>
        </pc:sldMkLst>
        <pc:spChg chg="mod">
          <ac:chgData name="" userId="a4d358c036be4cb4" providerId="LiveId" clId="{B8A00152-B60B-436F-A104-67B0FE91167D}" dt="2025-01-15T16:00:00.489" v="1220" actId="255"/>
          <ac:spMkLst>
            <pc:docMk/>
            <pc:sldMk cId="4042567886" sldId="377"/>
            <ac:spMk id="2" creationId="{00000000-0000-0000-0000-000000000000}"/>
          </ac:spMkLst>
        </pc:spChg>
        <pc:spChg chg="mod">
          <ac:chgData name="" userId="a4d358c036be4cb4" providerId="LiveId" clId="{B8A00152-B60B-436F-A104-67B0FE91167D}" dt="2025-01-15T15:57:47.612" v="1169" actId="20577"/>
          <ac:spMkLst>
            <pc:docMk/>
            <pc:sldMk cId="4042567886" sldId="377"/>
            <ac:spMk id="5" creationId="{00000000-0000-0000-0000-000000000000}"/>
          </ac:spMkLst>
        </pc:spChg>
      </pc:sldChg>
      <pc:sldMasterChg chg="modSldLayout">
        <pc:chgData name="" userId="a4d358c036be4cb4" providerId="LiveId" clId="{B8A00152-B60B-436F-A104-67B0FE91167D}" dt="2025-01-15T14:50:57.813" v="34" actId="20577"/>
        <pc:sldMasterMkLst>
          <pc:docMk/>
          <pc:sldMasterMk cId="15718359" sldId="2147483648"/>
        </pc:sldMasterMkLst>
        <pc:sldLayoutChg chg="modSp">
          <pc:chgData name="" userId="a4d358c036be4cb4" providerId="LiveId" clId="{B8A00152-B60B-436F-A104-67B0FE91167D}" dt="2025-01-15T14:50:57.813" v="34" actId="20577"/>
          <pc:sldLayoutMkLst>
            <pc:docMk/>
            <pc:sldMasterMk cId="15718359" sldId="2147483648"/>
            <pc:sldLayoutMk cId="1524760735" sldId="2147483678"/>
          </pc:sldLayoutMkLst>
          <pc:spChg chg="mod">
            <ac:chgData name="" userId="a4d358c036be4cb4" providerId="LiveId" clId="{B8A00152-B60B-436F-A104-67B0FE91167D}" dt="2025-01-15T14:50:57.813" v="34" actId="20577"/>
            <ac:spMkLst>
              <pc:docMk/>
              <pc:sldMasterMk cId="15718359" sldId="2147483648"/>
              <pc:sldLayoutMk cId="1524760735" sldId="2147483678"/>
              <ac:spMk id="11" creationId="{12857AC3-3E7A-463E-B671-E11DFE13B12F}"/>
            </ac:spMkLst>
          </pc:spChg>
        </pc:sldLayoutChg>
      </pc:sldMasterChg>
    </pc:docChg>
  </pc:docChgLst>
  <pc:docChgLst>
    <pc:chgData userId="a4d358c036be4cb4" providerId="LiveId" clId="{2A88A342-E33D-46D2-AA31-4181B8806C83}"/>
    <pc:docChg chg="undo custSel addSld delSld modSld">
      <pc:chgData name="" userId="a4d358c036be4cb4" providerId="LiveId" clId="{2A88A342-E33D-46D2-AA31-4181B8806C83}" dt="2025-01-17T17:23:18.519" v="348"/>
      <pc:docMkLst>
        <pc:docMk/>
      </pc:docMkLst>
      <pc:sldChg chg="addSp delSp modSp addCm delCm">
        <pc:chgData name="" userId="a4d358c036be4cb4" providerId="LiveId" clId="{2A88A342-E33D-46D2-AA31-4181B8806C83}" dt="2025-01-17T17:23:18.519" v="348"/>
        <pc:sldMkLst>
          <pc:docMk/>
          <pc:sldMk cId="838733761" sldId="369"/>
        </pc:sldMkLst>
        <pc:spChg chg="mod">
          <ac:chgData name="" userId="a4d358c036be4cb4" providerId="LiveId" clId="{2A88A342-E33D-46D2-AA31-4181B8806C83}" dt="2025-01-17T16:10:38.855" v="142" actId="1076"/>
          <ac:spMkLst>
            <pc:docMk/>
            <pc:sldMk cId="838733761" sldId="369"/>
            <ac:spMk id="2" creationId="{00000000-0000-0000-0000-000000000000}"/>
          </ac:spMkLst>
        </pc:spChg>
        <pc:spChg chg="add mod">
          <ac:chgData name="" userId="a4d358c036be4cb4" providerId="LiveId" clId="{2A88A342-E33D-46D2-AA31-4181B8806C83}" dt="2025-01-17T17:19:52.276" v="329" actId="1076"/>
          <ac:spMkLst>
            <pc:docMk/>
            <pc:sldMk cId="838733761" sldId="369"/>
            <ac:spMk id="7" creationId="{E02DEA17-CE62-4A71-BA72-EDEC53ABB35D}"/>
          </ac:spMkLst>
        </pc:spChg>
        <pc:picChg chg="del">
          <ac:chgData name="" userId="a4d358c036be4cb4" providerId="LiveId" clId="{2A88A342-E33D-46D2-AA31-4181B8806C83}" dt="2025-01-16T15:10:02.394" v="62" actId="478"/>
          <ac:picMkLst>
            <pc:docMk/>
            <pc:sldMk cId="838733761" sldId="369"/>
            <ac:picMk id="6" creationId="{145A53C0-7E22-432F-972B-566AE5D5913C}"/>
          </ac:picMkLst>
        </pc:picChg>
        <pc:picChg chg="add mod">
          <ac:chgData name="" userId="a4d358c036be4cb4" providerId="LiveId" clId="{2A88A342-E33D-46D2-AA31-4181B8806C83}" dt="2025-01-17T17:17:09.518" v="311" actId="14100"/>
          <ac:picMkLst>
            <pc:docMk/>
            <pc:sldMk cId="838733761" sldId="369"/>
            <ac:picMk id="6" creationId="{594AA738-8B5E-4D4D-8C9A-DC1BB49D891C}"/>
          </ac:picMkLst>
        </pc:picChg>
      </pc:sldChg>
      <pc:sldChg chg="addSp modSp">
        <pc:chgData name="" userId="a4d358c036be4cb4" providerId="LiveId" clId="{2A88A342-E33D-46D2-AA31-4181B8806C83}" dt="2025-01-17T17:20:31.999" v="332"/>
        <pc:sldMkLst>
          <pc:docMk/>
          <pc:sldMk cId="130858304" sldId="371"/>
        </pc:sldMkLst>
        <pc:spChg chg="mod">
          <ac:chgData name="" userId="a4d358c036be4cb4" providerId="LiveId" clId="{2A88A342-E33D-46D2-AA31-4181B8806C83}" dt="2025-01-17T16:15:13.132" v="166" actId="255"/>
          <ac:spMkLst>
            <pc:docMk/>
            <pc:sldMk cId="130858304" sldId="371"/>
            <ac:spMk id="2" creationId="{00000000-0000-0000-0000-000000000000}"/>
          </ac:spMkLst>
        </pc:spChg>
        <pc:spChg chg="add mod">
          <ac:chgData name="" userId="a4d358c036be4cb4" providerId="LiveId" clId="{2A88A342-E33D-46D2-AA31-4181B8806C83}" dt="2025-01-17T16:15:58.910" v="171" actId="1037"/>
          <ac:spMkLst>
            <pc:docMk/>
            <pc:sldMk cId="130858304" sldId="371"/>
            <ac:spMk id="7" creationId="{3FBDEC50-7DB8-48DA-A10A-C3D74C868806}"/>
          </ac:spMkLst>
        </pc:spChg>
        <pc:spChg chg="add mod">
          <ac:chgData name="" userId="a4d358c036be4cb4" providerId="LiveId" clId="{2A88A342-E33D-46D2-AA31-4181B8806C83}" dt="2025-01-17T17:20:31.999" v="332"/>
          <ac:spMkLst>
            <pc:docMk/>
            <pc:sldMk cId="130858304" sldId="371"/>
            <ac:spMk id="8" creationId="{5F763189-8B56-4DC8-941B-90B7158B8BAF}"/>
          </ac:spMkLst>
        </pc:spChg>
        <pc:picChg chg="add mod">
          <ac:chgData name="" userId="a4d358c036be4cb4" providerId="LiveId" clId="{2A88A342-E33D-46D2-AA31-4181B8806C83}" dt="2025-01-17T16:15:19.659" v="168" actId="14100"/>
          <ac:picMkLst>
            <pc:docMk/>
            <pc:sldMk cId="130858304" sldId="371"/>
            <ac:picMk id="6" creationId="{73F96CE3-4A7F-4DD4-A4F4-4B5A3AFD3C29}"/>
          </ac:picMkLst>
        </pc:picChg>
      </pc:sldChg>
      <pc:sldChg chg="del">
        <pc:chgData name="" userId="a4d358c036be4cb4" providerId="LiveId" clId="{2A88A342-E33D-46D2-AA31-4181B8806C83}" dt="2025-01-16T16:43:52.224" v="113" actId="2696"/>
        <pc:sldMkLst>
          <pc:docMk/>
          <pc:sldMk cId="1283751034" sldId="372"/>
        </pc:sldMkLst>
      </pc:sldChg>
      <pc:sldChg chg="addSp modSp">
        <pc:chgData name="" userId="a4d358c036be4cb4" providerId="LiveId" clId="{2A88A342-E33D-46D2-AA31-4181B8806C83}" dt="2025-01-17T17:21:58.576" v="345"/>
        <pc:sldMkLst>
          <pc:docMk/>
          <pc:sldMk cId="3505812475" sldId="373"/>
        </pc:sldMkLst>
        <pc:spChg chg="mod">
          <ac:chgData name="" userId="a4d358c036be4cb4" providerId="LiveId" clId="{2A88A342-E33D-46D2-AA31-4181B8806C83}" dt="2025-01-17T17:20:42.680" v="334" actId="6549"/>
          <ac:spMkLst>
            <pc:docMk/>
            <pc:sldMk cId="3505812475" sldId="373"/>
            <ac:spMk id="2" creationId="{00000000-0000-0000-0000-000000000000}"/>
          </ac:spMkLst>
        </pc:spChg>
        <pc:spChg chg="add mod">
          <ac:chgData name="" userId="a4d358c036be4cb4" providerId="LiveId" clId="{2A88A342-E33D-46D2-AA31-4181B8806C83}" dt="2025-01-17T17:21:58.576" v="345"/>
          <ac:spMkLst>
            <pc:docMk/>
            <pc:sldMk cId="3505812475" sldId="373"/>
            <ac:spMk id="7" creationId="{25BB0BFA-56BB-4843-92BF-9AB05F752B6A}"/>
          </ac:spMkLst>
        </pc:spChg>
        <pc:picChg chg="add mod">
          <ac:chgData name="" userId="a4d358c036be4cb4" providerId="LiveId" clId="{2A88A342-E33D-46D2-AA31-4181B8806C83}" dt="2025-01-17T17:05:13.744" v="288" actId="14100"/>
          <ac:picMkLst>
            <pc:docMk/>
            <pc:sldMk cId="3505812475" sldId="373"/>
            <ac:picMk id="6" creationId="{1E9CCB8D-7BBE-415C-8C54-A0D3E4ACE0FA}"/>
          </ac:picMkLst>
        </pc:picChg>
      </pc:sldChg>
      <pc:sldChg chg="addSp delSp modSp">
        <pc:chgData name="" userId="a4d358c036be4cb4" providerId="LiveId" clId="{2A88A342-E33D-46D2-AA31-4181B8806C83}" dt="2025-01-17T17:22:22.392" v="346"/>
        <pc:sldMkLst>
          <pc:docMk/>
          <pc:sldMk cId="1437079612" sldId="375"/>
        </pc:sldMkLst>
        <pc:spChg chg="mod">
          <ac:chgData name="" userId="a4d358c036be4cb4" providerId="LiveId" clId="{2A88A342-E33D-46D2-AA31-4181B8806C83}" dt="2025-01-17T16:49:50.222" v="179" actId="14100"/>
          <ac:spMkLst>
            <pc:docMk/>
            <pc:sldMk cId="1437079612" sldId="375"/>
            <ac:spMk id="2" creationId="{00000000-0000-0000-0000-000000000000}"/>
          </ac:spMkLst>
        </pc:spChg>
        <pc:spChg chg="mod">
          <ac:chgData name="" userId="a4d358c036be4cb4" providerId="LiveId" clId="{2A88A342-E33D-46D2-AA31-4181B8806C83}" dt="2025-01-16T16:53:35.146" v="137" actId="20577"/>
          <ac:spMkLst>
            <pc:docMk/>
            <pc:sldMk cId="1437079612" sldId="375"/>
            <ac:spMk id="5" creationId="{00000000-0000-0000-0000-000000000000}"/>
          </ac:spMkLst>
        </pc:spChg>
        <pc:spChg chg="add mod">
          <ac:chgData name="" userId="a4d358c036be4cb4" providerId="LiveId" clId="{2A88A342-E33D-46D2-AA31-4181B8806C83}" dt="2025-01-17T17:22:22.392" v="346"/>
          <ac:spMkLst>
            <pc:docMk/>
            <pc:sldMk cId="1437079612" sldId="375"/>
            <ac:spMk id="11" creationId="{EE5D295C-41B9-44C4-BEFA-8F14746DEA03}"/>
          </ac:spMkLst>
        </pc:spChg>
        <pc:picChg chg="add del mod">
          <ac:chgData name="" userId="a4d358c036be4cb4" providerId="LiveId" clId="{2A88A342-E33D-46D2-AA31-4181B8806C83}" dt="2025-01-17T16:51:08.137" v="186"/>
          <ac:picMkLst>
            <pc:docMk/>
            <pc:sldMk cId="1437079612" sldId="375"/>
            <ac:picMk id="6" creationId="{72736206-AD78-491C-8ADA-F015DE8A6918}"/>
          </ac:picMkLst>
        </pc:picChg>
        <pc:picChg chg="add del mod modCrop">
          <ac:chgData name="" userId="a4d358c036be4cb4" providerId="LiveId" clId="{2A88A342-E33D-46D2-AA31-4181B8806C83}" dt="2025-01-17T17:05:38.890" v="290"/>
          <ac:picMkLst>
            <pc:docMk/>
            <pc:sldMk cId="1437079612" sldId="375"/>
            <ac:picMk id="8" creationId="{0EF98A73-5EC8-44A6-9C53-E46B6DD622EA}"/>
          </ac:picMkLst>
        </pc:picChg>
        <pc:picChg chg="add mod modCrop">
          <ac:chgData name="" userId="a4d358c036be4cb4" providerId="LiveId" clId="{2A88A342-E33D-46D2-AA31-4181B8806C83}" dt="2025-01-17T17:16:28.324" v="310" actId="1035"/>
          <ac:picMkLst>
            <pc:docMk/>
            <pc:sldMk cId="1437079612" sldId="375"/>
            <ac:picMk id="10" creationId="{5192FDC4-E608-4AD5-BF57-6B6C4594522E}"/>
          </ac:picMkLst>
        </pc:picChg>
      </pc:sldChg>
      <pc:sldChg chg="addSp delSp modSp">
        <pc:chgData name="" userId="a4d358c036be4cb4" providerId="LiveId" clId="{2A88A342-E33D-46D2-AA31-4181B8806C83}" dt="2025-01-17T17:22:49.424" v="347"/>
        <pc:sldMkLst>
          <pc:docMk/>
          <pc:sldMk cId="4042567886" sldId="377"/>
        </pc:sldMkLst>
        <pc:spChg chg="mod">
          <ac:chgData name="" userId="a4d358c036be4cb4" providerId="LiveId" clId="{2A88A342-E33D-46D2-AA31-4181B8806C83}" dt="2025-01-17T17:05:54.485" v="299" actId="20577"/>
          <ac:spMkLst>
            <pc:docMk/>
            <pc:sldMk cId="4042567886" sldId="377"/>
            <ac:spMk id="2" creationId="{00000000-0000-0000-0000-000000000000}"/>
          </ac:spMkLst>
        </pc:spChg>
        <pc:spChg chg="add mod">
          <ac:chgData name="" userId="a4d358c036be4cb4" providerId="LiveId" clId="{2A88A342-E33D-46D2-AA31-4181B8806C83}" dt="2025-01-17T17:22:49.424" v="347"/>
          <ac:spMkLst>
            <pc:docMk/>
            <pc:sldMk cId="4042567886" sldId="377"/>
            <ac:spMk id="8" creationId="{16FC82F0-9DB9-46C1-A845-4D8915E7833E}"/>
          </ac:spMkLst>
        </pc:spChg>
        <pc:picChg chg="add del mod">
          <ac:chgData name="" userId="a4d358c036be4cb4" providerId="LiveId" clId="{2A88A342-E33D-46D2-AA31-4181B8806C83}" dt="2025-01-17T17:05:32.538" v="289" actId="478"/>
          <ac:picMkLst>
            <pc:docMk/>
            <pc:sldMk cId="4042567886" sldId="377"/>
            <ac:picMk id="6" creationId="{46F4A457-5A60-4320-A380-F5884D7F0912}"/>
          </ac:picMkLst>
        </pc:picChg>
        <pc:picChg chg="add mod">
          <ac:chgData name="" userId="a4d358c036be4cb4" providerId="LiveId" clId="{2A88A342-E33D-46D2-AA31-4181B8806C83}" dt="2025-01-17T17:06:02.713" v="301" actId="14100"/>
          <ac:picMkLst>
            <pc:docMk/>
            <pc:sldMk cId="4042567886" sldId="377"/>
            <ac:picMk id="7" creationId="{91285866-CE0F-4057-A6C6-7C0E3510C772}"/>
          </ac:picMkLst>
        </pc:picChg>
      </pc:sldChg>
      <pc:sldChg chg="modSp add">
        <pc:chgData name="" userId="a4d358c036be4cb4" providerId="LiveId" clId="{2A88A342-E33D-46D2-AA31-4181B8806C83}" dt="2025-01-16T15:09:40.372" v="61" actId="15"/>
        <pc:sldMkLst>
          <pc:docMk/>
          <pc:sldMk cId="53660601" sldId="378"/>
        </pc:sldMkLst>
        <pc:spChg chg="mod">
          <ac:chgData name="" userId="a4d358c036be4cb4" providerId="LiveId" clId="{2A88A342-E33D-46D2-AA31-4181B8806C83}" dt="2025-01-16T15:09:40.372" v="61" actId="15"/>
          <ac:spMkLst>
            <pc:docMk/>
            <pc:sldMk cId="53660601" sldId="378"/>
            <ac:spMk id="2" creationId="{00000000-0000-0000-0000-000000000000}"/>
          </ac:spMkLst>
        </pc:spChg>
        <pc:spChg chg="mod">
          <ac:chgData name="" userId="a4d358c036be4cb4" providerId="LiveId" clId="{2A88A342-E33D-46D2-AA31-4181B8806C83}" dt="2025-01-16T15:07:46.712" v="23" actId="113"/>
          <ac:spMkLst>
            <pc:docMk/>
            <pc:sldMk cId="53660601" sldId="378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4800" cy="403200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/>
            </a:lvl1pPr>
          </a:lstStyle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878800" y="0"/>
            <a:ext cx="979200" cy="40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F29BFF75-E182-4EE8-AA68-3F03A780E5F7}" type="datetimeFigureOut">
              <a:rPr lang="de-DE" smtClean="0">
                <a:solidFill>
                  <a:schemeClr val="accent1"/>
                </a:solidFill>
              </a:rPr>
              <a:pPr/>
              <a:t>17.01.2025</a:t>
            </a:fld>
            <a:endParaRPr lang="de-DE">
              <a:solidFill>
                <a:schemeClr val="accent1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3256" cy="404664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877272" y="0"/>
            <a:ext cx="979140" cy="40466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726AE14-046B-45DB-B2A1-C1397E5D8E1C}" type="datetimeFigureOut">
              <a:rPr lang="de-DE" smtClean="0"/>
              <a:pPr/>
              <a:t>17.01.2025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42083" y="812476"/>
            <a:ext cx="5191173" cy="389338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2083" y="4932040"/>
            <a:ext cx="5191173" cy="3456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accent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accent1"/>
        </a:solidFill>
        <a:latin typeface="+mn-lt"/>
        <a:ea typeface="+mn-ea"/>
        <a:cs typeface="+mn-cs"/>
      </a:defRPr>
    </a:lvl2pPr>
    <a:lvl3pPr marL="534988" indent="-179388" algn="l" defTabSz="914400" rtl="0" eaLnBrk="1" latinLnBrk="0" hangingPunct="1">
      <a:buFont typeface="Symbol" panose="05050102010706020507" pitchFamily="18" charset="2"/>
      <a:buChar char="-"/>
      <a:defRPr sz="1050" kern="1200">
        <a:solidFill>
          <a:schemeClr val="accent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73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64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6666" cy="1189373"/>
          </a:xfrm>
        </p:spPr>
        <p:txBody>
          <a:bodyPr/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4528135"/>
            <a:ext cx="7776666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73216"/>
            <a:ext cx="2891179" cy="10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051720" y="4697275"/>
            <a:ext cx="6552593" cy="1440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Rechteck 7"/>
          <p:cNvSpPr/>
          <p:nvPr userDrawn="1"/>
        </p:nvSpPr>
        <p:spPr>
          <a:xfrm>
            <a:off x="468313" y="4697275"/>
            <a:ext cx="1439391" cy="14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6000" cy="2923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>
          <a:xfrm>
            <a:off x="468376" y="1628775"/>
            <a:ext cx="8135937" cy="292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9"/>
          </p:nvPr>
        </p:nvSpPr>
        <p:spPr>
          <a:xfrm>
            <a:off x="468313" y="4697275"/>
            <a:ext cx="1439391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20"/>
          </p:nvPr>
        </p:nvSpPr>
        <p:spPr>
          <a:xfrm>
            <a:off x="2051050" y="4697413"/>
            <a:ext cx="6553200" cy="1439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0356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3186000"/>
            <a:ext cx="4986000" cy="2952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Rechteck 7"/>
          <p:cNvSpPr/>
          <p:nvPr userDrawn="1"/>
        </p:nvSpPr>
        <p:spPr>
          <a:xfrm>
            <a:off x="5572800" y="3186000"/>
            <a:ext cx="3031200" cy="2952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2" y="1627200"/>
            <a:ext cx="4986000" cy="1418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5572800" y="1627200"/>
            <a:ext cx="3031200" cy="14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9"/>
          </p:nvPr>
        </p:nvSpPr>
        <p:spPr>
          <a:xfrm>
            <a:off x="468313" y="1627188"/>
            <a:ext cx="4986337" cy="1417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20"/>
          </p:nvPr>
        </p:nvSpPr>
        <p:spPr>
          <a:xfrm>
            <a:off x="468313" y="3186113"/>
            <a:ext cx="4986337" cy="2951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21"/>
          </p:nvPr>
        </p:nvSpPr>
        <p:spPr>
          <a:xfrm>
            <a:off x="5572125" y="1627188"/>
            <a:ext cx="3032125" cy="14176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2" name="Inhaltsplatzhalter 21"/>
          <p:cNvSpPr>
            <a:spLocks noGrp="1"/>
          </p:cNvSpPr>
          <p:nvPr>
            <p:ph sz="quarter" idx="22"/>
          </p:nvPr>
        </p:nvSpPr>
        <p:spPr>
          <a:xfrm>
            <a:off x="5572125" y="3186113"/>
            <a:ext cx="3032125" cy="29511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9168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4986000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1" name="Rechteck 10"/>
          <p:cNvSpPr/>
          <p:nvPr userDrawn="1"/>
        </p:nvSpPr>
        <p:spPr>
          <a:xfrm>
            <a:off x="5580112" y="4725144"/>
            <a:ext cx="3024138" cy="1412131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49863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1"/>
          </p:nvPr>
        </p:nvSpPr>
        <p:spPr>
          <a:xfrm>
            <a:off x="5580063" y="4724400"/>
            <a:ext cx="3024187" cy="141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8045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8135938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81359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983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266124" y="3934355"/>
            <a:ext cx="1800000" cy="22029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4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6804248" y="1628774"/>
            <a:ext cx="1799752" cy="220291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3" name="Rechteck 12"/>
          <p:cNvSpPr/>
          <p:nvPr userDrawn="1"/>
        </p:nvSpPr>
        <p:spPr>
          <a:xfrm>
            <a:off x="4266124" y="1628774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7" name="Rechteck 16"/>
          <p:cNvSpPr/>
          <p:nvPr userDrawn="1"/>
        </p:nvSpPr>
        <p:spPr>
          <a:xfrm>
            <a:off x="6192000" y="3934355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7"/>
          </p:nvPr>
        </p:nvSpPr>
        <p:spPr>
          <a:xfrm>
            <a:off x="4265613" y="1628775"/>
            <a:ext cx="2413000" cy="2203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6191250" y="3933825"/>
            <a:ext cx="2413000" cy="22018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5613" y="3933825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Inhaltsplatzhalter 19"/>
          <p:cNvSpPr>
            <a:spLocks noGrp="1"/>
          </p:cNvSpPr>
          <p:nvPr>
            <p:ph sz="quarter" idx="20"/>
          </p:nvPr>
        </p:nvSpPr>
        <p:spPr>
          <a:xfrm>
            <a:off x="6803775" y="1628774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3320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4267738" y="1628775"/>
            <a:ext cx="4336512" cy="45085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Rechteck 2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3" name="Rechteck 12"/>
          <p:cNvSpPr/>
          <p:nvPr userDrawn="1"/>
        </p:nvSpPr>
        <p:spPr>
          <a:xfrm>
            <a:off x="468000" y="3429000"/>
            <a:ext cx="3672408" cy="27082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8000" y="1629221"/>
            <a:ext cx="3671887" cy="1655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468313" y="3429000"/>
            <a:ext cx="3671887" cy="2708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7200" y="1628775"/>
            <a:ext cx="4337050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8285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285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619672" y="2942586"/>
            <a:ext cx="0" cy="180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6144" y="2924944"/>
            <a:ext cx="6908106" cy="1329404"/>
          </a:xfrm>
        </p:spPr>
        <p:txBody>
          <a:bodyPr tIns="0" anchor="t"/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96144" y="4293096"/>
            <a:ext cx="6908106" cy="45845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12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</p:spTree>
    <p:extLst>
      <p:ext uri="{BB962C8B-B14F-4D97-AF65-F5344CB8AC3E}">
        <p14:creationId xmlns:p14="http://schemas.microsoft.com/office/powerpoint/2010/main" val="1740195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genda-Tabelle"/>
          <p:cNvSpPr>
            <a:spLocks noGrp="1"/>
          </p:cNvSpPr>
          <p:nvPr>
            <p:ph type="tbl" sz="quarter" idx="13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9894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5588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7584" y="1623869"/>
            <a:ext cx="7992888" cy="118937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4357B3B-DB64-4604-9384-C3B7BF387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1161" y="6044469"/>
            <a:ext cx="1539595" cy="49374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2857AC3-3E7A-463E-B671-E11DFE13B12F}"/>
              </a:ext>
            </a:extLst>
          </p:cNvPr>
          <p:cNvSpPr/>
          <p:nvPr userDrawn="1"/>
        </p:nvSpPr>
        <p:spPr>
          <a:xfrm>
            <a:off x="7380312" y="6484102"/>
            <a:ext cx="165141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© 2025 - Unterweisung Plus</a:t>
            </a:r>
          </a:p>
        </p:txBody>
      </p:sp>
      <p:sp>
        <p:nvSpPr>
          <p:cNvPr id="12" name="Textfeld 12">
            <a:extLst>
              <a:ext uri="{FF2B5EF4-FFF2-40B4-BE49-F238E27FC236}">
                <a16:creationId xmlns:a16="http://schemas.microsoft.com/office/drawing/2014/main" id="{FCC781A2-7281-40F4-A111-16E6247CD604}"/>
              </a:ext>
            </a:extLst>
          </p:cNvPr>
          <p:cNvSpPr txBox="1"/>
          <p:nvPr userDrawn="1"/>
        </p:nvSpPr>
        <p:spPr>
          <a:xfrm>
            <a:off x="605827" y="5152156"/>
            <a:ext cx="2952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Unternehmen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Straße / Hausnummer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PLZ / Stadt 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Telefon</a:t>
            </a:r>
          </a:p>
          <a:p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3" name="Untertitel 6">
            <a:extLst>
              <a:ext uri="{FF2B5EF4-FFF2-40B4-BE49-F238E27FC236}">
                <a16:creationId xmlns:a16="http://schemas.microsoft.com/office/drawing/2014/main" id="{57AEB9FD-5553-477B-9261-5DE187D18E39}"/>
              </a:ext>
            </a:extLst>
          </p:cNvPr>
          <p:cNvSpPr>
            <a:spLocks noGrp="1"/>
          </p:cNvSpPr>
          <p:nvPr userDrawn="1"/>
        </p:nvSpPr>
        <p:spPr>
          <a:xfrm>
            <a:off x="611560" y="4797152"/>
            <a:ext cx="424847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tabLst/>
              <a:defRPr sz="14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Trage hier deinen namen ein</a:t>
            </a:r>
          </a:p>
        </p:txBody>
      </p:sp>
    </p:spTree>
    <p:extLst>
      <p:ext uri="{BB962C8B-B14F-4D97-AF65-F5344CB8AC3E}">
        <p14:creationId xmlns:p14="http://schemas.microsoft.com/office/powerpoint/2010/main" val="152476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252000"/>
          </a:xfrm>
        </p:spPr>
        <p:txBody>
          <a:bodyPr lIns="72000" rIns="72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510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6000" cy="4507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016553"/>
            <a:ext cx="81360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97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1628775"/>
            <a:ext cx="3888000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1628775"/>
            <a:ext cx="3888234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856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388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250" y="1628775"/>
            <a:ext cx="388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3887663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2141275"/>
            <a:ext cx="3888234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4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262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22399" y="1628775"/>
            <a:ext cx="262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2628000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3222398" y="2141275"/>
            <a:ext cx="2628000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976484" y="1628775"/>
            <a:ext cx="2628000" cy="496800"/>
          </a:xfrm>
          <a:solidFill>
            <a:schemeClr val="accent4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6"/>
          </p:nvPr>
        </p:nvSpPr>
        <p:spPr>
          <a:xfrm>
            <a:off x="5976484" y="2141275"/>
            <a:ext cx="2628000" cy="39960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5457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262400" y="1628774"/>
            <a:ext cx="4341850" cy="23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Rechteck 2"/>
          <p:cNvSpPr/>
          <p:nvPr userDrawn="1"/>
        </p:nvSpPr>
        <p:spPr>
          <a:xfrm>
            <a:off x="4262400" y="4121275"/>
            <a:ext cx="2088000" cy="2016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5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17"/>
          </p:nvPr>
        </p:nvSpPr>
        <p:spPr>
          <a:xfrm>
            <a:off x="4262400" y="1628775"/>
            <a:ext cx="4341850" cy="2339999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6480250" y="4121275"/>
            <a:ext cx="2124000" cy="2016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8"/>
          </p:nvPr>
        </p:nvSpPr>
        <p:spPr>
          <a:xfrm>
            <a:off x="4262400" y="4121275"/>
            <a:ext cx="2088000" cy="20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5"/>
          <p:cNvSpPr>
            <a:spLocks noGrp="1"/>
          </p:cNvSpPr>
          <p:nvPr>
            <p:ph sz="quarter" idx="19"/>
          </p:nvPr>
        </p:nvSpPr>
        <p:spPr>
          <a:xfrm>
            <a:off x="6480250" y="4121275"/>
            <a:ext cx="2124000" cy="201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5457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90000"/>
            <a:ext cx="8136000" cy="90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628775"/>
            <a:ext cx="8135937" cy="450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8000" y="6525344"/>
            <a:ext cx="8002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de-DE"/>
              <a:t>© 2018 - Unterweisung Plus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76000" y="6525344"/>
            <a:ext cx="468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07623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65" r:id="rId4"/>
    <p:sldLayoutId id="2147483650" r:id="rId5"/>
    <p:sldLayoutId id="2147483652" r:id="rId6"/>
    <p:sldLayoutId id="2147483653" r:id="rId7"/>
    <p:sldLayoutId id="2147483677" r:id="rId8"/>
    <p:sldLayoutId id="2147483675" r:id="rId9"/>
    <p:sldLayoutId id="2147483674" r:id="rId10"/>
    <p:sldLayoutId id="2147483676" r:id="rId11"/>
    <p:sldLayoutId id="2147483680" r:id="rId12"/>
    <p:sldLayoutId id="2147483683" r:id="rId13"/>
    <p:sldLayoutId id="2147483681" r:id="rId14"/>
    <p:sldLayoutId id="2147483682" r:id="rId15"/>
    <p:sldLayoutId id="2147483654" r:id="rId16"/>
    <p:sldLayoutId id="2147483670" r:id="rId17"/>
    <p:sldLayoutId id="2147483655" r:id="rId18"/>
    <p:sldLayoutId id="2147483673" r:id="rId19"/>
    <p:sldLayoutId id="2147483678" r:id="rId20"/>
  </p:sldLayoutIdLst>
  <p:hf sldNum="0"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tabLst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Unterweisung </a:t>
            </a:r>
            <a:br>
              <a:rPr lang="de-DE" dirty="0"/>
            </a:br>
            <a:r>
              <a:rPr lang="de-DE" dirty="0"/>
              <a:t>„Demografischer Wandel“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299601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340768"/>
            <a:ext cx="7704399" cy="2376264"/>
          </a:xfrm>
        </p:spPr>
        <p:txBody>
          <a:bodyPr/>
          <a:lstStyle/>
          <a:p>
            <a:r>
              <a:rPr lang="de-DE" sz="2800" dirty="0"/>
              <a:t>Demografischen Wandel aktiv gestalten:</a:t>
            </a:r>
          </a:p>
          <a:p>
            <a:pPr lvl="1"/>
            <a:r>
              <a:rPr lang="de-DE" sz="2400" dirty="0"/>
              <a:t>Herausforderungen erkennen und Maßnahmen umsetzen</a:t>
            </a:r>
          </a:p>
          <a:p>
            <a:pPr lvl="1"/>
            <a:r>
              <a:rPr lang="de-DE" sz="2400" dirty="0"/>
              <a:t>Chancen nutzen, um Vielfalt und Wissenstransfer zu fördern</a:t>
            </a:r>
          </a:p>
          <a:p>
            <a:endParaRPr lang="de-DE" sz="2800" dirty="0"/>
          </a:p>
          <a:p>
            <a:r>
              <a:rPr lang="de-DE" sz="2800" dirty="0"/>
              <a:t>Maßnahmen zur Unterstützung:</a:t>
            </a:r>
          </a:p>
          <a:p>
            <a:pPr lvl="1"/>
            <a:r>
              <a:rPr lang="de-DE" sz="2400" dirty="0"/>
              <a:t>Technische, organisatorische und persönliche Anpassungen</a:t>
            </a:r>
          </a:p>
          <a:p>
            <a:pPr lvl="1"/>
            <a:r>
              <a:rPr lang="de-DE" sz="2400" dirty="0"/>
              <a:t>Förderung der Gesundheit und Arbeitszufriedenheit</a:t>
            </a:r>
          </a:p>
          <a:p>
            <a:pPr lvl="1"/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1"/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und Abschluss</a:t>
            </a:r>
          </a:p>
        </p:txBody>
      </p:sp>
    </p:spTree>
    <p:extLst>
      <p:ext uri="{BB962C8B-B14F-4D97-AF65-F5344CB8AC3E}">
        <p14:creationId xmlns:p14="http://schemas.microsoft.com/office/powerpoint/2010/main" val="5366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992888" cy="118937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14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0" y="1169144"/>
            <a:ext cx="7704399" cy="2376264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/>
              <a:t>Einführung: Was ist der demografische Wandel?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/>
              <a:t>Auswirkungen auf die Arbeitswelt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/>
              <a:t>Herausforderungen, Gefährdungen und Chancen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/>
              <a:t>Maßnahmen zur Anpassung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sz="2400" dirty="0"/>
              <a:t>Diskussion und Reflexion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4AA738-8B5E-4D4D-8C9A-DC1BB49D8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24" y="3655839"/>
            <a:ext cx="4014376" cy="267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02DEA17-CE62-4A71-BA72-EDEC53ABB35D}"/>
              </a:ext>
            </a:extLst>
          </p:cNvPr>
          <p:cNvSpPr txBox="1"/>
          <p:nvPr/>
        </p:nvSpPr>
        <p:spPr>
          <a:xfrm>
            <a:off x="6876256" y="620404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#420590221</a:t>
            </a:r>
          </a:p>
        </p:txBody>
      </p:sp>
    </p:spTree>
    <p:extLst>
      <p:ext uri="{BB962C8B-B14F-4D97-AF65-F5344CB8AC3E}">
        <p14:creationId xmlns:p14="http://schemas.microsoft.com/office/powerpoint/2010/main" val="83873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340768"/>
            <a:ext cx="7704399" cy="2376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3200" dirty="0"/>
              <a:t>Alternde Bevölkerung</a:t>
            </a:r>
          </a:p>
          <a:p>
            <a:pPr lvl="1">
              <a:lnSpc>
                <a:spcPct val="150000"/>
              </a:lnSpc>
            </a:pPr>
            <a:r>
              <a:rPr lang="de-DE" sz="2400" dirty="0"/>
              <a:t>Durchschnittalter (2023) in Deutschland: 45,1 Jahre (Japan: 49 Jahre)</a:t>
            </a:r>
          </a:p>
          <a:p>
            <a:pPr>
              <a:lnSpc>
                <a:spcPct val="150000"/>
              </a:lnSpc>
            </a:pPr>
            <a:r>
              <a:rPr lang="de-DE" sz="3200" dirty="0"/>
              <a:t>Rückgang der Geburtenrate</a:t>
            </a:r>
          </a:p>
          <a:p>
            <a:pPr>
              <a:lnSpc>
                <a:spcPct val="150000"/>
              </a:lnSpc>
            </a:pPr>
            <a:r>
              <a:rPr lang="de-DE" sz="3200" dirty="0"/>
              <a:t>Zunahme der Lebenserwartung</a:t>
            </a:r>
          </a:p>
          <a:p>
            <a:pPr>
              <a:lnSpc>
                <a:spcPct val="150000"/>
              </a:lnSpc>
            </a:pPr>
            <a:r>
              <a:rPr lang="de-DE" sz="3200" dirty="0"/>
              <a:t>Verschiebungen in der Altersstruktur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der demografische Wandel?</a:t>
            </a:r>
          </a:p>
        </p:txBody>
      </p:sp>
    </p:spTree>
    <p:extLst>
      <p:ext uri="{BB962C8B-B14F-4D97-AF65-F5344CB8AC3E}">
        <p14:creationId xmlns:p14="http://schemas.microsoft.com/office/powerpoint/2010/main" val="333420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340768"/>
            <a:ext cx="5760183" cy="237626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sz="2400" dirty="0"/>
              <a:t>Fachkräftemangel in bestimmten Branchen führt dazu, dass Menschen länger arbeiten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Höheres Durchschnittsalter der Belegschaft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Notwendigkeit von lebenslangem Lernen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Anpassung der Arbeitsbedingungen z. B.:</a:t>
            </a:r>
          </a:p>
          <a:p>
            <a:pPr lvl="1"/>
            <a:r>
              <a:rPr lang="de-DE" dirty="0"/>
              <a:t>regelmäßige Schulungen und Workshops</a:t>
            </a:r>
          </a:p>
          <a:p>
            <a:pPr lvl="1"/>
            <a:r>
              <a:rPr lang="de-DE" dirty="0"/>
              <a:t>Fitnessprogramme</a:t>
            </a:r>
          </a:p>
          <a:p>
            <a:pPr lvl="1"/>
            <a:r>
              <a:rPr lang="de-DE" dirty="0"/>
              <a:t>Einsatz technischer Hilfsmittel</a:t>
            </a:r>
          </a:p>
          <a:p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Auswirkungen auf die Arbeitswelt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F96CE3-4A7F-4DD4-A4F4-4B5A3AFD3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3FBDEC50-7DB8-48DA-A10A-C3D74C868806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5760183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de-DE" sz="2400" dirty="0"/>
              <a:t>Fachkräftemangel in bestimmten Branchen führt dazu, dass Menschen länger arbeiten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Höheres Durchschnittsalter der Belegschaft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Notwendigkeit von lebenslangem Lernen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Anpassung der Arbeitsbedingungen z. B.:</a:t>
            </a:r>
          </a:p>
          <a:p>
            <a:pPr lvl="1"/>
            <a:r>
              <a:rPr lang="de-DE" dirty="0"/>
              <a:t>regelmäßige Schulungen und Workshops</a:t>
            </a:r>
          </a:p>
          <a:p>
            <a:pPr lvl="1"/>
            <a:r>
              <a:rPr lang="de-DE" dirty="0"/>
              <a:t>Fitnessprogramme</a:t>
            </a:r>
          </a:p>
          <a:p>
            <a:pPr lvl="1"/>
            <a:r>
              <a:rPr lang="de-DE" dirty="0"/>
              <a:t>Einsatz technischer Hilfsmittel</a:t>
            </a:r>
          </a:p>
          <a:p>
            <a:endParaRPr lang="de-DE" sz="3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763189-8B56-4DC8-941B-90B7158B8BAF}"/>
              </a:ext>
            </a:extLst>
          </p:cNvPr>
          <p:cNvSpPr txBox="1"/>
          <p:nvPr/>
        </p:nvSpPr>
        <p:spPr>
          <a:xfrm>
            <a:off x="6876256" y="6204047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#531935741</a:t>
            </a:r>
          </a:p>
        </p:txBody>
      </p:sp>
    </p:spTree>
    <p:extLst>
      <p:ext uri="{BB962C8B-B14F-4D97-AF65-F5344CB8AC3E}">
        <p14:creationId xmlns:p14="http://schemas.microsoft.com/office/powerpoint/2010/main" val="13085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196752"/>
            <a:ext cx="5616167" cy="237626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sz="2400" dirty="0"/>
              <a:t>Abnehmende Muskelkraft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Reduzierte Beweglichkeit (Mobilität)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Reduziertes Hör- und Sehvermögen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Längere Erholungszeiten nach körperlicher Belastung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Höheres Risiko für chronische Erkrankungen</a:t>
            </a:r>
          </a:p>
          <a:p>
            <a:pPr>
              <a:spcBef>
                <a:spcPts val="1800"/>
              </a:spcBef>
            </a:pPr>
            <a:r>
              <a:rPr lang="de-DE" sz="2400" dirty="0"/>
              <a:t>Risiken durch evtl. vorhandene Erkrankungen</a:t>
            </a:r>
          </a:p>
          <a:p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Altersbedingte physische Gefährdungen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E9CCB8D-7BBE-415C-8C54-A0D3E4ACE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140968"/>
            <a:ext cx="4030504" cy="268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5BB0BFA-56BB-4843-92BF-9AB05F752B6A}"/>
              </a:ext>
            </a:extLst>
          </p:cNvPr>
          <p:cNvSpPr txBox="1"/>
          <p:nvPr/>
        </p:nvSpPr>
        <p:spPr>
          <a:xfrm>
            <a:off x="7005120" y="576183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#1148636361</a:t>
            </a:r>
          </a:p>
        </p:txBody>
      </p:sp>
    </p:spTree>
    <p:extLst>
      <p:ext uri="{BB962C8B-B14F-4D97-AF65-F5344CB8AC3E}">
        <p14:creationId xmlns:p14="http://schemas.microsoft.com/office/powerpoint/2010/main" val="350581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196752"/>
            <a:ext cx="7704399" cy="2376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800" dirty="0"/>
              <a:t>Angst vor Überforderung durch den Einsatz neuer Technologien (z. B. Digitalisierung)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Übernahme von körperlich belastenden Aufgaben, um nicht „schwach“ zu wirken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Konkurrenzdenken gegenüber jüngeren Kollegen und Kolleginnen</a:t>
            </a:r>
          </a:p>
          <a:p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Altersbedingte psychische Gefährdungen</a:t>
            </a:r>
          </a:p>
        </p:txBody>
      </p:sp>
    </p:spTree>
    <p:extLst>
      <p:ext uri="{BB962C8B-B14F-4D97-AF65-F5344CB8AC3E}">
        <p14:creationId xmlns:p14="http://schemas.microsoft.com/office/powerpoint/2010/main" val="31017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196752"/>
            <a:ext cx="5616167" cy="2376264"/>
          </a:xfrm>
        </p:spPr>
        <p:txBody>
          <a:bodyPr/>
          <a:lstStyle/>
          <a:p>
            <a:r>
              <a:rPr lang="de-DE" sz="2400" dirty="0"/>
              <a:t>Ergonomische Arbeitsplätze:</a:t>
            </a:r>
          </a:p>
          <a:p>
            <a:pPr lvl="1"/>
            <a:r>
              <a:rPr lang="de-DE" dirty="0"/>
              <a:t>Höhenverstellbare Arbeitsflächen und Stühle</a:t>
            </a:r>
          </a:p>
          <a:p>
            <a:pPr lvl="1"/>
            <a:r>
              <a:rPr lang="de-DE" dirty="0"/>
              <a:t>Reduktion von körperlicher Belastung durch Hebe- und Tragehilfen</a:t>
            </a:r>
          </a:p>
          <a:p>
            <a:r>
              <a:rPr lang="de-DE" sz="2400" dirty="0"/>
              <a:t>Hilfsmittel und Automatisierung:</a:t>
            </a:r>
          </a:p>
          <a:p>
            <a:pPr lvl="1"/>
            <a:r>
              <a:rPr lang="de-DE" dirty="0"/>
              <a:t>Exoskelette zur Unterstützung schwerer Arbeiten</a:t>
            </a:r>
          </a:p>
          <a:p>
            <a:pPr lvl="1"/>
            <a:r>
              <a:rPr lang="de-DE" dirty="0"/>
              <a:t>Automatisierung monotoner oder belastender Tätigkeiten</a:t>
            </a:r>
          </a:p>
          <a:p>
            <a:r>
              <a:rPr lang="de-DE" sz="2400" dirty="0"/>
              <a:t>Anpassung der Maschinen:</a:t>
            </a:r>
          </a:p>
          <a:p>
            <a:pPr lvl="1"/>
            <a:r>
              <a:rPr lang="de-DE" dirty="0"/>
              <a:t>Bedienerfreundliche Steuerungen und Displays</a:t>
            </a:r>
          </a:p>
          <a:p>
            <a:pPr lvl="1"/>
            <a:r>
              <a:rPr lang="de-DE" dirty="0"/>
              <a:t>Verbesserung der Sicht- und Lichtverhältnisse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Schutzmaßnahmen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92FDC4-E608-4AD5-BF57-6B6C45945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r="12589"/>
          <a:stretch/>
        </p:blipFill>
        <p:spPr>
          <a:xfrm>
            <a:off x="5724128" y="1268760"/>
            <a:ext cx="3329042" cy="335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E5D295C-41B9-44C4-BEFA-8F14746DEA03}"/>
              </a:ext>
            </a:extLst>
          </p:cNvPr>
          <p:cNvSpPr txBox="1"/>
          <p:nvPr/>
        </p:nvSpPr>
        <p:spPr>
          <a:xfrm>
            <a:off x="7388649" y="455903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#994972831</a:t>
            </a:r>
          </a:p>
        </p:txBody>
      </p:sp>
    </p:spTree>
    <p:extLst>
      <p:ext uri="{BB962C8B-B14F-4D97-AF65-F5344CB8AC3E}">
        <p14:creationId xmlns:p14="http://schemas.microsoft.com/office/powerpoint/2010/main" val="143707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340768"/>
            <a:ext cx="7704399" cy="2376264"/>
          </a:xfrm>
        </p:spPr>
        <p:txBody>
          <a:bodyPr/>
          <a:lstStyle/>
          <a:p>
            <a:r>
              <a:rPr lang="de-DE" sz="2800" dirty="0"/>
              <a:t>Arbeitszeitmodelle:</a:t>
            </a:r>
          </a:p>
          <a:p>
            <a:pPr lvl="1"/>
            <a:r>
              <a:rPr lang="de-DE" sz="2400" dirty="0"/>
              <a:t>Einführung flexibler oder reduzierter Arbeitszeiten</a:t>
            </a:r>
          </a:p>
          <a:p>
            <a:pPr lvl="1"/>
            <a:r>
              <a:rPr lang="de-DE" sz="2400" dirty="0" err="1"/>
              <a:t>Job-Sharing</a:t>
            </a:r>
            <a:r>
              <a:rPr lang="de-DE" sz="2400" dirty="0"/>
              <a:t> und altersgerechte Schichtplanung</a:t>
            </a:r>
          </a:p>
          <a:p>
            <a:r>
              <a:rPr lang="de-DE" sz="2800" dirty="0"/>
              <a:t>Aufgabenverteilung:</a:t>
            </a:r>
          </a:p>
          <a:p>
            <a:pPr lvl="1"/>
            <a:r>
              <a:rPr lang="de-DE" sz="2400" dirty="0"/>
              <a:t>Berücksichtigung individueller Fähigkeiten und Belastungsgrenzen</a:t>
            </a:r>
          </a:p>
          <a:p>
            <a:pPr lvl="1"/>
            <a:r>
              <a:rPr lang="de-DE" sz="2400" dirty="0"/>
              <a:t>Förderung der Zusammenarbeit zwischen Generationen</a:t>
            </a:r>
          </a:p>
          <a:p>
            <a:r>
              <a:rPr lang="de-DE" sz="2800" dirty="0"/>
              <a:t>Fort- und Weiterbildung:</a:t>
            </a:r>
          </a:p>
          <a:p>
            <a:pPr lvl="1"/>
            <a:r>
              <a:rPr lang="de-DE" sz="2400" dirty="0"/>
              <a:t>Angebote für lebenslanges Lernen</a:t>
            </a:r>
          </a:p>
          <a:p>
            <a:pPr lvl="1"/>
            <a:r>
              <a:rPr lang="de-DE" sz="2400" dirty="0"/>
              <a:t>Schulungen zu ergonomischem Arbeiten und altersgerechter Aufgabenbewältigung</a:t>
            </a:r>
          </a:p>
          <a:p>
            <a:pPr lvl="1"/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1"/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 Maßnahmen</a:t>
            </a:r>
          </a:p>
        </p:txBody>
      </p:sp>
    </p:spTree>
    <p:extLst>
      <p:ext uri="{BB962C8B-B14F-4D97-AF65-F5344CB8AC3E}">
        <p14:creationId xmlns:p14="http://schemas.microsoft.com/office/powerpoint/2010/main" val="131344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1" y="1340768"/>
            <a:ext cx="5976207" cy="2376264"/>
          </a:xfrm>
        </p:spPr>
        <p:txBody>
          <a:bodyPr/>
          <a:lstStyle/>
          <a:p>
            <a:r>
              <a:rPr lang="de-DE" sz="2400" dirty="0"/>
              <a:t>Angepasste PSA für ältere Mitarbeitende:</a:t>
            </a:r>
          </a:p>
          <a:p>
            <a:pPr lvl="1"/>
            <a:r>
              <a:rPr lang="de-DE" dirty="0"/>
              <a:t>Brillen mit optimierter Sicht für spezifische Tätigkeiten</a:t>
            </a:r>
          </a:p>
          <a:p>
            <a:pPr lvl="1"/>
            <a:r>
              <a:rPr lang="de-DE" dirty="0"/>
              <a:t>Hörgeräte, die mit Schutzsystemen kompatibel sind</a:t>
            </a:r>
          </a:p>
          <a:p>
            <a:r>
              <a:rPr lang="de-DE" sz="2400" dirty="0"/>
              <a:t>Spezielle Anforderungen:</a:t>
            </a:r>
          </a:p>
          <a:p>
            <a:pPr lvl="1"/>
            <a:r>
              <a:rPr lang="de-DE" dirty="0"/>
              <a:t>Handschuhe, die trotz reduzierter Motorik        leicht zu handhaben sind</a:t>
            </a:r>
          </a:p>
          <a:p>
            <a:pPr lvl="1"/>
            <a:r>
              <a:rPr lang="de-DE" dirty="0"/>
              <a:t>Leichte, gut sitzende Helme für                            maximalen Komfort</a:t>
            </a:r>
          </a:p>
          <a:p>
            <a:r>
              <a:rPr lang="de-DE" sz="2400" dirty="0"/>
              <a:t>Regelmäßige Überprüfung:</a:t>
            </a:r>
          </a:p>
          <a:p>
            <a:pPr lvl="1"/>
            <a:r>
              <a:rPr lang="de-DE" dirty="0"/>
              <a:t>Sicherstellen, dass PSA gut passt und                      den aktuellen Anforderungen entspricht</a:t>
            </a:r>
          </a:p>
          <a:p>
            <a:pPr lvl="1"/>
            <a:r>
              <a:rPr lang="de-DE" dirty="0"/>
              <a:t>Austausch verschlissener oder                  ungeeigneter Ausrüstung</a:t>
            </a:r>
          </a:p>
          <a:p>
            <a:pPr lvl="1"/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1"/>
            <a:r>
              <a:rPr lang="de-DE" dirty="0"/>
              <a:t>© 2025 -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Persönliche Schutzausrüstung (PSA)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285866-CE0F-4057-A6C6-7C0E3510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r="9838"/>
          <a:stretch/>
        </p:blipFill>
        <p:spPr>
          <a:xfrm>
            <a:off x="5532700" y="2924944"/>
            <a:ext cx="3431787" cy="338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6FC82F0-9DB9-46C1-A845-4D8915E7833E}"/>
              </a:ext>
            </a:extLst>
          </p:cNvPr>
          <p:cNvSpPr txBox="1"/>
          <p:nvPr/>
        </p:nvSpPr>
        <p:spPr>
          <a:xfrm>
            <a:off x="7240289" y="620250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Bild: Adobe #821453100</a:t>
            </a:r>
          </a:p>
        </p:txBody>
      </p:sp>
    </p:spTree>
    <p:extLst>
      <p:ext uri="{BB962C8B-B14F-4D97-AF65-F5344CB8AC3E}">
        <p14:creationId xmlns:p14="http://schemas.microsoft.com/office/powerpoint/2010/main" val="4042567886"/>
      </p:ext>
    </p:extLst>
  </p:cSld>
  <p:clrMapOvr>
    <a:masterClrMapping/>
  </p:clrMapOvr>
</p:sld>
</file>

<file path=ppt/theme/theme1.xml><?xml version="1.0" encoding="utf-8"?>
<a:theme xmlns:a="http://schemas.openxmlformats.org/drawingml/2006/main" name="VNR">
  <a:themeElements>
    <a:clrScheme name="Benutzerdefiniert 11">
      <a:dk1>
        <a:sysClr val="windowText" lastClr="000000"/>
      </a:dk1>
      <a:lt1>
        <a:sysClr val="window" lastClr="FFFFFF"/>
      </a:lt1>
      <a:dk2>
        <a:srgbClr val="44546A"/>
      </a:dk2>
      <a:lt2>
        <a:srgbClr val="A5A5A5"/>
      </a:lt2>
      <a:accent1>
        <a:srgbClr val="5F5F5F"/>
      </a:accent1>
      <a:accent2>
        <a:srgbClr val="FF5F1F"/>
      </a:accent2>
      <a:accent3>
        <a:srgbClr val="44546A"/>
      </a:accent3>
      <a:accent4>
        <a:srgbClr val="000000"/>
      </a:accent4>
      <a:accent5>
        <a:srgbClr val="44546A"/>
      </a:accent5>
      <a:accent6>
        <a:srgbClr val="954F72"/>
      </a:accent6>
      <a:hlink>
        <a:srgbClr val="0563C1"/>
      </a:hlink>
      <a:folHlink>
        <a:srgbClr val="954F72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VNR_Vorlage</Template>
  <TotalTime>0</TotalTime>
  <Words>463</Words>
  <Application>Microsoft Office PowerPoint</Application>
  <PresentationFormat>Bildschirmpräsentation (4:3)</PresentationFormat>
  <Paragraphs>94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VNR</vt:lpstr>
      <vt:lpstr>Unterweisung  „Demografischer Wandel“</vt:lpstr>
      <vt:lpstr>Überblick</vt:lpstr>
      <vt:lpstr>Was ist der demografische Wandel?</vt:lpstr>
      <vt:lpstr>Auswirkungen auf die Arbeitswelt</vt:lpstr>
      <vt:lpstr>Altersbedingte physische Gefährdungen</vt:lpstr>
      <vt:lpstr>Altersbedingte psychische Gefährdungen</vt:lpstr>
      <vt:lpstr>Technische Schutzmaßnahmen</vt:lpstr>
      <vt:lpstr>Organisatorische Maßnahmen</vt:lpstr>
      <vt:lpstr>Persönliche Schutzausrüstung (PSA)</vt:lpstr>
      <vt:lpstr>Fazit und Abschluss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MNx - Maximilan Neye</dc:creator>
  <cp:lastModifiedBy>web</cp:lastModifiedBy>
  <cp:revision>59</cp:revision>
  <dcterms:created xsi:type="dcterms:W3CDTF">2015-01-22T00:01:03Z</dcterms:created>
  <dcterms:modified xsi:type="dcterms:W3CDTF">2025-01-17T17:23:27Z</dcterms:modified>
</cp:coreProperties>
</file>