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876" r:id="rId4"/>
  </p:sldMasterIdLst>
  <p:notesMasterIdLst>
    <p:notesMasterId r:id="rId16"/>
  </p:notesMasterIdLst>
  <p:handoutMasterIdLst>
    <p:handoutMasterId r:id="rId17"/>
  </p:handoutMasterIdLst>
  <p:sldIdLst>
    <p:sldId id="256" r:id="rId5"/>
    <p:sldId id="261" r:id="rId6"/>
    <p:sldId id="262" r:id="rId7"/>
    <p:sldId id="263" r:id="rId8"/>
    <p:sldId id="264" r:id="rId9"/>
    <p:sldId id="265" r:id="rId10"/>
    <p:sldId id="266" r:id="rId11"/>
    <p:sldId id="267" r:id="rId12"/>
    <p:sldId id="268" r:id="rId13"/>
    <p:sldId id="260" r:id="rId14"/>
    <p:sldId id="259" r:id="rId15"/>
  </p:sldIdLst>
  <p:sldSz cx="12192000" cy="6858000"/>
  <p:notesSz cx="6794500" cy="9931400"/>
  <p:custDataLst>
    <p:tags r:id="rId18"/>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28" userDrawn="1">
          <p15:clr>
            <a:srgbClr val="A4A3A4"/>
          </p15:clr>
        </p15:guide>
        <p15:guide id="2" pos="214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897610E-4638-2A9B-349B-F4878BC3E837}" name="LaK - Laura Knieps" initials="LLK" userId="S::lak@vnr.de::3a391a98-baeb-49d0-80d1-22986b3e471e" providerId="AD"/>
  <p188:author id="{5486334C-391F-48E3-F06F-A7566D422A79}" name="CC - Chand Chopra" initials="CCC" userId="S::cc@vnr.de::147050ee-f902-4a1c-a393-8ccdd2b31d6c" providerId="AD"/>
  <p188:author id="{0F30A8DE-C86E-289F-CD99-B16889FB7B5B}" name="haensch" initials="h" userId="S::haensch@slide-by-slide.de::a4c30ba3-0820-471f-bd41-8445325b936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D74A"/>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945" autoAdjust="0"/>
    <p:restoredTop sz="96201" autoAdjust="0"/>
  </p:normalViewPr>
  <p:slideViewPr>
    <p:cSldViewPr snapToGrid="0" snapToObjects="1" showGuides="1">
      <p:cViewPr>
        <p:scale>
          <a:sx n="87" d="100"/>
          <a:sy n="87" d="100"/>
        </p:scale>
        <p:origin x="48" y="-178"/>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2466"/>
    </p:cViewPr>
  </p:sorterViewPr>
  <p:notesViewPr>
    <p:cSldViewPr snapToGrid="0" snapToObjects="1" showGuides="1">
      <p:cViewPr>
        <p:scale>
          <a:sx n="100" d="100"/>
          <a:sy n="100" d="100"/>
        </p:scale>
        <p:origin x="5202" y="72"/>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A1FF007F-9A31-1C8D-26A2-299343CA4BD4}"/>
              </a:ext>
            </a:extLst>
          </p:cNvPr>
          <p:cNvSpPr>
            <a:spLocks noGrp="1"/>
          </p:cNvSpPr>
          <p:nvPr>
            <p:ph type="hdr" sz="quarter"/>
          </p:nvPr>
        </p:nvSpPr>
        <p:spPr>
          <a:xfrm>
            <a:off x="293912" y="249237"/>
            <a:ext cx="4968000" cy="216000"/>
          </a:xfrm>
          <a:prstGeom prst="rect">
            <a:avLst/>
          </a:prstGeom>
        </p:spPr>
        <p:txBody>
          <a:bodyPr vert="horz" lIns="0" tIns="0" rIns="0" bIns="0" rtlCol="0"/>
          <a:lstStyle>
            <a:lvl1pPr algn="l">
              <a:defRPr sz="1200"/>
            </a:lvl1pPr>
          </a:lstStyle>
          <a:p>
            <a:endParaRPr lang="de-DE" sz="1000" dirty="0">
              <a:latin typeface="Calibri" panose="020F0502020204030204" pitchFamily="34" charset="0"/>
            </a:endParaRPr>
          </a:p>
        </p:txBody>
      </p:sp>
      <p:sp>
        <p:nvSpPr>
          <p:cNvPr id="3" name="Datumsplatzhalter 2">
            <a:extLst>
              <a:ext uri="{FF2B5EF4-FFF2-40B4-BE49-F238E27FC236}">
                <a16:creationId xmlns:a16="http://schemas.microsoft.com/office/drawing/2014/main" id="{461A67CE-6973-2649-58C0-57107DB6ED77}"/>
              </a:ext>
            </a:extLst>
          </p:cNvPr>
          <p:cNvSpPr>
            <a:spLocks noGrp="1"/>
          </p:cNvSpPr>
          <p:nvPr>
            <p:ph type="dt" sz="quarter" idx="1"/>
          </p:nvPr>
        </p:nvSpPr>
        <p:spPr>
          <a:xfrm>
            <a:off x="5634945" y="249238"/>
            <a:ext cx="865642" cy="216000"/>
          </a:xfrm>
          <a:prstGeom prst="rect">
            <a:avLst/>
          </a:prstGeom>
        </p:spPr>
        <p:txBody>
          <a:bodyPr vert="horz" lIns="0" tIns="0" rIns="0" bIns="0" rtlCol="0"/>
          <a:lstStyle>
            <a:lvl1pPr algn="r">
              <a:defRPr sz="1200"/>
            </a:lvl1pPr>
          </a:lstStyle>
          <a:p>
            <a:fld id="{24A3EB9D-E37B-49D2-B390-382B67A6FFBE}" type="datetimeFigureOut">
              <a:rPr lang="de-DE" sz="1000" smtClean="0">
                <a:latin typeface="Calibri" panose="020F0502020204030204" pitchFamily="34" charset="0"/>
              </a:rPr>
              <a:t>15.02.2025</a:t>
            </a:fld>
            <a:endParaRPr lang="de-DE" sz="1000" dirty="0">
              <a:latin typeface="Calibri" panose="020F0502020204030204" pitchFamily="34" charset="0"/>
            </a:endParaRPr>
          </a:p>
        </p:txBody>
      </p:sp>
      <p:sp>
        <p:nvSpPr>
          <p:cNvPr id="4" name="Fußzeilenplatzhalter 3">
            <a:extLst>
              <a:ext uri="{FF2B5EF4-FFF2-40B4-BE49-F238E27FC236}">
                <a16:creationId xmlns:a16="http://schemas.microsoft.com/office/drawing/2014/main" id="{6F5743C2-7DCE-FB97-B83D-C28FC48CA83F}"/>
              </a:ext>
            </a:extLst>
          </p:cNvPr>
          <p:cNvSpPr>
            <a:spLocks noGrp="1"/>
          </p:cNvSpPr>
          <p:nvPr>
            <p:ph type="ftr" sz="quarter" idx="2"/>
          </p:nvPr>
        </p:nvSpPr>
        <p:spPr>
          <a:xfrm>
            <a:off x="293912" y="9574163"/>
            <a:ext cx="4968000" cy="216000"/>
          </a:xfrm>
          <a:prstGeom prst="rect">
            <a:avLst/>
          </a:prstGeom>
        </p:spPr>
        <p:txBody>
          <a:bodyPr vert="horz" lIns="0" tIns="0" rIns="0" bIns="0" rtlCol="0"/>
          <a:lstStyle>
            <a:lvl1pPr algn="l">
              <a:defRPr sz="1200"/>
            </a:lvl1pPr>
          </a:lstStyle>
          <a:p>
            <a:endParaRPr lang="de-DE" sz="1000" dirty="0">
              <a:latin typeface="Calibri" panose="020F0502020204030204" pitchFamily="34" charset="0"/>
            </a:endParaRPr>
          </a:p>
        </p:txBody>
      </p:sp>
      <p:sp>
        <p:nvSpPr>
          <p:cNvPr id="5" name="Foliennummernplatzhalter 4">
            <a:extLst>
              <a:ext uri="{FF2B5EF4-FFF2-40B4-BE49-F238E27FC236}">
                <a16:creationId xmlns:a16="http://schemas.microsoft.com/office/drawing/2014/main" id="{B871ABCB-A82A-BCDE-6C38-56D2CA651F7F}"/>
              </a:ext>
            </a:extLst>
          </p:cNvPr>
          <p:cNvSpPr>
            <a:spLocks noGrp="1"/>
          </p:cNvSpPr>
          <p:nvPr>
            <p:ph type="sldNum" sz="quarter" idx="3"/>
          </p:nvPr>
        </p:nvSpPr>
        <p:spPr>
          <a:xfrm>
            <a:off x="5634945" y="9574163"/>
            <a:ext cx="865642" cy="216000"/>
          </a:xfrm>
          <a:prstGeom prst="rect">
            <a:avLst/>
          </a:prstGeom>
        </p:spPr>
        <p:txBody>
          <a:bodyPr vert="horz" lIns="0" tIns="0" rIns="0" bIns="0" rtlCol="0"/>
          <a:lstStyle>
            <a:lvl1pPr algn="r">
              <a:defRPr sz="1200"/>
            </a:lvl1pPr>
          </a:lstStyle>
          <a:p>
            <a:fld id="{23B3F954-2E40-4F65-99BB-5AFB41D0662E}" type="slidenum">
              <a:rPr lang="de-DE" sz="1000">
                <a:latin typeface="Calibri" panose="020F0502020204030204" pitchFamily="34" charset="0"/>
              </a:rPr>
              <a:pPr/>
              <a:t>‹Nr.›</a:t>
            </a:fld>
            <a:endParaRPr lang="de-DE" sz="1000" dirty="0">
              <a:latin typeface="Calibri" panose="020F0502020204030204" pitchFamily="34" charset="0"/>
            </a:endParaRPr>
          </a:p>
        </p:txBody>
      </p:sp>
    </p:spTree>
    <p:extLst>
      <p:ext uri="{BB962C8B-B14F-4D97-AF65-F5344CB8AC3E}">
        <p14:creationId xmlns:p14="http://schemas.microsoft.com/office/powerpoint/2010/main" val="2418353390"/>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3128" userDrawn="1">
          <p15:clr>
            <a:srgbClr val="F26B43"/>
          </p15:clr>
        </p15:guide>
        <p15:guide id="2" pos="214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umsplatzhalter 2"/>
          <p:cNvSpPr>
            <a:spLocks noGrp="1"/>
          </p:cNvSpPr>
          <p:nvPr>
            <p:ph type="dt" idx="1"/>
          </p:nvPr>
        </p:nvSpPr>
        <p:spPr>
          <a:xfrm>
            <a:off x="4819372" y="9607400"/>
            <a:ext cx="805682" cy="180000"/>
          </a:xfrm>
          <a:prstGeom prst="rect">
            <a:avLst/>
          </a:prstGeom>
        </p:spPr>
        <p:txBody>
          <a:bodyPr vert="horz" lIns="0" tIns="0" rIns="0" bIns="0" rtlCol="0" anchor="t"/>
          <a:lstStyle>
            <a:lvl1pPr>
              <a:defRPr lang="de-DE" sz="800" smtClean="0">
                <a:latin typeface="Calibri" panose="020F0502020204030204" pitchFamily="34" charset="0"/>
              </a:defRPr>
            </a:lvl1pPr>
          </a:lstStyle>
          <a:p>
            <a:pPr algn="r"/>
            <a:fld id="{A1AD77FE-8F84-4A87-92EF-BC4AC8F66A00}" type="datetimeFigureOut">
              <a:rPr lang="de-DE" smtClean="0"/>
              <a:pPr algn="r"/>
              <a:t>15.02.2025</a:t>
            </a:fld>
            <a:endParaRPr lang="de-DE" dirty="0"/>
          </a:p>
        </p:txBody>
      </p:sp>
      <p:sp>
        <p:nvSpPr>
          <p:cNvPr id="4" name="Folienbildplatzhalter 3"/>
          <p:cNvSpPr>
            <a:spLocks noGrp="1" noRot="1" noChangeAspect="1"/>
          </p:cNvSpPr>
          <p:nvPr>
            <p:ph type="sldImg" idx="2"/>
          </p:nvPr>
        </p:nvSpPr>
        <p:spPr>
          <a:xfrm>
            <a:off x="344488" y="422275"/>
            <a:ext cx="6127750" cy="3448050"/>
          </a:xfrm>
          <a:prstGeom prst="rect">
            <a:avLst/>
          </a:prstGeom>
          <a:noFill/>
          <a:ln w="9525">
            <a:solidFill>
              <a:schemeClr val="bg2">
                <a:lumMod val="90000"/>
              </a:schemeClr>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344488" y="4101981"/>
            <a:ext cx="6127750" cy="5373616"/>
          </a:xfrm>
          <a:prstGeom prst="rect">
            <a:avLst/>
          </a:prstGeom>
        </p:spPr>
        <p:txBody>
          <a:bodyPr vert="horz" lIns="0" tIns="0" rIns="0" bIns="144000" rtlCol="0"/>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4"/>
          </p:nvPr>
        </p:nvSpPr>
        <p:spPr>
          <a:xfrm>
            <a:off x="343741" y="9607400"/>
            <a:ext cx="4475631" cy="180000"/>
          </a:xfrm>
          <a:prstGeom prst="rect">
            <a:avLst/>
          </a:prstGeom>
        </p:spPr>
        <p:txBody>
          <a:bodyPr vert="horz" lIns="0" tIns="0" rIns="0" bIns="0" rtlCol="0" anchor="t"/>
          <a:lstStyle>
            <a:lvl1pPr algn="l">
              <a:defRPr sz="800">
                <a:latin typeface="Calibri" panose="020F0502020204030204" pitchFamily="34" charset="0"/>
              </a:defRPr>
            </a:lvl1pPr>
          </a:lstStyle>
          <a:p>
            <a:endParaRPr lang="de-DE" dirty="0"/>
          </a:p>
        </p:txBody>
      </p:sp>
      <p:sp>
        <p:nvSpPr>
          <p:cNvPr id="8" name="Foliennummernplatzhalter 7"/>
          <p:cNvSpPr>
            <a:spLocks noGrp="1"/>
          </p:cNvSpPr>
          <p:nvPr>
            <p:ph type="sldNum" sz="quarter" idx="5"/>
          </p:nvPr>
        </p:nvSpPr>
        <p:spPr>
          <a:xfrm>
            <a:off x="5695617" y="9607400"/>
            <a:ext cx="755142" cy="180000"/>
          </a:xfrm>
          <a:prstGeom prst="rect">
            <a:avLst/>
          </a:prstGeom>
        </p:spPr>
        <p:txBody>
          <a:bodyPr vert="horz" lIns="0" tIns="0" rIns="0" bIns="0" rtlCol="0" anchor="t"/>
          <a:lstStyle>
            <a:lvl1pPr algn="r">
              <a:defRPr sz="800">
                <a:latin typeface="Calibri" panose="020F0502020204030204" pitchFamily="34" charset="0"/>
              </a:defRPr>
            </a:lvl1pPr>
          </a:lstStyle>
          <a:p>
            <a:fld id="{88BA857F-B322-4AED-9654-8EF2BFAE5986}" type="slidenum">
              <a:rPr lang="de-DE" smtClean="0"/>
              <a:pPr/>
              <a:t>‹Nr.›</a:t>
            </a:fld>
            <a:endParaRPr lang="de-DE" dirty="0"/>
          </a:p>
        </p:txBody>
      </p:sp>
    </p:spTree>
    <p:extLst>
      <p:ext uri="{BB962C8B-B14F-4D97-AF65-F5344CB8AC3E}">
        <p14:creationId xmlns:p14="http://schemas.microsoft.com/office/powerpoint/2010/main" val="1840952788"/>
      </p:ext>
    </p:extLst>
  </p:cSld>
  <p:clrMap bg1="lt1" tx1="dk1" bg2="lt2" tx2="dk2" accent1="accent1" accent2="accent2" accent3="accent3" accent4="accent4" accent5="accent5" accent6="accent6" hlink="hlink" folHlink="folHlink"/>
  <p:notesStyle>
    <a:lvl1pPr marL="0" indent="0" algn="l" defTabSz="914400" rtl="0" eaLnBrk="1" latinLnBrk="0" hangingPunct="1">
      <a:buClr>
        <a:schemeClr val="accent1"/>
      </a:buClr>
      <a:buFont typeface="Wingdings" panose="05000000000000000000" pitchFamily="2" charset="2"/>
      <a:buNone/>
      <a:tabLst>
        <a:tab pos="177800" algn="l"/>
        <a:tab pos="360363" algn="l"/>
      </a:tabLst>
      <a:defRPr sz="1100" kern="1200">
        <a:solidFill>
          <a:schemeClr val="tx1"/>
        </a:solidFill>
        <a:latin typeface="Calibri" panose="020F0502020204030204" pitchFamily="34" charset="0"/>
        <a:ea typeface="+mn-ea"/>
        <a:cs typeface="+mn-cs"/>
      </a:defRPr>
    </a:lvl1pPr>
    <a:lvl2pPr marL="216000" indent="-216000" algn="l" defTabSz="914400" rtl="0" eaLnBrk="1" latinLnBrk="0" hangingPunct="1">
      <a:spcBef>
        <a:spcPts val="400"/>
      </a:spcBef>
      <a:spcAft>
        <a:spcPts val="400"/>
      </a:spcAft>
      <a:buClr>
        <a:schemeClr val="accent1"/>
      </a:buClr>
      <a:buFontTx/>
      <a:buBlip>
        <a:blip r:embed="rId2">
          <a:extLst>
            <a:ext uri="{96DAC541-7B7A-43D3-8B79-37D633B846F1}">
              <asvg:svgBlip xmlns:asvg="http://schemas.microsoft.com/office/drawing/2016/SVG/main" r:embed="rId3"/>
            </a:ext>
          </a:extLst>
        </a:blip>
      </a:buBlip>
      <a:tabLst>
        <a:tab pos="177800" algn="l"/>
        <a:tab pos="360363" algn="l"/>
      </a:tabLst>
      <a:defRPr sz="1100" kern="1200">
        <a:solidFill>
          <a:schemeClr val="tx1"/>
        </a:solidFill>
        <a:latin typeface="Calibri" panose="020F0502020204030204" pitchFamily="34" charset="0"/>
        <a:ea typeface="+mn-ea"/>
        <a:cs typeface="+mn-cs"/>
      </a:defRPr>
    </a:lvl2pPr>
    <a:lvl3pPr marL="432000" indent="-216000" algn="l" defTabSz="914400" rtl="0" eaLnBrk="1" latinLnBrk="0" hangingPunct="1">
      <a:spcBef>
        <a:spcPts val="400"/>
      </a:spcBef>
      <a:spcAft>
        <a:spcPts val="400"/>
      </a:spcAft>
      <a:buClr>
        <a:schemeClr val="accent1"/>
      </a:buClr>
      <a:buFont typeface="Symbol" panose="05050102010706020507" pitchFamily="18" charset="2"/>
      <a:buChar char="-"/>
      <a:tabLst>
        <a:tab pos="177800" algn="l"/>
        <a:tab pos="360363" algn="l"/>
      </a:tabLst>
      <a:defRPr sz="1100" kern="1200">
        <a:solidFill>
          <a:schemeClr val="tx1"/>
        </a:solidFill>
        <a:latin typeface="Calibri" panose="020F0502020204030204" pitchFamily="34" charset="0"/>
        <a:ea typeface="+mn-ea"/>
        <a:cs typeface="+mn-cs"/>
      </a:defRPr>
    </a:lvl3pPr>
    <a:lvl4pPr marL="0" indent="0" algn="l" defTabSz="914400" rtl="0" eaLnBrk="1" latinLnBrk="0" hangingPunct="1">
      <a:spcBef>
        <a:spcPts val="400"/>
      </a:spcBef>
      <a:spcAft>
        <a:spcPts val="400"/>
      </a:spcAft>
      <a:buClr>
        <a:schemeClr val="accent1"/>
      </a:buClr>
      <a:buFont typeface="Symbol" panose="05050102010706020507" pitchFamily="18" charset="2"/>
      <a:buNone/>
      <a:tabLst>
        <a:tab pos="177800" algn="l"/>
        <a:tab pos="360363" algn="l"/>
      </a:tabLst>
      <a:defRPr sz="1100" b="0" kern="1200">
        <a:solidFill>
          <a:schemeClr val="tx1"/>
        </a:solidFill>
        <a:latin typeface="Calibri" panose="020F0502020204030204" pitchFamily="34" charset="0"/>
        <a:ea typeface="+mn-ea"/>
        <a:cs typeface="+mn-cs"/>
      </a:defRPr>
    </a:lvl4pPr>
    <a:lvl5pPr marL="0" indent="0" algn="l" defTabSz="914400" rtl="0" eaLnBrk="1" latinLnBrk="0" hangingPunct="1">
      <a:spcBef>
        <a:spcPts val="400"/>
      </a:spcBef>
      <a:spcAft>
        <a:spcPts val="400"/>
      </a:spcAft>
      <a:buClr>
        <a:schemeClr val="accent1"/>
      </a:buClr>
      <a:buFont typeface="Symbol" panose="05050102010706020507" pitchFamily="18" charset="2"/>
      <a:buNone/>
      <a:tabLst>
        <a:tab pos="177800" algn="l"/>
        <a:tab pos="360363" algn="l"/>
      </a:tabLst>
      <a:defRPr sz="1200" kern="1200" cap="all" baseline="0">
        <a:solidFill>
          <a:schemeClr val="accent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7.xml"/><Relationship Id="rId5" Type="http://schemas.openxmlformats.org/officeDocument/2006/relationships/image" Target="../media/image2.png"/><Relationship Id="rId4" Type="http://schemas.openxmlformats.org/officeDocument/2006/relationships/image" Target="../media/image6.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hel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6072B8-2C89-4272-82C0-3891EF1FA5F0}"/>
              </a:ext>
            </a:extLst>
          </p:cNvPr>
          <p:cNvSpPr>
            <a:spLocks noGrp="1"/>
          </p:cNvSpPr>
          <p:nvPr>
            <p:ph type="title"/>
          </p:nvPr>
        </p:nvSpPr>
        <p:spPr>
          <a:xfrm>
            <a:off x="523878" y="2638697"/>
            <a:ext cx="5075258" cy="2215591"/>
          </a:xfrm>
          <a:noFill/>
        </p:spPr>
        <p:txBody>
          <a:bodyPr lIns="0" tIns="0" rIns="0" bIns="0" anchor="b"/>
          <a:lstStyle>
            <a:lvl1pPr>
              <a:defRPr sz="3600" b="0">
                <a:solidFill>
                  <a:schemeClr val="accent1"/>
                </a:solidFill>
              </a:defRPr>
            </a:lvl1pPr>
          </a:lstStyle>
          <a:p>
            <a:r>
              <a:rPr lang="de-DE"/>
              <a:t>Mastertitelformat bearbeiten</a:t>
            </a:r>
            <a:endParaRPr lang="de-DE" dirty="0"/>
          </a:p>
        </p:txBody>
      </p:sp>
      <p:sp>
        <p:nvSpPr>
          <p:cNvPr id="4" name="Textplatzhalter 3">
            <a:extLst>
              <a:ext uri="{FF2B5EF4-FFF2-40B4-BE49-F238E27FC236}">
                <a16:creationId xmlns:a16="http://schemas.microsoft.com/office/drawing/2014/main" id="{AEF8D7F9-E87D-41FA-81A8-9628104F69A9}"/>
              </a:ext>
            </a:extLst>
          </p:cNvPr>
          <p:cNvSpPr>
            <a:spLocks noGrp="1"/>
          </p:cNvSpPr>
          <p:nvPr>
            <p:ph type="body" sz="quarter" idx="24" hasCustomPrompt="1"/>
          </p:nvPr>
        </p:nvSpPr>
        <p:spPr>
          <a:xfrm>
            <a:off x="523874" y="4959436"/>
            <a:ext cx="5075260" cy="354834"/>
          </a:xfrm>
        </p:spPr>
        <p:txBody>
          <a:bodyPr lIns="0" tIns="0" rIns="0" bIns="0" anchor="t"/>
          <a:lstStyle>
            <a:lvl1pPr>
              <a:defRPr sz="1800" b="0">
                <a:solidFill>
                  <a:schemeClr val="accent1"/>
                </a:solidFill>
                <a:latin typeface="Calibri" panose="020F0502020204030204" pitchFamily="34" charset="0"/>
              </a:defRPr>
            </a:lvl1pPr>
            <a:lvl2pPr marL="0" indent="0">
              <a:buNone/>
              <a:defRPr sz="2000" b="1">
                <a:solidFill>
                  <a:schemeClr val="accent1"/>
                </a:solidFill>
              </a:defRPr>
            </a:lvl2pPr>
            <a:lvl3pPr marL="239994" indent="0">
              <a:buNone/>
              <a:defRPr sz="2000" b="1">
                <a:solidFill>
                  <a:schemeClr val="accent1"/>
                </a:solidFill>
              </a:defRPr>
            </a:lvl3pPr>
            <a:lvl4pPr marL="479988" indent="0">
              <a:buNone/>
              <a:defRPr sz="2000" b="1">
                <a:solidFill>
                  <a:schemeClr val="accent1"/>
                </a:solidFill>
              </a:defRPr>
            </a:lvl4pPr>
            <a:lvl5pPr marL="0" indent="0">
              <a:buFont typeface="Arial" panose="020B0604020202020204" pitchFamily="34" charset="0"/>
              <a:buNone/>
              <a:defRPr sz="2000" b="1">
                <a:solidFill>
                  <a:schemeClr val="accent1"/>
                </a:solidFill>
              </a:defRPr>
            </a:lvl5pPr>
          </a:lstStyle>
          <a:p>
            <a:pPr lvl="0"/>
            <a:r>
              <a:rPr lang="de-DE" dirty="0" err="1"/>
              <a:t>Referent:in</a:t>
            </a:r>
            <a:r>
              <a:rPr lang="de-DE" dirty="0"/>
              <a:t>/Datum</a:t>
            </a:r>
          </a:p>
        </p:txBody>
      </p:sp>
      <p:grpSp>
        <p:nvGrpSpPr>
          <p:cNvPr id="14" name="Gruppieren 13">
            <a:extLst>
              <a:ext uri="{FF2B5EF4-FFF2-40B4-BE49-F238E27FC236}">
                <a16:creationId xmlns:a16="http://schemas.microsoft.com/office/drawing/2014/main" id="{FB173046-A4C0-A2F0-2BF2-DD9612604784}"/>
              </a:ext>
            </a:extLst>
          </p:cNvPr>
          <p:cNvGrpSpPr/>
          <p:nvPr userDrawn="1"/>
        </p:nvGrpSpPr>
        <p:grpSpPr>
          <a:xfrm>
            <a:off x="6489041" y="1619177"/>
            <a:ext cx="4814640" cy="3663128"/>
            <a:chOff x="6489041" y="1619177"/>
            <a:chExt cx="4814640" cy="3663128"/>
          </a:xfrm>
        </p:grpSpPr>
        <p:pic>
          <p:nvPicPr>
            <p:cNvPr id="15" name="Picture 2" descr="ELEX">
              <a:extLst>
                <a:ext uri="{FF2B5EF4-FFF2-40B4-BE49-F238E27FC236}">
                  <a16:creationId xmlns:a16="http://schemas.microsoft.com/office/drawing/2014/main" id="{3BD87CAB-0DDF-25D7-7081-2BFB7F29B585}"/>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6489041" y="1619177"/>
              <a:ext cx="4814640" cy="3663128"/>
            </a:xfrm>
            <a:prstGeom prst="rect">
              <a:avLst/>
            </a:prstGeom>
            <a:noFill/>
            <a:extLst>
              <a:ext uri="{909E8E84-426E-40DD-AFC4-6F175D3DCCD1}">
                <a14:hiddenFill xmlns:a14="http://schemas.microsoft.com/office/drawing/2010/main">
                  <a:solidFill>
                    <a:srgbClr val="FFFFFF"/>
                  </a:solidFill>
                </a14:hiddenFill>
              </a:ext>
            </a:extLst>
          </p:spPr>
        </p:pic>
        <p:pic>
          <p:nvPicPr>
            <p:cNvPr id="16" name="Grafik 15">
              <a:extLst>
                <a:ext uri="{FF2B5EF4-FFF2-40B4-BE49-F238E27FC236}">
                  <a16:creationId xmlns:a16="http://schemas.microsoft.com/office/drawing/2014/main" id="{77FD8DDD-27A7-1AA5-111F-168D6DD78B40}"/>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6846639" y="1765297"/>
              <a:ext cx="4103696" cy="2349501"/>
            </a:xfrm>
            <a:prstGeom prst="rect">
              <a:avLst/>
            </a:prstGeom>
          </p:spPr>
        </p:pic>
      </p:grpSp>
    </p:spTree>
    <p:custDataLst>
      <p:tags r:id="rId1"/>
    </p:custDataLst>
    <p:extLst>
      <p:ext uri="{BB962C8B-B14F-4D97-AF65-F5344CB8AC3E}">
        <p14:creationId xmlns:p14="http://schemas.microsoft.com/office/powerpoint/2010/main" val="3982244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024CB5-5B39-473A-9328-DC965D29B519}"/>
              </a:ext>
            </a:extLst>
          </p:cNvPr>
          <p:cNvSpPr>
            <a:spLocks noGrp="1"/>
          </p:cNvSpPr>
          <p:nvPr>
            <p:ph type="title"/>
          </p:nvPr>
        </p:nvSpPr>
        <p:spPr bwMode="gray">
          <a:xfrm>
            <a:off x="525600" y="673200"/>
            <a:ext cx="9121320" cy="360000"/>
          </a:xfrm>
        </p:spPr>
        <p:txBody>
          <a:bodyPr/>
          <a:lstStyle/>
          <a:p>
            <a:r>
              <a:rPr lang="de-DE"/>
              <a:t>Mastertitelformat bearbeiten</a:t>
            </a:r>
            <a:endParaRPr lang="de-DE" dirty="0"/>
          </a:p>
        </p:txBody>
      </p:sp>
      <p:sp>
        <p:nvSpPr>
          <p:cNvPr id="5" name="Fußzeilenplatzhalter 4">
            <a:extLst>
              <a:ext uri="{FF2B5EF4-FFF2-40B4-BE49-F238E27FC236}">
                <a16:creationId xmlns:a16="http://schemas.microsoft.com/office/drawing/2014/main" id="{02AD2240-79DD-4C34-5057-2213900DC979}"/>
              </a:ext>
            </a:extLst>
          </p:cNvPr>
          <p:cNvSpPr>
            <a:spLocks noGrp="1"/>
          </p:cNvSpPr>
          <p:nvPr>
            <p:ph type="ftr" sz="quarter" idx="19"/>
          </p:nvPr>
        </p:nvSpPr>
        <p:spPr/>
        <p:txBody>
          <a:bodyPr/>
          <a:lstStyle/>
          <a:p>
            <a:endParaRPr lang="de-DE" dirty="0"/>
          </a:p>
        </p:txBody>
      </p:sp>
      <p:sp>
        <p:nvSpPr>
          <p:cNvPr id="7" name="Foliennummernplatzhalter 6">
            <a:extLst>
              <a:ext uri="{FF2B5EF4-FFF2-40B4-BE49-F238E27FC236}">
                <a16:creationId xmlns:a16="http://schemas.microsoft.com/office/drawing/2014/main" id="{1A0E8A7F-2813-7047-2C0B-EDF32E7ECACD}"/>
              </a:ext>
            </a:extLst>
          </p:cNvPr>
          <p:cNvSpPr>
            <a:spLocks noGrp="1"/>
          </p:cNvSpPr>
          <p:nvPr>
            <p:ph type="sldNum" sz="quarter" idx="20"/>
          </p:nvPr>
        </p:nvSpPr>
        <p:spPr/>
        <p:txBody>
          <a:bodyPr/>
          <a:lstStyle/>
          <a:p>
            <a:fld id="{521AE3AC-DDCA-45D4-9B2A-A2DBEA872607}" type="slidenum">
              <a:rPr lang="de-DE" smtClean="0"/>
              <a:pPr/>
              <a:t>‹Nr.›</a:t>
            </a:fld>
            <a:endParaRPr lang="de-DE" dirty="0"/>
          </a:p>
        </p:txBody>
      </p:sp>
      <p:sp>
        <p:nvSpPr>
          <p:cNvPr id="3" name="Textplatzhalter 3">
            <a:extLst>
              <a:ext uri="{FF2B5EF4-FFF2-40B4-BE49-F238E27FC236}">
                <a16:creationId xmlns:a16="http://schemas.microsoft.com/office/drawing/2014/main" id="{20581965-BA22-C04B-4A09-7F3D92DEB3ED}"/>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2286046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7" name="Fußzeilenplatzhalter 6">
            <a:extLst>
              <a:ext uri="{FF2B5EF4-FFF2-40B4-BE49-F238E27FC236}">
                <a16:creationId xmlns:a16="http://schemas.microsoft.com/office/drawing/2014/main" id="{5C201934-728B-1776-A787-63257B67BC62}"/>
              </a:ext>
            </a:extLst>
          </p:cNvPr>
          <p:cNvSpPr>
            <a:spLocks noGrp="1"/>
          </p:cNvSpPr>
          <p:nvPr>
            <p:ph type="ftr" sz="quarter" idx="10"/>
          </p:nvPr>
        </p:nvSpPr>
        <p:spPr/>
        <p:txBody>
          <a:bodyPr/>
          <a:lstStyle>
            <a:lvl1pPr>
              <a:defRPr>
                <a:latin typeface="Calibri" panose="020F0502020204030204" pitchFamily="34" charset="0"/>
              </a:defRPr>
            </a:lvl1pPr>
          </a:lstStyle>
          <a:p>
            <a:endParaRPr lang="de-DE" dirty="0"/>
          </a:p>
        </p:txBody>
      </p:sp>
      <p:sp>
        <p:nvSpPr>
          <p:cNvPr id="8" name="Foliennummernplatzhalter 7">
            <a:extLst>
              <a:ext uri="{FF2B5EF4-FFF2-40B4-BE49-F238E27FC236}">
                <a16:creationId xmlns:a16="http://schemas.microsoft.com/office/drawing/2014/main" id="{6F887E32-D2F0-D414-A2C8-B97B39D77EB0}"/>
              </a:ext>
            </a:extLst>
          </p:cNvPr>
          <p:cNvSpPr>
            <a:spLocks noGrp="1"/>
          </p:cNvSpPr>
          <p:nvPr>
            <p:ph type="sldNum" sz="quarter" idx="11"/>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Tree>
    <p:extLst>
      <p:ext uri="{BB962C8B-B14F-4D97-AF65-F5344CB8AC3E}">
        <p14:creationId xmlns:p14="http://schemas.microsoft.com/office/powerpoint/2010/main" val="4271128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Inhalt &amp; Bild (1:1)">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4084A3A7-0B05-D557-3924-DDAA5D49A19C}"/>
              </a:ext>
            </a:extLst>
          </p:cNvPr>
          <p:cNvSpPr/>
          <p:nvPr userDrawn="1"/>
        </p:nvSpPr>
        <p:spPr bwMode="gray">
          <a:xfrm>
            <a:off x="515938" y="398989"/>
            <a:ext cx="11149014"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endParaRPr>
          </a:p>
        </p:txBody>
      </p:sp>
      <p:sp>
        <p:nvSpPr>
          <p:cNvPr id="6" name="Freihandform: Form 5">
            <a:extLst>
              <a:ext uri="{FF2B5EF4-FFF2-40B4-BE49-F238E27FC236}">
                <a16:creationId xmlns:a16="http://schemas.microsoft.com/office/drawing/2014/main" id="{A630B9B4-3EF7-7197-F043-0B53DDEFCF4F}"/>
              </a:ext>
            </a:extLst>
          </p:cNvPr>
          <p:cNvSpPr/>
          <p:nvPr userDrawn="1"/>
        </p:nvSpPr>
        <p:spPr bwMode="gray">
          <a:xfrm flipH="1">
            <a:off x="0" y="6373907"/>
            <a:ext cx="11220449"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11" name="Freihandform: Form 10">
            <a:extLst>
              <a:ext uri="{FF2B5EF4-FFF2-40B4-BE49-F238E27FC236}">
                <a16:creationId xmlns:a16="http://schemas.microsoft.com/office/drawing/2014/main" id="{C6A42084-E00D-AE32-E971-71BA2F3BD311}"/>
              </a:ext>
            </a:extLst>
          </p:cNvPr>
          <p:cNvSpPr/>
          <p:nvPr userDrawn="1"/>
        </p:nvSpPr>
        <p:spPr bwMode="gray">
          <a:xfrm flipH="1">
            <a:off x="11220448" y="6373907"/>
            <a:ext cx="971552"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3" name="Content Placeholder 2"/>
          <p:cNvSpPr>
            <a:spLocks noGrp="1"/>
          </p:cNvSpPr>
          <p:nvPr>
            <p:ph idx="1"/>
          </p:nvPr>
        </p:nvSpPr>
        <p:spPr bwMode="gray">
          <a:xfrm>
            <a:off x="525600" y="1601093"/>
            <a:ext cx="5394163"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6097588" y="1601093"/>
            <a:ext cx="5575302" cy="4507608"/>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4" name="Fußzeilenplatzhalter 3">
            <a:extLst>
              <a:ext uri="{FF2B5EF4-FFF2-40B4-BE49-F238E27FC236}">
                <a16:creationId xmlns:a16="http://schemas.microsoft.com/office/drawing/2014/main" id="{2AC035B0-021C-A451-E2DE-CD992872C93E}"/>
              </a:ext>
            </a:extLst>
          </p:cNvPr>
          <p:cNvSpPr>
            <a:spLocks noGrp="1"/>
          </p:cNvSpPr>
          <p:nvPr>
            <p:ph type="ftr" sz="quarter" idx="19"/>
          </p:nvPr>
        </p:nvSpPr>
        <p:spPr/>
        <p:txBody>
          <a:bodyPr/>
          <a:lstStyle>
            <a:lvl1pPr>
              <a:defRPr>
                <a:latin typeface="Calibri" panose="020F0502020204030204" pitchFamily="34" charset="0"/>
              </a:defRPr>
            </a:lvl1pPr>
          </a:lstStyle>
          <a:p>
            <a:endParaRPr lang="de-DE" dirty="0"/>
          </a:p>
        </p:txBody>
      </p:sp>
      <p:sp>
        <p:nvSpPr>
          <p:cNvPr id="7" name="Foliennummernplatzhalter 6">
            <a:extLst>
              <a:ext uri="{FF2B5EF4-FFF2-40B4-BE49-F238E27FC236}">
                <a16:creationId xmlns:a16="http://schemas.microsoft.com/office/drawing/2014/main" id="{DF7F6E28-B765-7E87-D083-844C58BBC276}"/>
              </a:ext>
            </a:extLst>
          </p:cNvPr>
          <p:cNvSpPr>
            <a:spLocks noGrp="1"/>
          </p:cNvSpPr>
          <p:nvPr>
            <p:ph type="sldNum" sz="quarter" idx="20"/>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5" name="Titel 4">
            <a:extLst>
              <a:ext uri="{FF2B5EF4-FFF2-40B4-BE49-F238E27FC236}">
                <a16:creationId xmlns:a16="http://schemas.microsoft.com/office/drawing/2014/main" id="{078F299C-07BB-CD27-BEE4-E1AE50C9AB3C}"/>
              </a:ext>
            </a:extLst>
          </p:cNvPr>
          <p:cNvSpPr>
            <a:spLocks noGrp="1"/>
          </p:cNvSpPr>
          <p:nvPr>
            <p:ph type="title"/>
          </p:nvPr>
        </p:nvSpPr>
        <p:spPr>
          <a:xfrm>
            <a:off x="525600" y="673200"/>
            <a:ext cx="9121320" cy="360000"/>
          </a:xfrm>
        </p:spPr>
        <p:txBody>
          <a:bodyPr/>
          <a:lstStyle/>
          <a:p>
            <a:r>
              <a:rPr lang="de-DE"/>
              <a:t>Mastertitelformat bearbeiten</a:t>
            </a:r>
          </a:p>
        </p:txBody>
      </p:sp>
      <p:sp>
        <p:nvSpPr>
          <p:cNvPr id="12" name="Textplatzhalter 3">
            <a:extLst>
              <a:ext uri="{FF2B5EF4-FFF2-40B4-BE49-F238E27FC236}">
                <a16:creationId xmlns:a16="http://schemas.microsoft.com/office/drawing/2014/main" id="{3D87E8AA-A28B-4177-7715-54C776DF3A7A}"/>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pic>
        <p:nvPicPr>
          <p:cNvPr id="10" name="Grafik 9">
            <a:extLst>
              <a:ext uri="{FF2B5EF4-FFF2-40B4-BE49-F238E27FC236}">
                <a16:creationId xmlns:a16="http://schemas.microsoft.com/office/drawing/2014/main" id="{ED203F91-3959-8D20-6FE0-D29636BA3A04}"/>
              </a:ext>
            </a:extLst>
          </p:cNvPr>
          <p:cNvPicPr>
            <a:picLocks noChangeAspect="1"/>
          </p:cNvPicPr>
          <p:nvPr userDrawn="1"/>
        </p:nvPicPr>
        <p:blipFill>
          <a:blip r:embed="rId3"/>
          <a:stretch>
            <a:fillRect/>
          </a:stretch>
        </p:blipFill>
        <p:spPr>
          <a:xfrm>
            <a:off x="9809018" y="565599"/>
            <a:ext cx="1978556" cy="562183"/>
          </a:xfrm>
          <a:prstGeom prst="rect">
            <a:avLst/>
          </a:prstGeom>
        </p:spPr>
      </p:pic>
    </p:spTree>
    <p:custDataLst>
      <p:tags r:id="rId1"/>
    </p:custDataLst>
    <p:extLst>
      <p:ext uri="{BB962C8B-B14F-4D97-AF65-F5344CB8AC3E}">
        <p14:creationId xmlns:p14="http://schemas.microsoft.com/office/powerpoint/2010/main" val="2252668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Inhalt &amp; 2 Bilder (1:1)">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3FBE3152-E0FB-692D-3D97-677427BBE99E}"/>
              </a:ext>
            </a:extLst>
          </p:cNvPr>
          <p:cNvSpPr/>
          <p:nvPr userDrawn="1"/>
        </p:nvSpPr>
        <p:spPr bwMode="gray">
          <a:xfrm>
            <a:off x="515938" y="398989"/>
            <a:ext cx="11149014"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endParaRPr>
          </a:p>
        </p:txBody>
      </p:sp>
      <p:sp>
        <p:nvSpPr>
          <p:cNvPr id="6" name="Freihandform: Form 5">
            <a:extLst>
              <a:ext uri="{FF2B5EF4-FFF2-40B4-BE49-F238E27FC236}">
                <a16:creationId xmlns:a16="http://schemas.microsoft.com/office/drawing/2014/main" id="{A42241A1-58CE-B3C1-C62F-370957C70E4D}"/>
              </a:ext>
            </a:extLst>
          </p:cNvPr>
          <p:cNvSpPr/>
          <p:nvPr userDrawn="1"/>
        </p:nvSpPr>
        <p:spPr bwMode="gray">
          <a:xfrm flipH="1">
            <a:off x="0" y="6373907"/>
            <a:ext cx="11220449"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11" name="Freihandform: Form 10">
            <a:extLst>
              <a:ext uri="{FF2B5EF4-FFF2-40B4-BE49-F238E27FC236}">
                <a16:creationId xmlns:a16="http://schemas.microsoft.com/office/drawing/2014/main" id="{F80104EE-20CD-22F1-C3A5-6EFABE3D69DB}"/>
              </a:ext>
            </a:extLst>
          </p:cNvPr>
          <p:cNvSpPr/>
          <p:nvPr userDrawn="1"/>
        </p:nvSpPr>
        <p:spPr bwMode="gray">
          <a:xfrm flipH="1">
            <a:off x="11220448" y="6373907"/>
            <a:ext cx="971552"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2" name="Titel 1">
            <a:extLst>
              <a:ext uri="{FF2B5EF4-FFF2-40B4-BE49-F238E27FC236}">
                <a16:creationId xmlns:a16="http://schemas.microsoft.com/office/drawing/2014/main" id="{521E93EA-7263-6027-6F99-621C9757B7A2}"/>
              </a:ext>
            </a:extLst>
          </p:cNvPr>
          <p:cNvSpPr>
            <a:spLocks noGrp="1"/>
          </p:cNvSpPr>
          <p:nvPr>
            <p:ph type="title"/>
          </p:nvPr>
        </p:nvSpPr>
        <p:spPr>
          <a:xfrm>
            <a:off x="525600" y="673200"/>
            <a:ext cx="9121320" cy="360000"/>
          </a:xfrm>
        </p:spPr>
        <p:txBody>
          <a:bodyPr/>
          <a:lstStyle/>
          <a:p>
            <a:r>
              <a:rPr lang="de-DE"/>
              <a:t>Mastertitelformat bearbeiten</a:t>
            </a:r>
          </a:p>
        </p:txBody>
      </p:sp>
      <p:sp>
        <p:nvSpPr>
          <p:cNvPr id="3" name="Content Placeholder 2"/>
          <p:cNvSpPr>
            <a:spLocks noGrp="1"/>
          </p:cNvSpPr>
          <p:nvPr>
            <p:ph idx="1"/>
          </p:nvPr>
        </p:nvSpPr>
        <p:spPr bwMode="gray">
          <a:xfrm>
            <a:off x="525600" y="1601093"/>
            <a:ext cx="5394163"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6097588" y="1601092"/>
            <a:ext cx="5575303" cy="2181803"/>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12" name="Bildplatzhalter 7">
            <a:extLst>
              <a:ext uri="{FF2B5EF4-FFF2-40B4-BE49-F238E27FC236}">
                <a16:creationId xmlns:a16="http://schemas.microsoft.com/office/drawing/2014/main" id="{92B33BCC-1E92-4D34-9321-FA90CF8DB11E}"/>
              </a:ext>
            </a:extLst>
          </p:cNvPr>
          <p:cNvSpPr>
            <a:spLocks noGrp="1"/>
          </p:cNvSpPr>
          <p:nvPr>
            <p:ph type="pic" sz="quarter" idx="17"/>
          </p:nvPr>
        </p:nvSpPr>
        <p:spPr bwMode="gray">
          <a:xfrm>
            <a:off x="6097588" y="3926894"/>
            <a:ext cx="5575303" cy="2169632"/>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4" name="Fußzeilenplatzhalter 3">
            <a:extLst>
              <a:ext uri="{FF2B5EF4-FFF2-40B4-BE49-F238E27FC236}">
                <a16:creationId xmlns:a16="http://schemas.microsoft.com/office/drawing/2014/main" id="{8574D2C6-2435-6D82-D8C1-B49FBD518D59}"/>
              </a:ext>
            </a:extLst>
          </p:cNvPr>
          <p:cNvSpPr>
            <a:spLocks noGrp="1"/>
          </p:cNvSpPr>
          <p:nvPr>
            <p:ph type="ftr" sz="quarter" idx="19"/>
          </p:nvPr>
        </p:nvSpPr>
        <p:spPr/>
        <p:txBody>
          <a:bodyPr/>
          <a:lstStyle>
            <a:lvl1pPr>
              <a:defRPr>
                <a:latin typeface="Calibri" panose="020F0502020204030204" pitchFamily="34" charset="0"/>
              </a:defRPr>
            </a:lvl1pPr>
          </a:lstStyle>
          <a:p>
            <a:endParaRPr lang="de-DE" dirty="0"/>
          </a:p>
        </p:txBody>
      </p:sp>
      <p:sp>
        <p:nvSpPr>
          <p:cNvPr id="7" name="Foliennummernplatzhalter 6">
            <a:extLst>
              <a:ext uri="{FF2B5EF4-FFF2-40B4-BE49-F238E27FC236}">
                <a16:creationId xmlns:a16="http://schemas.microsoft.com/office/drawing/2014/main" id="{E2659293-10D1-6DE4-AA2C-8797E76E8BFC}"/>
              </a:ext>
            </a:extLst>
          </p:cNvPr>
          <p:cNvSpPr>
            <a:spLocks noGrp="1"/>
          </p:cNvSpPr>
          <p:nvPr>
            <p:ph type="sldNum" sz="quarter" idx="20"/>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14" name="Textplatzhalter 3">
            <a:extLst>
              <a:ext uri="{FF2B5EF4-FFF2-40B4-BE49-F238E27FC236}">
                <a16:creationId xmlns:a16="http://schemas.microsoft.com/office/drawing/2014/main" id="{2001CFAA-892C-F5BC-7935-6B9528E6100B}"/>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pic>
        <p:nvPicPr>
          <p:cNvPr id="10" name="Grafik 9">
            <a:extLst>
              <a:ext uri="{FF2B5EF4-FFF2-40B4-BE49-F238E27FC236}">
                <a16:creationId xmlns:a16="http://schemas.microsoft.com/office/drawing/2014/main" id="{1B02C6C0-9DB3-2C47-CFD2-00358E825532}"/>
              </a:ext>
            </a:extLst>
          </p:cNvPr>
          <p:cNvPicPr>
            <a:picLocks noChangeAspect="1"/>
          </p:cNvPicPr>
          <p:nvPr userDrawn="1"/>
        </p:nvPicPr>
        <p:blipFill>
          <a:blip r:embed="rId3"/>
          <a:stretch>
            <a:fillRect/>
          </a:stretch>
        </p:blipFill>
        <p:spPr>
          <a:xfrm>
            <a:off x="9809018" y="565599"/>
            <a:ext cx="1978556" cy="562183"/>
          </a:xfrm>
          <a:prstGeom prst="rect">
            <a:avLst/>
          </a:prstGeom>
        </p:spPr>
      </p:pic>
    </p:spTree>
    <p:custDataLst>
      <p:tags r:id="rId1"/>
    </p:custDataLst>
    <p:extLst>
      <p:ext uri="{BB962C8B-B14F-4D97-AF65-F5344CB8AC3E}">
        <p14:creationId xmlns:p14="http://schemas.microsoft.com/office/powerpoint/2010/main" val="756866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ild ganzseitig mit Titel">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0" y="0"/>
            <a:ext cx="12192000" cy="6858000"/>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3" name="Fußzeilenplatzhalter 2">
            <a:extLst>
              <a:ext uri="{FF2B5EF4-FFF2-40B4-BE49-F238E27FC236}">
                <a16:creationId xmlns:a16="http://schemas.microsoft.com/office/drawing/2014/main" id="{8DCCD4C4-7231-F9E6-1E5D-1D202F91AC77}"/>
              </a:ext>
            </a:extLst>
          </p:cNvPr>
          <p:cNvSpPr>
            <a:spLocks noGrp="1"/>
          </p:cNvSpPr>
          <p:nvPr>
            <p:ph type="ftr" sz="quarter" idx="19"/>
          </p:nvPr>
        </p:nvSpPr>
        <p:spPr>
          <a:xfrm>
            <a:off x="858713" y="7048237"/>
            <a:ext cx="9468000" cy="181500"/>
          </a:xfrm>
        </p:spPr>
        <p:txBody>
          <a:bodyPr/>
          <a:lstStyle/>
          <a:p>
            <a:endParaRPr lang="de-DE" dirty="0"/>
          </a:p>
        </p:txBody>
      </p:sp>
      <p:sp>
        <p:nvSpPr>
          <p:cNvPr id="4" name="Foliennummernplatzhalter 3">
            <a:extLst>
              <a:ext uri="{FF2B5EF4-FFF2-40B4-BE49-F238E27FC236}">
                <a16:creationId xmlns:a16="http://schemas.microsoft.com/office/drawing/2014/main" id="{2BE1D6DC-B8B3-8251-D268-A6521864EFE9}"/>
              </a:ext>
            </a:extLst>
          </p:cNvPr>
          <p:cNvSpPr>
            <a:spLocks noGrp="1"/>
          </p:cNvSpPr>
          <p:nvPr>
            <p:ph type="sldNum" sz="quarter" idx="20"/>
          </p:nvPr>
        </p:nvSpPr>
        <p:spPr>
          <a:xfrm>
            <a:off x="527052" y="7048763"/>
            <a:ext cx="234947" cy="181500"/>
          </a:xfrm>
        </p:spPr>
        <p:txBody>
          <a:bodyPr/>
          <a:lstStyle/>
          <a:p>
            <a:fld id="{521AE3AC-DDCA-45D4-9B2A-A2DBEA872607}" type="slidenum">
              <a:rPr lang="de-DE" smtClean="0"/>
              <a:pPr/>
              <a:t>‹Nr.›</a:t>
            </a:fld>
            <a:endParaRPr lang="de-DE" dirty="0"/>
          </a:p>
        </p:txBody>
      </p:sp>
      <p:sp>
        <p:nvSpPr>
          <p:cNvPr id="7" name="Titel 6">
            <a:extLst>
              <a:ext uri="{FF2B5EF4-FFF2-40B4-BE49-F238E27FC236}">
                <a16:creationId xmlns:a16="http://schemas.microsoft.com/office/drawing/2014/main" id="{006FA47B-1791-5EF0-6C28-BE2CFA41B343}"/>
              </a:ext>
            </a:extLst>
          </p:cNvPr>
          <p:cNvSpPr>
            <a:spLocks noGrp="1"/>
          </p:cNvSpPr>
          <p:nvPr>
            <p:ph type="title"/>
          </p:nvPr>
        </p:nvSpPr>
        <p:spPr>
          <a:xfrm>
            <a:off x="525600" y="673200"/>
            <a:ext cx="9121320" cy="360000"/>
          </a:xfrm>
        </p:spPr>
        <p:txBody>
          <a:bodyPr/>
          <a:lstStyle/>
          <a:p>
            <a:r>
              <a:rPr lang="de-DE"/>
              <a:t>Mastertitelformat bearbeiten</a:t>
            </a:r>
          </a:p>
        </p:txBody>
      </p:sp>
      <p:sp>
        <p:nvSpPr>
          <p:cNvPr id="2" name="Textplatzhalter 3">
            <a:extLst>
              <a:ext uri="{FF2B5EF4-FFF2-40B4-BE49-F238E27FC236}">
                <a16:creationId xmlns:a16="http://schemas.microsoft.com/office/drawing/2014/main" id="{DB15314C-DA28-645D-E910-37D6CEE57CDA}"/>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
        <p:nvSpPr>
          <p:cNvPr id="6" name="Textplatzhalter 5">
            <a:extLst>
              <a:ext uri="{FF2B5EF4-FFF2-40B4-BE49-F238E27FC236}">
                <a16:creationId xmlns:a16="http://schemas.microsoft.com/office/drawing/2014/main" id="{027FA583-D737-6F2E-F9A1-B9FD3C8226D0}"/>
              </a:ext>
            </a:extLst>
          </p:cNvPr>
          <p:cNvSpPr>
            <a:spLocks noGrp="1"/>
          </p:cNvSpPr>
          <p:nvPr>
            <p:ph type="body" sz="quarter" idx="21" hasCustomPrompt="1"/>
          </p:nvPr>
        </p:nvSpPr>
        <p:spPr>
          <a:xfrm>
            <a:off x="6346479" y="4254160"/>
            <a:ext cx="5326409" cy="1398808"/>
          </a:xfrm>
          <a:solidFill>
            <a:schemeClr val="bg1"/>
          </a:solidFill>
        </p:spPr>
        <p:txBody>
          <a:bodyPr lIns="180000" tIns="144000" rIns="180000" bIns="144000">
            <a:spAutoFit/>
          </a:bodyPr>
          <a:lstStyle>
            <a:lvl1pPr>
              <a:defRPr/>
            </a:lvl1pPr>
          </a:lstStyle>
          <a:p>
            <a:pPr lvl="0"/>
            <a:r>
              <a:rPr lang="de-DE" dirty="0"/>
              <a:t>Textfeld bei Bedarf verschieben und umfärben. Textfeld passt sich automatisch der Textlänge an.</a:t>
            </a:r>
          </a:p>
        </p:txBody>
      </p:sp>
    </p:spTree>
    <p:custDataLst>
      <p:tags r:id="rId1"/>
    </p:custDataLst>
    <p:extLst>
      <p:ext uri="{BB962C8B-B14F-4D97-AF65-F5344CB8AC3E}">
        <p14:creationId xmlns:p14="http://schemas.microsoft.com/office/powerpoint/2010/main" val="1789068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4 Bilder mit Text">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8A77AC48-DD29-B246-14D3-F3F8D47E477E}"/>
              </a:ext>
            </a:extLst>
          </p:cNvPr>
          <p:cNvSpPr/>
          <p:nvPr userDrawn="1"/>
        </p:nvSpPr>
        <p:spPr bwMode="gray">
          <a:xfrm>
            <a:off x="515938" y="398989"/>
            <a:ext cx="11149014"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endParaRPr>
          </a:p>
        </p:txBody>
      </p:sp>
      <p:sp>
        <p:nvSpPr>
          <p:cNvPr id="6" name="Freihandform: Form 5">
            <a:extLst>
              <a:ext uri="{FF2B5EF4-FFF2-40B4-BE49-F238E27FC236}">
                <a16:creationId xmlns:a16="http://schemas.microsoft.com/office/drawing/2014/main" id="{C00D4436-D0DE-87DC-AC4C-526B201566EB}"/>
              </a:ext>
            </a:extLst>
          </p:cNvPr>
          <p:cNvSpPr/>
          <p:nvPr userDrawn="1"/>
        </p:nvSpPr>
        <p:spPr bwMode="gray">
          <a:xfrm flipH="1">
            <a:off x="0" y="6373907"/>
            <a:ext cx="11220449"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10" name="Freihandform: Form 9">
            <a:extLst>
              <a:ext uri="{FF2B5EF4-FFF2-40B4-BE49-F238E27FC236}">
                <a16:creationId xmlns:a16="http://schemas.microsoft.com/office/drawing/2014/main" id="{5B67782C-3D66-4D72-4E16-E887C402CD0F}"/>
              </a:ext>
            </a:extLst>
          </p:cNvPr>
          <p:cNvSpPr/>
          <p:nvPr userDrawn="1"/>
        </p:nvSpPr>
        <p:spPr bwMode="gray">
          <a:xfrm flipH="1">
            <a:off x="11220448" y="6373907"/>
            <a:ext cx="971552"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2135486" y="1601092"/>
            <a:ext cx="3893212" cy="2181803"/>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7" name="Textplatzhalter 6">
            <a:extLst>
              <a:ext uri="{FF2B5EF4-FFF2-40B4-BE49-F238E27FC236}">
                <a16:creationId xmlns:a16="http://schemas.microsoft.com/office/drawing/2014/main" id="{D217D266-8661-A106-96AC-2A2048406CF7}"/>
              </a:ext>
            </a:extLst>
          </p:cNvPr>
          <p:cNvSpPr>
            <a:spLocks noGrp="1"/>
          </p:cNvSpPr>
          <p:nvPr>
            <p:ph type="body" sz="quarter" idx="26"/>
          </p:nvPr>
        </p:nvSpPr>
        <p:spPr>
          <a:xfrm>
            <a:off x="527054" y="1601092"/>
            <a:ext cx="1608432" cy="2181803"/>
          </a:xfrm>
          <a:solidFill>
            <a:schemeClr val="accent1"/>
          </a:solidFill>
        </p:spPr>
        <p:txBody>
          <a:bodyPr lIns="180000" tIns="72000" rIns="72000" bIns="72000"/>
          <a:lstStyle>
            <a:lvl1pPr>
              <a:lnSpc>
                <a:spcPct val="90000"/>
              </a:lnSpc>
              <a:spcBef>
                <a:spcPts val="0"/>
              </a:spcBef>
              <a:defRPr sz="1000" b="0">
                <a:solidFill>
                  <a:schemeClr val="bg1"/>
                </a:solidFill>
                <a:latin typeface="+mj-lt"/>
              </a:defRPr>
            </a:lvl1pPr>
            <a:lvl2pPr marL="0" indent="0">
              <a:lnSpc>
                <a:spcPct val="90000"/>
              </a:lnSpc>
              <a:spcBef>
                <a:spcPts val="0"/>
              </a:spcBef>
              <a:buClr>
                <a:schemeClr val="bg1"/>
              </a:buClr>
              <a:buSzPct val="110000"/>
              <a:buFontTx/>
              <a:buNone/>
              <a:defRPr sz="1000">
                <a:solidFill>
                  <a:schemeClr val="bg1"/>
                </a:solidFill>
                <a:latin typeface="Calibri" panose="020F0502020204030204" pitchFamily="34" charset="0"/>
              </a:defRPr>
            </a:lvl2pPr>
            <a:lvl3pPr marL="0" indent="0">
              <a:lnSpc>
                <a:spcPct val="90000"/>
              </a:lnSpc>
              <a:spcBef>
                <a:spcPts val="0"/>
              </a:spcBef>
              <a:buFontTx/>
              <a:buNone/>
              <a:defRPr sz="1000">
                <a:solidFill>
                  <a:schemeClr val="bg1"/>
                </a:solidFill>
                <a:latin typeface="Calibri" panose="020F0502020204030204" pitchFamily="34" charset="0"/>
              </a:defRPr>
            </a:lvl3pPr>
            <a:lvl4pPr marL="0" indent="0">
              <a:lnSpc>
                <a:spcPct val="90000"/>
              </a:lnSpc>
              <a:spcBef>
                <a:spcPts val="0"/>
              </a:spcBef>
              <a:buNone/>
              <a:defRPr sz="1000" b="0">
                <a:solidFill>
                  <a:schemeClr val="bg1"/>
                </a:solidFill>
              </a:defRPr>
            </a:lvl4pPr>
            <a:lvl5pPr>
              <a:lnSpc>
                <a:spcPct val="90000"/>
              </a:lnSpc>
              <a:spcBef>
                <a:spcPts val="0"/>
              </a:spcBef>
              <a:defRPr sz="1000"/>
            </a:lvl5pPr>
          </a:lstStyle>
          <a:p>
            <a:pPr lvl="0"/>
            <a:r>
              <a:rPr lang="de-DE" dirty="0"/>
              <a:t>Mastertextformat bearbeiten</a:t>
            </a:r>
          </a:p>
          <a:p>
            <a:pPr lvl="1"/>
            <a:r>
              <a:rPr lang="de-DE" dirty="0"/>
              <a:t>Zweite Ebene</a:t>
            </a:r>
          </a:p>
          <a:p>
            <a:pPr lvl="2"/>
            <a:r>
              <a:rPr lang="de-DE" dirty="0"/>
              <a:t>Dritte Ebene</a:t>
            </a:r>
          </a:p>
        </p:txBody>
      </p:sp>
      <p:sp>
        <p:nvSpPr>
          <p:cNvPr id="11" name="Bildplatzhalter 7">
            <a:extLst>
              <a:ext uri="{FF2B5EF4-FFF2-40B4-BE49-F238E27FC236}">
                <a16:creationId xmlns:a16="http://schemas.microsoft.com/office/drawing/2014/main" id="{58C76991-19F1-A1D6-4617-FDA9C2230412}"/>
              </a:ext>
            </a:extLst>
          </p:cNvPr>
          <p:cNvSpPr>
            <a:spLocks noGrp="1"/>
          </p:cNvSpPr>
          <p:nvPr>
            <p:ph type="pic" sz="quarter" idx="27"/>
          </p:nvPr>
        </p:nvSpPr>
        <p:spPr bwMode="gray">
          <a:xfrm>
            <a:off x="7779675" y="1601092"/>
            <a:ext cx="3893212" cy="2181803"/>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17" name="Textplatzhalter 6">
            <a:extLst>
              <a:ext uri="{FF2B5EF4-FFF2-40B4-BE49-F238E27FC236}">
                <a16:creationId xmlns:a16="http://schemas.microsoft.com/office/drawing/2014/main" id="{61DF95C7-73C8-0324-13A9-043B20134269}"/>
              </a:ext>
            </a:extLst>
          </p:cNvPr>
          <p:cNvSpPr>
            <a:spLocks noGrp="1"/>
          </p:cNvSpPr>
          <p:nvPr>
            <p:ph type="body" sz="quarter" idx="29"/>
          </p:nvPr>
        </p:nvSpPr>
        <p:spPr>
          <a:xfrm>
            <a:off x="6171243" y="1601092"/>
            <a:ext cx="1608432" cy="2181803"/>
          </a:xfrm>
          <a:solidFill>
            <a:schemeClr val="accent5"/>
          </a:solidFill>
        </p:spPr>
        <p:txBody>
          <a:bodyPr lIns="180000" tIns="72000" rIns="72000" bIns="72000"/>
          <a:lstStyle>
            <a:lvl1pPr marL="0" indent="0">
              <a:lnSpc>
                <a:spcPct val="90000"/>
              </a:lnSpc>
              <a:spcBef>
                <a:spcPts val="0"/>
              </a:spcBef>
              <a:defRPr lang="de-DE" sz="1000" b="0" kern="1200">
                <a:solidFill>
                  <a:schemeClr val="bg1"/>
                </a:solidFill>
                <a:latin typeface="+mj-lt"/>
                <a:ea typeface="+mn-ea"/>
                <a:cs typeface="+mn-cs"/>
              </a:defRPr>
            </a:lvl1pPr>
            <a:lvl2pPr marL="144000" indent="-144000">
              <a:lnSpc>
                <a:spcPct val="90000"/>
              </a:lnSpc>
              <a:spcBef>
                <a:spcPts val="0"/>
              </a:spcBef>
              <a:buSzPct val="110000"/>
              <a:buFontTx/>
              <a:buBlip>
                <a:blip r:embed="rId3">
                  <a:extLst>
                    <a:ext uri="{96DAC541-7B7A-43D3-8B79-37D633B846F1}">
                      <asvg:svgBlip xmlns:asvg="http://schemas.microsoft.com/office/drawing/2016/SVG/main" r:embed="rId4"/>
                    </a:ext>
                  </a:extLst>
                </a:blip>
              </a:buBlip>
              <a:defRPr sz="1000">
                <a:solidFill>
                  <a:schemeClr val="bg1"/>
                </a:solidFill>
                <a:latin typeface="Calibri" panose="020F0502020204030204" pitchFamily="34" charset="0"/>
              </a:defRPr>
            </a:lvl2pPr>
            <a:lvl3pPr marL="0" indent="0">
              <a:lnSpc>
                <a:spcPct val="90000"/>
              </a:lnSpc>
              <a:spcBef>
                <a:spcPts val="0"/>
              </a:spcBef>
              <a:buFontTx/>
              <a:buNone/>
              <a:defRPr sz="1000">
                <a:solidFill>
                  <a:schemeClr val="bg1"/>
                </a:solidFill>
                <a:latin typeface="Calibri" panose="020F0502020204030204" pitchFamily="34" charset="0"/>
              </a:defRPr>
            </a:lvl3pPr>
            <a:lvl4pPr marL="0" indent="0">
              <a:lnSpc>
                <a:spcPct val="90000"/>
              </a:lnSpc>
              <a:spcBef>
                <a:spcPts val="0"/>
              </a:spcBef>
              <a:buNone/>
              <a:defRPr sz="1000" b="0">
                <a:solidFill>
                  <a:schemeClr val="bg1"/>
                </a:solidFill>
              </a:defRPr>
            </a:lvl4pPr>
            <a:lvl5pPr>
              <a:lnSpc>
                <a:spcPct val="90000"/>
              </a:lnSpc>
              <a:spcBef>
                <a:spcPts val="0"/>
              </a:spcBef>
              <a:defRPr sz="1000"/>
            </a:lvl5pPr>
          </a:lstStyle>
          <a:p>
            <a:pPr marL="27450" lvl="0" indent="-27450" algn="l" defTabSz="914377" rtl="0" eaLnBrk="1" latinLnBrk="0" hangingPunct="1">
              <a:lnSpc>
                <a:spcPct val="90000"/>
              </a:lnSpc>
              <a:spcBef>
                <a:spcPts val="0"/>
              </a:spcBef>
              <a:spcAft>
                <a:spcPts val="400"/>
              </a:spcAft>
              <a:buFont typeface="Arial" panose="020B0604020202020204" pitchFamily="34" charset="0"/>
              <a:buChar char="​"/>
            </a:pPr>
            <a:r>
              <a:rPr lang="de-DE"/>
              <a:t>Mastertextformat bearbeiten</a:t>
            </a:r>
          </a:p>
          <a:p>
            <a:pPr marL="27450" lvl="1" indent="-27450" algn="l" defTabSz="914377" rtl="0" eaLnBrk="1" latinLnBrk="0" hangingPunct="1">
              <a:lnSpc>
                <a:spcPct val="90000"/>
              </a:lnSpc>
              <a:spcBef>
                <a:spcPts val="0"/>
              </a:spcBef>
              <a:spcAft>
                <a:spcPts val="400"/>
              </a:spcAft>
              <a:buFont typeface="Arial" panose="020B0604020202020204" pitchFamily="34" charset="0"/>
              <a:buChar char="​"/>
            </a:pPr>
            <a:r>
              <a:rPr lang="de-DE"/>
              <a:t>Zweite Ebene</a:t>
            </a:r>
          </a:p>
          <a:p>
            <a:pPr marL="27450" lvl="2" indent="-27450" algn="l" defTabSz="914377" rtl="0" eaLnBrk="1" latinLnBrk="0" hangingPunct="1">
              <a:lnSpc>
                <a:spcPct val="90000"/>
              </a:lnSpc>
              <a:spcBef>
                <a:spcPts val="0"/>
              </a:spcBef>
              <a:spcAft>
                <a:spcPts val="400"/>
              </a:spcAft>
              <a:buFont typeface="Arial" panose="020B0604020202020204" pitchFamily="34" charset="0"/>
              <a:buChar char="​"/>
            </a:pPr>
            <a:r>
              <a:rPr lang="de-DE"/>
              <a:t>Dritte Ebene</a:t>
            </a:r>
          </a:p>
        </p:txBody>
      </p:sp>
      <p:sp>
        <p:nvSpPr>
          <p:cNvPr id="12" name="Bildplatzhalter 7">
            <a:extLst>
              <a:ext uri="{FF2B5EF4-FFF2-40B4-BE49-F238E27FC236}">
                <a16:creationId xmlns:a16="http://schemas.microsoft.com/office/drawing/2014/main" id="{92B33BCC-1E92-4D34-9321-FA90CF8DB11E}"/>
              </a:ext>
            </a:extLst>
          </p:cNvPr>
          <p:cNvSpPr>
            <a:spLocks noGrp="1"/>
          </p:cNvSpPr>
          <p:nvPr>
            <p:ph type="pic" sz="quarter" idx="17"/>
          </p:nvPr>
        </p:nvSpPr>
        <p:spPr bwMode="gray">
          <a:xfrm>
            <a:off x="2135486" y="3926894"/>
            <a:ext cx="3893212" cy="2169632"/>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15" name="Textplatzhalter 6">
            <a:extLst>
              <a:ext uri="{FF2B5EF4-FFF2-40B4-BE49-F238E27FC236}">
                <a16:creationId xmlns:a16="http://schemas.microsoft.com/office/drawing/2014/main" id="{099C31DC-465B-1ACE-2142-9DA949EBCB04}"/>
              </a:ext>
            </a:extLst>
          </p:cNvPr>
          <p:cNvSpPr>
            <a:spLocks noGrp="1"/>
          </p:cNvSpPr>
          <p:nvPr>
            <p:ph type="body" sz="quarter" idx="32"/>
          </p:nvPr>
        </p:nvSpPr>
        <p:spPr>
          <a:xfrm>
            <a:off x="527054" y="3926894"/>
            <a:ext cx="1608432" cy="2181803"/>
          </a:xfrm>
          <a:solidFill>
            <a:schemeClr val="accent2"/>
          </a:solidFill>
        </p:spPr>
        <p:txBody>
          <a:bodyPr lIns="180000" tIns="72000" rIns="72000" bIns="72000"/>
          <a:lstStyle>
            <a:lvl1pPr>
              <a:lnSpc>
                <a:spcPct val="90000"/>
              </a:lnSpc>
              <a:spcBef>
                <a:spcPts val="0"/>
              </a:spcBef>
              <a:defRPr sz="1000" b="0">
                <a:solidFill>
                  <a:schemeClr val="bg1"/>
                </a:solidFill>
                <a:latin typeface="+mj-lt"/>
              </a:defRPr>
            </a:lvl1pPr>
            <a:lvl2pPr marL="0" indent="0">
              <a:lnSpc>
                <a:spcPct val="90000"/>
              </a:lnSpc>
              <a:spcBef>
                <a:spcPts val="0"/>
              </a:spcBef>
              <a:buSzPct val="110000"/>
              <a:buFontTx/>
              <a:buNone/>
              <a:defRPr sz="1000">
                <a:solidFill>
                  <a:schemeClr val="bg1"/>
                </a:solidFill>
                <a:latin typeface="Calibri" panose="020F0502020204030204" pitchFamily="34" charset="0"/>
              </a:defRPr>
            </a:lvl2pPr>
            <a:lvl3pPr marL="0" indent="0">
              <a:lnSpc>
                <a:spcPct val="90000"/>
              </a:lnSpc>
              <a:spcBef>
                <a:spcPts val="0"/>
              </a:spcBef>
              <a:buFontTx/>
              <a:buNone/>
              <a:defRPr sz="1000">
                <a:solidFill>
                  <a:schemeClr val="bg1"/>
                </a:solidFill>
                <a:latin typeface="Calibri" panose="020F0502020204030204" pitchFamily="34" charset="0"/>
              </a:defRPr>
            </a:lvl3pPr>
            <a:lvl4pPr marL="0" indent="0">
              <a:lnSpc>
                <a:spcPct val="90000"/>
              </a:lnSpc>
              <a:spcBef>
                <a:spcPts val="0"/>
              </a:spcBef>
              <a:buNone/>
              <a:defRPr sz="1000" b="0">
                <a:solidFill>
                  <a:schemeClr val="bg1"/>
                </a:solidFill>
              </a:defRPr>
            </a:lvl4pPr>
            <a:lvl5pPr>
              <a:lnSpc>
                <a:spcPct val="90000"/>
              </a:lnSpc>
              <a:spcBef>
                <a:spcPts val="0"/>
              </a:spcBef>
              <a:defRPr sz="1000"/>
            </a:lvl5pPr>
          </a:lstStyle>
          <a:p>
            <a:pPr lvl="0"/>
            <a:r>
              <a:rPr lang="de-DE" dirty="0"/>
              <a:t>Mastertextformat bearbeiten</a:t>
            </a:r>
          </a:p>
          <a:p>
            <a:pPr lvl="1"/>
            <a:r>
              <a:rPr lang="de-DE" dirty="0"/>
              <a:t>Zweite Ebene</a:t>
            </a:r>
          </a:p>
          <a:p>
            <a:pPr lvl="2"/>
            <a:r>
              <a:rPr lang="de-DE" dirty="0"/>
              <a:t>Dritte Ebene</a:t>
            </a:r>
          </a:p>
        </p:txBody>
      </p:sp>
      <p:sp>
        <p:nvSpPr>
          <p:cNvPr id="13" name="Bildplatzhalter 7">
            <a:extLst>
              <a:ext uri="{FF2B5EF4-FFF2-40B4-BE49-F238E27FC236}">
                <a16:creationId xmlns:a16="http://schemas.microsoft.com/office/drawing/2014/main" id="{ADA2CB67-EF9E-2669-310C-F98E9316E9D1}"/>
              </a:ext>
            </a:extLst>
          </p:cNvPr>
          <p:cNvSpPr>
            <a:spLocks noGrp="1"/>
          </p:cNvSpPr>
          <p:nvPr>
            <p:ph type="pic" sz="quarter" idx="28"/>
          </p:nvPr>
        </p:nvSpPr>
        <p:spPr bwMode="gray">
          <a:xfrm>
            <a:off x="7779675" y="3926894"/>
            <a:ext cx="3893212" cy="2169632"/>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19" name="Textplatzhalter 6">
            <a:extLst>
              <a:ext uri="{FF2B5EF4-FFF2-40B4-BE49-F238E27FC236}">
                <a16:creationId xmlns:a16="http://schemas.microsoft.com/office/drawing/2014/main" id="{58AB6580-B2DF-723A-D67C-1C23A240C166}"/>
              </a:ext>
            </a:extLst>
          </p:cNvPr>
          <p:cNvSpPr>
            <a:spLocks noGrp="1"/>
          </p:cNvSpPr>
          <p:nvPr>
            <p:ph type="body" sz="quarter" idx="31"/>
          </p:nvPr>
        </p:nvSpPr>
        <p:spPr>
          <a:xfrm>
            <a:off x="6171243" y="3926894"/>
            <a:ext cx="1608432" cy="2181803"/>
          </a:xfrm>
          <a:solidFill>
            <a:schemeClr val="tx2"/>
          </a:solidFill>
        </p:spPr>
        <p:txBody>
          <a:bodyPr lIns="180000" tIns="72000" rIns="72000" bIns="72000"/>
          <a:lstStyle>
            <a:lvl1pPr marL="0" indent="0">
              <a:lnSpc>
                <a:spcPct val="90000"/>
              </a:lnSpc>
              <a:spcBef>
                <a:spcPts val="0"/>
              </a:spcBef>
              <a:defRPr lang="de-DE" sz="1000" b="0" kern="1200">
                <a:solidFill>
                  <a:schemeClr val="bg1"/>
                </a:solidFill>
                <a:latin typeface="+mj-lt"/>
                <a:ea typeface="+mn-ea"/>
                <a:cs typeface="+mn-cs"/>
              </a:defRPr>
            </a:lvl1pPr>
            <a:lvl2pPr marL="144000" indent="-144000">
              <a:lnSpc>
                <a:spcPct val="90000"/>
              </a:lnSpc>
              <a:spcBef>
                <a:spcPts val="0"/>
              </a:spcBef>
              <a:buSzPct val="110000"/>
              <a:buFontTx/>
              <a:buBlip>
                <a:blip r:embed="rId3">
                  <a:extLst>
                    <a:ext uri="{96DAC541-7B7A-43D3-8B79-37D633B846F1}">
                      <asvg:svgBlip xmlns:asvg="http://schemas.microsoft.com/office/drawing/2016/SVG/main" r:embed="rId4"/>
                    </a:ext>
                  </a:extLst>
                </a:blip>
              </a:buBlip>
              <a:defRPr sz="1000">
                <a:solidFill>
                  <a:schemeClr val="bg1"/>
                </a:solidFill>
                <a:latin typeface="Calibri" panose="020F0502020204030204" pitchFamily="34" charset="0"/>
              </a:defRPr>
            </a:lvl2pPr>
            <a:lvl3pPr marL="0" indent="0">
              <a:lnSpc>
                <a:spcPct val="90000"/>
              </a:lnSpc>
              <a:spcBef>
                <a:spcPts val="0"/>
              </a:spcBef>
              <a:buFontTx/>
              <a:buNone/>
              <a:defRPr sz="1000">
                <a:solidFill>
                  <a:schemeClr val="bg1"/>
                </a:solidFill>
                <a:latin typeface="Calibri" panose="020F0502020204030204" pitchFamily="34" charset="0"/>
              </a:defRPr>
            </a:lvl3pPr>
            <a:lvl4pPr marL="0" indent="0">
              <a:lnSpc>
                <a:spcPct val="90000"/>
              </a:lnSpc>
              <a:spcBef>
                <a:spcPts val="0"/>
              </a:spcBef>
              <a:buNone/>
              <a:defRPr sz="1000" b="0">
                <a:solidFill>
                  <a:schemeClr val="bg1"/>
                </a:solidFill>
              </a:defRPr>
            </a:lvl4pPr>
            <a:lvl5pPr>
              <a:lnSpc>
                <a:spcPct val="90000"/>
              </a:lnSpc>
              <a:spcBef>
                <a:spcPts val="0"/>
              </a:spcBef>
              <a:defRPr sz="1000"/>
            </a:lvl5pPr>
          </a:lstStyle>
          <a:p>
            <a:pPr marL="27450" lvl="0" indent="-27450" algn="l" defTabSz="914377" rtl="0" eaLnBrk="1" latinLnBrk="0" hangingPunct="1">
              <a:lnSpc>
                <a:spcPct val="90000"/>
              </a:lnSpc>
              <a:spcBef>
                <a:spcPts val="0"/>
              </a:spcBef>
              <a:spcAft>
                <a:spcPts val="400"/>
              </a:spcAft>
              <a:buFont typeface="Arial" panose="020B0604020202020204" pitchFamily="34" charset="0"/>
              <a:buChar char="​"/>
            </a:pPr>
            <a:r>
              <a:rPr lang="de-DE"/>
              <a:t>Mastertextformat bearbeiten</a:t>
            </a:r>
          </a:p>
          <a:p>
            <a:pPr marL="27450" lvl="1" indent="-27450" algn="l" defTabSz="914377" rtl="0" eaLnBrk="1" latinLnBrk="0" hangingPunct="1">
              <a:lnSpc>
                <a:spcPct val="90000"/>
              </a:lnSpc>
              <a:spcBef>
                <a:spcPts val="0"/>
              </a:spcBef>
              <a:spcAft>
                <a:spcPts val="400"/>
              </a:spcAft>
              <a:buFont typeface="Arial" panose="020B0604020202020204" pitchFamily="34" charset="0"/>
              <a:buChar char="​"/>
            </a:pPr>
            <a:r>
              <a:rPr lang="de-DE"/>
              <a:t>Zweite Ebene</a:t>
            </a:r>
          </a:p>
          <a:p>
            <a:pPr marL="27450" lvl="2" indent="-27450" algn="l" defTabSz="914377" rtl="0" eaLnBrk="1" latinLnBrk="0" hangingPunct="1">
              <a:lnSpc>
                <a:spcPct val="90000"/>
              </a:lnSpc>
              <a:spcBef>
                <a:spcPts val="0"/>
              </a:spcBef>
              <a:spcAft>
                <a:spcPts val="400"/>
              </a:spcAft>
              <a:buFont typeface="Arial" panose="020B0604020202020204" pitchFamily="34" charset="0"/>
              <a:buChar char="​"/>
            </a:pPr>
            <a:r>
              <a:rPr lang="de-DE"/>
              <a:t>Dritte Ebene</a:t>
            </a:r>
          </a:p>
        </p:txBody>
      </p:sp>
      <p:sp>
        <p:nvSpPr>
          <p:cNvPr id="3" name="Fußzeilenplatzhalter 2">
            <a:extLst>
              <a:ext uri="{FF2B5EF4-FFF2-40B4-BE49-F238E27FC236}">
                <a16:creationId xmlns:a16="http://schemas.microsoft.com/office/drawing/2014/main" id="{3F43E315-E283-F4C6-4C44-7305F19F15D0}"/>
              </a:ext>
            </a:extLst>
          </p:cNvPr>
          <p:cNvSpPr>
            <a:spLocks noGrp="1"/>
          </p:cNvSpPr>
          <p:nvPr>
            <p:ph type="ftr" sz="quarter" idx="33"/>
          </p:nvPr>
        </p:nvSpPr>
        <p:spPr/>
        <p:txBody>
          <a:bodyPr/>
          <a:lstStyle>
            <a:lvl1pPr>
              <a:defRPr>
                <a:latin typeface="Calibri" panose="020F0502020204030204" pitchFamily="34" charset="0"/>
              </a:defRPr>
            </a:lvl1pPr>
          </a:lstStyle>
          <a:p>
            <a:endParaRPr lang="de-DE" dirty="0"/>
          </a:p>
        </p:txBody>
      </p:sp>
      <p:sp>
        <p:nvSpPr>
          <p:cNvPr id="4" name="Foliennummernplatzhalter 3">
            <a:extLst>
              <a:ext uri="{FF2B5EF4-FFF2-40B4-BE49-F238E27FC236}">
                <a16:creationId xmlns:a16="http://schemas.microsoft.com/office/drawing/2014/main" id="{9E36B89A-916A-E677-D4E3-3A3D536E4CC7}"/>
              </a:ext>
            </a:extLst>
          </p:cNvPr>
          <p:cNvSpPr>
            <a:spLocks noGrp="1"/>
          </p:cNvSpPr>
          <p:nvPr>
            <p:ph type="sldNum" sz="quarter" idx="34"/>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5" name="Titel 4">
            <a:extLst>
              <a:ext uri="{FF2B5EF4-FFF2-40B4-BE49-F238E27FC236}">
                <a16:creationId xmlns:a16="http://schemas.microsoft.com/office/drawing/2014/main" id="{0859FA6F-07FD-7236-E46C-D2619535B5E1}"/>
              </a:ext>
            </a:extLst>
          </p:cNvPr>
          <p:cNvSpPr>
            <a:spLocks noGrp="1"/>
          </p:cNvSpPr>
          <p:nvPr>
            <p:ph type="title"/>
          </p:nvPr>
        </p:nvSpPr>
        <p:spPr>
          <a:xfrm>
            <a:off x="525600" y="673200"/>
            <a:ext cx="9121320" cy="360000"/>
          </a:xfrm>
        </p:spPr>
        <p:txBody>
          <a:bodyPr/>
          <a:lstStyle/>
          <a:p>
            <a:r>
              <a:rPr lang="de-DE"/>
              <a:t>Mastertitelformat bearbeiten</a:t>
            </a:r>
          </a:p>
        </p:txBody>
      </p:sp>
      <p:sp>
        <p:nvSpPr>
          <p:cNvPr id="18" name="Textplatzhalter 3">
            <a:extLst>
              <a:ext uri="{FF2B5EF4-FFF2-40B4-BE49-F238E27FC236}">
                <a16:creationId xmlns:a16="http://schemas.microsoft.com/office/drawing/2014/main" id="{AD63DB6A-D247-9AB1-BFB3-048AA85E61C8}"/>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pic>
        <p:nvPicPr>
          <p:cNvPr id="14" name="Grafik 13">
            <a:extLst>
              <a:ext uri="{FF2B5EF4-FFF2-40B4-BE49-F238E27FC236}">
                <a16:creationId xmlns:a16="http://schemas.microsoft.com/office/drawing/2014/main" id="{B2D71400-D560-FDDA-D11E-BB24367B71D1}"/>
              </a:ext>
            </a:extLst>
          </p:cNvPr>
          <p:cNvPicPr>
            <a:picLocks noChangeAspect="1"/>
          </p:cNvPicPr>
          <p:nvPr userDrawn="1"/>
        </p:nvPicPr>
        <p:blipFill>
          <a:blip r:embed="rId5"/>
          <a:stretch>
            <a:fillRect/>
          </a:stretch>
        </p:blipFill>
        <p:spPr>
          <a:xfrm>
            <a:off x="9809018" y="565599"/>
            <a:ext cx="1978556" cy="562183"/>
          </a:xfrm>
          <a:prstGeom prst="rect">
            <a:avLst/>
          </a:prstGeom>
        </p:spPr>
      </p:pic>
    </p:spTree>
    <p:custDataLst>
      <p:tags r:id="rId1"/>
    </p:custDataLst>
    <p:extLst>
      <p:ext uri="{BB962C8B-B14F-4D97-AF65-F5344CB8AC3E}">
        <p14:creationId xmlns:p14="http://schemas.microsoft.com/office/powerpoint/2010/main" val="1971022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Inhalt &amp; Bild (Screenshot)">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B0A0A137-A4E3-8FFA-C03B-F75961127BCD}"/>
              </a:ext>
            </a:extLst>
          </p:cNvPr>
          <p:cNvSpPr/>
          <p:nvPr userDrawn="1"/>
        </p:nvSpPr>
        <p:spPr bwMode="gray">
          <a:xfrm>
            <a:off x="515938" y="398989"/>
            <a:ext cx="11149014"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endParaRPr>
          </a:p>
        </p:txBody>
      </p:sp>
      <p:sp>
        <p:nvSpPr>
          <p:cNvPr id="5" name="Freihandform: Form 4">
            <a:extLst>
              <a:ext uri="{FF2B5EF4-FFF2-40B4-BE49-F238E27FC236}">
                <a16:creationId xmlns:a16="http://schemas.microsoft.com/office/drawing/2014/main" id="{4E059E21-A6F6-AB1A-8F84-31FBC60BC62E}"/>
              </a:ext>
            </a:extLst>
          </p:cNvPr>
          <p:cNvSpPr/>
          <p:nvPr userDrawn="1"/>
        </p:nvSpPr>
        <p:spPr bwMode="gray">
          <a:xfrm flipH="1">
            <a:off x="0" y="6373907"/>
            <a:ext cx="11220449"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12" name="Freihandform: Form 11">
            <a:extLst>
              <a:ext uri="{FF2B5EF4-FFF2-40B4-BE49-F238E27FC236}">
                <a16:creationId xmlns:a16="http://schemas.microsoft.com/office/drawing/2014/main" id="{A9866CBA-5F21-ECC2-674C-D20FF6BDF059}"/>
              </a:ext>
            </a:extLst>
          </p:cNvPr>
          <p:cNvSpPr/>
          <p:nvPr userDrawn="1"/>
        </p:nvSpPr>
        <p:spPr bwMode="gray">
          <a:xfrm flipH="1">
            <a:off x="11220448" y="6373907"/>
            <a:ext cx="971552"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3" name="Content Placeholder 2"/>
          <p:cNvSpPr>
            <a:spLocks noGrp="1"/>
          </p:cNvSpPr>
          <p:nvPr>
            <p:ph idx="1"/>
          </p:nvPr>
        </p:nvSpPr>
        <p:spPr bwMode="gray">
          <a:xfrm>
            <a:off x="525601" y="1601093"/>
            <a:ext cx="2795823" cy="4507608"/>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8" name="Bildplatzhalter 7">
            <a:extLst>
              <a:ext uri="{FF2B5EF4-FFF2-40B4-BE49-F238E27FC236}">
                <a16:creationId xmlns:a16="http://schemas.microsoft.com/office/drawing/2014/main" id="{636A129C-6CCA-49D1-A43E-2B186D3EAB58}"/>
              </a:ext>
            </a:extLst>
          </p:cNvPr>
          <p:cNvSpPr>
            <a:spLocks noGrp="1" noChangeAspect="1"/>
          </p:cNvSpPr>
          <p:nvPr>
            <p:ph type="pic" sz="quarter" idx="13"/>
          </p:nvPr>
        </p:nvSpPr>
        <p:spPr bwMode="gray">
          <a:xfrm>
            <a:off x="3640271" y="1601094"/>
            <a:ext cx="8013522" cy="4507606"/>
          </a:xfrm>
          <a:pattFill prst="ltUpDiag">
            <a:fgClr>
              <a:schemeClr val="bg2"/>
            </a:fgClr>
            <a:bgClr>
              <a:schemeClr val="bg1"/>
            </a:bgClr>
          </a:pattFill>
          <a:ln w="9525">
            <a:solidFill>
              <a:schemeClr val="bg2"/>
            </a:solidFill>
          </a:ln>
          <a:effectLst>
            <a:outerShdw blurRad="50800" dist="12700" dir="2700000" algn="tl" rotWithShape="0">
              <a:prstClr val="black">
                <a:alpha val="40000"/>
              </a:prstClr>
            </a:outerShdw>
          </a:effectLst>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4" name="Fußzeilenplatzhalter 3">
            <a:extLst>
              <a:ext uri="{FF2B5EF4-FFF2-40B4-BE49-F238E27FC236}">
                <a16:creationId xmlns:a16="http://schemas.microsoft.com/office/drawing/2014/main" id="{EEDAA497-91E8-6ADE-F478-BDD8045094A5}"/>
              </a:ext>
            </a:extLst>
          </p:cNvPr>
          <p:cNvSpPr>
            <a:spLocks noGrp="1"/>
          </p:cNvSpPr>
          <p:nvPr>
            <p:ph type="ftr" sz="quarter" idx="19"/>
          </p:nvPr>
        </p:nvSpPr>
        <p:spPr/>
        <p:txBody>
          <a:bodyPr/>
          <a:lstStyle>
            <a:lvl1pPr>
              <a:defRPr>
                <a:latin typeface="Calibri" panose="020F0502020204030204" pitchFamily="34" charset="0"/>
              </a:defRPr>
            </a:lvl1pPr>
          </a:lstStyle>
          <a:p>
            <a:endParaRPr lang="de-DE" dirty="0"/>
          </a:p>
        </p:txBody>
      </p:sp>
      <p:sp>
        <p:nvSpPr>
          <p:cNvPr id="7" name="Foliennummernplatzhalter 6">
            <a:extLst>
              <a:ext uri="{FF2B5EF4-FFF2-40B4-BE49-F238E27FC236}">
                <a16:creationId xmlns:a16="http://schemas.microsoft.com/office/drawing/2014/main" id="{FD90A9BD-4B5F-CA77-D699-3F7AF7E5A66E}"/>
              </a:ext>
            </a:extLst>
          </p:cNvPr>
          <p:cNvSpPr>
            <a:spLocks noGrp="1"/>
          </p:cNvSpPr>
          <p:nvPr>
            <p:ph type="sldNum" sz="quarter" idx="20"/>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9" name="Titel 8">
            <a:extLst>
              <a:ext uri="{FF2B5EF4-FFF2-40B4-BE49-F238E27FC236}">
                <a16:creationId xmlns:a16="http://schemas.microsoft.com/office/drawing/2014/main" id="{EF1D150D-801F-B08A-C2D1-8CFA58AE63BA}"/>
              </a:ext>
            </a:extLst>
          </p:cNvPr>
          <p:cNvSpPr>
            <a:spLocks noGrp="1"/>
          </p:cNvSpPr>
          <p:nvPr>
            <p:ph type="title"/>
          </p:nvPr>
        </p:nvSpPr>
        <p:spPr>
          <a:xfrm>
            <a:off x="525600" y="673200"/>
            <a:ext cx="9121320" cy="360000"/>
          </a:xfrm>
        </p:spPr>
        <p:txBody>
          <a:bodyPr/>
          <a:lstStyle/>
          <a:p>
            <a:r>
              <a:rPr lang="de-DE"/>
              <a:t>Mastertitelformat bearbeiten</a:t>
            </a:r>
          </a:p>
        </p:txBody>
      </p:sp>
      <p:sp>
        <p:nvSpPr>
          <p:cNvPr id="13" name="Textplatzhalter 3">
            <a:extLst>
              <a:ext uri="{FF2B5EF4-FFF2-40B4-BE49-F238E27FC236}">
                <a16:creationId xmlns:a16="http://schemas.microsoft.com/office/drawing/2014/main" id="{0E820EBC-2572-3973-7CE2-B6C435E59187}"/>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pic>
        <p:nvPicPr>
          <p:cNvPr id="10" name="Grafik 9">
            <a:extLst>
              <a:ext uri="{FF2B5EF4-FFF2-40B4-BE49-F238E27FC236}">
                <a16:creationId xmlns:a16="http://schemas.microsoft.com/office/drawing/2014/main" id="{FAF4FE65-BD17-C68B-C5EF-33FA20DF88BF}"/>
              </a:ext>
            </a:extLst>
          </p:cNvPr>
          <p:cNvPicPr>
            <a:picLocks noChangeAspect="1"/>
          </p:cNvPicPr>
          <p:nvPr userDrawn="1"/>
        </p:nvPicPr>
        <p:blipFill>
          <a:blip r:embed="rId3"/>
          <a:stretch>
            <a:fillRect/>
          </a:stretch>
        </p:blipFill>
        <p:spPr>
          <a:xfrm>
            <a:off x="9809018" y="565599"/>
            <a:ext cx="1978556" cy="562183"/>
          </a:xfrm>
          <a:prstGeom prst="rect">
            <a:avLst/>
          </a:prstGeom>
        </p:spPr>
      </p:pic>
    </p:spTree>
    <p:custDataLst>
      <p:tags r:id="rId1"/>
    </p:custDataLst>
    <p:extLst>
      <p:ext uri="{BB962C8B-B14F-4D97-AF65-F5344CB8AC3E}">
        <p14:creationId xmlns:p14="http://schemas.microsoft.com/office/powerpoint/2010/main" val="1356315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ockup PC Screen">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B9ECE4A9-ACCE-758D-7041-48726B68BCC6}"/>
              </a:ext>
            </a:extLst>
          </p:cNvPr>
          <p:cNvSpPr/>
          <p:nvPr userDrawn="1"/>
        </p:nvSpPr>
        <p:spPr bwMode="gray">
          <a:xfrm>
            <a:off x="3165031" y="1695450"/>
            <a:ext cx="5861938" cy="34671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cs typeface="Calibri" panose="020F0502020204030204" pitchFamily="34" charset="0"/>
            </a:endParaRPr>
          </a:p>
        </p:txBody>
      </p:sp>
      <p:pic>
        <p:nvPicPr>
          <p:cNvPr id="3" name="Grafik 2">
            <a:extLst>
              <a:ext uri="{FF2B5EF4-FFF2-40B4-BE49-F238E27FC236}">
                <a16:creationId xmlns:a16="http://schemas.microsoft.com/office/drawing/2014/main" id="{B3291CBB-9583-004F-B85E-215C2ABF767D}"/>
              </a:ext>
            </a:extLst>
          </p:cNvPr>
          <p:cNvPicPr>
            <a:picLocks noChangeAspect="1"/>
          </p:cNvPicPr>
          <p:nvPr userDrawn="1"/>
        </p:nvPicPr>
        <p:blipFill>
          <a:blip r:embed="rId3"/>
          <a:stretch>
            <a:fillRect/>
          </a:stretch>
        </p:blipFill>
        <p:spPr>
          <a:xfrm>
            <a:off x="2724620" y="1593045"/>
            <a:ext cx="6742760" cy="5127180"/>
          </a:xfrm>
          <a:prstGeom prst="rect">
            <a:avLst/>
          </a:prstGeom>
        </p:spPr>
      </p:pic>
      <p:sp>
        <p:nvSpPr>
          <p:cNvPr id="4" name="Bildplatzhalter 3"/>
          <p:cNvSpPr>
            <a:spLocks noGrp="1"/>
          </p:cNvSpPr>
          <p:nvPr>
            <p:ph type="pic" sz="quarter" idx="17" hasCustomPrompt="1"/>
          </p:nvPr>
        </p:nvSpPr>
        <p:spPr>
          <a:xfrm>
            <a:off x="3205729" y="1778729"/>
            <a:ext cx="5780543" cy="3300542"/>
          </a:xfrm>
          <a:pattFill prst="ltUpDiag">
            <a:fgClr>
              <a:schemeClr val="bg2"/>
            </a:fgClr>
            <a:bgClr>
              <a:schemeClr val="bg1"/>
            </a:bgClr>
          </a:pattFill>
        </p:spPr>
        <p:txBody>
          <a:bodyPr vert="horz" lIns="0" tIns="0" rIns="0" bIns="0" rtlCol="0" anchor="ctr">
            <a:noAutofit/>
          </a:bodyPr>
          <a:lstStyle>
            <a:lvl1pPr algn="ctr">
              <a:defRPr lang="de-DE">
                <a:latin typeface="Calibri" panose="020F0502020204030204" pitchFamily="34" charset="0"/>
              </a:defRPr>
            </a:lvl1pPr>
          </a:lstStyle>
          <a:p>
            <a:r>
              <a:rPr lang="de-DE" dirty="0"/>
              <a:t>Screenshot einfügen</a:t>
            </a:r>
          </a:p>
        </p:txBody>
      </p:sp>
      <p:sp>
        <p:nvSpPr>
          <p:cNvPr id="2" name="Titel 1">
            <a:extLst>
              <a:ext uri="{FF2B5EF4-FFF2-40B4-BE49-F238E27FC236}">
                <a16:creationId xmlns:a16="http://schemas.microsoft.com/office/drawing/2014/main" id="{71024CB5-5B39-473A-9328-DC965D29B519}"/>
              </a:ext>
            </a:extLst>
          </p:cNvPr>
          <p:cNvSpPr>
            <a:spLocks noGrp="1"/>
          </p:cNvSpPr>
          <p:nvPr>
            <p:ph type="title"/>
          </p:nvPr>
        </p:nvSpPr>
        <p:spPr bwMode="gray">
          <a:xfrm>
            <a:off x="525600" y="673200"/>
            <a:ext cx="9121320" cy="360000"/>
          </a:xfrm>
        </p:spPr>
        <p:txBody>
          <a:bodyPr/>
          <a:lstStyle/>
          <a:p>
            <a:r>
              <a:rPr lang="de-DE"/>
              <a:t>Mastertitelformat bearbeiten</a:t>
            </a:r>
            <a:endParaRPr lang="de-DE" dirty="0"/>
          </a:p>
        </p:txBody>
      </p:sp>
      <p:sp>
        <p:nvSpPr>
          <p:cNvPr id="7" name="Fußzeilenplatzhalter 6">
            <a:extLst>
              <a:ext uri="{FF2B5EF4-FFF2-40B4-BE49-F238E27FC236}">
                <a16:creationId xmlns:a16="http://schemas.microsoft.com/office/drawing/2014/main" id="{11E2735A-4CDE-931D-E0DD-5B8318D5F820}"/>
              </a:ext>
            </a:extLst>
          </p:cNvPr>
          <p:cNvSpPr>
            <a:spLocks noGrp="1"/>
          </p:cNvSpPr>
          <p:nvPr>
            <p:ph type="ftr" sz="quarter" idx="19"/>
          </p:nvPr>
        </p:nvSpPr>
        <p:spPr>
          <a:xfrm>
            <a:off x="527052" y="6980764"/>
            <a:ext cx="9468000" cy="181500"/>
          </a:xfrm>
        </p:spPr>
        <p:txBody>
          <a:bodyPr/>
          <a:lstStyle/>
          <a:p>
            <a:endParaRPr lang="de-DE" dirty="0"/>
          </a:p>
        </p:txBody>
      </p:sp>
      <p:sp>
        <p:nvSpPr>
          <p:cNvPr id="11" name="Foliennummernplatzhalter 10">
            <a:extLst>
              <a:ext uri="{FF2B5EF4-FFF2-40B4-BE49-F238E27FC236}">
                <a16:creationId xmlns:a16="http://schemas.microsoft.com/office/drawing/2014/main" id="{9A53EEA5-114B-4202-0A0F-EA7E1B607DB2}"/>
              </a:ext>
            </a:extLst>
          </p:cNvPr>
          <p:cNvSpPr>
            <a:spLocks noGrp="1"/>
          </p:cNvSpPr>
          <p:nvPr>
            <p:ph type="sldNum" sz="quarter" idx="20"/>
          </p:nvPr>
        </p:nvSpPr>
        <p:spPr/>
        <p:txBody>
          <a:bodyPr/>
          <a:lstStyle/>
          <a:p>
            <a:fld id="{521AE3AC-DDCA-45D4-9B2A-A2DBEA872607}" type="slidenum">
              <a:rPr lang="de-DE" smtClean="0"/>
              <a:pPr/>
              <a:t>‹Nr.›</a:t>
            </a:fld>
            <a:endParaRPr lang="de-DE" dirty="0"/>
          </a:p>
        </p:txBody>
      </p:sp>
      <p:sp>
        <p:nvSpPr>
          <p:cNvPr id="6" name="Textplatzhalter 3">
            <a:extLst>
              <a:ext uri="{FF2B5EF4-FFF2-40B4-BE49-F238E27FC236}">
                <a16:creationId xmlns:a16="http://schemas.microsoft.com/office/drawing/2014/main" id="{3FA4A2BE-CFF2-F408-0514-C2BF8F0DCD7F}"/>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2263565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ockup PC Screen rechts">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B9ECE4A9-ACCE-758D-7041-48726B68BCC6}"/>
              </a:ext>
            </a:extLst>
          </p:cNvPr>
          <p:cNvSpPr/>
          <p:nvPr userDrawn="1"/>
        </p:nvSpPr>
        <p:spPr bwMode="gray">
          <a:xfrm>
            <a:off x="5664742" y="1695450"/>
            <a:ext cx="5861938" cy="34671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cs typeface="Calibri" panose="020F0502020204030204" pitchFamily="34" charset="0"/>
            </a:endParaRPr>
          </a:p>
        </p:txBody>
      </p:sp>
      <p:pic>
        <p:nvPicPr>
          <p:cNvPr id="3" name="Grafik 2">
            <a:extLst>
              <a:ext uri="{FF2B5EF4-FFF2-40B4-BE49-F238E27FC236}">
                <a16:creationId xmlns:a16="http://schemas.microsoft.com/office/drawing/2014/main" id="{B3291CBB-9583-004F-B85E-215C2ABF767D}"/>
              </a:ext>
            </a:extLst>
          </p:cNvPr>
          <p:cNvPicPr>
            <a:picLocks noChangeAspect="1"/>
          </p:cNvPicPr>
          <p:nvPr userDrawn="1"/>
        </p:nvPicPr>
        <p:blipFill>
          <a:blip r:embed="rId3"/>
          <a:stretch>
            <a:fillRect/>
          </a:stretch>
        </p:blipFill>
        <p:spPr>
          <a:xfrm>
            <a:off x="5224331" y="1593045"/>
            <a:ext cx="6742760" cy="5127180"/>
          </a:xfrm>
          <a:prstGeom prst="rect">
            <a:avLst/>
          </a:prstGeom>
        </p:spPr>
      </p:pic>
      <p:sp>
        <p:nvSpPr>
          <p:cNvPr id="4" name="Bildplatzhalter 3"/>
          <p:cNvSpPr>
            <a:spLocks noGrp="1"/>
          </p:cNvSpPr>
          <p:nvPr>
            <p:ph type="pic" sz="quarter" idx="17" hasCustomPrompt="1"/>
          </p:nvPr>
        </p:nvSpPr>
        <p:spPr>
          <a:xfrm>
            <a:off x="5705440" y="1778729"/>
            <a:ext cx="5780543" cy="3300542"/>
          </a:xfrm>
          <a:pattFill prst="ltUpDiag">
            <a:fgClr>
              <a:schemeClr val="bg2"/>
            </a:fgClr>
            <a:bgClr>
              <a:schemeClr val="bg1"/>
            </a:bgClr>
          </a:pattFill>
        </p:spPr>
        <p:txBody>
          <a:bodyPr vert="horz" lIns="0" tIns="0" rIns="0" bIns="0" rtlCol="0" anchor="ctr">
            <a:noAutofit/>
          </a:bodyPr>
          <a:lstStyle>
            <a:lvl1pPr algn="ctr">
              <a:defRPr lang="de-DE">
                <a:latin typeface="Calibri" panose="020F0502020204030204" pitchFamily="34" charset="0"/>
              </a:defRPr>
            </a:lvl1pPr>
          </a:lstStyle>
          <a:p>
            <a:r>
              <a:rPr lang="de-DE" dirty="0"/>
              <a:t>Screenshot einfügen</a:t>
            </a:r>
          </a:p>
        </p:txBody>
      </p:sp>
      <p:sp>
        <p:nvSpPr>
          <p:cNvPr id="2" name="Titel 1">
            <a:extLst>
              <a:ext uri="{FF2B5EF4-FFF2-40B4-BE49-F238E27FC236}">
                <a16:creationId xmlns:a16="http://schemas.microsoft.com/office/drawing/2014/main" id="{71024CB5-5B39-473A-9328-DC965D29B519}"/>
              </a:ext>
            </a:extLst>
          </p:cNvPr>
          <p:cNvSpPr>
            <a:spLocks noGrp="1"/>
          </p:cNvSpPr>
          <p:nvPr>
            <p:ph type="title"/>
          </p:nvPr>
        </p:nvSpPr>
        <p:spPr bwMode="gray">
          <a:xfrm>
            <a:off x="525600" y="673200"/>
            <a:ext cx="9121320" cy="360000"/>
          </a:xfrm>
        </p:spPr>
        <p:txBody>
          <a:bodyPr/>
          <a:lstStyle/>
          <a:p>
            <a:r>
              <a:rPr lang="de-DE"/>
              <a:t>Mastertitelformat bearbeiten</a:t>
            </a:r>
            <a:endParaRPr lang="de-DE" dirty="0"/>
          </a:p>
        </p:txBody>
      </p:sp>
      <p:sp>
        <p:nvSpPr>
          <p:cNvPr id="8" name="Inhaltsplatzhalter 7">
            <a:extLst>
              <a:ext uri="{FF2B5EF4-FFF2-40B4-BE49-F238E27FC236}">
                <a16:creationId xmlns:a16="http://schemas.microsoft.com/office/drawing/2014/main" id="{44DE14EB-C7E4-1410-E634-F4F7F7B84971}"/>
              </a:ext>
            </a:extLst>
          </p:cNvPr>
          <p:cNvSpPr>
            <a:spLocks noGrp="1"/>
          </p:cNvSpPr>
          <p:nvPr>
            <p:ph sz="quarter" idx="21"/>
          </p:nvPr>
        </p:nvSpPr>
        <p:spPr>
          <a:xfrm>
            <a:off x="527053" y="1601093"/>
            <a:ext cx="3616315"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Fußzeilenplatzhalter 6">
            <a:extLst>
              <a:ext uri="{FF2B5EF4-FFF2-40B4-BE49-F238E27FC236}">
                <a16:creationId xmlns:a16="http://schemas.microsoft.com/office/drawing/2014/main" id="{0021134D-036A-A23C-BDCE-38CD86C8AEFC}"/>
              </a:ext>
            </a:extLst>
          </p:cNvPr>
          <p:cNvSpPr>
            <a:spLocks noGrp="1"/>
          </p:cNvSpPr>
          <p:nvPr>
            <p:ph type="ftr" sz="quarter" idx="22"/>
          </p:nvPr>
        </p:nvSpPr>
        <p:spPr>
          <a:xfrm>
            <a:off x="527052" y="6978709"/>
            <a:ext cx="9468000" cy="181500"/>
          </a:xfrm>
        </p:spPr>
        <p:txBody>
          <a:bodyPr/>
          <a:lstStyle/>
          <a:p>
            <a:endParaRPr lang="de-DE" dirty="0"/>
          </a:p>
        </p:txBody>
      </p:sp>
      <p:sp>
        <p:nvSpPr>
          <p:cNvPr id="11" name="Foliennummernplatzhalter 10">
            <a:extLst>
              <a:ext uri="{FF2B5EF4-FFF2-40B4-BE49-F238E27FC236}">
                <a16:creationId xmlns:a16="http://schemas.microsoft.com/office/drawing/2014/main" id="{B478B15E-A009-0007-1F10-E90ACACBC26C}"/>
              </a:ext>
            </a:extLst>
          </p:cNvPr>
          <p:cNvSpPr>
            <a:spLocks noGrp="1"/>
          </p:cNvSpPr>
          <p:nvPr>
            <p:ph type="sldNum" sz="quarter" idx="23"/>
          </p:nvPr>
        </p:nvSpPr>
        <p:spPr/>
        <p:txBody>
          <a:bodyPr/>
          <a:lstStyle/>
          <a:p>
            <a:fld id="{521AE3AC-DDCA-45D4-9B2A-A2DBEA872607}" type="slidenum">
              <a:rPr lang="de-DE" smtClean="0"/>
              <a:pPr/>
              <a:t>‹Nr.›</a:t>
            </a:fld>
            <a:endParaRPr lang="de-DE" dirty="0"/>
          </a:p>
        </p:txBody>
      </p:sp>
      <p:sp>
        <p:nvSpPr>
          <p:cNvPr id="6" name="Textplatzhalter 3">
            <a:extLst>
              <a:ext uri="{FF2B5EF4-FFF2-40B4-BE49-F238E27FC236}">
                <a16:creationId xmlns:a16="http://schemas.microsoft.com/office/drawing/2014/main" id="{71F93AA3-05D3-B284-0761-7775D64234E6}"/>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1584388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rminvereinbarung">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525600" y="2127118"/>
            <a:ext cx="2133580" cy="2576669"/>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grpSp>
        <p:nvGrpSpPr>
          <p:cNvPr id="5" name="Grafik 5" descr="Tageskalender Silhouette">
            <a:extLst>
              <a:ext uri="{FF2B5EF4-FFF2-40B4-BE49-F238E27FC236}">
                <a16:creationId xmlns:a16="http://schemas.microsoft.com/office/drawing/2014/main" id="{1809C280-03C5-C364-1A4C-436F74B7E8A8}"/>
              </a:ext>
            </a:extLst>
          </p:cNvPr>
          <p:cNvGrpSpPr/>
          <p:nvPr userDrawn="1"/>
        </p:nvGrpSpPr>
        <p:grpSpPr>
          <a:xfrm>
            <a:off x="7067712" y="3132904"/>
            <a:ext cx="2959629" cy="2959629"/>
            <a:chOff x="8432535" y="2772780"/>
            <a:chExt cx="2959629" cy="2959629"/>
          </a:xfrm>
          <a:solidFill>
            <a:schemeClr val="accent1">
              <a:alpha val="20000"/>
            </a:schemeClr>
          </a:solidFill>
        </p:grpSpPr>
        <p:sp>
          <p:nvSpPr>
            <p:cNvPr id="6" name="Freihandform: Form 5">
              <a:extLst>
                <a:ext uri="{FF2B5EF4-FFF2-40B4-BE49-F238E27FC236}">
                  <a16:creationId xmlns:a16="http://schemas.microsoft.com/office/drawing/2014/main" id="{3F22ECFE-0436-FB11-2798-CE017404ED53}"/>
                </a:ext>
              </a:extLst>
            </p:cNvPr>
            <p:cNvSpPr/>
            <p:nvPr/>
          </p:nvSpPr>
          <p:spPr>
            <a:xfrm>
              <a:off x="8432535" y="2772780"/>
              <a:ext cx="2959629" cy="2959629"/>
            </a:xfrm>
            <a:custGeom>
              <a:avLst/>
              <a:gdLst>
                <a:gd name="connsiteX0" fmla="*/ 2350294 w 2959629"/>
                <a:gd name="connsiteY0" fmla="*/ 261144 h 2959629"/>
                <a:gd name="connsiteX1" fmla="*/ 2350294 w 2959629"/>
                <a:gd name="connsiteY1" fmla="*/ 43524 h 2959629"/>
                <a:gd name="connsiteX2" fmla="*/ 2306770 w 2959629"/>
                <a:gd name="connsiteY2" fmla="*/ 0 h 2959629"/>
                <a:gd name="connsiteX3" fmla="*/ 2263246 w 2959629"/>
                <a:gd name="connsiteY3" fmla="*/ 43524 h 2959629"/>
                <a:gd name="connsiteX4" fmla="*/ 2263246 w 2959629"/>
                <a:gd name="connsiteY4" fmla="*/ 261144 h 2959629"/>
                <a:gd name="connsiteX5" fmla="*/ 696383 w 2959629"/>
                <a:gd name="connsiteY5" fmla="*/ 261144 h 2959629"/>
                <a:gd name="connsiteX6" fmla="*/ 696383 w 2959629"/>
                <a:gd name="connsiteY6" fmla="*/ 43524 h 2959629"/>
                <a:gd name="connsiteX7" fmla="*/ 652859 w 2959629"/>
                <a:gd name="connsiteY7" fmla="*/ 0 h 2959629"/>
                <a:gd name="connsiteX8" fmla="*/ 609335 w 2959629"/>
                <a:gd name="connsiteY8" fmla="*/ 43524 h 2959629"/>
                <a:gd name="connsiteX9" fmla="*/ 609335 w 2959629"/>
                <a:gd name="connsiteY9" fmla="*/ 261144 h 2959629"/>
                <a:gd name="connsiteX10" fmla="*/ 0 w 2959629"/>
                <a:gd name="connsiteY10" fmla="*/ 261144 h 2959629"/>
                <a:gd name="connsiteX11" fmla="*/ 0 w 2959629"/>
                <a:gd name="connsiteY11" fmla="*/ 2959629 h 2959629"/>
                <a:gd name="connsiteX12" fmla="*/ 2959629 w 2959629"/>
                <a:gd name="connsiteY12" fmla="*/ 2959629 h 2959629"/>
                <a:gd name="connsiteX13" fmla="*/ 2959629 w 2959629"/>
                <a:gd name="connsiteY13" fmla="*/ 261144 h 2959629"/>
                <a:gd name="connsiteX14" fmla="*/ 2872581 w 2959629"/>
                <a:gd name="connsiteY14" fmla="*/ 2872581 h 2959629"/>
                <a:gd name="connsiteX15" fmla="*/ 87048 w 2959629"/>
                <a:gd name="connsiteY15" fmla="*/ 2872581 h 2959629"/>
                <a:gd name="connsiteX16" fmla="*/ 87048 w 2959629"/>
                <a:gd name="connsiteY16" fmla="*/ 957527 h 2959629"/>
                <a:gd name="connsiteX17" fmla="*/ 2872581 w 2959629"/>
                <a:gd name="connsiteY17" fmla="*/ 957527 h 2959629"/>
                <a:gd name="connsiteX18" fmla="*/ 87048 w 2959629"/>
                <a:gd name="connsiteY18" fmla="*/ 870479 h 2959629"/>
                <a:gd name="connsiteX19" fmla="*/ 87048 w 2959629"/>
                <a:gd name="connsiteY19" fmla="*/ 348192 h 2959629"/>
                <a:gd name="connsiteX20" fmla="*/ 609335 w 2959629"/>
                <a:gd name="connsiteY20" fmla="*/ 348192 h 2959629"/>
                <a:gd name="connsiteX21" fmla="*/ 609335 w 2959629"/>
                <a:gd name="connsiteY21" fmla="*/ 522288 h 2959629"/>
                <a:gd name="connsiteX22" fmla="*/ 652859 w 2959629"/>
                <a:gd name="connsiteY22" fmla="*/ 565811 h 2959629"/>
                <a:gd name="connsiteX23" fmla="*/ 696383 w 2959629"/>
                <a:gd name="connsiteY23" fmla="*/ 522288 h 2959629"/>
                <a:gd name="connsiteX24" fmla="*/ 696383 w 2959629"/>
                <a:gd name="connsiteY24" fmla="*/ 348192 h 2959629"/>
                <a:gd name="connsiteX25" fmla="*/ 2263246 w 2959629"/>
                <a:gd name="connsiteY25" fmla="*/ 348192 h 2959629"/>
                <a:gd name="connsiteX26" fmla="*/ 2263246 w 2959629"/>
                <a:gd name="connsiteY26" fmla="*/ 522288 h 2959629"/>
                <a:gd name="connsiteX27" fmla="*/ 2306770 w 2959629"/>
                <a:gd name="connsiteY27" fmla="*/ 565811 h 2959629"/>
                <a:gd name="connsiteX28" fmla="*/ 2350294 w 2959629"/>
                <a:gd name="connsiteY28" fmla="*/ 522288 h 2959629"/>
                <a:gd name="connsiteX29" fmla="*/ 2350294 w 2959629"/>
                <a:gd name="connsiteY29" fmla="*/ 348192 h 2959629"/>
                <a:gd name="connsiteX30" fmla="*/ 2872581 w 2959629"/>
                <a:gd name="connsiteY30" fmla="*/ 348192 h 2959629"/>
                <a:gd name="connsiteX31" fmla="*/ 2872581 w 2959629"/>
                <a:gd name="connsiteY31" fmla="*/ 870479 h 2959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959629" h="2959629">
                  <a:moveTo>
                    <a:pt x="2350294" y="261144"/>
                  </a:moveTo>
                  <a:lnTo>
                    <a:pt x="2350294" y="43524"/>
                  </a:lnTo>
                  <a:cubicBezTo>
                    <a:pt x="2350294" y="19486"/>
                    <a:pt x="2330808" y="0"/>
                    <a:pt x="2306770" y="0"/>
                  </a:cubicBezTo>
                  <a:cubicBezTo>
                    <a:pt x="2282732" y="0"/>
                    <a:pt x="2263246" y="19486"/>
                    <a:pt x="2263246" y="43524"/>
                  </a:cubicBezTo>
                  <a:lnTo>
                    <a:pt x="2263246" y="261144"/>
                  </a:lnTo>
                  <a:lnTo>
                    <a:pt x="696383" y="261144"/>
                  </a:lnTo>
                  <a:lnTo>
                    <a:pt x="696383" y="43524"/>
                  </a:lnTo>
                  <a:cubicBezTo>
                    <a:pt x="696383" y="19486"/>
                    <a:pt x="676898" y="0"/>
                    <a:pt x="652859" y="0"/>
                  </a:cubicBezTo>
                  <a:cubicBezTo>
                    <a:pt x="628821" y="0"/>
                    <a:pt x="609335" y="19486"/>
                    <a:pt x="609335" y="43524"/>
                  </a:cubicBezTo>
                  <a:lnTo>
                    <a:pt x="609335" y="261144"/>
                  </a:lnTo>
                  <a:lnTo>
                    <a:pt x="0" y="261144"/>
                  </a:lnTo>
                  <a:lnTo>
                    <a:pt x="0" y="2959629"/>
                  </a:lnTo>
                  <a:lnTo>
                    <a:pt x="2959629" y="2959629"/>
                  </a:lnTo>
                  <a:lnTo>
                    <a:pt x="2959629" y="261144"/>
                  </a:lnTo>
                  <a:close/>
                  <a:moveTo>
                    <a:pt x="2872581" y="2872581"/>
                  </a:moveTo>
                  <a:lnTo>
                    <a:pt x="87048" y="2872581"/>
                  </a:lnTo>
                  <a:lnTo>
                    <a:pt x="87048" y="957527"/>
                  </a:lnTo>
                  <a:lnTo>
                    <a:pt x="2872581" y="957527"/>
                  </a:lnTo>
                  <a:close/>
                  <a:moveTo>
                    <a:pt x="87048" y="870479"/>
                  </a:moveTo>
                  <a:lnTo>
                    <a:pt x="87048" y="348192"/>
                  </a:lnTo>
                  <a:lnTo>
                    <a:pt x="609335" y="348192"/>
                  </a:lnTo>
                  <a:lnTo>
                    <a:pt x="609335" y="522288"/>
                  </a:lnTo>
                  <a:cubicBezTo>
                    <a:pt x="609335" y="546326"/>
                    <a:pt x="628821" y="565811"/>
                    <a:pt x="652859" y="565811"/>
                  </a:cubicBezTo>
                  <a:cubicBezTo>
                    <a:pt x="676898" y="565811"/>
                    <a:pt x="696383" y="546326"/>
                    <a:pt x="696383" y="522288"/>
                  </a:cubicBezTo>
                  <a:lnTo>
                    <a:pt x="696383" y="348192"/>
                  </a:lnTo>
                  <a:lnTo>
                    <a:pt x="2263246" y="348192"/>
                  </a:lnTo>
                  <a:lnTo>
                    <a:pt x="2263246" y="522288"/>
                  </a:lnTo>
                  <a:cubicBezTo>
                    <a:pt x="2263246" y="546326"/>
                    <a:pt x="2282732" y="565811"/>
                    <a:pt x="2306770" y="565811"/>
                  </a:cubicBezTo>
                  <a:cubicBezTo>
                    <a:pt x="2330808" y="565811"/>
                    <a:pt x="2350294" y="546326"/>
                    <a:pt x="2350294" y="522288"/>
                  </a:cubicBezTo>
                  <a:lnTo>
                    <a:pt x="2350294" y="348192"/>
                  </a:lnTo>
                  <a:lnTo>
                    <a:pt x="2872581" y="348192"/>
                  </a:lnTo>
                  <a:lnTo>
                    <a:pt x="2872581" y="870479"/>
                  </a:lnTo>
                  <a:close/>
                </a:path>
              </a:pathLst>
            </a:custGeom>
            <a:grpFill/>
            <a:ln w="43458" cap="flat">
              <a:noFill/>
              <a:prstDash val="solid"/>
              <a:miter/>
            </a:ln>
          </p:spPr>
          <p:txBody>
            <a:bodyPr rtlCol="0" anchor="ctr"/>
            <a:lstStyle/>
            <a:p>
              <a:endParaRPr lang="de-DE"/>
            </a:p>
          </p:txBody>
        </p:sp>
        <p:sp>
          <p:nvSpPr>
            <p:cNvPr id="10" name="Freihandform: Form 9">
              <a:extLst>
                <a:ext uri="{FF2B5EF4-FFF2-40B4-BE49-F238E27FC236}">
                  <a16:creationId xmlns:a16="http://schemas.microsoft.com/office/drawing/2014/main" id="{8E3E43B6-A8B4-FC63-5398-FDA22D7EA178}"/>
                </a:ext>
              </a:extLst>
            </p:cNvPr>
            <p:cNvSpPr/>
            <p:nvPr/>
          </p:nvSpPr>
          <p:spPr>
            <a:xfrm>
              <a:off x="8780727" y="3991451"/>
              <a:ext cx="2263245" cy="1392766"/>
            </a:xfrm>
            <a:custGeom>
              <a:avLst/>
              <a:gdLst>
                <a:gd name="connsiteX0" fmla="*/ 826955 w 2263245"/>
                <a:gd name="connsiteY0" fmla="*/ 1392767 h 1392766"/>
                <a:gd name="connsiteX1" fmla="*/ 2263246 w 2263245"/>
                <a:gd name="connsiteY1" fmla="*/ 1392767 h 1392766"/>
                <a:gd name="connsiteX2" fmla="*/ 2263246 w 2263245"/>
                <a:gd name="connsiteY2" fmla="*/ 0 h 1392766"/>
                <a:gd name="connsiteX3" fmla="*/ 0 w 2263245"/>
                <a:gd name="connsiteY3" fmla="*/ 0 h 1392766"/>
                <a:gd name="connsiteX4" fmla="*/ 0 w 2263245"/>
                <a:gd name="connsiteY4" fmla="*/ 1392767 h 1392766"/>
                <a:gd name="connsiteX5" fmla="*/ 826955 w 2263245"/>
                <a:gd name="connsiteY5" fmla="*/ 1392767 h 1392766"/>
                <a:gd name="connsiteX6" fmla="*/ 826955 w 2263245"/>
                <a:gd name="connsiteY6" fmla="*/ 1305719 h 1392766"/>
                <a:gd name="connsiteX7" fmla="*/ 826955 w 2263245"/>
                <a:gd name="connsiteY7" fmla="*/ 957527 h 1392766"/>
                <a:gd name="connsiteX8" fmla="*/ 1436291 w 2263245"/>
                <a:gd name="connsiteY8" fmla="*/ 957527 h 1392766"/>
                <a:gd name="connsiteX9" fmla="*/ 1436291 w 2263245"/>
                <a:gd name="connsiteY9" fmla="*/ 1305719 h 1392766"/>
                <a:gd name="connsiteX10" fmla="*/ 826955 w 2263245"/>
                <a:gd name="connsiteY10" fmla="*/ 522288 h 1392766"/>
                <a:gd name="connsiteX11" fmla="*/ 1436291 w 2263245"/>
                <a:gd name="connsiteY11" fmla="*/ 522288 h 1392766"/>
                <a:gd name="connsiteX12" fmla="*/ 1436291 w 2263245"/>
                <a:gd name="connsiteY12" fmla="*/ 870479 h 1392766"/>
                <a:gd name="connsiteX13" fmla="*/ 826955 w 2263245"/>
                <a:gd name="connsiteY13" fmla="*/ 870479 h 1392766"/>
                <a:gd name="connsiteX14" fmla="*/ 739907 w 2263245"/>
                <a:gd name="connsiteY14" fmla="*/ 870479 h 1392766"/>
                <a:gd name="connsiteX15" fmla="*/ 87048 w 2263245"/>
                <a:gd name="connsiteY15" fmla="*/ 870479 h 1392766"/>
                <a:gd name="connsiteX16" fmla="*/ 87048 w 2263245"/>
                <a:gd name="connsiteY16" fmla="*/ 522288 h 1392766"/>
                <a:gd name="connsiteX17" fmla="*/ 739907 w 2263245"/>
                <a:gd name="connsiteY17" fmla="*/ 522288 h 1392766"/>
                <a:gd name="connsiteX18" fmla="*/ 1523339 w 2263245"/>
                <a:gd name="connsiteY18" fmla="*/ 522288 h 1392766"/>
                <a:gd name="connsiteX19" fmla="*/ 2176198 w 2263245"/>
                <a:gd name="connsiteY19" fmla="*/ 522288 h 1392766"/>
                <a:gd name="connsiteX20" fmla="*/ 2176198 w 2263245"/>
                <a:gd name="connsiteY20" fmla="*/ 870479 h 1392766"/>
                <a:gd name="connsiteX21" fmla="*/ 1523339 w 2263245"/>
                <a:gd name="connsiteY21" fmla="*/ 870479 h 1392766"/>
                <a:gd name="connsiteX22" fmla="*/ 1523339 w 2263245"/>
                <a:gd name="connsiteY22" fmla="*/ 1305719 h 1392766"/>
                <a:gd name="connsiteX23" fmla="*/ 1523339 w 2263245"/>
                <a:gd name="connsiteY23" fmla="*/ 957527 h 1392766"/>
                <a:gd name="connsiteX24" fmla="*/ 2176198 w 2263245"/>
                <a:gd name="connsiteY24" fmla="*/ 957527 h 1392766"/>
                <a:gd name="connsiteX25" fmla="*/ 2176198 w 2263245"/>
                <a:gd name="connsiteY25" fmla="*/ 1305719 h 1392766"/>
                <a:gd name="connsiteX26" fmla="*/ 2176198 w 2263245"/>
                <a:gd name="connsiteY26" fmla="*/ 87048 h 1392766"/>
                <a:gd name="connsiteX27" fmla="*/ 2176198 w 2263245"/>
                <a:gd name="connsiteY27" fmla="*/ 435240 h 1392766"/>
                <a:gd name="connsiteX28" fmla="*/ 1523339 w 2263245"/>
                <a:gd name="connsiteY28" fmla="*/ 435240 h 1392766"/>
                <a:gd name="connsiteX29" fmla="*/ 1523339 w 2263245"/>
                <a:gd name="connsiteY29" fmla="*/ 87048 h 1392766"/>
                <a:gd name="connsiteX30" fmla="*/ 1436291 w 2263245"/>
                <a:gd name="connsiteY30" fmla="*/ 87048 h 1392766"/>
                <a:gd name="connsiteX31" fmla="*/ 1436291 w 2263245"/>
                <a:gd name="connsiteY31" fmla="*/ 435240 h 1392766"/>
                <a:gd name="connsiteX32" fmla="*/ 826955 w 2263245"/>
                <a:gd name="connsiteY32" fmla="*/ 435240 h 1392766"/>
                <a:gd name="connsiteX33" fmla="*/ 826955 w 2263245"/>
                <a:gd name="connsiteY33" fmla="*/ 87048 h 1392766"/>
                <a:gd name="connsiteX34" fmla="*/ 739907 w 2263245"/>
                <a:gd name="connsiteY34" fmla="*/ 87048 h 1392766"/>
                <a:gd name="connsiteX35" fmla="*/ 739907 w 2263245"/>
                <a:gd name="connsiteY35" fmla="*/ 435240 h 1392766"/>
                <a:gd name="connsiteX36" fmla="*/ 87048 w 2263245"/>
                <a:gd name="connsiteY36" fmla="*/ 435240 h 1392766"/>
                <a:gd name="connsiteX37" fmla="*/ 87048 w 2263245"/>
                <a:gd name="connsiteY37" fmla="*/ 87048 h 1392766"/>
                <a:gd name="connsiteX38" fmla="*/ 87048 w 2263245"/>
                <a:gd name="connsiteY38" fmla="*/ 1305719 h 1392766"/>
                <a:gd name="connsiteX39" fmla="*/ 87048 w 2263245"/>
                <a:gd name="connsiteY39" fmla="*/ 957527 h 1392766"/>
                <a:gd name="connsiteX40" fmla="*/ 739907 w 2263245"/>
                <a:gd name="connsiteY40" fmla="*/ 957527 h 1392766"/>
                <a:gd name="connsiteX41" fmla="*/ 739907 w 2263245"/>
                <a:gd name="connsiteY41" fmla="*/ 1305719 h 139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263245" h="1392766">
                  <a:moveTo>
                    <a:pt x="826955" y="1392767"/>
                  </a:moveTo>
                  <a:lnTo>
                    <a:pt x="2263246" y="1392767"/>
                  </a:lnTo>
                  <a:lnTo>
                    <a:pt x="2263246" y="0"/>
                  </a:lnTo>
                  <a:lnTo>
                    <a:pt x="0" y="0"/>
                  </a:lnTo>
                  <a:lnTo>
                    <a:pt x="0" y="1392767"/>
                  </a:lnTo>
                  <a:lnTo>
                    <a:pt x="826955" y="1392767"/>
                  </a:lnTo>
                  <a:close/>
                  <a:moveTo>
                    <a:pt x="826955" y="1305719"/>
                  </a:moveTo>
                  <a:lnTo>
                    <a:pt x="826955" y="957527"/>
                  </a:lnTo>
                  <a:lnTo>
                    <a:pt x="1436291" y="957527"/>
                  </a:lnTo>
                  <a:lnTo>
                    <a:pt x="1436291" y="1305719"/>
                  </a:lnTo>
                  <a:close/>
                  <a:moveTo>
                    <a:pt x="826955" y="522288"/>
                  </a:moveTo>
                  <a:lnTo>
                    <a:pt x="1436291" y="522288"/>
                  </a:lnTo>
                  <a:lnTo>
                    <a:pt x="1436291" y="870479"/>
                  </a:lnTo>
                  <a:lnTo>
                    <a:pt x="826955" y="870479"/>
                  </a:lnTo>
                  <a:close/>
                  <a:moveTo>
                    <a:pt x="739907" y="870479"/>
                  </a:moveTo>
                  <a:lnTo>
                    <a:pt x="87048" y="870479"/>
                  </a:lnTo>
                  <a:lnTo>
                    <a:pt x="87048" y="522288"/>
                  </a:lnTo>
                  <a:lnTo>
                    <a:pt x="739907" y="522288"/>
                  </a:lnTo>
                  <a:close/>
                  <a:moveTo>
                    <a:pt x="1523339" y="522288"/>
                  </a:moveTo>
                  <a:lnTo>
                    <a:pt x="2176198" y="522288"/>
                  </a:lnTo>
                  <a:lnTo>
                    <a:pt x="2176198" y="870479"/>
                  </a:lnTo>
                  <a:lnTo>
                    <a:pt x="1523339" y="870479"/>
                  </a:lnTo>
                  <a:close/>
                  <a:moveTo>
                    <a:pt x="1523339" y="1305719"/>
                  </a:moveTo>
                  <a:lnTo>
                    <a:pt x="1523339" y="957527"/>
                  </a:lnTo>
                  <a:lnTo>
                    <a:pt x="2176198" y="957527"/>
                  </a:lnTo>
                  <a:lnTo>
                    <a:pt x="2176198" y="1305719"/>
                  </a:lnTo>
                  <a:close/>
                  <a:moveTo>
                    <a:pt x="2176198" y="87048"/>
                  </a:moveTo>
                  <a:lnTo>
                    <a:pt x="2176198" y="435240"/>
                  </a:lnTo>
                  <a:lnTo>
                    <a:pt x="1523339" y="435240"/>
                  </a:lnTo>
                  <a:lnTo>
                    <a:pt x="1523339" y="87048"/>
                  </a:lnTo>
                  <a:close/>
                  <a:moveTo>
                    <a:pt x="1436291" y="87048"/>
                  </a:moveTo>
                  <a:lnTo>
                    <a:pt x="1436291" y="435240"/>
                  </a:lnTo>
                  <a:lnTo>
                    <a:pt x="826955" y="435240"/>
                  </a:lnTo>
                  <a:lnTo>
                    <a:pt x="826955" y="87048"/>
                  </a:lnTo>
                  <a:close/>
                  <a:moveTo>
                    <a:pt x="739907" y="87048"/>
                  </a:moveTo>
                  <a:lnTo>
                    <a:pt x="739907" y="435240"/>
                  </a:lnTo>
                  <a:lnTo>
                    <a:pt x="87048" y="435240"/>
                  </a:lnTo>
                  <a:lnTo>
                    <a:pt x="87048" y="87048"/>
                  </a:lnTo>
                  <a:close/>
                  <a:moveTo>
                    <a:pt x="87048" y="1305719"/>
                  </a:moveTo>
                  <a:lnTo>
                    <a:pt x="87048" y="957527"/>
                  </a:lnTo>
                  <a:lnTo>
                    <a:pt x="739907" y="957527"/>
                  </a:lnTo>
                  <a:lnTo>
                    <a:pt x="739907" y="1305719"/>
                  </a:lnTo>
                  <a:close/>
                </a:path>
              </a:pathLst>
            </a:custGeom>
            <a:grpFill/>
            <a:ln w="43458" cap="flat">
              <a:noFill/>
              <a:prstDash val="solid"/>
              <a:miter/>
            </a:ln>
          </p:spPr>
          <p:txBody>
            <a:bodyPr rtlCol="0" anchor="ctr"/>
            <a:lstStyle/>
            <a:p>
              <a:endParaRPr lang="de-DE"/>
            </a:p>
          </p:txBody>
        </p:sp>
      </p:grpSp>
      <p:sp>
        <p:nvSpPr>
          <p:cNvPr id="4" name="Textplatzhalter 3">
            <a:extLst>
              <a:ext uri="{FF2B5EF4-FFF2-40B4-BE49-F238E27FC236}">
                <a16:creationId xmlns:a16="http://schemas.microsoft.com/office/drawing/2014/main" id="{E7AAAED3-6F5D-6120-B16A-A7B308AF72C7}"/>
              </a:ext>
            </a:extLst>
          </p:cNvPr>
          <p:cNvSpPr>
            <a:spLocks noGrp="1"/>
          </p:cNvSpPr>
          <p:nvPr>
            <p:ph type="body" sz="quarter" idx="25"/>
          </p:nvPr>
        </p:nvSpPr>
        <p:spPr>
          <a:xfrm>
            <a:off x="3238500" y="2154212"/>
            <a:ext cx="7605714" cy="3938321"/>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2" name="Titel 21">
            <a:extLst>
              <a:ext uri="{FF2B5EF4-FFF2-40B4-BE49-F238E27FC236}">
                <a16:creationId xmlns:a16="http://schemas.microsoft.com/office/drawing/2014/main" id="{6E9BA24C-6398-9B26-22B9-89498CAE083A}"/>
              </a:ext>
            </a:extLst>
          </p:cNvPr>
          <p:cNvSpPr>
            <a:spLocks noGrp="1"/>
          </p:cNvSpPr>
          <p:nvPr>
            <p:ph type="title"/>
          </p:nvPr>
        </p:nvSpPr>
        <p:spPr>
          <a:xfrm>
            <a:off x="525600" y="673200"/>
            <a:ext cx="9121320" cy="360000"/>
          </a:xfrm>
        </p:spPr>
        <p:txBody>
          <a:bodyPr/>
          <a:lstStyle/>
          <a:p>
            <a:r>
              <a:rPr lang="de-DE"/>
              <a:t>Mastertitelformat bearbeiten</a:t>
            </a:r>
          </a:p>
        </p:txBody>
      </p:sp>
      <p:sp>
        <p:nvSpPr>
          <p:cNvPr id="2" name="Fußzeilenplatzhalter 1">
            <a:extLst>
              <a:ext uri="{FF2B5EF4-FFF2-40B4-BE49-F238E27FC236}">
                <a16:creationId xmlns:a16="http://schemas.microsoft.com/office/drawing/2014/main" id="{1076D684-3F07-AE58-C8C3-CC76BC9BB2CA}"/>
              </a:ext>
            </a:extLst>
          </p:cNvPr>
          <p:cNvSpPr>
            <a:spLocks noGrp="1"/>
          </p:cNvSpPr>
          <p:nvPr>
            <p:ph type="ftr" sz="quarter" idx="26"/>
          </p:nvPr>
        </p:nvSpPr>
        <p:spPr/>
        <p:txBody>
          <a:bodyPr/>
          <a:lstStyle/>
          <a:p>
            <a:endParaRPr lang="de-DE" dirty="0"/>
          </a:p>
        </p:txBody>
      </p:sp>
      <p:sp>
        <p:nvSpPr>
          <p:cNvPr id="3" name="Foliennummernplatzhalter 2">
            <a:extLst>
              <a:ext uri="{FF2B5EF4-FFF2-40B4-BE49-F238E27FC236}">
                <a16:creationId xmlns:a16="http://schemas.microsoft.com/office/drawing/2014/main" id="{082D1E16-5276-67CE-517A-59A33EA3FAE5}"/>
              </a:ext>
            </a:extLst>
          </p:cNvPr>
          <p:cNvSpPr>
            <a:spLocks noGrp="1"/>
          </p:cNvSpPr>
          <p:nvPr>
            <p:ph type="sldNum" sz="quarter" idx="27"/>
          </p:nvPr>
        </p:nvSpPr>
        <p:spPr/>
        <p:txBody>
          <a:bodyPr/>
          <a:lstStyle/>
          <a:p>
            <a:fld id="{521AE3AC-DDCA-45D4-9B2A-A2DBEA872607}" type="slidenum">
              <a:rPr lang="de-DE" smtClean="0"/>
              <a:pPr/>
              <a:t>‹Nr.›</a:t>
            </a:fld>
            <a:endParaRPr lang="de-DE" dirty="0"/>
          </a:p>
        </p:txBody>
      </p:sp>
      <p:sp>
        <p:nvSpPr>
          <p:cNvPr id="7" name="Textplatzhalter 3">
            <a:extLst>
              <a:ext uri="{FF2B5EF4-FFF2-40B4-BE49-F238E27FC236}">
                <a16:creationId xmlns:a16="http://schemas.microsoft.com/office/drawing/2014/main" id="{A49893D3-E9AF-1ADF-3B29-4567CB47A637}"/>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2182628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dunkel">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6072B8-2C89-4272-82C0-3891EF1FA5F0}"/>
              </a:ext>
            </a:extLst>
          </p:cNvPr>
          <p:cNvSpPr>
            <a:spLocks noGrp="1"/>
          </p:cNvSpPr>
          <p:nvPr>
            <p:ph type="title"/>
          </p:nvPr>
        </p:nvSpPr>
        <p:spPr>
          <a:xfrm>
            <a:off x="523877" y="2342945"/>
            <a:ext cx="5075258" cy="2215591"/>
          </a:xfrm>
          <a:noFill/>
        </p:spPr>
        <p:txBody>
          <a:bodyPr lIns="0" tIns="0" rIns="0" bIns="0" anchor="b"/>
          <a:lstStyle>
            <a:lvl1pPr>
              <a:defRPr sz="3600" b="0">
                <a:solidFill>
                  <a:schemeClr val="bg1"/>
                </a:solidFill>
              </a:defRPr>
            </a:lvl1pPr>
          </a:lstStyle>
          <a:p>
            <a:r>
              <a:rPr lang="de-DE"/>
              <a:t>Mastertitelformat bearbeiten</a:t>
            </a:r>
            <a:endParaRPr lang="de-DE" dirty="0"/>
          </a:p>
        </p:txBody>
      </p:sp>
      <p:sp>
        <p:nvSpPr>
          <p:cNvPr id="4" name="Textplatzhalter 3">
            <a:extLst>
              <a:ext uri="{FF2B5EF4-FFF2-40B4-BE49-F238E27FC236}">
                <a16:creationId xmlns:a16="http://schemas.microsoft.com/office/drawing/2014/main" id="{AEF8D7F9-E87D-41FA-81A8-9628104F69A9}"/>
              </a:ext>
            </a:extLst>
          </p:cNvPr>
          <p:cNvSpPr>
            <a:spLocks noGrp="1"/>
          </p:cNvSpPr>
          <p:nvPr>
            <p:ph type="body" sz="quarter" idx="24" hasCustomPrompt="1"/>
          </p:nvPr>
        </p:nvSpPr>
        <p:spPr>
          <a:xfrm>
            <a:off x="523874" y="4663685"/>
            <a:ext cx="5075260" cy="354834"/>
          </a:xfrm>
        </p:spPr>
        <p:txBody>
          <a:bodyPr lIns="0" tIns="0" rIns="0" bIns="0" anchor="t"/>
          <a:lstStyle>
            <a:lvl1pPr>
              <a:defRPr sz="1800" b="0">
                <a:solidFill>
                  <a:schemeClr val="bg1"/>
                </a:solidFill>
                <a:latin typeface="Calibri" panose="020F0502020204030204" pitchFamily="34" charset="0"/>
              </a:defRPr>
            </a:lvl1pPr>
            <a:lvl2pPr marL="0" indent="0">
              <a:buNone/>
              <a:defRPr sz="2000" b="1">
                <a:solidFill>
                  <a:schemeClr val="accent1"/>
                </a:solidFill>
              </a:defRPr>
            </a:lvl2pPr>
            <a:lvl3pPr marL="239994" indent="0">
              <a:buNone/>
              <a:defRPr sz="2000" b="1">
                <a:solidFill>
                  <a:schemeClr val="accent1"/>
                </a:solidFill>
              </a:defRPr>
            </a:lvl3pPr>
            <a:lvl4pPr marL="479988" indent="0">
              <a:buNone/>
              <a:defRPr sz="2000" b="1">
                <a:solidFill>
                  <a:schemeClr val="accent1"/>
                </a:solidFill>
              </a:defRPr>
            </a:lvl4pPr>
            <a:lvl5pPr marL="0" indent="0">
              <a:buFont typeface="Arial" panose="020B0604020202020204" pitchFamily="34" charset="0"/>
              <a:buNone/>
              <a:defRPr sz="2000" b="1">
                <a:solidFill>
                  <a:schemeClr val="accent1"/>
                </a:solidFill>
              </a:defRPr>
            </a:lvl5pPr>
          </a:lstStyle>
          <a:p>
            <a:pPr lvl="0"/>
            <a:r>
              <a:rPr lang="de-DE" dirty="0" err="1"/>
              <a:t>Referent:in</a:t>
            </a:r>
            <a:r>
              <a:rPr lang="de-DE" dirty="0"/>
              <a:t>/Datum</a:t>
            </a:r>
          </a:p>
        </p:txBody>
      </p:sp>
      <p:grpSp>
        <p:nvGrpSpPr>
          <p:cNvPr id="10" name="Gruppieren 9">
            <a:extLst>
              <a:ext uri="{FF2B5EF4-FFF2-40B4-BE49-F238E27FC236}">
                <a16:creationId xmlns:a16="http://schemas.microsoft.com/office/drawing/2014/main" id="{558EEDCF-2AA8-D387-F0C0-0E0B6676E9EF}"/>
              </a:ext>
            </a:extLst>
          </p:cNvPr>
          <p:cNvGrpSpPr/>
          <p:nvPr userDrawn="1"/>
        </p:nvGrpSpPr>
        <p:grpSpPr>
          <a:xfrm>
            <a:off x="6489041" y="1619177"/>
            <a:ext cx="4814640" cy="3663128"/>
            <a:chOff x="6489041" y="1619177"/>
            <a:chExt cx="4814640" cy="3663128"/>
          </a:xfrm>
        </p:grpSpPr>
        <p:pic>
          <p:nvPicPr>
            <p:cNvPr id="6" name="Picture 2" descr="ELEX">
              <a:extLst>
                <a:ext uri="{FF2B5EF4-FFF2-40B4-BE49-F238E27FC236}">
                  <a16:creationId xmlns:a16="http://schemas.microsoft.com/office/drawing/2014/main" id="{0863E7CD-4BA9-8599-A32E-A567A91C076D}"/>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6489041" y="1619177"/>
              <a:ext cx="4814640" cy="3663128"/>
            </a:xfrm>
            <a:prstGeom prst="rect">
              <a:avLst/>
            </a:prstGeom>
            <a:noFill/>
            <a:extLst>
              <a:ext uri="{909E8E84-426E-40DD-AFC4-6F175D3DCCD1}">
                <a14:hiddenFill xmlns:a14="http://schemas.microsoft.com/office/drawing/2010/main">
                  <a:solidFill>
                    <a:srgbClr val="FFFFFF"/>
                  </a:solidFill>
                </a14:hiddenFill>
              </a:ext>
            </a:extLst>
          </p:spPr>
        </p:pic>
        <p:pic>
          <p:nvPicPr>
            <p:cNvPr id="9" name="Grafik 8">
              <a:extLst>
                <a:ext uri="{FF2B5EF4-FFF2-40B4-BE49-F238E27FC236}">
                  <a16:creationId xmlns:a16="http://schemas.microsoft.com/office/drawing/2014/main" id="{34E2D74F-4C33-FDB9-76CC-3A15202C3E31}"/>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6846639" y="1765297"/>
              <a:ext cx="4103696" cy="2349501"/>
            </a:xfrm>
            <a:prstGeom prst="rect">
              <a:avLst/>
            </a:prstGeom>
          </p:spPr>
        </p:pic>
      </p:grpSp>
    </p:spTree>
    <p:custDataLst>
      <p:tags r:id="rId1"/>
    </p:custDataLst>
    <p:extLst>
      <p:ext uri="{BB962C8B-B14F-4D97-AF65-F5344CB8AC3E}">
        <p14:creationId xmlns:p14="http://schemas.microsoft.com/office/powerpoint/2010/main" val="4166465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ontakt hell">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525600" y="2127118"/>
            <a:ext cx="2133579" cy="2576669"/>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27" name="Name Placeholder">
            <a:extLst>
              <a:ext uri="{FF2B5EF4-FFF2-40B4-BE49-F238E27FC236}">
                <a16:creationId xmlns:a16="http://schemas.microsoft.com/office/drawing/2014/main" id="{E69C6222-64D2-3CDE-8B12-FA76E69FF925}"/>
              </a:ext>
            </a:extLst>
          </p:cNvPr>
          <p:cNvSpPr>
            <a:spLocks noGrp="1"/>
          </p:cNvSpPr>
          <p:nvPr>
            <p:ph type="body" sz="quarter" idx="14" hasCustomPrompt="1"/>
          </p:nvPr>
        </p:nvSpPr>
        <p:spPr>
          <a:xfrm>
            <a:off x="3619935" y="2719579"/>
            <a:ext cx="3600450" cy="360000"/>
          </a:xfrm>
        </p:spPr>
        <p:txBody>
          <a:bodyPr/>
          <a:lstStyle>
            <a:lvl1pPr marL="0" indent="0">
              <a:buFontTx/>
              <a:buNone/>
              <a:defRPr b="1">
                <a:solidFill>
                  <a:schemeClr val="tx2"/>
                </a:solidFill>
                <a:latin typeface="Calibri" panose="020F0502020204030204" pitchFamily="34" charset="0"/>
              </a:defRPr>
            </a:lvl1pPr>
          </a:lstStyle>
          <a:p>
            <a:pPr lvl="0"/>
            <a:r>
              <a:rPr lang="en-US" noProof="0" dirty="0" err="1"/>
              <a:t>Vorname</a:t>
            </a:r>
            <a:r>
              <a:rPr lang="en-US" noProof="0" dirty="0"/>
              <a:t> </a:t>
            </a:r>
            <a:r>
              <a:rPr lang="en-US" noProof="0" dirty="0" err="1"/>
              <a:t>Nachname</a:t>
            </a:r>
            <a:endParaRPr lang="en-US" noProof="0" dirty="0"/>
          </a:p>
        </p:txBody>
      </p:sp>
      <p:sp>
        <p:nvSpPr>
          <p:cNvPr id="28" name="Job Title Placeholder">
            <a:extLst>
              <a:ext uri="{FF2B5EF4-FFF2-40B4-BE49-F238E27FC236}">
                <a16:creationId xmlns:a16="http://schemas.microsoft.com/office/drawing/2014/main" id="{F4B8F31D-3CEE-DE0E-1B6A-BA1C68E6E8A6}"/>
              </a:ext>
            </a:extLst>
          </p:cNvPr>
          <p:cNvSpPr>
            <a:spLocks noGrp="1"/>
          </p:cNvSpPr>
          <p:nvPr>
            <p:ph type="body" sz="quarter" idx="15" hasCustomPrompt="1"/>
          </p:nvPr>
        </p:nvSpPr>
        <p:spPr>
          <a:xfrm>
            <a:off x="3619935" y="3097161"/>
            <a:ext cx="3600450" cy="252000"/>
          </a:xfrm>
        </p:spPr>
        <p:txBody>
          <a:bodyPr>
            <a:noAutofit/>
          </a:bodyPr>
          <a:lstStyle>
            <a:lvl1pPr marL="0" indent="0">
              <a:buFontTx/>
              <a:buNone/>
              <a:defRPr sz="1400">
                <a:solidFill>
                  <a:schemeClr val="tx2"/>
                </a:solidFill>
                <a:latin typeface="Calibri" panose="020F0502020204030204" pitchFamily="34" charset="0"/>
              </a:defRPr>
            </a:lvl1pPr>
          </a:lstStyle>
          <a:p>
            <a:pPr lvl="0"/>
            <a:r>
              <a:rPr lang="en-US" noProof="0" dirty="0" err="1"/>
              <a:t>Stellenbezeichnung</a:t>
            </a:r>
            <a:endParaRPr lang="en-US" noProof="0" dirty="0"/>
          </a:p>
        </p:txBody>
      </p:sp>
      <p:sp>
        <p:nvSpPr>
          <p:cNvPr id="29" name="Phone Text">
            <a:extLst>
              <a:ext uri="{FF2B5EF4-FFF2-40B4-BE49-F238E27FC236}">
                <a16:creationId xmlns:a16="http://schemas.microsoft.com/office/drawing/2014/main" id="{E6C75DC2-C3BB-7379-9F21-CA3DAC970140}"/>
              </a:ext>
            </a:extLst>
          </p:cNvPr>
          <p:cNvSpPr txBox="1"/>
          <p:nvPr userDrawn="1"/>
        </p:nvSpPr>
        <p:spPr>
          <a:xfrm>
            <a:off x="3620369" y="3582592"/>
            <a:ext cx="751210" cy="215444"/>
          </a:xfrm>
          <a:prstGeom prst="rect">
            <a:avLst/>
          </a:prstGeom>
          <a:noFill/>
        </p:spPr>
        <p:txBody>
          <a:bodyPr wrap="square" lIns="0" tIns="0" rIns="0" bIns="0" rtlCol="0" anchor="ctr">
            <a:spAutoFit/>
          </a:bodyPr>
          <a:lstStyle/>
          <a:p>
            <a:pPr algn="l"/>
            <a:r>
              <a:rPr lang="en-US" sz="1400" b="0" noProof="0" dirty="0">
                <a:solidFill>
                  <a:schemeClr val="tx2"/>
                </a:solidFill>
                <a:latin typeface="Calibri" panose="020F0502020204030204" pitchFamily="34" charset="0"/>
              </a:rPr>
              <a:t>Telefon</a:t>
            </a:r>
          </a:p>
        </p:txBody>
      </p:sp>
      <p:sp>
        <p:nvSpPr>
          <p:cNvPr id="30" name="Phone Placeholder">
            <a:extLst>
              <a:ext uri="{FF2B5EF4-FFF2-40B4-BE49-F238E27FC236}">
                <a16:creationId xmlns:a16="http://schemas.microsoft.com/office/drawing/2014/main" id="{A4DA6751-AA7B-F56F-9B56-A28840005016}"/>
              </a:ext>
            </a:extLst>
          </p:cNvPr>
          <p:cNvSpPr>
            <a:spLocks noGrp="1"/>
          </p:cNvSpPr>
          <p:nvPr>
            <p:ph type="body" sz="quarter" idx="16" hasCustomPrompt="1"/>
          </p:nvPr>
        </p:nvSpPr>
        <p:spPr>
          <a:xfrm>
            <a:off x="4439161" y="3534645"/>
            <a:ext cx="2987948" cy="288000"/>
          </a:xfrm>
        </p:spPr>
        <p:txBody>
          <a:bodyPr anchor="ctr">
            <a:noAutofit/>
          </a:bodyPr>
          <a:lstStyle>
            <a:lvl1pPr marL="0" indent="0">
              <a:buFontTx/>
              <a:buNone/>
              <a:defRPr sz="1400">
                <a:solidFill>
                  <a:schemeClr val="tx2"/>
                </a:solidFill>
                <a:latin typeface="Calibri" panose="020F0502020204030204" pitchFamily="34" charset="0"/>
              </a:defRPr>
            </a:lvl1pPr>
          </a:lstStyle>
          <a:p>
            <a:pPr lvl="0"/>
            <a:r>
              <a:rPr lang="en-US" noProof="0" dirty="0"/>
              <a:t>+49 000 0000 000</a:t>
            </a:r>
          </a:p>
        </p:txBody>
      </p:sp>
      <p:sp>
        <p:nvSpPr>
          <p:cNvPr id="31" name="Mobile Text">
            <a:extLst>
              <a:ext uri="{FF2B5EF4-FFF2-40B4-BE49-F238E27FC236}">
                <a16:creationId xmlns:a16="http://schemas.microsoft.com/office/drawing/2014/main" id="{0CCF2B53-7D22-F26E-5134-77D776364BE9}"/>
              </a:ext>
            </a:extLst>
          </p:cNvPr>
          <p:cNvSpPr txBox="1"/>
          <p:nvPr userDrawn="1"/>
        </p:nvSpPr>
        <p:spPr>
          <a:xfrm>
            <a:off x="3620369" y="3871055"/>
            <a:ext cx="751210" cy="215444"/>
          </a:xfrm>
          <a:prstGeom prst="rect">
            <a:avLst/>
          </a:prstGeom>
          <a:noFill/>
        </p:spPr>
        <p:txBody>
          <a:bodyPr wrap="square" lIns="0" tIns="0" rIns="0" bIns="0" rtlCol="0" anchor="ctr">
            <a:spAutoFit/>
          </a:bodyPr>
          <a:lstStyle/>
          <a:p>
            <a:pPr algn="l">
              <a:spcBef>
                <a:spcPts val="0"/>
              </a:spcBef>
              <a:spcAft>
                <a:spcPts val="0"/>
              </a:spcAft>
            </a:pPr>
            <a:r>
              <a:rPr lang="en-US" sz="1400" b="0" noProof="0" dirty="0">
                <a:solidFill>
                  <a:schemeClr val="tx2"/>
                </a:solidFill>
                <a:latin typeface="Calibri" panose="020F0502020204030204" pitchFamily="34" charset="0"/>
              </a:rPr>
              <a:t>E-Mail</a:t>
            </a:r>
          </a:p>
        </p:txBody>
      </p:sp>
      <p:sp>
        <p:nvSpPr>
          <p:cNvPr id="33" name="E-Mail Placeholder">
            <a:extLst>
              <a:ext uri="{FF2B5EF4-FFF2-40B4-BE49-F238E27FC236}">
                <a16:creationId xmlns:a16="http://schemas.microsoft.com/office/drawing/2014/main" id="{CBF8A921-D7E0-3BAB-9784-7CBB42F0AA7F}"/>
              </a:ext>
            </a:extLst>
          </p:cNvPr>
          <p:cNvSpPr>
            <a:spLocks noGrp="1"/>
          </p:cNvSpPr>
          <p:nvPr>
            <p:ph type="body" sz="quarter" idx="25" hasCustomPrompt="1"/>
          </p:nvPr>
        </p:nvSpPr>
        <p:spPr>
          <a:xfrm>
            <a:off x="4445515" y="3871055"/>
            <a:ext cx="3600450" cy="252000"/>
          </a:xfrm>
        </p:spPr>
        <p:txBody>
          <a:bodyPr>
            <a:noAutofit/>
          </a:bodyPr>
          <a:lstStyle>
            <a:lvl1pPr marL="0" indent="0">
              <a:spcBef>
                <a:spcPts val="0"/>
              </a:spcBef>
              <a:spcAft>
                <a:spcPts val="0"/>
              </a:spcAft>
              <a:buFontTx/>
              <a:buNone/>
              <a:defRPr sz="1400">
                <a:solidFill>
                  <a:schemeClr val="tx2"/>
                </a:solidFill>
                <a:latin typeface="Calibri" panose="020F0502020204030204" pitchFamily="34" charset="0"/>
              </a:defRPr>
            </a:lvl1pPr>
          </a:lstStyle>
          <a:p>
            <a:pPr lvl="0"/>
            <a:r>
              <a:rPr lang="en-US" noProof="0" dirty="0" err="1"/>
              <a:t>Mailadresse</a:t>
            </a:r>
            <a:r>
              <a:rPr lang="en-US" noProof="0" dirty="0"/>
              <a:t> </a:t>
            </a:r>
            <a:r>
              <a:rPr lang="en-US" noProof="0" dirty="0" err="1"/>
              <a:t>eintragen</a:t>
            </a:r>
            <a:endParaRPr lang="en-US" noProof="0" dirty="0"/>
          </a:p>
        </p:txBody>
      </p:sp>
      <p:sp>
        <p:nvSpPr>
          <p:cNvPr id="34" name="Website Text">
            <a:extLst>
              <a:ext uri="{FF2B5EF4-FFF2-40B4-BE49-F238E27FC236}">
                <a16:creationId xmlns:a16="http://schemas.microsoft.com/office/drawing/2014/main" id="{C2770BF0-1967-6BA9-444D-FEA46AA287AC}"/>
              </a:ext>
            </a:extLst>
          </p:cNvPr>
          <p:cNvSpPr txBox="1"/>
          <p:nvPr userDrawn="1"/>
        </p:nvSpPr>
        <p:spPr>
          <a:xfrm>
            <a:off x="3620369" y="4538768"/>
            <a:ext cx="3600016" cy="215444"/>
          </a:xfrm>
          <a:prstGeom prst="rect">
            <a:avLst/>
          </a:prstGeom>
          <a:noFill/>
        </p:spPr>
        <p:txBody>
          <a:bodyPr wrap="square" lIns="0" tIns="0" rIns="0" bIns="0" rtlCol="0">
            <a:spAutoFit/>
          </a:bodyPr>
          <a:lstStyle/>
          <a:p>
            <a:pPr algn="l"/>
            <a:r>
              <a:rPr lang="en-US" sz="1400" b="1" noProof="0" dirty="0">
                <a:solidFill>
                  <a:schemeClr val="tx2"/>
                </a:solidFill>
                <a:latin typeface="Calibri" panose="020F0502020204030204" pitchFamily="34" charset="0"/>
              </a:rPr>
              <a:t>www.teachtoprotect.de</a:t>
            </a:r>
          </a:p>
        </p:txBody>
      </p:sp>
      <p:sp>
        <p:nvSpPr>
          <p:cNvPr id="9" name="Titel 8">
            <a:extLst>
              <a:ext uri="{FF2B5EF4-FFF2-40B4-BE49-F238E27FC236}">
                <a16:creationId xmlns:a16="http://schemas.microsoft.com/office/drawing/2014/main" id="{85DDF275-DC5D-E077-AD90-F0FF5BD85D83}"/>
              </a:ext>
            </a:extLst>
          </p:cNvPr>
          <p:cNvSpPr>
            <a:spLocks noGrp="1"/>
          </p:cNvSpPr>
          <p:nvPr>
            <p:ph type="title"/>
          </p:nvPr>
        </p:nvSpPr>
        <p:spPr>
          <a:xfrm>
            <a:off x="525600" y="673200"/>
            <a:ext cx="9121320" cy="360000"/>
          </a:xfrm>
        </p:spPr>
        <p:txBody>
          <a:bodyPr/>
          <a:lstStyle/>
          <a:p>
            <a:r>
              <a:rPr lang="de-DE"/>
              <a:t>Mastertitelformat bearbeiten</a:t>
            </a:r>
            <a:endParaRPr lang="de-DE" dirty="0"/>
          </a:p>
        </p:txBody>
      </p:sp>
      <p:sp>
        <p:nvSpPr>
          <p:cNvPr id="2" name="Fußzeilenplatzhalter 1">
            <a:extLst>
              <a:ext uri="{FF2B5EF4-FFF2-40B4-BE49-F238E27FC236}">
                <a16:creationId xmlns:a16="http://schemas.microsoft.com/office/drawing/2014/main" id="{58F45E2B-1987-CFEF-7213-FA89652C40D0}"/>
              </a:ext>
            </a:extLst>
          </p:cNvPr>
          <p:cNvSpPr>
            <a:spLocks noGrp="1"/>
          </p:cNvSpPr>
          <p:nvPr>
            <p:ph type="ftr" sz="quarter" idx="26"/>
          </p:nvPr>
        </p:nvSpPr>
        <p:spPr/>
        <p:txBody>
          <a:bodyPr/>
          <a:lstStyle/>
          <a:p>
            <a:endParaRPr lang="de-DE" dirty="0"/>
          </a:p>
        </p:txBody>
      </p:sp>
      <p:sp>
        <p:nvSpPr>
          <p:cNvPr id="5" name="Foliennummernplatzhalter 4">
            <a:extLst>
              <a:ext uri="{FF2B5EF4-FFF2-40B4-BE49-F238E27FC236}">
                <a16:creationId xmlns:a16="http://schemas.microsoft.com/office/drawing/2014/main" id="{C91B7634-6143-6E2D-8C0B-2DB274F680B9}"/>
              </a:ext>
            </a:extLst>
          </p:cNvPr>
          <p:cNvSpPr>
            <a:spLocks noGrp="1"/>
          </p:cNvSpPr>
          <p:nvPr>
            <p:ph type="sldNum" sz="quarter" idx="27"/>
          </p:nvPr>
        </p:nvSpPr>
        <p:spPr/>
        <p:txBody>
          <a:bodyPr/>
          <a:lstStyle/>
          <a:p>
            <a:fld id="{521AE3AC-DDCA-45D4-9B2A-A2DBEA872607}" type="slidenum">
              <a:rPr lang="de-DE" smtClean="0"/>
              <a:pPr/>
              <a:t>‹Nr.›</a:t>
            </a:fld>
            <a:endParaRPr lang="de-DE" dirty="0"/>
          </a:p>
        </p:txBody>
      </p:sp>
      <p:sp>
        <p:nvSpPr>
          <p:cNvPr id="3" name="Textplatzhalter 3">
            <a:extLst>
              <a:ext uri="{FF2B5EF4-FFF2-40B4-BE49-F238E27FC236}">
                <a16:creationId xmlns:a16="http://schemas.microsoft.com/office/drawing/2014/main" id="{C569D226-E5FE-34DC-B135-E785D4099BAF}"/>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3197954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chlussfolie">
    <p:bg>
      <p:bgPr>
        <a:solidFill>
          <a:schemeClr val="accent1"/>
        </a:solidFill>
        <a:effectLst/>
      </p:bgPr>
    </p:bg>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9304D8A6-D743-B71A-9BE0-BA195ED89556}"/>
              </a:ext>
            </a:extLst>
          </p:cNvPr>
          <p:cNvSpPr>
            <a:spLocks noGrp="1"/>
          </p:cNvSpPr>
          <p:nvPr>
            <p:ph type="ftr" sz="quarter" idx="10"/>
          </p:nvPr>
        </p:nvSpPr>
        <p:spPr>
          <a:xfrm>
            <a:off x="858713" y="6981774"/>
            <a:ext cx="9468000" cy="181500"/>
          </a:xfrm>
        </p:spPr>
        <p:txBody>
          <a:bodyPr/>
          <a:lstStyle>
            <a:lvl1pPr>
              <a:defRPr>
                <a:latin typeface="Calibri" panose="020F0502020204030204" pitchFamily="34" charset="0"/>
              </a:defRPr>
            </a:lvl1pPr>
          </a:lstStyle>
          <a:p>
            <a:endParaRPr lang="de-DE" dirty="0"/>
          </a:p>
        </p:txBody>
      </p:sp>
      <p:sp>
        <p:nvSpPr>
          <p:cNvPr id="5" name="Foliennummernplatzhalter 4">
            <a:extLst>
              <a:ext uri="{FF2B5EF4-FFF2-40B4-BE49-F238E27FC236}">
                <a16:creationId xmlns:a16="http://schemas.microsoft.com/office/drawing/2014/main" id="{457A756D-F73F-E3F7-86E9-13AB8EEF0199}"/>
              </a:ext>
            </a:extLst>
          </p:cNvPr>
          <p:cNvSpPr>
            <a:spLocks noGrp="1"/>
          </p:cNvSpPr>
          <p:nvPr>
            <p:ph type="sldNum" sz="quarter" idx="11"/>
          </p:nvPr>
        </p:nvSpPr>
        <p:spPr>
          <a:xfrm>
            <a:off x="527053" y="6981774"/>
            <a:ext cx="234947" cy="181500"/>
          </a:xfrm>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3" name="Titel 1">
            <a:extLst>
              <a:ext uri="{FF2B5EF4-FFF2-40B4-BE49-F238E27FC236}">
                <a16:creationId xmlns:a16="http://schemas.microsoft.com/office/drawing/2014/main" id="{766E7F99-2A92-6318-6F60-D1C3481ADB03}"/>
              </a:ext>
            </a:extLst>
          </p:cNvPr>
          <p:cNvSpPr>
            <a:spLocks noGrp="1"/>
          </p:cNvSpPr>
          <p:nvPr>
            <p:ph type="title" hasCustomPrompt="1"/>
          </p:nvPr>
        </p:nvSpPr>
        <p:spPr bwMode="gray">
          <a:xfrm>
            <a:off x="525600" y="1936857"/>
            <a:ext cx="5176700" cy="1631843"/>
          </a:xfrm>
        </p:spPr>
        <p:txBody>
          <a:bodyPr anchor="b"/>
          <a:lstStyle>
            <a:lvl1pPr>
              <a:lnSpc>
                <a:spcPct val="100000"/>
              </a:lnSpc>
              <a:defRPr sz="4000" b="0">
                <a:solidFill>
                  <a:schemeClr val="bg1"/>
                </a:solidFill>
                <a:latin typeface="Calibri" panose="020F0502020204030204" pitchFamily="34" charset="0"/>
              </a:defRPr>
            </a:lvl1pPr>
          </a:lstStyle>
          <a:p>
            <a:r>
              <a:rPr lang="de-DE" dirty="0"/>
              <a:t>Abschlussbotschaft hier einfügen</a:t>
            </a:r>
          </a:p>
        </p:txBody>
      </p:sp>
      <p:sp>
        <p:nvSpPr>
          <p:cNvPr id="10" name="Untertitel 6">
            <a:extLst>
              <a:ext uri="{FF2B5EF4-FFF2-40B4-BE49-F238E27FC236}">
                <a16:creationId xmlns:a16="http://schemas.microsoft.com/office/drawing/2014/main" id="{3EC48A66-829D-F817-D24F-A1C608C1452E}"/>
              </a:ext>
            </a:extLst>
          </p:cNvPr>
          <p:cNvSpPr txBox="1">
            <a:spLocks/>
          </p:cNvSpPr>
          <p:nvPr userDrawn="1"/>
        </p:nvSpPr>
        <p:spPr>
          <a:xfrm>
            <a:off x="527053" y="5843094"/>
            <a:ext cx="4248472" cy="303706"/>
          </a:xfrm>
          <a:prstGeom prst="rect">
            <a:avLst/>
          </a:prstGeom>
        </p:spPr>
        <p:txBody>
          <a:bodyPr lIns="0" tIns="0" rIns="0" bIns="0"/>
          <a:lstStyle>
            <a:lvl1pPr marL="216000" indent="-216000" algn="l" defTabSz="914400" rtl="0" eaLnBrk="1" latinLnBrk="0" hangingPunct="1">
              <a:spcBef>
                <a:spcPts val="600"/>
              </a:spcBef>
              <a:buFont typeface="Wingdings" panose="05000000000000000000" pitchFamily="2" charset="2"/>
              <a:buChar char="§"/>
              <a:tabLst/>
              <a:defRPr sz="2000" kern="1200">
                <a:solidFill>
                  <a:schemeClr val="accent1"/>
                </a:solidFill>
                <a:latin typeface="+mn-lt"/>
                <a:ea typeface="+mn-ea"/>
                <a:cs typeface="+mn-cs"/>
              </a:defRPr>
            </a:lvl1pPr>
            <a:lvl2pPr marL="432000" indent="-216000" algn="l" defTabSz="914400" rtl="0" eaLnBrk="1" latinLnBrk="0" hangingPunct="1">
              <a:spcBef>
                <a:spcPts val="300"/>
              </a:spcBef>
              <a:buFont typeface="Arial" panose="020B0604020202020204" pitchFamily="34" charset="0"/>
              <a:buChar char="•"/>
              <a:defRPr sz="2000" kern="1200">
                <a:solidFill>
                  <a:schemeClr val="accent1"/>
                </a:solidFill>
                <a:latin typeface="+mn-lt"/>
                <a:ea typeface="+mn-ea"/>
                <a:cs typeface="+mn-cs"/>
              </a:defRPr>
            </a:lvl2pPr>
            <a:lvl3pPr marL="648000" indent="-216000" algn="l" defTabSz="914400" rtl="0" eaLnBrk="1" latinLnBrk="0" hangingPunct="1">
              <a:spcBef>
                <a:spcPts val="0"/>
              </a:spcBef>
              <a:buFont typeface="Symbol" panose="05050102010706020507" pitchFamily="18" charset="2"/>
              <a:buChar char="-"/>
              <a:defRPr sz="1800" kern="1200">
                <a:solidFill>
                  <a:schemeClr val="accent1"/>
                </a:solidFill>
                <a:latin typeface="+mn-lt"/>
                <a:ea typeface="+mn-ea"/>
                <a:cs typeface="+mn-cs"/>
              </a:defRPr>
            </a:lvl3pPr>
            <a:lvl4pPr marL="1076325" indent="-269875" algn="l" defTabSz="914400" rtl="0" eaLnBrk="1" latinLnBrk="0" hangingPunct="1">
              <a:spcBef>
                <a:spcPct val="20000"/>
              </a:spcBef>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pPr>
            <a:r>
              <a:rPr lang="de-DE" dirty="0">
                <a:solidFill>
                  <a:schemeClr val="bg1"/>
                </a:solidFill>
              </a:rPr>
              <a:t>Sie haben Fragen zur Unterweisung?</a:t>
            </a:r>
          </a:p>
        </p:txBody>
      </p:sp>
      <p:sp>
        <p:nvSpPr>
          <p:cNvPr id="12" name="Name Placeholder">
            <a:extLst>
              <a:ext uri="{FF2B5EF4-FFF2-40B4-BE49-F238E27FC236}">
                <a16:creationId xmlns:a16="http://schemas.microsoft.com/office/drawing/2014/main" id="{FC18604A-11AF-6FEF-2C8A-73B057EED6E8}"/>
              </a:ext>
            </a:extLst>
          </p:cNvPr>
          <p:cNvSpPr>
            <a:spLocks noGrp="1"/>
          </p:cNvSpPr>
          <p:nvPr>
            <p:ph type="body" sz="quarter" idx="14" hasCustomPrompt="1"/>
          </p:nvPr>
        </p:nvSpPr>
        <p:spPr>
          <a:xfrm>
            <a:off x="5228236" y="5750678"/>
            <a:ext cx="2984700" cy="184832"/>
          </a:xfrm>
        </p:spPr>
        <p:txBody>
          <a:bodyPr anchor="ctr"/>
          <a:lstStyle>
            <a:lvl1pPr marL="0" indent="0">
              <a:buFontTx/>
              <a:buNone/>
              <a:defRPr sz="1200" b="1">
                <a:solidFill>
                  <a:schemeClr val="bg1"/>
                </a:solidFill>
                <a:latin typeface="Calibri" panose="020F0502020204030204" pitchFamily="34" charset="0"/>
              </a:defRPr>
            </a:lvl1pPr>
          </a:lstStyle>
          <a:p>
            <a:pPr lvl="0"/>
            <a:r>
              <a:rPr lang="en-US" noProof="0" dirty="0" err="1"/>
              <a:t>Kontaktdaten</a:t>
            </a:r>
            <a:r>
              <a:rPr lang="en-US" noProof="0" dirty="0"/>
              <a:t> </a:t>
            </a:r>
            <a:r>
              <a:rPr lang="en-US" noProof="0" dirty="0" err="1"/>
              <a:t>hier</a:t>
            </a:r>
            <a:r>
              <a:rPr lang="en-US" noProof="0" dirty="0"/>
              <a:t> </a:t>
            </a:r>
            <a:r>
              <a:rPr lang="en-US" noProof="0" dirty="0" err="1"/>
              <a:t>eintragen</a:t>
            </a:r>
            <a:endParaRPr lang="en-US" noProof="0" dirty="0"/>
          </a:p>
        </p:txBody>
      </p:sp>
      <p:sp>
        <p:nvSpPr>
          <p:cNvPr id="14" name="Textplatzhalter 13">
            <a:extLst>
              <a:ext uri="{FF2B5EF4-FFF2-40B4-BE49-F238E27FC236}">
                <a16:creationId xmlns:a16="http://schemas.microsoft.com/office/drawing/2014/main" id="{5CC23B73-D1BB-240F-C5F7-C6FDE827D196}"/>
              </a:ext>
            </a:extLst>
          </p:cNvPr>
          <p:cNvSpPr>
            <a:spLocks noGrp="1"/>
          </p:cNvSpPr>
          <p:nvPr>
            <p:ph type="body" sz="quarter" idx="15" hasCustomPrompt="1"/>
          </p:nvPr>
        </p:nvSpPr>
        <p:spPr>
          <a:xfrm>
            <a:off x="527050" y="6229351"/>
            <a:ext cx="4298950" cy="330200"/>
          </a:xfrm>
        </p:spPr>
        <p:txBody>
          <a:bodyPr lIns="0" tIns="0" rIns="0" bIns="0"/>
          <a:lstStyle>
            <a:lvl1pPr>
              <a:defRPr lang="de-DE" sz="2000" dirty="0">
                <a:solidFill>
                  <a:schemeClr val="bg1"/>
                </a:solidFill>
              </a:defRPr>
            </a:lvl1pPr>
          </a:lstStyle>
          <a:p>
            <a:pPr lvl="0" defTabSz="914400">
              <a:spcBef>
                <a:spcPts val="0"/>
              </a:spcBef>
              <a:buFont typeface="Wingdings" panose="05000000000000000000" pitchFamily="2" charset="2"/>
              <a:buNone/>
              <a:tabLst/>
            </a:pPr>
            <a:r>
              <a:rPr lang="de-DE" dirty="0"/>
              <a:t>Mailadresse hier eintragen</a:t>
            </a:r>
          </a:p>
        </p:txBody>
      </p:sp>
      <p:sp>
        <p:nvSpPr>
          <p:cNvPr id="15" name="Name Placeholder">
            <a:extLst>
              <a:ext uri="{FF2B5EF4-FFF2-40B4-BE49-F238E27FC236}">
                <a16:creationId xmlns:a16="http://schemas.microsoft.com/office/drawing/2014/main" id="{E501F8FF-D67C-F9E8-EC5A-956E1BE2B520}"/>
              </a:ext>
            </a:extLst>
          </p:cNvPr>
          <p:cNvSpPr>
            <a:spLocks noGrp="1"/>
          </p:cNvSpPr>
          <p:nvPr>
            <p:ph type="body" sz="quarter" idx="16" hasCustomPrompt="1"/>
          </p:nvPr>
        </p:nvSpPr>
        <p:spPr>
          <a:xfrm>
            <a:off x="5806693" y="5965503"/>
            <a:ext cx="2406242" cy="184832"/>
          </a:xfrm>
        </p:spPr>
        <p:txBody>
          <a:bodyPr anchor="ctr"/>
          <a:lstStyle>
            <a:lvl1pPr marL="0" indent="0">
              <a:buFontTx/>
              <a:buNone/>
              <a:defRPr sz="1200" b="1">
                <a:solidFill>
                  <a:schemeClr val="bg1"/>
                </a:solidFill>
                <a:latin typeface="Calibri" panose="020F0502020204030204" pitchFamily="34" charset="0"/>
              </a:defRPr>
            </a:lvl1pPr>
          </a:lstStyle>
          <a:p>
            <a:pPr lvl="0"/>
            <a:r>
              <a:rPr lang="en-US" noProof="0" dirty="0" err="1"/>
              <a:t>Adresse</a:t>
            </a:r>
            <a:r>
              <a:rPr lang="en-US" noProof="0" dirty="0"/>
              <a:t> </a:t>
            </a:r>
            <a:r>
              <a:rPr lang="en-US" noProof="0" dirty="0" err="1"/>
              <a:t>hier</a:t>
            </a:r>
            <a:r>
              <a:rPr lang="en-US" noProof="0" dirty="0"/>
              <a:t> </a:t>
            </a:r>
            <a:r>
              <a:rPr lang="en-US" noProof="0" dirty="0" err="1"/>
              <a:t>eintragen</a:t>
            </a:r>
            <a:endParaRPr lang="en-US" noProof="0" dirty="0"/>
          </a:p>
        </p:txBody>
      </p:sp>
      <p:sp>
        <p:nvSpPr>
          <p:cNvPr id="16" name="Name Placeholder">
            <a:extLst>
              <a:ext uri="{FF2B5EF4-FFF2-40B4-BE49-F238E27FC236}">
                <a16:creationId xmlns:a16="http://schemas.microsoft.com/office/drawing/2014/main" id="{AABE0740-D847-325C-6A3B-0565A4D68681}"/>
              </a:ext>
            </a:extLst>
          </p:cNvPr>
          <p:cNvSpPr>
            <a:spLocks noGrp="1"/>
          </p:cNvSpPr>
          <p:nvPr>
            <p:ph type="body" sz="quarter" idx="17" hasCustomPrompt="1"/>
          </p:nvPr>
        </p:nvSpPr>
        <p:spPr>
          <a:xfrm>
            <a:off x="5806693" y="6180328"/>
            <a:ext cx="2406242" cy="184832"/>
          </a:xfrm>
        </p:spPr>
        <p:txBody>
          <a:bodyPr anchor="ctr"/>
          <a:lstStyle>
            <a:lvl1pPr marL="0" indent="0">
              <a:buFontTx/>
              <a:buNone/>
              <a:defRPr sz="1200" b="1">
                <a:solidFill>
                  <a:schemeClr val="bg1"/>
                </a:solidFill>
                <a:latin typeface="Calibri" panose="020F0502020204030204" pitchFamily="34" charset="0"/>
              </a:defRPr>
            </a:lvl1pPr>
          </a:lstStyle>
          <a:p>
            <a:pPr lvl="0"/>
            <a:r>
              <a:rPr lang="en-US" noProof="0" dirty="0" err="1"/>
              <a:t>Telefonnummer</a:t>
            </a:r>
            <a:r>
              <a:rPr lang="en-US" noProof="0" dirty="0"/>
              <a:t> </a:t>
            </a:r>
            <a:r>
              <a:rPr lang="en-US" noProof="0" dirty="0" err="1"/>
              <a:t>hier</a:t>
            </a:r>
            <a:r>
              <a:rPr lang="en-US" noProof="0" dirty="0"/>
              <a:t> </a:t>
            </a:r>
            <a:r>
              <a:rPr lang="en-US" noProof="0" dirty="0" err="1"/>
              <a:t>eintragen</a:t>
            </a:r>
            <a:endParaRPr lang="en-US" noProof="0" dirty="0"/>
          </a:p>
        </p:txBody>
      </p:sp>
      <p:sp>
        <p:nvSpPr>
          <p:cNvPr id="17" name="Name Placeholder">
            <a:extLst>
              <a:ext uri="{FF2B5EF4-FFF2-40B4-BE49-F238E27FC236}">
                <a16:creationId xmlns:a16="http://schemas.microsoft.com/office/drawing/2014/main" id="{E25CFD99-7004-36BB-F088-058CEC647D0A}"/>
              </a:ext>
            </a:extLst>
          </p:cNvPr>
          <p:cNvSpPr>
            <a:spLocks noGrp="1"/>
          </p:cNvSpPr>
          <p:nvPr>
            <p:ph type="body" sz="quarter" idx="18" hasCustomPrompt="1"/>
          </p:nvPr>
        </p:nvSpPr>
        <p:spPr>
          <a:xfrm>
            <a:off x="5806693" y="6395152"/>
            <a:ext cx="2406242" cy="184832"/>
          </a:xfrm>
        </p:spPr>
        <p:txBody>
          <a:bodyPr anchor="ctr"/>
          <a:lstStyle>
            <a:lvl1pPr marL="0" indent="0">
              <a:buFontTx/>
              <a:buNone/>
              <a:defRPr sz="1200" b="1">
                <a:solidFill>
                  <a:schemeClr val="bg1"/>
                </a:solidFill>
                <a:latin typeface="Calibri" panose="020F0502020204030204" pitchFamily="34" charset="0"/>
              </a:defRPr>
            </a:lvl1pPr>
          </a:lstStyle>
          <a:p>
            <a:pPr lvl="0"/>
            <a:r>
              <a:rPr lang="en-US" noProof="0" dirty="0" err="1"/>
              <a:t>Faxnummer</a:t>
            </a:r>
            <a:r>
              <a:rPr lang="en-US" noProof="0" dirty="0"/>
              <a:t> </a:t>
            </a:r>
            <a:r>
              <a:rPr lang="en-US" noProof="0" dirty="0" err="1"/>
              <a:t>hier</a:t>
            </a:r>
            <a:r>
              <a:rPr lang="en-US" noProof="0" dirty="0"/>
              <a:t> </a:t>
            </a:r>
            <a:r>
              <a:rPr lang="en-US" noProof="0" dirty="0" err="1"/>
              <a:t>eintragen</a:t>
            </a:r>
            <a:endParaRPr lang="en-US" noProof="0" dirty="0"/>
          </a:p>
        </p:txBody>
      </p:sp>
      <p:sp>
        <p:nvSpPr>
          <p:cNvPr id="18" name="Textfeld 17">
            <a:extLst>
              <a:ext uri="{FF2B5EF4-FFF2-40B4-BE49-F238E27FC236}">
                <a16:creationId xmlns:a16="http://schemas.microsoft.com/office/drawing/2014/main" id="{E15A64C0-B59D-2E2F-DE77-E7DA494B7F7C}"/>
              </a:ext>
            </a:extLst>
          </p:cNvPr>
          <p:cNvSpPr txBox="1"/>
          <p:nvPr userDrawn="1"/>
        </p:nvSpPr>
        <p:spPr bwMode="gray">
          <a:xfrm>
            <a:off x="5228236" y="5965503"/>
            <a:ext cx="562964" cy="181297"/>
          </a:xfrm>
          <a:prstGeom prst="rect">
            <a:avLst/>
          </a:prstGeom>
        </p:spPr>
        <p:txBody>
          <a:bodyPr vert="horz" lIns="0" tIns="0" rIns="0" bIns="0" rtlCol="0" anchor="ctr">
            <a:noAutofit/>
          </a:bodyPr>
          <a:lstStyle>
            <a:lvl1pPr lvl="0" indent="0" defTabSz="914377">
              <a:lnSpc>
                <a:spcPct val="100000"/>
              </a:lnSpc>
              <a:spcBef>
                <a:spcPts val="400"/>
              </a:spcBef>
              <a:spcAft>
                <a:spcPts val="400"/>
              </a:spcAft>
              <a:buFontTx/>
              <a:buNone/>
              <a:defRPr sz="1200" b="1">
                <a:solidFill>
                  <a:schemeClr val="bg1"/>
                </a:solidFill>
                <a:latin typeface="Calibri" panose="020F0502020204030204" pitchFamily="34" charset="0"/>
              </a:defRPr>
            </a:lvl1pPr>
            <a:lvl2pPr marL="360000" indent="-360000" defTabSz="914377">
              <a:lnSpc>
                <a:spcPct val="100000"/>
              </a:lnSpc>
              <a:spcBef>
                <a:spcPts val="400"/>
              </a:spcBef>
              <a:spcAft>
                <a:spcPts val="400"/>
              </a:spcAft>
              <a:buClr>
                <a:schemeClr val="accent1"/>
              </a:buClr>
              <a:buSzPct val="115000"/>
              <a:buFont typeface="Symbol" panose="05050102010706020507" pitchFamily="18" charset="2"/>
              <a:buChar char="-"/>
              <a:defRPr sz="2400">
                <a:solidFill>
                  <a:schemeClr val="tx2"/>
                </a:solidFill>
              </a:defRPr>
            </a:lvl2pPr>
            <a:lvl3pPr marL="720000" indent="-360000" defTabSz="914377">
              <a:lnSpc>
                <a:spcPct val="100000"/>
              </a:lnSpc>
              <a:spcBef>
                <a:spcPts val="0"/>
              </a:spcBef>
              <a:spcAft>
                <a:spcPts val="400"/>
              </a:spcAft>
              <a:buClr>
                <a:schemeClr val="accent1"/>
              </a:buClr>
              <a:buFont typeface="Symbol" panose="05050102010706020507" pitchFamily="18" charset="2"/>
              <a:buChar char="-"/>
              <a:defRPr sz="2400">
                <a:solidFill>
                  <a:schemeClr val="tx2"/>
                </a:solidFill>
              </a:defRPr>
            </a:lvl3pPr>
            <a:lvl4pPr marL="360000" indent="-360000" defTabSz="914377">
              <a:lnSpc>
                <a:spcPct val="100000"/>
              </a:lnSpc>
              <a:spcBef>
                <a:spcPts val="0"/>
              </a:spcBef>
              <a:spcAft>
                <a:spcPts val="400"/>
              </a:spcAft>
              <a:buClr>
                <a:schemeClr val="accent1"/>
              </a:buClr>
              <a:buFontTx/>
              <a:buBlip>
                <a:blip r:embed="rId2">
                  <a:extLst>
                    <a:ext uri="{96DAC541-7B7A-43D3-8B79-37D633B846F1}">
                      <asvg:svgBlip xmlns:asvg="http://schemas.microsoft.com/office/drawing/2016/SVG/main" r:embed="rId3"/>
                    </a:ext>
                  </a:extLst>
                </a:blip>
              </a:buBlip>
              <a:defRPr sz="2400">
                <a:solidFill>
                  <a:schemeClr val="tx2"/>
                </a:solidFill>
              </a:defRPr>
            </a:lvl4pPr>
            <a:lvl5pPr marL="0" indent="0" defTabSz="914377">
              <a:lnSpc>
                <a:spcPct val="100000"/>
              </a:lnSpc>
              <a:spcBef>
                <a:spcPts val="400"/>
              </a:spcBef>
              <a:spcAft>
                <a:spcPts val="400"/>
              </a:spcAft>
              <a:buFont typeface="Arial" panose="020B0604020202020204" pitchFamily="34" charset="0"/>
              <a:buNone/>
              <a:defRPr sz="2400" b="1">
                <a:solidFill>
                  <a:schemeClr val="tx2"/>
                </a:solidFill>
              </a:defRPr>
            </a:lvl5pPr>
            <a:lvl6pPr marL="0" indent="0" defTabSz="914377">
              <a:lnSpc>
                <a:spcPct val="100000"/>
              </a:lnSpc>
              <a:spcBef>
                <a:spcPts val="400"/>
              </a:spcBef>
              <a:spcAft>
                <a:spcPts val="400"/>
              </a:spcAft>
              <a:buFont typeface="Arial" panose="020B0604020202020204" pitchFamily="34" charset="0"/>
              <a:buNone/>
              <a:defRPr sz="2400" b="1" cap="all" baseline="0">
                <a:solidFill>
                  <a:schemeClr val="accent1"/>
                </a:solidFill>
              </a:defRPr>
            </a:lvl6pPr>
            <a:lvl7pPr marL="0" indent="0" defTabSz="914377">
              <a:lnSpc>
                <a:spcPct val="100000"/>
              </a:lnSpc>
              <a:spcBef>
                <a:spcPts val="400"/>
              </a:spcBef>
              <a:spcAft>
                <a:spcPts val="400"/>
              </a:spcAft>
              <a:buFont typeface="Arial" panose="020B0604020202020204" pitchFamily="34" charset="0"/>
              <a:buNone/>
              <a:defRPr sz="2400" b="1" cap="all" baseline="0">
                <a:solidFill>
                  <a:schemeClr val="accent2"/>
                </a:solidFill>
              </a:defRPr>
            </a:lvl7pPr>
            <a:lvl8pPr marL="0" indent="0" defTabSz="914377">
              <a:lnSpc>
                <a:spcPct val="100000"/>
              </a:lnSpc>
              <a:spcBef>
                <a:spcPts val="400"/>
              </a:spcBef>
              <a:spcAft>
                <a:spcPts val="400"/>
              </a:spcAft>
              <a:buFont typeface="Arial" panose="020B0604020202020204" pitchFamily="34" charset="0"/>
              <a:buNone/>
              <a:defRPr sz="1400" b="0" cap="none" baseline="0">
                <a:solidFill>
                  <a:schemeClr val="tx2"/>
                </a:solidFill>
              </a:defRPr>
            </a:lvl8pPr>
            <a:lvl9pPr marL="0" indent="0" defTabSz="914377">
              <a:lnSpc>
                <a:spcPct val="100000"/>
              </a:lnSpc>
              <a:spcBef>
                <a:spcPts val="400"/>
              </a:spcBef>
              <a:spcAft>
                <a:spcPts val="400"/>
              </a:spcAft>
              <a:buFont typeface="Arial" panose="020B0604020202020204" pitchFamily="34" charset="0"/>
              <a:buNone/>
              <a:defRPr sz="1000"/>
            </a:lvl9pPr>
          </a:lstStyle>
          <a:p>
            <a:pPr lvl="0"/>
            <a:r>
              <a:rPr lang="de-DE" dirty="0"/>
              <a:t>Adresse:</a:t>
            </a:r>
          </a:p>
        </p:txBody>
      </p:sp>
      <p:sp>
        <p:nvSpPr>
          <p:cNvPr id="19" name="Textfeld 18">
            <a:extLst>
              <a:ext uri="{FF2B5EF4-FFF2-40B4-BE49-F238E27FC236}">
                <a16:creationId xmlns:a16="http://schemas.microsoft.com/office/drawing/2014/main" id="{30273B2F-A686-D687-D069-5D519B3CED89}"/>
              </a:ext>
            </a:extLst>
          </p:cNvPr>
          <p:cNvSpPr txBox="1"/>
          <p:nvPr userDrawn="1"/>
        </p:nvSpPr>
        <p:spPr bwMode="gray">
          <a:xfrm>
            <a:off x="5228236" y="6183863"/>
            <a:ext cx="562964" cy="181297"/>
          </a:xfrm>
          <a:prstGeom prst="rect">
            <a:avLst/>
          </a:prstGeom>
        </p:spPr>
        <p:txBody>
          <a:bodyPr vert="horz" lIns="0" tIns="0" rIns="0" bIns="0" rtlCol="0" anchor="ctr">
            <a:noAutofit/>
          </a:bodyPr>
          <a:lstStyle>
            <a:lvl1pPr lvl="0" indent="0" defTabSz="914377">
              <a:lnSpc>
                <a:spcPct val="100000"/>
              </a:lnSpc>
              <a:spcBef>
                <a:spcPts val="400"/>
              </a:spcBef>
              <a:spcAft>
                <a:spcPts val="400"/>
              </a:spcAft>
              <a:buFontTx/>
              <a:buNone/>
              <a:defRPr sz="1200" b="1">
                <a:solidFill>
                  <a:schemeClr val="bg1"/>
                </a:solidFill>
                <a:latin typeface="Calibri" panose="020F0502020204030204" pitchFamily="34" charset="0"/>
              </a:defRPr>
            </a:lvl1pPr>
            <a:lvl2pPr marL="360000" indent="-360000" defTabSz="914377">
              <a:lnSpc>
                <a:spcPct val="100000"/>
              </a:lnSpc>
              <a:spcBef>
                <a:spcPts val="400"/>
              </a:spcBef>
              <a:spcAft>
                <a:spcPts val="400"/>
              </a:spcAft>
              <a:buClr>
                <a:schemeClr val="accent1"/>
              </a:buClr>
              <a:buSzPct val="115000"/>
              <a:buFont typeface="Symbol" panose="05050102010706020507" pitchFamily="18" charset="2"/>
              <a:buChar char="-"/>
              <a:defRPr sz="2400">
                <a:solidFill>
                  <a:schemeClr val="tx2"/>
                </a:solidFill>
              </a:defRPr>
            </a:lvl2pPr>
            <a:lvl3pPr marL="720000" indent="-360000" defTabSz="914377">
              <a:lnSpc>
                <a:spcPct val="100000"/>
              </a:lnSpc>
              <a:spcBef>
                <a:spcPts val="0"/>
              </a:spcBef>
              <a:spcAft>
                <a:spcPts val="400"/>
              </a:spcAft>
              <a:buClr>
                <a:schemeClr val="accent1"/>
              </a:buClr>
              <a:buFont typeface="Symbol" panose="05050102010706020507" pitchFamily="18" charset="2"/>
              <a:buChar char="-"/>
              <a:defRPr sz="2400">
                <a:solidFill>
                  <a:schemeClr val="tx2"/>
                </a:solidFill>
              </a:defRPr>
            </a:lvl3pPr>
            <a:lvl4pPr marL="360000" indent="-360000" defTabSz="914377">
              <a:lnSpc>
                <a:spcPct val="100000"/>
              </a:lnSpc>
              <a:spcBef>
                <a:spcPts val="0"/>
              </a:spcBef>
              <a:spcAft>
                <a:spcPts val="400"/>
              </a:spcAft>
              <a:buClr>
                <a:schemeClr val="accent1"/>
              </a:buClr>
              <a:buFontTx/>
              <a:buBlip>
                <a:blip r:embed="rId2">
                  <a:extLst>
                    <a:ext uri="{96DAC541-7B7A-43D3-8B79-37D633B846F1}">
                      <asvg:svgBlip xmlns:asvg="http://schemas.microsoft.com/office/drawing/2016/SVG/main" r:embed="rId3"/>
                    </a:ext>
                  </a:extLst>
                </a:blip>
              </a:buBlip>
              <a:defRPr sz="2400">
                <a:solidFill>
                  <a:schemeClr val="tx2"/>
                </a:solidFill>
              </a:defRPr>
            </a:lvl4pPr>
            <a:lvl5pPr marL="0" indent="0" defTabSz="914377">
              <a:lnSpc>
                <a:spcPct val="100000"/>
              </a:lnSpc>
              <a:spcBef>
                <a:spcPts val="400"/>
              </a:spcBef>
              <a:spcAft>
                <a:spcPts val="400"/>
              </a:spcAft>
              <a:buFont typeface="Arial" panose="020B0604020202020204" pitchFamily="34" charset="0"/>
              <a:buNone/>
              <a:defRPr sz="2400" b="1">
                <a:solidFill>
                  <a:schemeClr val="tx2"/>
                </a:solidFill>
              </a:defRPr>
            </a:lvl5pPr>
            <a:lvl6pPr marL="0" indent="0" defTabSz="914377">
              <a:lnSpc>
                <a:spcPct val="100000"/>
              </a:lnSpc>
              <a:spcBef>
                <a:spcPts val="400"/>
              </a:spcBef>
              <a:spcAft>
                <a:spcPts val="400"/>
              </a:spcAft>
              <a:buFont typeface="Arial" panose="020B0604020202020204" pitchFamily="34" charset="0"/>
              <a:buNone/>
              <a:defRPr sz="2400" b="1" cap="all" baseline="0">
                <a:solidFill>
                  <a:schemeClr val="accent1"/>
                </a:solidFill>
              </a:defRPr>
            </a:lvl6pPr>
            <a:lvl7pPr marL="0" indent="0" defTabSz="914377">
              <a:lnSpc>
                <a:spcPct val="100000"/>
              </a:lnSpc>
              <a:spcBef>
                <a:spcPts val="400"/>
              </a:spcBef>
              <a:spcAft>
                <a:spcPts val="400"/>
              </a:spcAft>
              <a:buFont typeface="Arial" panose="020B0604020202020204" pitchFamily="34" charset="0"/>
              <a:buNone/>
              <a:defRPr sz="2400" b="1" cap="all" baseline="0">
                <a:solidFill>
                  <a:schemeClr val="accent2"/>
                </a:solidFill>
              </a:defRPr>
            </a:lvl7pPr>
            <a:lvl8pPr marL="0" indent="0" defTabSz="914377">
              <a:lnSpc>
                <a:spcPct val="100000"/>
              </a:lnSpc>
              <a:spcBef>
                <a:spcPts val="400"/>
              </a:spcBef>
              <a:spcAft>
                <a:spcPts val="400"/>
              </a:spcAft>
              <a:buFont typeface="Arial" panose="020B0604020202020204" pitchFamily="34" charset="0"/>
              <a:buNone/>
              <a:defRPr sz="1400" b="0" cap="none" baseline="0">
                <a:solidFill>
                  <a:schemeClr val="tx2"/>
                </a:solidFill>
              </a:defRPr>
            </a:lvl8pPr>
            <a:lvl9pPr marL="0" indent="0" defTabSz="914377">
              <a:lnSpc>
                <a:spcPct val="100000"/>
              </a:lnSpc>
              <a:spcBef>
                <a:spcPts val="400"/>
              </a:spcBef>
              <a:spcAft>
                <a:spcPts val="400"/>
              </a:spcAft>
              <a:buFont typeface="Arial" panose="020B0604020202020204" pitchFamily="34" charset="0"/>
              <a:buNone/>
              <a:defRPr sz="1000"/>
            </a:lvl9pPr>
          </a:lstStyle>
          <a:p>
            <a:pPr lvl="0"/>
            <a:r>
              <a:rPr lang="de-DE" dirty="0"/>
              <a:t>Tel.:</a:t>
            </a:r>
          </a:p>
        </p:txBody>
      </p:sp>
      <p:sp>
        <p:nvSpPr>
          <p:cNvPr id="20" name="Textfeld 19">
            <a:extLst>
              <a:ext uri="{FF2B5EF4-FFF2-40B4-BE49-F238E27FC236}">
                <a16:creationId xmlns:a16="http://schemas.microsoft.com/office/drawing/2014/main" id="{7DB65432-1856-15EF-0E0C-061CF8F22433}"/>
              </a:ext>
            </a:extLst>
          </p:cNvPr>
          <p:cNvSpPr txBox="1"/>
          <p:nvPr userDrawn="1"/>
        </p:nvSpPr>
        <p:spPr bwMode="gray">
          <a:xfrm>
            <a:off x="5228236" y="6398687"/>
            <a:ext cx="562964" cy="181297"/>
          </a:xfrm>
          <a:prstGeom prst="rect">
            <a:avLst/>
          </a:prstGeom>
        </p:spPr>
        <p:txBody>
          <a:bodyPr vert="horz" lIns="0" tIns="0" rIns="0" bIns="0" rtlCol="0" anchor="ctr">
            <a:noAutofit/>
          </a:bodyPr>
          <a:lstStyle>
            <a:lvl1pPr lvl="0" indent="0" defTabSz="914377">
              <a:lnSpc>
                <a:spcPct val="100000"/>
              </a:lnSpc>
              <a:spcBef>
                <a:spcPts val="400"/>
              </a:spcBef>
              <a:spcAft>
                <a:spcPts val="400"/>
              </a:spcAft>
              <a:buFontTx/>
              <a:buNone/>
              <a:defRPr sz="1200" b="1">
                <a:solidFill>
                  <a:schemeClr val="bg1"/>
                </a:solidFill>
                <a:latin typeface="Calibri" panose="020F0502020204030204" pitchFamily="34" charset="0"/>
              </a:defRPr>
            </a:lvl1pPr>
            <a:lvl2pPr marL="360000" indent="-360000" defTabSz="914377">
              <a:lnSpc>
                <a:spcPct val="100000"/>
              </a:lnSpc>
              <a:spcBef>
                <a:spcPts val="400"/>
              </a:spcBef>
              <a:spcAft>
                <a:spcPts val="400"/>
              </a:spcAft>
              <a:buClr>
                <a:schemeClr val="accent1"/>
              </a:buClr>
              <a:buSzPct val="115000"/>
              <a:buFont typeface="Symbol" panose="05050102010706020507" pitchFamily="18" charset="2"/>
              <a:buChar char="-"/>
              <a:defRPr sz="2400">
                <a:solidFill>
                  <a:schemeClr val="tx2"/>
                </a:solidFill>
              </a:defRPr>
            </a:lvl2pPr>
            <a:lvl3pPr marL="720000" indent="-360000" defTabSz="914377">
              <a:lnSpc>
                <a:spcPct val="100000"/>
              </a:lnSpc>
              <a:spcBef>
                <a:spcPts val="0"/>
              </a:spcBef>
              <a:spcAft>
                <a:spcPts val="400"/>
              </a:spcAft>
              <a:buClr>
                <a:schemeClr val="accent1"/>
              </a:buClr>
              <a:buFont typeface="Symbol" panose="05050102010706020507" pitchFamily="18" charset="2"/>
              <a:buChar char="-"/>
              <a:defRPr sz="2400">
                <a:solidFill>
                  <a:schemeClr val="tx2"/>
                </a:solidFill>
              </a:defRPr>
            </a:lvl3pPr>
            <a:lvl4pPr marL="360000" indent="-360000" defTabSz="914377">
              <a:lnSpc>
                <a:spcPct val="100000"/>
              </a:lnSpc>
              <a:spcBef>
                <a:spcPts val="0"/>
              </a:spcBef>
              <a:spcAft>
                <a:spcPts val="400"/>
              </a:spcAft>
              <a:buClr>
                <a:schemeClr val="accent1"/>
              </a:buClr>
              <a:buFontTx/>
              <a:buBlip>
                <a:blip r:embed="rId2">
                  <a:extLst>
                    <a:ext uri="{96DAC541-7B7A-43D3-8B79-37D633B846F1}">
                      <asvg:svgBlip xmlns:asvg="http://schemas.microsoft.com/office/drawing/2016/SVG/main" r:embed="rId3"/>
                    </a:ext>
                  </a:extLst>
                </a:blip>
              </a:buBlip>
              <a:defRPr sz="2400">
                <a:solidFill>
                  <a:schemeClr val="tx2"/>
                </a:solidFill>
              </a:defRPr>
            </a:lvl4pPr>
            <a:lvl5pPr marL="0" indent="0" defTabSz="914377">
              <a:lnSpc>
                <a:spcPct val="100000"/>
              </a:lnSpc>
              <a:spcBef>
                <a:spcPts val="400"/>
              </a:spcBef>
              <a:spcAft>
                <a:spcPts val="400"/>
              </a:spcAft>
              <a:buFont typeface="Arial" panose="020B0604020202020204" pitchFamily="34" charset="0"/>
              <a:buNone/>
              <a:defRPr sz="2400" b="1">
                <a:solidFill>
                  <a:schemeClr val="tx2"/>
                </a:solidFill>
              </a:defRPr>
            </a:lvl5pPr>
            <a:lvl6pPr marL="0" indent="0" defTabSz="914377">
              <a:lnSpc>
                <a:spcPct val="100000"/>
              </a:lnSpc>
              <a:spcBef>
                <a:spcPts val="400"/>
              </a:spcBef>
              <a:spcAft>
                <a:spcPts val="400"/>
              </a:spcAft>
              <a:buFont typeface="Arial" panose="020B0604020202020204" pitchFamily="34" charset="0"/>
              <a:buNone/>
              <a:defRPr sz="2400" b="1" cap="all" baseline="0">
                <a:solidFill>
                  <a:schemeClr val="accent1"/>
                </a:solidFill>
              </a:defRPr>
            </a:lvl6pPr>
            <a:lvl7pPr marL="0" indent="0" defTabSz="914377">
              <a:lnSpc>
                <a:spcPct val="100000"/>
              </a:lnSpc>
              <a:spcBef>
                <a:spcPts val="400"/>
              </a:spcBef>
              <a:spcAft>
                <a:spcPts val="400"/>
              </a:spcAft>
              <a:buFont typeface="Arial" panose="020B0604020202020204" pitchFamily="34" charset="0"/>
              <a:buNone/>
              <a:defRPr sz="2400" b="1" cap="all" baseline="0">
                <a:solidFill>
                  <a:schemeClr val="accent2"/>
                </a:solidFill>
              </a:defRPr>
            </a:lvl7pPr>
            <a:lvl8pPr marL="0" indent="0" defTabSz="914377">
              <a:lnSpc>
                <a:spcPct val="100000"/>
              </a:lnSpc>
              <a:spcBef>
                <a:spcPts val="400"/>
              </a:spcBef>
              <a:spcAft>
                <a:spcPts val="400"/>
              </a:spcAft>
              <a:buFont typeface="Arial" panose="020B0604020202020204" pitchFamily="34" charset="0"/>
              <a:buNone/>
              <a:defRPr sz="1400" b="0" cap="none" baseline="0">
                <a:solidFill>
                  <a:schemeClr val="tx2"/>
                </a:solidFill>
              </a:defRPr>
            </a:lvl8pPr>
            <a:lvl9pPr marL="0" indent="0" defTabSz="914377">
              <a:lnSpc>
                <a:spcPct val="100000"/>
              </a:lnSpc>
              <a:spcBef>
                <a:spcPts val="400"/>
              </a:spcBef>
              <a:spcAft>
                <a:spcPts val="400"/>
              </a:spcAft>
              <a:buFont typeface="Arial" panose="020B0604020202020204" pitchFamily="34" charset="0"/>
              <a:buNone/>
              <a:defRPr sz="1000"/>
            </a:lvl9pPr>
          </a:lstStyle>
          <a:p>
            <a:pPr lvl="0"/>
            <a:r>
              <a:rPr lang="de-DE" dirty="0"/>
              <a:t>Fax:</a:t>
            </a:r>
          </a:p>
        </p:txBody>
      </p:sp>
    </p:spTree>
    <p:extLst>
      <p:ext uri="{BB962C8B-B14F-4D97-AF65-F5344CB8AC3E}">
        <p14:creationId xmlns:p14="http://schemas.microsoft.com/office/powerpoint/2010/main" val="2611772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2EC40EB5-E79F-DD21-5FB1-C9FF5082621C}"/>
              </a:ext>
            </a:extLst>
          </p:cNvPr>
          <p:cNvSpPr txBox="1">
            <a:spLocks/>
          </p:cNvSpPr>
          <p:nvPr userDrawn="1"/>
        </p:nvSpPr>
        <p:spPr bwMode="gray">
          <a:xfrm>
            <a:off x="525600" y="673200"/>
            <a:ext cx="9121320" cy="360001"/>
          </a:xfrm>
          <a:prstGeom prst="rect">
            <a:avLst/>
          </a:prstGeom>
        </p:spPr>
        <p:txBody>
          <a:bodyPr vert="horz" lIns="0" tIns="0" rIns="0" bIns="0" rtlCol="0" anchor="t" anchorCtr="0">
            <a:noAutofit/>
          </a:bodyPr>
          <a:lstStyle>
            <a:lvl1pPr defTabSz="914377">
              <a:lnSpc>
                <a:spcPct val="90000"/>
              </a:lnSpc>
              <a:spcBef>
                <a:spcPct val="0"/>
              </a:spcBef>
              <a:buNone/>
              <a:defRPr sz="2400" b="0" cap="all" baseline="0">
                <a:solidFill>
                  <a:schemeClr val="tx2"/>
                </a:solidFill>
                <a:latin typeface="+mj-lt"/>
                <a:ea typeface="+mj-ea"/>
                <a:cs typeface="+mj-cs"/>
              </a:defRPr>
            </a:lvl1pPr>
          </a:lstStyle>
          <a:p>
            <a:pPr lvl="0"/>
            <a:r>
              <a:rPr lang="de-DE" dirty="0"/>
              <a:t>Disclaimer</a:t>
            </a:r>
          </a:p>
        </p:txBody>
      </p:sp>
      <p:sp>
        <p:nvSpPr>
          <p:cNvPr id="3" name="Fußzeilenplatzhalter 2">
            <a:extLst>
              <a:ext uri="{FF2B5EF4-FFF2-40B4-BE49-F238E27FC236}">
                <a16:creationId xmlns:a16="http://schemas.microsoft.com/office/drawing/2014/main" id="{BD6DB46E-FD75-FFAB-8FCC-3764084F616A}"/>
              </a:ext>
            </a:extLst>
          </p:cNvPr>
          <p:cNvSpPr>
            <a:spLocks noGrp="1"/>
          </p:cNvSpPr>
          <p:nvPr>
            <p:ph type="ftr" sz="quarter" idx="10"/>
          </p:nvPr>
        </p:nvSpPr>
        <p:spPr/>
        <p:txBody>
          <a:bodyPr/>
          <a:lstStyle/>
          <a:p>
            <a:endParaRPr lang="de-DE" dirty="0"/>
          </a:p>
        </p:txBody>
      </p:sp>
      <p:sp>
        <p:nvSpPr>
          <p:cNvPr id="4" name="Foliennummernplatzhalter 3">
            <a:extLst>
              <a:ext uri="{FF2B5EF4-FFF2-40B4-BE49-F238E27FC236}">
                <a16:creationId xmlns:a16="http://schemas.microsoft.com/office/drawing/2014/main" id="{47F97A3C-FBCF-2707-8B6C-8C60DEAAD070}"/>
              </a:ext>
            </a:extLst>
          </p:cNvPr>
          <p:cNvSpPr>
            <a:spLocks noGrp="1"/>
          </p:cNvSpPr>
          <p:nvPr>
            <p:ph type="sldNum" sz="quarter" idx="11"/>
          </p:nvPr>
        </p:nvSpPr>
        <p:spPr/>
        <p:txBody>
          <a:bodyPr/>
          <a:lstStyle/>
          <a:p>
            <a:fld id="{521AE3AC-DDCA-45D4-9B2A-A2DBEA872607}" type="slidenum">
              <a:rPr lang="de-DE" smtClean="0"/>
              <a:pPr/>
              <a:t>‹Nr.›</a:t>
            </a:fld>
            <a:endParaRPr lang="de-DE" dirty="0"/>
          </a:p>
        </p:txBody>
      </p:sp>
      <p:sp>
        <p:nvSpPr>
          <p:cNvPr id="2" name="Textfeld 1">
            <a:extLst>
              <a:ext uri="{FF2B5EF4-FFF2-40B4-BE49-F238E27FC236}">
                <a16:creationId xmlns:a16="http://schemas.microsoft.com/office/drawing/2014/main" id="{FCCD0E53-2E3C-83A3-332C-A1EE033105EF}"/>
              </a:ext>
            </a:extLst>
          </p:cNvPr>
          <p:cNvSpPr txBox="1"/>
          <p:nvPr userDrawn="1"/>
        </p:nvSpPr>
        <p:spPr>
          <a:xfrm>
            <a:off x="527052" y="4472381"/>
            <a:ext cx="11145835" cy="1620444"/>
          </a:xfrm>
          <a:prstGeom prst="rect">
            <a:avLst/>
          </a:prstGeom>
          <a:noFill/>
          <a:ln>
            <a:noFill/>
          </a:ln>
        </p:spPr>
        <p:txBody>
          <a:bodyPr rot="0" spcFirstLastPara="0" vertOverflow="overflow" horzOverflow="overflow" vert="horz" wrap="square" lIns="0" tIns="0" rIns="0" bIns="0" numCol="1" spcCol="0" rtlCol="0" fromWordArt="0" anchor="b" anchorCtr="0" forceAA="0" compatLnSpc="1">
            <a:prstTxWarp prst="textNoShape">
              <a:avLst/>
            </a:prstTxWarp>
            <a:spAutoFit/>
          </a:bodyPr>
          <a:lstStyle/>
          <a:p>
            <a:pPr>
              <a:lnSpc>
                <a:spcPct val="90000"/>
              </a:lnSpc>
              <a:spcBef>
                <a:spcPts val="0"/>
              </a:spcBef>
            </a:pPr>
            <a:r>
              <a:rPr lang="de-CH" sz="900" b="0" u="none" dirty="0">
                <a:solidFill>
                  <a:schemeClr val="tx2"/>
                </a:solidFill>
                <a:latin typeface="+mn-lt"/>
                <a:ea typeface="+mn-ea"/>
                <a:cs typeface="+mn-cs"/>
              </a:rPr>
              <a:t>Bildnachweis: </a:t>
            </a:r>
          </a:p>
          <a:p>
            <a:pPr>
              <a:lnSpc>
                <a:spcPct val="90000"/>
              </a:lnSpc>
              <a:spcBef>
                <a:spcPts val="0"/>
              </a:spcBef>
            </a:pPr>
            <a:r>
              <a:rPr lang="de-CH" sz="900" dirty="0">
                <a:solidFill>
                  <a:schemeClr val="tx2"/>
                </a:solidFill>
                <a:latin typeface="+mn-lt"/>
                <a:ea typeface="+mn-ea"/>
                <a:cs typeface="+mn-cs"/>
              </a:rPr>
              <a:t>Sofern nicht anders angegeben, Pixabay.com mit freier kommerzieller Nutzung ohne Nennung des Fotografen</a:t>
            </a:r>
          </a:p>
          <a:p>
            <a:pPr>
              <a:lnSpc>
                <a:spcPct val="90000"/>
              </a:lnSpc>
              <a:spcBef>
                <a:spcPts val="0"/>
              </a:spcBef>
            </a:pPr>
            <a:endParaRPr lang="de-CH" sz="900" b="1" u="sng" dirty="0">
              <a:solidFill>
                <a:schemeClr val="tx2"/>
              </a:solidFill>
              <a:latin typeface="+mn-lt"/>
              <a:ea typeface="+mn-ea"/>
              <a:cs typeface="+mn-cs"/>
            </a:endParaRPr>
          </a:p>
          <a:p>
            <a:pPr marL="0" algn="l" defTabSz="914400" rtl="0" eaLnBrk="1" latinLnBrk="0" hangingPunct="1">
              <a:lnSpc>
                <a:spcPct val="90000"/>
              </a:lnSpc>
              <a:spcBef>
                <a:spcPts val="0"/>
              </a:spcBef>
            </a:pPr>
            <a:r>
              <a:rPr lang="de-CH" sz="900" b="0" u="none" kern="1200" dirty="0">
                <a:solidFill>
                  <a:schemeClr val="tx2"/>
                </a:solidFill>
                <a:latin typeface="+mn-lt"/>
                <a:ea typeface="+mn-ea"/>
                <a:cs typeface="+mn-cs"/>
              </a:rPr>
              <a:t>Urheberrecht:</a:t>
            </a:r>
          </a:p>
          <a:p>
            <a:pPr>
              <a:lnSpc>
                <a:spcPct val="90000"/>
              </a:lnSpc>
              <a:spcBef>
                <a:spcPts val="0"/>
              </a:spcBef>
            </a:pPr>
            <a:r>
              <a:rPr lang="de-CH" sz="900" dirty="0">
                <a:solidFill>
                  <a:schemeClr val="tx2"/>
                </a:solidFill>
                <a:latin typeface="+mn-lt"/>
                <a:ea typeface="+mn-ea"/>
                <a:cs typeface="+mn-cs"/>
              </a:rPr>
              <a:t>Nachdruck, Vervielfältigung, (Weiter)-Bearbeitung – auch auszugsweise – und / oder Weiterleitung an Dritte ist urheberrechtlich nicht gestattet.</a:t>
            </a:r>
            <a:r>
              <a:rPr lang="de-DE" sz="900" dirty="0">
                <a:solidFill>
                  <a:schemeClr val="tx2"/>
                </a:solidFill>
                <a:latin typeface="+mn-lt"/>
                <a:ea typeface="+mn-ea"/>
                <a:cs typeface="+mn-cs"/>
              </a:rPr>
              <a:t> Nachdruck, Vervielfältigung, (Weiter)-Bearbeitung – auch auszugsweise – und / oder Weiterleitung an Dritte ist urheberrechtlich nicht gestattet. </a:t>
            </a:r>
            <a:endParaRPr lang="de-CH" sz="900" dirty="0">
              <a:solidFill>
                <a:schemeClr val="tx2"/>
              </a:solidFill>
              <a:latin typeface="+mn-lt"/>
              <a:ea typeface="+mn-ea"/>
              <a:cs typeface="+mn-cs"/>
            </a:endParaRPr>
          </a:p>
          <a:p>
            <a:pPr>
              <a:lnSpc>
                <a:spcPct val="90000"/>
              </a:lnSpc>
              <a:spcBef>
                <a:spcPts val="0"/>
              </a:spcBef>
            </a:pPr>
            <a:endParaRPr lang="de-CH" sz="900" dirty="0">
              <a:solidFill>
                <a:schemeClr val="tx2"/>
              </a:solidFill>
              <a:latin typeface="+mn-lt"/>
              <a:ea typeface="+mn-ea"/>
              <a:cs typeface="+mn-cs"/>
            </a:endParaRPr>
          </a:p>
          <a:p>
            <a:pPr marL="0" algn="l" defTabSz="914400" rtl="0" eaLnBrk="1" latinLnBrk="0" hangingPunct="1">
              <a:lnSpc>
                <a:spcPct val="90000"/>
              </a:lnSpc>
              <a:spcBef>
                <a:spcPts val="0"/>
              </a:spcBef>
            </a:pPr>
            <a:r>
              <a:rPr lang="de-CH" sz="900" b="0" u="none" kern="1200" dirty="0">
                <a:solidFill>
                  <a:schemeClr val="tx2"/>
                </a:solidFill>
                <a:latin typeface="+mn-lt"/>
                <a:ea typeface="+mn-ea"/>
                <a:cs typeface="+mn-cs"/>
              </a:rPr>
              <a:t>Haftungsausschluss:</a:t>
            </a:r>
          </a:p>
          <a:p>
            <a:pPr>
              <a:lnSpc>
                <a:spcPct val="90000"/>
              </a:lnSpc>
              <a:spcBef>
                <a:spcPts val="0"/>
              </a:spcBef>
            </a:pPr>
            <a:r>
              <a:rPr lang="de-DE" sz="900" dirty="0">
                <a:solidFill>
                  <a:schemeClr val="tx2"/>
                </a:solidFill>
                <a:latin typeface="+mn-lt"/>
                <a:ea typeface="+mn-ea"/>
                <a:cs typeface="+mn-cs"/>
              </a:rPr>
              <a:t>Die im Rahmen dieser Präsentation zur Verfügung gestellten Informationen können naturgemäß weder allumfassend noch auf die speziellen Bedürfnisse eines bestimmten Einzelfalls zugeschnitten sein. Sie begründen daher keine Beratung bzw. andere Form rechtsverbindlicher Auskunft. Diese Präsentation beruht auf dem Rechtsstand zum Zeitpunkt des Datums dieser Präsentation und gibt unsere Interpretation der relevanten gesetzlichen Bestimmungen und die hierzu ergangene Rechtsprechung wieder. Im Zeitablauf treten Änderungen bei Gesetzen, der Interpretation von Rechtsquellen sowie in der Rechtsprechung ein. Derartige Änderungen können eine Fortschreibung dieser Präsentation erforderlich machen. Wir weisen ausdrücklich darauf hin, dass wir ohne gesonderten Auftrag nicht verpflichtet sind, diese Präsentation aufgrund einer Änderung der zugrunde liegenden Fakten bzw. Annahmen oder Änderungen in der Gesetzgebung oder Rechtsprechung zu überprüfen und gegebenenfalls fortzuschreiben.</a:t>
            </a:r>
            <a:endParaRPr lang="de-CH" sz="400" dirty="0">
              <a:solidFill>
                <a:schemeClr val="tx2"/>
              </a:solidFill>
              <a:latin typeface="+mn-lt"/>
            </a:endParaRPr>
          </a:p>
        </p:txBody>
      </p:sp>
    </p:spTree>
    <p:extLst>
      <p:ext uri="{BB962C8B-B14F-4D97-AF65-F5344CB8AC3E}">
        <p14:creationId xmlns:p14="http://schemas.microsoft.com/office/powerpoint/2010/main" val="2351166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 für Fotos">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6B134BF7-ABF4-4412-A4F4-0A3424E5488B}"/>
              </a:ext>
            </a:extLst>
          </p:cNvPr>
          <p:cNvSpPr>
            <a:spLocks noGrp="1"/>
          </p:cNvSpPr>
          <p:nvPr>
            <p:ph type="pic" sz="quarter" idx="23" hasCustomPrompt="1"/>
          </p:nvPr>
        </p:nvSpPr>
        <p:spPr bwMode="gray">
          <a:xfrm>
            <a:off x="6089072" y="1600200"/>
            <a:ext cx="6102927" cy="4826549"/>
          </a:xfrm>
          <a:pattFill prst="ltUpDiag">
            <a:fgClr>
              <a:schemeClr val="bg2"/>
            </a:fgClr>
            <a:bgClr>
              <a:schemeClr val="bg1"/>
            </a:bgClr>
          </a:pattFill>
        </p:spPr>
        <p:txBody>
          <a:bodyPr tIns="108000" anchor="t"/>
          <a:lstStyle>
            <a:lvl1pPr marL="0" marR="0" indent="0" algn="ctr" defTabSz="914377" rtl="0" eaLnBrk="1" fontAlgn="auto" latinLnBrk="0" hangingPunct="1">
              <a:lnSpc>
                <a:spcPct val="100000"/>
              </a:lnSpc>
              <a:spcBef>
                <a:spcPts val="400"/>
              </a:spcBef>
              <a:spcAft>
                <a:spcPts val="400"/>
              </a:spcAft>
              <a:buClrTx/>
              <a:buSzTx/>
              <a:buFont typeface="Arial" panose="020B0604020202020204" pitchFamily="34" charset="0"/>
              <a:buNone/>
              <a:tabLst/>
              <a:defRPr>
                <a:latin typeface="Calibri" panose="020F0502020204030204" pitchFamily="34" charset="0"/>
              </a:defRPr>
            </a:lvl1pPr>
          </a:lstStyle>
          <a:p>
            <a:pPr marL="0" marR="0" lvl="0" indent="0" algn="ctr" defTabSz="914377" rtl="0" eaLnBrk="1" fontAlgn="auto" latinLnBrk="0" hangingPunct="1">
              <a:lnSpc>
                <a:spcPct val="100000"/>
              </a:lnSpc>
              <a:spcBef>
                <a:spcPts val="400"/>
              </a:spcBef>
              <a:spcAft>
                <a:spcPts val="400"/>
              </a:spcAft>
              <a:buClrTx/>
              <a:buSzTx/>
              <a:buFont typeface="Arial" panose="020B0604020202020204" pitchFamily="34" charset="0"/>
              <a:buNone/>
              <a:tabLst/>
              <a:defRPr/>
            </a:pPr>
            <a:r>
              <a:rPr lang="de-DE" dirty="0"/>
              <a:t>Platzhalter anklicken und über Einfügen </a:t>
            </a:r>
            <a:r>
              <a:rPr lang="de-DE" dirty="0">
                <a:sym typeface="Wingdings" panose="05000000000000000000" pitchFamily="2" charset="2"/>
              </a:rPr>
              <a:t>-&gt; </a:t>
            </a:r>
            <a:r>
              <a:rPr lang="de-DE" dirty="0"/>
              <a:t>Bilder  gewünschtes Bild wählen oder aus der Zwischenablage einfügen</a:t>
            </a:r>
          </a:p>
          <a:p>
            <a:endParaRPr lang="de-DE" dirty="0"/>
          </a:p>
        </p:txBody>
      </p:sp>
      <p:sp>
        <p:nvSpPr>
          <p:cNvPr id="2" name="Titel 1">
            <a:extLst>
              <a:ext uri="{FF2B5EF4-FFF2-40B4-BE49-F238E27FC236}">
                <a16:creationId xmlns:a16="http://schemas.microsoft.com/office/drawing/2014/main" id="{5B6072B8-2C89-4272-82C0-3891EF1FA5F0}"/>
              </a:ext>
            </a:extLst>
          </p:cNvPr>
          <p:cNvSpPr>
            <a:spLocks noGrp="1"/>
          </p:cNvSpPr>
          <p:nvPr>
            <p:ph type="title"/>
          </p:nvPr>
        </p:nvSpPr>
        <p:spPr>
          <a:xfrm>
            <a:off x="-5338" y="1600199"/>
            <a:ext cx="6094412" cy="4826550"/>
          </a:xfrm>
          <a:solidFill>
            <a:schemeClr val="accent1"/>
          </a:solidFill>
        </p:spPr>
        <p:txBody>
          <a:bodyPr lIns="576000" tIns="864000" rIns="324000" bIns="2160000" anchor="b"/>
          <a:lstStyle>
            <a:lvl1pPr>
              <a:defRPr sz="3600" b="0">
                <a:solidFill>
                  <a:schemeClr val="bg1"/>
                </a:solidFill>
                <a:latin typeface="Calibri" panose="020F0502020204030204" pitchFamily="34" charset="0"/>
              </a:defRPr>
            </a:lvl1pPr>
          </a:lstStyle>
          <a:p>
            <a:r>
              <a:rPr lang="de-DE"/>
              <a:t>Mastertitelformat bearbeiten</a:t>
            </a:r>
            <a:endParaRPr lang="de-DE" dirty="0"/>
          </a:p>
        </p:txBody>
      </p:sp>
      <p:sp>
        <p:nvSpPr>
          <p:cNvPr id="21" name="Textplatzhalter 3">
            <a:extLst>
              <a:ext uri="{FF2B5EF4-FFF2-40B4-BE49-F238E27FC236}">
                <a16:creationId xmlns:a16="http://schemas.microsoft.com/office/drawing/2014/main" id="{F99BC253-5520-A73E-F7D2-715FD7BED55D}"/>
              </a:ext>
            </a:extLst>
          </p:cNvPr>
          <p:cNvSpPr>
            <a:spLocks noGrp="1"/>
          </p:cNvSpPr>
          <p:nvPr>
            <p:ph type="body" sz="quarter" idx="24" hasCustomPrompt="1"/>
          </p:nvPr>
        </p:nvSpPr>
        <p:spPr>
          <a:xfrm>
            <a:off x="0" y="4893334"/>
            <a:ext cx="5288096" cy="747301"/>
          </a:xfrm>
        </p:spPr>
        <p:txBody>
          <a:bodyPr lIns="576000" tIns="0" rIns="0" bIns="0" anchor="t"/>
          <a:lstStyle>
            <a:lvl1pPr>
              <a:defRPr sz="1800" b="0">
                <a:solidFill>
                  <a:schemeClr val="bg1"/>
                </a:solidFill>
                <a:latin typeface="Calibri" panose="020F0502020204030204" pitchFamily="34" charset="0"/>
              </a:defRPr>
            </a:lvl1pPr>
            <a:lvl2pPr marL="0" indent="0">
              <a:buNone/>
              <a:defRPr sz="2000" b="1">
                <a:solidFill>
                  <a:schemeClr val="accent1"/>
                </a:solidFill>
              </a:defRPr>
            </a:lvl2pPr>
            <a:lvl3pPr marL="239994" indent="0">
              <a:buNone/>
              <a:defRPr sz="2000" b="1">
                <a:solidFill>
                  <a:schemeClr val="accent1"/>
                </a:solidFill>
              </a:defRPr>
            </a:lvl3pPr>
            <a:lvl4pPr marL="479988" indent="0">
              <a:buNone/>
              <a:defRPr sz="2000" b="1">
                <a:solidFill>
                  <a:schemeClr val="accent1"/>
                </a:solidFill>
              </a:defRPr>
            </a:lvl4pPr>
            <a:lvl5pPr marL="0" indent="0">
              <a:buFont typeface="Arial" panose="020B0604020202020204" pitchFamily="34" charset="0"/>
              <a:buNone/>
              <a:defRPr sz="2000" b="1">
                <a:solidFill>
                  <a:schemeClr val="accent1"/>
                </a:solidFill>
              </a:defRPr>
            </a:lvl5pPr>
          </a:lstStyle>
          <a:p>
            <a:pPr lvl="0"/>
            <a:r>
              <a:rPr lang="de-DE" dirty="0" err="1"/>
              <a:t>Referent:in</a:t>
            </a:r>
            <a:r>
              <a:rPr lang="de-DE" dirty="0"/>
              <a:t>/Datum</a:t>
            </a:r>
          </a:p>
        </p:txBody>
      </p:sp>
      <p:pic>
        <p:nvPicPr>
          <p:cNvPr id="3" name="Grafik 2">
            <a:extLst>
              <a:ext uri="{FF2B5EF4-FFF2-40B4-BE49-F238E27FC236}">
                <a16:creationId xmlns:a16="http://schemas.microsoft.com/office/drawing/2014/main" id="{4435B929-240F-4A2A-B76F-9EA407C3ED75}"/>
              </a:ext>
            </a:extLst>
          </p:cNvPr>
          <p:cNvPicPr>
            <a:picLocks noChangeAspect="1"/>
          </p:cNvPicPr>
          <p:nvPr userDrawn="1"/>
        </p:nvPicPr>
        <p:blipFill>
          <a:blip r:embed="rId3"/>
          <a:stretch>
            <a:fillRect/>
          </a:stretch>
        </p:blipFill>
        <p:spPr>
          <a:xfrm>
            <a:off x="7193985" y="246116"/>
            <a:ext cx="4419983" cy="1255885"/>
          </a:xfrm>
          <a:prstGeom prst="rect">
            <a:avLst/>
          </a:prstGeom>
        </p:spPr>
      </p:pic>
    </p:spTree>
    <p:custDataLst>
      <p:tags r:id="rId1"/>
    </p:custDataLst>
    <p:extLst>
      <p:ext uri="{BB962C8B-B14F-4D97-AF65-F5344CB8AC3E}">
        <p14:creationId xmlns:p14="http://schemas.microsoft.com/office/powerpoint/2010/main" val="2648620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Kapitel">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024CB5-5B39-473A-9328-DC965D29B519}"/>
              </a:ext>
            </a:extLst>
          </p:cNvPr>
          <p:cNvSpPr>
            <a:spLocks noGrp="1"/>
          </p:cNvSpPr>
          <p:nvPr>
            <p:ph type="title" hasCustomPrompt="1"/>
          </p:nvPr>
        </p:nvSpPr>
        <p:spPr bwMode="gray">
          <a:xfrm>
            <a:off x="858713" y="3684220"/>
            <a:ext cx="5571988" cy="2400087"/>
          </a:xfrm>
        </p:spPr>
        <p:txBody>
          <a:bodyPr/>
          <a:lstStyle>
            <a:lvl1pPr>
              <a:lnSpc>
                <a:spcPct val="100000"/>
              </a:lnSpc>
              <a:defRPr sz="4000" b="0">
                <a:solidFill>
                  <a:schemeClr val="bg1"/>
                </a:solidFill>
                <a:latin typeface="Calibri" panose="020F0502020204030204" pitchFamily="34" charset="0"/>
              </a:defRPr>
            </a:lvl1pPr>
          </a:lstStyle>
          <a:p>
            <a:r>
              <a:rPr lang="de-DE" dirty="0"/>
              <a:t>KAPITELTITEL</a:t>
            </a:r>
          </a:p>
        </p:txBody>
      </p:sp>
      <p:sp>
        <p:nvSpPr>
          <p:cNvPr id="5" name="Textplatzhalter 3">
            <a:extLst>
              <a:ext uri="{FF2B5EF4-FFF2-40B4-BE49-F238E27FC236}">
                <a16:creationId xmlns:a16="http://schemas.microsoft.com/office/drawing/2014/main" id="{1AF021C7-E21F-F960-FBE2-7F689AE25FB2}"/>
              </a:ext>
            </a:extLst>
          </p:cNvPr>
          <p:cNvSpPr>
            <a:spLocks noGrp="1"/>
          </p:cNvSpPr>
          <p:nvPr>
            <p:ph type="body" sz="quarter" idx="18" hasCustomPrompt="1"/>
          </p:nvPr>
        </p:nvSpPr>
        <p:spPr>
          <a:xfrm>
            <a:off x="0" y="1795351"/>
            <a:ext cx="3157666" cy="2432618"/>
          </a:xfrm>
        </p:spPr>
        <p:txBody>
          <a:bodyPr wrap="none"/>
          <a:lstStyle>
            <a:lvl1pPr marL="0" indent="0" algn="ctr">
              <a:spcBef>
                <a:spcPts val="0"/>
              </a:spcBef>
              <a:spcAft>
                <a:spcPts val="0"/>
              </a:spcAft>
              <a:buFont typeface="Arial" panose="020B0604020202020204" pitchFamily="34" charset="0"/>
              <a:buNone/>
              <a:defRPr sz="18000" b="1">
                <a:solidFill>
                  <a:schemeClr val="bg1">
                    <a:alpha val="40000"/>
                  </a:schemeClr>
                </a:solidFill>
                <a:latin typeface="+mj-lt"/>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a:t>NR</a:t>
            </a:r>
          </a:p>
        </p:txBody>
      </p:sp>
      <p:sp>
        <p:nvSpPr>
          <p:cNvPr id="7" name="Fußzeilenplatzhalter 6"/>
          <p:cNvSpPr>
            <a:spLocks noGrp="1"/>
          </p:cNvSpPr>
          <p:nvPr>
            <p:ph type="ftr" sz="quarter" idx="15"/>
          </p:nvPr>
        </p:nvSpPr>
        <p:spPr>
          <a:xfrm>
            <a:off x="858713" y="7010137"/>
            <a:ext cx="9468000" cy="181500"/>
          </a:xfrm>
        </p:spPr>
        <p:txBody>
          <a:bodyPr/>
          <a:lstStyle>
            <a:lvl1pPr>
              <a:defRPr>
                <a:solidFill>
                  <a:schemeClr val="accent6"/>
                </a:solidFill>
                <a:latin typeface="Calibri" panose="020F0502020204030204" pitchFamily="34" charset="0"/>
              </a:defRPr>
            </a:lvl1pPr>
          </a:lstStyle>
          <a:p>
            <a:endParaRPr lang="de-DE" dirty="0"/>
          </a:p>
        </p:txBody>
      </p:sp>
      <p:sp>
        <p:nvSpPr>
          <p:cNvPr id="8" name="Foliennummernplatzhalter 7"/>
          <p:cNvSpPr>
            <a:spLocks noGrp="1"/>
          </p:cNvSpPr>
          <p:nvPr>
            <p:ph type="sldNum" sz="quarter" idx="16"/>
          </p:nvPr>
        </p:nvSpPr>
        <p:spPr>
          <a:xfrm>
            <a:off x="527052" y="7010663"/>
            <a:ext cx="234947" cy="181500"/>
          </a:xfrm>
        </p:spPr>
        <p:txBody>
          <a:bodyPr/>
          <a:lstStyle>
            <a:lvl1pPr>
              <a:defRPr>
                <a:solidFill>
                  <a:schemeClr val="accent6"/>
                </a:solidFill>
                <a:latin typeface="Calibri" panose="020F0502020204030204" pitchFamily="34" charset="0"/>
              </a:defRPr>
            </a:lvl1pPr>
          </a:lstStyle>
          <a:p>
            <a:fld id="{521AE3AC-DDCA-45D4-9B2A-A2DBEA872607}" type="slidenum">
              <a:rPr lang="de-DE" smtClean="0"/>
              <a:pPr/>
              <a:t>‹Nr.›</a:t>
            </a:fld>
            <a:endParaRPr lang="de-DE" dirty="0"/>
          </a:p>
        </p:txBody>
      </p:sp>
    </p:spTree>
    <p:custDataLst>
      <p:tags r:id="rId1"/>
    </p:custDataLst>
    <p:extLst>
      <p:ext uri="{BB962C8B-B14F-4D97-AF65-F5344CB8AC3E}">
        <p14:creationId xmlns:p14="http://schemas.microsoft.com/office/powerpoint/2010/main" val="509075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9011ADA1-4856-7E23-9645-19D873181D9D}"/>
              </a:ext>
            </a:extLst>
          </p:cNvPr>
          <p:cNvSpPr>
            <a:spLocks noGrp="1"/>
          </p:cNvSpPr>
          <p:nvPr>
            <p:ph type="title"/>
          </p:nvPr>
        </p:nvSpPr>
        <p:spPr/>
        <p:txBody>
          <a:bodyPr/>
          <a:lstStyle/>
          <a:p>
            <a:r>
              <a:rPr lang="de-DE"/>
              <a:t>Mastertitelformat bearbeiten</a:t>
            </a:r>
          </a:p>
        </p:txBody>
      </p:sp>
      <p:sp>
        <p:nvSpPr>
          <p:cNvPr id="4" name="Textplatzhalter 3">
            <a:extLst>
              <a:ext uri="{FF2B5EF4-FFF2-40B4-BE49-F238E27FC236}">
                <a16:creationId xmlns:a16="http://schemas.microsoft.com/office/drawing/2014/main" id="{BEE64445-44EB-617C-26A4-15E365FEBCCB}"/>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
        <p:nvSpPr>
          <p:cNvPr id="7" name="Inhaltsplatzhalter 6">
            <a:extLst>
              <a:ext uri="{FF2B5EF4-FFF2-40B4-BE49-F238E27FC236}">
                <a16:creationId xmlns:a16="http://schemas.microsoft.com/office/drawing/2014/main" id="{BF253DA0-C99F-CCE2-8376-62B4FD1BC01C}"/>
              </a:ext>
            </a:extLst>
          </p:cNvPr>
          <p:cNvSpPr>
            <a:spLocks noGrp="1"/>
          </p:cNvSpPr>
          <p:nvPr>
            <p:ph sz="quarter" idx="19"/>
          </p:nvPr>
        </p:nvSpPr>
        <p:spPr>
          <a:xfrm>
            <a:off x="527051" y="1601093"/>
            <a:ext cx="11145837" cy="4495434"/>
          </a:xfrm>
        </p:spPr>
        <p:txBody>
          <a:bodyPr/>
          <a:lstStyle>
            <a:lvl1pPr marL="360000" indent="-360000">
              <a:spcBef>
                <a:spcPts val="400"/>
              </a:spcBef>
              <a:spcAft>
                <a:spcPts val="400"/>
              </a:spcAft>
              <a:buClr>
                <a:schemeClr val="accent1"/>
              </a:buClr>
              <a:buSzPct val="110000"/>
              <a:buFont typeface="+mj-lt"/>
              <a:buAutoNum type="arabicPeriod"/>
              <a:defRPr sz="2400">
                <a:latin typeface="+mj-lt"/>
              </a:defRPr>
            </a:lvl1pPr>
            <a:lvl2pPr marL="720000" indent="-360000">
              <a:buFont typeface="+mj-lt"/>
              <a:buAutoNum type="romanUcPeriod"/>
              <a:defRPr sz="2400">
                <a:latin typeface="Calibri" panose="020F0502020204030204" pitchFamily="34" charset="0"/>
              </a:defRPr>
            </a:lvl2pPr>
            <a:lvl3pPr marL="720000" indent="0">
              <a:spcBef>
                <a:spcPts val="400"/>
              </a:spcBef>
              <a:buSzPct val="115000"/>
              <a:buFontTx/>
              <a:buNone/>
              <a:defRPr>
                <a:latin typeface="Calibri" panose="020F0502020204030204" pitchFamily="34" charset="0"/>
              </a:defRPr>
            </a:lvl3pPr>
            <a:lvl4pPr marL="1080000">
              <a:defRPr>
                <a:latin typeface="Calibri" panose="020F0502020204030204" pitchFamily="34" charset="0"/>
              </a:defRPr>
            </a:lvl4pPr>
          </a:lstStyle>
          <a:p>
            <a:pPr lvl="0"/>
            <a:r>
              <a:rPr lang="de-DE" dirty="0"/>
              <a:t>Mastertextformat bearbeiten</a:t>
            </a:r>
          </a:p>
          <a:p>
            <a:pPr lvl="1"/>
            <a:r>
              <a:rPr lang="de-DE" dirty="0"/>
              <a:t>Zweite Ebene</a:t>
            </a:r>
          </a:p>
          <a:p>
            <a:pPr lvl="2"/>
            <a:r>
              <a:rPr lang="de-DE" dirty="0"/>
              <a:t>Dritte Ebene</a:t>
            </a:r>
          </a:p>
          <a:p>
            <a:pPr lvl="2"/>
            <a:r>
              <a:rPr lang="de-DE" dirty="0"/>
              <a:t>Vierte Ebene</a:t>
            </a:r>
          </a:p>
          <a:p>
            <a:pPr lvl="4"/>
            <a:r>
              <a:rPr lang="de-DE" dirty="0"/>
              <a:t>Fünfte Ebene</a:t>
            </a:r>
          </a:p>
        </p:txBody>
      </p:sp>
      <p:sp>
        <p:nvSpPr>
          <p:cNvPr id="2" name="Fußzeilenplatzhalter 1">
            <a:extLst>
              <a:ext uri="{FF2B5EF4-FFF2-40B4-BE49-F238E27FC236}">
                <a16:creationId xmlns:a16="http://schemas.microsoft.com/office/drawing/2014/main" id="{891D148B-F938-9030-1D14-F3EB1C3F0DDD}"/>
              </a:ext>
            </a:extLst>
          </p:cNvPr>
          <p:cNvSpPr>
            <a:spLocks noGrp="1"/>
          </p:cNvSpPr>
          <p:nvPr>
            <p:ph type="ftr" sz="quarter" idx="20"/>
          </p:nvPr>
        </p:nvSpPr>
        <p:spPr/>
        <p:txBody>
          <a:bodyPr/>
          <a:lstStyle/>
          <a:p>
            <a:endParaRPr lang="de-DE" dirty="0"/>
          </a:p>
        </p:txBody>
      </p:sp>
      <p:sp>
        <p:nvSpPr>
          <p:cNvPr id="3" name="Foliennummernplatzhalter 2">
            <a:extLst>
              <a:ext uri="{FF2B5EF4-FFF2-40B4-BE49-F238E27FC236}">
                <a16:creationId xmlns:a16="http://schemas.microsoft.com/office/drawing/2014/main" id="{A13C5806-5DE8-50FC-95F8-FEFB7921692E}"/>
              </a:ext>
            </a:extLst>
          </p:cNvPr>
          <p:cNvSpPr>
            <a:spLocks noGrp="1"/>
          </p:cNvSpPr>
          <p:nvPr>
            <p:ph type="sldNum" sz="quarter" idx="21"/>
          </p:nvPr>
        </p:nvSpPr>
        <p:spPr/>
        <p:txBody>
          <a:bodyPr/>
          <a:lstStyle/>
          <a:p>
            <a:fld id="{521AE3AC-DDCA-45D4-9B2A-A2DBEA872607}" type="slidenum">
              <a:rPr lang="de-DE" smtClean="0"/>
              <a:pPr/>
              <a:t>‹Nr.›</a:t>
            </a:fld>
            <a:endParaRPr lang="de-DE" dirty="0"/>
          </a:p>
        </p:txBody>
      </p:sp>
    </p:spTree>
    <p:custDataLst>
      <p:tags r:id="rId1"/>
    </p:custDataLst>
    <p:extLst>
      <p:ext uri="{BB962C8B-B14F-4D97-AF65-F5344CB8AC3E}">
        <p14:creationId xmlns:p14="http://schemas.microsoft.com/office/powerpoint/2010/main" val="873327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2-spaltig">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9011ADA1-4856-7E23-9645-19D873181D9D}"/>
              </a:ext>
            </a:extLst>
          </p:cNvPr>
          <p:cNvSpPr>
            <a:spLocks noGrp="1"/>
          </p:cNvSpPr>
          <p:nvPr>
            <p:ph type="title"/>
          </p:nvPr>
        </p:nvSpPr>
        <p:spPr/>
        <p:txBody>
          <a:bodyPr/>
          <a:lstStyle/>
          <a:p>
            <a:r>
              <a:rPr lang="de-DE"/>
              <a:t>Mastertitelformat bearbeiten</a:t>
            </a:r>
          </a:p>
        </p:txBody>
      </p:sp>
      <p:sp>
        <p:nvSpPr>
          <p:cNvPr id="4" name="Textplatzhalter 3">
            <a:extLst>
              <a:ext uri="{FF2B5EF4-FFF2-40B4-BE49-F238E27FC236}">
                <a16:creationId xmlns:a16="http://schemas.microsoft.com/office/drawing/2014/main" id="{BEE64445-44EB-617C-26A4-15E365FEBCCB}"/>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
        <p:nvSpPr>
          <p:cNvPr id="7" name="Inhaltsplatzhalter 6">
            <a:extLst>
              <a:ext uri="{FF2B5EF4-FFF2-40B4-BE49-F238E27FC236}">
                <a16:creationId xmlns:a16="http://schemas.microsoft.com/office/drawing/2014/main" id="{BF253DA0-C99F-CCE2-8376-62B4FD1BC01C}"/>
              </a:ext>
            </a:extLst>
          </p:cNvPr>
          <p:cNvSpPr>
            <a:spLocks noGrp="1"/>
          </p:cNvSpPr>
          <p:nvPr>
            <p:ph sz="quarter" idx="19"/>
          </p:nvPr>
        </p:nvSpPr>
        <p:spPr>
          <a:xfrm>
            <a:off x="527051" y="1601093"/>
            <a:ext cx="5497513" cy="4495434"/>
          </a:xfrm>
        </p:spPr>
        <p:txBody>
          <a:bodyPr/>
          <a:lstStyle>
            <a:lvl1pPr marL="360000" indent="-360000">
              <a:spcBef>
                <a:spcPts val="400"/>
              </a:spcBef>
              <a:spcAft>
                <a:spcPts val="400"/>
              </a:spcAft>
              <a:buClr>
                <a:schemeClr val="accent1"/>
              </a:buClr>
              <a:buSzPct val="110000"/>
              <a:buFont typeface="+mj-lt"/>
              <a:buAutoNum type="arabicPeriod"/>
              <a:defRPr sz="2400">
                <a:latin typeface="+mj-lt"/>
              </a:defRPr>
            </a:lvl1pPr>
            <a:lvl2pPr marL="720000" indent="-360000">
              <a:buFont typeface="+mj-lt"/>
              <a:buAutoNum type="romanUcPeriod"/>
              <a:defRPr sz="2400">
                <a:latin typeface="Calibri" panose="020F0502020204030204" pitchFamily="34" charset="0"/>
              </a:defRPr>
            </a:lvl2pPr>
            <a:lvl3pPr marL="720000" indent="0">
              <a:spcBef>
                <a:spcPts val="400"/>
              </a:spcBef>
              <a:buSzPct val="115000"/>
              <a:buFontTx/>
              <a:buNone/>
              <a:defRPr>
                <a:latin typeface="Calibri" panose="020F0502020204030204" pitchFamily="34" charset="0"/>
              </a:defRPr>
            </a:lvl3pPr>
            <a:lvl4pPr marL="1080000">
              <a:defRPr>
                <a:latin typeface="Calibri" panose="020F0502020204030204" pitchFamily="34" charset="0"/>
              </a:defRPr>
            </a:lvl4pPr>
          </a:lstStyle>
          <a:p>
            <a:pPr lvl="0"/>
            <a:r>
              <a:rPr lang="de-DE" dirty="0"/>
              <a:t>Mastertextformat bearbeiten</a:t>
            </a:r>
          </a:p>
          <a:p>
            <a:pPr lvl="1"/>
            <a:r>
              <a:rPr lang="de-DE" dirty="0"/>
              <a:t>Zweite Ebene</a:t>
            </a:r>
          </a:p>
          <a:p>
            <a:pPr lvl="2"/>
            <a:r>
              <a:rPr lang="de-DE" dirty="0"/>
              <a:t>Dritte Ebene</a:t>
            </a:r>
          </a:p>
          <a:p>
            <a:pPr lvl="2"/>
            <a:r>
              <a:rPr lang="de-DE" dirty="0"/>
              <a:t>Vierte Ebene</a:t>
            </a:r>
          </a:p>
          <a:p>
            <a:pPr lvl="4"/>
            <a:r>
              <a:rPr lang="de-DE" dirty="0"/>
              <a:t>Fünfte Ebene</a:t>
            </a:r>
          </a:p>
        </p:txBody>
      </p:sp>
      <p:sp>
        <p:nvSpPr>
          <p:cNvPr id="2" name="Fußzeilenplatzhalter 1">
            <a:extLst>
              <a:ext uri="{FF2B5EF4-FFF2-40B4-BE49-F238E27FC236}">
                <a16:creationId xmlns:a16="http://schemas.microsoft.com/office/drawing/2014/main" id="{891D148B-F938-9030-1D14-F3EB1C3F0DDD}"/>
              </a:ext>
            </a:extLst>
          </p:cNvPr>
          <p:cNvSpPr>
            <a:spLocks noGrp="1"/>
          </p:cNvSpPr>
          <p:nvPr>
            <p:ph type="ftr" sz="quarter" idx="20"/>
          </p:nvPr>
        </p:nvSpPr>
        <p:spPr/>
        <p:txBody>
          <a:bodyPr/>
          <a:lstStyle/>
          <a:p>
            <a:endParaRPr lang="de-DE" dirty="0"/>
          </a:p>
        </p:txBody>
      </p:sp>
      <p:sp>
        <p:nvSpPr>
          <p:cNvPr id="3" name="Foliennummernplatzhalter 2">
            <a:extLst>
              <a:ext uri="{FF2B5EF4-FFF2-40B4-BE49-F238E27FC236}">
                <a16:creationId xmlns:a16="http://schemas.microsoft.com/office/drawing/2014/main" id="{A13C5806-5DE8-50FC-95F8-FEFB7921692E}"/>
              </a:ext>
            </a:extLst>
          </p:cNvPr>
          <p:cNvSpPr>
            <a:spLocks noGrp="1"/>
          </p:cNvSpPr>
          <p:nvPr>
            <p:ph type="sldNum" sz="quarter" idx="21"/>
          </p:nvPr>
        </p:nvSpPr>
        <p:spPr/>
        <p:txBody>
          <a:bodyPr/>
          <a:lstStyle/>
          <a:p>
            <a:fld id="{521AE3AC-DDCA-45D4-9B2A-A2DBEA872607}" type="slidenum">
              <a:rPr lang="de-DE" smtClean="0"/>
              <a:pPr/>
              <a:t>‹Nr.›</a:t>
            </a:fld>
            <a:endParaRPr lang="de-DE" dirty="0"/>
          </a:p>
        </p:txBody>
      </p:sp>
      <p:sp>
        <p:nvSpPr>
          <p:cNvPr id="5" name="Inhaltsplatzhalter 6">
            <a:extLst>
              <a:ext uri="{FF2B5EF4-FFF2-40B4-BE49-F238E27FC236}">
                <a16:creationId xmlns:a16="http://schemas.microsoft.com/office/drawing/2014/main" id="{A454B215-1514-AD0D-7171-82392DCEE9F4}"/>
              </a:ext>
            </a:extLst>
          </p:cNvPr>
          <p:cNvSpPr>
            <a:spLocks noGrp="1"/>
          </p:cNvSpPr>
          <p:nvPr>
            <p:ph sz="quarter" idx="22"/>
          </p:nvPr>
        </p:nvSpPr>
        <p:spPr>
          <a:xfrm>
            <a:off x="6170613" y="1601093"/>
            <a:ext cx="5494338" cy="4495434"/>
          </a:xfrm>
        </p:spPr>
        <p:txBody>
          <a:bodyPr/>
          <a:lstStyle>
            <a:lvl1pPr marL="360000" indent="-360000">
              <a:spcBef>
                <a:spcPts val="400"/>
              </a:spcBef>
              <a:spcAft>
                <a:spcPts val="400"/>
              </a:spcAft>
              <a:buClr>
                <a:schemeClr val="accent1"/>
              </a:buClr>
              <a:buSzPct val="110000"/>
              <a:buFont typeface="+mj-lt"/>
              <a:buAutoNum type="arabicPeriod"/>
              <a:defRPr lang="de-DE" sz="2400" kern="1200" dirty="0">
                <a:solidFill>
                  <a:schemeClr val="tx2"/>
                </a:solidFill>
                <a:latin typeface="+mj-lt"/>
                <a:ea typeface="+mn-ea"/>
                <a:cs typeface="+mn-cs"/>
              </a:defRPr>
            </a:lvl1pPr>
            <a:lvl2pPr marL="720000" indent="-360000">
              <a:buFont typeface="+mj-lt"/>
              <a:buAutoNum type="romanUcPeriod"/>
              <a:defRPr sz="2400">
                <a:latin typeface="Calibri" panose="020F0502020204030204" pitchFamily="34" charset="0"/>
              </a:defRPr>
            </a:lvl2pPr>
            <a:lvl3pPr marL="720000" indent="0">
              <a:spcBef>
                <a:spcPts val="400"/>
              </a:spcBef>
              <a:buSzPct val="115000"/>
              <a:buFontTx/>
              <a:buNone/>
              <a:defRPr>
                <a:latin typeface="Calibri" panose="020F0502020204030204" pitchFamily="34" charset="0"/>
              </a:defRPr>
            </a:lvl3pPr>
            <a:lvl4pPr marL="1080000">
              <a:defRPr>
                <a:latin typeface="Calibri" panose="020F0502020204030204" pitchFamily="34" charset="0"/>
              </a:defRPr>
            </a:lvl4pPr>
          </a:lstStyle>
          <a:p>
            <a:pPr lvl="0"/>
            <a:r>
              <a:rPr lang="de-DE" dirty="0"/>
              <a:t>Mastertextformat bearbeiten</a:t>
            </a:r>
          </a:p>
          <a:p>
            <a:pPr lvl="1"/>
            <a:r>
              <a:rPr lang="de-DE" dirty="0"/>
              <a:t>Zweite Ebene</a:t>
            </a:r>
          </a:p>
          <a:p>
            <a:pPr lvl="2"/>
            <a:r>
              <a:rPr lang="de-DE" dirty="0"/>
              <a:t>Dritte Ebene</a:t>
            </a:r>
          </a:p>
          <a:p>
            <a:pPr lvl="2"/>
            <a:r>
              <a:rPr lang="de-DE" dirty="0"/>
              <a:t>Vierte Ebene</a:t>
            </a:r>
          </a:p>
          <a:p>
            <a:pPr lvl="4"/>
            <a:r>
              <a:rPr lang="de-DE" dirty="0"/>
              <a:t>Fünfte Ebene</a:t>
            </a:r>
          </a:p>
        </p:txBody>
      </p:sp>
    </p:spTree>
    <p:custDataLst>
      <p:tags r:id="rId1"/>
    </p:custDataLst>
    <p:extLst>
      <p:ext uri="{BB962C8B-B14F-4D97-AF65-F5344CB8AC3E}">
        <p14:creationId xmlns:p14="http://schemas.microsoft.com/office/powerpoint/2010/main" val="2300666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9011ADA1-4856-7E23-9645-19D873181D9D}"/>
              </a:ext>
            </a:extLst>
          </p:cNvPr>
          <p:cNvSpPr>
            <a:spLocks noGrp="1"/>
          </p:cNvSpPr>
          <p:nvPr>
            <p:ph type="title"/>
          </p:nvPr>
        </p:nvSpPr>
        <p:spPr>
          <a:xfrm>
            <a:off x="525600" y="673200"/>
            <a:ext cx="9121320" cy="360000"/>
          </a:xfrm>
        </p:spPr>
        <p:txBody>
          <a:bodyPr/>
          <a:lstStyle/>
          <a:p>
            <a:r>
              <a:rPr lang="de-DE"/>
              <a:t>Mastertitelformat bearbeiten</a:t>
            </a:r>
            <a:endParaRPr lang="de-DE" dirty="0"/>
          </a:p>
        </p:txBody>
      </p:sp>
      <p:sp>
        <p:nvSpPr>
          <p:cNvPr id="7" name="Inhaltsplatzhalter 6">
            <a:extLst>
              <a:ext uri="{FF2B5EF4-FFF2-40B4-BE49-F238E27FC236}">
                <a16:creationId xmlns:a16="http://schemas.microsoft.com/office/drawing/2014/main" id="{BF253DA0-C99F-CCE2-8376-62B4FD1BC01C}"/>
              </a:ext>
            </a:extLst>
          </p:cNvPr>
          <p:cNvSpPr>
            <a:spLocks noGrp="1"/>
          </p:cNvSpPr>
          <p:nvPr>
            <p:ph sz="quarter" idx="19"/>
          </p:nvPr>
        </p:nvSpPr>
        <p:spPr>
          <a:xfrm>
            <a:off x="527051" y="1601093"/>
            <a:ext cx="11137900"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 name="Fußzeilenplatzhalter 1">
            <a:extLst>
              <a:ext uri="{FF2B5EF4-FFF2-40B4-BE49-F238E27FC236}">
                <a16:creationId xmlns:a16="http://schemas.microsoft.com/office/drawing/2014/main" id="{A4036754-9547-2BC3-41C0-AB5A8868F2B0}"/>
              </a:ext>
            </a:extLst>
          </p:cNvPr>
          <p:cNvSpPr>
            <a:spLocks noGrp="1"/>
          </p:cNvSpPr>
          <p:nvPr>
            <p:ph type="ftr" sz="quarter" idx="20"/>
          </p:nvPr>
        </p:nvSpPr>
        <p:spPr/>
        <p:txBody>
          <a:bodyPr/>
          <a:lstStyle/>
          <a:p>
            <a:endParaRPr lang="de-DE" dirty="0"/>
          </a:p>
        </p:txBody>
      </p:sp>
      <p:sp>
        <p:nvSpPr>
          <p:cNvPr id="3" name="Foliennummernplatzhalter 2">
            <a:extLst>
              <a:ext uri="{FF2B5EF4-FFF2-40B4-BE49-F238E27FC236}">
                <a16:creationId xmlns:a16="http://schemas.microsoft.com/office/drawing/2014/main" id="{CC88642E-7935-AC07-EBCE-4A81536F07AA}"/>
              </a:ext>
            </a:extLst>
          </p:cNvPr>
          <p:cNvSpPr>
            <a:spLocks noGrp="1"/>
          </p:cNvSpPr>
          <p:nvPr>
            <p:ph type="sldNum" sz="quarter" idx="21"/>
          </p:nvPr>
        </p:nvSpPr>
        <p:spPr/>
        <p:txBody>
          <a:bodyPr/>
          <a:lstStyle/>
          <a:p>
            <a:fld id="{521AE3AC-DDCA-45D4-9B2A-A2DBEA872607}" type="slidenum">
              <a:rPr lang="de-DE" smtClean="0"/>
              <a:pPr/>
              <a:t>‹Nr.›</a:t>
            </a:fld>
            <a:endParaRPr lang="de-DE" dirty="0"/>
          </a:p>
        </p:txBody>
      </p:sp>
      <p:sp>
        <p:nvSpPr>
          <p:cNvPr id="5" name="Textplatzhalter 3">
            <a:extLst>
              <a:ext uri="{FF2B5EF4-FFF2-40B4-BE49-F238E27FC236}">
                <a16:creationId xmlns:a16="http://schemas.microsoft.com/office/drawing/2014/main" id="{59299A02-BB7A-D23A-5899-109A6081A58A}"/>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1884918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spaltig">
    <p:spTree>
      <p:nvGrpSpPr>
        <p:cNvPr id="1" name=""/>
        <p:cNvGrpSpPr/>
        <p:nvPr/>
      </p:nvGrpSpPr>
      <p:grpSpPr>
        <a:xfrm>
          <a:off x="0" y="0"/>
          <a:ext cx="0" cy="0"/>
          <a:chOff x="0" y="0"/>
          <a:chExt cx="0" cy="0"/>
        </a:xfrm>
      </p:grpSpPr>
      <p:sp>
        <p:nvSpPr>
          <p:cNvPr id="5" name="Inhaltsplatzhalter 4"/>
          <p:cNvSpPr>
            <a:spLocks noGrp="1"/>
          </p:cNvSpPr>
          <p:nvPr>
            <p:ph sz="quarter" idx="22"/>
          </p:nvPr>
        </p:nvSpPr>
        <p:spPr>
          <a:xfrm>
            <a:off x="527051" y="1601093"/>
            <a:ext cx="5497513"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Inhaltsplatzhalter 6"/>
          <p:cNvSpPr>
            <a:spLocks noGrp="1"/>
          </p:cNvSpPr>
          <p:nvPr>
            <p:ph sz="quarter" idx="23"/>
          </p:nvPr>
        </p:nvSpPr>
        <p:spPr>
          <a:xfrm>
            <a:off x="6170613" y="1601093"/>
            <a:ext cx="5494337"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3" name="Fußzeilenplatzhalter 2">
            <a:extLst>
              <a:ext uri="{FF2B5EF4-FFF2-40B4-BE49-F238E27FC236}">
                <a16:creationId xmlns:a16="http://schemas.microsoft.com/office/drawing/2014/main" id="{16C91AFC-8CEE-EE9C-D5C0-D30DC35D3E9B}"/>
              </a:ext>
            </a:extLst>
          </p:cNvPr>
          <p:cNvSpPr>
            <a:spLocks noGrp="1"/>
          </p:cNvSpPr>
          <p:nvPr>
            <p:ph type="ftr" sz="quarter" idx="24"/>
          </p:nvPr>
        </p:nvSpPr>
        <p:spPr/>
        <p:txBody>
          <a:bodyPr/>
          <a:lstStyle/>
          <a:p>
            <a:endParaRPr lang="de-DE" dirty="0"/>
          </a:p>
        </p:txBody>
      </p:sp>
      <p:sp>
        <p:nvSpPr>
          <p:cNvPr id="4" name="Foliennummernplatzhalter 3">
            <a:extLst>
              <a:ext uri="{FF2B5EF4-FFF2-40B4-BE49-F238E27FC236}">
                <a16:creationId xmlns:a16="http://schemas.microsoft.com/office/drawing/2014/main" id="{BABC7537-D59B-DF73-4230-C5D58D50A62A}"/>
              </a:ext>
            </a:extLst>
          </p:cNvPr>
          <p:cNvSpPr>
            <a:spLocks noGrp="1"/>
          </p:cNvSpPr>
          <p:nvPr>
            <p:ph type="sldNum" sz="quarter" idx="25"/>
          </p:nvPr>
        </p:nvSpPr>
        <p:spPr/>
        <p:txBody>
          <a:bodyPr/>
          <a:lstStyle/>
          <a:p>
            <a:fld id="{521AE3AC-DDCA-45D4-9B2A-A2DBEA872607}" type="slidenum">
              <a:rPr lang="de-DE" smtClean="0"/>
              <a:pPr/>
              <a:t>‹Nr.›</a:t>
            </a:fld>
            <a:endParaRPr lang="de-DE" dirty="0"/>
          </a:p>
        </p:txBody>
      </p:sp>
      <p:sp>
        <p:nvSpPr>
          <p:cNvPr id="6" name="Titel 5">
            <a:extLst>
              <a:ext uri="{FF2B5EF4-FFF2-40B4-BE49-F238E27FC236}">
                <a16:creationId xmlns:a16="http://schemas.microsoft.com/office/drawing/2014/main" id="{1141E905-8F9A-BAAC-3E16-D4726366CFE8}"/>
              </a:ext>
            </a:extLst>
          </p:cNvPr>
          <p:cNvSpPr>
            <a:spLocks noGrp="1"/>
          </p:cNvSpPr>
          <p:nvPr>
            <p:ph type="title"/>
          </p:nvPr>
        </p:nvSpPr>
        <p:spPr>
          <a:xfrm>
            <a:off x="525600" y="673200"/>
            <a:ext cx="9121320" cy="360000"/>
          </a:xfrm>
        </p:spPr>
        <p:txBody>
          <a:bodyPr/>
          <a:lstStyle/>
          <a:p>
            <a:r>
              <a:rPr lang="de-DE"/>
              <a:t>Mastertitelformat bearbeiten</a:t>
            </a:r>
          </a:p>
        </p:txBody>
      </p:sp>
      <p:sp>
        <p:nvSpPr>
          <p:cNvPr id="2" name="Textplatzhalter 3">
            <a:extLst>
              <a:ext uri="{FF2B5EF4-FFF2-40B4-BE49-F238E27FC236}">
                <a16:creationId xmlns:a16="http://schemas.microsoft.com/office/drawing/2014/main" id="{A634B820-6669-DBBB-494F-24B4FA1D498A}"/>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2341859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spalti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25600" y="673200"/>
            <a:ext cx="9121320" cy="360000"/>
          </a:xfrm>
        </p:spPr>
        <p:txBody>
          <a:bodyPr/>
          <a:lstStyle/>
          <a:p>
            <a:r>
              <a:rPr lang="de-DE"/>
              <a:t>Mastertitelformat bearbeiten</a:t>
            </a:r>
            <a:endParaRPr lang="en-US" dirty="0"/>
          </a:p>
        </p:txBody>
      </p:sp>
      <p:sp>
        <p:nvSpPr>
          <p:cNvPr id="5" name="Inhaltsplatzhalter 4"/>
          <p:cNvSpPr>
            <a:spLocks noGrp="1"/>
          </p:cNvSpPr>
          <p:nvPr>
            <p:ph sz="quarter" idx="22"/>
          </p:nvPr>
        </p:nvSpPr>
        <p:spPr>
          <a:xfrm>
            <a:off x="527053" y="1601093"/>
            <a:ext cx="3616315"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Inhaltsplatzhalter 6"/>
          <p:cNvSpPr>
            <a:spLocks noGrp="1"/>
          </p:cNvSpPr>
          <p:nvPr>
            <p:ph sz="quarter" idx="23"/>
          </p:nvPr>
        </p:nvSpPr>
        <p:spPr>
          <a:xfrm>
            <a:off x="4287368" y="1601093"/>
            <a:ext cx="3616317"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8" name="Inhaltsplatzhalter 6">
            <a:extLst>
              <a:ext uri="{FF2B5EF4-FFF2-40B4-BE49-F238E27FC236}">
                <a16:creationId xmlns:a16="http://schemas.microsoft.com/office/drawing/2014/main" id="{CE5084D5-8143-2CA6-3DB8-167DAABC7EC1}"/>
              </a:ext>
            </a:extLst>
          </p:cNvPr>
          <p:cNvSpPr>
            <a:spLocks noGrp="1"/>
          </p:cNvSpPr>
          <p:nvPr>
            <p:ph sz="quarter" idx="24"/>
          </p:nvPr>
        </p:nvSpPr>
        <p:spPr>
          <a:xfrm>
            <a:off x="8047685" y="1601093"/>
            <a:ext cx="3616317"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3" name="Fußzeilenplatzhalter 2">
            <a:extLst>
              <a:ext uri="{FF2B5EF4-FFF2-40B4-BE49-F238E27FC236}">
                <a16:creationId xmlns:a16="http://schemas.microsoft.com/office/drawing/2014/main" id="{150A5E0F-559C-4B16-AF46-20611BDE03F4}"/>
              </a:ext>
            </a:extLst>
          </p:cNvPr>
          <p:cNvSpPr>
            <a:spLocks noGrp="1"/>
          </p:cNvSpPr>
          <p:nvPr>
            <p:ph type="ftr" sz="quarter" idx="25"/>
          </p:nvPr>
        </p:nvSpPr>
        <p:spPr/>
        <p:txBody>
          <a:bodyPr/>
          <a:lstStyle/>
          <a:p>
            <a:endParaRPr lang="de-DE" dirty="0"/>
          </a:p>
        </p:txBody>
      </p:sp>
      <p:sp>
        <p:nvSpPr>
          <p:cNvPr id="4" name="Foliennummernplatzhalter 3">
            <a:extLst>
              <a:ext uri="{FF2B5EF4-FFF2-40B4-BE49-F238E27FC236}">
                <a16:creationId xmlns:a16="http://schemas.microsoft.com/office/drawing/2014/main" id="{4FA2E1F2-A102-68A5-85DD-71AFD325FC2B}"/>
              </a:ext>
            </a:extLst>
          </p:cNvPr>
          <p:cNvSpPr>
            <a:spLocks noGrp="1"/>
          </p:cNvSpPr>
          <p:nvPr>
            <p:ph type="sldNum" sz="quarter" idx="26"/>
          </p:nvPr>
        </p:nvSpPr>
        <p:spPr/>
        <p:txBody>
          <a:bodyPr/>
          <a:lstStyle/>
          <a:p>
            <a:fld id="{521AE3AC-DDCA-45D4-9B2A-A2DBEA872607}" type="slidenum">
              <a:rPr lang="de-DE" smtClean="0"/>
              <a:pPr/>
              <a:t>‹Nr.›</a:t>
            </a:fld>
            <a:endParaRPr lang="de-DE" dirty="0"/>
          </a:p>
        </p:txBody>
      </p:sp>
      <p:sp>
        <p:nvSpPr>
          <p:cNvPr id="6" name="Textplatzhalter 3">
            <a:extLst>
              <a:ext uri="{FF2B5EF4-FFF2-40B4-BE49-F238E27FC236}">
                <a16:creationId xmlns:a16="http://schemas.microsoft.com/office/drawing/2014/main" id="{16772743-4F2C-5CEF-F250-4B835CF19BCB}"/>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119137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13D55251-FCD2-098F-C711-80A025A5E87A}"/>
              </a:ext>
            </a:extLst>
          </p:cNvPr>
          <p:cNvSpPr/>
          <p:nvPr userDrawn="1"/>
        </p:nvSpPr>
        <p:spPr bwMode="gray">
          <a:xfrm>
            <a:off x="515938" y="398989"/>
            <a:ext cx="11149014"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endParaRPr>
          </a:p>
        </p:txBody>
      </p:sp>
      <p:pic>
        <p:nvPicPr>
          <p:cNvPr id="7" name="Grafik 6">
            <a:extLst>
              <a:ext uri="{FF2B5EF4-FFF2-40B4-BE49-F238E27FC236}">
                <a16:creationId xmlns:a16="http://schemas.microsoft.com/office/drawing/2014/main" id="{3FCCF094-3B00-E116-643D-AB56DC9D9867}"/>
              </a:ext>
            </a:extLst>
          </p:cNvPr>
          <p:cNvPicPr>
            <a:picLocks noChangeAspect="1"/>
          </p:cNvPicPr>
          <p:nvPr userDrawn="1"/>
        </p:nvPicPr>
        <p:blipFill>
          <a:blip r:embed="rId26">
            <a:alphaModFix/>
          </a:blip>
          <a:stretch>
            <a:fillRect/>
          </a:stretch>
        </p:blipFill>
        <p:spPr>
          <a:xfrm>
            <a:off x="5261058" y="248478"/>
            <a:ext cx="7022263" cy="6858000"/>
          </a:xfrm>
          <a:prstGeom prst="rect">
            <a:avLst/>
          </a:prstGeom>
        </p:spPr>
      </p:pic>
      <p:sp>
        <p:nvSpPr>
          <p:cNvPr id="14" name="Freihandform: Form 13">
            <a:extLst>
              <a:ext uri="{FF2B5EF4-FFF2-40B4-BE49-F238E27FC236}">
                <a16:creationId xmlns:a16="http://schemas.microsoft.com/office/drawing/2014/main" id="{A591A36D-AC9D-096F-A586-ED2A6A4899AD}"/>
              </a:ext>
            </a:extLst>
          </p:cNvPr>
          <p:cNvSpPr/>
          <p:nvPr userDrawn="1"/>
        </p:nvSpPr>
        <p:spPr bwMode="gray">
          <a:xfrm flipH="1">
            <a:off x="0" y="6373907"/>
            <a:ext cx="11220449"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2" name="Title Placeholder 1"/>
          <p:cNvSpPr>
            <a:spLocks noGrp="1"/>
          </p:cNvSpPr>
          <p:nvPr>
            <p:ph type="title"/>
          </p:nvPr>
        </p:nvSpPr>
        <p:spPr bwMode="gray">
          <a:xfrm>
            <a:off x="525600" y="673200"/>
            <a:ext cx="9121320" cy="360000"/>
          </a:xfrm>
          <a:prstGeom prst="rect">
            <a:avLst/>
          </a:prstGeom>
        </p:spPr>
        <p:txBody>
          <a:bodyPr vert="horz" lIns="0" tIns="0" rIns="0" bIns="0" rtlCol="0" anchor="t" anchorCtr="0">
            <a:noAutofit/>
          </a:bodyPr>
          <a:lstStyle/>
          <a:p>
            <a:pPr lvl="0"/>
            <a:endParaRPr lang="de-DE" dirty="0"/>
          </a:p>
        </p:txBody>
      </p:sp>
      <p:sp>
        <p:nvSpPr>
          <p:cNvPr id="3" name="Text Placeholder 2"/>
          <p:cNvSpPr>
            <a:spLocks noGrp="1"/>
          </p:cNvSpPr>
          <p:nvPr>
            <p:ph type="body" idx="1"/>
          </p:nvPr>
        </p:nvSpPr>
        <p:spPr bwMode="gray">
          <a:xfrm>
            <a:off x="527052" y="1601093"/>
            <a:ext cx="11137900" cy="4495434"/>
          </a:xfrm>
          <a:prstGeom prst="rect">
            <a:avLst/>
          </a:prstGeom>
        </p:spPr>
        <p:txBody>
          <a:bodyPr vert="horz" lIns="0" tIns="0" rIns="0" bIns="0" rtlCol="0">
            <a:noAutofit/>
          </a:bodyPr>
          <a:lstStyle/>
          <a:p>
            <a:pPr lvl="0"/>
            <a:r>
              <a:rPr lang="de-DE" dirty="0"/>
              <a:t>Textmasterformat bearbeiten</a:t>
            </a:r>
          </a:p>
          <a:p>
            <a:pPr lvl="1"/>
            <a:r>
              <a:rPr lang="de-DE" dirty="0"/>
              <a:t>Zweite Ebene</a:t>
            </a:r>
          </a:p>
          <a:p>
            <a:pPr lvl="2"/>
            <a:r>
              <a:rPr lang="de-DE" dirty="0"/>
              <a:t>Dritte Ebene</a:t>
            </a:r>
          </a:p>
          <a:p>
            <a:pPr lvl="3"/>
            <a:r>
              <a:rPr lang="de-DE" dirty="0"/>
              <a:t>     Vierte Ebene</a:t>
            </a:r>
          </a:p>
          <a:p>
            <a:pPr lvl="4"/>
            <a:r>
              <a:rPr lang="de-DE" dirty="0"/>
              <a:t>Fünfte Ebene</a:t>
            </a:r>
          </a:p>
          <a:p>
            <a:pPr lvl="5"/>
            <a:r>
              <a:rPr lang="de-DE" dirty="0"/>
              <a:t>Sechste Ebene</a:t>
            </a:r>
          </a:p>
          <a:p>
            <a:pPr lvl="6"/>
            <a:r>
              <a:rPr lang="de-DE" dirty="0"/>
              <a:t>siebte Ebene</a:t>
            </a:r>
          </a:p>
          <a:p>
            <a:pPr lvl="7"/>
            <a:r>
              <a:rPr lang="de-DE" dirty="0"/>
              <a:t>Achte Ebene</a:t>
            </a:r>
          </a:p>
        </p:txBody>
      </p:sp>
      <p:sp>
        <p:nvSpPr>
          <p:cNvPr id="5" name="Footer Placeholder 4"/>
          <p:cNvSpPr>
            <a:spLocks noGrp="1"/>
          </p:cNvSpPr>
          <p:nvPr>
            <p:ph type="ftr" sz="quarter" idx="3"/>
          </p:nvPr>
        </p:nvSpPr>
        <p:spPr bwMode="gray">
          <a:xfrm>
            <a:off x="1800225" y="6525202"/>
            <a:ext cx="8194827" cy="181500"/>
          </a:xfrm>
          <a:prstGeom prst="rect">
            <a:avLst/>
          </a:prstGeom>
          <a:noFill/>
        </p:spPr>
        <p:txBody>
          <a:bodyPr vert="horz" lIns="0" tIns="0" rIns="0" bIns="0" rtlCol="0" anchor="ctr"/>
          <a:lstStyle>
            <a:lvl1pPr algn="l">
              <a:defRPr sz="1000">
                <a:solidFill>
                  <a:schemeClr val="bg1"/>
                </a:solidFill>
                <a:latin typeface="Calibri" panose="020F0502020204030204" pitchFamily="34" charset="0"/>
              </a:defRPr>
            </a:lvl1pPr>
          </a:lstStyle>
          <a:p>
            <a:endParaRPr lang="de-DE" dirty="0"/>
          </a:p>
        </p:txBody>
      </p:sp>
      <p:sp>
        <p:nvSpPr>
          <p:cNvPr id="12" name="Freihandform: Form 11">
            <a:extLst>
              <a:ext uri="{FF2B5EF4-FFF2-40B4-BE49-F238E27FC236}">
                <a16:creationId xmlns:a16="http://schemas.microsoft.com/office/drawing/2014/main" id="{3276C4E7-2150-9115-C80C-C154CE7C98F4}"/>
              </a:ext>
            </a:extLst>
          </p:cNvPr>
          <p:cNvSpPr/>
          <p:nvPr userDrawn="1"/>
        </p:nvSpPr>
        <p:spPr bwMode="gray">
          <a:xfrm flipH="1">
            <a:off x="11220448" y="6373907"/>
            <a:ext cx="971552"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6" name="Slide Number Placeholder 5"/>
          <p:cNvSpPr>
            <a:spLocks noGrp="1"/>
          </p:cNvSpPr>
          <p:nvPr>
            <p:ph type="sldNum" sz="quarter" idx="4"/>
          </p:nvPr>
        </p:nvSpPr>
        <p:spPr bwMode="gray">
          <a:xfrm>
            <a:off x="11672888" y="6525203"/>
            <a:ext cx="322052" cy="181500"/>
          </a:xfrm>
          <a:prstGeom prst="rect">
            <a:avLst/>
          </a:prstGeom>
          <a:noFill/>
        </p:spPr>
        <p:txBody>
          <a:bodyPr vert="horz" lIns="0" tIns="0" rIns="0" bIns="0" rtlCol="0" anchor="ctr"/>
          <a:lstStyle>
            <a:lvl1pPr algn="l">
              <a:defRPr sz="1100">
                <a:solidFill>
                  <a:schemeClr val="bg1"/>
                </a:solidFill>
                <a:latin typeface="Calibri" panose="020F0502020204030204" pitchFamily="34" charset="0"/>
              </a:defRPr>
            </a:lvl1pPr>
          </a:lstStyle>
          <a:p>
            <a:fld id="{521AE3AC-DDCA-45D4-9B2A-A2DBEA872607}" type="slidenum">
              <a:rPr lang="de-DE" smtClean="0"/>
              <a:pPr/>
              <a:t>‹Nr.›</a:t>
            </a:fld>
            <a:endParaRPr lang="de-DE" dirty="0"/>
          </a:p>
        </p:txBody>
      </p:sp>
      <p:sp>
        <p:nvSpPr>
          <p:cNvPr id="10" name="empower - DO NOT DELETE!!!" hidden="1">
            <a:extLst>
              <a:ext uri="{FF2B5EF4-FFF2-40B4-BE49-F238E27FC236}">
                <a16:creationId xmlns:a16="http://schemas.microsoft.com/office/drawing/2014/main" id="{07F6F746-2D84-BA82-F1D5-8408966C1429}"/>
              </a:ext>
            </a:extLst>
          </p:cNvPr>
          <p:cNvSpPr/>
          <p:nvPr userDrawn="1">
            <p:custDataLst>
              <p:tags r:id="rId25"/>
            </p:custDataLst>
          </p:nvPr>
        </p:nvSpPr>
        <p:spPr bwMode="gray">
          <a:xfrm>
            <a:off x="0" y="0"/>
            <a:ext cx="0" cy="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pic>
        <p:nvPicPr>
          <p:cNvPr id="11" name="Grafik 10">
            <a:extLst>
              <a:ext uri="{FF2B5EF4-FFF2-40B4-BE49-F238E27FC236}">
                <a16:creationId xmlns:a16="http://schemas.microsoft.com/office/drawing/2014/main" id="{A7F91329-B9B0-919E-87EF-75806ADF58E2}"/>
              </a:ext>
            </a:extLst>
          </p:cNvPr>
          <p:cNvPicPr>
            <a:picLocks noChangeAspect="1"/>
          </p:cNvPicPr>
          <p:nvPr userDrawn="1"/>
        </p:nvPicPr>
        <p:blipFill>
          <a:blip r:embed="rId27"/>
          <a:stretch>
            <a:fillRect/>
          </a:stretch>
        </p:blipFill>
        <p:spPr>
          <a:xfrm>
            <a:off x="9809018" y="565599"/>
            <a:ext cx="1978556" cy="562183"/>
          </a:xfrm>
          <a:prstGeom prst="rect">
            <a:avLst/>
          </a:prstGeom>
        </p:spPr>
      </p:pic>
    </p:spTree>
    <p:custDataLst>
      <p:tags r:id="rId24"/>
    </p:custDataLst>
    <p:extLst>
      <p:ext uri="{BB962C8B-B14F-4D97-AF65-F5344CB8AC3E}">
        <p14:creationId xmlns:p14="http://schemas.microsoft.com/office/powerpoint/2010/main" val="1524375669"/>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 id="2147483888" r:id="rId12"/>
    <p:sldLayoutId id="2147483889" r:id="rId13"/>
    <p:sldLayoutId id="2147483890" r:id="rId14"/>
    <p:sldLayoutId id="2147483891" r:id="rId15"/>
    <p:sldLayoutId id="2147483892" r:id="rId16"/>
    <p:sldLayoutId id="2147483893" r:id="rId17"/>
    <p:sldLayoutId id="2147483894" r:id="rId18"/>
    <p:sldLayoutId id="2147483895" r:id="rId19"/>
    <p:sldLayoutId id="2147483896" r:id="rId20"/>
    <p:sldLayoutId id="2147483897" r:id="rId21"/>
    <p:sldLayoutId id="2147483898" r:id="rId2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2600" b="0" kern="1200" cap="all" baseline="0">
          <a:solidFill>
            <a:schemeClr val="tx2"/>
          </a:solidFill>
          <a:latin typeface="+mj-lt"/>
          <a:ea typeface="+mj-ea"/>
          <a:cs typeface="+mj-cs"/>
        </a:defRPr>
      </a:lvl1pPr>
    </p:titleStyle>
    <p:bodyStyle>
      <a:lvl1pPr marL="0" indent="0" algn="l" defTabSz="914377" rtl="0" eaLnBrk="1" latinLnBrk="0" hangingPunct="1">
        <a:lnSpc>
          <a:spcPct val="100000"/>
        </a:lnSpc>
        <a:spcBef>
          <a:spcPts val="400"/>
        </a:spcBef>
        <a:spcAft>
          <a:spcPts val="400"/>
        </a:spcAft>
        <a:buFont typeface="Arial" panose="020B0604020202020204" pitchFamily="34" charset="0"/>
        <a:buChar char="​"/>
        <a:defRPr sz="2400" kern="1200">
          <a:solidFill>
            <a:schemeClr val="tx2"/>
          </a:solidFill>
          <a:latin typeface="+mn-lt"/>
          <a:ea typeface="+mn-ea"/>
          <a:cs typeface="+mn-cs"/>
        </a:defRPr>
      </a:lvl1pPr>
      <a:lvl2pPr marL="360000" indent="-360000" algn="l" defTabSz="914377" rtl="0" eaLnBrk="1" latinLnBrk="0" hangingPunct="1">
        <a:lnSpc>
          <a:spcPct val="100000"/>
        </a:lnSpc>
        <a:spcBef>
          <a:spcPts val="400"/>
        </a:spcBef>
        <a:spcAft>
          <a:spcPts val="400"/>
        </a:spcAft>
        <a:buClr>
          <a:schemeClr val="accent1"/>
        </a:buClr>
        <a:buSzPct val="115000"/>
        <a:buFont typeface="Symbol" panose="05050102010706020507" pitchFamily="18" charset="2"/>
        <a:buChar char="-"/>
        <a:defRPr sz="2400" kern="1200">
          <a:solidFill>
            <a:schemeClr val="tx2"/>
          </a:solidFill>
          <a:latin typeface="+mn-lt"/>
          <a:ea typeface="+mn-ea"/>
          <a:cs typeface="+mn-cs"/>
        </a:defRPr>
      </a:lvl2pPr>
      <a:lvl3pPr marL="720000" indent="-360000" algn="l" defTabSz="914377" rtl="0" eaLnBrk="1" latinLnBrk="0" hangingPunct="1">
        <a:lnSpc>
          <a:spcPct val="100000"/>
        </a:lnSpc>
        <a:spcBef>
          <a:spcPts val="0"/>
        </a:spcBef>
        <a:spcAft>
          <a:spcPts val="400"/>
        </a:spcAft>
        <a:buClr>
          <a:schemeClr val="accent1"/>
        </a:buClr>
        <a:buFont typeface="Symbol" panose="05050102010706020507" pitchFamily="18" charset="2"/>
        <a:buChar char="-"/>
        <a:defRPr sz="2400" kern="1200">
          <a:solidFill>
            <a:schemeClr val="tx2"/>
          </a:solidFill>
          <a:latin typeface="+mn-lt"/>
          <a:ea typeface="+mn-ea"/>
          <a:cs typeface="+mn-cs"/>
        </a:defRPr>
      </a:lvl3pPr>
      <a:lvl4pPr marL="0" indent="0" algn="l" defTabSz="914377" rtl="0" eaLnBrk="1" latinLnBrk="0" hangingPunct="1">
        <a:lnSpc>
          <a:spcPct val="100000"/>
        </a:lnSpc>
        <a:spcBef>
          <a:spcPts val="0"/>
        </a:spcBef>
        <a:spcAft>
          <a:spcPts val="400"/>
        </a:spcAft>
        <a:buClr>
          <a:schemeClr val="accent1"/>
        </a:buClr>
        <a:buFontTx/>
        <a:buNone/>
        <a:defRPr sz="2400" kern="1200">
          <a:solidFill>
            <a:schemeClr val="tx2"/>
          </a:solidFill>
          <a:latin typeface="+mn-lt"/>
          <a:ea typeface="+mn-ea"/>
          <a:cs typeface="+mn-cs"/>
        </a:defRPr>
      </a:lvl4pPr>
      <a:lvl5pPr marL="0" indent="0" algn="l" defTabSz="914377" rtl="0" eaLnBrk="1" latinLnBrk="0" hangingPunct="1">
        <a:lnSpc>
          <a:spcPct val="100000"/>
        </a:lnSpc>
        <a:spcBef>
          <a:spcPts val="400"/>
        </a:spcBef>
        <a:spcAft>
          <a:spcPts val="400"/>
        </a:spcAft>
        <a:buFont typeface="Arial" panose="020B0604020202020204" pitchFamily="34" charset="0"/>
        <a:buNone/>
        <a:defRPr sz="2400" b="1" kern="1200">
          <a:solidFill>
            <a:schemeClr val="tx2"/>
          </a:solidFill>
          <a:latin typeface="+mn-lt"/>
          <a:ea typeface="+mn-ea"/>
          <a:cs typeface="+mn-cs"/>
        </a:defRPr>
      </a:lvl5pPr>
      <a:lvl6pPr marL="0" indent="0" algn="l" defTabSz="914377" rtl="0" eaLnBrk="1" latinLnBrk="0" hangingPunct="1">
        <a:lnSpc>
          <a:spcPct val="100000"/>
        </a:lnSpc>
        <a:spcBef>
          <a:spcPts val="400"/>
        </a:spcBef>
        <a:spcAft>
          <a:spcPts val="400"/>
        </a:spcAft>
        <a:buFont typeface="Arial" panose="020B0604020202020204" pitchFamily="34" charset="0"/>
        <a:buNone/>
        <a:defRPr sz="2400" b="1" kern="1200" cap="all" baseline="0">
          <a:solidFill>
            <a:schemeClr val="accent1"/>
          </a:solidFill>
          <a:latin typeface="+mn-lt"/>
          <a:ea typeface="+mn-ea"/>
          <a:cs typeface="+mn-cs"/>
        </a:defRPr>
      </a:lvl6pPr>
      <a:lvl7pPr marL="0" indent="0" algn="l" defTabSz="914377" rtl="0" eaLnBrk="1" latinLnBrk="0" hangingPunct="1">
        <a:lnSpc>
          <a:spcPct val="100000"/>
        </a:lnSpc>
        <a:spcBef>
          <a:spcPts val="400"/>
        </a:spcBef>
        <a:spcAft>
          <a:spcPts val="400"/>
        </a:spcAft>
        <a:buFont typeface="Arial" panose="020B0604020202020204" pitchFamily="34" charset="0"/>
        <a:buNone/>
        <a:defRPr sz="2400" b="1" kern="1200" cap="all" baseline="0">
          <a:solidFill>
            <a:schemeClr val="accent2"/>
          </a:solidFill>
          <a:latin typeface="+mn-lt"/>
          <a:ea typeface="+mn-ea"/>
          <a:cs typeface="+mn-cs"/>
        </a:defRPr>
      </a:lvl7pPr>
      <a:lvl8pPr marL="0" indent="0" algn="l" defTabSz="914377" rtl="0" eaLnBrk="1" latinLnBrk="0" hangingPunct="1">
        <a:lnSpc>
          <a:spcPct val="100000"/>
        </a:lnSpc>
        <a:spcBef>
          <a:spcPts val="400"/>
        </a:spcBef>
        <a:spcAft>
          <a:spcPts val="400"/>
        </a:spcAft>
        <a:buFont typeface="Arial" panose="020B0604020202020204" pitchFamily="34" charset="0"/>
        <a:buNone/>
        <a:defRPr sz="1400" b="0" kern="1200" cap="none" baseline="0">
          <a:solidFill>
            <a:schemeClr val="tx2"/>
          </a:solidFill>
          <a:latin typeface="+mn-lt"/>
          <a:ea typeface="+mn-ea"/>
          <a:cs typeface="+mn-cs"/>
        </a:defRPr>
      </a:lvl8pPr>
      <a:lvl9pPr marL="0" indent="0" algn="l" defTabSz="914377" rtl="0" eaLnBrk="1" latinLnBrk="0" hangingPunct="1">
        <a:lnSpc>
          <a:spcPct val="100000"/>
        </a:lnSpc>
        <a:spcBef>
          <a:spcPts val="400"/>
        </a:spcBef>
        <a:spcAft>
          <a:spcPts val="400"/>
        </a:spcAft>
        <a:buFont typeface="Arial" panose="020B0604020202020204" pitchFamily="34" charset="0"/>
        <a:buNone/>
        <a:defRPr sz="1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3">
          <p15:clr>
            <a:srgbClr val="F26B43"/>
          </p15:clr>
        </p15:guide>
        <p15:guide id="2" pos="325">
          <p15:clr>
            <a:srgbClr val="F26B43"/>
          </p15:clr>
        </p15:guide>
        <p15:guide id="3" pos="7353">
          <p15:clr>
            <a:srgbClr val="F26B43"/>
          </p15:clr>
        </p15:guide>
        <p15:guide id="11" orient="horz" pos="1003">
          <p15:clr>
            <a:srgbClr val="F26B43"/>
          </p15:clr>
        </p15:guide>
        <p15:guide id="16" orient="horz" pos="3838">
          <p15:clr>
            <a:srgbClr val="F26B43"/>
          </p15:clr>
        </p15:guide>
        <p15:guide id="18" pos="384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slideLayout" Target="../slideLayouts/slideLayout7.xml"/><Relationship Id="rId4" Type="http://schemas.openxmlformats.org/officeDocument/2006/relationships/image" Target="../media/image2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platzhalter 6" descr="Ein Bild, das Kleidung, Person, Menschliches Gesicht, Anzug enthält.&#10;&#10;Automatisch generierte Beschreibung">
            <a:extLst>
              <a:ext uri="{FF2B5EF4-FFF2-40B4-BE49-F238E27FC236}">
                <a16:creationId xmlns:a16="http://schemas.microsoft.com/office/drawing/2014/main" id="{A19593E7-500E-22FC-482B-113EFB2DA185}"/>
              </a:ext>
            </a:extLst>
          </p:cNvPr>
          <p:cNvPicPr>
            <a:picLocks noGrp="1" noChangeAspect="1"/>
          </p:cNvPicPr>
          <p:nvPr>
            <p:ph type="pic" sz="quarter" idx="23"/>
          </p:nvPr>
        </p:nvPicPr>
        <p:blipFill rotWithShape="1">
          <a:blip r:embed="rId2"/>
          <a:srcRect t="9437" b="38351"/>
          <a:stretch/>
        </p:blipFill>
        <p:spPr>
          <a:xfrm>
            <a:off x="6102928" y="1600199"/>
            <a:ext cx="6102927" cy="4826549"/>
          </a:xfrm>
        </p:spPr>
      </p:pic>
      <p:sp>
        <p:nvSpPr>
          <p:cNvPr id="2" name="Titel 1">
            <a:extLst>
              <a:ext uri="{FF2B5EF4-FFF2-40B4-BE49-F238E27FC236}">
                <a16:creationId xmlns:a16="http://schemas.microsoft.com/office/drawing/2014/main" id="{89ADA0E5-B71A-EFF3-6626-9DC27E0686D0}"/>
              </a:ext>
            </a:extLst>
          </p:cNvPr>
          <p:cNvSpPr>
            <a:spLocks noGrp="1"/>
          </p:cNvSpPr>
          <p:nvPr>
            <p:ph type="title"/>
          </p:nvPr>
        </p:nvSpPr>
        <p:spPr/>
        <p:txBody>
          <a:bodyPr/>
          <a:lstStyle/>
          <a:p>
            <a:r>
              <a:rPr lang="de-DE" dirty="0"/>
              <a:t>Pflichtenübertragung</a:t>
            </a:r>
          </a:p>
        </p:txBody>
      </p:sp>
      <p:sp>
        <p:nvSpPr>
          <p:cNvPr id="5" name="Textplatzhalter 4">
            <a:extLst>
              <a:ext uri="{FF2B5EF4-FFF2-40B4-BE49-F238E27FC236}">
                <a16:creationId xmlns:a16="http://schemas.microsoft.com/office/drawing/2014/main" id="{24F5D313-38E7-C1FB-4663-0ADA7E4E168F}"/>
              </a:ext>
            </a:extLst>
          </p:cNvPr>
          <p:cNvSpPr>
            <a:spLocks noGrp="1"/>
          </p:cNvSpPr>
          <p:nvPr>
            <p:ph type="body" sz="quarter" idx="24"/>
          </p:nvPr>
        </p:nvSpPr>
        <p:spPr/>
        <p:txBody>
          <a:bodyPr/>
          <a:lstStyle/>
          <a:p>
            <a:endParaRPr lang="de-DE"/>
          </a:p>
        </p:txBody>
      </p:sp>
    </p:spTree>
    <p:extLst>
      <p:ext uri="{BB962C8B-B14F-4D97-AF65-F5344CB8AC3E}">
        <p14:creationId xmlns:p14="http://schemas.microsoft.com/office/powerpoint/2010/main" val="3336388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810758E5-ECBB-B458-04E3-014D84A95129}"/>
              </a:ext>
            </a:extLst>
          </p:cNvPr>
          <p:cNvSpPr>
            <a:spLocks noGrp="1"/>
          </p:cNvSpPr>
          <p:nvPr>
            <p:ph type="ftr" sz="quarter" idx="10"/>
          </p:nvPr>
        </p:nvSpPr>
        <p:spPr/>
        <p:txBody>
          <a:bodyPr/>
          <a:lstStyle/>
          <a:p>
            <a:endParaRPr lang="de-DE" dirty="0"/>
          </a:p>
        </p:txBody>
      </p:sp>
      <p:sp>
        <p:nvSpPr>
          <p:cNvPr id="5" name="Foliennummernplatzhalter 4">
            <a:extLst>
              <a:ext uri="{FF2B5EF4-FFF2-40B4-BE49-F238E27FC236}">
                <a16:creationId xmlns:a16="http://schemas.microsoft.com/office/drawing/2014/main" id="{D9FAD564-D287-E60E-7600-642C685522A8}"/>
              </a:ext>
            </a:extLst>
          </p:cNvPr>
          <p:cNvSpPr>
            <a:spLocks noGrp="1"/>
          </p:cNvSpPr>
          <p:nvPr>
            <p:ph type="sldNum" sz="quarter" idx="11"/>
          </p:nvPr>
        </p:nvSpPr>
        <p:spPr/>
        <p:txBody>
          <a:bodyPr/>
          <a:lstStyle/>
          <a:p>
            <a:fld id="{521AE3AC-DDCA-45D4-9B2A-A2DBEA872607}" type="slidenum">
              <a:rPr lang="de-DE" smtClean="0"/>
              <a:pPr/>
              <a:t>10</a:t>
            </a:fld>
            <a:endParaRPr lang="de-DE" dirty="0"/>
          </a:p>
        </p:txBody>
      </p:sp>
      <p:sp>
        <p:nvSpPr>
          <p:cNvPr id="7" name="Titel 6">
            <a:extLst>
              <a:ext uri="{FF2B5EF4-FFF2-40B4-BE49-F238E27FC236}">
                <a16:creationId xmlns:a16="http://schemas.microsoft.com/office/drawing/2014/main" id="{F8148914-6939-9243-C5C4-A887EB51DC56}"/>
              </a:ext>
            </a:extLst>
          </p:cNvPr>
          <p:cNvSpPr>
            <a:spLocks noGrp="1"/>
          </p:cNvSpPr>
          <p:nvPr>
            <p:ph type="title"/>
          </p:nvPr>
        </p:nvSpPr>
        <p:spPr/>
        <p:txBody>
          <a:bodyPr/>
          <a:lstStyle/>
          <a:p>
            <a:r>
              <a:rPr lang="de-DE" dirty="0"/>
              <a:t>Vielen dank für ihre Aufmerksamkeit!</a:t>
            </a:r>
          </a:p>
        </p:txBody>
      </p:sp>
      <p:sp>
        <p:nvSpPr>
          <p:cNvPr id="2" name="Textplatzhalter 1">
            <a:extLst>
              <a:ext uri="{FF2B5EF4-FFF2-40B4-BE49-F238E27FC236}">
                <a16:creationId xmlns:a16="http://schemas.microsoft.com/office/drawing/2014/main" id="{843D555D-83D4-AF95-23B6-548DDFCE3300}"/>
              </a:ext>
            </a:extLst>
          </p:cNvPr>
          <p:cNvSpPr>
            <a:spLocks noGrp="1"/>
          </p:cNvSpPr>
          <p:nvPr>
            <p:ph type="body" sz="quarter" idx="14"/>
          </p:nvPr>
        </p:nvSpPr>
        <p:spPr/>
        <p:txBody>
          <a:bodyPr/>
          <a:lstStyle/>
          <a:p>
            <a:endParaRPr lang="de-DE"/>
          </a:p>
        </p:txBody>
      </p:sp>
      <p:sp>
        <p:nvSpPr>
          <p:cNvPr id="3" name="Textplatzhalter 2">
            <a:extLst>
              <a:ext uri="{FF2B5EF4-FFF2-40B4-BE49-F238E27FC236}">
                <a16:creationId xmlns:a16="http://schemas.microsoft.com/office/drawing/2014/main" id="{4BC73E12-509D-32C9-9BBC-6E0A27CF63CF}"/>
              </a:ext>
            </a:extLst>
          </p:cNvPr>
          <p:cNvSpPr>
            <a:spLocks noGrp="1"/>
          </p:cNvSpPr>
          <p:nvPr>
            <p:ph type="body" sz="quarter" idx="15"/>
          </p:nvPr>
        </p:nvSpPr>
        <p:spPr/>
        <p:txBody>
          <a:bodyPr/>
          <a:lstStyle/>
          <a:p>
            <a:endParaRPr lang="de-DE"/>
          </a:p>
        </p:txBody>
      </p:sp>
      <p:sp>
        <p:nvSpPr>
          <p:cNvPr id="6" name="Textplatzhalter 5">
            <a:extLst>
              <a:ext uri="{FF2B5EF4-FFF2-40B4-BE49-F238E27FC236}">
                <a16:creationId xmlns:a16="http://schemas.microsoft.com/office/drawing/2014/main" id="{3C7432BF-C351-0289-A8F1-7FC22E1E5924}"/>
              </a:ext>
            </a:extLst>
          </p:cNvPr>
          <p:cNvSpPr>
            <a:spLocks noGrp="1"/>
          </p:cNvSpPr>
          <p:nvPr>
            <p:ph type="body" sz="quarter" idx="16"/>
          </p:nvPr>
        </p:nvSpPr>
        <p:spPr/>
        <p:txBody>
          <a:bodyPr/>
          <a:lstStyle/>
          <a:p>
            <a:endParaRPr lang="de-DE"/>
          </a:p>
        </p:txBody>
      </p:sp>
      <p:sp>
        <p:nvSpPr>
          <p:cNvPr id="13" name="Textplatzhalter 12">
            <a:extLst>
              <a:ext uri="{FF2B5EF4-FFF2-40B4-BE49-F238E27FC236}">
                <a16:creationId xmlns:a16="http://schemas.microsoft.com/office/drawing/2014/main" id="{C6B32C87-F421-852B-D8B9-A44D40150DB3}"/>
              </a:ext>
            </a:extLst>
          </p:cNvPr>
          <p:cNvSpPr>
            <a:spLocks noGrp="1"/>
          </p:cNvSpPr>
          <p:nvPr>
            <p:ph type="body" sz="quarter" idx="17"/>
          </p:nvPr>
        </p:nvSpPr>
        <p:spPr/>
        <p:txBody>
          <a:bodyPr/>
          <a:lstStyle/>
          <a:p>
            <a:endParaRPr lang="de-DE"/>
          </a:p>
        </p:txBody>
      </p:sp>
      <p:sp>
        <p:nvSpPr>
          <p:cNvPr id="14" name="Textplatzhalter 13">
            <a:extLst>
              <a:ext uri="{FF2B5EF4-FFF2-40B4-BE49-F238E27FC236}">
                <a16:creationId xmlns:a16="http://schemas.microsoft.com/office/drawing/2014/main" id="{AC051347-DA53-1CE5-891B-A525C68D242E}"/>
              </a:ext>
            </a:extLst>
          </p:cNvPr>
          <p:cNvSpPr>
            <a:spLocks noGrp="1"/>
          </p:cNvSpPr>
          <p:nvPr>
            <p:ph type="body" sz="quarter" idx="18"/>
          </p:nvPr>
        </p:nvSpPr>
        <p:spPr/>
        <p:txBody>
          <a:bodyPr/>
          <a:lstStyle/>
          <a:p>
            <a:endParaRPr lang="de-DE"/>
          </a:p>
        </p:txBody>
      </p:sp>
    </p:spTree>
    <p:extLst>
      <p:ext uri="{BB962C8B-B14F-4D97-AF65-F5344CB8AC3E}">
        <p14:creationId xmlns:p14="http://schemas.microsoft.com/office/powerpoint/2010/main" val="109735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4655BD53-A3A5-A248-AC71-D064E801D39F}"/>
              </a:ext>
            </a:extLst>
          </p:cNvPr>
          <p:cNvSpPr>
            <a:spLocks noGrp="1"/>
          </p:cNvSpPr>
          <p:nvPr>
            <p:ph type="ftr" sz="quarter" idx="10"/>
          </p:nvPr>
        </p:nvSpPr>
        <p:spPr/>
        <p:txBody>
          <a:bodyPr/>
          <a:lstStyle/>
          <a:p>
            <a:endParaRPr lang="de-DE" dirty="0"/>
          </a:p>
        </p:txBody>
      </p:sp>
      <p:sp>
        <p:nvSpPr>
          <p:cNvPr id="3" name="Foliennummernplatzhalter 2">
            <a:extLst>
              <a:ext uri="{FF2B5EF4-FFF2-40B4-BE49-F238E27FC236}">
                <a16:creationId xmlns:a16="http://schemas.microsoft.com/office/drawing/2014/main" id="{FA456910-3457-65AE-2ADB-F3B74EE7B67B}"/>
              </a:ext>
            </a:extLst>
          </p:cNvPr>
          <p:cNvSpPr>
            <a:spLocks noGrp="1"/>
          </p:cNvSpPr>
          <p:nvPr>
            <p:ph type="sldNum" sz="quarter" idx="11"/>
          </p:nvPr>
        </p:nvSpPr>
        <p:spPr/>
        <p:txBody>
          <a:bodyPr/>
          <a:lstStyle/>
          <a:p>
            <a:fld id="{521AE3AC-DDCA-45D4-9B2A-A2DBEA872607}" type="slidenum">
              <a:rPr lang="de-DE" smtClean="0"/>
              <a:pPr/>
              <a:t>11</a:t>
            </a:fld>
            <a:endParaRPr lang="de-DE" dirty="0"/>
          </a:p>
        </p:txBody>
      </p:sp>
    </p:spTree>
    <p:extLst>
      <p:ext uri="{BB962C8B-B14F-4D97-AF65-F5344CB8AC3E}">
        <p14:creationId xmlns:p14="http://schemas.microsoft.com/office/powerpoint/2010/main" val="1871986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F1F74D4F-937E-5773-34DA-F247A570FDE5}"/>
              </a:ext>
            </a:extLst>
          </p:cNvPr>
          <p:cNvSpPr>
            <a:spLocks noGrp="1"/>
          </p:cNvSpPr>
          <p:nvPr>
            <p:ph type="title"/>
          </p:nvPr>
        </p:nvSpPr>
        <p:spPr/>
        <p:txBody>
          <a:bodyPr/>
          <a:lstStyle/>
          <a:p>
            <a:r>
              <a:rPr lang="de-DE" sz="2800"/>
              <a:t>Unternehmerpflichten</a:t>
            </a:r>
            <a:endParaRPr lang="de-DE" dirty="0"/>
          </a:p>
        </p:txBody>
      </p:sp>
      <p:sp>
        <p:nvSpPr>
          <p:cNvPr id="2" name="Inhaltsplatzhalter 1">
            <a:extLst>
              <a:ext uri="{FF2B5EF4-FFF2-40B4-BE49-F238E27FC236}">
                <a16:creationId xmlns:a16="http://schemas.microsoft.com/office/drawing/2014/main" id="{7403E65D-8FA8-6B89-9657-4FB27397A2F9}"/>
              </a:ext>
            </a:extLst>
          </p:cNvPr>
          <p:cNvSpPr>
            <a:spLocks noGrp="1"/>
          </p:cNvSpPr>
          <p:nvPr>
            <p:ph sz="quarter" idx="19"/>
          </p:nvPr>
        </p:nvSpPr>
        <p:spPr/>
        <p:txBody>
          <a:bodyPr/>
          <a:lstStyle/>
          <a:p>
            <a:pPr marL="0" indent="0">
              <a:buNone/>
            </a:pPr>
            <a:r>
              <a:rPr lang="de-DE" sz="2000">
                <a:solidFill>
                  <a:schemeClr val="bg1">
                    <a:lumMod val="50000"/>
                  </a:schemeClr>
                </a:solidFill>
              </a:rPr>
              <a:t>Grundpflichten des Arbeitgebers gem. Arbeitsschutzgesetz (§ 3 Abs. 1 ArbSchG)</a:t>
            </a:r>
          </a:p>
          <a:p>
            <a:pPr marL="342900" indent="-342900">
              <a:buClr>
                <a:schemeClr val="accent1"/>
              </a:buClr>
              <a:buFont typeface="Wingdings" panose="05000000000000000000" pitchFamily="2" charset="2"/>
              <a:buChar char="§"/>
            </a:pPr>
            <a:r>
              <a:rPr lang="de-DE" sz="2000">
                <a:solidFill>
                  <a:schemeClr val="bg1">
                    <a:lumMod val="50000"/>
                  </a:schemeClr>
                </a:solidFill>
              </a:rPr>
              <a:t>„Der Arbeitgeber ist verpflichtet, die </a:t>
            </a:r>
            <a:r>
              <a:rPr lang="de-DE" sz="2000" b="1">
                <a:solidFill>
                  <a:schemeClr val="bg1">
                    <a:lumMod val="50000"/>
                  </a:schemeClr>
                </a:solidFill>
              </a:rPr>
              <a:t>erforderlichen Maßnahmen </a:t>
            </a:r>
            <a:r>
              <a:rPr lang="de-DE" sz="2000">
                <a:solidFill>
                  <a:schemeClr val="bg1">
                    <a:lumMod val="50000"/>
                  </a:schemeClr>
                </a:solidFill>
              </a:rPr>
              <a:t>des Arbeitsschutzes unter Berücksichtigung der Umstände zu treffen, die Sicherheit und Gesundheit der Beschäftigten bei der Arbeit beeinflussen. Er hat die Maßnahmen </a:t>
            </a:r>
            <a:r>
              <a:rPr lang="de-DE" sz="2000" b="1">
                <a:solidFill>
                  <a:schemeClr val="bg1">
                    <a:lumMod val="50000"/>
                  </a:schemeClr>
                </a:solidFill>
              </a:rPr>
              <a:t>auf ihre Wirksamkeit zu überprüfen </a:t>
            </a:r>
            <a:r>
              <a:rPr lang="de-DE" sz="2000">
                <a:solidFill>
                  <a:schemeClr val="bg1">
                    <a:lumMod val="50000"/>
                  </a:schemeClr>
                </a:solidFill>
              </a:rPr>
              <a:t>und erforderlichenfalls sich ändernden Gegebenheiten anzupassen. Dabei hat er eine </a:t>
            </a:r>
            <a:r>
              <a:rPr lang="de-DE" sz="2000" b="1">
                <a:solidFill>
                  <a:schemeClr val="bg1">
                    <a:lumMod val="50000"/>
                  </a:schemeClr>
                </a:solidFill>
              </a:rPr>
              <a:t>Verbesserung von Sicherheit und Gesundheitsschutz </a:t>
            </a:r>
            <a:r>
              <a:rPr lang="de-DE" sz="2000">
                <a:solidFill>
                  <a:schemeClr val="bg1">
                    <a:lumMod val="50000"/>
                  </a:schemeClr>
                </a:solidFill>
              </a:rPr>
              <a:t>der Beschäftigten anzustreben.“</a:t>
            </a:r>
            <a:endParaRPr lang="de-DE" sz="2000" dirty="0"/>
          </a:p>
        </p:txBody>
      </p:sp>
      <p:sp>
        <p:nvSpPr>
          <p:cNvPr id="4" name="Fußzeilenplatzhalter 3">
            <a:extLst>
              <a:ext uri="{FF2B5EF4-FFF2-40B4-BE49-F238E27FC236}">
                <a16:creationId xmlns:a16="http://schemas.microsoft.com/office/drawing/2014/main" id="{27FBD65C-58BD-070A-994E-5CB3DDF12B36}"/>
              </a:ext>
            </a:extLst>
          </p:cNvPr>
          <p:cNvSpPr>
            <a:spLocks noGrp="1"/>
          </p:cNvSpPr>
          <p:nvPr>
            <p:ph type="ftr" sz="quarter" idx="20"/>
          </p:nvPr>
        </p:nvSpPr>
        <p:spPr/>
        <p:txBody>
          <a:bodyPr/>
          <a:lstStyle/>
          <a:p>
            <a:endParaRPr lang="de-DE" dirty="0"/>
          </a:p>
        </p:txBody>
      </p:sp>
      <p:sp>
        <p:nvSpPr>
          <p:cNvPr id="5" name="Foliennummernplatzhalter 4">
            <a:extLst>
              <a:ext uri="{FF2B5EF4-FFF2-40B4-BE49-F238E27FC236}">
                <a16:creationId xmlns:a16="http://schemas.microsoft.com/office/drawing/2014/main" id="{5364CF52-D19D-8705-CAA9-7DC922C37A15}"/>
              </a:ext>
            </a:extLst>
          </p:cNvPr>
          <p:cNvSpPr>
            <a:spLocks noGrp="1"/>
          </p:cNvSpPr>
          <p:nvPr>
            <p:ph type="sldNum" sz="quarter" idx="21"/>
          </p:nvPr>
        </p:nvSpPr>
        <p:spPr/>
        <p:txBody>
          <a:bodyPr/>
          <a:lstStyle/>
          <a:p>
            <a:fld id="{521AE3AC-DDCA-45D4-9B2A-A2DBEA872607}" type="slidenum">
              <a:rPr lang="de-DE" smtClean="0"/>
              <a:pPr/>
              <a:t>2</a:t>
            </a:fld>
            <a:endParaRPr lang="de-DE" dirty="0"/>
          </a:p>
        </p:txBody>
      </p:sp>
      <p:sp>
        <p:nvSpPr>
          <p:cNvPr id="3" name="Textplatzhalter 2">
            <a:extLst>
              <a:ext uri="{FF2B5EF4-FFF2-40B4-BE49-F238E27FC236}">
                <a16:creationId xmlns:a16="http://schemas.microsoft.com/office/drawing/2014/main" id="{12AC522F-FA89-EA7E-1D82-AE2CB86083F7}"/>
              </a:ext>
            </a:extLst>
          </p:cNvPr>
          <p:cNvSpPr>
            <a:spLocks noGrp="1"/>
          </p:cNvSpPr>
          <p:nvPr>
            <p:ph type="body" sz="quarter" idx="18"/>
          </p:nvPr>
        </p:nvSpPr>
        <p:spPr/>
        <p:txBody>
          <a:bodyPr/>
          <a:lstStyle/>
          <a:p>
            <a:endParaRPr lang="de-DE"/>
          </a:p>
        </p:txBody>
      </p:sp>
      <p:pic>
        <p:nvPicPr>
          <p:cNvPr id="8" name="Grafik 7">
            <a:extLst>
              <a:ext uri="{FF2B5EF4-FFF2-40B4-BE49-F238E27FC236}">
                <a16:creationId xmlns:a16="http://schemas.microsoft.com/office/drawing/2014/main" id="{7F4E249B-45AC-5D2F-7C84-A8994FAFC8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05717" y="3665661"/>
            <a:ext cx="6346284" cy="2597412"/>
          </a:xfrm>
          <a:prstGeom prst="rect">
            <a:avLst/>
          </a:prstGeom>
          <a:effectLst>
            <a:softEdge rad="112522"/>
          </a:effectLst>
        </p:spPr>
      </p:pic>
      <p:sp>
        <p:nvSpPr>
          <p:cNvPr id="9" name="Textfeld 1">
            <a:extLst>
              <a:ext uri="{FF2B5EF4-FFF2-40B4-BE49-F238E27FC236}">
                <a16:creationId xmlns:a16="http://schemas.microsoft.com/office/drawing/2014/main" id="{69E7A171-C820-0AFF-A437-C0881A9A3284}"/>
              </a:ext>
            </a:extLst>
          </p:cNvPr>
          <p:cNvSpPr txBox="1"/>
          <p:nvPr/>
        </p:nvSpPr>
        <p:spPr>
          <a:xfrm>
            <a:off x="7708635" y="5911257"/>
            <a:ext cx="1643366" cy="276999"/>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200" dirty="0">
                <a:solidFill>
                  <a:schemeClr val="bg1"/>
                </a:solidFill>
              </a:rPr>
              <a:t>© Fotolia - 107417729</a:t>
            </a:r>
          </a:p>
        </p:txBody>
      </p:sp>
    </p:spTree>
    <p:extLst>
      <p:ext uri="{BB962C8B-B14F-4D97-AF65-F5344CB8AC3E}">
        <p14:creationId xmlns:p14="http://schemas.microsoft.com/office/powerpoint/2010/main" val="1733897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7564DF96-B428-572F-B633-BE901AC69154}"/>
              </a:ext>
            </a:extLst>
          </p:cNvPr>
          <p:cNvSpPr>
            <a:spLocks noGrp="1"/>
          </p:cNvSpPr>
          <p:nvPr>
            <p:ph type="title"/>
          </p:nvPr>
        </p:nvSpPr>
        <p:spPr/>
        <p:txBody>
          <a:bodyPr/>
          <a:lstStyle/>
          <a:p>
            <a:r>
              <a:rPr lang="de-DE" sz="2800" dirty="0"/>
              <a:t>Delegieren von Unternehmerpflichten</a:t>
            </a:r>
            <a:endParaRPr lang="de-DE" dirty="0"/>
          </a:p>
        </p:txBody>
      </p:sp>
      <p:sp>
        <p:nvSpPr>
          <p:cNvPr id="2" name="Inhaltsplatzhalter 1">
            <a:extLst>
              <a:ext uri="{FF2B5EF4-FFF2-40B4-BE49-F238E27FC236}">
                <a16:creationId xmlns:a16="http://schemas.microsoft.com/office/drawing/2014/main" id="{2E583511-D99A-569A-DF6C-32CA745EAAB6}"/>
              </a:ext>
            </a:extLst>
          </p:cNvPr>
          <p:cNvSpPr>
            <a:spLocks noGrp="1"/>
          </p:cNvSpPr>
          <p:nvPr>
            <p:ph sz="quarter" idx="19"/>
          </p:nvPr>
        </p:nvSpPr>
        <p:spPr>
          <a:xfrm>
            <a:off x="527051" y="1601093"/>
            <a:ext cx="7162544" cy="4495434"/>
          </a:xfrm>
        </p:spPr>
        <p:txBody>
          <a:bodyPr/>
          <a:lstStyle/>
          <a:p>
            <a:pPr marL="342900" indent="-342900">
              <a:buClr>
                <a:schemeClr val="accent1"/>
              </a:buClr>
              <a:buFont typeface="Wingdings" panose="05000000000000000000" pitchFamily="2" charset="2"/>
              <a:buChar char="§"/>
            </a:pPr>
            <a:r>
              <a:rPr lang="de-DE" sz="2400" dirty="0">
                <a:solidFill>
                  <a:schemeClr val="bg1">
                    <a:lumMod val="50000"/>
                  </a:schemeClr>
                </a:solidFill>
              </a:rPr>
              <a:t>Geschäftsführer müssen Aufgaben bezüglich des Arbeitsschutzes delegieren.</a:t>
            </a:r>
          </a:p>
          <a:p>
            <a:pPr marL="342900" indent="-342900">
              <a:buClr>
                <a:schemeClr val="accent1"/>
              </a:buClr>
              <a:buFont typeface="Wingdings" panose="05000000000000000000" pitchFamily="2" charset="2"/>
              <a:buChar char="§"/>
            </a:pPr>
            <a:r>
              <a:rPr lang="de-DE" sz="2400" dirty="0">
                <a:solidFill>
                  <a:schemeClr val="bg1">
                    <a:lumMod val="50000"/>
                  </a:schemeClr>
                </a:solidFill>
              </a:rPr>
              <a:t>Grundsätzlich können hierbei alle Pflichten übertragen werden, vorausgesetzt ein entsprechender Mitarbeiter erhält die nötigen Weisungsbefugnisse.</a:t>
            </a:r>
          </a:p>
          <a:p>
            <a:pPr marL="342900" indent="-342900">
              <a:buClr>
                <a:schemeClr val="accent1"/>
              </a:buClr>
              <a:buFont typeface="Wingdings" panose="05000000000000000000" pitchFamily="2" charset="2"/>
              <a:buChar char="§"/>
            </a:pPr>
            <a:r>
              <a:rPr lang="de-DE" sz="2400" dirty="0">
                <a:solidFill>
                  <a:schemeClr val="bg1">
                    <a:lumMod val="50000"/>
                  </a:schemeClr>
                </a:solidFill>
              </a:rPr>
              <a:t>Jedoch ist er nicht in der Lage, sich seiner Verantwortung vollständig zu entziehen.</a:t>
            </a:r>
          </a:p>
          <a:p>
            <a:pPr marL="342900" indent="-342900">
              <a:buClr>
                <a:schemeClr val="accent1"/>
              </a:buClr>
              <a:buFont typeface="Wingdings" panose="05000000000000000000" pitchFamily="2" charset="2"/>
              <a:buChar char="§"/>
            </a:pPr>
            <a:r>
              <a:rPr lang="de-DE" sz="2400" dirty="0">
                <a:solidFill>
                  <a:schemeClr val="bg1">
                    <a:lumMod val="50000"/>
                  </a:schemeClr>
                </a:solidFill>
              </a:rPr>
              <a:t>Die Organisations- und Kontrollpflicht bleibt gleich enthalten.</a:t>
            </a:r>
            <a:endParaRPr lang="de-DE" dirty="0"/>
          </a:p>
        </p:txBody>
      </p:sp>
      <p:sp>
        <p:nvSpPr>
          <p:cNvPr id="4" name="Fußzeilenplatzhalter 3">
            <a:extLst>
              <a:ext uri="{FF2B5EF4-FFF2-40B4-BE49-F238E27FC236}">
                <a16:creationId xmlns:a16="http://schemas.microsoft.com/office/drawing/2014/main" id="{144EC465-F743-ADA9-84B5-6A68432AAB19}"/>
              </a:ext>
            </a:extLst>
          </p:cNvPr>
          <p:cNvSpPr>
            <a:spLocks noGrp="1"/>
          </p:cNvSpPr>
          <p:nvPr>
            <p:ph type="ftr" sz="quarter" idx="20"/>
          </p:nvPr>
        </p:nvSpPr>
        <p:spPr/>
        <p:txBody>
          <a:bodyPr/>
          <a:lstStyle/>
          <a:p>
            <a:endParaRPr lang="de-DE" dirty="0"/>
          </a:p>
        </p:txBody>
      </p:sp>
      <p:sp>
        <p:nvSpPr>
          <p:cNvPr id="5" name="Foliennummernplatzhalter 4">
            <a:extLst>
              <a:ext uri="{FF2B5EF4-FFF2-40B4-BE49-F238E27FC236}">
                <a16:creationId xmlns:a16="http://schemas.microsoft.com/office/drawing/2014/main" id="{7FC15276-E2EB-8FE2-848A-6ECE6009408C}"/>
              </a:ext>
            </a:extLst>
          </p:cNvPr>
          <p:cNvSpPr>
            <a:spLocks noGrp="1"/>
          </p:cNvSpPr>
          <p:nvPr>
            <p:ph type="sldNum" sz="quarter" idx="21"/>
          </p:nvPr>
        </p:nvSpPr>
        <p:spPr/>
        <p:txBody>
          <a:bodyPr/>
          <a:lstStyle/>
          <a:p>
            <a:fld id="{521AE3AC-DDCA-45D4-9B2A-A2DBEA872607}" type="slidenum">
              <a:rPr lang="de-DE" smtClean="0"/>
              <a:pPr/>
              <a:t>3</a:t>
            </a:fld>
            <a:endParaRPr lang="de-DE" dirty="0"/>
          </a:p>
        </p:txBody>
      </p:sp>
      <p:sp>
        <p:nvSpPr>
          <p:cNvPr id="3" name="Textplatzhalter 2">
            <a:extLst>
              <a:ext uri="{FF2B5EF4-FFF2-40B4-BE49-F238E27FC236}">
                <a16:creationId xmlns:a16="http://schemas.microsoft.com/office/drawing/2014/main" id="{40B77087-9BB5-3D5B-E038-C2D2B380A8EB}"/>
              </a:ext>
            </a:extLst>
          </p:cNvPr>
          <p:cNvSpPr>
            <a:spLocks noGrp="1"/>
          </p:cNvSpPr>
          <p:nvPr>
            <p:ph type="body" sz="quarter" idx="18"/>
          </p:nvPr>
        </p:nvSpPr>
        <p:spPr/>
        <p:txBody>
          <a:bodyPr/>
          <a:lstStyle/>
          <a:p>
            <a:endParaRPr lang="de-DE"/>
          </a:p>
        </p:txBody>
      </p:sp>
      <p:pic>
        <p:nvPicPr>
          <p:cNvPr id="8" name="Grafik 7">
            <a:extLst>
              <a:ext uri="{FF2B5EF4-FFF2-40B4-BE49-F238E27FC236}">
                <a16:creationId xmlns:a16="http://schemas.microsoft.com/office/drawing/2014/main" id="{F4209614-DEC5-2606-6EB1-EE9CB0A2AE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89595" y="1601093"/>
            <a:ext cx="2463268" cy="3719052"/>
          </a:xfrm>
          <a:prstGeom prst="rect">
            <a:avLst/>
          </a:prstGeom>
        </p:spPr>
      </p:pic>
      <p:sp>
        <p:nvSpPr>
          <p:cNvPr id="9" name="Textfeld 1">
            <a:extLst>
              <a:ext uri="{FF2B5EF4-FFF2-40B4-BE49-F238E27FC236}">
                <a16:creationId xmlns:a16="http://schemas.microsoft.com/office/drawing/2014/main" id="{0429843E-EC57-5A87-A209-A6A2B3AB9618}"/>
              </a:ext>
            </a:extLst>
          </p:cNvPr>
          <p:cNvSpPr txBox="1"/>
          <p:nvPr/>
        </p:nvSpPr>
        <p:spPr>
          <a:xfrm>
            <a:off x="8697294" y="5273988"/>
            <a:ext cx="1602175" cy="276999"/>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200" dirty="0"/>
              <a:t>© Fotolia - 51281115</a:t>
            </a:r>
          </a:p>
        </p:txBody>
      </p:sp>
    </p:spTree>
    <p:extLst>
      <p:ext uri="{BB962C8B-B14F-4D97-AF65-F5344CB8AC3E}">
        <p14:creationId xmlns:p14="http://schemas.microsoft.com/office/powerpoint/2010/main" val="2515918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12FA19A8-B57E-5BB7-F26E-64F5134D6086}"/>
              </a:ext>
            </a:extLst>
          </p:cNvPr>
          <p:cNvSpPr>
            <a:spLocks noGrp="1"/>
          </p:cNvSpPr>
          <p:nvPr>
            <p:ph type="title"/>
          </p:nvPr>
        </p:nvSpPr>
        <p:spPr/>
        <p:txBody>
          <a:bodyPr/>
          <a:lstStyle/>
          <a:p>
            <a:r>
              <a:rPr lang="de-DE" dirty="0"/>
              <a:t>Grundlegende Pflichten einer Führungskraft</a:t>
            </a:r>
          </a:p>
        </p:txBody>
      </p:sp>
      <p:sp>
        <p:nvSpPr>
          <p:cNvPr id="2" name="Inhaltsplatzhalter 1">
            <a:extLst>
              <a:ext uri="{FF2B5EF4-FFF2-40B4-BE49-F238E27FC236}">
                <a16:creationId xmlns:a16="http://schemas.microsoft.com/office/drawing/2014/main" id="{C115417F-6D41-9079-3908-66D703B445B5}"/>
              </a:ext>
            </a:extLst>
          </p:cNvPr>
          <p:cNvSpPr>
            <a:spLocks noGrp="1"/>
          </p:cNvSpPr>
          <p:nvPr>
            <p:ph sz="quarter" idx="19"/>
          </p:nvPr>
        </p:nvSpPr>
        <p:spPr>
          <a:xfrm>
            <a:off x="527051" y="1601093"/>
            <a:ext cx="6989299" cy="4495434"/>
          </a:xfrm>
        </p:spPr>
        <p:txBody>
          <a:bodyPr/>
          <a:lstStyle/>
          <a:p>
            <a:pPr marL="342900" indent="-342900">
              <a:buClr>
                <a:schemeClr val="accent1"/>
              </a:buClr>
              <a:buFont typeface="Wingdings" panose="05000000000000000000" pitchFamily="2" charset="2"/>
              <a:buChar char="§"/>
            </a:pPr>
            <a:r>
              <a:rPr lang="de-DE" sz="2000" dirty="0">
                <a:solidFill>
                  <a:schemeClr val="bg1">
                    <a:lumMod val="50000"/>
                  </a:schemeClr>
                </a:solidFill>
              </a:rPr>
              <a:t>Auswahl und Einsatz des Beschäftigten entsprechend ihrer Eignung</a:t>
            </a:r>
          </a:p>
          <a:p>
            <a:pPr marL="342900" indent="-342900">
              <a:buClr>
                <a:schemeClr val="accent1"/>
              </a:buClr>
              <a:buFont typeface="Wingdings" panose="05000000000000000000" pitchFamily="2" charset="2"/>
              <a:buChar char="§"/>
            </a:pPr>
            <a:r>
              <a:rPr lang="de-DE" sz="2000" dirty="0">
                <a:solidFill>
                  <a:schemeClr val="bg1">
                    <a:lumMod val="50000"/>
                  </a:schemeClr>
                </a:solidFill>
              </a:rPr>
              <a:t>Ermittlung und Beurteilung von </a:t>
            </a:r>
            <a:r>
              <a:rPr lang="de-DE" sz="2000" dirty="0" err="1">
                <a:solidFill>
                  <a:schemeClr val="bg1">
                    <a:lumMod val="50000"/>
                  </a:schemeClr>
                </a:solidFill>
              </a:rPr>
              <a:t>Gefährdungen</a:t>
            </a:r>
            <a:endParaRPr lang="de-DE" sz="2000" dirty="0">
              <a:solidFill>
                <a:schemeClr val="bg1">
                  <a:lumMod val="50000"/>
                </a:schemeClr>
              </a:solidFill>
            </a:endParaRPr>
          </a:p>
          <a:p>
            <a:pPr marL="342900" indent="-342900">
              <a:buClr>
                <a:schemeClr val="accent1"/>
              </a:buClr>
              <a:buFont typeface="Wingdings" panose="05000000000000000000" pitchFamily="2" charset="2"/>
              <a:buChar char="§"/>
            </a:pPr>
            <a:r>
              <a:rPr lang="de-DE" sz="2000" dirty="0">
                <a:solidFill>
                  <a:schemeClr val="bg1">
                    <a:lumMod val="50000"/>
                  </a:schemeClr>
                </a:solidFill>
              </a:rPr>
              <a:t>Treffen von Maßnahmen zur Eliminierung von </a:t>
            </a:r>
            <a:r>
              <a:rPr lang="de-DE" sz="2000" dirty="0" err="1">
                <a:solidFill>
                  <a:schemeClr val="bg1">
                    <a:lumMod val="50000"/>
                  </a:schemeClr>
                </a:solidFill>
              </a:rPr>
              <a:t>Gefährdungen</a:t>
            </a:r>
            <a:endParaRPr lang="de-DE" sz="2000" dirty="0">
              <a:solidFill>
                <a:schemeClr val="bg1">
                  <a:lumMod val="50000"/>
                </a:schemeClr>
              </a:solidFill>
            </a:endParaRPr>
          </a:p>
          <a:p>
            <a:pPr marL="342900" indent="-342900">
              <a:buClr>
                <a:schemeClr val="accent1"/>
              </a:buClr>
              <a:buFont typeface="Wingdings" panose="05000000000000000000" pitchFamily="2" charset="2"/>
              <a:buChar char="§"/>
            </a:pPr>
            <a:r>
              <a:rPr lang="de-DE" sz="2000" dirty="0">
                <a:solidFill>
                  <a:schemeClr val="bg1">
                    <a:lumMod val="50000"/>
                  </a:schemeClr>
                </a:solidFill>
              </a:rPr>
              <a:t>Unterweisung der Mitarbeiter</a:t>
            </a:r>
          </a:p>
          <a:p>
            <a:pPr marL="342900" indent="-342900">
              <a:buClr>
                <a:schemeClr val="accent1"/>
              </a:buClr>
              <a:buFont typeface="Wingdings" panose="05000000000000000000" pitchFamily="2" charset="2"/>
              <a:buChar char="§"/>
            </a:pPr>
            <a:r>
              <a:rPr lang="de-DE" sz="2000" dirty="0">
                <a:solidFill>
                  <a:schemeClr val="bg1">
                    <a:lumMod val="50000"/>
                  </a:schemeClr>
                </a:solidFill>
              </a:rPr>
              <a:t>Beschäftigte bei Fehlverhalten ermahnen</a:t>
            </a:r>
          </a:p>
          <a:p>
            <a:pPr marL="342900" indent="-342900">
              <a:buClr>
                <a:schemeClr val="accent1"/>
              </a:buClr>
              <a:buFont typeface="Wingdings" panose="05000000000000000000" pitchFamily="2" charset="2"/>
              <a:buChar char="§"/>
            </a:pPr>
            <a:r>
              <a:rPr lang="de-DE" sz="2000" dirty="0">
                <a:solidFill>
                  <a:schemeClr val="bg1">
                    <a:lumMod val="50000"/>
                  </a:schemeClr>
                </a:solidFill>
              </a:rPr>
              <a:t>Überprüfung der Wirksamkeit von Arbeitsschutzmaßnahmen</a:t>
            </a:r>
          </a:p>
          <a:p>
            <a:pPr marL="342900" indent="-342900">
              <a:buClr>
                <a:schemeClr val="accent1"/>
              </a:buClr>
              <a:buFont typeface="Wingdings" panose="05000000000000000000" pitchFamily="2" charset="2"/>
              <a:buChar char="§"/>
            </a:pPr>
            <a:r>
              <a:rPr lang="de-DE" sz="2000" dirty="0">
                <a:solidFill>
                  <a:schemeClr val="bg1">
                    <a:lumMod val="50000"/>
                  </a:schemeClr>
                </a:solidFill>
              </a:rPr>
              <a:t>Unterbrechung der Arbeit bei möglichen Gefahren </a:t>
            </a:r>
          </a:p>
          <a:p>
            <a:pPr marL="342900" indent="-342900">
              <a:buClr>
                <a:schemeClr val="accent1"/>
              </a:buClr>
              <a:buFont typeface="Wingdings" panose="05000000000000000000" pitchFamily="2" charset="2"/>
              <a:buChar char="§"/>
              <a:defRPr/>
            </a:pPr>
            <a:r>
              <a:rPr lang="de-DE" sz="2000" dirty="0">
                <a:solidFill>
                  <a:schemeClr val="bg1">
                    <a:lumMod val="50000"/>
                  </a:schemeClr>
                </a:solidFill>
              </a:rPr>
              <a:t>wenn notwendig, auch im eigenen Verantwortungsbereich Pflichten delegieren</a:t>
            </a:r>
          </a:p>
          <a:p>
            <a:pPr marL="342900" indent="-342900">
              <a:buClr>
                <a:schemeClr val="accent1"/>
              </a:buClr>
              <a:buFont typeface="Wingdings" panose="05000000000000000000" pitchFamily="2" charset="2"/>
              <a:buChar char="§"/>
              <a:defRPr/>
            </a:pPr>
            <a:r>
              <a:rPr lang="de-DE" sz="2000" b="1" dirty="0">
                <a:solidFill>
                  <a:schemeClr val="bg1">
                    <a:lumMod val="50000"/>
                  </a:schemeClr>
                </a:solidFill>
              </a:rPr>
              <a:t>Dazu muss die Führungskraft Anweisungen erteilen und regelmäßige Überprüfungen anordnen.</a:t>
            </a:r>
            <a:endParaRPr lang="de-DE" sz="2000" dirty="0"/>
          </a:p>
        </p:txBody>
      </p:sp>
      <p:sp>
        <p:nvSpPr>
          <p:cNvPr id="4" name="Fußzeilenplatzhalter 3">
            <a:extLst>
              <a:ext uri="{FF2B5EF4-FFF2-40B4-BE49-F238E27FC236}">
                <a16:creationId xmlns:a16="http://schemas.microsoft.com/office/drawing/2014/main" id="{4B38DA8B-2E09-6935-EDE1-5185DE0F8C2C}"/>
              </a:ext>
            </a:extLst>
          </p:cNvPr>
          <p:cNvSpPr>
            <a:spLocks noGrp="1"/>
          </p:cNvSpPr>
          <p:nvPr>
            <p:ph type="ftr" sz="quarter" idx="20"/>
          </p:nvPr>
        </p:nvSpPr>
        <p:spPr/>
        <p:txBody>
          <a:bodyPr/>
          <a:lstStyle/>
          <a:p>
            <a:endParaRPr lang="de-DE" dirty="0"/>
          </a:p>
        </p:txBody>
      </p:sp>
      <p:sp>
        <p:nvSpPr>
          <p:cNvPr id="5" name="Foliennummernplatzhalter 4">
            <a:extLst>
              <a:ext uri="{FF2B5EF4-FFF2-40B4-BE49-F238E27FC236}">
                <a16:creationId xmlns:a16="http://schemas.microsoft.com/office/drawing/2014/main" id="{505996DC-0BD1-E505-6E11-89443F8FA3EE}"/>
              </a:ext>
            </a:extLst>
          </p:cNvPr>
          <p:cNvSpPr>
            <a:spLocks noGrp="1"/>
          </p:cNvSpPr>
          <p:nvPr>
            <p:ph type="sldNum" sz="quarter" idx="21"/>
          </p:nvPr>
        </p:nvSpPr>
        <p:spPr/>
        <p:txBody>
          <a:bodyPr/>
          <a:lstStyle/>
          <a:p>
            <a:fld id="{521AE3AC-DDCA-45D4-9B2A-A2DBEA872607}" type="slidenum">
              <a:rPr lang="de-DE" smtClean="0"/>
              <a:pPr/>
              <a:t>4</a:t>
            </a:fld>
            <a:endParaRPr lang="de-DE" dirty="0"/>
          </a:p>
        </p:txBody>
      </p:sp>
      <p:sp>
        <p:nvSpPr>
          <p:cNvPr id="3" name="Textplatzhalter 2">
            <a:extLst>
              <a:ext uri="{FF2B5EF4-FFF2-40B4-BE49-F238E27FC236}">
                <a16:creationId xmlns:a16="http://schemas.microsoft.com/office/drawing/2014/main" id="{E24C530F-E99D-3B44-C573-1C3BE0FDB168}"/>
              </a:ext>
            </a:extLst>
          </p:cNvPr>
          <p:cNvSpPr>
            <a:spLocks noGrp="1"/>
          </p:cNvSpPr>
          <p:nvPr>
            <p:ph type="body" sz="quarter" idx="18"/>
          </p:nvPr>
        </p:nvSpPr>
        <p:spPr/>
        <p:txBody>
          <a:bodyPr/>
          <a:lstStyle/>
          <a:p>
            <a:endParaRPr lang="de-DE"/>
          </a:p>
        </p:txBody>
      </p:sp>
      <p:pic>
        <p:nvPicPr>
          <p:cNvPr id="8" name="Grafik 7">
            <a:extLst>
              <a:ext uri="{FF2B5EF4-FFF2-40B4-BE49-F238E27FC236}">
                <a16:creationId xmlns:a16="http://schemas.microsoft.com/office/drawing/2014/main" id="{C2487432-2794-34D3-3012-D07A2FFF3FD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16350" y="1601092"/>
            <a:ext cx="2694701" cy="4043249"/>
          </a:xfrm>
          <a:prstGeom prst="rect">
            <a:avLst/>
          </a:prstGeom>
          <a:effectLst>
            <a:softEdge rad="112522"/>
          </a:effectLst>
        </p:spPr>
      </p:pic>
      <p:sp>
        <p:nvSpPr>
          <p:cNvPr id="9" name="Textfeld 1">
            <a:extLst>
              <a:ext uri="{FF2B5EF4-FFF2-40B4-BE49-F238E27FC236}">
                <a16:creationId xmlns:a16="http://schemas.microsoft.com/office/drawing/2014/main" id="{C399D569-C607-34A7-12EF-EB5BF02B2EE1}"/>
              </a:ext>
            </a:extLst>
          </p:cNvPr>
          <p:cNvSpPr txBox="1"/>
          <p:nvPr/>
        </p:nvSpPr>
        <p:spPr>
          <a:xfrm>
            <a:off x="8610671" y="5256908"/>
            <a:ext cx="1780238" cy="276999"/>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200" dirty="0">
                <a:solidFill>
                  <a:schemeClr val="bg1"/>
                </a:solidFill>
              </a:rPr>
              <a:t>© Fotolia - 135195258</a:t>
            </a:r>
          </a:p>
        </p:txBody>
      </p:sp>
    </p:spTree>
    <p:extLst>
      <p:ext uri="{BB962C8B-B14F-4D97-AF65-F5344CB8AC3E}">
        <p14:creationId xmlns:p14="http://schemas.microsoft.com/office/powerpoint/2010/main" val="1760590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EE8D9739-5E77-E953-2BB0-F0161BF6AB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69997" y="1681183"/>
            <a:ext cx="2941054" cy="4047391"/>
          </a:xfrm>
          <a:prstGeom prst="rect">
            <a:avLst/>
          </a:prstGeom>
        </p:spPr>
      </p:pic>
      <p:sp>
        <p:nvSpPr>
          <p:cNvPr id="6" name="Titel 5">
            <a:extLst>
              <a:ext uri="{FF2B5EF4-FFF2-40B4-BE49-F238E27FC236}">
                <a16:creationId xmlns:a16="http://schemas.microsoft.com/office/drawing/2014/main" id="{4D531D89-B179-8F0B-3FA7-DB9A188C19FF}"/>
              </a:ext>
            </a:extLst>
          </p:cNvPr>
          <p:cNvSpPr>
            <a:spLocks noGrp="1"/>
          </p:cNvSpPr>
          <p:nvPr>
            <p:ph type="title"/>
          </p:nvPr>
        </p:nvSpPr>
        <p:spPr/>
        <p:txBody>
          <a:bodyPr/>
          <a:lstStyle/>
          <a:p>
            <a:r>
              <a:rPr lang="de-DE" sz="2800"/>
              <a:t>Verantwortung und Pflichten von Beschäftigten</a:t>
            </a:r>
            <a:endParaRPr lang="de-DE" dirty="0"/>
          </a:p>
        </p:txBody>
      </p:sp>
      <p:sp>
        <p:nvSpPr>
          <p:cNvPr id="2" name="Inhaltsplatzhalter 1">
            <a:extLst>
              <a:ext uri="{FF2B5EF4-FFF2-40B4-BE49-F238E27FC236}">
                <a16:creationId xmlns:a16="http://schemas.microsoft.com/office/drawing/2014/main" id="{84D923F0-3749-0C03-71BD-162C2977DD31}"/>
              </a:ext>
            </a:extLst>
          </p:cNvPr>
          <p:cNvSpPr>
            <a:spLocks noGrp="1"/>
          </p:cNvSpPr>
          <p:nvPr>
            <p:ph sz="quarter" idx="19"/>
          </p:nvPr>
        </p:nvSpPr>
        <p:spPr>
          <a:xfrm>
            <a:off x="527051" y="1601093"/>
            <a:ext cx="8213473" cy="4495434"/>
          </a:xfrm>
        </p:spPr>
        <p:txBody>
          <a:bodyPr/>
          <a:lstStyle/>
          <a:p>
            <a:pPr marL="0" indent="0">
              <a:buNone/>
            </a:pPr>
            <a:r>
              <a:rPr lang="de-DE" sz="2000" dirty="0">
                <a:solidFill>
                  <a:schemeClr val="bg1">
                    <a:lumMod val="50000"/>
                  </a:schemeClr>
                </a:solidFill>
              </a:rPr>
              <a:t>Die dem Arbeitsschutz dienenden Maßnahmen sind von allen Mitarbeitern zu unterstützen. </a:t>
            </a:r>
          </a:p>
          <a:p>
            <a:pPr marL="0" indent="0">
              <a:buNone/>
            </a:pPr>
            <a:r>
              <a:rPr lang="de-DE" sz="2000" dirty="0">
                <a:solidFill>
                  <a:schemeClr val="bg1">
                    <a:lumMod val="50000"/>
                  </a:schemeClr>
                </a:solidFill>
              </a:rPr>
              <a:t>Dazu gehören insbesondere: </a:t>
            </a:r>
          </a:p>
          <a:p>
            <a:pPr marL="342900" indent="-342900">
              <a:buClr>
                <a:schemeClr val="accent1"/>
              </a:buClr>
              <a:buFont typeface="Wingdings" panose="05000000000000000000" pitchFamily="2" charset="2"/>
              <a:buChar char="§"/>
            </a:pPr>
            <a:r>
              <a:rPr lang="de-DE" sz="2000" dirty="0">
                <a:solidFill>
                  <a:schemeClr val="bg1">
                    <a:lumMod val="50000"/>
                  </a:schemeClr>
                </a:solidFill>
              </a:rPr>
              <a:t>Einhalten der Anweisungen, welche der Unternehmer und die Führungskräfte zum Zweck des Arbeitsschutzes erteilen, </a:t>
            </a:r>
          </a:p>
          <a:p>
            <a:pPr marL="342900" indent="-342900">
              <a:buClr>
                <a:schemeClr val="accent1"/>
              </a:buClr>
              <a:buFont typeface="Wingdings" panose="05000000000000000000" pitchFamily="2" charset="2"/>
              <a:buChar char="§"/>
            </a:pPr>
            <a:r>
              <a:rPr lang="de-DE" sz="2000" dirty="0">
                <a:solidFill>
                  <a:schemeClr val="bg1">
                    <a:lumMod val="50000"/>
                  </a:schemeClr>
                </a:solidFill>
              </a:rPr>
              <a:t>Einsatz der zur </a:t>
            </a:r>
            <a:r>
              <a:rPr lang="de-DE" sz="2000" dirty="0" err="1">
                <a:solidFill>
                  <a:schemeClr val="bg1">
                    <a:lumMod val="50000"/>
                  </a:schemeClr>
                </a:solidFill>
              </a:rPr>
              <a:t>Verfügung</a:t>
            </a:r>
            <a:r>
              <a:rPr lang="de-DE" sz="2000" dirty="0">
                <a:solidFill>
                  <a:schemeClr val="bg1">
                    <a:lumMod val="50000"/>
                  </a:schemeClr>
                </a:solidFill>
              </a:rPr>
              <a:t> gestellten PSA, </a:t>
            </a:r>
          </a:p>
          <a:p>
            <a:pPr marL="342900" indent="-342900">
              <a:buClr>
                <a:schemeClr val="accent1"/>
              </a:buClr>
              <a:buFont typeface="Wingdings" panose="05000000000000000000" pitchFamily="2" charset="2"/>
              <a:buChar char="§"/>
            </a:pPr>
            <a:r>
              <a:rPr lang="de-DE" sz="2000" dirty="0">
                <a:solidFill>
                  <a:schemeClr val="bg1">
                    <a:lumMod val="50000"/>
                  </a:schemeClr>
                </a:solidFill>
              </a:rPr>
              <a:t>bestimmungsgemäße Benutzung von Betriebsanlagen, Hilfsmitteln </a:t>
            </a:r>
          </a:p>
          <a:p>
            <a:pPr marL="342900" indent="-342900">
              <a:buClr>
                <a:schemeClr val="accent1"/>
              </a:buClr>
              <a:buFont typeface="Wingdings" panose="05000000000000000000" pitchFamily="2" charset="2"/>
              <a:buChar char="§"/>
            </a:pPr>
            <a:r>
              <a:rPr lang="de-DE" sz="2000" dirty="0">
                <a:solidFill>
                  <a:schemeClr val="bg1">
                    <a:lumMod val="50000"/>
                  </a:schemeClr>
                </a:solidFill>
              </a:rPr>
              <a:t>sofortige Meldung festgestellter Mängel an den Vorgesetzten, sofern die Beseitigung der Mängel nicht möglich ist. </a:t>
            </a:r>
          </a:p>
          <a:p>
            <a:endParaRPr lang="de-DE" sz="2000" dirty="0">
              <a:solidFill>
                <a:schemeClr val="bg1">
                  <a:lumMod val="50000"/>
                </a:schemeClr>
              </a:solidFill>
            </a:endParaRPr>
          </a:p>
          <a:p>
            <a:pPr marL="0" indent="0">
              <a:buNone/>
            </a:pPr>
            <a:r>
              <a:rPr lang="de-DE" sz="2000" b="1" dirty="0">
                <a:solidFill>
                  <a:schemeClr val="bg1">
                    <a:lumMod val="50000"/>
                  </a:schemeClr>
                </a:solidFill>
              </a:rPr>
              <a:t>Jeder Beschäftigte muss sich an die Weisungen und Ordnungen halten und kann bei Nichteinhaltung zur Rechenschaft gezogen werden!</a:t>
            </a:r>
            <a:endParaRPr lang="de-DE" sz="2000" dirty="0"/>
          </a:p>
        </p:txBody>
      </p:sp>
      <p:sp>
        <p:nvSpPr>
          <p:cNvPr id="4" name="Fußzeilenplatzhalter 3">
            <a:extLst>
              <a:ext uri="{FF2B5EF4-FFF2-40B4-BE49-F238E27FC236}">
                <a16:creationId xmlns:a16="http://schemas.microsoft.com/office/drawing/2014/main" id="{54ED9763-B7AD-6382-6C14-AA2A46964790}"/>
              </a:ext>
            </a:extLst>
          </p:cNvPr>
          <p:cNvSpPr>
            <a:spLocks noGrp="1"/>
          </p:cNvSpPr>
          <p:nvPr>
            <p:ph type="ftr" sz="quarter" idx="20"/>
          </p:nvPr>
        </p:nvSpPr>
        <p:spPr/>
        <p:txBody>
          <a:bodyPr/>
          <a:lstStyle/>
          <a:p>
            <a:endParaRPr lang="de-DE" dirty="0"/>
          </a:p>
        </p:txBody>
      </p:sp>
      <p:sp>
        <p:nvSpPr>
          <p:cNvPr id="5" name="Foliennummernplatzhalter 4">
            <a:extLst>
              <a:ext uri="{FF2B5EF4-FFF2-40B4-BE49-F238E27FC236}">
                <a16:creationId xmlns:a16="http://schemas.microsoft.com/office/drawing/2014/main" id="{AA43BB1D-CEE9-85C7-CF57-C7B250C0663A}"/>
              </a:ext>
            </a:extLst>
          </p:cNvPr>
          <p:cNvSpPr>
            <a:spLocks noGrp="1"/>
          </p:cNvSpPr>
          <p:nvPr>
            <p:ph type="sldNum" sz="quarter" idx="21"/>
          </p:nvPr>
        </p:nvSpPr>
        <p:spPr/>
        <p:txBody>
          <a:bodyPr/>
          <a:lstStyle/>
          <a:p>
            <a:fld id="{521AE3AC-DDCA-45D4-9B2A-A2DBEA872607}" type="slidenum">
              <a:rPr lang="de-DE" smtClean="0"/>
              <a:pPr/>
              <a:t>5</a:t>
            </a:fld>
            <a:endParaRPr lang="de-DE" dirty="0"/>
          </a:p>
        </p:txBody>
      </p:sp>
      <p:sp>
        <p:nvSpPr>
          <p:cNvPr id="3" name="Textplatzhalter 2">
            <a:extLst>
              <a:ext uri="{FF2B5EF4-FFF2-40B4-BE49-F238E27FC236}">
                <a16:creationId xmlns:a16="http://schemas.microsoft.com/office/drawing/2014/main" id="{11068CDC-B5B1-4233-83F3-C5BBBB198919}"/>
              </a:ext>
            </a:extLst>
          </p:cNvPr>
          <p:cNvSpPr>
            <a:spLocks noGrp="1"/>
          </p:cNvSpPr>
          <p:nvPr>
            <p:ph type="body" sz="quarter" idx="18"/>
          </p:nvPr>
        </p:nvSpPr>
        <p:spPr/>
        <p:txBody>
          <a:bodyPr/>
          <a:lstStyle/>
          <a:p>
            <a:endParaRPr lang="de-DE"/>
          </a:p>
        </p:txBody>
      </p:sp>
      <p:sp>
        <p:nvSpPr>
          <p:cNvPr id="9" name="Textfeld 1">
            <a:extLst>
              <a:ext uri="{FF2B5EF4-FFF2-40B4-BE49-F238E27FC236}">
                <a16:creationId xmlns:a16="http://schemas.microsoft.com/office/drawing/2014/main" id="{21098BF8-D658-9B13-82B0-47ACAD0AC286}"/>
              </a:ext>
            </a:extLst>
          </p:cNvPr>
          <p:cNvSpPr txBox="1"/>
          <p:nvPr/>
        </p:nvSpPr>
        <p:spPr>
          <a:xfrm>
            <a:off x="8740524" y="5699612"/>
            <a:ext cx="1640276" cy="276999"/>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200"/>
              <a:t>© Fotolia - 40916133</a:t>
            </a:r>
            <a:endParaRPr lang="de-DE" sz="1200" dirty="0"/>
          </a:p>
        </p:txBody>
      </p:sp>
    </p:spTree>
    <p:extLst>
      <p:ext uri="{BB962C8B-B14F-4D97-AF65-F5344CB8AC3E}">
        <p14:creationId xmlns:p14="http://schemas.microsoft.com/office/powerpoint/2010/main" val="3982895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F81813D1-6614-EECD-5709-67FA469CC94F}"/>
              </a:ext>
            </a:extLst>
          </p:cNvPr>
          <p:cNvSpPr>
            <a:spLocks noGrp="1"/>
          </p:cNvSpPr>
          <p:nvPr>
            <p:ph type="title"/>
          </p:nvPr>
        </p:nvSpPr>
        <p:spPr/>
        <p:txBody>
          <a:bodyPr/>
          <a:lstStyle/>
          <a:p>
            <a:r>
              <a:rPr lang="de-DE" sz="2800" dirty="0" err="1"/>
              <a:t>Schutzmassnahmen</a:t>
            </a:r>
            <a:r>
              <a:rPr lang="de-DE" sz="2800" dirty="0"/>
              <a:t> als Pflichtaufgabe</a:t>
            </a:r>
            <a:endParaRPr lang="de-DE" dirty="0"/>
          </a:p>
        </p:txBody>
      </p:sp>
      <p:sp>
        <p:nvSpPr>
          <p:cNvPr id="2" name="Inhaltsplatzhalter 1">
            <a:extLst>
              <a:ext uri="{FF2B5EF4-FFF2-40B4-BE49-F238E27FC236}">
                <a16:creationId xmlns:a16="http://schemas.microsoft.com/office/drawing/2014/main" id="{04276C82-B8EB-B3E8-67CC-B1BAEB2FD168}"/>
              </a:ext>
            </a:extLst>
          </p:cNvPr>
          <p:cNvSpPr>
            <a:spLocks noGrp="1"/>
          </p:cNvSpPr>
          <p:nvPr>
            <p:ph sz="quarter" idx="19"/>
          </p:nvPr>
        </p:nvSpPr>
        <p:spPr/>
        <p:txBody>
          <a:bodyPr/>
          <a:lstStyle/>
          <a:p>
            <a:pPr marL="285750" indent="-285750">
              <a:spcBef>
                <a:spcPts val="0"/>
              </a:spcBef>
              <a:buClr>
                <a:schemeClr val="accent1"/>
              </a:buClr>
              <a:buFont typeface="Wingdings" panose="05000000000000000000" pitchFamily="2" charset="2"/>
              <a:buChar char="§"/>
            </a:pPr>
            <a:r>
              <a:rPr lang="de-DE" sz="1800" dirty="0">
                <a:solidFill>
                  <a:schemeClr val="bg1">
                    <a:lumMod val="50000"/>
                  </a:schemeClr>
                </a:solidFill>
              </a:rPr>
              <a:t>Es muss grundsätzlich für jeden Arbeitsvorgang, für jede</a:t>
            </a:r>
            <a:br>
              <a:rPr lang="de-DE" sz="1800" dirty="0">
                <a:solidFill>
                  <a:schemeClr val="bg1">
                    <a:lumMod val="50000"/>
                  </a:schemeClr>
                </a:solidFill>
              </a:rPr>
            </a:br>
            <a:r>
              <a:rPr lang="de-DE" sz="1800" dirty="0">
                <a:solidFill>
                  <a:schemeClr val="bg1">
                    <a:lumMod val="50000"/>
                  </a:schemeClr>
                </a:solidFill>
              </a:rPr>
              <a:t>Tätigkeit überlegt werden,</a:t>
            </a:r>
          </a:p>
          <a:p>
            <a:pPr marL="612000" lvl="1" indent="-284400">
              <a:spcBef>
                <a:spcPts val="0"/>
              </a:spcBef>
            </a:pPr>
            <a:r>
              <a:rPr lang="de-DE" sz="1800" dirty="0">
                <a:solidFill>
                  <a:schemeClr val="bg1">
                    <a:lumMod val="50000"/>
                  </a:schemeClr>
                </a:solidFill>
              </a:rPr>
              <a:t>welche Gefahren für die Gesundheit der Beschäftigten</a:t>
            </a:r>
            <a:br>
              <a:rPr lang="de-DE" sz="1800" dirty="0">
                <a:solidFill>
                  <a:schemeClr val="bg1">
                    <a:lumMod val="50000"/>
                  </a:schemeClr>
                </a:solidFill>
              </a:rPr>
            </a:br>
            <a:r>
              <a:rPr lang="de-DE" sz="1800" dirty="0">
                <a:solidFill>
                  <a:schemeClr val="bg1">
                    <a:lumMod val="50000"/>
                  </a:schemeClr>
                </a:solidFill>
              </a:rPr>
              <a:t>davon ausgehen können und</a:t>
            </a:r>
          </a:p>
          <a:p>
            <a:pPr marL="612000" lvl="1" indent="-284400">
              <a:spcBef>
                <a:spcPts val="0"/>
              </a:spcBef>
            </a:pPr>
            <a:r>
              <a:rPr lang="de-DE" sz="1800" dirty="0">
                <a:solidFill>
                  <a:schemeClr val="bg1">
                    <a:lumMod val="50000"/>
                  </a:schemeClr>
                </a:solidFill>
              </a:rPr>
              <a:t>wie man diesen Gefahren begegnen will.</a:t>
            </a:r>
          </a:p>
          <a:p>
            <a:pPr marL="284400" lvl="1" indent="-284400">
              <a:spcBef>
                <a:spcPts val="0"/>
              </a:spcBef>
              <a:spcAft>
                <a:spcPts val="1200"/>
              </a:spcAft>
              <a:buFont typeface="Wingdings" panose="05000000000000000000" pitchFamily="2" charset="2"/>
              <a:buChar char="§"/>
            </a:pPr>
            <a:r>
              <a:rPr lang="de-DE" sz="1800" b="1" dirty="0">
                <a:solidFill>
                  <a:schemeClr val="bg1">
                    <a:lumMod val="50000"/>
                  </a:schemeClr>
                </a:solidFill>
              </a:rPr>
              <a:t>Damit ist die Gefährdungsbeurteilung gemeint!</a:t>
            </a:r>
          </a:p>
          <a:p>
            <a:pPr marL="285750" indent="-285750">
              <a:buClr>
                <a:schemeClr val="accent1"/>
              </a:buClr>
              <a:buFont typeface="Wingdings" panose="05000000000000000000" pitchFamily="2" charset="2"/>
              <a:buChar char="§"/>
            </a:pPr>
            <a:r>
              <a:rPr lang="de-DE" sz="1800" dirty="0">
                <a:solidFill>
                  <a:schemeClr val="bg1">
                    <a:lumMod val="50000"/>
                  </a:schemeClr>
                </a:solidFill>
              </a:rPr>
              <a:t>Aus der Gefährdungsbeurteilung muss man die</a:t>
            </a:r>
            <a:br>
              <a:rPr lang="de-DE" sz="1800" dirty="0">
                <a:solidFill>
                  <a:schemeClr val="bg1">
                    <a:lumMod val="50000"/>
                  </a:schemeClr>
                </a:solidFill>
              </a:rPr>
            </a:br>
            <a:r>
              <a:rPr lang="de-DE" sz="1800" dirty="0">
                <a:solidFill>
                  <a:schemeClr val="bg1">
                    <a:lumMod val="50000"/>
                  </a:schemeClr>
                </a:solidFill>
              </a:rPr>
              <a:t>erforderlichen Schutzmaßnahmen ableiten. </a:t>
            </a:r>
          </a:p>
          <a:p>
            <a:pPr marL="0" indent="0">
              <a:buNone/>
            </a:pPr>
            <a:r>
              <a:rPr lang="de-DE" sz="1800" dirty="0">
                <a:solidFill>
                  <a:schemeClr val="bg1">
                    <a:lumMod val="50000"/>
                  </a:schemeClr>
                </a:solidFill>
              </a:rPr>
              <a:t>Dabei gilt es zwingend, die folgende Reihenfolge einzuhalten:</a:t>
            </a:r>
          </a:p>
          <a:p>
            <a:pPr marL="612000" lvl="1" indent="-284400">
              <a:buFontTx/>
              <a:buAutoNum type="arabicPeriod"/>
            </a:pPr>
            <a:r>
              <a:rPr lang="de-DE" sz="1800" b="1" dirty="0">
                <a:solidFill>
                  <a:schemeClr val="bg1">
                    <a:lumMod val="50000"/>
                  </a:schemeClr>
                </a:solidFill>
              </a:rPr>
              <a:t>S</a:t>
            </a:r>
            <a:r>
              <a:rPr lang="de-DE" sz="1800" dirty="0">
                <a:solidFill>
                  <a:schemeClr val="bg1">
                    <a:lumMod val="50000"/>
                  </a:schemeClr>
                </a:solidFill>
              </a:rPr>
              <a:t>ubstituieren (Ersetzen) von Gefahrenquellen</a:t>
            </a:r>
          </a:p>
          <a:p>
            <a:pPr marL="612000" lvl="1" indent="-284400">
              <a:buFontTx/>
              <a:buAutoNum type="arabicPeriod"/>
            </a:pPr>
            <a:r>
              <a:rPr lang="de-DE" sz="1800" b="1" dirty="0">
                <a:solidFill>
                  <a:schemeClr val="bg1">
                    <a:lumMod val="50000"/>
                  </a:schemeClr>
                </a:solidFill>
              </a:rPr>
              <a:t>T</a:t>
            </a:r>
            <a:r>
              <a:rPr lang="de-DE" sz="1800" dirty="0">
                <a:solidFill>
                  <a:schemeClr val="bg1">
                    <a:lumMod val="50000"/>
                  </a:schemeClr>
                </a:solidFill>
              </a:rPr>
              <a:t>echnische Maßnahmen</a:t>
            </a:r>
          </a:p>
          <a:p>
            <a:pPr marL="612000" lvl="1" indent="-284400">
              <a:buFontTx/>
              <a:buAutoNum type="arabicPeriod"/>
            </a:pPr>
            <a:r>
              <a:rPr lang="de-DE" sz="1800" b="1" dirty="0">
                <a:solidFill>
                  <a:schemeClr val="bg1">
                    <a:lumMod val="50000"/>
                  </a:schemeClr>
                </a:solidFill>
              </a:rPr>
              <a:t>O</a:t>
            </a:r>
            <a:r>
              <a:rPr lang="de-DE" sz="1800" dirty="0">
                <a:solidFill>
                  <a:schemeClr val="bg1">
                    <a:lumMod val="50000"/>
                  </a:schemeClr>
                </a:solidFill>
              </a:rPr>
              <a:t>rganisatorische Maßnahmen</a:t>
            </a:r>
          </a:p>
          <a:p>
            <a:pPr marL="612000" lvl="1" indent="-284400">
              <a:buFontTx/>
              <a:buAutoNum type="arabicPeriod"/>
            </a:pPr>
            <a:r>
              <a:rPr lang="de-DE" sz="1800" b="1" dirty="0">
                <a:solidFill>
                  <a:schemeClr val="bg1">
                    <a:lumMod val="50000"/>
                  </a:schemeClr>
                </a:solidFill>
              </a:rPr>
              <a:t>P</a:t>
            </a:r>
            <a:r>
              <a:rPr lang="de-DE" sz="1800" dirty="0">
                <a:solidFill>
                  <a:schemeClr val="bg1">
                    <a:lumMod val="50000"/>
                  </a:schemeClr>
                </a:solidFill>
              </a:rPr>
              <a:t>ersönliche Maßnahmen</a:t>
            </a:r>
          </a:p>
          <a:p>
            <a:endParaRPr lang="de-DE" dirty="0"/>
          </a:p>
        </p:txBody>
      </p:sp>
      <p:sp>
        <p:nvSpPr>
          <p:cNvPr id="4" name="Fußzeilenplatzhalter 3">
            <a:extLst>
              <a:ext uri="{FF2B5EF4-FFF2-40B4-BE49-F238E27FC236}">
                <a16:creationId xmlns:a16="http://schemas.microsoft.com/office/drawing/2014/main" id="{61B68D61-4B7D-36F3-4FFE-3F5F4DAE6B32}"/>
              </a:ext>
            </a:extLst>
          </p:cNvPr>
          <p:cNvSpPr>
            <a:spLocks noGrp="1"/>
          </p:cNvSpPr>
          <p:nvPr>
            <p:ph type="ftr" sz="quarter" idx="20"/>
          </p:nvPr>
        </p:nvSpPr>
        <p:spPr/>
        <p:txBody>
          <a:bodyPr/>
          <a:lstStyle/>
          <a:p>
            <a:endParaRPr lang="de-DE" dirty="0"/>
          </a:p>
        </p:txBody>
      </p:sp>
      <p:sp>
        <p:nvSpPr>
          <p:cNvPr id="5" name="Foliennummernplatzhalter 4">
            <a:extLst>
              <a:ext uri="{FF2B5EF4-FFF2-40B4-BE49-F238E27FC236}">
                <a16:creationId xmlns:a16="http://schemas.microsoft.com/office/drawing/2014/main" id="{4B5EF52B-805C-12E2-5E61-40D0E106DC30}"/>
              </a:ext>
            </a:extLst>
          </p:cNvPr>
          <p:cNvSpPr>
            <a:spLocks noGrp="1"/>
          </p:cNvSpPr>
          <p:nvPr>
            <p:ph type="sldNum" sz="quarter" idx="21"/>
          </p:nvPr>
        </p:nvSpPr>
        <p:spPr/>
        <p:txBody>
          <a:bodyPr/>
          <a:lstStyle/>
          <a:p>
            <a:fld id="{521AE3AC-DDCA-45D4-9B2A-A2DBEA872607}" type="slidenum">
              <a:rPr lang="de-DE" smtClean="0"/>
              <a:pPr/>
              <a:t>6</a:t>
            </a:fld>
            <a:endParaRPr lang="de-DE" dirty="0"/>
          </a:p>
        </p:txBody>
      </p:sp>
      <p:sp>
        <p:nvSpPr>
          <p:cNvPr id="3" name="Textplatzhalter 2">
            <a:extLst>
              <a:ext uri="{FF2B5EF4-FFF2-40B4-BE49-F238E27FC236}">
                <a16:creationId xmlns:a16="http://schemas.microsoft.com/office/drawing/2014/main" id="{D4CFEF8E-3FC3-C312-8865-672AFAA04C8D}"/>
              </a:ext>
            </a:extLst>
          </p:cNvPr>
          <p:cNvSpPr>
            <a:spLocks noGrp="1"/>
          </p:cNvSpPr>
          <p:nvPr>
            <p:ph type="body" sz="quarter" idx="18"/>
          </p:nvPr>
        </p:nvSpPr>
        <p:spPr/>
        <p:txBody>
          <a:bodyPr/>
          <a:lstStyle/>
          <a:p>
            <a:endParaRPr lang="de-DE"/>
          </a:p>
        </p:txBody>
      </p:sp>
      <p:pic>
        <p:nvPicPr>
          <p:cNvPr id="8" name="Grafik 7">
            <a:extLst>
              <a:ext uri="{FF2B5EF4-FFF2-40B4-BE49-F238E27FC236}">
                <a16:creationId xmlns:a16="http://schemas.microsoft.com/office/drawing/2014/main" id="{B5AA5A85-42EE-AC7D-A0B1-A1603EA0788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23265" y="1601092"/>
            <a:ext cx="2787786" cy="4182919"/>
          </a:xfrm>
          <a:prstGeom prst="rect">
            <a:avLst/>
          </a:prstGeom>
          <a:effectLst>
            <a:softEdge rad="112522"/>
          </a:effectLst>
        </p:spPr>
      </p:pic>
      <p:sp>
        <p:nvSpPr>
          <p:cNvPr id="9" name="Textfeld 1">
            <a:extLst>
              <a:ext uri="{FF2B5EF4-FFF2-40B4-BE49-F238E27FC236}">
                <a16:creationId xmlns:a16="http://schemas.microsoft.com/office/drawing/2014/main" id="{54D59813-8F01-EF55-73F8-453523EED8FD}"/>
              </a:ext>
            </a:extLst>
          </p:cNvPr>
          <p:cNvSpPr txBox="1"/>
          <p:nvPr/>
        </p:nvSpPr>
        <p:spPr>
          <a:xfrm>
            <a:off x="8769125" y="5600497"/>
            <a:ext cx="1755589" cy="276999"/>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200" dirty="0"/>
              <a:t>© Fotolia - 43790761</a:t>
            </a:r>
          </a:p>
        </p:txBody>
      </p:sp>
    </p:spTree>
    <p:extLst>
      <p:ext uri="{BB962C8B-B14F-4D97-AF65-F5344CB8AC3E}">
        <p14:creationId xmlns:p14="http://schemas.microsoft.com/office/powerpoint/2010/main" val="109780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F8D09649-6990-D82D-F505-6CDFF6881A32}"/>
              </a:ext>
            </a:extLst>
          </p:cNvPr>
          <p:cNvSpPr>
            <a:spLocks noGrp="1"/>
          </p:cNvSpPr>
          <p:nvPr>
            <p:ph type="title"/>
          </p:nvPr>
        </p:nvSpPr>
        <p:spPr/>
        <p:txBody>
          <a:bodyPr/>
          <a:lstStyle/>
          <a:p>
            <a:r>
              <a:rPr lang="de-DE" sz="2800" dirty="0"/>
              <a:t>Unterweisung der Beschäftigten</a:t>
            </a:r>
            <a:endParaRPr lang="de-DE" dirty="0"/>
          </a:p>
        </p:txBody>
      </p:sp>
      <p:sp>
        <p:nvSpPr>
          <p:cNvPr id="2" name="Inhaltsplatzhalter 1">
            <a:extLst>
              <a:ext uri="{FF2B5EF4-FFF2-40B4-BE49-F238E27FC236}">
                <a16:creationId xmlns:a16="http://schemas.microsoft.com/office/drawing/2014/main" id="{6BCC6A13-8775-F490-5E5E-A5F1DC861C96}"/>
              </a:ext>
            </a:extLst>
          </p:cNvPr>
          <p:cNvSpPr>
            <a:spLocks noGrp="1"/>
          </p:cNvSpPr>
          <p:nvPr>
            <p:ph sz="quarter" idx="19"/>
          </p:nvPr>
        </p:nvSpPr>
        <p:spPr>
          <a:xfrm>
            <a:off x="527051" y="1601093"/>
            <a:ext cx="7245349" cy="4495434"/>
          </a:xfrm>
        </p:spPr>
        <p:txBody>
          <a:bodyPr/>
          <a:lstStyle/>
          <a:p>
            <a:pPr marL="342900" indent="-342900">
              <a:buClr>
                <a:schemeClr val="accent1"/>
              </a:buClr>
              <a:buFont typeface="Wingdings" panose="05000000000000000000" pitchFamily="2" charset="2"/>
              <a:buChar char="§"/>
            </a:pPr>
            <a:r>
              <a:rPr lang="de-DE" sz="2000" dirty="0">
                <a:solidFill>
                  <a:schemeClr val="bg1">
                    <a:lumMod val="50000"/>
                  </a:schemeClr>
                </a:solidFill>
              </a:rPr>
              <a:t>Zwecks korrektem Verhalten der Beschäftigten in Bezug auf Sicherheit am Arbeitsplatz und Gesundheitsschutz müssen sie über mögliche  Gefährdungen informiert werden. </a:t>
            </a:r>
            <a:endParaRPr lang="de-DE" sz="2000" dirty="0">
              <a:solidFill>
                <a:schemeClr val="bg1">
                  <a:lumMod val="50000"/>
                </a:schemeClr>
              </a:solidFill>
              <a:ea typeface="Calibri"/>
              <a:cs typeface="Calibri"/>
            </a:endParaRPr>
          </a:p>
          <a:p>
            <a:pPr marL="342900" indent="-342900">
              <a:buClr>
                <a:schemeClr val="accent1"/>
              </a:buClr>
              <a:buFont typeface="Wingdings" panose="05000000000000000000" pitchFamily="2" charset="2"/>
              <a:buChar char="§"/>
            </a:pPr>
            <a:r>
              <a:rPr lang="de-DE" sz="2000" dirty="0">
                <a:solidFill>
                  <a:schemeClr val="bg1">
                    <a:lumMod val="50000"/>
                  </a:schemeClr>
                </a:solidFill>
              </a:rPr>
              <a:t>Die Pflicht zur Unterweisung durch den Unternehmer erfolgt nicht nur aus seiner grundsätzlichen Fürsorgepflicht </a:t>
            </a:r>
            <a:r>
              <a:rPr lang="de-DE" sz="2000" dirty="0" err="1">
                <a:solidFill>
                  <a:schemeClr val="bg1">
                    <a:lumMod val="50000"/>
                  </a:schemeClr>
                </a:solidFill>
              </a:rPr>
              <a:t>für</a:t>
            </a:r>
            <a:r>
              <a:rPr lang="de-DE" sz="2000" dirty="0">
                <a:solidFill>
                  <a:schemeClr val="bg1">
                    <a:lumMod val="50000"/>
                  </a:schemeClr>
                </a:solidFill>
              </a:rPr>
              <a:t> seine Mitarbeiter, sondern auch aus verschiedenen Verordnungen und Unfallverhütungsvorschriften. </a:t>
            </a:r>
            <a:endParaRPr lang="de-DE" sz="2000" dirty="0">
              <a:solidFill>
                <a:schemeClr val="bg1">
                  <a:lumMod val="50000"/>
                </a:schemeClr>
              </a:solidFill>
              <a:ea typeface="Calibri"/>
              <a:cs typeface="Calibri"/>
            </a:endParaRPr>
          </a:p>
          <a:p>
            <a:pPr marL="342900" indent="-342900">
              <a:buClr>
                <a:schemeClr val="accent1"/>
              </a:buClr>
              <a:buFont typeface="Wingdings" panose="05000000000000000000" pitchFamily="2" charset="2"/>
              <a:buChar char="§"/>
            </a:pPr>
            <a:r>
              <a:rPr lang="de-DE" sz="2000" dirty="0">
                <a:solidFill>
                  <a:schemeClr val="bg1">
                    <a:lumMod val="50000"/>
                  </a:schemeClr>
                </a:solidFill>
              </a:rPr>
              <a:t>Die Unterweisung muss in angebrachten Zeitintervallen, mindestens einmal jährlich, wiederholt werden. </a:t>
            </a:r>
            <a:endParaRPr lang="de-DE" sz="2000" dirty="0">
              <a:solidFill>
                <a:schemeClr val="bg1">
                  <a:lumMod val="50000"/>
                </a:schemeClr>
              </a:solidFill>
              <a:ea typeface="Calibri"/>
              <a:cs typeface="Calibri"/>
            </a:endParaRPr>
          </a:p>
          <a:p>
            <a:pPr marL="342900" indent="-342900">
              <a:buClr>
                <a:schemeClr val="accent1"/>
              </a:buClr>
              <a:buFont typeface="Wingdings" panose="05000000000000000000" pitchFamily="2" charset="2"/>
              <a:buChar char="§"/>
            </a:pPr>
            <a:r>
              <a:rPr lang="de-DE" sz="2000" dirty="0">
                <a:solidFill>
                  <a:schemeClr val="bg1">
                    <a:lumMod val="50000"/>
                  </a:schemeClr>
                </a:solidFill>
              </a:rPr>
              <a:t>Es ist durchaus legitim, die Unterweisung und Aufgaben des Arbeitsschutzes an geeignete Vorgesetzte zu delegieren.</a:t>
            </a:r>
            <a:endParaRPr lang="de-DE" sz="2000" dirty="0"/>
          </a:p>
        </p:txBody>
      </p:sp>
      <p:sp>
        <p:nvSpPr>
          <p:cNvPr id="4" name="Fußzeilenplatzhalter 3">
            <a:extLst>
              <a:ext uri="{FF2B5EF4-FFF2-40B4-BE49-F238E27FC236}">
                <a16:creationId xmlns:a16="http://schemas.microsoft.com/office/drawing/2014/main" id="{7B58390F-9640-F304-4840-BCBFF6066B4B}"/>
              </a:ext>
            </a:extLst>
          </p:cNvPr>
          <p:cNvSpPr>
            <a:spLocks noGrp="1"/>
          </p:cNvSpPr>
          <p:nvPr>
            <p:ph type="ftr" sz="quarter" idx="20"/>
          </p:nvPr>
        </p:nvSpPr>
        <p:spPr/>
        <p:txBody>
          <a:bodyPr/>
          <a:lstStyle/>
          <a:p>
            <a:endParaRPr lang="de-DE" dirty="0"/>
          </a:p>
        </p:txBody>
      </p:sp>
      <p:sp>
        <p:nvSpPr>
          <p:cNvPr id="5" name="Foliennummernplatzhalter 4">
            <a:extLst>
              <a:ext uri="{FF2B5EF4-FFF2-40B4-BE49-F238E27FC236}">
                <a16:creationId xmlns:a16="http://schemas.microsoft.com/office/drawing/2014/main" id="{984CE674-F793-7F09-DE3A-9CD0EF9ECB71}"/>
              </a:ext>
            </a:extLst>
          </p:cNvPr>
          <p:cNvSpPr>
            <a:spLocks noGrp="1"/>
          </p:cNvSpPr>
          <p:nvPr>
            <p:ph type="sldNum" sz="quarter" idx="21"/>
          </p:nvPr>
        </p:nvSpPr>
        <p:spPr/>
        <p:txBody>
          <a:bodyPr/>
          <a:lstStyle/>
          <a:p>
            <a:fld id="{521AE3AC-DDCA-45D4-9B2A-A2DBEA872607}" type="slidenum">
              <a:rPr lang="de-DE" smtClean="0"/>
              <a:pPr/>
              <a:t>7</a:t>
            </a:fld>
            <a:endParaRPr lang="de-DE" dirty="0"/>
          </a:p>
        </p:txBody>
      </p:sp>
      <p:sp>
        <p:nvSpPr>
          <p:cNvPr id="3" name="Textplatzhalter 2">
            <a:extLst>
              <a:ext uri="{FF2B5EF4-FFF2-40B4-BE49-F238E27FC236}">
                <a16:creationId xmlns:a16="http://schemas.microsoft.com/office/drawing/2014/main" id="{6AD8847D-4E2E-6763-5002-B3B196CCAC2B}"/>
              </a:ext>
            </a:extLst>
          </p:cNvPr>
          <p:cNvSpPr>
            <a:spLocks noGrp="1"/>
          </p:cNvSpPr>
          <p:nvPr>
            <p:ph type="body" sz="quarter" idx="18"/>
          </p:nvPr>
        </p:nvSpPr>
        <p:spPr/>
        <p:txBody>
          <a:bodyPr/>
          <a:lstStyle/>
          <a:p>
            <a:endParaRPr lang="de-DE"/>
          </a:p>
        </p:txBody>
      </p:sp>
      <p:pic>
        <p:nvPicPr>
          <p:cNvPr id="8" name="Grafik 7">
            <a:extLst>
              <a:ext uri="{FF2B5EF4-FFF2-40B4-BE49-F238E27FC236}">
                <a16:creationId xmlns:a16="http://schemas.microsoft.com/office/drawing/2014/main" id="{D25D5CC7-4C97-636B-9816-1B1604C2B7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74263" y="1624790"/>
            <a:ext cx="2661142" cy="3992896"/>
          </a:xfrm>
          <a:prstGeom prst="rect">
            <a:avLst/>
          </a:prstGeom>
          <a:effectLst>
            <a:softEdge rad="112522"/>
          </a:effectLst>
        </p:spPr>
      </p:pic>
      <p:sp>
        <p:nvSpPr>
          <p:cNvPr id="9" name="Textfeld 1">
            <a:extLst>
              <a:ext uri="{FF2B5EF4-FFF2-40B4-BE49-F238E27FC236}">
                <a16:creationId xmlns:a16="http://schemas.microsoft.com/office/drawing/2014/main" id="{4D2820CD-DF63-1FA1-0A78-D41DFD43C440}"/>
              </a:ext>
            </a:extLst>
          </p:cNvPr>
          <p:cNvSpPr txBox="1"/>
          <p:nvPr/>
        </p:nvSpPr>
        <p:spPr>
          <a:xfrm>
            <a:off x="8762817" y="5259247"/>
            <a:ext cx="1644718" cy="276999"/>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200" dirty="0">
                <a:solidFill>
                  <a:schemeClr val="bg1"/>
                </a:solidFill>
              </a:rPr>
              <a:t>© Fotolia - 43886838</a:t>
            </a:r>
          </a:p>
        </p:txBody>
      </p:sp>
    </p:spTree>
    <p:extLst>
      <p:ext uri="{BB962C8B-B14F-4D97-AF65-F5344CB8AC3E}">
        <p14:creationId xmlns:p14="http://schemas.microsoft.com/office/powerpoint/2010/main" val="3954448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B690EE1B-F696-A66A-5889-9D4006F977F4}"/>
              </a:ext>
            </a:extLst>
          </p:cNvPr>
          <p:cNvSpPr>
            <a:spLocks noGrp="1"/>
          </p:cNvSpPr>
          <p:nvPr>
            <p:ph type="title"/>
          </p:nvPr>
        </p:nvSpPr>
        <p:spPr/>
        <p:txBody>
          <a:bodyPr/>
          <a:lstStyle/>
          <a:p>
            <a:r>
              <a:rPr lang="de-DE" sz="2800" dirty="0"/>
              <a:t>Unterweisung der Beschäftigten</a:t>
            </a:r>
            <a:endParaRPr lang="de-DE" dirty="0"/>
          </a:p>
        </p:txBody>
      </p:sp>
      <p:sp>
        <p:nvSpPr>
          <p:cNvPr id="2" name="Inhaltsplatzhalter 1">
            <a:extLst>
              <a:ext uri="{FF2B5EF4-FFF2-40B4-BE49-F238E27FC236}">
                <a16:creationId xmlns:a16="http://schemas.microsoft.com/office/drawing/2014/main" id="{0D6826C0-563E-5856-4F43-5AF9EE2E0528}"/>
              </a:ext>
            </a:extLst>
          </p:cNvPr>
          <p:cNvSpPr>
            <a:spLocks noGrp="1"/>
          </p:cNvSpPr>
          <p:nvPr>
            <p:ph sz="quarter" idx="19"/>
          </p:nvPr>
        </p:nvSpPr>
        <p:spPr>
          <a:xfrm>
            <a:off x="527051" y="1601093"/>
            <a:ext cx="6638680" cy="4495434"/>
          </a:xfrm>
        </p:spPr>
        <p:txBody>
          <a:bodyPr/>
          <a:lstStyle/>
          <a:p>
            <a:pPr marL="342900" indent="-342900">
              <a:buClr>
                <a:schemeClr val="accent1"/>
              </a:buClr>
              <a:buFont typeface="Wingdings" panose="05000000000000000000" pitchFamily="2" charset="2"/>
              <a:buChar char="§"/>
            </a:pPr>
            <a:r>
              <a:rPr lang="de-DE" sz="2000" dirty="0">
                <a:solidFill>
                  <a:schemeClr val="bg1">
                    <a:lumMod val="50000"/>
                  </a:schemeClr>
                </a:solidFill>
              </a:rPr>
              <a:t>Damit die Unterweisung richtig durchgeführt werden</a:t>
            </a:r>
            <a:br>
              <a:rPr lang="de-DE" sz="2000" dirty="0">
                <a:solidFill>
                  <a:schemeClr val="bg1">
                    <a:lumMod val="50000"/>
                  </a:schemeClr>
                </a:solidFill>
              </a:rPr>
            </a:br>
            <a:r>
              <a:rPr lang="de-DE" sz="2000" dirty="0">
                <a:solidFill>
                  <a:schemeClr val="bg1">
                    <a:lumMod val="50000"/>
                  </a:schemeClr>
                </a:solidFill>
              </a:rPr>
              <a:t>kann, müssen auf der Grundlage der</a:t>
            </a:r>
            <a:br>
              <a:rPr lang="de-DE" sz="2000" dirty="0">
                <a:solidFill>
                  <a:schemeClr val="bg1">
                    <a:lumMod val="50000"/>
                  </a:schemeClr>
                </a:solidFill>
              </a:rPr>
            </a:br>
            <a:r>
              <a:rPr lang="de-DE" sz="2000" dirty="0">
                <a:solidFill>
                  <a:schemeClr val="bg1">
                    <a:lumMod val="50000"/>
                  </a:schemeClr>
                </a:solidFill>
              </a:rPr>
              <a:t>Gefährdungsbeurteilung Betriebsanweisungen erstellt</a:t>
            </a:r>
            <a:br>
              <a:rPr lang="de-DE" sz="2000" dirty="0">
                <a:solidFill>
                  <a:schemeClr val="bg1">
                    <a:lumMod val="50000"/>
                  </a:schemeClr>
                </a:solidFill>
              </a:rPr>
            </a:br>
            <a:r>
              <a:rPr lang="de-DE" sz="2000" dirty="0">
                <a:solidFill>
                  <a:schemeClr val="bg1">
                    <a:lumMod val="50000"/>
                  </a:schemeClr>
                </a:solidFill>
              </a:rPr>
              <a:t>und ausgehängt werden gemäß ArbSchG, BetrSichV,</a:t>
            </a:r>
            <a:br>
              <a:rPr lang="de-DE" sz="2000" dirty="0">
                <a:solidFill>
                  <a:schemeClr val="bg1">
                    <a:lumMod val="50000"/>
                  </a:schemeClr>
                </a:solidFill>
              </a:rPr>
            </a:br>
            <a:r>
              <a:rPr lang="de-DE" sz="2000" dirty="0">
                <a:solidFill>
                  <a:schemeClr val="bg1">
                    <a:lumMod val="50000"/>
                  </a:schemeClr>
                </a:solidFill>
              </a:rPr>
              <a:t>§ 14 GefStoffV, § 12 BioStoffV</a:t>
            </a:r>
          </a:p>
          <a:p>
            <a:pPr marL="342900" indent="-342900">
              <a:buClr>
                <a:schemeClr val="accent1"/>
              </a:buClr>
              <a:buFont typeface="Wingdings" panose="05000000000000000000" pitchFamily="2" charset="2"/>
              <a:buChar char="§"/>
            </a:pPr>
            <a:r>
              <a:rPr lang="de-DE" sz="2000" dirty="0">
                <a:solidFill>
                  <a:schemeClr val="bg1">
                    <a:lumMod val="50000"/>
                  </a:schemeClr>
                </a:solidFill>
              </a:rPr>
              <a:t>Die farbliche Gestaltung von Betriebsanweisungen ist</a:t>
            </a:r>
            <a:br>
              <a:rPr lang="de-DE" sz="2000" dirty="0">
                <a:solidFill>
                  <a:schemeClr val="bg1">
                    <a:lumMod val="50000"/>
                  </a:schemeClr>
                </a:solidFill>
              </a:rPr>
            </a:br>
            <a:r>
              <a:rPr lang="de-DE" sz="2000" dirty="0">
                <a:solidFill>
                  <a:schemeClr val="bg1">
                    <a:lumMod val="50000"/>
                  </a:schemeClr>
                </a:solidFill>
              </a:rPr>
              <a:t>formell nicht vorgeschrieben. In der Praxis hat sich die folgende Farbwahl durchgesetzt:</a:t>
            </a:r>
          </a:p>
          <a:p>
            <a:pPr marL="342000" indent="-342000">
              <a:buClr>
                <a:schemeClr val="accent1"/>
              </a:buClr>
              <a:buFont typeface="Wingdings" charset="2"/>
              <a:buChar char="Ø"/>
            </a:pPr>
            <a:r>
              <a:rPr lang="de-DE" sz="2000" b="1" dirty="0">
                <a:solidFill>
                  <a:schemeClr val="bg1">
                    <a:lumMod val="50000"/>
                  </a:schemeClr>
                </a:solidFill>
              </a:rPr>
              <a:t>orange</a:t>
            </a:r>
            <a:r>
              <a:rPr lang="de-DE" sz="2000" dirty="0">
                <a:solidFill>
                  <a:schemeClr val="bg1">
                    <a:lumMod val="50000"/>
                  </a:schemeClr>
                </a:solidFill>
              </a:rPr>
              <a:t> für Gefahrstoffe</a:t>
            </a:r>
          </a:p>
          <a:p>
            <a:pPr marL="342000" indent="-342000">
              <a:buClr>
                <a:schemeClr val="accent1"/>
              </a:buClr>
              <a:buFont typeface="Wingdings" charset="2"/>
              <a:buChar char="Ø"/>
            </a:pPr>
            <a:r>
              <a:rPr lang="de-DE" sz="2000" b="1" dirty="0">
                <a:solidFill>
                  <a:schemeClr val="bg1">
                    <a:lumMod val="50000"/>
                  </a:schemeClr>
                </a:solidFill>
              </a:rPr>
              <a:t>blau</a:t>
            </a:r>
            <a:r>
              <a:rPr lang="de-DE" sz="2000" dirty="0">
                <a:solidFill>
                  <a:schemeClr val="bg1">
                    <a:lumMod val="50000"/>
                  </a:schemeClr>
                </a:solidFill>
              </a:rPr>
              <a:t> für Arbeitsmittel und</a:t>
            </a:r>
          </a:p>
          <a:p>
            <a:pPr marL="342000" indent="-342000">
              <a:buClr>
                <a:schemeClr val="accent1"/>
              </a:buClr>
              <a:buFont typeface="Wingdings" charset="2"/>
              <a:buChar char="Ø"/>
            </a:pPr>
            <a:r>
              <a:rPr lang="de-DE" sz="2000" b="1" dirty="0">
                <a:solidFill>
                  <a:schemeClr val="bg1">
                    <a:lumMod val="50000"/>
                  </a:schemeClr>
                </a:solidFill>
              </a:rPr>
              <a:t>gelb</a:t>
            </a:r>
            <a:r>
              <a:rPr lang="de-DE" sz="2000" dirty="0">
                <a:solidFill>
                  <a:schemeClr val="bg1">
                    <a:lumMod val="50000"/>
                  </a:schemeClr>
                </a:solidFill>
              </a:rPr>
              <a:t> für gentechnische Anlagen</a:t>
            </a:r>
          </a:p>
          <a:p>
            <a:pPr marL="342000" indent="-342000">
              <a:buClr>
                <a:schemeClr val="accent1"/>
              </a:buClr>
              <a:buFont typeface="Wingdings" charset="2"/>
              <a:buChar char="Ø"/>
            </a:pPr>
            <a:r>
              <a:rPr lang="de-DE" sz="2000" b="1" dirty="0">
                <a:solidFill>
                  <a:schemeClr val="bg1">
                    <a:lumMod val="50000"/>
                  </a:schemeClr>
                </a:solidFill>
              </a:rPr>
              <a:t>grün</a:t>
            </a:r>
            <a:r>
              <a:rPr lang="de-DE" sz="2000" dirty="0">
                <a:solidFill>
                  <a:schemeClr val="bg1">
                    <a:lumMod val="50000"/>
                  </a:schemeClr>
                </a:solidFill>
              </a:rPr>
              <a:t> oder pink für biologische Arbeitsstoffe.</a:t>
            </a:r>
            <a:endParaRPr lang="de-DE" sz="2000" dirty="0"/>
          </a:p>
        </p:txBody>
      </p:sp>
      <p:sp>
        <p:nvSpPr>
          <p:cNvPr id="4" name="Fußzeilenplatzhalter 3">
            <a:extLst>
              <a:ext uri="{FF2B5EF4-FFF2-40B4-BE49-F238E27FC236}">
                <a16:creationId xmlns:a16="http://schemas.microsoft.com/office/drawing/2014/main" id="{45AB1635-780F-74EF-F477-A449183B048F}"/>
              </a:ext>
            </a:extLst>
          </p:cNvPr>
          <p:cNvSpPr>
            <a:spLocks noGrp="1"/>
          </p:cNvSpPr>
          <p:nvPr>
            <p:ph type="ftr" sz="quarter" idx="20"/>
          </p:nvPr>
        </p:nvSpPr>
        <p:spPr/>
        <p:txBody>
          <a:bodyPr/>
          <a:lstStyle/>
          <a:p>
            <a:endParaRPr lang="de-DE" dirty="0"/>
          </a:p>
        </p:txBody>
      </p:sp>
      <p:sp>
        <p:nvSpPr>
          <p:cNvPr id="5" name="Foliennummernplatzhalter 4">
            <a:extLst>
              <a:ext uri="{FF2B5EF4-FFF2-40B4-BE49-F238E27FC236}">
                <a16:creationId xmlns:a16="http://schemas.microsoft.com/office/drawing/2014/main" id="{0DC70898-7939-A6FC-E415-D09CE3C5A666}"/>
              </a:ext>
            </a:extLst>
          </p:cNvPr>
          <p:cNvSpPr>
            <a:spLocks noGrp="1"/>
          </p:cNvSpPr>
          <p:nvPr>
            <p:ph type="sldNum" sz="quarter" idx="21"/>
          </p:nvPr>
        </p:nvSpPr>
        <p:spPr/>
        <p:txBody>
          <a:bodyPr/>
          <a:lstStyle/>
          <a:p>
            <a:fld id="{521AE3AC-DDCA-45D4-9B2A-A2DBEA872607}" type="slidenum">
              <a:rPr lang="de-DE" smtClean="0"/>
              <a:pPr/>
              <a:t>8</a:t>
            </a:fld>
            <a:endParaRPr lang="de-DE" dirty="0"/>
          </a:p>
        </p:txBody>
      </p:sp>
      <p:sp>
        <p:nvSpPr>
          <p:cNvPr id="3" name="Textplatzhalter 2">
            <a:extLst>
              <a:ext uri="{FF2B5EF4-FFF2-40B4-BE49-F238E27FC236}">
                <a16:creationId xmlns:a16="http://schemas.microsoft.com/office/drawing/2014/main" id="{C0B9A798-1DD9-5A1B-D1AC-0BCDDE171D1C}"/>
              </a:ext>
            </a:extLst>
          </p:cNvPr>
          <p:cNvSpPr>
            <a:spLocks noGrp="1"/>
          </p:cNvSpPr>
          <p:nvPr>
            <p:ph type="body" sz="quarter" idx="18"/>
          </p:nvPr>
        </p:nvSpPr>
        <p:spPr/>
        <p:txBody>
          <a:bodyPr/>
          <a:lstStyle/>
          <a:p>
            <a:endParaRPr lang="de-DE"/>
          </a:p>
        </p:txBody>
      </p:sp>
      <p:pic>
        <p:nvPicPr>
          <p:cNvPr id="8" name="Bild 1">
            <a:extLst>
              <a:ext uri="{FF2B5EF4-FFF2-40B4-BE49-F238E27FC236}">
                <a16:creationId xmlns:a16="http://schemas.microsoft.com/office/drawing/2014/main" id="{222CDE23-5F6C-AA03-376F-D5D9542602C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2073" y="1650459"/>
            <a:ext cx="2987291" cy="4160289"/>
          </a:xfrm>
          <a:prstGeom prst="rect">
            <a:avLst/>
          </a:prstGeom>
        </p:spPr>
      </p:pic>
      <p:sp>
        <p:nvSpPr>
          <p:cNvPr id="9" name="Textfeld 1">
            <a:extLst>
              <a:ext uri="{FF2B5EF4-FFF2-40B4-BE49-F238E27FC236}">
                <a16:creationId xmlns:a16="http://schemas.microsoft.com/office/drawing/2014/main" id="{B93DB5E6-E401-D685-D962-43D774B5A953}"/>
              </a:ext>
            </a:extLst>
          </p:cNvPr>
          <p:cNvSpPr txBox="1"/>
          <p:nvPr/>
        </p:nvSpPr>
        <p:spPr>
          <a:xfrm>
            <a:off x="9183298" y="5722670"/>
            <a:ext cx="1340615" cy="276999"/>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200" dirty="0"/>
              <a:t>© Holger Kück</a:t>
            </a:r>
          </a:p>
        </p:txBody>
      </p:sp>
    </p:spTree>
    <p:extLst>
      <p:ext uri="{BB962C8B-B14F-4D97-AF65-F5344CB8AC3E}">
        <p14:creationId xmlns:p14="http://schemas.microsoft.com/office/powerpoint/2010/main" val="782185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26F854AD-8F68-4C32-8226-6CCBCC625B6C}"/>
              </a:ext>
            </a:extLst>
          </p:cNvPr>
          <p:cNvSpPr>
            <a:spLocks noGrp="1"/>
          </p:cNvSpPr>
          <p:nvPr>
            <p:ph type="title"/>
          </p:nvPr>
        </p:nvSpPr>
        <p:spPr/>
        <p:txBody>
          <a:bodyPr/>
          <a:lstStyle/>
          <a:p>
            <a:r>
              <a:rPr lang="de-DE" sz="2800" dirty="0">
                <a:latin typeface="Arial" charset="0"/>
                <a:cs typeface="Arial" charset="0"/>
              </a:rPr>
              <a:t>Sicherheits- und Notfallorganisation</a:t>
            </a:r>
            <a:endParaRPr lang="de-DE" dirty="0"/>
          </a:p>
        </p:txBody>
      </p:sp>
      <p:sp>
        <p:nvSpPr>
          <p:cNvPr id="2" name="Inhaltsplatzhalter 1">
            <a:extLst>
              <a:ext uri="{FF2B5EF4-FFF2-40B4-BE49-F238E27FC236}">
                <a16:creationId xmlns:a16="http://schemas.microsoft.com/office/drawing/2014/main" id="{008F90B0-7784-E37E-2A60-ACEFC67BB712}"/>
              </a:ext>
            </a:extLst>
          </p:cNvPr>
          <p:cNvSpPr>
            <a:spLocks noGrp="1"/>
          </p:cNvSpPr>
          <p:nvPr>
            <p:ph sz="quarter" idx="19"/>
          </p:nvPr>
        </p:nvSpPr>
        <p:spPr/>
        <p:txBody>
          <a:bodyPr/>
          <a:lstStyle/>
          <a:p>
            <a:pPr marL="0" indent="0">
              <a:buNone/>
            </a:pPr>
            <a:r>
              <a:rPr lang="de-DE" sz="2400" dirty="0">
                <a:solidFill>
                  <a:schemeClr val="bg1">
                    <a:lumMod val="50000"/>
                  </a:schemeClr>
                </a:solidFill>
              </a:rPr>
              <a:t>Das Arbeitsschutzgesetz, die Arbeitsstättenverordnung und die Unfallverhütungsvorschrift 1 verlangen vom Unternehmer, für mögliche Notfälle Vorsorge zu treffen.</a:t>
            </a:r>
          </a:p>
          <a:p>
            <a:pPr marL="0" indent="0">
              <a:buNone/>
            </a:pPr>
            <a:br>
              <a:rPr lang="de-DE" sz="1200" dirty="0">
                <a:solidFill>
                  <a:schemeClr val="bg1">
                    <a:lumMod val="50000"/>
                  </a:schemeClr>
                </a:solidFill>
              </a:rPr>
            </a:br>
            <a:r>
              <a:rPr lang="de-DE" sz="2400" dirty="0">
                <a:solidFill>
                  <a:schemeClr val="bg1">
                    <a:lumMod val="50000"/>
                  </a:schemeClr>
                </a:solidFill>
              </a:rPr>
              <a:t>Für den Notfall vorsorgen heißt:</a:t>
            </a:r>
          </a:p>
          <a:p>
            <a:pPr marL="342900" indent="-342900">
              <a:buClr>
                <a:schemeClr val="accent1"/>
              </a:buClr>
              <a:buFont typeface="Wingdings" panose="05000000000000000000" pitchFamily="2" charset="2"/>
              <a:buChar char="§"/>
            </a:pPr>
            <a:r>
              <a:rPr lang="de-DE" sz="2400" b="1" dirty="0">
                <a:solidFill>
                  <a:schemeClr val="bg1">
                    <a:lumMod val="50000"/>
                  </a:schemeClr>
                </a:solidFill>
              </a:rPr>
              <a:t>Erste Hilfe </a:t>
            </a:r>
            <a:r>
              <a:rPr lang="de-DE" sz="2400" dirty="0">
                <a:solidFill>
                  <a:schemeClr val="bg1">
                    <a:lumMod val="50000"/>
                  </a:schemeClr>
                </a:solidFill>
              </a:rPr>
              <a:t>organisieren</a:t>
            </a:r>
          </a:p>
          <a:p>
            <a:pPr marL="342900" indent="-342900">
              <a:buClr>
                <a:schemeClr val="accent1"/>
              </a:buClr>
              <a:buFont typeface="Wingdings" panose="05000000000000000000" pitchFamily="2" charset="2"/>
              <a:buChar char="§"/>
            </a:pPr>
            <a:r>
              <a:rPr lang="de-DE" sz="2400" b="1" dirty="0">
                <a:solidFill>
                  <a:schemeClr val="bg1">
                    <a:lumMod val="50000"/>
                  </a:schemeClr>
                </a:solidFill>
              </a:rPr>
              <a:t>Brandschutz</a:t>
            </a:r>
            <a:r>
              <a:rPr lang="de-DE" sz="2400" dirty="0">
                <a:solidFill>
                  <a:schemeClr val="bg1">
                    <a:lumMod val="50000"/>
                  </a:schemeClr>
                </a:solidFill>
              </a:rPr>
              <a:t> aufbauen</a:t>
            </a:r>
          </a:p>
          <a:p>
            <a:pPr marL="342900" indent="-342900">
              <a:buClr>
                <a:schemeClr val="accent1"/>
              </a:buClr>
              <a:buFont typeface="Wingdings" panose="05000000000000000000" pitchFamily="2" charset="2"/>
              <a:buChar char="§"/>
            </a:pPr>
            <a:r>
              <a:rPr lang="de-DE" sz="2400" b="1" dirty="0">
                <a:solidFill>
                  <a:schemeClr val="bg1">
                    <a:lumMod val="50000"/>
                  </a:schemeClr>
                </a:solidFill>
              </a:rPr>
              <a:t>Evakuierung</a:t>
            </a:r>
            <a:r>
              <a:rPr lang="de-DE" sz="2400" dirty="0">
                <a:solidFill>
                  <a:schemeClr val="bg1">
                    <a:lumMod val="50000"/>
                  </a:schemeClr>
                </a:solidFill>
              </a:rPr>
              <a:t> vorbereiten</a:t>
            </a:r>
          </a:p>
          <a:p>
            <a:pPr>
              <a:buFont typeface="Arial" charset="0"/>
              <a:buChar char="•"/>
            </a:pPr>
            <a:endParaRPr lang="de-DE" sz="1200" dirty="0">
              <a:solidFill>
                <a:schemeClr val="bg1">
                  <a:lumMod val="50000"/>
                </a:schemeClr>
              </a:solidFill>
            </a:endParaRPr>
          </a:p>
          <a:p>
            <a:pPr marL="0" indent="0">
              <a:buNone/>
            </a:pPr>
            <a:r>
              <a:rPr lang="de-DE" sz="2400" dirty="0">
                <a:solidFill>
                  <a:schemeClr val="bg1">
                    <a:lumMod val="50000"/>
                  </a:schemeClr>
                </a:solidFill>
              </a:rPr>
              <a:t>Auch auf Baustellen oder mobilen Arbeitsplätzen muss für diese Organisation gesorgt sein. Dies ist unabhängig von der Art der Arbeit und der Arbeitsstelle.</a:t>
            </a:r>
            <a:endParaRPr lang="de-DE" dirty="0"/>
          </a:p>
        </p:txBody>
      </p:sp>
      <p:sp>
        <p:nvSpPr>
          <p:cNvPr id="4" name="Fußzeilenplatzhalter 3">
            <a:extLst>
              <a:ext uri="{FF2B5EF4-FFF2-40B4-BE49-F238E27FC236}">
                <a16:creationId xmlns:a16="http://schemas.microsoft.com/office/drawing/2014/main" id="{4EF12816-BCA8-D503-C2DF-3DD425743436}"/>
              </a:ext>
            </a:extLst>
          </p:cNvPr>
          <p:cNvSpPr>
            <a:spLocks noGrp="1"/>
          </p:cNvSpPr>
          <p:nvPr>
            <p:ph type="ftr" sz="quarter" idx="20"/>
          </p:nvPr>
        </p:nvSpPr>
        <p:spPr/>
        <p:txBody>
          <a:bodyPr/>
          <a:lstStyle/>
          <a:p>
            <a:endParaRPr lang="de-DE" dirty="0"/>
          </a:p>
        </p:txBody>
      </p:sp>
      <p:sp>
        <p:nvSpPr>
          <p:cNvPr id="5" name="Foliennummernplatzhalter 4">
            <a:extLst>
              <a:ext uri="{FF2B5EF4-FFF2-40B4-BE49-F238E27FC236}">
                <a16:creationId xmlns:a16="http://schemas.microsoft.com/office/drawing/2014/main" id="{63828072-75E5-B42F-D49F-84BF181C9B74}"/>
              </a:ext>
            </a:extLst>
          </p:cNvPr>
          <p:cNvSpPr>
            <a:spLocks noGrp="1"/>
          </p:cNvSpPr>
          <p:nvPr>
            <p:ph type="sldNum" sz="quarter" idx="21"/>
          </p:nvPr>
        </p:nvSpPr>
        <p:spPr/>
        <p:txBody>
          <a:bodyPr/>
          <a:lstStyle/>
          <a:p>
            <a:fld id="{521AE3AC-DDCA-45D4-9B2A-A2DBEA872607}" type="slidenum">
              <a:rPr lang="de-DE" smtClean="0"/>
              <a:pPr/>
              <a:t>9</a:t>
            </a:fld>
            <a:endParaRPr lang="de-DE" dirty="0"/>
          </a:p>
        </p:txBody>
      </p:sp>
      <p:sp>
        <p:nvSpPr>
          <p:cNvPr id="3" name="Textplatzhalter 2">
            <a:extLst>
              <a:ext uri="{FF2B5EF4-FFF2-40B4-BE49-F238E27FC236}">
                <a16:creationId xmlns:a16="http://schemas.microsoft.com/office/drawing/2014/main" id="{6E251876-C6DA-1EF4-4100-4F192EB91952}"/>
              </a:ext>
            </a:extLst>
          </p:cNvPr>
          <p:cNvSpPr>
            <a:spLocks noGrp="1"/>
          </p:cNvSpPr>
          <p:nvPr>
            <p:ph type="body" sz="quarter" idx="18"/>
          </p:nvPr>
        </p:nvSpPr>
        <p:spPr/>
        <p:txBody>
          <a:bodyPr/>
          <a:lstStyle/>
          <a:p>
            <a:endParaRPr lang="de-DE"/>
          </a:p>
        </p:txBody>
      </p:sp>
      <p:pic>
        <p:nvPicPr>
          <p:cNvPr id="8" name="Grafik 4">
            <a:extLst>
              <a:ext uri="{FF2B5EF4-FFF2-40B4-BE49-F238E27FC236}">
                <a16:creationId xmlns:a16="http://schemas.microsoft.com/office/drawing/2014/main" id="{2AE083CB-00CD-DFD2-8E8F-930D5CBE9C3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7876" y="3284944"/>
            <a:ext cx="1035356" cy="946234"/>
          </a:xfrm>
          <a:prstGeom prst="rect">
            <a:avLst/>
          </a:prstGeom>
        </p:spPr>
      </p:pic>
      <p:pic>
        <p:nvPicPr>
          <p:cNvPr id="9" name="Grafik 3">
            <a:extLst>
              <a:ext uri="{FF2B5EF4-FFF2-40B4-BE49-F238E27FC236}">
                <a16:creationId xmlns:a16="http://schemas.microsoft.com/office/drawing/2014/main" id="{52333DDD-8169-9477-00A2-935C215F52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61734" y="3271681"/>
            <a:ext cx="1035356" cy="954996"/>
          </a:xfrm>
          <a:prstGeom prst="rect">
            <a:avLst/>
          </a:prstGeom>
        </p:spPr>
      </p:pic>
      <p:pic>
        <p:nvPicPr>
          <p:cNvPr id="10" name="Grafik 5">
            <a:extLst>
              <a:ext uri="{FF2B5EF4-FFF2-40B4-BE49-F238E27FC236}">
                <a16:creationId xmlns:a16="http://schemas.microsoft.com/office/drawing/2014/main" id="{FD844AAE-357E-6913-7F31-43C31AF706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39042" y="3271530"/>
            <a:ext cx="1035155" cy="954995"/>
          </a:xfrm>
          <a:prstGeom prst="rect">
            <a:avLst/>
          </a:prstGeom>
        </p:spPr>
      </p:pic>
      <p:sp>
        <p:nvSpPr>
          <p:cNvPr id="11" name="Textfeld 1">
            <a:extLst>
              <a:ext uri="{FF2B5EF4-FFF2-40B4-BE49-F238E27FC236}">
                <a16:creationId xmlns:a16="http://schemas.microsoft.com/office/drawing/2014/main" id="{63CE74CF-9052-914E-7CCC-3BEE07830A91}"/>
              </a:ext>
            </a:extLst>
          </p:cNvPr>
          <p:cNvSpPr txBox="1"/>
          <p:nvPr/>
        </p:nvSpPr>
        <p:spPr>
          <a:xfrm>
            <a:off x="8393436" y="4163863"/>
            <a:ext cx="1253484" cy="276999"/>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200" dirty="0"/>
              <a:t>© Holger Kück</a:t>
            </a:r>
          </a:p>
        </p:txBody>
      </p:sp>
    </p:spTree>
    <p:extLst>
      <p:ext uri="{BB962C8B-B14F-4D97-AF65-F5344CB8AC3E}">
        <p14:creationId xmlns:p14="http://schemas.microsoft.com/office/powerpoint/2010/main" val="776358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IO_CHANGETRACKING" val="true"/>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MIO_HDS" val="True"/>
  <p:tag name="MIO_UPDATE" val="True"/>
  <p:tag name="MIO_FALLBACK_LAYOUT" val="6"/>
  <p:tag name="MIO_SHOW_DATE" val="False"/>
  <p:tag name="MIO_SHOW_FOOTER" val="False"/>
  <p:tag name="MIO_SHOW_PAGENUMBER" val="False"/>
  <p:tag name="MIO_AVOID_BLANK_LAYOUT" val="True"/>
  <p:tag name="MIO_CD_LAYOUT_VALID_AREA" val="False"/>
  <p:tag name="MIO_NUMBER_OF_VALID_LAYOUTS" val="21"/>
  <p:tag name="MIO_EKGUID" val="d78cf25b-398c-4e7d-be6f-bc2ca9092c8f"/>
  <p:tag name="MIO_VERSION" val="07.11.2022 10:48:56"/>
  <p:tag name="MIO_LASTDOWNLOADED" val="07.11.2022 10:48:56"/>
  <p:tag name="MIO_DBID" val="25C89224-3BD0-4DAE-9699-6AD9CAF4AB96"/>
  <p:tag name="MIO_OBJECTNAME" val="TeachToProtect Master"/>
  <p:tag name="MIO_LASTEDITORNAME" val="Tatjana Hänsch"/>
  <p:tag name="MIO_SKIPVERSION" val="01.01.0001 00:00:00"/>
  <p:tag name="MIO_CDID" val="44516e57-4c74-411b-bee8-275ec7414433"/>
  <p:tag name="MIO_PRESI_FIRST_SLIDENUMBER"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TeachToProtect Unterweisung">
  <a:themeElements>
    <a:clrScheme name="T2P">
      <a:dk1>
        <a:srgbClr val="000000"/>
      </a:dk1>
      <a:lt1>
        <a:sysClr val="window" lastClr="FFFFFF"/>
      </a:lt1>
      <a:dk2>
        <a:srgbClr val="5F5F5F"/>
      </a:dk2>
      <a:lt2>
        <a:srgbClr val="CCCCCC"/>
      </a:lt2>
      <a:accent1>
        <a:srgbClr val="008CE2"/>
      </a:accent1>
      <a:accent2>
        <a:srgbClr val="FF5F1F"/>
      </a:accent2>
      <a:accent3>
        <a:srgbClr val="BBD74A"/>
      </a:accent3>
      <a:accent4>
        <a:srgbClr val="444444"/>
      </a:accent4>
      <a:accent5>
        <a:srgbClr val="7D8A90"/>
      </a:accent5>
      <a:accent6>
        <a:srgbClr val="A5A5A5"/>
      </a:accent6>
      <a:hlink>
        <a:srgbClr val="A5A5A5"/>
      </a:hlink>
      <a:folHlink>
        <a:srgbClr val="008CE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accent1"/>
        </a:solidFill>
        <a:ln>
          <a:noFill/>
        </a:ln>
      </a:spPr>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defPPr algn="ctr" rtl="0" eaLnBrk="1" fontAlgn="auto" hangingPunct="1">
          <a:lnSpc>
            <a:spcPct val="100000"/>
          </a:lnSpc>
          <a:spcBef>
            <a:spcPts val="300"/>
          </a:spcBef>
          <a:spcAft>
            <a:spcPts val="300"/>
          </a:spcAft>
          <a:defRPr sz="1400" b="0" i="0" u="none" baseline="0">
            <a:solidFill>
              <a:srgbClr val="FFFFFF"/>
            </a:solidFill>
            <a:cs typeface="Calibri" panose="020F050202020403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ln w="12700">
          <a:noFill/>
        </a:ln>
      </a:spPr>
      <a:bodyPr vert="horz" wrap="square" lIns="0" tIns="0" rIns="0" bIns="0" rtlCol="0">
        <a:noAutofit/>
      </a:bodyPr>
      <a:lstStyle>
        <a:defPPr algn="l" defTabSz="914377" rtl="0" eaLnBrk="1" fontAlgn="auto" hangingPunct="1">
          <a:lnSpc>
            <a:spcPct val="100000"/>
          </a:lnSpc>
          <a:spcBef>
            <a:spcPts val="400"/>
          </a:spcBef>
          <a:spcAft>
            <a:spcPts val="400"/>
          </a:spcAft>
          <a:buNone/>
          <a:defRPr sz="1400" b="0" i="0" u="none" baseline="0" dirty="0" err="1" smtClean="0">
            <a:solidFill>
              <a:schemeClr val="tx2"/>
            </a:solidFill>
          </a:defRPr>
        </a:defPPr>
      </a:lstStyle>
    </a:txDef>
  </a:objectDefaults>
  <a:extraClrSchemeLst/>
  <a:extLst>
    <a:ext uri="{05A4C25C-085E-4340-85A3-A5531E510DB2}">
      <thm15:themeFamily xmlns:thm15="http://schemas.microsoft.com/office/thememl/2012/main" name="230213_Unterweisungsmaster.potx" id="{9E4A4A0A-9CE5-44C1-891A-5ACB62BC9D76}" vid="{335BF843-C8EE-419D-86E9-A11EBEAB2156}"/>
    </a:ext>
  </a:extLst>
</a:theme>
</file>

<file path=ppt/theme/theme2.xml><?xml version="1.0" encoding="utf-8"?>
<a:theme xmlns:a="http://schemas.openxmlformats.org/drawingml/2006/main" name="Larissa">
  <a:themeElements>
    <a:clrScheme name="ELEX 2">
      <a:dk1>
        <a:sysClr val="windowText" lastClr="000000"/>
      </a:dk1>
      <a:lt1>
        <a:sysClr val="window" lastClr="FFFFFF"/>
      </a:lt1>
      <a:dk2>
        <a:srgbClr val="273B46"/>
      </a:dk2>
      <a:lt2>
        <a:srgbClr val="CCCCCC"/>
      </a:lt2>
      <a:accent1>
        <a:srgbClr val="BBCE00"/>
      </a:accent1>
      <a:accent2>
        <a:srgbClr val="164193"/>
      </a:accent2>
      <a:accent3>
        <a:srgbClr val="273B46"/>
      </a:accent3>
      <a:accent4>
        <a:srgbClr val="7D8A90"/>
      </a:accent4>
      <a:accent5>
        <a:srgbClr val="00ADBC"/>
      </a:accent5>
      <a:accent6>
        <a:srgbClr val="444444"/>
      </a:accent6>
      <a:hlink>
        <a:srgbClr val="7D8A90"/>
      </a:hlink>
      <a:folHlink>
        <a:srgbClr val="CCD424"/>
      </a:folHlink>
    </a:clrScheme>
    <a:fontScheme name="ELEX">
      <a:majorFont>
        <a:latin typeface="Work Sans SemiBold"/>
        <a:ea typeface=""/>
        <a:cs typeface=""/>
      </a:majorFont>
      <a:minorFont>
        <a:latin typeface="Work san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a:themeElements>
    <a:clrScheme name="ELEX 2">
      <a:dk1>
        <a:sysClr val="windowText" lastClr="000000"/>
      </a:dk1>
      <a:lt1>
        <a:sysClr val="window" lastClr="FFFFFF"/>
      </a:lt1>
      <a:dk2>
        <a:srgbClr val="273B46"/>
      </a:dk2>
      <a:lt2>
        <a:srgbClr val="CCCCCC"/>
      </a:lt2>
      <a:accent1>
        <a:srgbClr val="BBCE00"/>
      </a:accent1>
      <a:accent2>
        <a:srgbClr val="164193"/>
      </a:accent2>
      <a:accent3>
        <a:srgbClr val="273B46"/>
      </a:accent3>
      <a:accent4>
        <a:srgbClr val="7D8A90"/>
      </a:accent4>
      <a:accent5>
        <a:srgbClr val="00ADBC"/>
      </a:accent5>
      <a:accent6>
        <a:srgbClr val="444444"/>
      </a:accent6>
      <a:hlink>
        <a:srgbClr val="7D8A90"/>
      </a:hlink>
      <a:folHlink>
        <a:srgbClr val="CCD424"/>
      </a:folHlink>
    </a:clrScheme>
    <a:fontScheme name="ELEX SCHRIFT">
      <a:majorFont>
        <a:latin typeface="Work Sans SemiBold"/>
        <a:ea typeface=""/>
        <a:cs typeface=""/>
      </a:majorFont>
      <a:minorFont>
        <a:latin typeface="Work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E9C0657C80C9EB42A8AE8AF1E32C18B5" ma:contentTypeVersion="16" ma:contentTypeDescription="Ein neues Dokument erstellen." ma:contentTypeScope="" ma:versionID="b48c60bcb5f7d428e64c16f8b40588dd">
  <xsd:schema xmlns:xsd="http://www.w3.org/2001/XMLSchema" xmlns:xs="http://www.w3.org/2001/XMLSchema" xmlns:p="http://schemas.microsoft.com/office/2006/metadata/properties" xmlns:ns2="bbb3f655-f267-4a84-b742-532fbc77d0ab" xmlns:ns3="f5f3c0c8-cb47-4a26-91a1-a44bb4539247" targetNamespace="http://schemas.microsoft.com/office/2006/metadata/properties" ma:root="true" ma:fieldsID="dfa5347d09fbae1c92fe6be18fe04650" ns2:_="" ns3:_="">
    <xsd:import namespace="bbb3f655-f267-4a84-b742-532fbc77d0ab"/>
    <xsd:import namespace="f5f3c0c8-cb47-4a26-91a1-a44bb453924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b3f655-f267-4a84-b742-532fbc77d0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markierungen" ma:readOnly="false" ma:fieldId="{5cf76f15-5ced-4ddc-b409-7134ff3c332f}" ma:taxonomyMulti="true" ma:sspId="0a4a64a0-82bc-48a6-9867-8208b236fb3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5f3c0c8-cb47-4a26-91a1-a44bb4539247" elementFormDefault="qualified">
    <xsd:import namespace="http://schemas.microsoft.com/office/2006/documentManagement/types"/>
    <xsd:import namespace="http://schemas.microsoft.com/office/infopath/2007/PartnerControls"/>
    <xsd:element name="SharedWithUsers" ma:index="10"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Freigegeben für - Details" ma:internalName="SharedWithDetails" ma:readOnly="true">
      <xsd:simpleType>
        <xsd:restriction base="dms:Note">
          <xsd:maxLength value="255"/>
        </xsd:restriction>
      </xsd:simpleType>
    </xsd:element>
    <xsd:element name="TaxCatchAll" ma:index="23" nillable="true" ma:displayName="Taxonomy Catch All Column" ma:hidden="true" ma:list="{60bcdc34-3acf-42b1-abfa-b6ef944057a8}" ma:internalName="TaxCatchAll" ma:showField="CatchAllData" ma:web="f5f3c0c8-cb47-4a26-91a1-a44bb453924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5f3c0c8-cb47-4a26-91a1-a44bb4539247" xsi:nil="true"/>
    <lcf76f155ced4ddcb4097134ff3c332f xmlns="bbb3f655-f267-4a84-b742-532fbc77d0a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26B0DF8-31DD-4574-98DA-6D7F9B0419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b3f655-f267-4a84-b742-532fbc77d0ab"/>
    <ds:schemaRef ds:uri="f5f3c0c8-cb47-4a26-91a1-a44bb45392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CA98C29-184F-4581-BF23-E8C72B452FD7}">
  <ds:schemaRefs>
    <ds:schemaRef ds:uri="http://schemas.microsoft.com/sharepoint/v3/contenttype/forms"/>
  </ds:schemaRefs>
</ds:datastoreItem>
</file>

<file path=customXml/itemProps3.xml><?xml version="1.0" encoding="utf-8"?>
<ds:datastoreItem xmlns:ds="http://schemas.openxmlformats.org/officeDocument/2006/customXml" ds:itemID="{09CB2B41-5664-4C59-9600-B8E994170EF9}">
  <ds:schemaRefs>
    <ds:schemaRef ds:uri="http://purl.org/dc/elements/1.1/"/>
    <ds:schemaRef ds:uri="http://www.w3.org/XML/1998/namespace"/>
    <ds:schemaRef ds:uri="http://purl.org/dc/dcmitype/"/>
    <ds:schemaRef ds:uri="http://schemas.microsoft.com/office/infopath/2007/PartnerControls"/>
    <ds:schemaRef ds:uri="http://schemas.microsoft.com/office/2006/metadata/properties"/>
    <ds:schemaRef ds:uri="http://schemas.microsoft.com/office/2006/documentManagement/types"/>
    <ds:schemaRef ds:uri="http://schemas.openxmlformats.org/package/2006/metadata/core-properties"/>
    <ds:schemaRef ds:uri="f5f3c0c8-cb47-4a26-91a1-a44bb4539247"/>
    <ds:schemaRef ds:uri="bbb3f655-f267-4a84-b742-532fbc77d0ab"/>
    <ds:schemaRef ds:uri="http://purl.org/dc/terms/"/>
  </ds:schemaRefs>
</ds:datastoreItem>
</file>

<file path=docProps/app.xml><?xml version="1.0" encoding="utf-8"?>
<Properties xmlns="http://schemas.openxmlformats.org/officeDocument/2006/extended-properties" xmlns:vt="http://schemas.openxmlformats.org/officeDocument/2006/docPropsVTypes">
  <Template>Präsentation_Pflichtenübertragung</Template>
  <TotalTime>0</TotalTime>
  <Words>621</Words>
  <Application>Microsoft Office PowerPoint</Application>
  <PresentationFormat>Breitbild</PresentationFormat>
  <Paragraphs>78</Paragraphs>
  <Slides>11</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11</vt:i4>
      </vt:variant>
    </vt:vector>
  </HeadingPairs>
  <TitlesOfParts>
    <vt:vector size="16" baseType="lpstr">
      <vt:lpstr>Arial</vt:lpstr>
      <vt:lpstr>Calibri</vt:lpstr>
      <vt:lpstr>Symbol</vt:lpstr>
      <vt:lpstr>Wingdings</vt:lpstr>
      <vt:lpstr>1_TeachToProtect Unterweisung</vt:lpstr>
      <vt:lpstr>Pflichtenübertragung</vt:lpstr>
      <vt:lpstr>Unternehmerpflichten</vt:lpstr>
      <vt:lpstr>Delegieren von Unternehmerpflichten</vt:lpstr>
      <vt:lpstr>Grundlegende Pflichten einer Führungskraft</vt:lpstr>
      <vt:lpstr>Verantwortung und Pflichten von Beschäftigten</vt:lpstr>
      <vt:lpstr>Schutzmassnahmen als Pflichtaufgabe</vt:lpstr>
      <vt:lpstr>Unterweisung der Beschäftigten</vt:lpstr>
      <vt:lpstr>Unterweisung der Beschäftigten</vt:lpstr>
      <vt:lpstr>Sicherheits- und Notfallorganisation</vt:lpstr>
      <vt:lpstr>Vielen dank für ihre Aufmerksamkeit!</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Johanna Tschirpke</dc:creator>
  <cp:lastModifiedBy>Johanna Tschirpke</cp:lastModifiedBy>
  <cp:revision>1</cp:revision>
  <dcterms:created xsi:type="dcterms:W3CDTF">2025-02-15T07:45:30Z</dcterms:created>
  <dcterms:modified xsi:type="dcterms:W3CDTF">2025-02-15T08:00:28Z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0x010100E9C0657C80C9EB42A8AE8AF1E32C18B5</vt:lpwstr>
  </property>
</Properties>
</file>