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23"/>
  </p:notesMasterIdLst>
  <p:handoutMasterIdLst>
    <p:handoutMasterId r:id="rId24"/>
  </p:handout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0" r:id="rId21"/>
    <p:sldId id="259" r:id="rId22"/>
  </p:sldIdLst>
  <p:sldSz cx="12192000" cy="6858000"/>
  <p:notesSz cx="6794500" cy="9931400"/>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01" autoAdjust="0"/>
  </p:normalViewPr>
  <p:slideViewPr>
    <p:cSldViewPr snapToGrid="0" snapToObjects="1" showGuides="1">
      <p:cViewPr varScale="1">
        <p:scale>
          <a:sx n="78" d="100"/>
          <a:sy n="78" d="100"/>
        </p:scale>
        <p:origin x="154"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12FE5D91-DEE6-4C0E-B262-95036DD312B2}"/>
    <pc:docChg chg="custSel modSld delMainMaster">
      <pc:chgData name="Johanna Tschirpke" userId="301241ab745d8141" providerId="LiveId" clId="{12FE5D91-DEE6-4C0E-B262-95036DD312B2}" dt="2025-02-14T05:16:09.654" v="39" actId="700"/>
      <pc:docMkLst>
        <pc:docMk/>
      </pc:docMkLst>
      <pc:sldChg chg="modSp mod modClrScheme chgLayout">
        <pc:chgData name="Johanna Tschirpke" userId="301241ab745d8141" providerId="LiveId" clId="{12FE5D91-DEE6-4C0E-B262-95036DD312B2}" dt="2025-02-14T05:16:09.654" v="39" actId="700"/>
        <pc:sldMkLst>
          <pc:docMk/>
          <pc:sldMk cId="1871986487" sldId="259"/>
        </pc:sldMkLst>
        <pc:spChg chg="mod ord">
          <ac:chgData name="Johanna Tschirpke" userId="301241ab745d8141" providerId="LiveId" clId="{12FE5D91-DEE6-4C0E-B262-95036DD312B2}" dt="2025-02-14T05:16:09.654" v="39" actId="700"/>
          <ac:spMkLst>
            <pc:docMk/>
            <pc:sldMk cId="1871986487" sldId="259"/>
            <ac:spMk id="2" creationId="{4655BD53-A3A5-A248-AC71-D064E801D39F}"/>
          </ac:spMkLst>
        </pc:spChg>
        <pc:spChg chg="mod ord">
          <ac:chgData name="Johanna Tschirpke" userId="301241ab745d8141" providerId="LiveId" clId="{12FE5D91-DEE6-4C0E-B262-95036DD312B2}" dt="2025-02-14T05:16:09.654" v="39" actId="700"/>
          <ac:spMkLst>
            <pc:docMk/>
            <pc:sldMk cId="1871986487" sldId="259"/>
            <ac:spMk id="3" creationId="{FA456910-3457-65AE-2ADB-F3B74EE7B67B}"/>
          </ac:spMkLst>
        </pc:spChg>
      </pc:sldChg>
      <pc:sldChg chg="addSp delSp modSp mod modClrScheme chgLayout">
        <pc:chgData name="Johanna Tschirpke" userId="301241ab745d8141" providerId="LiveId" clId="{12FE5D91-DEE6-4C0E-B262-95036DD312B2}" dt="2025-02-14T05:16:03.182" v="38" actId="700"/>
        <pc:sldMkLst>
          <pc:docMk/>
          <pc:sldMk cId="1097356030" sldId="260"/>
        </pc:sldMkLst>
        <pc:spChg chg="add mod ord">
          <ac:chgData name="Johanna Tschirpke" userId="301241ab745d8141" providerId="LiveId" clId="{12FE5D91-DEE6-4C0E-B262-95036DD312B2}" dt="2025-02-14T05:16:03.182" v="38" actId="700"/>
          <ac:spMkLst>
            <pc:docMk/>
            <pc:sldMk cId="1097356030" sldId="260"/>
            <ac:spMk id="2" creationId="{699FA898-9BB9-30EA-872A-FC09C3DA467E}"/>
          </ac:spMkLst>
        </pc:spChg>
        <pc:spChg chg="add mod ord">
          <ac:chgData name="Johanna Tschirpke" userId="301241ab745d8141" providerId="LiveId" clId="{12FE5D91-DEE6-4C0E-B262-95036DD312B2}" dt="2025-02-14T05:16:03.182" v="38" actId="700"/>
          <ac:spMkLst>
            <pc:docMk/>
            <pc:sldMk cId="1097356030" sldId="260"/>
            <ac:spMk id="3" creationId="{39B6F2D5-4801-69B0-DFB8-AEF77B0CB2B9}"/>
          </ac:spMkLst>
        </pc:spChg>
        <pc:spChg chg="mod ord">
          <ac:chgData name="Johanna Tschirpke" userId="301241ab745d8141" providerId="LiveId" clId="{12FE5D91-DEE6-4C0E-B262-95036DD312B2}" dt="2025-02-14T05:16:03.182" v="38" actId="700"/>
          <ac:spMkLst>
            <pc:docMk/>
            <pc:sldMk cId="1097356030" sldId="260"/>
            <ac:spMk id="4" creationId="{810758E5-ECBB-B458-04E3-014D84A95129}"/>
          </ac:spMkLst>
        </pc:spChg>
        <pc:spChg chg="mod ord">
          <ac:chgData name="Johanna Tschirpke" userId="301241ab745d8141" providerId="LiveId" clId="{12FE5D91-DEE6-4C0E-B262-95036DD312B2}" dt="2025-02-14T05:16:03.182" v="38" actId="700"/>
          <ac:spMkLst>
            <pc:docMk/>
            <pc:sldMk cId="1097356030" sldId="260"/>
            <ac:spMk id="5" creationId="{D9FAD564-D287-E60E-7600-642C685522A8}"/>
          </ac:spMkLst>
        </pc:spChg>
        <pc:spChg chg="add mod ord">
          <ac:chgData name="Johanna Tschirpke" userId="301241ab745d8141" providerId="LiveId" clId="{12FE5D91-DEE6-4C0E-B262-95036DD312B2}" dt="2025-02-14T05:16:03.182" v="38" actId="700"/>
          <ac:spMkLst>
            <pc:docMk/>
            <pc:sldMk cId="1097356030" sldId="260"/>
            <ac:spMk id="6" creationId="{27C4D201-F6BA-105A-84EF-4B44D12530C6}"/>
          </ac:spMkLst>
        </pc:spChg>
        <pc:spChg chg="mod ord">
          <ac:chgData name="Johanna Tschirpke" userId="301241ab745d8141" providerId="LiveId" clId="{12FE5D91-DEE6-4C0E-B262-95036DD312B2}" dt="2025-02-14T05:16:03.182" v="38" actId="700"/>
          <ac:spMkLst>
            <pc:docMk/>
            <pc:sldMk cId="1097356030" sldId="260"/>
            <ac:spMk id="7" creationId="{F8148914-6939-9243-C5C4-A887EB51DC56}"/>
          </ac:spMkLst>
        </pc:spChg>
        <pc:spChg chg="del mod ord">
          <ac:chgData name="Johanna Tschirpke" userId="301241ab745d8141" providerId="LiveId" clId="{12FE5D91-DEE6-4C0E-B262-95036DD312B2}" dt="2025-02-14T05:16:03.182" v="38" actId="700"/>
          <ac:spMkLst>
            <pc:docMk/>
            <pc:sldMk cId="1097356030" sldId="260"/>
            <ac:spMk id="8" creationId="{907C863B-9829-9CD1-3365-20A9BE0998C3}"/>
          </ac:spMkLst>
        </pc:spChg>
        <pc:spChg chg="del mod ord">
          <ac:chgData name="Johanna Tschirpke" userId="301241ab745d8141" providerId="LiveId" clId="{12FE5D91-DEE6-4C0E-B262-95036DD312B2}" dt="2025-02-14T05:16:03.182" v="38" actId="700"/>
          <ac:spMkLst>
            <pc:docMk/>
            <pc:sldMk cId="1097356030" sldId="260"/>
            <ac:spMk id="9" creationId="{44260E7C-B49B-1422-6577-8A53F8CDEBC4}"/>
          </ac:spMkLst>
        </pc:spChg>
        <pc:spChg chg="del mod ord">
          <ac:chgData name="Johanna Tschirpke" userId="301241ab745d8141" providerId="LiveId" clId="{12FE5D91-DEE6-4C0E-B262-95036DD312B2}" dt="2025-02-14T05:16:03.182" v="38" actId="700"/>
          <ac:spMkLst>
            <pc:docMk/>
            <pc:sldMk cId="1097356030" sldId="260"/>
            <ac:spMk id="10" creationId="{60E19EA4-E474-52FD-F52E-64C6A755EDAD}"/>
          </ac:spMkLst>
        </pc:spChg>
        <pc:spChg chg="del mod ord">
          <ac:chgData name="Johanna Tschirpke" userId="301241ab745d8141" providerId="LiveId" clId="{12FE5D91-DEE6-4C0E-B262-95036DD312B2}" dt="2025-02-14T05:16:03.182" v="38" actId="700"/>
          <ac:spMkLst>
            <pc:docMk/>
            <pc:sldMk cId="1097356030" sldId="260"/>
            <ac:spMk id="11" creationId="{925CB4FA-9038-7496-3982-8F3DF9D9D524}"/>
          </ac:spMkLst>
        </pc:spChg>
        <pc:spChg chg="del mod ord">
          <ac:chgData name="Johanna Tschirpke" userId="301241ab745d8141" providerId="LiveId" clId="{12FE5D91-DEE6-4C0E-B262-95036DD312B2}" dt="2025-02-14T05:16:03.182" v="38" actId="700"/>
          <ac:spMkLst>
            <pc:docMk/>
            <pc:sldMk cId="1097356030" sldId="260"/>
            <ac:spMk id="12" creationId="{92994CA6-0D6C-A96D-7DD0-3520E1E67D7A}"/>
          </ac:spMkLst>
        </pc:spChg>
        <pc:spChg chg="add mod ord">
          <ac:chgData name="Johanna Tschirpke" userId="301241ab745d8141" providerId="LiveId" clId="{12FE5D91-DEE6-4C0E-B262-95036DD312B2}" dt="2025-02-14T05:16:03.182" v="38" actId="700"/>
          <ac:spMkLst>
            <pc:docMk/>
            <pc:sldMk cId="1097356030" sldId="260"/>
            <ac:spMk id="13" creationId="{ED5322DD-E0C1-45BC-AC41-030E8487D9B2}"/>
          </ac:spMkLst>
        </pc:spChg>
        <pc:spChg chg="add mod ord">
          <ac:chgData name="Johanna Tschirpke" userId="301241ab745d8141" providerId="LiveId" clId="{12FE5D91-DEE6-4C0E-B262-95036DD312B2}" dt="2025-02-14T05:16:03.182" v="38" actId="700"/>
          <ac:spMkLst>
            <pc:docMk/>
            <pc:sldMk cId="1097356030" sldId="260"/>
            <ac:spMk id="14" creationId="{662965E8-4815-5F5A-8581-3814A2356D31}"/>
          </ac:spMkLst>
        </pc:spChg>
      </pc:sldChg>
      <pc:sldChg chg="addSp delSp modSp mod modClrScheme chgLayout">
        <pc:chgData name="Johanna Tschirpke" userId="301241ab745d8141" providerId="LiveId" clId="{12FE5D91-DEE6-4C0E-B262-95036DD312B2}" dt="2025-02-14T05:12:28.648" v="1" actId="26606"/>
        <pc:sldMkLst>
          <pc:docMk/>
          <pc:sldMk cId="2269911771" sldId="261"/>
        </pc:sldMkLst>
        <pc:spChg chg="mod ord">
          <ac:chgData name="Johanna Tschirpke" userId="301241ab745d8141" providerId="LiveId" clId="{12FE5D91-DEE6-4C0E-B262-95036DD312B2}" dt="2025-02-14T05:12:28.648" v="1" actId="26606"/>
          <ac:spMkLst>
            <pc:docMk/>
            <pc:sldMk cId="2269911771" sldId="261"/>
            <ac:spMk id="2" creationId="{6BCB2128-0384-D241-FA47-A2685CF7DA30}"/>
          </ac:spMkLst>
        </pc:spChg>
        <pc:spChg chg="add del mod ord">
          <ac:chgData name="Johanna Tschirpke" userId="301241ab745d8141" providerId="LiveId" clId="{12FE5D91-DEE6-4C0E-B262-95036DD312B2}" dt="2025-02-14T05:12:28.648" v="1" actId="26606"/>
          <ac:spMkLst>
            <pc:docMk/>
            <pc:sldMk cId="2269911771" sldId="261"/>
            <ac:spMk id="3" creationId="{68F165C2-1ABA-D2D5-68AF-E58E589F3999}"/>
          </ac:spMkLst>
        </pc:spChg>
        <pc:spChg chg="del mod ord">
          <ac:chgData name="Johanna Tschirpke" userId="301241ab745d8141" providerId="LiveId" clId="{12FE5D91-DEE6-4C0E-B262-95036DD312B2}" dt="2025-02-14T05:12:28.648" v="1" actId="26606"/>
          <ac:spMkLst>
            <pc:docMk/>
            <pc:sldMk cId="2269911771" sldId="261"/>
            <ac:spMk id="4" creationId="{91075C79-72A6-2A5B-4C74-1155109B5016}"/>
          </ac:spMkLst>
        </pc:spChg>
        <pc:spChg chg="mod ord">
          <ac:chgData name="Johanna Tschirpke" userId="301241ab745d8141" providerId="LiveId" clId="{12FE5D91-DEE6-4C0E-B262-95036DD312B2}" dt="2025-02-14T05:12:28.648" v="1" actId="26606"/>
          <ac:spMkLst>
            <pc:docMk/>
            <pc:sldMk cId="2269911771" sldId="261"/>
            <ac:spMk id="5" creationId="{653FF644-ABC1-CF85-455F-8A566A7C354E}"/>
          </ac:spMkLst>
        </pc:spChg>
        <pc:spChg chg="mod ord">
          <ac:chgData name="Johanna Tschirpke" userId="301241ab745d8141" providerId="LiveId" clId="{12FE5D91-DEE6-4C0E-B262-95036DD312B2}" dt="2025-02-14T05:12:28.648" v="1" actId="26606"/>
          <ac:spMkLst>
            <pc:docMk/>
            <pc:sldMk cId="2269911771" sldId="261"/>
            <ac:spMk id="6" creationId="{0A0E7A46-3B63-7147-8399-6D89ED9D2302}"/>
          </ac:spMkLst>
        </pc:spChg>
        <pc:spChg chg="del mod ord">
          <ac:chgData name="Johanna Tschirpke" userId="301241ab745d8141" providerId="LiveId" clId="{12FE5D91-DEE6-4C0E-B262-95036DD312B2}" dt="2025-02-14T05:12:21.767" v="0" actId="700"/>
          <ac:spMkLst>
            <pc:docMk/>
            <pc:sldMk cId="2269911771" sldId="261"/>
            <ac:spMk id="7" creationId="{1735794F-4CC0-1E73-E1B7-4E20D363A1C5}"/>
          </ac:spMkLst>
        </pc:spChg>
        <pc:spChg chg="add mod">
          <ac:chgData name="Johanna Tschirpke" userId="301241ab745d8141" providerId="LiveId" clId="{12FE5D91-DEE6-4C0E-B262-95036DD312B2}" dt="2025-02-14T05:12:28.648" v="1" actId="26606"/>
          <ac:spMkLst>
            <pc:docMk/>
            <pc:sldMk cId="2269911771" sldId="261"/>
            <ac:spMk id="13" creationId="{88470479-8E4D-4B64-B02F-A26997476C74}"/>
          </ac:spMkLst>
        </pc:spChg>
        <pc:spChg chg="add mod">
          <ac:chgData name="Johanna Tschirpke" userId="301241ab745d8141" providerId="LiveId" clId="{12FE5D91-DEE6-4C0E-B262-95036DD312B2}" dt="2025-02-14T05:12:28.648" v="1" actId="26606"/>
          <ac:spMkLst>
            <pc:docMk/>
            <pc:sldMk cId="2269911771" sldId="261"/>
            <ac:spMk id="15" creationId="{387BAFD4-0EE2-58BA-E5D6-FD4E70299AF7}"/>
          </ac:spMkLst>
        </pc:spChg>
        <pc:picChg chg="mod">
          <ac:chgData name="Johanna Tschirpke" userId="301241ab745d8141" providerId="LiveId" clId="{12FE5D91-DEE6-4C0E-B262-95036DD312B2}" dt="2025-02-14T05:12:28.648" v="1" actId="26606"/>
          <ac:picMkLst>
            <pc:docMk/>
            <pc:sldMk cId="2269911771" sldId="261"/>
            <ac:picMk id="8" creationId="{C08B6E66-7C64-3948-9E20-5B98CBE150D3}"/>
          </ac:picMkLst>
        </pc:picChg>
      </pc:sldChg>
      <pc:sldChg chg="addSp delSp modSp mod modClrScheme chgLayout">
        <pc:chgData name="Johanna Tschirpke" userId="301241ab745d8141" providerId="LiveId" clId="{12FE5D91-DEE6-4C0E-B262-95036DD312B2}" dt="2025-02-14T05:12:38.892" v="2" actId="700"/>
        <pc:sldMkLst>
          <pc:docMk/>
          <pc:sldMk cId="259814505" sldId="262"/>
        </pc:sldMkLst>
        <pc:spChg chg="mod ord">
          <ac:chgData name="Johanna Tschirpke" userId="301241ab745d8141" providerId="LiveId" clId="{12FE5D91-DEE6-4C0E-B262-95036DD312B2}" dt="2025-02-14T05:12:38.892" v="2" actId="700"/>
          <ac:spMkLst>
            <pc:docMk/>
            <pc:sldMk cId="259814505" sldId="262"/>
            <ac:spMk id="2" creationId="{11DBC11E-7663-629C-E140-65E83CE1BD29}"/>
          </ac:spMkLst>
        </pc:spChg>
        <pc:spChg chg="mod ord">
          <ac:chgData name="Johanna Tschirpke" userId="301241ab745d8141" providerId="LiveId" clId="{12FE5D91-DEE6-4C0E-B262-95036DD312B2}" dt="2025-02-14T05:12:38.892" v="2" actId="700"/>
          <ac:spMkLst>
            <pc:docMk/>
            <pc:sldMk cId="259814505" sldId="262"/>
            <ac:spMk id="3" creationId="{91DDB599-B6BF-036B-2645-C76C3ADCF78B}"/>
          </ac:spMkLst>
        </pc:spChg>
        <pc:spChg chg="mod ord">
          <ac:chgData name="Johanna Tschirpke" userId="301241ab745d8141" providerId="LiveId" clId="{12FE5D91-DEE6-4C0E-B262-95036DD312B2}" dt="2025-02-14T05:12:38.892" v="2" actId="700"/>
          <ac:spMkLst>
            <pc:docMk/>
            <pc:sldMk cId="259814505" sldId="262"/>
            <ac:spMk id="4" creationId="{BDA613E6-67F6-25AF-DDF2-EC48C6710870}"/>
          </ac:spMkLst>
        </pc:spChg>
        <pc:spChg chg="mod ord">
          <ac:chgData name="Johanna Tschirpke" userId="301241ab745d8141" providerId="LiveId" clId="{12FE5D91-DEE6-4C0E-B262-95036DD312B2}" dt="2025-02-14T05:12:38.892" v="2" actId="700"/>
          <ac:spMkLst>
            <pc:docMk/>
            <pc:sldMk cId="259814505" sldId="262"/>
            <ac:spMk id="5" creationId="{89DD6623-D1B9-8837-EA4D-D68B267DF4C4}"/>
          </ac:spMkLst>
        </pc:spChg>
        <pc:spChg chg="del mod ord">
          <ac:chgData name="Johanna Tschirpke" userId="301241ab745d8141" providerId="LiveId" clId="{12FE5D91-DEE6-4C0E-B262-95036DD312B2}" dt="2025-02-14T05:12:38.892" v="2" actId="700"/>
          <ac:spMkLst>
            <pc:docMk/>
            <pc:sldMk cId="259814505" sldId="262"/>
            <ac:spMk id="6" creationId="{0D3083F6-CC9C-56EB-D09D-A99F27B4240D}"/>
          </ac:spMkLst>
        </pc:spChg>
        <pc:spChg chg="add mod ord">
          <ac:chgData name="Johanna Tschirpke" userId="301241ab745d8141" providerId="LiveId" clId="{12FE5D91-DEE6-4C0E-B262-95036DD312B2}" dt="2025-02-14T05:12:38.892" v="2" actId="700"/>
          <ac:spMkLst>
            <pc:docMk/>
            <pc:sldMk cId="259814505" sldId="262"/>
            <ac:spMk id="7" creationId="{32B9C4BA-9811-CD3D-5D64-7F085508F0EC}"/>
          </ac:spMkLst>
        </pc:spChg>
      </pc:sldChg>
      <pc:sldChg chg="addSp delSp modSp mod modClrScheme chgLayout">
        <pc:chgData name="Johanna Tschirpke" userId="301241ab745d8141" providerId="LiveId" clId="{12FE5D91-DEE6-4C0E-B262-95036DD312B2}" dt="2025-02-14T05:13:01.676" v="5" actId="6549"/>
        <pc:sldMkLst>
          <pc:docMk/>
          <pc:sldMk cId="3931553073" sldId="263"/>
        </pc:sldMkLst>
        <pc:spChg chg="mod ord">
          <ac:chgData name="Johanna Tschirpke" userId="301241ab745d8141" providerId="LiveId" clId="{12FE5D91-DEE6-4C0E-B262-95036DD312B2}" dt="2025-02-14T05:13:01.676" v="5" actId="6549"/>
          <ac:spMkLst>
            <pc:docMk/>
            <pc:sldMk cId="3931553073" sldId="263"/>
            <ac:spMk id="2" creationId="{7BFB7006-2F7E-F451-CD1C-CC7683D08035}"/>
          </ac:spMkLst>
        </pc:spChg>
        <pc:spChg chg="add del mod ord">
          <ac:chgData name="Johanna Tschirpke" userId="301241ab745d8141" providerId="LiveId" clId="{12FE5D91-DEE6-4C0E-B262-95036DD312B2}" dt="2025-02-14T05:12:51.310" v="4" actId="26606"/>
          <ac:spMkLst>
            <pc:docMk/>
            <pc:sldMk cId="3931553073" sldId="263"/>
            <ac:spMk id="3" creationId="{405A9B91-A5E0-16CF-D703-52216668CBA1}"/>
          </ac:spMkLst>
        </pc:spChg>
        <pc:spChg chg="del mod ord">
          <ac:chgData name="Johanna Tschirpke" userId="301241ab745d8141" providerId="LiveId" clId="{12FE5D91-DEE6-4C0E-B262-95036DD312B2}" dt="2025-02-14T05:12:51.310" v="4" actId="26606"/>
          <ac:spMkLst>
            <pc:docMk/>
            <pc:sldMk cId="3931553073" sldId="263"/>
            <ac:spMk id="4" creationId="{30490E18-0D76-A395-C1BF-EAD530B5F0D1}"/>
          </ac:spMkLst>
        </pc:spChg>
        <pc:spChg chg="mod ord">
          <ac:chgData name="Johanna Tschirpke" userId="301241ab745d8141" providerId="LiveId" clId="{12FE5D91-DEE6-4C0E-B262-95036DD312B2}" dt="2025-02-14T05:12:51.310" v="4" actId="26606"/>
          <ac:spMkLst>
            <pc:docMk/>
            <pc:sldMk cId="3931553073" sldId="263"/>
            <ac:spMk id="5" creationId="{21CADEE4-B341-D1C1-3D60-43F1D4281C32}"/>
          </ac:spMkLst>
        </pc:spChg>
        <pc:spChg chg="mod ord">
          <ac:chgData name="Johanna Tschirpke" userId="301241ab745d8141" providerId="LiveId" clId="{12FE5D91-DEE6-4C0E-B262-95036DD312B2}" dt="2025-02-14T05:12:51.310" v="4" actId="26606"/>
          <ac:spMkLst>
            <pc:docMk/>
            <pc:sldMk cId="3931553073" sldId="263"/>
            <ac:spMk id="6" creationId="{37292A67-8FA5-3A46-9315-3EF2BBFEB916}"/>
          </ac:spMkLst>
        </pc:spChg>
        <pc:spChg chg="del mod ord">
          <ac:chgData name="Johanna Tschirpke" userId="301241ab745d8141" providerId="LiveId" clId="{12FE5D91-DEE6-4C0E-B262-95036DD312B2}" dt="2025-02-14T05:12:45.655" v="3" actId="700"/>
          <ac:spMkLst>
            <pc:docMk/>
            <pc:sldMk cId="3931553073" sldId="263"/>
            <ac:spMk id="7" creationId="{0473C2B3-1558-5A26-1FFD-AB84FFD21F67}"/>
          </ac:spMkLst>
        </pc:spChg>
        <pc:spChg chg="add mod">
          <ac:chgData name="Johanna Tschirpke" userId="301241ab745d8141" providerId="LiveId" clId="{12FE5D91-DEE6-4C0E-B262-95036DD312B2}" dt="2025-02-14T05:12:51.310" v="4" actId="26606"/>
          <ac:spMkLst>
            <pc:docMk/>
            <pc:sldMk cId="3931553073" sldId="263"/>
            <ac:spMk id="13" creationId="{AC3C27F4-F4AF-A368-38A9-9F4588783181}"/>
          </ac:spMkLst>
        </pc:spChg>
        <pc:spChg chg="add mod">
          <ac:chgData name="Johanna Tschirpke" userId="301241ab745d8141" providerId="LiveId" clId="{12FE5D91-DEE6-4C0E-B262-95036DD312B2}" dt="2025-02-14T05:12:51.310" v="4" actId="26606"/>
          <ac:spMkLst>
            <pc:docMk/>
            <pc:sldMk cId="3931553073" sldId="263"/>
            <ac:spMk id="15" creationId="{89AE4392-E388-6D9A-3BD6-4C1888BD3A9A}"/>
          </ac:spMkLst>
        </pc:spChg>
        <pc:picChg chg="mod">
          <ac:chgData name="Johanna Tschirpke" userId="301241ab745d8141" providerId="LiveId" clId="{12FE5D91-DEE6-4C0E-B262-95036DD312B2}" dt="2025-02-14T05:12:51.310" v="4" actId="26606"/>
          <ac:picMkLst>
            <pc:docMk/>
            <pc:sldMk cId="3931553073" sldId="263"/>
            <ac:picMk id="8" creationId="{7C3BFF7D-72C0-79F9-70D9-4F983F77EF99}"/>
          </ac:picMkLst>
        </pc:picChg>
      </pc:sldChg>
      <pc:sldChg chg="addSp delSp modSp mod modClrScheme chgLayout">
        <pc:chgData name="Johanna Tschirpke" userId="301241ab745d8141" providerId="LiveId" clId="{12FE5D91-DEE6-4C0E-B262-95036DD312B2}" dt="2025-02-14T05:13:16.746" v="7" actId="26606"/>
        <pc:sldMkLst>
          <pc:docMk/>
          <pc:sldMk cId="1164407050" sldId="264"/>
        </pc:sldMkLst>
        <pc:spChg chg="mod ord">
          <ac:chgData name="Johanna Tschirpke" userId="301241ab745d8141" providerId="LiveId" clId="{12FE5D91-DEE6-4C0E-B262-95036DD312B2}" dt="2025-02-14T05:13:16.746" v="7" actId="26606"/>
          <ac:spMkLst>
            <pc:docMk/>
            <pc:sldMk cId="1164407050" sldId="264"/>
            <ac:spMk id="2" creationId="{72DDEB8F-579E-AB1D-9846-C51C7128C84E}"/>
          </ac:spMkLst>
        </pc:spChg>
        <pc:spChg chg="add del mod ord">
          <ac:chgData name="Johanna Tschirpke" userId="301241ab745d8141" providerId="LiveId" clId="{12FE5D91-DEE6-4C0E-B262-95036DD312B2}" dt="2025-02-14T05:13:16.746" v="7" actId="26606"/>
          <ac:spMkLst>
            <pc:docMk/>
            <pc:sldMk cId="1164407050" sldId="264"/>
            <ac:spMk id="3" creationId="{496D53E1-EC07-8EB8-7E6C-1D8DC3BA2513}"/>
          </ac:spMkLst>
        </pc:spChg>
        <pc:spChg chg="del mod ord">
          <ac:chgData name="Johanna Tschirpke" userId="301241ab745d8141" providerId="LiveId" clId="{12FE5D91-DEE6-4C0E-B262-95036DD312B2}" dt="2025-02-14T05:13:16.746" v="7" actId="26606"/>
          <ac:spMkLst>
            <pc:docMk/>
            <pc:sldMk cId="1164407050" sldId="264"/>
            <ac:spMk id="4" creationId="{38C1793D-6FC2-1A0C-8E94-A786B6EBC7E4}"/>
          </ac:spMkLst>
        </pc:spChg>
        <pc:spChg chg="mod ord">
          <ac:chgData name="Johanna Tschirpke" userId="301241ab745d8141" providerId="LiveId" clId="{12FE5D91-DEE6-4C0E-B262-95036DD312B2}" dt="2025-02-14T05:13:16.746" v="7" actId="26606"/>
          <ac:spMkLst>
            <pc:docMk/>
            <pc:sldMk cId="1164407050" sldId="264"/>
            <ac:spMk id="5" creationId="{7BF0C107-B8F1-26B7-9214-41CD2AECB591}"/>
          </ac:spMkLst>
        </pc:spChg>
        <pc:spChg chg="mod ord">
          <ac:chgData name="Johanna Tschirpke" userId="301241ab745d8141" providerId="LiveId" clId="{12FE5D91-DEE6-4C0E-B262-95036DD312B2}" dt="2025-02-14T05:13:16.746" v="7" actId="26606"/>
          <ac:spMkLst>
            <pc:docMk/>
            <pc:sldMk cId="1164407050" sldId="264"/>
            <ac:spMk id="6" creationId="{0F456F6E-1277-7A89-6D7A-79353AE92FF4}"/>
          </ac:spMkLst>
        </pc:spChg>
        <pc:spChg chg="del mod ord">
          <ac:chgData name="Johanna Tschirpke" userId="301241ab745d8141" providerId="LiveId" clId="{12FE5D91-DEE6-4C0E-B262-95036DD312B2}" dt="2025-02-14T05:13:11.402" v="6" actId="700"/>
          <ac:spMkLst>
            <pc:docMk/>
            <pc:sldMk cId="1164407050" sldId="264"/>
            <ac:spMk id="7" creationId="{8BB5B8B6-C639-9B11-5C9C-94D532F11442}"/>
          </ac:spMkLst>
        </pc:spChg>
        <pc:spChg chg="add mod">
          <ac:chgData name="Johanna Tschirpke" userId="301241ab745d8141" providerId="LiveId" clId="{12FE5D91-DEE6-4C0E-B262-95036DD312B2}" dt="2025-02-14T05:13:16.746" v="7" actId="26606"/>
          <ac:spMkLst>
            <pc:docMk/>
            <pc:sldMk cId="1164407050" sldId="264"/>
            <ac:spMk id="13" creationId="{346C5820-80EA-D3CD-D66B-327483B502B8}"/>
          </ac:spMkLst>
        </pc:spChg>
        <pc:spChg chg="add mod">
          <ac:chgData name="Johanna Tschirpke" userId="301241ab745d8141" providerId="LiveId" clId="{12FE5D91-DEE6-4C0E-B262-95036DD312B2}" dt="2025-02-14T05:13:16.746" v="7" actId="26606"/>
          <ac:spMkLst>
            <pc:docMk/>
            <pc:sldMk cId="1164407050" sldId="264"/>
            <ac:spMk id="15" creationId="{33324EC3-8558-96A1-B0F2-B2B05ED388CE}"/>
          </ac:spMkLst>
        </pc:spChg>
        <pc:picChg chg="mod">
          <ac:chgData name="Johanna Tschirpke" userId="301241ab745d8141" providerId="LiveId" clId="{12FE5D91-DEE6-4C0E-B262-95036DD312B2}" dt="2025-02-14T05:13:16.746" v="7" actId="26606"/>
          <ac:picMkLst>
            <pc:docMk/>
            <pc:sldMk cId="1164407050" sldId="264"/>
            <ac:picMk id="8" creationId="{1179550B-BA88-7904-D42A-FB34B8265C5F}"/>
          </ac:picMkLst>
        </pc:picChg>
      </pc:sldChg>
      <pc:sldChg chg="addSp delSp modSp mod modClrScheme chgLayout">
        <pc:chgData name="Johanna Tschirpke" userId="301241ab745d8141" providerId="LiveId" clId="{12FE5D91-DEE6-4C0E-B262-95036DD312B2}" dt="2025-02-14T05:13:42.634" v="12" actId="1076"/>
        <pc:sldMkLst>
          <pc:docMk/>
          <pc:sldMk cId="3662294879" sldId="265"/>
        </pc:sldMkLst>
        <pc:spChg chg="mod ord">
          <ac:chgData name="Johanna Tschirpke" userId="301241ab745d8141" providerId="LiveId" clId="{12FE5D91-DEE6-4C0E-B262-95036DD312B2}" dt="2025-02-14T05:13:29.788" v="9" actId="14100"/>
          <ac:spMkLst>
            <pc:docMk/>
            <pc:sldMk cId="3662294879" sldId="265"/>
            <ac:spMk id="2" creationId="{F44A698A-1F68-D39E-6938-62419DB7C67E}"/>
          </ac:spMkLst>
        </pc:spChg>
        <pc:spChg chg="add mod ord">
          <ac:chgData name="Johanna Tschirpke" userId="301241ab745d8141" providerId="LiveId" clId="{12FE5D91-DEE6-4C0E-B262-95036DD312B2}" dt="2025-02-14T05:13:23.775" v="8" actId="700"/>
          <ac:spMkLst>
            <pc:docMk/>
            <pc:sldMk cId="3662294879" sldId="265"/>
            <ac:spMk id="3" creationId="{BD106BF4-BF88-79E7-55FA-083053A49B96}"/>
          </ac:spMkLst>
        </pc:spChg>
        <pc:spChg chg="mod ord">
          <ac:chgData name="Johanna Tschirpke" userId="301241ab745d8141" providerId="LiveId" clId="{12FE5D91-DEE6-4C0E-B262-95036DD312B2}" dt="2025-02-14T05:13:23.775" v="8" actId="700"/>
          <ac:spMkLst>
            <pc:docMk/>
            <pc:sldMk cId="3662294879" sldId="265"/>
            <ac:spMk id="4" creationId="{ED7E23A1-5B09-D06C-7FE0-300AF6654912}"/>
          </ac:spMkLst>
        </pc:spChg>
        <pc:spChg chg="mod ord">
          <ac:chgData name="Johanna Tschirpke" userId="301241ab745d8141" providerId="LiveId" clId="{12FE5D91-DEE6-4C0E-B262-95036DD312B2}" dt="2025-02-14T05:13:23.775" v="8" actId="700"/>
          <ac:spMkLst>
            <pc:docMk/>
            <pc:sldMk cId="3662294879" sldId="265"/>
            <ac:spMk id="5" creationId="{F669A8C1-AFC9-6F8A-EABE-69CAAA32AADE}"/>
          </ac:spMkLst>
        </pc:spChg>
        <pc:spChg chg="mod ord">
          <ac:chgData name="Johanna Tschirpke" userId="301241ab745d8141" providerId="LiveId" clId="{12FE5D91-DEE6-4C0E-B262-95036DD312B2}" dt="2025-02-14T05:13:23.775" v="8" actId="700"/>
          <ac:spMkLst>
            <pc:docMk/>
            <pc:sldMk cId="3662294879" sldId="265"/>
            <ac:spMk id="6" creationId="{66A23151-CB1A-1B59-846E-1A08732C54B0}"/>
          </ac:spMkLst>
        </pc:spChg>
        <pc:spChg chg="del mod ord">
          <ac:chgData name="Johanna Tschirpke" userId="301241ab745d8141" providerId="LiveId" clId="{12FE5D91-DEE6-4C0E-B262-95036DD312B2}" dt="2025-02-14T05:13:23.775" v="8" actId="700"/>
          <ac:spMkLst>
            <pc:docMk/>
            <pc:sldMk cId="3662294879" sldId="265"/>
            <ac:spMk id="7" creationId="{4985E706-60A3-ED5C-AA65-D6713116ABD9}"/>
          </ac:spMkLst>
        </pc:spChg>
        <pc:spChg chg="mod">
          <ac:chgData name="Johanna Tschirpke" userId="301241ab745d8141" providerId="LiveId" clId="{12FE5D91-DEE6-4C0E-B262-95036DD312B2}" dt="2025-02-14T05:13:39.656" v="11" actId="1076"/>
          <ac:spMkLst>
            <pc:docMk/>
            <pc:sldMk cId="3662294879" sldId="265"/>
            <ac:spMk id="8" creationId="{423FB3C2-68A2-7259-2132-65D394BB7629}"/>
          </ac:spMkLst>
        </pc:spChg>
        <pc:spChg chg="mod">
          <ac:chgData name="Johanna Tschirpke" userId="301241ab745d8141" providerId="LiveId" clId="{12FE5D91-DEE6-4C0E-B262-95036DD312B2}" dt="2025-02-14T05:13:42.634" v="12" actId="1076"/>
          <ac:spMkLst>
            <pc:docMk/>
            <pc:sldMk cId="3662294879" sldId="265"/>
            <ac:spMk id="9" creationId="{08CECAE0-9A83-CFBF-29A0-12596143B6C7}"/>
          </ac:spMkLst>
        </pc:spChg>
        <pc:picChg chg="mod">
          <ac:chgData name="Johanna Tschirpke" userId="301241ab745d8141" providerId="LiveId" clId="{12FE5D91-DEE6-4C0E-B262-95036DD312B2}" dt="2025-02-14T05:13:35.491" v="10" actId="1076"/>
          <ac:picMkLst>
            <pc:docMk/>
            <pc:sldMk cId="3662294879" sldId="265"/>
            <ac:picMk id="10" creationId="{EA15E651-5E33-8277-9810-957E57123231}"/>
          </ac:picMkLst>
        </pc:picChg>
      </pc:sldChg>
      <pc:sldChg chg="addSp delSp modSp mod modClrScheme chgLayout">
        <pc:chgData name="Johanna Tschirpke" userId="301241ab745d8141" providerId="LiveId" clId="{12FE5D91-DEE6-4C0E-B262-95036DD312B2}" dt="2025-02-14T05:13:48.418" v="13" actId="700"/>
        <pc:sldMkLst>
          <pc:docMk/>
          <pc:sldMk cId="268814062" sldId="266"/>
        </pc:sldMkLst>
        <pc:spChg chg="mod ord">
          <ac:chgData name="Johanna Tschirpke" userId="301241ab745d8141" providerId="LiveId" clId="{12FE5D91-DEE6-4C0E-B262-95036DD312B2}" dt="2025-02-14T05:13:48.418" v="13" actId="700"/>
          <ac:spMkLst>
            <pc:docMk/>
            <pc:sldMk cId="268814062" sldId="266"/>
            <ac:spMk id="2" creationId="{CC402580-4BC4-AF8C-E925-4D42229CE613}"/>
          </ac:spMkLst>
        </pc:spChg>
        <pc:spChg chg="mod ord">
          <ac:chgData name="Johanna Tschirpke" userId="301241ab745d8141" providerId="LiveId" clId="{12FE5D91-DEE6-4C0E-B262-95036DD312B2}" dt="2025-02-14T05:13:48.418" v="13" actId="700"/>
          <ac:spMkLst>
            <pc:docMk/>
            <pc:sldMk cId="268814062" sldId="266"/>
            <ac:spMk id="3" creationId="{D932165F-7483-9347-8D63-EDE26D0C51AD}"/>
          </ac:spMkLst>
        </pc:spChg>
        <pc:spChg chg="mod ord">
          <ac:chgData name="Johanna Tschirpke" userId="301241ab745d8141" providerId="LiveId" clId="{12FE5D91-DEE6-4C0E-B262-95036DD312B2}" dt="2025-02-14T05:13:48.418" v="13" actId="700"/>
          <ac:spMkLst>
            <pc:docMk/>
            <pc:sldMk cId="268814062" sldId="266"/>
            <ac:spMk id="4" creationId="{98570518-01C6-DFE8-E62C-A2E5AA8072D5}"/>
          </ac:spMkLst>
        </pc:spChg>
        <pc:spChg chg="mod ord">
          <ac:chgData name="Johanna Tschirpke" userId="301241ab745d8141" providerId="LiveId" clId="{12FE5D91-DEE6-4C0E-B262-95036DD312B2}" dt="2025-02-14T05:13:48.418" v="13" actId="700"/>
          <ac:spMkLst>
            <pc:docMk/>
            <pc:sldMk cId="268814062" sldId="266"/>
            <ac:spMk id="5" creationId="{A382777A-55FB-7292-5964-9514FE6FEB75}"/>
          </ac:spMkLst>
        </pc:spChg>
        <pc:spChg chg="del mod ord">
          <ac:chgData name="Johanna Tschirpke" userId="301241ab745d8141" providerId="LiveId" clId="{12FE5D91-DEE6-4C0E-B262-95036DD312B2}" dt="2025-02-14T05:13:48.418" v="13" actId="700"/>
          <ac:spMkLst>
            <pc:docMk/>
            <pc:sldMk cId="268814062" sldId="266"/>
            <ac:spMk id="6" creationId="{83C85464-1505-FF64-4F20-9E6D23E2BE2A}"/>
          </ac:spMkLst>
        </pc:spChg>
        <pc:spChg chg="add mod ord">
          <ac:chgData name="Johanna Tschirpke" userId="301241ab745d8141" providerId="LiveId" clId="{12FE5D91-DEE6-4C0E-B262-95036DD312B2}" dt="2025-02-14T05:13:48.418" v="13" actId="700"/>
          <ac:spMkLst>
            <pc:docMk/>
            <pc:sldMk cId="268814062" sldId="266"/>
            <ac:spMk id="7" creationId="{A4AFD7B3-B386-9448-0DE3-EE67C444AEA3}"/>
          </ac:spMkLst>
        </pc:spChg>
      </pc:sldChg>
      <pc:sldChg chg="addSp delSp modSp mod modClrScheme chgLayout">
        <pc:chgData name="Johanna Tschirpke" userId="301241ab745d8141" providerId="LiveId" clId="{12FE5D91-DEE6-4C0E-B262-95036DD312B2}" dt="2025-02-14T05:14:04.562" v="15" actId="14100"/>
        <pc:sldMkLst>
          <pc:docMk/>
          <pc:sldMk cId="1224512907" sldId="267"/>
        </pc:sldMkLst>
        <pc:spChg chg="mod ord">
          <ac:chgData name="Johanna Tschirpke" userId="301241ab745d8141" providerId="LiveId" clId="{12FE5D91-DEE6-4C0E-B262-95036DD312B2}" dt="2025-02-14T05:14:04.562" v="15" actId="14100"/>
          <ac:spMkLst>
            <pc:docMk/>
            <pc:sldMk cId="1224512907" sldId="267"/>
            <ac:spMk id="2" creationId="{0AB7C16C-FEEE-BD8A-85B5-C68FABE37571}"/>
          </ac:spMkLst>
        </pc:spChg>
        <pc:spChg chg="add mod ord">
          <ac:chgData name="Johanna Tschirpke" userId="301241ab745d8141" providerId="LiveId" clId="{12FE5D91-DEE6-4C0E-B262-95036DD312B2}" dt="2025-02-14T05:14:00.369" v="14" actId="700"/>
          <ac:spMkLst>
            <pc:docMk/>
            <pc:sldMk cId="1224512907" sldId="267"/>
            <ac:spMk id="3" creationId="{932360FF-45E9-4040-F12D-19A01D1C9904}"/>
          </ac:spMkLst>
        </pc:spChg>
        <pc:spChg chg="mod ord">
          <ac:chgData name="Johanna Tschirpke" userId="301241ab745d8141" providerId="LiveId" clId="{12FE5D91-DEE6-4C0E-B262-95036DD312B2}" dt="2025-02-14T05:14:00.369" v="14" actId="700"/>
          <ac:spMkLst>
            <pc:docMk/>
            <pc:sldMk cId="1224512907" sldId="267"/>
            <ac:spMk id="4" creationId="{610AB027-2847-41C4-632F-FBE0CF76D1CC}"/>
          </ac:spMkLst>
        </pc:spChg>
        <pc:spChg chg="mod ord">
          <ac:chgData name="Johanna Tschirpke" userId="301241ab745d8141" providerId="LiveId" clId="{12FE5D91-DEE6-4C0E-B262-95036DD312B2}" dt="2025-02-14T05:14:00.369" v="14" actId="700"/>
          <ac:spMkLst>
            <pc:docMk/>
            <pc:sldMk cId="1224512907" sldId="267"/>
            <ac:spMk id="5" creationId="{133D73DA-0F5E-6B6C-92F5-4D8140C2BC5D}"/>
          </ac:spMkLst>
        </pc:spChg>
        <pc:spChg chg="mod ord">
          <ac:chgData name="Johanna Tschirpke" userId="301241ab745d8141" providerId="LiveId" clId="{12FE5D91-DEE6-4C0E-B262-95036DD312B2}" dt="2025-02-14T05:14:00.369" v="14" actId="700"/>
          <ac:spMkLst>
            <pc:docMk/>
            <pc:sldMk cId="1224512907" sldId="267"/>
            <ac:spMk id="6" creationId="{A155B704-1547-F2B9-FD9E-3572CB779F3A}"/>
          </ac:spMkLst>
        </pc:spChg>
        <pc:spChg chg="del mod ord">
          <ac:chgData name="Johanna Tschirpke" userId="301241ab745d8141" providerId="LiveId" clId="{12FE5D91-DEE6-4C0E-B262-95036DD312B2}" dt="2025-02-14T05:14:00.369" v="14" actId="700"/>
          <ac:spMkLst>
            <pc:docMk/>
            <pc:sldMk cId="1224512907" sldId="267"/>
            <ac:spMk id="7" creationId="{DB879934-B155-FDC2-7F4A-D6779A35D032}"/>
          </ac:spMkLst>
        </pc:spChg>
      </pc:sldChg>
      <pc:sldChg chg="addSp delSp modSp mod modClrScheme chgLayout">
        <pc:chgData name="Johanna Tschirpke" userId="301241ab745d8141" providerId="LiveId" clId="{12FE5D91-DEE6-4C0E-B262-95036DD312B2}" dt="2025-02-14T05:14:37.760" v="25" actId="1076"/>
        <pc:sldMkLst>
          <pc:docMk/>
          <pc:sldMk cId="333868943" sldId="268"/>
        </pc:sldMkLst>
        <pc:spChg chg="mod ord">
          <ac:chgData name="Johanna Tschirpke" userId="301241ab745d8141" providerId="LiveId" clId="{12FE5D91-DEE6-4C0E-B262-95036DD312B2}" dt="2025-02-14T05:14:18.398" v="17" actId="26606"/>
          <ac:spMkLst>
            <pc:docMk/>
            <pc:sldMk cId="333868943" sldId="268"/>
            <ac:spMk id="2" creationId="{D8B132A9-F1E5-776B-7789-36627732C3B0}"/>
          </ac:spMkLst>
        </pc:spChg>
        <pc:spChg chg="add del mod ord">
          <ac:chgData name="Johanna Tschirpke" userId="301241ab745d8141" providerId="LiveId" clId="{12FE5D91-DEE6-4C0E-B262-95036DD312B2}" dt="2025-02-14T05:14:18.398" v="17" actId="26606"/>
          <ac:spMkLst>
            <pc:docMk/>
            <pc:sldMk cId="333868943" sldId="268"/>
            <ac:spMk id="3" creationId="{12146D31-63CF-501C-0966-122DB561398D}"/>
          </ac:spMkLst>
        </pc:spChg>
        <pc:spChg chg="del mod ord">
          <ac:chgData name="Johanna Tschirpke" userId="301241ab745d8141" providerId="LiveId" clId="{12FE5D91-DEE6-4C0E-B262-95036DD312B2}" dt="2025-02-14T05:14:18.398" v="17" actId="26606"/>
          <ac:spMkLst>
            <pc:docMk/>
            <pc:sldMk cId="333868943" sldId="268"/>
            <ac:spMk id="4" creationId="{B14EE282-7A57-D297-65B4-D2B53807BE4A}"/>
          </ac:spMkLst>
        </pc:spChg>
        <pc:spChg chg="mod ord">
          <ac:chgData name="Johanna Tschirpke" userId="301241ab745d8141" providerId="LiveId" clId="{12FE5D91-DEE6-4C0E-B262-95036DD312B2}" dt="2025-02-14T05:14:18.398" v="17" actId="26606"/>
          <ac:spMkLst>
            <pc:docMk/>
            <pc:sldMk cId="333868943" sldId="268"/>
            <ac:spMk id="5" creationId="{D199818C-09BA-FB64-3714-47B00B50C0AD}"/>
          </ac:spMkLst>
        </pc:spChg>
        <pc:spChg chg="mod ord">
          <ac:chgData name="Johanna Tschirpke" userId="301241ab745d8141" providerId="LiveId" clId="{12FE5D91-DEE6-4C0E-B262-95036DD312B2}" dt="2025-02-14T05:14:18.398" v="17" actId="26606"/>
          <ac:spMkLst>
            <pc:docMk/>
            <pc:sldMk cId="333868943" sldId="268"/>
            <ac:spMk id="6" creationId="{A0FDE588-2B79-1DE3-38C0-CAC241702C07}"/>
          </ac:spMkLst>
        </pc:spChg>
        <pc:spChg chg="del mod ord">
          <ac:chgData name="Johanna Tschirpke" userId="301241ab745d8141" providerId="LiveId" clId="{12FE5D91-DEE6-4C0E-B262-95036DD312B2}" dt="2025-02-14T05:14:12.707" v="16" actId="700"/>
          <ac:spMkLst>
            <pc:docMk/>
            <pc:sldMk cId="333868943" sldId="268"/>
            <ac:spMk id="7" creationId="{C1DA7277-9F13-9FE6-403F-34B4C436AEE1}"/>
          </ac:spMkLst>
        </pc:spChg>
        <pc:spChg chg="mod">
          <ac:chgData name="Johanna Tschirpke" userId="301241ab745d8141" providerId="LiveId" clId="{12FE5D91-DEE6-4C0E-B262-95036DD312B2}" dt="2025-02-14T05:14:37.760" v="25" actId="1076"/>
          <ac:spMkLst>
            <pc:docMk/>
            <pc:sldMk cId="333868943" sldId="268"/>
            <ac:spMk id="9" creationId="{9AFAC101-F1A3-3475-5C3E-24A5D60B4920}"/>
          </ac:spMkLst>
        </pc:spChg>
        <pc:spChg chg="add mod">
          <ac:chgData name="Johanna Tschirpke" userId="301241ab745d8141" providerId="LiveId" clId="{12FE5D91-DEE6-4C0E-B262-95036DD312B2}" dt="2025-02-14T05:14:18.398" v="17" actId="26606"/>
          <ac:spMkLst>
            <pc:docMk/>
            <pc:sldMk cId="333868943" sldId="268"/>
            <ac:spMk id="14" creationId="{91A4AFCE-AF17-12B0-1625-C1BEDEDA5A48}"/>
          </ac:spMkLst>
        </pc:spChg>
        <pc:picChg chg="mod">
          <ac:chgData name="Johanna Tschirpke" userId="301241ab745d8141" providerId="LiveId" clId="{12FE5D91-DEE6-4C0E-B262-95036DD312B2}" dt="2025-02-14T05:14:18.398" v="17" actId="26606"/>
          <ac:picMkLst>
            <pc:docMk/>
            <pc:sldMk cId="333868943" sldId="268"/>
            <ac:picMk id="8" creationId="{447A4B0F-61EF-9F9A-61CC-7F775C3B2514}"/>
          </ac:picMkLst>
        </pc:picChg>
      </pc:sldChg>
      <pc:sldChg chg="addSp delSp modSp mod modClrScheme chgLayout">
        <pc:chgData name="Johanna Tschirpke" userId="301241ab745d8141" providerId="LiveId" clId="{12FE5D91-DEE6-4C0E-B262-95036DD312B2}" dt="2025-02-14T05:14:51.615" v="27" actId="26606"/>
        <pc:sldMkLst>
          <pc:docMk/>
          <pc:sldMk cId="2013044306" sldId="269"/>
        </pc:sldMkLst>
        <pc:spChg chg="mod ord">
          <ac:chgData name="Johanna Tschirpke" userId="301241ab745d8141" providerId="LiveId" clId="{12FE5D91-DEE6-4C0E-B262-95036DD312B2}" dt="2025-02-14T05:14:51.615" v="27" actId="26606"/>
          <ac:spMkLst>
            <pc:docMk/>
            <pc:sldMk cId="2013044306" sldId="269"/>
            <ac:spMk id="2" creationId="{E67A1ACC-81F6-741A-2E66-EACA54B3553C}"/>
          </ac:spMkLst>
        </pc:spChg>
        <pc:spChg chg="add del mod ord">
          <ac:chgData name="Johanna Tschirpke" userId="301241ab745d8141" providerId="LiveId" clId="{12FE5D91-DEE6-4C0E-B262-95036DD312B2}" dt="2025-02-14T05:14:51.615" v="27" actId="26606"/>
          <ac:spMkLst>
            <pc:docMk/>
            <pc:sldMk cId="2013044306" sldId="269"/>
            <ac:spMk id="3" creationId="{07DB2F27-9255-A00C-A328-DF898C91F4BB}"/>
          </ac:spMkLst>
        </pc:spChg>
        <pc:spChg chg="del mod ord">
          <ac:chgData name="Johanna Tschirpke" userId="301241ab745d8141" providerId="LiveId" clId="{12FE5D91-DEE6-4C0E-B262-95036DD312B2}" dt="2025-02-14T05:14:51.615" v="27" actId="26606"/>
          <ac:spMkLst>
            <pc:docMk/>
            <pc:sldMk cId="2013044306" sldId="269"/>
            <ac:spMk id="4" creationId="{1EEE5D90-5F21-A12A-AFB5-D6D431CF6BFA}"/>
          </ac:spMkLst>
        </pc:spChg>
        <pc:spChg chg="mod ord">
          <ac:chgData name="Johanna Tschirpke" userId="301241ab745d8141" providerId="LiveId" clId="{12FE5D91-DEE6-4C0E-B262-95036DD312B2}" dt="2025-02-14T05:14:51.615" v="27" actId="26606"/>
          <ac:spMkLst>
            <pc:docMk/>
            <pc:sldMk cId="2013044306" sldId="269"/>
            <ac:spMk id="5" creationId="{1E756C2F-8AED-C8FD-2F8A-DF7E8952436B}"/>
          </ac:spMkLst>
        </pc:spChg>
        <pc:spChg chg="mod ord">
          <ac:chgData name="Johanna Tschirpke" userId="301241ab745d8141" providerId="LiveId" clId="{12FE5D91-DEE6-4C0E-B262-95036DD312B2}" dt="2025-02-14T05:14:51.615" v="27" actId="26606"/>
          <ac:spMkLst>
            <pc:docMk/>
            <pc:sldMk cId="2013044306" sldId="269"/>
            <ac:spMk id="6" creationId="{4AFB63F2-046F-98B7-AF59-14F7544C1E14}"/>
          </ac:spMkLst>
        </pc:spChg>
        <pc:spChg chg="del mod ord">
          <ac:chgData name="Johanna Tschirpke" userId="301241ab745d8141" providerId="LiveId" clId="{12FE5D91-DEE6-4C0E-B262-95036DD312B2}" dt="2025-02-14T05:14:44.305" v="26" actId="700"/>
          <ac:spMkLst>
            <pc:docMk/>
            <pc:sldMk cId="2013044306" sldId="269"/>
            <ac:spMk id="7" creationId="{24C83EFC-466A-63F2-8483-908AD81C08F6}"/>
          </ac:spMkLst>
        </pc:spChg>
        <pc:spChg chg="add mod">
          <ac:chgData name="Johanna Tschirpke" userId="301241ab745d8141" providerId="LiveId" clId="{12FE5D91-DEE6-4C0E-B262-95036DD312B2}" dt="2025-02-14T05:14:51.615" v="27" actId="26606"/>
          <ac:spMkLst>
            <pc:docMk/>
            <pc:sldMk cId="2013044306" sldId="269"/>
            <ac:spMk id="13" creationId="{B62315D5-77ED-38E2-817F-AB64074EE6BC}"/>
          </ac:spMkLst>
        </pc:spChg>
        <pc:spChg chg="add mod">
          <ac:chgData name="Johanna Tschirpke" userId="301241ab745d8141" providerId="LiveId" clId="{12FE5D91-DEE6-4C0E-B262-95036DD312B2}" dt="2025-02-14T05:14:51.615" v="27" actId="26606"/>
          <ac:spMkLst>
            <pc:docMk/>
            <pc:sldMk cId="2013044306" sldId="269"/>
            <ac:spMk id="15" creationId="{F81342D2-87ED-DF86-2274-1BA85BF7DD64}"/>
          </ac:spMkLst>
        </pc:spChg>
        <pc:picChg chg="mod">
          <ac:chgData name="Johanna Tschirpke" userId="301241ab745d8141" providerId="LiveId" clId="{12FE5D91-DEE6-4C0E-B262-95036DD312B2}" dt="2025-02-14T05:14:51.615" v="27" actId="26606"/>
          <ac:picMkLst>
            <pc:docMk/>
            <pc:sldMk cId="2013044306" sldId="269"/>
            <ac:picMk id="8" creationId="{D44626C9-22C1-64A6-294C-55FD5547E806}"/>
          </ac:picMkLst>
        </pc:picChg>
      </pc:sldChg>
      <pc:sldChg chg="addSp delSp modSp mod modClrScheme chgLayout">
        <pc:chgData name="Johanna Tschirpke" userId="301241ab745d8141" providerId="LiveId" clId="{12FE5D91-DEE6-4C0E-B262-95036DD312B2}" dt="2025-02-14T05:15:05.858" v="29" actId="26606"/>
        <pc:sldMkLst>
          <pc:docMk/>
          <pc:sldMk cId="3333450024" sldId="270"/>
        </pc:sldMkLst>
        <pc:spChg chg="mod ord">
          <ac:chgData name="Johanna Tschirpke" userId="301241ab745d8141" providerId="LiveId" clId="{12FE5D91-DEE6-4C0E-B262-95036DD312B2}" dt="2025-02-14T05:15:05.858" v="29" actId="26606"/>
          <ac:spMkLst>
            <pc:docMk/>
            <pc:sldMk cId="3333450024" sldId="270"/>
            <ac:spMk id="2" creationId="{2D820250-94FE-DAAB-AF1C-017F12AA73E9}"/>
          </ac:spMkLst>
        </pc:spChg>
        <pc:spChg chg="add del mod ord">
          <ac:chgData name="Johanna Tschirpke" userId="301241ab745d8141" providerId="LiveId" clId="{12FE5D91-DEE6-4C0E-B262-95036DD312B2}" dt="2025-02-14T05:15:05.858" v="29" actId="26606"/>
          <ac:spMkLst>
            <pc:docMk/>
            <pc:sldMk cId="3333450024" sldId="270"/>
            <ac:spMk id="3" creationId="{944FCA1E-CB67-4F58-A3AB-247937379661}"/>
          </ac:spMkLst>
        </pc:spChg>
        <pc:spChg chg="del mod ord">
          <ac:chgData name="Johanna Tschirpke" userId="301241ab745d8141" providerId="LiveId" clId="{12FE5D91-DEE6-4C0E-B262-95036DD312B2}" dt="2025-02-14T05:15:05.858" v="29" actId="26606"/>
          <ac:spMkLst>
            <pc:docMk/>
            <pc:sldMk cId="3333450024" sldId="270"/>
            <ac:spMk id="4" creationId="{8F292B6F-E974-81A6-7F48-9159D026B3AC}"/>
          </ac:spMkLst>
        </pc:spChg>
        <pc:spChg chg="mod ord">
          <ac:chgData name="Johanna Tschirpke" userId="301241ab745d8141" providerId="LiveId" clId="{12FE5D91-DEE6-4C0E-B262-95036DD312B2}" dt="2025-02-14T05:15:05.858" v="29" actId="26606"/>
          <ac:spMkLst>
            <pc:docMk/>
            <pc:sldMk cId="3333450024" sldId="270"/>
            <ac:spMk id="5" creationId="{761B060D-9616-A61E-7023-9685652D59E8}"/>
          </ac:spMkLst>
        </pc:spChg>
        <pc:spChg chg="mod ord">
          <ac:chgData name="Johanna Tschirpke" userId="301241ab745d8141" providerId="LiveId" clId="{12FE5D91-DEE6-4C0E-B262-95036DD312B2}" dt="2025-02-14T05:15:05.858" v="29" actId="26606"/>
          <ac:spMkLst>
            <pc:docMk/>
            <pc:sldMk cId="3333450024" sldId="270"/>
            <ac:spMk id="6" creationId="{0B8A4869-95F7-4832-D996-EC8B73A80B1E}"/>
          </ac:spMkLst>
        </pc:spChg>
        <pc:spChg chg="del mod ord">
          <ac:chgData name="Johanna Tschirpke" userId="301241ab745d8141" providerId="LiveId" clId="{12FE5D91-DEE6-4C0E-B262-95036DD312B2}" dt="2025-02-14T05:14:59.627" v="28" actId="700"/>
          <ac:spMkLst>
            <pc:docMk/>
            <pc:sldMk cId="3333450024" sldId="270"/>
            <ac:spMk id="7" creationId="{F41A0CE2-7BB0-9D89-C4BF-E9E3B62D6294}"/>
          </ac:spMkLst>
        </pc:spChg>
        <pc:spChg chg="add mod">
          <ac:chgData name="Johanna Tschirpke" userId="301241ab745d8141" providerId="LiveId" clId="{12FE5D91-DEE6-4C0E-B262-95036DD312B2}" dt="2025-02-14T05:15:05.858" v="29" actId="26606"/>
          <ac:spMkLst>
            <pc:docMk/>
            <pc:sldMk cId="3333450024" sldId="270"/>
            <ac:spMk id="13" creationId="{1F531820-BFEB-0DB4-96C2-536AC7CDE3D7}"/>
          </ac:spMkLst>
        </pc:spChg>
        <pc:spChg chg="add mod">
          <ac:chgData name="Johanna Tschirpke" userId="301241ab745d8141" providerId="LiveId" clId="{12FE5D91-DEE6-4C0E-B262-95036DD312B2}" dt="2025-02-14T05:15:05.858" v="29" actId="26606"/>
          <ac:spMkLst>
            <pc:docMk/>
            <pc:sldMk cId="3333450024" sldId="270"/>
            <ac:spMk id="15" creationId="{A13F9A52-9244-8E7C-02C8-B0EA0FEBE0B7}"/>
          </ac:spMkLst>
        </pc:spChg>
        <pc:picChg chg="mod">
          <ac:chgData name="Johanna Tschirpke" userId="301241ab745d8141" providerId="LiveId" clId="{12FE5D91-DEE6-4C0E-B262-95036DD312B2}" dt="2025-02-14T05:15:05.858" v="29" actId="26606"/>
          <ac:picMkLst>
            <pc:docMk/>
            <pc:sldMk cId="3333450024" sldId="270"/>
            <ac:picMk id="8" creationId="{F36104B2-3FDB-0919-E5A6-C9EE99D0A09B}"/>
          </ac:picMkLst>
        </pc:picChg>
      </pc:sldChg>
      <pc:sldChg chg="addSp delSp modSp mod modClrScheme chgLayout">
        <pc:chgData name="Johanna Tschirpke" userId="301241ab745d8141" providerId="LiveId" clId="{12FE5D91-DEE6-4C0E-B262-95036DD312B2}" dt="2025-02-14T05:15:10.755" v="30" actId="700"/>
        <pc:sldMkLst>
          <pc:docMk/>
          <pc:sldMk cId="1443546572" sldId="271"/>
        </pc:sldMkLst>
        <pc:spChg chg="mod ord">
          <ac:chgData name="Johanna Tschirpke" userId="301241ab745d8141" providerId="LiveId" clId="{12FE5D91-DEE6-4C0E-B262-95036DD312B2}" dt="2025-02-14T05:15:10.755" v="30" actId="700"/>
          <ac:spMkLst>
            <pc:docMk/>
            <pc:sldMk cId="1443546572" sldId="271"/>
            <ac:spMk id="2" creationId="{E2697500-C048-8ABE-3F4D-5776A2A5C5E7}"/>
          </ac:spMkLst>
        </pc:spChg>
        <pc:spChg chg="mod ord">
          <ac:chgData name="Johanna Tschirpke" userId="301241ab745d8141" providerId="LiveId" clId="{12FE5D91-DEE6-4C0E-B262-95036DD312B2}" dt="2025-02-14T05:15:10.755" v="30" actId="700"/>
          <ac:spMkLst>
            <pc:docMk/>
            <pc:sldMk cId="1443546572" sldId="271"/>
            <ac:spMk id="3" creationId="{84FE85F6-B1E2-47EB-DEFC-2A9D295B2815}"/>
          </ac:spMkLst>
        </pc:spChg>
        <pc:spChg chg="mod ord">
          <ac:chgData name="Johanna Tschirpke" userId="301241ab745d8141" providerId="LiveId" clId="{12FE5D91-DEE6-4C0E-B262-95036DD312B2}" dt="2025-02-14T05:15:10.755" v="30" actId="700"/>
          <ac:spMkLst>
            <pc:docMk/>
            <pc:sldMk cId="1443546572" sldId="271"/>
            <ac:spMk id="4" creationId="{9C7D8B32-CCB7-6C3F-5CC3-9FC5ED9EA596}"/>
          </ac:spMkLst>
        </pc:spChg>
        <pc:spChg chg="mod ord">
          <ac:chgData name="Johanna Tschirpke" userId="301241ab745d8141" providerId="LiveId" clId="{12FE5D91-DEE6-4C0E-B262-95036DD312B2}" dt="2025-02-14T05:15:10.755" v="30" actId="700"/>
          <ac:spMkLst>
            <pc:docMk/>
            <pc:sldMk cId="1443546572" sldId="271"/>
            <ac:spMk id="5" creationId="{19F95278-C721-B726-3FE0-04FF5CE1F99A}"/>
          </ac:spMkLst>
        </pc:spChg>
        <pc:spChg chg="del mod ord">
          <ac:chgData name="Johanna Tschirpke" userId="301241ab745d8141" providerId="LiveId" clId="{12FE5D91-DEE6-4C0E-B262-95036DD312B2}" dt="2025-02-14T05:15:10.755" v="30" actId="700"/>
          <ac:spMkLst>
            <pc:docMk/>
            <pc:sldMk cId="1443546572" sldId="271"/>
            <ac:spMk id="6" creationId="{E0DA1930-80A4-87A3-53F8-77A254692D1C}"/>
          </ac:spMkLst>
        </pc:spChg>
        <pc:spChg chg="add mod ord">
          <ac:chgData name="Johanna Tschirpke" userId="301241ab745d8141" providerId="LiveId" clId="{12FE5D91-DEE6-4C0E-B262-95036DD312B2}" dt="2025-02-14T05:15:10.755" v="30" actId="700"/>
          <ac:spMkLst>
            <pc:docMk/>
            <pc:sldMk cId="1443546572" sldId="271"/>
            <ac:spMk id="7" creationId="{143845C4-BCCB-83E8-E8A3-AAB437D3604F}"/>
          </ac:spMkLst>
        </pc:spChg>
      </pc:sldChg>
      <pc:sldChg chg="addSp delSp modSp mod modClrScheme chgLayout">
        <pc:chgData name="Johanna Tschirpke" userId="301241ab745d8141" providerId="LiveId" clId="{12FE5D91-DEE6-4C0E-B262-95036DD312B2}" dt="2025-02-14T05:15:22.890" v="32" actId="26606"/>
        <pc:sldMkLst>
          <pc:docMk/>
          <pc:sldMk cId="4034956410" sldId="272"/>
        </pc:sldMkLst>
        <pc:spChg chg="mod ord">
          <ac:chgData name="Johanna Tschirpke" userId="301241ab745d8141" providerId="LiveId" clId="{12FE5D91-DEE6-4C0E-B262-95036DD312B2}" dt="2025-02-14T05:15:22.890" v="32" actId="26606"/>
          <ac:spMkLst>
            <pc:docMk/>
            <pc:sldMk cId="4034956410" sldId="272"/>
            <ac:spMk id="2" creationId="{AE61121F-A692-227C-B51B-6353C43D9B78}"/>
          </ac:spMkLst>
        </pc:spChg>
        <pc:spChg chg="add del mod ord">
          <ac:chgData name="Johanna Tschirpke" userId="301241ab745d8141" providerId="LiveId" clId="{12FE5D91-DEE6-4C0E-B262-95036DD312B2}" dt="2025-02-14T05:15:22.890" v="32" actId="26606"/>
          <ac:spMkLst>
            <pc:docMk/>
            <pc:sldMk cId="4034956410" sldId="272"/>
            <ac:spMk id="3" creationId="{2DBEE926-DC19-C93F-7BC5-01BBC4F329BC}"/>
          </ac:spMkLst>
        </pc:spChg>
        <pc:spChg chg="del mod ord">
          <ac:chgData name="Johanna Tschirpke" userId="301241ab745d8141" providerId="LiveId" clId="{12FE5D91-DEE6-4C0E-B262-95036DD312B2}" dt="2025-02-14T05:15:22.890" v="32" actId="26606"/>
          <ac:spMkLst>
            <pc:docMk/>
            <pc:sldMk cId="4034956410" sldId="272"/>
            <ac:spMk id="4" creationId="{711497C2-75C9-A137-09A7-9C27160A329D}"/>
          </ac:spMkLst>
        </pc:spChg>
        <pc:spChg chg="mod ord">
          <ac:chgData name="Johanna Tschirpke" userId="301241ab745d8141" providerId="LiveId" clId="{12FE5D91-DEE6-4C0E-B262-95036DD312B2}" dt="2025-02-14T05:15:22.890" v="32" actId="26606"/>
          <ac:spMkLst>
            <pc:docMk/>
            <pc:sldMk cId="4034956410" sldId="272"/>
            <ac:spMk id="5" creationId="{31DF4BE4-4F4A-30F9-229B-86C09D84B7B1}"/>
          </ac:spMkLst>
        </pc:spChg>
        <pc:spChg chg="mod ord">
          <ac:chgData name="Johanna Tschirpke" userId="301241ab745d8141" providerId="LiveId" clId="{12FE5D91-DEE6-4C0E-B262-95036DD312B2}" dt="2025-02-14T05:15:22.890" v="32" actId="26606"/>
          <ac:spMkLst>
            <pc:docMk/>
            <pc:sldMk cId="4034956410" sldId="272"/>
            <ac:spMk id="6" creationId="{3AD35A76-950A-4B85-1FC2-1750E06FBC69}"/>
          </ac:spMkLst>
        </pc:spChg>
        <pc:spChg chg="del mod ord">
          <ac:chgData name="Johanna Tschirpke" userId="301241ab745d8141" providerId="LiveId" clId="{12FE5D91-DEE6-4C0E-B262-95036DD312B2}" dt="2025-02-14T05:15:18.042" v="31" actId="700"/>
          <ac:spMkLst>
            <pc:docMk/>
            <pc:sldMk cId="4034956410" sldId="272"/>
            <ac:spMk id="7" creationId="{4EB728FD-AB10-3438-D9FE-8981A4B8645D}"/>
          </ac:spMkLst>
        </pc:spChg>
        <pc:spChg chg="add mod">
          <ac:chgData name="Johanna Tschirpke" userId="301241ab745d8141" providerId="LiveId" clId="{12FE5D91-DEE6-4C0E-B262-95036DD312B2}" dt="2025-02-14T05:15:22.890" v="32" actId="26606"/>
          <ac:spMkLst>
            <pc:docMk/>
            <pc:sldMk cId="4034956410" sldId="272"/>
            <ac:spMk id="13" creationId="{96C3A8F3-C131-75F0-16E5-9FA78053BECF}"/>
          </ac:spMkLst>
        </pc:spChg>
        <pc:spChg chg="add mod">
          <ac:chgData name="Johanna Tschirpke" userId="301241ab745d8141" providerId="LiveId" clId="{12FE5D91-DEE6-4C0E-B262-95036DD312B2}" dt="2025-02-14T05:15:22.890" v="32" actId="26606"/>
          <ac:spMkLst>
            <pc:docMk/>
            <pc:sldMk cId="4034956410" sldId="272"/>
            <ac:spMk id="15" creationId="{7917DE49-BD3A-EEB1-3824-D1C1A513223E}"/>
          </ac:spMkLst>
        </pc:spChg>
        <pc:picChg chg="mod">
          <ac:chgData name="Johanna Tschirpke" userId="301241ab745d8141" providerId="LiveId" clId="{12FE5D91-DEE6-4C0E-B262-95036DD312B2}" dt="2025-02-14T05:15:22.890" v="32" actId="26606"/>
          <ac:picMkLst>
            <pc:docMk/>
            <pc:sldMk cId="4034956410" sldId="272"/>
            <ac:picMk id="8" creationId="{E9DDA29A-ABB1-8B17-C892-479786FCBFE6}"/>
          </ac:picMkLst>
        </pc:picChg>
      </pc:sldChg>
      <pc:sldChg chg="addSp delSp modSp mod modClrScheme chgLayout">
        <pc:chgData name="Johanna Tschirpke" userId="301241ab745d8141" providerId="LiveId" clId="{12FE5D91-DEE6-4C0E-B262-95036DD312B2}" dt="2025-02-14T05:15:33.847" v="34" actId="26606"/>
        <pc:sldMkLst>
          <pc:docMk/>
          <pc:sldMk cId="1068390643" sldId="273"/>
        </pc:sldMkLst>
        <pc:spChg chg="mod ord">
          <ac:chgData name="Johanna Tschirpke" userId="301241ab745d8141" providerId="LiveId" clId="{12FE5D91-DEE6-4C0E-B262-95036DD312B2}" dt="2025-02-14T05:15:33.847" v="34" actId="26606"/>
          <ac:spMkLst>
            <pc:docMk/>
            <pc:sldMk cId="1068390643" sldId="273"/>
            <ac:spMk id="2" creationId="{46DE8059-9CE6-3E3B-5DB2-8FE2CF82E6BA}"/>
          </ac:spMkLst>
        </pc:spChg>
        <pc:spChg chg="add del mod ord">
          <ac:chgData name="Johanna Tschirpke" userId="301241ab745d8141" providerId="LiveId" clId="{12FE5D91-DEE6-4C0E-B262-95036DD312B2}" dt="2025-02-14T05:15:33.847" v="34" actId="26606"/>
          <ac:spMkLst>
            <pc:docMk/>
            <pc:sldMk cId="1068390643" sldId="273"/>
            <ac:spMk id="3" creationId="{334665AA-3850-B450-4466-294D23BE7E6B}"/>
          </ac:spMkLst>
        </pc:spChg>
        <pc:spChg chg="del mod ord">
          <ac:chgData name="Johanna Tschirpke" userId="301241ab745d8141" providerId="LiveId" clId="{12FE5D91-DEE6-4C0E-B262-95036DD312B2}" dt="2025-02-14T05:15:33.847" v="34" actId="26606"/>
          <ac:spMkLst>
            <pc:docMk/>
            <pc:sldMk cId="1068390643" sldId="273"/>
            <ac:spMk id="4" creationId="{38A053B7-3E16-F77C-BB49-2EFA1DE3E8B1}"/>
          </ac:spMkLst>
        </pc:spChg>
        <pc:spChg chg="mod ord">
          <ac:chgData name="Johanna Tschirpke" userId="301241ab745d8141" providerId="LiveId" clId="{12FE5D91-DEE6-4C0E-B262-95036DD312B2}" dt="2025-02-14T05:15:33.847" v="34" actId="26606"/>
          <ac:spMkLst>
            <pc:docMk/>
            <pc:sldMk cId="1068390643" sldId="273"/>
            <ac:spMk id="5" creationId="{7974EA89-41C9-5587-B33F-E691FA1C5FE0}"/>
          </ac:spMkLst>
        </pc:spChg>
        <pc:spChg chg="mod ord">
          <ac:chgData name="Johanna Tschirpke" userId="301241ab745d8141" providerId="LiveId" clId="{12FE5D91-DEE6-4C0E-B262-95036DD312B2}" dt="2025-02-14T05:15:33.847" v="34" actId="26606"/>
          <ac:spMkLst>
            <pc:docMk/>
            <pc:sldMk cId="1068390643" sldId="273"/>
            <ac:spMk id="6" creationId="{57B734B5-E7A1-4499-3ED9-B9E289A778CC}"/>
          </ac:spMkLst>
        </pc:spChg>
        <pc:spChg chg="del mod ord">
          <ac:chgData name="Johanna Tschirpke" userId="301241ab745d8141" providerId="LiveId" clId="{12FE5D91-DEE6-4C0E-B262-95036DD312B2}" dt="2025-02-14T05:15:28.378" v="33" actId="700"/>
          <ac:spMkLst>
            <pc:docMk/>
            <pc:sldMk cId="1068390643" sldId="273"/>
            <ac:spMk id="7" creationId="{6DE2C96A-750C-72B4-A044-723F9D1DD4E4}"/>
          </ac:spMkLst>
        </pc:spChg>
        <pc:spChg chg="add mod">
          <ac:chgData name="Johanna Tschirpke" userId="301241ab745d8141" providerId="LiveId" clId="{12FE5D91-DEE6-4C0E-B262-95036DD312B2}" dt="2025-02-14T05:15:33.847" v="34" actId="26606"/>
          <ac:spMkLst>
            <pc:docMk/>
            <pc:sldMk cId="1068390643" sldId="273"/>
            <ac:spMk id="13" creationId="{7240F0F0-0DE1-6085-878F-E94D5A5A7B3C}"/>
          </ac:spMkLst>
        </pc:spChg>
        <pc:spChg chg="add mod">
          <ac:chgData name="Johanna Tschirpke" userId="301241ab745d8141" providerId="LiveId" clId="{12FE5D91-DEE6-4C0E-B262-95036DD312B2}" dt="2025-02-14T05:15:33.847" v="34" actId="26606"/>
          <ac:spMkLst>
            <pc:docMk/>
            <pc:sldMk cId="1068390643" sldId="273"/>
            <ac:spMk id="15" creationId="{362BD06D-9A9B-80DD-DCF8-6E96EEC36931}"/>
          </ac:spMkLst>
        </pc:spChg>
        <pc:picChg chg="mod">
          <ac:chgData name="Johanna Tschirpke" userId="301241ab745d8141" providerId="LiveId" clId="{12FE5D91-DEE6-4C0E-B262-95036DD312B2}" dt="2025-02-14T05:15:33.847" v="34" actId="26606"/>
          <ac:picMkLst>
            <pc:docMk/>
            <pc:sldMk cId="1068390643" sldId="273"/>
            <ac:picMk id="8" creationId="{06E7EC4B-12A8-8B44-33AB-BE8883DCCDC6}"/>
          </ac:picMkLst>
        </pc:picChg>
      </pc:sldChg>
      <pc:sldChg chg="addSp delSp modSp mod modClrScheme chgLayout">
        <pc:chgData name="Johanna Tschirpke" userId="301241ab745d8141" providerId="LiveId" clId="{12FE5D91-DEE6-4C0E-B262-95036DD312B2}" dt="2025-02-14T05:15:50.985" v="36" actId="26606"/>
        <pc:sldMkLst>
          <pc:docMk/>
          <pc:sldMk cId="3903398887" sldId="274"/>
        </pc:sldMkLst>
        <pc:spChg chg="mod ord">
          <ac:chgData name="Johanna Tschirpke" userId="301241ab745d8141" providerId="LiveId" clId="{12FE5D91-DEE6-4C0E-B262-95036DD312B2}" dt="2025-02-14T05:15:50.985" v="36" actId="26606"/>
          <ac:spMkLst>
            <pc:docMk/>
            <pc:sldMk cId="3903398887" sldId="274"/>
            <ac:spMk id="2" creationId="{EE6698D5-23B5-8855-2206-3F82E98A0921}"/>
          </ac:spMkLst>
        </pc:spChg>
        <pc:spChg chg="add del mod ord">
          <ac:chgData name="Johanna Tschirpke" userId="301241ab745d8141" providerId="LiveId" clId="{12FE5D91-DEE6-4C0E-B262-95036DD312B2}" dt="2025-02-14T05:15:50.985" v="36" actId="26606"/>
          <ac:spMkLst>
            <pc:docMk/>
            <pc:sldMk cId="3903398887" sldId="274"/>
            <ac:spMk id="3" creationId="{0C84D1FF-A9D9-A23A-CF52-F45F31D37353}"/>
          </ac:spMkLst>
        </pc:spChg>
        <pc:spChg chg="del mod ord">
          <ac:chgData name="Johanna Tschirpke" userId="301241ab745d8141" providerId="LiveId" clId="{12FE5D91-DEE6-4C0E-B262-95036DD312B2}" dt="2025-02-14T05:15:50.985" v="36" actId="26606"/>
          <ac:spMkLst>
            <pc:docMk/>
            <pc:sldMk cId="3903398887" sldId="274"/>
            <ac:spMk id="4" creationId="{B3148A43-8207-087E-0D91-6E79522110B5}"/>
          </ac:spMkLst>
        </pc:spChg>
        <pc:spChg chg="mod ord">
          <ac:chgData name="Johanna Tschirpke" userId="301241ab745d8141" providerId="LiveId" clId="{12FE5D91-DEE6-4C0E-B262-95036DD312B2}" dt="2025-02-14T05:15:50.985" v="36" actId="26606"/>
          <ac:spMkLst>
            <pc:docMk/>
            <pc:sldMk cId="3903398887" sldId="274"/>
            <ac:spMk id="5" creationId="{CEC45B17-D468-BF10-5140-6AD30CFD9949}"/>
          </ac:spMkLst>
        </pc:spChg>
        <pc:spChg chg="mod ord">
          <ac:chgData name="Johanna Tschirpke" userId="301241ab745d8141" providerId="LiveId" clId="{12FE5D91-DEE6-4C0E-B262-95036DD312B2}" dt="2025-02-14T05:15:50.985" v="36" actId="26606"/>
          <ac:spMkLst>
            <pc:docMk/>
            <pc:sldMk cId="3903398887" sldId="274"/>
            <ac:spMk id="6" creationId="{1D2292B6-629E-05C6-B1F9-173F289F5603}"/>
          </ac:spMkLst>
        </pc:spChg>
        <pc:spChg chg="del mod ord">
          <ac:chgData name="Johanna Tschirpke" userId="301241ab745d8141" providerId="LiveId" clId="{12FE5D91-DEE6-4C0E-B262-95036DD312B2}" dt="2025-02-14T05:15:40.149" v="35" actId="700"/>
          <ac:spMkLst>
            <pc:docMk/>
            <pc:sldMk cId="3903398887" sldId="274"/>
            <ac:spMk id="7" creationId="{A25FE360-D949-3977-9A2B-25D47C22B52F}"/>
          </ac:spMkLst>
        </pc:spChg>
        <pc:spChg chg="add mod">
          <ac:chgData name="Johanna Tschirpke" userId="301241ab745d8141" providerId="LiveId" clId="{12FE5D91-DEE6-4C0E-B262-95036DD312B2}" dt="2025-02-14T05:15:50.985" v="36" actId="26606"/>
          <ac:spMkLst>
            <pc:docMk/>
            <pc:sldMk cId="3903398887" sldId="274"/>
            <ac:spMk id="13" creationId="{A6848DD8-0626-7428-F419-7C28C6DB2F5D}"/>
          </ac:spMkLst>
        </pc:spChg>
        <pc:spChg chg="add mod">
          <ac:chgData name="Johanna Tschirpke" userId="301241ab745d8141" providerId="LiveId" clId="{12FE5D91-DEE6-4C0E-B262-95036DD312B2}" dt="2025-02-14T05:15:50.985" v="36" actId="26606"/>
          <ac:spMkLst>
            <pc:docMk/>
            <pc:sldMk cId="3903398887" sldId="274"/>
            <ac:spMk id="15" creationId="{6F0A2F63-2E83-6C88-4BC6-F069C675E9D3}"/>
          </ac:spMkLst>
        </pc:spChg>
        <pc:picChg chg="mod">
          <ac:chgData name="Johanna Tschirpke" userId="301241ab745d8141" providerId="LiveId" clId="{12FE5D91-DEE6-4C0E-B262-95036DD312B2}" dt="2025-02-14T05:15:50.985" v="36" actId="26606"/>
          <ac:picMkLst>
            <pc:docMk/>
            <pc:sldMk cId="3903398887" sldId="274"/>
            <ac:picMk id="8" creationId="{E3293134-54C2-48D2-0934-A37C691ABE6D}"/>
          </ac:picMkLst>
        </pc:picChg>
      </pc:sldChg>
      <pc:sldChg chg="addSp delSp modSp mod modClrScheme chgLayout">
        <pc:chgData name="Johanna Tschirpke" userId="301241ab745d8141" providerId="LiveId" clId="{12FE5D91-DEE6-4C0E-B262-95036DD312B2}" dt="2025-02-14T05:15:57.073" v="37" actId="700"/>
        <pc:sldMkLst>
          <pc:docMk/>
          <pc:sldMk cId="3552882161" sldId="275"/>
        </pc:sldMkLst>
        <pc:spChg chg="mod ord">
          <ac:chgData name="Johanna Tschirpke" userId="301241ab745d8141" providerId="LiveId" clId="{12FE5D91-DEE6-4C0E-B262-95036DD312B2}" dt="2025-02-14T05:15:57.073" v="37" actId="700"/>
          <ac:spMkLst>
            <pc:docMk/>
            <pc:sldMk cId="3552882161" sldId="275"/>
            <ac:spMk id="2" creationId="{3408CB27-EE5A-5824-212E-4256AAEB08C0}"/>
          </ac:spMkLst>
        </pc:spChg>
        <pc:spChg chg="mod ord">
          <ac:chgData name="Johanna Tschirpke" userId="301241ab745d8141" providerId="LiveId" clId="{12FE5D91-DEE6-4C0E-B262-95036DD312B2}" dt="2025-02-14T05:15:57.073" v="37" actId="700"/>
          <ac:spMkLst>
            <pc:docMk/>
            <pc:sldMk cId="3552882161" sldId="275"/>
            <ac:spMk id="3" creationId="{1BAE2132-4992-53B5-32EF-AB8F72BCE354}"/>
          </ac:spMkLst>
        </pc:spChg>
        <pc:spChg chg="mod ord">
          <ac:chgData name="Johanna Tschirpke" userId="301241ab745d8141" providerId="LiveId" clId="{12FE5D91-DEE6-4C0E-B262-95036DD312B2}" dt="2025-02-14T05:15:57.073" v="37" actId="700"/>
          <ac:spMkLst>
            <pc:docMk/>
            <pc:sldMk cId="3552882161" sldId="275"/>
            <ac:spMk id="4" creationId="{209E1677-6048-BD89-348D-7B1F2F3C5128}"/>
          </ac:spMkLst>
        </pc:spChg>
        <pc:spChg chg="mod ord">
          <ac:chgData name="Johanna Tschirpke" userId="301241ab745d8141" providerId="LiveId" clId="{12FE5D91-DEE6-4C0E-B262-95036DD312B2}" dt="2025-02-14T05:15:57.073" v="37" actId="700"/>
          <ac:spMkLst>
            <pc:docMk/>
            <pc:sldMk cId="3552882161" sldId="275"/>
            <ac:spMk id="5" creationId="{4025074E-55D7-AF54-880B-465D7C808A3C}"/>
          </ac:spMkLst>
        </pc:spChg>
        <pc:spChg chg="del mod ord">
          <ac:chgData name="Johanna Tschirpke" userId="301241ab745d8141" providerId="LiveId" clId="{12FE5D91-DEE6-4C0E-B262-95036DD312B2}" dt="2025-02-14T05:15:57.073" v="37" actId="700"/>
          <ac:spMkLst>
            <pc:docMk/>
            <pc:sldMk cId="3552882161" sldId="275"/>
            <ac:spMk id="6" creationId="{505034B8-D2AD-5A18-9F0E-78FACAEA7250}"/>
          </ac:spMkLst>
        </pc:spChg>
        <pc:spChg chg="add mod ord">
          <ac:chgData name="Johanna Tschirpke" userId="301241ab745d8141" providerId="LiveId" clId="{12FE5D91-DEE6-4C0E-B262-95036DD312B2}" dt="2025-02-14T05:15:57.073" v="37" actId="700"/>
          <ac:spMkLst>
            <pc:docMk/>
            <pc:sldMk cId="3552882161" sldId="275"/>
            <ac:spMk id="7" creationId="{89520C6C-D497-F78E-B7CB-87BAF0FE2FDF}"/>
          </ac:spMkLst>
        </pc:spChg>
      </pc:sldChg>
      <pc:sldMasterChg chg="del delSldLayout">
        <pc:chgData name="Johanna Tschirpke" userId="301241ab745d8141" providerId="LiveId" clId="{12FE5D91-DEE6-4C0E-B262-95036DD312B2}" dt="2025-02-14T05:16:09.654" v="39" actId="700"/>
        <pc:sldMasterMkLst>
          <pc:docMk/>
          <pc:sldMasterMk cId="1396210884" sldId="2147483836"/>
        </pc:sldMasterMkLst>
        <pc:sldLayoutChg chg="del">
          <pc:chgData name="Johanna Tschirpke" userId="301241ab745d8141" providerId="LiveId" clId="{12FE5D91-DEE6-4C0E-B262-95036DD312B2}" dt="2025-02-14T05:16:09.654" v="39" actId="700"/>
          <pc:sldLayoutMkLst>
            <pc:docMk/>
            <pc:sldMasterMk cId="1396210884" sldId="2147483836"/>
            <pc:sldLayoutMk cId="122822420" sldId="2147483838"/>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831001136" sldId="2147483839"/>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440609224" sldId="2147483841"/>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887783574" sldId="2147483842"/>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373587661" sldId="2147483844"/>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3083224777" sldId="2147483845"/>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595445346" sldId="2147483852"/>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3371250924" sldId="2147483857"/>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2900288936" sldId="2147483858"/>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2382881503" sldId="2147483859"/>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164637775" sldId="2147483861"/>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743119684" sldId="2147483862"/>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237855059" sldId="2147483863"/>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2123147712" sldId="2147483864"/>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546575208" sldId="2147483865"/>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177547803" sldId="2147483869"/>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2084612989" sldId="2147483870"/>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151548995" sldId="2147483871"/>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248574517" sldId="2147483872"/>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935950635" sldId="2147483873"/>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1523100279" sldId="2147483874"/>
          </pc:sldLayoutMkLst>
        </pc:sldLayoutChg>
        <pc:sldLayoutChg chg="del">
          <pc:chgData name="Johanna Tschirpke" userId="301241ab745d8141" providerId="LiveId" clId="{12FE5D91-DEE6-4C0E-B262-95036DD312B2}" dt="2025-02-14T05:16:09.654" v="39" actId="700"/>
          <pc:sldLayoutMkLst>
            <pc:docMk/>
            <pc:sldMasterMk cId="1396210884" sldId="2147483836"/>
            <pc:sldLayoutMk cId="2455064561" sldId="21474838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14.02.2025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14.02.2025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70929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54479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50167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405725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8167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97505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13229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83199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22796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83060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8524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12383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8602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95542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727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213258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516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11721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81839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7112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06089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0487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281707441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Rad, Gabelstapler, Reifen, Im Haus enthält.&#10;&#10;Automatisch generierte Beschreibung">
            <a:extLst>
              <a:ext uri="{FF2B5EF4-FFF2-40B4-BE49-F238E27FC236}">
                <a16:creationId xmlns:a16="http://schemas.microsoft.com/office/drawing/2014/main" id="{F32BB0DC-1CF8-B7AE-5247-9B6099F23DDD}"/>
              </a:ext>
            </a:extLst>
          </p:cNvPr>
          <p:cNvPicPr>
            <a:picLocks noGrp="1" noChangeAspect="1"/>
          </p:cNvPicPr>
          <p:nvPr>
            <p:ph type="pic" sz="quarter" idx="23"/>
          </p:nvPr>
        </p:nvPicPr>
        <p:blipFill>
          <a:blip r:embed="rId2"/>
          <a:srcRect l="8316" r="8316"/>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err="1"/>
              <a:t>LagerArbeiten</a:t>
            </a:r>
            <a:endParaRPr lang="de-DE" dirty="0"/>
          </a:p>
        </p:txBody>
      </p:sp>
      <p:sp>
        <p:nvSpPr>
          <p:cNvPr id="5" name="Textplatzhalter 4">
            <a:extLst>
              <a:ext uri="{FF2B5EF4-FFF2-40B4-BE49-F238E27FC236}">
                <a16:creationId xmlns:a16="http://schemas.microsoft.com/office/drawing/2014/main" id="{30FED1F8-507C-3635-1A74-87B7FB5F2E71}"/>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67A1ACC-81F6-741A-2E66-EACA54B3553C}"/>
              </a:ext>
            </a:extLst>
          </p:cNvPr>
          <p:cNvSpPr>
            <a:spLocks noGrp="1"/>
          </p:cNvSpPr>
          <p:nvPr>
            <p:ph sz="quarter" idx="22"/>
          </p:nvPr>
        </p:nvSpPr>
        <p:spPr>
          <a:xfrm>
            <a:off x="527051" y="1601093"/>
            <a:ext cx="5497513" cy="4495434"/>
          </a:xfrm>
        </p:spPr>
        <p:txBody>
          <a:bodyPr>
            <a:normAutofit/>
          </a:bodyPr>
          <a:lstStyle/>
          <a:p>
            <a:r>
              <a:rPr lang="de-DE" dirty="0"/>
              <a:t>Lasten werden häufig in großer Höhe transportiert! (Kran, Hubwagen)</a:t>
            </a:r>
          </a:p>
          <a:p>
            <a:pPr marL="360000" indent="-360000">
              <a:buClr>
                <a:schemeClr val="accent1"/>
              </a:buClr>
              <a:buFont typeface="Wingdings" panose="05000000000000000000" pitchFamily="2" charset="2"/>
              <a:buChar char="§"/>
            </a:pPr>
            <a:r>
              <a:rPr lang="de-DE" dirty="0"/>
              <a:t>Schützen Sie sich mit einem Helm</a:t>
            </a:r>
          </a:p>
          <a:p>
            <a:pPr marL="360000" indent="-360000">
              <a:buClr>
                <a:schemeClr val="accent1"/>
              </a:buClr>
              <a:buFont typeface="Wingdings" panose="05000000000000000000" pitchFamily="2" charset="2"/>
              <a:buChar char="§"/>
            </a:pPr>
            <a:r>
              <a:rPr lang="de-DE" dirty="0"/>
              <a:t>Treten Sie nicht unter schwebende Lasten</a:t>
            </a:r>
          </a:p>
          <a:p>
            <a:pPr marL="360000" indent="-360000">
              <a:buClr>
                <a:schemeClr val="accent1"/>
              </a:buClr>
              <a:buFont typeface="Wingdings" panose="05000000000000000000" pitchFamily="2" charset="2"/>
              <a:buChar char="§"/>
            </a:pPr>
            <a:r>
              <a:rPr lang="de-DE" dirty="0"/>
              <a:t>Halten Sie stets die Augen offen</a:t>
            </a:r>
          </a:p>
        </p:txBody>
      </p:sp>
      <p:pic>
        <p:nvPicPr>
          <p:cNvPr id="8" name="Grafik 7">
            <a:extLst>
              <a:ext uri="{FF2B5EF4-FFF2-40B4-BE49-F238E27FC236}">
                <a16:creationId xmlns:a16="http://schemas.microsoft.com/office/drawing/2014/main" id="{D44626C9-22C1-64A6-294C-55FD5547E8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3" y="2021942"/>
            <a:ext cx="5494337" cy="3653736"/>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B62315D5-77ED-38E2-817F-AB64074EE6BC}"/>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1E756C2F-8AED-C8FD-2F8A-DF7E8952436B}"/>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10</a:t>
            </a:fld>
            <a:endParaRPr lang="de-DE"/>
          </a:p>
        </p:txBody>
      </p:sp>
      <p:sp>
        <p:nvSpPr>
          <p:cNvPr id="6" name="Titel 5">
            <a:extLst>
              <a:ext uri="{FF2B5EF4-FFF2-40B4-BE49-F238E27FC236}">
                <a16:creationId xmlns:a16="http://schemas.microsoft.com/office/drawing/2014/main" id="{4AFB63F2-046F-98B7-AF59-14F7544C1E14}"/>
              </a:ext>
            </a:extLst>
          </p:cNvPr>
          <p:cNvSpPr>
            <a:spLocks noGrp="1"/>
          </p:cNvSpPr>
          <p:nvPr>
            <p:ph type="title"/>
          </p:nvPr>
        </p:nvSpPr>
        <p:spPr>
          <a:xfrm>
            <a:off x="525600" y="673200"/>
            <a:ext cx="9121320" cy="360000"/>
          </a:xfrm>
        </p:spPr>
        <p:txBody>
          <a:bodyPr anchor="t">
            <a:normAutofit/>
          </a:bodyPr>
          <a:lstStyle/>
          <a:p>
            <a:r>
              <a:rPr lang="de-DE" dirty="0"/>
              <a:t>Schwebende Lasten</a:t>
            </a:r>
          </a:p>
        </p:txBody>
      </p:sp>
      <p:sp>
        <p:nvSpPr>
          <p:cNvPr id="15" name="Text Placeholder 6">
            <a:extLst>
              <a:ext uri="{FF2B5EF4-FFF2-40B4-BE49-F238E27FC236}">
                <a16:creationId xmlns:a16="http://schemas.microsoft.com/office/drawing/2014/main" id="{F81342D2-87ED-DF86-2274-1BA85BF7DD64}"/>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201304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D820250-94FE-DAAB-AF1C-017F12AA73E9}"/>
              </a:ext>
            </a:extLst>
          </p:cNvPr>
          <p:cNvSpPr>
            <a:spLocks noGrp="1"/>
          </p:cNvSpPr>
          <p:nvPr>
            <p:ph sz="quarter" idx="22"/>
          </p:nvPr>
        </p:nvSpPr>
        <p:spPr>
          <a:xfrm>
            <a:off x="527051" y="1601093"/>
            <a:ext cx="5497513" cy="4495434"/>
          </a:xfrm>
        </p:spPr>
        <p:txBody>
          <a:bodyPr>
            <a:normAutofit/>
          </a:bodyPr>
          <a:lstStyle/>
          <a:p>
            <a:r>
              <a:rPr lang="de-DE"/>
              <a:t>Lasten können aus einem Regal fallen oder bei unsachgemäßer Lagerung umstürzen.</a:t>
            </a:r>
          </a:p>
          <a:p>
            <a:pPr marL="360000" indent="-360000">
              <a:buClr>
                <a:schemeClr val="accent1"/>
              </a:buClr>
              <a:buFont typeface="Wingdings" panose="05000000000000000000" pitchFamily="2" charset="2"/>
              <a:buChar char="§"/>
            </a:pPr>
            <a:r>
              <a:rPr lang="de-DE"/>
              <a:t>Seien Sie jederzeit aufmerksam, der Gefahrenbereich ist dreidimensional</a:t>
            </a:r>
          </a:p>
          <a:p>
            <a:pPr marL="360000" indent="-360000">
              <a:buClr>
                <a:schemeClr val="accent1"/>
              </a:buClr>
              <a:buFont typeface="Wingdings" panose="05000000000000000000" pitchFamily="2" charset="2"/>
              <a:buChar char="§"/>
            </a:pPr>
            <a:r>
              <a:rPr lang="de-DE"/>
              <a:t>Melden Sie derartige Verstöße umgehend</a:t>
            </a:r>
          </a:p>
          <a:p>
            <a:pPr marL="360000" indent="-360000">
              <a:buClr>
                <a:schemeClr val="accent1"/>
              </a:buClr>
              <a:buFont typeface="Wingdings" panose="05000000000000000000" pitchFamily="2" charset="2"/>
              <a:buChar char="§"/>
            </a:pPr>
            <a:r>
              <a:rPr lang="de-DE"/>
              <a:t>Treten Sie nicht in den Gefahrenbereich</a:t>
            </a:r>
          </a:p>
          <a:p>
            <a:pPr marL="360000" indent="-360000">
              <a:buClr>
                <a:schemeClr val="accent1"/>
              </a:buClr>
              <a:buFont typeface="Wingdings" panose="05000000000000000000" pitchFamily="2" charset="2"/>
              <a:buChar char="§"/>
            </a:pPr>
            <a:r>
              <a:rPr lang="de-DE"/>
              <a:t>Beachten Sie die maximale Belastung von Regalen</a:t>
            </a:r>
            <a:endParaRPr lang="de-DE" dirty="0"/>
          </a:p>
        </p:txBody>
      </p:sp>
      <p:pic>
        <p:nvPicPr>
          <p:cNvPr id="8" name="Grafik 7">
            <a:extLst>
              <a:ext uri="{FF2B5EF4-FFF2-40B4-BE49-F238E27FC236}">
                <a16:creationId xmlns:a16="http://schemas.microsoft.com/office/drawing/2014/main" id="{F36104B2-3FDB-0919-E5A6-C9EE99D0A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3" y="2015075"/>
            <a:ext cx="5494337" cy="3667470"/>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1F531820-BFEB-0DB4-96C2-536AC7CDE3D7}"/>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761B060D-9616-A61E-7023-9685652D59E8}"/>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11</a:t>
            </a:fld>
            <a:endParaRPr lang="de-DE"/>
          </a:p>
        </p:txBody>
      </p:sp>
      <p:sp>
        <p:nvSpPr>
          <p:cNvPr id="6" name="Titel 5">
            <a:extLst>
              <a:ext uri="{FF2B5EF4-FFF2-40B4-BE49-F238E27FC236}">
                <a16:creationId xmlns:a16="http://schemas.microsoft.com/office/drawing/2014/main" id="{0B8A4869-95F7-4832-D996-EC8B73A80B1E}"/>
              </a:ext>
            </a:extLst>
          </p:cNvPr>
          <p:cNvSpPr>
            <a:spLocks noGrp="1"/>
          </p:cNvSpPr>
          <p:nvPr>
            <p:ph type="title"/>
          </p:nvPr>
        </p:nvSpPr>
        <p:spPr>
          <a:xfrm>
            <a:off x="525600" y="673200"/>
            <a:ext cx="9121320" cy="360000"/>
          </a:xfrm>
        </p:spPr>
        <p:txBody>
          <a:bodyPr anchor="t">
            <a:normAutofit/>
          </a:bodyPr>
          <a:lstStyle/>
          <a:p>
            <a:r>
              <a:rPr lang="de-DE" dirty="0"/>
              <a:t>Schlecht gelagerte Waren</a:t>
            </a:r>
          </a:p>
        </p:txBody>
      </p:sp>
      <p:sp>
        <p:nvSpPr>
          <p:cNvPr id="15" name="Text Placeholder 6">
            <a:extLst>
              <a:ext uri="{FF2B5EF4-FFF2-40B4-BE49-F238E27FC236}">
                <a16:creationId xmlns:a16="http://schemas.microsoft.com/office/drawing/2014/main" id="{A13F9A52-9244-8E7C-02C8-B0EA0FEBE0B7}"/>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33334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97500-C048-8ABE-3F4D-5776A2A5C5E7}"/>
              </a:ext>
            </a:extLst>
          </p:cNvPr>
          <p:cNvSpPr>
            <a:spLocks noGrp="1"/>
          </p:cNvSpPr>
          <p:nvPr>
            <p:ph type="title"/>
          </p:nvPr>
        </p:nvSpPr>
        <p:spPr/>
        <p:txBody>
          <a:bodyPr/>
          <a:lstStyle/>
          <a:p>
            <a:r>
              <a:rPr lang="de-DE" dirty="0"/>
              <a:t>So lagerst Du richtig!</a:t>
            </a:r>
          </a:p>
        </p:txBody>
      </p:sp>
      <p:sp>
        <p:nvSpPr>
          <p:cNvPr id="3" name="Inhaltsplatzhalter 2">
            <a:extLst>
              <a:ext uri="{FF2B5EF4-FFF2-40B4-BE49-F238E27FC236}">
                <a16:creationId xmlns:a16="http://schemas.microsoft.com/office/drawing/2014/main" id="{84FE85F6-B1E2-47EB-DEFC-2A9D295B2815}"/>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t>Beachten Sie die zulässige Belastung der Regelfächer</a:t>
            </a:r>
          </a:p>
          <a:p>
            <a:pPr marL="342900" indent="-342900">
              <a:buClr>
                <a:schemeClr val="accent1"/>
              </a:buClr>
              <a:buFont typeface="Wingdings" panose="05000000000000000000" pitchFamily="2" charset="2"/>
              <a:buChar char="§"/>
            </a:pPr>
            <a:r>
              <a:rPr lang="de-DE" sz="2400" dirty="0"/>
              <a:t>Oben leicht, unten schwer</a:t>
            </a:r>
          </a:p>
          <a:p>
            <a:pPr marL="342900" indent="-342900">
              <a:buClr>
                <a:schemeClr val="accent1"/>
              </a:buClr>
              <a:buFont typeface="Wingdings" panose="05000000000000000000" pitchFamily="2" charset="2"/>
              <a:buChar char="§"/>
            </a:pPr>
            <a:r>
              <a:rPr lang="de-DE" sz="2400" dirty="0"/>
              <a:t>Ware auf Ware, nur bei quaderförmiger Geometrie</a:t>
            </a:r>
          </a:p>
          <a:p>
            <a:pPr marL="342900" indent="-342900">
              <a:buClr>
                <a:schemeClr val="accent1"/>
              </a:buClr>
              <a:buFont typeface="Wingdings" panose="05000000000000000000" pitchFamily="2" charset="2"/>
              <a:buChar char="§"/>
            </a:pPr>
            <a:r>
              <a:rPr lang="de-DE" sz="2400" dirty="0"/>
              <a:t>maximale Stapelhöhe beachten</a:t>
            </a:r>
          </a:p>
          <a:p>
            <a:pPr marL="342900" indent="-342900">
              <a:buClr>
                <a:schemeClr val="accent1"/>
              </a:buClr>
              <a:buFont typeface="Wingdings" panose="05000000000000000000" pitchFamily="2" charset="2"/>
              <a:buChar char="§"/>
            </a:pPr>
            <a:r>
              <a:rPr lang="de-DE" sz="2400" dirty="0"/>
              <a:t>rollbare Gegenstände gegen Wegrollen sichern</a:t>
            </a:r>
          </a:p>
          <a:p>
            <a:pPr marL="342900" indent="-342900">
              <a:buClr>
                <a:schemeClr val="accent1"/>
              </a:buClr>
              <a:buFont typeface="Wingdings" panose="05000000000000000000" pitchFamily="2" charset="2"/>
              <a:buChar char="§"/>
            </a:pPr>
            <a:r>
              <a:rPr lang="de-DE" sz="2400" dirty="0"/>
              <a:t>Waren nur auf stabilem und ebenem Untergrund lagern</a:t>
            </a:r>
            <a:endParaRPr lang="de-DE" dirty="0"/>
          </a:p>
        </p:txBody>
      </p:sp>
      <p:sp>
        <p:nvSpPr>
          <p:cNvPr id="4" name="Fußzeilenplatzhalter 3">
            <a:extLst>
              <a:ext uri="{FF2B5EF4-FFF2-40B4-BE49-F238E27FC236}">
                <a16:creationId xmlns:a16="http://schemas.microsoft.com/office/drawing/2014/main" id="{9C7D8B32-CCB7-6C3F-5CC3-9FC5ED9EA59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19F95278-C721-B726-3FE0-04FF5CE1F99A}"/>
              </a:ext>
            </a:extLst>
          </p:cNvPr>
          <p:cNvSpPr>
            <a:spLocks noGrp="1"/>
          </p:cNvSpPr>
          <p:nvPr>
            <p:ph type="sldNum" sz="quarter" idx="21"/>
          </p:nvPr>
        </p:nvSpPr>
        <p:spPr/>
        <p:txBody>
          <a:bodyPr/>
          <a:lstStyle/>
          <a:p>
            <a:fld id="{521AE3AC-DDCA-45D4-9B2A-A2DBEA872607}" type="slidenum">
              <a:rPr lang="de-DE" smtClean="0"/>
              <a:pPr/>
              <a:t>12</a:t>
            </a:fld>
            <a:endParaRPr lang="de-DE" dirty="0"/>
          </a:p>
        </p:txBody>
      </p:sp>
      <p:sp>
        <p:nvSpPr>
          <p:cNvPr id="7" name="Textplatzhalter 6">
            <a:extLst>
              <a:ext uri="{FF2B5EF4-FFF2-40B4-BE49-F238E27FC236}">
                <a16:creationId xmlns:a16="http://schemas.microsoft.com/office/drawing/2014/main" id="{143845C4-BCCB-83E8-E8A3-AAB437D3604F}"/>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44354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E61121F-A692-227C-B51B-6353C43D9B78}"/>
              </a:ext>
            </a:extLst>
          </p:cNvPr>
          <p:cNvSpPr>
            <a:spLocks noGrp="1"/>
          </p:cNvSpPr>
          <p:nvPr>
            <p:ph sz="quarter" idx="22"/>
          </p:nvPr>
        </p:nvSpPr>
        <p:spPr>
          <a:xfrm>
            <a:off x="527051" y="1601093"/>
            <a:ext cx="5497513" cy="4495434"/>
          </a:xfrm>
        </p:spPr>
        <p:txBody>
          <a:bodyPr>
            <a:normAutofit/>
          </a:bodyPr>
          <a:lstStyle/>
          <a:p>
            <a:pPr marL="0" indent="0">
              <a:buNone/>
            </a:pPr>
            <a:r>
              <a:rPr lang="de-DE" dirty="0"/>
              <a:t>Höher gelagerte Waren sind nur mit Leitern, Tritten oder Bühnen erreichbar.</a:t>
            </a:r>
          </a:p>
          <a:p>
            <a:pPr marL="342900" indent="-342900">
              <a:buClr>
                <a:schemeClr val="accent1"/>
              </a:buClr>
              <a:buFont typeface="Wingdings" panose="05000000000000000000" pitchFamily="2" charset="2"/>
              <a:buChar char="§"/>
            </a:pPr>
            <a:r>
              <a:rPr lang="de-DE" dirty="0"/>
              <a:t>Nutzen Sie nur sichere und geprüfte Leitern</a:t>
            </a:r>
          </a:p>
          <a:p>
            <a:pPr marL="342900" indent="-342900">
              <a:buClr>
                <a:schemeClr val="accent1"/>
              </a:buClr>
              <a:buFont typeface="Wingdings" panose="05000000000000000000" pitchFamily="2" charset="2"/>
              <a:buChar char="§"/>
            </a:pPr>
            <a:r>
              <a:rPr lang="de-DE" dirty="0"/>
              <a:t>Beachten Sie die maximale Arbeitshöhe</a:t>
            </a:r>
          </a:p>
          <a:p>
            <a:pPr marL="342900" indent="-342900">
              <a:buClr>
                <a:schemeClr val="accent1"/>
              </a:buClr>
              <a:buFont typeface="Wingdings" panose="05000000000000000000" pitchFamily="2" charset="2"/>
              <a:buChar char="§"/>
            </a:pPr>
            <a:r>
              <a:rPr lang="de-DE" dirty="0"/>
              <a:t>Achten Sie auf den richten Anstellwinkel bei Anlegeleitern (ca. 70 bis 75 °)</a:t>
            </a:r>
          </a:p>
          <a:p>
            <a:pPr marL="342900" indent="-342900">
              <a:buClr>
                <a:schemeClr val="accent1"/>
              </a:buClr>
              <a:buFont typeface="Wingdings" panose="05000000000000000000" pitchFamily="2" charset="2"/>
              <a:buChar char="§"/>
            </a:pPr>
            <a:r>
              <a:rPr lang="de-DE" dirty="0"/>
              <a:t>Verlagern Sie Ihr Gewicht nicht zur Seite</a:t>
            </a:r>
          </a:p>
        </p:txBody>
      </p:sp>
      <p:pic>
        <p:nvPicPr>
          <p:cNvPr id="8" name="Grafik 7">
            <a:extLst>
              <a:ext uri="{FF2B5EF4-FFF2-40B4-BE49-F238E27FC236}">
                <a16:creationId xmlns:a16="http://schemas.microsoft.com/office/drawing/2014/main" id="{E9DDA29A-ABB1-8B17-C892-479786FCBF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3923" y="1601093"/>
            <a:ext cx="2247717" cy="4495434"/>
          </a:xfrm>
          <a:prstGeom prst="rect">
            <a:avLst/>
          </a:prstGeom>
          <a:noFill/>
          <a:ln>
            <a:noFill/>
          </a:ln>
          <a:effectLst>
            <a:outerShdw blurRad="292100" dist="139700" dir="2700000" algn="tl" rotWithShape="0">
              <a:srgbClr val="333333">
                <a:alpha val="65000"/>
              </a:srgbClr>
            </a:outerShdw>
          </a:effectLst>
        </p:spPr>
      </p:pic>
      <p:sp>
        <p:nvSpPr>
          <p:cNvPr id="13" name="Footer Placeholder 3">
            <a:extLst>
              <a:ext uri="{FF2B5EF4-FFF2-40B4-BE49-F238E27FC236}">
                <a16:creationId xmlns:a16="http://schemas.microsoft.com/office/drawing/2014/main" id="{96C3A8F3-C131-75F0-16E5-9FA78053BECF}"/>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31DF4BE4-4F4A-30F9-229B-86C09D84B7B1}"/>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13</a:t>
            </a:fld>
            <a:endParaRPr lang="de-DE"/>
          </a:p>
        </p:txBody>
      </p:sp>
      <p:sp>
        <p:nvSpPr>
          <p:cNvPr id="6" name="Titel 5">
            <a:extLst>
              <a:ext uri="{FF2B5EF4-FFF2-40B4-BE49-F238E27FC236}">
                <a16:creationId xmlns:a16="http://schemas.microsoft.com/office/drawing/2014/main" id="{3AD35A76-950A-4B85-1FC2-1750E06FBC69}"/>
              </a:ext>
            </a:extLst>
          </p:cNvPr>
          <p:cNvSpPr>
            <a:spLocks noGrp="1"/>
          </p:cNvSpPr>
          <p:nvPr>
            <p:ph type="title"/>
          </p:nvPr>
        </p:nvSpPr>
        <p:spPr>
          <a:xfrm>
            <a:off x="525600" y="673200"/>
            <a:ext cx="9121320" cy="360000"/>
          </a:xfrm>
        </p:spPr>
        <p:txBody>
          <a:bodyPr anchor="t">
            <a:normAutofit/>
          </a:bodyPr>
          <a:lstStyle/>
          <a:p>
            <a:r>
              <a:rPr lang="de-DE" dirty="0"/>
              <a:t>Leitern und Tritte</a:t>
            </a:r>
          </a:p>
        </p:txBody>
      </p:sp>
      <p:sp>
        <p:nvSpPr>
          <p:cNvPr id="15" name="Text Placeholder 6">
            <a:extLst>
              <a:ext uri="{FF2B5EF4-FFF2-40B4-BE49-F238E27FC236}">
                <a16:creationId xmlns:a16="http://schemas.microsoft.com/office/drawing/2014/main" id="{7917DE49-BD3A-EEB1-3824-D1C1A513223E}"/>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40349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6DE8059-9CE6-3E3B-5DB2-8FE2CF82E6BA}"/>
              </a:ext>
            </a:extLst>
          </p:cNvPr>
          <p:cNvSpPr>
            <a:spLocks noGrp="1"/>
          </p:cNvSpPr>
          <p:nvPr>
            <p:ph sz="quarter" idx="22"/>
          </p:nvPr>
        </p:nvSpPr>
        <p:spPr>
          <a:xfrm>
            <a:off x="527051" y="1601093"/>
            <a:ext cx="5497513" cy="4495434"/>
          </a:xfrm>
        </p:spPr>
        <p:txBody>
          <a:bodyPr>
            <a:normAutofit/>
          </a:bodyPr>
          <a:lstStyle/>
          <a:p>
            <a:r>
              <a:rPr lang="de-DE"/>
              <a:t>Gefahrstoffe dürfen nur in stabilen auslaufsicheren Behältnissen gelagert werden.</a:t>
            </a:r>
          </a:p>
          <a:p>
            <a:pPr marL="360000" indent="-360000">
              <a:buClr>
                <a:schemeClr val="accent1"/>
              </a:buClr>
              <a:buFont typeface="Wingdings" panose="05000000000000000000" pitchFamily="2" charset="2"/>
              <a:buChar char="§"/>
            </a:pPr>
            <a:r>
              <a:rPr lang="de-DE"/>
              <a:t>Melden Sie Undichtigkeiten sofort und sorgen Sie für deren Beseitigung</a:t>
            </a:r>
          </a:p>
          <a:p>
            <a:pPr marL="360000" indent="-360000">
              <a:buClr>
                <a:schemeClr val="accent1"/>
              </a:buClr>
              <a:buFont typeface="Wingdings" panose="05000000000000000000" pitchFamily="2" charset="2"/>
              <a:buChar char="§"/>
            </a:pPr>
            <a:r>
              <a:rPr lang="de-DE"/>
              <a:t>Nutzen Sie Ihre PSA (Mundschutz, Handschuhe)</a:t>
            </a:r>
          </a:p>
          <a:p>
            <a:pPr marL="360000" indent="-360000">
              <a:buClr>
                <a:schemeClr val="accent1"/>
              </a:buClr>
              <a:buFont typeface="Wingdings" panose="05000000000000000000" pitchFamily="2" charset="2"/>
              <a:buChar char="§"/>
            </a:pPr>
            <a:r>
              <a:rPr lang="de-DE"/>
              <a:t>Informieren Sie sich über die Wirkung der Gefahrstoffe in den Sicherheitsdatenblättern</a:t>
            </a:r>
            <a:endParaRPr lang="de-DE" dirty="0"/>
          </a:p>
        </p:txBody>
      </p:sp>
      <p:pic>
        <p:nvPicPr>
          <p:cNvPr id="8" name="Grafik 7">
            <a:extLst>
              <a:ext uri="{FF2B5EF4-FFF2-40B4-BE49-F238E27FC236}">
                <a16:creationId xmlns:a16="http://schemas.microsoft.com/office/drawing/2014/main" id="{06E7EC4B-12A8-8B44-33AB-BE8883DCC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3" y="2008207"/>
            <a:ext cx="5494337" cy="3681205"/>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7240F0F0-0DE1-6085-878F-E94D5A5A7B3C}"/>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7974EA89-41C9-5587-B33F-E691FA1C5FE0}"/>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14</a:t>
            </a:fld>
            <a:endParaRPr lang="de-DE"/>
          </a:p>
        </p:txBody>
      </p:sp>
      <p:sp>
        <p:nvSpPr>
          <p:cNvPr id="6" name="Titel 5">
            <a:extLst>
              <a:ext uri="{FF2B5EF4-FFF2-40B4-BE49-F238E27FC236}">
                <a16:creationId xmlns:a16="http://schemas.microsoft.com/office/drawing/2014/main" id="{57B734B5-E7A1-4499-3ED9-B9E289A778CC}"/>
              </a:ext>
            </a:extLst>
          </p:cNvPr>
          <p:cNvSpPr>
            <a:spLocks noGrp="1"/>
          </p:cNvSpPr>
          <p:nvPr>
            <p:ph type="title"/>
          </p:nvPr>
        </p:nvSpPr>
        <p:spPr>
          <a:xfrm>
            <a:off x="525600" y="673200"/>
            <a:ext cx="9121320" cy="360000"/>
          </a:xfrm>
        </p:spPr>
        <p:txBody>
          <a:bodyPr anchor="t">
            <a:normAutofit/>
          </a:bodyPr>
          <a:lstStyle/>
          <a:p>
            <a:r>
              <a:rPr lang="de-DE" dirty="0"/>
              <a:t>Lagerung von Gefahrstoffen</a:t>
            </a:r>
          </a:p>
        </p:txBody>
      </p:sp>
      <p:sp>
        <p:nvSpPr>
          <p:cNvPr id="15" name="Text Placeholder 6">
            <a:extLst>
              <a:ext uri="{FF2B5EF4-FFF2-40B4-BE49-F238E27FC236}">
                <a16:creationId xmlns:a16="http://schemas.microsoft.com/office/drawing/2014/main" id="{362BD06D-9A9B-80DD-DCF8-6E96EEC36931}"/>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106839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E6698D5-23B5-8855-2206-3F82E98A0921}"/>
              </a:ext>
            </a:extLst>
          </p:cNvPr>
          <p:cNvSpPr>
            <a:spLocks noGrp="1"/>
          </p:cNvSpPr>
          <p:nvPr>
            <p:ph sz="quarter" idx="22"/>
          </p:nvPr>
        </p:nvSpPr>
        <p:spPr>
          <a:xfrm>
            <a:off x="527051" y="1601093"/>
            <a:ext cx="5497513" cy="4495434"/>
          </a:xfrm>
        </p:spPr>
        <p:txBody>
          <a:bodyPr>
            <a:normAutofit/>
          </a:bodyPr>
          <a:lstStyle/>
          <a:p>
            <a:pPr marL="0" indent="0">
              <a:buNone/>
            </a:pPr>
            <a:r>
              <a:rPr lang="de-DE" dirty="0"/>
              <a:t>In Lagern herrscht häufig Platzmangel</a:t>
            </a:r>
            <a:br>
              <a:rPr lang="de-DE" dirty="0"/>
            </a:br>
            <a:r>
              <a:rPr lang="de-DE" dirty="0"/>
              <a:t>oder Bereiche werden flexibel genutzt.</a:t>
            </a:r>
          </a:p>
          <a:p>
            <a:pPr marL="0" indent="0">
              <a:buNone/>
            </a:pPr>
            <a:r>
              <a:rPr lang="de-DE" dirty="0"/>
              <a:t>Das führt immer wieder dazu, dass:</a:t>
            </a:r>
          </a:p>
          <a:p>
            <a:pPr marL="360000" indent="-360000">
              <a:buClr>
                <a:schemeClr val="accent1"/>
              </a:buClr>
              <a:buFont typeface="Wingdings" panose="05000000000000000000" pitchFamily="2" charset="2"/>
              <a:buChar char="§"/>
            </a:pPr>
            <a:r>
              <a:rPr lang="de-DE" dirty="0"/>
              <a:t>Rettungswege nicht in vollem Umfang zur Verfügung stehen (Verengung)</a:t>
            </a:r>
          </a:p>
          <a:p>
            <a:pPr marL="360000" indent="-360000">
              <a:buClr>
                <a:schemeClr val="accent1"/>
              </a:buClr>
              <a:buFont typeface="Wingdings" panose="05000000000000000000" pitchFamily="2" charset="2"/>
              <a:buChar char="§"/>
            </a:pPr>
            <a:r>
              <a:rPr lang="de-DE" dirty="0"/>
              <a:t>Rettungstüren zugestellt sind</a:t>
            </a:r>
          </a:p>
        </p:txBody>
      </p:sp>
      <p:pic>
        <p:nvPicPr>
          <p:cNvPr id="8" name="Grafik 7">
            <a:extLst>
              <a:ext uri="{FF2B5EF4-FFF2-40B4-BE49-F238E27FC236}">
                <a16:creationId xmlns:a16="http://schemas.microsoft.com/office/drawing/2014/main" id="{E3293134-54C2-48D2-0934-A37C691ABE6D}"/>
              </a:ext>
            </a:extLst>
          </p:cNvPr>
          <p:cNvPicPr>
            <a:picLocks noChangeAspect="1"/>
          </p:cNvPicPr>
          <p:nvPr/>
        </p:nvPicPr>
        <p:blipFill>
          <a:blip r:embed="rId2" cstate="print">
            <a:extLst>
              <a:ext uri="{28A0092B-C50C-407E-A947-70E740481C1C}">
                <a14:useLocalDpi xmlns:a14="http://schemas.microsoft.com/office/drawing/2010/main" val="0"/>
              </a:ext>
            </a:extLst>
          </a:blip>
          <a:srcRect l="31698" r="4136" b="1"/>
          <a:stretch/>
        </p:blipFill>
        <p:spPr>
          <a:xfrm>
            <a:off x="6170613" y="1601093"/>
            <a:ext cx="5494337" cy="4495434"/>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A6848DD8-0626-7428-F419-7C28C6DB2F5D}"/>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CEC45B17-D468-BF10-5140-6AD30CFD9949}"/>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15</a:t>
            </a:fld>
            <a:endParaRPr lang="de-DE"/>
          </a:p>
        </p:txBody>
      </p:sp>
      <p:sp>
        <p:nvSpPr>
          <p:cNvPr id="6" name="Titel 5">
            <a:extLst>
              <a:ext uri="{FF2B5EF4-FFF2-40B4-BE49-F238E27FC236}">
                <a16:creationId xmlns:a16="http://schemas.microsoft.com/office/drawing/2014/main" id="{1D2292B6-629E-05C6-B1F9-173F289F5603}"/>
              </a:ext>
            </a:extLst>
          </p:cNvPr>
          <p:cNvSpPr>
            <a:spLocks noGrp="1"/>
          </p:cNvSpPr>
          <p:nvPr>
            <p:ph type="title"/>
          </p:nvPr>
        </p:nvSpPr>
        <p:spPr>
          <a:xfrm>
            <a:off x="525600" y="673200"/>
            <a:ext cx="9121320" cy="360000"/>
          </a:xfrm>
        </p:spPr>
        <p:txBody>
          <a:bodyPr anchor="t">
            <a:normAutofit/>
          </a:bodyPr>
          <a:lstStyle/>
          <a:p>
            <a:r>
              <a:rPr lang="de-DE" dirty="0"/>
              <a:t>Rettungswege</a:t>
            </a:r>
          </a:p>
        </p:txBody>
      </p:sp>
      <p:sp>
        <p:nvSpPr>
          <p:cNvPr id="15" name="Text Placeholder 6">
            <a:extLst>
              <a:ext uri="{FF2B5EF4-FFF2-40B4-BE49-F238E27FC236}">
                <a16:creationId xmlns:a16="http://schemas.microsoft.com/office/drawing/2014/main" id="{6F0A2F63-2E83-6C88-4BC6-F069C675E9D3}"/>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390339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8CB27-EE5A-5824-212E-4256AAEB08C0}"/>
              </a:ext>
            </a:extLst>
          </p:cNvPr>
          <p:cNvSpPr>
            <a:spLocks noGrp="1"/>
          </p:cNvSpPr>
          <p:nvPr>
            <p:ph type="title"/>
          </p:nvPr>
        </p:nvSpPr>
        <p:spPr/>
        <p:txBody>
          <a:bodyPr/>
          <a:lstStyle/>
          <a:p>
            <a:r>
              <a:rPr lang="de-DE" dirty="0"/>
              <a:t>Zusammenfassung</a:t>
            </a:r>
          </a:p>
        </p:txBody>
      </p:sp>
      <p:sp>
        <p:nvSpPr>
          <p:cNvPr id="3" name="Inhaltsplatzhalter 2">
            <a:extLst>
              <a:ext uri="{FF2B5EF4-FFF2-40B4-BE49-F238E27FC236}">
                <a16:creationId xmlns:a16="http://schemas.microsoft.com/office/drawing/2014/main" id="{1BAE2132-4992-53B5-32EF-AB8F72BCE354}"/>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t>Achten Sie auf Fahrzeuge, die sich im Lager bewegen!</a:t>
            </a:r>
          </a:p>
          <a:p>
            <a:pPr marL="342900" indent="-342900">
              <a:buClr>
                <a:schemeClr val="accent1"/>
              </a:buClr>
              <a:buFont typeface="Wingdings" panose="05000000000000000000" pitchFamily="2" charset="2"/>
              <a:buChar char="§"/>
            </a:pPr>
            <a:r>
              <a:rPr lang="de-DE" sz="2400" dirty="0"/>
              <a:t>Seien Sie der Gefahr bewusst, dass Teile herabfallen können!</a:t>
            </a:r>
          </a:p>
          <a:p>
            <a:pPr marL="342900" indent="-342900">
              <a:buClr>
                <a:schemeClr val="accent1"/>
              </a:buClr>
              <a:buFont typeface="Wingdings" panose="05000000000000000000" pitchFamily="2" charset="2"/>
              <a:buChar char="§"/>
            </a:pPr>
            <a:r>
              <a:rPr lang="de-DE" sz="2400" dirty="0"/>
              <a:t>Lassen Sie sich auch bei Zeitdruck nicht dazu verleiten, Sicherheitsregeln zu missachten</a:t>
            </a:r>
          </a:p>
          <a:p>
            <a:pPr marL="342900" indent="-342900">
              <a:buClr>
                <a:schemeClr val="accent1"/>
              </a:buClr>
              <a:buFont typeface="Wingdings" panose="05000000000000000000" pitchFamily="2" charset="2"/>
              <a:buChar char="§"/>
            </a:pPr>
            <a:r>
              <a:rPr lang="de-DE" sz="2400" dirty="0"/>
              <a:t>Denken Sie beim Heben immer daran, den Rücken gerade zu halten</a:t>
            </a:r>
          </a:p>
          <a:p>
            <a:pPr marL="342900" indent="-342900">
              <a:buClr>
                <a:schemeClr val="accent1"/>
              </a:buClr>
              <a:buFont typeface="Wingdings" panose="05000000000000000000" pitchFamily="2" charset="2"/>
              <a:buChar char="§"/>
            </a:pPr>
            <a:r>
              <a:rPr lang="de-DE" sz="2400" dirty="0"/>
              <a:t>Kein falscher Ehrgeiz bei zu schweren Gegenständen (Hilfe suchen, Hilfsmittel einsetzen)</a:t>
            </a:r>
          </a:p>
          <a:p>
            <a:pPr marL="342900" indent="-342900">
              <a:buClr>
                <a:schemeClr val="accent1"/>
              </a:buClr>
              <a:buFont typeface="Wingdings" panose="05000000000000000000" pitchFamily="2" charset="2"/>
              <a:buChar char="§"/>
            </a:pPr>
            <a:r>
              <a:rPr lang="de-DE" sz="2400" dirty="0"/>
              <a:t>Seien Sie sich Ihrer Vorbildfunktion bewusst</a:t>
            </a:r>
            <a:endParaRPr lang="de-DE" dirty="0"/>
          </a:p>
        </p:txBody>
      </p:sp>
      <p:sp>
        <p:nvSpPr>
          <p:cNvPr id="4" name="Fußzeilenplatzhalter 3">
            <a:extLst>
              <a:ext uri="{FF2B5EF4-FFF2-40B4-BE49-F238E27FC236}">
                <a16:creationId xmlns:a16="http://schemas.microsoft.com/office/drawing/2014/main" id="{209E1677-6048-BD89-348D-7B1F2F3C5128}"/>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4025074E-55D7-AF54-880B-465D7C808A3C}"/>
              </a:ext>
            </a:extLst>
          </p:cNvPr>
          <p:cNvSpPr>
            <a:spLocks noGrp="1"/>
          </p:cNvSpPr>
          <p:nvPr>
            <p:ph type="sldNum" sz="quarter" idx="21"/>
          </p:nvPr>
        </p:nvSpPr>
        <p:spPr/>
        <p:txBody>
          <a:bodyPr/>
          <a:lstStyle/>
          <a:p>
            <a:fld id="{521AE3AC-DDCA-45D4-9B2A-A2DBEA872607}" type="slidenum">
              <a:rPr lang="de-DE" smtClean="0"/>
              <a:pPr/>
              <a:t>16</a:t>
            </a:fld>
            <a:endParaRPr lang="de-DE" dirty="0"/>
          </a:p>
        </p:txBody>
      </p:sp>
      <p:sp>
        <p:nvSpPr>
          <p:cNvPr id="7" name="Textplatzhalter 6">
            <a:extLst>
              <a:ext uri="{FF2B5EF4-FFF2-40B4-BE49-F238E27FC236}">
                <a16:creationId xmlns:a16="http://schemas.microsoft.com/office/drawing/2014/main" id="{89520C6C-D497-F78E-B7CB-87BAF0FE2FDF}"/>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55288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17</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Aufmerksamkeit!</a:t>
            </a:r>
          </a:p>
        </p:txBody>
      </p:sp>
      <p:sp>
        <p:nvSpPr>
          <p:cNvPr id="2" name="Textplatzhalter 1">
            <a:extLst>
              <a:ext uri="{FF2B5EF4-FFF2-40B4-BE49-F238E27FC236}">
                <a16:creationId xmlns:a16="http://schemas.microsoft.com/office/drawing/2014/main" id="{699FA898-9BB9-30EA-872A-FC09C3DA467E}"/>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39B6F2D5-4801-69B0-DFB8-AEF77B0CB2B9}"/>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27C4D201-F6BA-105A-84EF-4B44D12530C6}"/>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ED5322DD-E0C1-45BC-AC41-030E8487D9B2}"/>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662965E8-4815-5F5A-8581-3814A2356D31}"/>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18</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BCB2128-0384-D241-FA47-A2685CF7DA30}"/>
              </a:ext>
            </a:extLst>
          </p:cNvPr>
          <p:cNvSpPr>
            <a:spLocks noGrp="1"/>
          </p:cNvSpPr>
          <p:nvPr>
            <p:ph sz="quarter" idx="22"/>
          </p:nvPr>
        </p:nvSpPr>
        <p:spPr>
          <a:xfrm>
            <a:off x="527051" y="1601093"/>
            <a:ext cx="5497513" cy="4495434"/>
          </a:xfrm>
        </p:spPr>
        <p:txBody>
          <a:bodyPr>
            <a:normAutofit/>
          </a:bodyPr>
          <a:lstStyle/>
          <a:p>
            <a:r>
              <a:rPr lang="de-DE" dirty="0"/>
              <a:t>Die vielfältigen Gefährdungen</a:t>
            </a:r>
            <a:br>
              <a:rPr lang="de-DE" dirty="0"/>
            </a:br>
            <a:r>
              <a:rPr lang="de-DE" dirty="0"/>
              <a:t>durch die unterschiedlichen Arbeitsprozesse im Lager erkennen und minimieren!</a:t>
            </a:r>
          </a:p>
        </p:txBody>
      </p:sp>
      <p:pic>
        <p:nvPicPr>
          <p:cNvPr id="8" name="Grafik 7">
            <a:extLst>
              <a:ext uri="{FF2B5EF4-FFF2-40B4-BE49-F238E27FC236}">
                <a16:creationId xmlns:a16="http://schemas.microsoft.com/office/drawing/2014/main" id="{C08B6E66-7C64-3948-9E20-5B98CBE150D3}"/>
              </a:ext>
            </a:extLst>
          </p:cNvPr>
          <p:cNvPicPr>
            <a:picLocks noChangeAspect="1"/>
          </p:cNvPicPr>
          <p:nvPr/>
        </p:nvPicPr>
        <p:blipFill>
          <a:blip r:embed="rId2" cstate="print">
            <a:extLst>
              <a:ext uri="{28A0092B-C50C-407E-A947-70E740481C1C}">
                <a14:useLocalDpi xmlns:a14="http://schemas.microsoft.com/office/drawing/2010/main" val="0"/>
              </a:ext>
            </a:extLst>
          </a:blip>
          <a:srcRect l="11299" r="7120" b="1"/>
          <a:stretch/>
        </p:blipFill>
        <p:spPr>
          <a:xfrm>
            <a:off x="6170613" y="1601093"/>
            <a:ext cx="5494337" cy="4495434"/>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88470479-8E4D-4B64-B02F-A26997476C74}"/>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653FF644-ABC1-CF85-455F-8A566A7C354E}"/>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2</a:t>
            </a:fld>
            <a:endParaRPr lang="de-DE"/>
          </a:p>
        </p:txBody>
      </p:sp>
      <p:sp>
        <p:nvSpPr>
          <p:cNvPr id="6" name="Titel 5">
            <a:extLst>
              <a:ext uri="{FF2B5EF4-FFF2-40B4-BE49-F238E27FC236}">
                <a16:creationId xmlns:a16="http://schemas.microsoft.com/office/drawing/2014/main" id="{0A0E7A46-3B63-7147-8399-6D89ED9D2302}"/>
              </a:ext>
            </a:extLst>
          </p:cNvPr>
          <p:cNvSpPr>
            <a:spLocks noGrp="1"/>
          </p:cNvSpPr>
          <p:nvPr>
            <p:ph type="title"/>
          </p:nvPr>
        </p:nvSpPr>
        <p:spPr>
          <a:xfrm>
            <a:off x="525600" y="673200"/>
            <a:ext cx="9121320" cy="360000"/>
          </a:xfrm>
        </p:spPr>
        <p:txBody>
          <a:bodyPr anchor="t">
            <a:normAutofit/>
          </a:bodyPr>
          <a:lstStyle/>
          <a:p>
            <a:r>
              <a:rPr lang="de-DE" dirty="0"/>
              <a:t>Zielsetzung: Arbeitsschutz im Lager</a:t>
            </a:r>
          </a:p>
        </p:txBody>
      </p:sp>
      <p:sp>
        <p:nvSpPr>
          <p:cNvPr id="15" name="Text Placeholder 6">
            <a:extLst>
              <a:ext uri="{FF2B5EF4-FFF2-40B4-BE49-F238E27FC236}">
                <a16:creationId xmlns:a16="http://schemas.microsoft.com/office/drawing/2014/main" id="{387BAFD4-0EE2-58BA-E5D6-FD4E70299AF7}"/>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22699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BC11E-7663-629C-E140-65E83CE1BD29}"/>
              </a:ext>
            </a:extLst>
          </p:cNvPr>
          <p:cNvSpPr>
            <a:spLocks noGrp="1"/>
          </p:cNvSpPr>
          <p:nvPr>
            <p:ph type="title"/>
          </p:nvPr>
        </p:nvSpPr>
        <p:spPr/>
        <p:txBody>
          <a:bodyPr/>
          <a:lstStyle/>
          <a:p>
            <a:r>
              <a:rPr lang="de-DE" dirty="0"/>
              <a:t>Gesetzliche Grundlagen</a:t>
            </a:r>
          </a:p>
        </p:txBody>
      </p:sp>
      <p:sp>
        <p:nvSpPr>
          <p:cNvPr id="3" name="Inhaltsplatzhalter 2">
            <a:extLst>
              <a:ext uri="{FF2B5EF4-FFF2-40B4-BE49-F238E27FC236}">
                <a16:creationId xmlns:a16="http://schemas.microsoft.com/office/drawing/2014/main" id="{91DDB599-B6BF-036B-2645-C76C3ADCF78B}"/>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t>Arbeitsschutzgesetz</a:t>
            </a:r>
          </a:p>
          <a:p>
            <a:pPr marL="342900" indent="-342900">
              <a:buClr>
                <a:schemeClr val="accent1"/>
              </a:buClr>
              <a:buFont typeface="Wingdings" panose="05000000000000000000" pitchFamily="2" charset="2"/>
              <a:buChar char="§"/>
            </a:pPr>
            <a:r>
              <a:rPr lang="de-DE" sz="2400" dirty="0"/>
              <a:t>Gefahrstoffverordnung</a:t>
            </a:r>
          </a:p>
          <a:p>
            <a:pPr marL="342900" indent="-342900">
              <a:buClr>
                <a:schemeClr val="accent1"/>
              </a:buClr>
              <a:buFont typeface="Wingdings" panose="05000000000000000000" pitchFamily="2" charset="2"/>
              <a:buChar char="§"/>
            </a:pPr>
            <a:r>
              <a:rPr lang="de-DE" sz="2400" dirty="0"/>
              <a:t>Biostoffverordnung</a:t>
            </a:r>
          </a:p>
          <a:p>
            <a:pPr marL="342900" indent="-342900">
              <a:buClr>
                <a:schemeClr val="accent1"/>
              </a:buClr>
              <a:buFont typeface="Wingdings" panose="05000000000000000000" pitchFamily="2" charset="2"/>
              <a:buChar char="§"/>
            </a:pPr>
            <a:r>
              <a:rPr lang="de-DE" sz="2400" dirty="0"/>
              <a:t>Betriebssicherheitsverordnung</a:t>
            </a:r>
          </a:p>
          <a:p>
            <a:pPr marL="342900" indent="-342900">
              <a:buClr>
                <a:schemeClr val="accent1"/>
              </a:buClr>
              <a:buFont typeface="Wingdings" panose="05000000000000000000" pitchFamily="2" charset="2"/>
              <a:buChar char="§"/>
            </a:pPr>
            <a:r>
              <a:rPr lang="de-DE" sz="2400" dirty="0"/>
              <a:t>Mutterschutzgesetz</a:t>
            </a:r>
            <a:endParaRPr lang="de-DE" dirty="0"/>
          </a:p>
        </p:txBody>
      </p:sp>
      <p:sp>
        <p:nvSpPr>
          <p:cNvPr id="4" name="Fußzeilenplatzhalter 3">
            <a:extLst>
              <a:ext uri="{FF2B5EF4-FFF2-40B4-BE49-F238E27FC236}">
                <a16:creationId xmlns:a16="http://schemas.microsoft.com/office/drawing/2014/main" id="{BDA613E6-67F6-25AF-DDF2-EC48C6710870}"/>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9DD6623-D1B9-8837-EA4D-D68B267DF4C4}"/>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7" name="Textplatzhalter 6">
            <a:extLst>
              <a:ext uri="{FF2B5EF4-FFF2-40B4-BE49-F238E27FC236}">
                <a16:creationId xmlns:a16="http://schemas.microsoft.com/office/drawing/2014/main" id="{32B9C4BA-9811-CD3D-5D64-7F085508F0EC}"/>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5981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FB7006-2F7E-F451-CD1C-CC7683D08035}"/>
              </a:ext>
            </a:extLst>
          </p:cNvPr>
          <p:cNvSpPr>
            <a:spLocks noGrp="1"/>
          </p:cNvSpPr>
          <p:nvPr>
            <p:ph sz="quarter" idx="22"/>
          </p:nvPr>
        </p:nvSpPr>
        <p:spPr>
          <a:xfrm>
            <a:off x="527051" y="1601093"/>
            <a:ext cx="5497513" cy="4495434"/>
          </a:xfrm>
        </p:spPr>
        <p:txBody>
          <a:bodyPr>
            <a:normAutofit/>
          </a:bodyPr>
          <a:lstStyle/>
          <a:p>
            <a:pPr>
              <a:buNone/>
            </a:pPr>
            <a:r>
              <a:rPr lang="de-DE" dirty="0"/>
              <a:t>Gabelstapler bewegen sich oft</a:t>
            </a:r>
            <a:br>
              <a:rPr lang="de-DE" dirty="0"/>
            </a:br>
            <a:r>
              <a:rPr lang="de-DE" dirty="0"/>
              <a:t>mit hohem Tempo!</a:t>
            </a:r>
          </a:p>
          <a:p>
            <a:pPr marL="342900" indent="-342900">
              <a:buClr>
                <a:schemeClr val="accent1"/>
              </a:buClr>
              <a:buFont typeface="Wingdings" panose="05000000000000000000" pitchFamily="2" charset="2"/>
              <a:buChar char="§"/>
            </a:pPr>
            <a:r>
              <a:rPr lang="de-DE" dirty="0"/>
              <a:t>Vorsicht, wenn Sie hinter einem Regal hervortreten</a:t>
            </a:r>
          </a:p>
          <a:p>
            <a:pPr marL="342900" indent="-342900">
              <a:buClr>
                <a:schemeClr val="accent1"/>
              </a:buClr>
              <a:buFont typeface="Wingdings" panose="05000000000000000000" pitchFamily="2" charset="2"/>
              <a:buChar char="§"/>
            </a:pPr>
            <a:r>
              <a:rPr lang="de-DE" dirty="0"/>
              <a:t>Kein Aufenthalt hinter dem Fahrzeug</a:t>
            </a:r>
          </a:p>
          <a:p>
            <a:pPr marL="342900" indent="-342900">
              <a:buClr>
                <a:schemeClr val="accent1"/>
              </a:buClr>
              <a:buFont typeface="Wingdings" panose="05000000000000000000" pitchFamily="2" charset="2"/>
              <a:buChar char="§"/>
            </a:pPr>
            <a:r>
              <a:rPr lang="de-DE" dirty="0"/>
              <a:t>Gabelstapler nicht für die Personen-beförderung missbrauchen</a:t>
            </a:r>
          </a:p>
          <a:p>
            <a:pPr marL="342900" indent="-342900">
              <a:buClr>
                <a:schemeClr val="accent1"/>
              </a:buClr>
              <a:buFont typeface="Wingdings" panose="05000000000000000000" pitchFamily="2" charset="2"/>
              <a:buChar char="§"/>
            </a:pPr>
            <a:r>
              <a:rPr lang="de-DE" dirty="0"/>
              <a:t>Erhöhte Aufmerksamkeit! Ein Gabelstapler kann bei einer Kollision Einbauten zum Umfallen bringen.</a:t>
            </a:r>
          </a:p>
        </p:txBody>
      </p:sp>
      <p:pic>
        <p:nvPicPr>
          <p:cNvPr id="8" name="Grafik 7">
            <a:extLst>
              <a:ext uri="{FF2B5EF4-FFF2-40B4-BE49-F238E27FC236}">
                <a16:creationId xmlns:a16="http://schemas.microsoft.com/office/drawing/2014/main" id="{7C3BFF7D-72C0-79F9-70D9-4F983F77EF99}"/>
              </a:ext>
            </a:extLst>
          </p:cNvPr>
          <p:cNvPicPr>
            <a:picLocks noChangeAspect="1"/>
          </p:cNvPicPr>
          <p:nvPr/>
        </p:nvPicPr>
        <p:blipFill>
          <a:blip r:embed="rId2" cstate="print">
            <a:extLst>
              <a:ext uri="{28A0092B-C50C-407E-A947-70E740481C1C}">
                <a14:useLocalDpi xmlns:a14="http://schemas.microsoft.com/office/drawing/2010/main" val="0"/>
              </a:ext>
            </a:extLst>
          </a:blip>
          <a:srcRect l="11401" r="7017" b="1"/>
          <a:stretch/>
        </p:blipFill>
        <p:spPr>
          <a:xfrm>
            <a:off x="6170613" y="1601093"/>
            <a:ext cx="5494337" cy="4495434"/>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AC3C27F4-F4AF-A368-38A9-9F4588783181}"/>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21CADEE4-B341-D1C1-3D60-43F1D4281C32}"/>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4</a:t>
            </a:fld>
            <a:endParaRPr lang="de-DE"/>
          </a:p>
        </p:txBody>
      </p:sp>
      <p:sp>
        <p:nvSpPr>
          <p:cNvPr id="6" name="Titel 5">
            <a:extLst>
              <a:ext uri="{FF2B5EF4-FFF2-40B4-BE49-F238E27FC236}">
                <a16:creationId xmlns:a16="http://schemas.microsoft.com/office/drawing/2014/main" id="{37292A67-8FA5-3A46-9315-3EF2BBFEB916}"/>
              </a:ext>
            </a:extLst>
          </p:cNvPr>
          <p:cNvSpPr>
            <a:spLocks noGrp="1"/>
          </p:cNvSpPr>
          <p:nvPr>
            <p:ph type="title"/>
          </p:nvPr>
        </p:nvSpPr>
        <p:spPr>
          <a:xfrm>
            <a:off x="525600" y="673200"/>
            <a:ext cx="9121320" cy="360000"/>
          </a:xfrm>
        </p:spPr>
        <p:txBody>
          <a:bodyPr anchor="t">
            <a:normAutofit/>
          </a:bodyPr>
          <a:lstStyle/>
          <a:p>
            <a:r>
              <a:rPr lang="de-DE" dirty="0"/>
              <a:t>Gefährdung durch Gabelstapler</a:t>
            </a:r>
          </a:p>
        </p:txBody>
      </p:sp>
      <p:sp>
        <p:nvSpPr>
          <p:cNvPr id="15" name="Text Placeholder 6">
            <a:extLst>
              <a:ext uri="{FF2B5EF4-FFF2-40B4-BE49-F238E27FC236}">
                <a16:creationId xmlns:a16="http://schemas.microsoft.com/office/drawing/2014/main" id="{89AE4392-E388-6D9A-3BD6-4C1888BD3A9A}"/>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393155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2DDEB8F-579E-AB1D-9846-C51C7128C84E}"/>
              </a:ext>
            </a:extLst>
          </p:cNvPr>
          <p:cNvSpPr>
            <a:spLocks noGrp="1"/>
          </p:cNvSpPr>
          <p:nvPr>
            <p:ph sz="quarter" idx="22"/>
          </p:nvPr>
        </p:nvSpPr>
        <p:spPr>
          <a:xfrm>
            <a:off x="527051" y="1601093"/>
            <a:ext cx="5497513" cy="4495434"/>
          </a:xfrm>
        </p:spPr>
        <p:txBody>
          <a:bodyPr>
            <a:normAutofit/>
          </a:bodyPr>
          <a:lstStyle/>
          <a:p>
            <a:r>
              <a:rPr lang="de-DE" dirty="0"/>
              <a:t>Mit Industrie 4.0 nimmt die Zahl autonomer Fahrzeuge und sonstiger Roboter zu.</a:t>
            </a:r>
          </a:p>
          <a:p>
            <a:pPr marL="432000" indent="-432000">
              <a:spcBef>
                <a:spcPts val="600"/>
              </a:spcBef>
              <a:buClr>
                <a:schemeClr val="accent1"/>
              </a:buClr>
              <a:buFont typeface="Wingdings" panose="05000000000000000000" pitchFamily="2" charset="2"/>
              <a:buChar char="§"/>
            </a:pPr>
            <a:r>
              <a:rPr lang="de-DE" dirty="0"/>
              <a:t>Drohnen</a:t>
            </a:r>
          </a:p>
          <a:p>
            <a:pPr marL="432000" indent="-432000">
              <a:spcBef>
                <a:spcPts val="600"/>
              </a:spcBef>
              <a:buClr>
                <a:schemeClr val="accent1"/>
              </a:buClr>
              <a:buFont typeface="Wingdings" panose="05000000000000000000" pitchFamily="2" charset="2"/>
              <a:buChar char="§"/>
            </a:pPr>
            <a:r>
              <a:rPr lang="de-DE" dirty="0"/>
              <a:t>Fahrerlose Transportsysteme</a:t>
            </a:r>
          </a:p>
          <a:p>
            <a:pPr marL="432000" indent="-432000">
              <a:spcBef>
                <a:spcPts val="600"/>
              </a:spcBef>
              <a:buClr>
                <a:schemeClr val="accent1"/>
              </a:buClr>
              <a:buFont typeface="Wingdings" panose="05000000000000000000" pitchFamily="2" charset="2"/>
              <a:buChar char="§"/>
            </a:pPr>
            <a:r>
              <a:rPr lang="de-DE" dirty="0"/>
              <a:t>Roboterarme zum Ein- und Auslagern</a:t>
            </a:r>
          </a:p>
          <a:p>
            <a:pPr>
              <a:spcBef>
                <a:spcPts val="1200"/>
              </a:spcBef>
            </a:pPr>
            <a:r>
              <a:rPr lang="de-DE" dirty="0"/>
              <a:t>Auch wenn diese Systeme mit Sicherheitsfunktionen ausgestattet sind, kann es zu Gefährdungen kommen!</a:t>
            </a:r>
          </a:p>
          <a:p>
            <a:endParaRPr lang="de-DE" dirty="0"/>
          </a:p>
        </p:txBody>
      </p:sp>
      <p:pic>
        <p:nvPicPr>
          <p:cNvPr id="8" name="Grafik 7">
            <a:extLst>
              <a:ext uri="{FF2B5EF4-FFF2-40B4-BE49-F238E27FC236}">
                <a16:creationId xmlns:a16="http://schemas.microsoft.com/office/drawing/2014/main" id="{1179550B-BA88-7904-D42A-FB34B8265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3" y="2420283"/>
            <a:ext cx="5494337" cy="2857053"/>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346C5820-80EA-D3CD-D66B-327483B502B8}"/>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7BF0C107-B8F1-26B7-9214-41CD2AECB591}"/>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5</a:t>
            </a:fld>
            <a:endParaRPr lang="de-DE"/>
          </a:p>
        </p:txBody>
      </p:sp>
      <p:sp>
        <p:nvSpPr>
          <p:cNvPr id="6" name="Titel 5">
            <a:extLst>
              <a:ext uri="{FF2B5EF4-FFF2-40B4-BE49-F238E27FC236}">
                <a16:creationId xmlns:a16="http://schemas.microsoft.com/office/drawing/2014/main" id="{0F456F6E-1277-7A89-6D7A-79353AE92FF4}"/>
              </a:ext>
            </a:extLst>
          </p:cNvPr>
          <p:cNvSpPr>
            <a:spLocks noGrp="1"/>
          </p:cNvSpPr>
          <p:nvPr>
            <p:ph type="title"/>
          </p:nvPr>
        </p:nvSpPr>
        <p:spPr>
          <a:xfrm>
            <a:off x="525600" y="673200"/>
            <a:ext cx="9121320" cy="360000"/>
          </a:xfrm>
        </p:spPr>
        <p:txBody>
          <a:bodyPr anchor="t">
            <a:normAutofit/>
          </a:bodyPr>
          <a:lstStyle/>
          <a:p>
            <a:r>
              <a:rPr lang="de-DE" dirty="0"/>
              <a:t>Gefährdung durch autonome Fahrzeuge und Roboter</a:t>
            </a:r>
          </a:p>
        </p:txBody>
      </p:sp>
      <p:sp>
        <p:nvSpPr>
          <p:cNvPr id="15" name="Text Placeholder 6">
            <a:extLst>
              <a:ext uri="{FF2B5EF4-FFF2-40B4-BE49-F238E27FC236}">
                <a16:creationId xmlns:a16="http://schemas.microsoft.com/office/drawing/2014/main" id="{33324EC3-8558-96A1-B0F2-B2B05ED388CE}"/>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116440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6A23151-CB1A-1B59-846E-1A08732C54B0}"/>
              </a:ext>
            </a:extLst>
          </p:cNvPr>
          <p:cNvSpPr>
            <a:spLocks noGrp="1"/>
          </p:cNvSpPr>
          <p:nvPr>
            <p:ph type="title"/>
          </p:nvPr>
        </p:nvSpPr>
        <p:spPr/>
        <p:txBody>
          <a:bodyPr/>
          <a:lstStyle/>
          <a:p>
            <a:r>
              <a:rPr lang="de-DE" dirty="0"/>
              <a:t>Heben, Schieben, Ziehen</a:t>
            </a:r>
          </a:p>
        </p:txBody>
      </p:sp>
      <p:sp>
        <p:nvSpPr>
          <p:cNvPr id="2" name="Inhaltsplatzhalter 1">
            <a:extLst>
              <a:ext uri="{FF2B5EF4-FFF2-40B4-BE49-F238E27FC236}">
                <a16:creationId xmlns:a16="http://schemas.microsoft.com/office/drawing/2014/main" id="{F44A698A-1F68-D39E-6938-62419DB7C67E}"/>
              </a:ext>
            </a:extLst>
          </p:cNvPr>
          <p:cNvSpPr>
            <a:spLocks noGrp="1"/>
          </p:cNvSpPr>
          <p:nvPr>
            <p:ph sz="quarter" idx="19"/>
          </p:nvPr>
        </p:nvSpPr>
        <p:spPr>
          <a:xfrm>
            <a:off x="527051" y="1601093"/>
            <a:ext cx="5568949" cy="4495434"/>
          </a:xfrm>
        </p:spPr>
        <p:txBody>
          <a:bodyPr/>
          <a:lstStyle/>
          <a:p>
            <a:pPr marL="0" indent="0">
              <a:buNone/>
            </a:pPr>
            <a:r>
              <a:rPr lang="de-DE" sz="2400" dirty="0"/>
              <a:t>Lagerarbeiten erfordern oft ungewohnte Bewegungsabläufe, z.B. häufiges Heben</a:t>
            </a:r>
            <a:br>
              <a:rPr lang="de-DE" sz="2400" dirty="0"/>
            </a:br>
            <a:r>
              <a:rPr lang="de-DE" sz="2400" dirty="0"/>
              <a:t>in Verbindung mit Stress!</a:t>
            </a:r>
            <a:endParaRPr lang="de-DE" dirty="0"/>
          </a:p>
        </p:txBody>
      </p:sp>
      <p:sp>
        <p:nvSpPr>
          <p:cNvPr id="4" name="Fußzeilenplatzhalter 3">
            <a:extLst>
              <a:ext uri="{FF2B5EF4-FFF2-40B4-BE49-F238E27FC236}">
                <a16:creationId xmlns:a16="http://schemas.microsoft.com/office/drawing/2014/main" id="{ED7E23A1-5B09-D06C-7FE0-300AF665491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F669A8C1-AFC9-6F8A-EABE-69CAAA32AADE}"/>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3" name="Textplatzhalter 2">
            <a:extLst>
              <a:ext uri="{FF2B5EF4-FFF2-40B4-BE49-F238E27FC236}">
                <a16:creationId xmlns:a16="http://schemas.microsoft.com/office/drawing/2014/main" id="{BD106BF4-BF88-79E7-55FA-083053A49B96}"/>
              </a:ext>
            </a:extLst>
          </p:cNvPr>
          <p:cNvSpPr>
            <a:spLocks noGrp="1"/>
          </p:cNvSpPr>
          <p:nvPr>
            <p:ph type="body" sz="quarter" idx="18"/>
          </p:nvPr>
        </p:nvSpPr>
        <p:spPr/>
        <p:txBody>
          <a:bodyPr/>
          <a:lstStyle/>
          <a:p>
            <a:endParaRPr lang="de-DE"/>
          </a:p>
        </p:txBody>
      </p:sp>
      <p:sp>
        <p:nvSpPr>
          <p:cNvPr id="8" name="Textfeld 7">
            <a:extLst>
              <a:ext uri="{FF2B5EF4-FFF2-40B4-BE49-F238E27FC236}">
                <a16:creationId xmlns:a16="http://schemas.microsoft.com/office/drawing/2014/main" id="{423FB3C2-68A2-7259-2132-65D394BB7629}"/>
              </a:ext>
            </a:extLst>
          </p:cNvPr>
          <p:cNvSpPr txBox="1"/>
          <p:nvPr/>
        </p:nvSpPr>
        <p:spPr>
          <a:xfrm>
            <a:off x="-604172" y="3789315"/>
            <a:ext cx="8424936" cy="2123658"/>
          </a:xfrm>
          <a:prstGeom prst="rect">
            <a:avLst/>
          </a:prstGeom>
          <a:noFill/>
        </p:spPr>
        <p:txBody>
          <a:bodyPr wrap="square" rtlCol="0">
            <a:spAutoFit/>
          </a:bodyPr>
          <a:lstStyle/>
          <a:p>
            <a:pPr algn="ctr"/>
            <a:r>
              <a:rPr lang="de-DE" sz="4400" b="1" dirty="0">
                <a:solidFill>
                  <a:schemeClr val="tx2"/>
                </a:solidFill>
              </a:rPr>
              <a:t>Bei Rückenschmerzen</a:t>
            </a:r>
          </a:p>
          <a:p>
            <a:pPr algn="ctr"/>
            <a:endParaRPr lang="de-DE" sz="4400" b="1" dirty="0">
              <a:solidFill>
                <a:schemeClr val="tx2"/>
              </a:solidFill>
            </a:endParaRPr>
          </a:p>
          <a:p>
            <a:pPr algn="ctr"/>
            <a:r>
              <a:rPr lang="de-DE" sz="4400" b="1" dirty="0">
                <a:solidFill>
                  <a:schemeClr val="tx2"/>
                </a:solidFill>
              </a:rPr>
              <a:t>Arbeit sofort einstellen</a:t>
            </a:r>
          </a:p>
        </p:txBody>
      </p:sp>
      <p:sp>
        <p:nvSpPr>
          <p:cNvPr id="9" name="Pfeil: nach rechts 8">
            <a:extLst>
              <a:ext uri="{FF2B5EF4-FFF2-40B4-BE49-F238E27FC236}">
                <a16:creationId xmlns:a16="http://schemas.microsoft.com/office/drawing/2014/main" id="{08CECAE0-9A83-CFBF-29A0-12596143B6C7}"/>
              </a:ext>
            </a:extLst>
          </p:cNvPr>
          <p:cNvSpPr/>
          <p:nvPr/>
        </p:nvSpPr>
        <p:spPr>
          <a:xfrm rot="5400000">
            <a:off x="3203911" y="4631962"/>
            <a:ext cx="738096" cy="414032"/>
          </a:xfrm>
          <a:prstGeom prst="rightArrow">
            <a:avLst/>
          </a:prstGeom>
          <a:solidFill>
            <a:srgbClr val="FF5F1F"/>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pic>
        <p:nvPicPr>
          <p:cNvPr id="10" name="Grafik 9">
            <a:extLst>
              <a:ext uri="{FF2B5EF4-FFF2-40B4-BE49-F238E27FC236}">
                <a16:creationId xmlns:a16="http://schemas.microsoft.com/office/drawing/2014/main" id="{EA15E651-5E33-8277-9810-957E571232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520" y="1548451"/>
            <a:ext cx="4040789" cy="4040789"/>
          </a:xfrm>
          <a:prstGeom prst="rect">
            <a:avLst/>
          </a:prstGeom>
          <a:ln>
            <a:noFill/>
          </a:ln>
          <a:effectLst>
            <a:softEdge rad="112500"/>
          </a:effectLst>
        </p:spPr>
      </p:pic>
    </p:spTree>
    <p:extLst>
      <p:ext uri="{BB962C8B-B14F-4D97-AF65-F5344CB8AC3E}">
        <p14:creationId xmlns:p14="http://schemas.microsoft.com/office/powerpoint/2010/main" val="366229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500"/>
                                        <p:tgtEl>
                                          <p:spTgt spid="8">
                                            <p:txEl>
                                              <p:pRg st="2" end="2"/>
                                            </p:txEl>
                                          </p:spTgt>
                                        </p:tgtEl>
                                      </p:cBhvr>
                                    </p:animEffect>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8">
                                            <p:txEl>
                                              <p:pRg st="2" end="2"/>
                                            </p:txEl>
                                          </p:spTgt>
                                        </p:tgtEl>
                                      </p:cBhvr>
                                    </p:animEffect>
                                    <p:animScale>
                                      <p:cBhvr>
                                        <p:cTn id="15" dur="250" autoRev="1" fill="hold"/>
                                        <p:tgtEl>
                                          <p:spTgt spid="8">
                                            <p:txEl>
                                              <p:pRg st="2" end="2"/>
                                            </p:txEl>
                                          </p:spTgt>
                                        </p:tgtEl>
                                      </p:cBhvr>
                                      <p:by x="105000" y="105000"/>
                                    </p:animScale>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02580-4BC4-AF8C-E925-4D42229CE613}"/>
              </a:ext>
            </a:extLst>
          </p:cNvPr>
          <p:cNvSpPr>
            <a:spLocks noGrp="1"/>
          </p:cNvSpPr>
          <p:nvPr>
            <p:ph type="title"/>
          </p:nvPr>
        </p:nvSpPr>
        <p:spPr/>
        <p:txBody>
          <a:bodyPr/>
          <a:lstStyle/>
          <a:p>
            <a:r>
              <a:rPr lang="de-DE" dirty="0"/>
              <a:t>Richtiges Heben</a:t>
            </a:r>
          </a:p>
        </p:txBody>
      </p:sp>
      <p:sp>
        <p:nvSpPr>
          <p:cNvPr id="3" name="Inhaltsplatzhalter 2">
            <a:extLst>
              <a:ext uri="{FF2B5EF4-FFF2-40B4-BE49-F238E27FC236}">
                <a16:creationId xmlns:a16="http://schemas.microsoft.com/office/drawing/2014/main" id="{D932165F-7483-9347-8D63-EDE26D0C51AD}"/>
              </a:ext>
            </a:extLst>
          </p:cNvPr>
          <p:cNvSpPr>
            <a:spLocks noGrp="1"/>
          </p:cNvSpPr>
          <p:nvPr>
            <p:ph sz="quarter" idx="19"/>
          </p:nvPr>
        </p:nvSpPr>
        <p:spPr/>
        <p:txBody>
          <a:bodyPr/>
          <a:lstStyle/>
          <a:p>
            <a:pPr marL="0" indent="0">
              <a:buNone/>
            </a:pPr>
            <a:r>
              <a:rPr lang="de-DE" dirty="0"/>
              <a:t>Richtiges Heben kann erlernt werden!</a:t>
            </a:r>
          </a:p>
          <a:p>
            <a:pPr marL="342900" indent="-342900">
              <a:buClr>
                <a:schemeClr val="accent1"/>
              </a:buClr>
              <a:buFont typeface="Wingdings" panose="05000000000000000000" pitchFamily="2" charset="2"/>
              <a:buChar char="§"/>
            </a:pPr>
            <a:r>
              <a:rPr lang="de-DE" dirty="0"/>
              <a:t>Füße möglichst dicht ans Gewicht und schulterbreit auseinander</a:t>
            </a:r>
          </a:p>
          <a:p>
            <a:pPr marL="342900" indent="-342900">
              <a:buClr>
                <a:schemeClr val="accent1"/>
              </a:buClr>
              <a:buFont typeface="Wingdings" panose="05000000000000000000" pitchFamily="2" charset="2"/>
              <a:buChar char="§"/>
            </a:pPr>
            <a:r>
              <a:rPr lang="de-DE" dirty="0"/>
              <a:t>Rücken gerade halten</a:t>
            </a:r>
          </a:p>
          <a:p>
            <a:pPr marL="342900" indent="-342900">
              <a:buClr>
                <a:schemeClr val="accent1"/>
              </a:buClr>
              <a:buFont typeface="Wingdings" panose="05000000000000000000" pitchFamily="2" charset="2"/>
              <a:buChar char="§"/>
            </a:pPr>
            <a:r>
              <a:rPr lang="de-DE" dirty="0"/>
              <a:t>Nach vorn blicken</a:t>
            </a:r>
          </a:p>
          <a:p>
            <a:pPr marL="342900" indent="-342900">
              <a:buClr>
                <a:schemeClr val="accent1"/>
              </a:buClr>
              <a:buFont typeface="Wingdings" panose="05000000000000000000" pitchFamily="2" charset="2"/>
              <a:buChar char="§"/>
            </a:pPr>
            <a:r>
              <a:rPr lang="de-DE" dirty="0"/>
              <a:t>Gewicht möglichst dicht an den Körper</a:t>
            </a:r>
          </a:p>
          <a:p>
            <a:pPr marL="342900" indent="-342900">
              <a:buClr>
                <a:schemeClr val="accent1"/>
              </a:buClr>
              <a:buFont typeface="Wingdings" panose="05000000000000000000" pitchFamily="2" charset="2"/>
              <a:buChar char="§"/>
            </a:pPr>
            <a:r>
              <a:rPr lang="de-DE" dirty="0"/>
              <a:t>Übe regelmäßig im Team</a:t>
            </a:r>
          </a:p>
        </p:txBody>
      </p:sp>
      <p:sp>
        <p:nvSpPr>
          <p:cNvPr id="4" name="Fußzeilenplatzhalter 3">
            <a:extLst>
              <a:ext uri="{FF2B5EF4-FFF2-40B4-BE49-F238E27FC236}">
                <a16:creationId xmlns:a16="http://schemas.microsoft.com/office/drawing/2014/main" id="{98570518-01C6-DFE8-E62C-A2E5AA8072D5}"/>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A382777A-55FB-7292-5964-9514FE6FEB75}"/>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7" name="Textplatzhalter 6">
            <a:extLst>
              <a:ext uri="{FF2B5EF4-FFF2-40B4-BE49-F238E27FC236}">
                <a16:creationId xmlns:a16="http://schemas.microsoft.com/office/drawing/2014/main" id="{A4AFD7B3-B386-9448-0DE3-EE67C444AEA3}"/>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688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155B704-1547-F2B9-FD9E-3572CB779F3A}"/>
              </a:ext>
            </a:extLst>
          </p:cNvPr>
          <p:cNvSpPr>
            <a:spLocks noGrp="1"/>
          </p:cNvSpPr>
          <p:nvPr>
            <p:ph type="title"/>
          </p:nvPr>
        </p:nvSpPr>
        <p:spPr/>
        <p:txBody>
          <a:bodyPr/>
          <a:lstStyle/>
          <a:p>
            <a:r>
              <a:rPr lang="de-DE" dirty="0"/>
              <a:t>Die schlimmsten Fehler beim Heben</a:t>
            </a:r>
          </a:p>
        </p:txBody>
      </p:sp>
      <p:sp>
        <p:nvSpPr>
          <p:cNvPr id="2" name="Inhaltsplatzhalter 1">
            <a:extLst>
              <a:ext uri="{FF2B5EF4-FFF2-40B4-BE49-F238E27FC236}">
                <a16:creationId xmlns:a16="http://schemas.microsoft.com/office/drawing/2014/main" id="{0AB7C16C-FEEE-BD8A-85B5-C68FABE37571}"/>
              </a:ext>
            </a:extLst>
          </p:cNvPr>
          <p:cNvSpPr>
            <a:spLocks noGrp="1"/>
          </p:cNvSpPr>
          <p:nvPr>
            <p:ph sz="quarter" idx="19"/>
          </p:nvPr>
        </p:nvSpPr>
        <p:spPr>
          <a:xfrm>
            <a:off x="527051" y="1601093"/>
            <a:ext cx="6925801" cy="4495434"/>
          </a:xfrm>
        </p:spPr>
        <p:txBody>
          <a:bodyPr/>
          <a:lstStyle/>
          <a:p>
            <a:pPr marL="342900" indent="-342900">
              <a:buClr>
                <a:schemeClr val="accent1"/>
              </a:buClr>
              <a:buFont typeface="Wingdings" panose="05000000000000000000" pitchFamily="2" charset="2"/>
              <a:buChar char="§"/>
            </a:pPr>
            <a:r>
              <a:rPr lang="de-DE" dirty="0"/>
              <a:t>Füße nicht auf einer Linie und nicht parallel stellen</a:t>
            </a:r>
          </a:p>
          <a:p>
            <a:pPr marL="342900" indent="-342900">
              <a:buClr>
                <a:schemeClr val="accent1"/>
              </a:buClr>
              <a:buFont typeface="Wingdings" panose="05000000000000000000" pitchFamily="2" charset="2"/>
              <a:buChar char="§"/>
            </a:pPr>
            <a:r>
              <a:rPr lang="de-DE" dirty="0"/>
              <a:t>Rücken gebogen</a:t>
            </a:r>
          </a:p>
          <a:p>
            <a:pPr marL="342900" indent="-342900">
              <a:buClr>
                <a:schemeClr val="accent1"/>
              </a:buClr>
              <a:buFont typeface="Wingdings" panose="05000000000000000000" pitchFamily="2" charset="2"/>
              <a:buChar char="§"/>
            </a:pPr>
            <a:r>
              <a:rPr lang="de-DE" dirty="0"/>
              <a:t>Blick nach hinten, verdrehte Kopfhaltung</a:t>
            </a:r>
          </a:p>
          <a:p>
            <a:pPr marL="342900" indent="-342900">
              <a:buClr>
                <a:schemeClr val="accent1"/>
              </a:buClr>
              <a:buFont typeface="Wingdings" panose="05000000000000000000" pitchFamily="2" charset="2"/>
              <a:buChar char="§"/>
            </a:pPr>
            <a:r>
              <a:rPr lang="de-DE" dirty="0"/>
              <a:t>Schultern gedreht (ein Arm nach vorn,</a:t>
            </a:r>
            <a:br>
              <a:rPr lang="de-DE" dirty="0"/>
            </a:br>
            <a:r>
              <a:rPr lang="de-DE" dirty="0"/>
              <a:t>einer nach hinten)</a:t>
            </a:r>
          </a:p>
          <a:p>
            <a:pPr>
              <a:spcBef>
                <a:spcPts val="2400"/>
              </a:spcBef>
            </a:pPr>
            <a:r>
              <a:rPr lang="de-DE" dirty="0"/>
              <a:t>Schon geringe Gewichte können hier gefährlich werden!</a:t>
            </a:r>
          </a:p>
        </p:txBody>
      </p:sp>
      <p:sp>
        <p:nvSpPr>
          <p:cNvPr id="4" name="Fußzeilenplatzhalter 3">
            <a:extLst>
              <a:ext uri="{FF2B5EF4-FFF2-40B4-BE49-F238E27FC236}">
                <a16:creationId xmlns:a16="http://schemas.microsoft.com/office/drawing/2014/main" id="{610AB027-2847-41C4-632F-FBE0CF76D1CC}"/>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133D73DA-0F5E-6B6C-92F5-4D8140C2BC5D}"/>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3" name="Textplatzhalter 2">
            <a:extLst>
              <a:ext uri="{FF2B5EF4-FFF2-40B4-BE49-F238E27FC236}">
                <a16:creationId xmlns:a16="http://schemas.microsoft.com/office/drawing/2014/main" id="{932360FF-45E9-4040-F12D-19A01D1C9904}"/>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56254138-29AB-3168-DAFF-1B5D35E25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069" y="1692821"/>
            <a:ext cx="2807854" cy="2807854"/>
          </a:xfrm>
          <a:prstGeom prst="rect">
            <a:avLst/>
          </a:prstGeom>
        </p:spPr>
      </p:pic>
    </p:spTree>
    <p:extLst>
      <p:ext uri="{BB962C8B-B14F-4D97-AF65-F5344CB8AC3E}">
        <p14:creationId xmlns:p14="http://schemas.microsoft.com/office/powerpoint/2010/main" val="122451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8B132A9-F1E5-776B-7789-36627732C3B0}"/>
              </a:ext>
            </a:extLst>
          </p:cNvPr>
          <p:cNvSpPr>
            <a:spLocks noGrp="1"/>
          </p:cNvSpPr>
          <p:nvPr>
            <p:ph sz="quarter" idx="22"/>
          </p:nvPr>
        </p:nvSpPr>
        <p:spPr>
          <a:xfrm>
            <a:off x="527051" y="1601093"/>
            <a:ext cx="5497513" cy="4495434"/>
          </a:xfrm>
        </p:spPr>
        <p:txBody>
          <a:bodyPr>
            <a:normAutofit/>
          </a:bodyPr>
          <a:lstStyle/>
          <a:p>
            <a:pPr marL="0" indent="0">
              <a:buNone/>
            </a:pPr>
            <a:r>
              <a:rPr lang="de-DE" dirty="0"/>
              <a:t>Nutzen Sie alle Hilfen, die man Ihnen anbietet!</a:t>
            </a:r>
          </a:p>
          <a:p>
            <a:pPr marL="342900" indent="-342900">
              <a:buClr>
                <a:schemeClr val="accent1"/>
              </a:buClr>
              <a:buFont typeface="Wingdings" panose="05000000000000000000" pitchFamily="2" charset="2"/>
              <a:buChar char="§"/>
            </a:pPr>
            <a:r>
              <a:rPr lang="de-DE" dirty="0"/>
              <a:t>Hubwagen (Ameise)</a:t>
            </a:r>
          </a:p>
          <a:p>
            <a:pPr marL="342900" indent="-342900">
              <a:buClr>
                <a:schemeClr val="accent1"/>
              </a:buClr>
              <a:buFont typeface="Wingdings" panose="05000000000000000000" pitchFamily="2" charset="2"/>
              <a:buChar char="§"/>
            </a:pPr>
            <a:r>
              <a:rPr lang="de-DE" dirty="0"/>
              <a:t>Sackkarren</a:t>
            </a:r>
          </a:p>
          <a:p>
            <a:pPr marL="342900" indent="-342900">
              <a:buClr>
                <a:schemeClr val="accent1"/>
              </a:buClr>
              <a:buFont typeface="Wingdings" panose="05000000000000000000" pitchFamily="2" charset="2"/>
              <a:buChar char="§"/>
            </a:pPr>
            <a:r>
              <a:rPr lang="de-DE" dirty="0"/>
              <a:t>Rückenstützgürtel</a:t>
            </a:r>
          </a:p>
          <a:p>
            <a:pPr marL="342900" indent="-342900">
              <a:buClr>
                <a:schemeClr val="accent1"/>
              </a:buClr>
              <a:buFont typeface="Wingdings" panose="05000000000000000000" pitchFamily="2" charset="2"/>
              <a:buChar char="§"/>
            </a:pPr>
            <a:r>
              <a:rPr lang="de-DE" dirty="0"/>
              <a:t>Exoskelette</a:t>
            </a:r>
          </a:p>
          <a:p>
            <a:endParaRPr lang="de-DE" dirty="0"/>
          </a:p>
        </p:txBody>
      </p:sp>
      <p:pic>
        <p:nvPicPr>
          <p:cNvPr id="8" name="Grafik 7">
            <a:extLst>
              <a:ext uri="{FF2B5EF4-FFF2-40B4-BE49-F238E27FC236}">
                <a16:creationId xmlns:a16="http://schemas.microsoft.com/office/drawing/2014/main" id="{447A4B0F-61EF-9F9A-61CC-7F775C3B2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3" y="2015075"/>
            <a:ext cx="5494337" cy="3667470"/>
          </a:xfrm>
          <a:prstGeom prst="rect">
            <a:avLst/>
          </a:prstGeom>
          <a:noFill/>
          <a:ln>
            <a:noFill/>
          </a:ln>
          <a:effectLst>
            <a:softEdge rad="112500"/>
          </a:effectLst>
        </p:spPr>
      </p:pic>
      <p:sp>
        <p:nvSpPr>
          <p:cNvPr id="14" name="Footer Placeholder 3">
            <a:extLst>
              <a:ext uri="{FF2B5EF4-FFF2-40B4-BE49-F238E27FC236}">
                <a16:creationId xmlns:a16="http://schemas.microsoft.com/office/drawing/2014/main" id="{91A4AFCE-AF17-12B0-1625-C1BEDEDA5A48}"/>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D199818C-09BA-FB64-3714-47B00B50C0AD}"/>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9</a:t>
            </a:fld>
            <a:endParaRPr lang="de-DE"/>
          </a:p>
        </p:txBody>
      </p:sp>
      <p:sp>
        <p:nvSpPr>
          <p:cNvPr id="6" name="Titel 5">
            <a:extLst>
              <a:ext uri="{FF2B5EF4-FFF2-40B4-BE49-F238E27FC236}">
                <a16:creationId xmlns:a16="http://schemas.microsoft.com/office/drawing/2014/main" id="{A0FDE588-2B79-1DE3-38C0-CAC241702C07}"/>
              </a:ext>
            </a:extLst>
          </p:cNvPr>
          <p:cNvSpPr>
            <a:spLocks noGrp="1"/>
          </p:cNvSpPr>
          <p:nvPr>
            <p:ph type="title"/>
          </p:nvPr>
        </p:nvSpPr>
        <p:spPr>
          <a:xfrm>
            <a:off x="525600" y="673200"/>
            <a:ext cx="9121320" cy="360000"/>
          </a:xfrm>
        </p:spPr>
        <p:txBody>
          <a:bodyPr anchor="t">
            <a:normAutofit/>
          </a:bodyPr>
          <a:lstStyle/>
          <a:p>
            <a:r>
              <a:rPr lang="de-DE" dirty="0"/>
              <a:t>Hilfsmittel im Lager</a:t>
            </a:r>
          </a:p>
        </p:txBody>
      </p:sp>
      <p:sp>
        <p:nvSpPr>
          <p:cNvPr id="9" name="Textfeld 8">
            <a:extLst>
              <a:ext uri="{FF2B5EF4-FFF2-40B4-BE49-F238E27FC236}">
                <a16:creationId xmlns:a16="http://schemas.microsoft.com/office/drawing/2014/main" id="{9AFAC101-F1A3-3475-5C3E-24A5D60B4920}"/>
              </a:ext>
            </a:extLst>
          </p:cNvPr>
          <p:cNvSpPr txBox="1"/>
          <p:nvPr/>
        </p:nvSpPr>
        <p:spPr bwMode="gray">
          <a:xfrm>
            <a:off x="6436239" y="5305164"/>
            <a:ext cx="2235488" cy="360000"/>
          </a:xfrm>
          <a:prstGeom prst="rect">
            <a:avLst/>
          </a:prstGeom>
        </p:spPr>
        <p:txBody>
          <a:bodyPr vert="horz" lIns="0" tIns="0" rIns="0" bIns="0" rtlCol="0">
            <a:normAutofit/>
          </a:bodyPr>
          <a:lstStyle/>
          <a:p>
            <a:pPr defTabSz="914377">
              <a:lnSpc>
                <a:spcPct val="90000"/>
              </a:lnSpc>
              <a:spcAft>
                <a:spcPts val="600"/>
              </a:spcAft>
            </a:pPr>
            <a:r>
              <a:rPr lang="en-US" sz="1400" b="0" kern="1200" dirty="0">
                <a:solidFill>
                  <a:schemeClr val="bg1"/>
                </a:solidFill>
              </a:rPr>
              <a:t>©German Bionic</a:t>
            </a:r>
          </a:p>
        </p:txBody>
      </p:sp>
    </p:spTree>
    <p:extLst>
      <p:ext uri="{BB962C8B-B14F-4D97-AF65-F5344CB8AC3E}">
        <p14:creationId xmlns:p14="http://schemas.microsoft.com/office/powerpoint/2010/main" val="3338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CB2B41-5664-4C59-9600-B8E994170EF9}">
  <ds:schemaRefs>
    <ds:schemaRef ds:uri="http://purl.org/dc/dcmitype/"/>
    <ds:schemaRef ds:uri="bbb3f655-f267-4a84-b742-532fbc77d0ab"/>
    <ds:schemaRef ds:uri="http://schemas.microsoft.com/office/infopath/2007/PartnerControls"/>
    <ds:schemaRef ds:uri="http://schemas.microsoft.com/office/2006/metadata/properties"/>
    <ds:schemaRef ds:uri="http://schemas.microsoft.com/office/2006/documentManagement/types"/>
    <ds:schemaRef ds:uri="http://purl.org/dc/terms/"/>
    <ds:schemaRef ds:uri="http://schemas.openxmlformats.org/package/2006/metadata/core-properties"/>
    <ds:schemaRef ds:uri="f5f3c0c8-cb47-4a26-91a1-a44bb4539247"/>
    <ds:schemaRef ds:uri="http://www.w3.org/XML/1998/namespace"/>
    <ds:schemaRef ds:uri="http://purl.org/dc/elements/1.1/"/>
  </ds:schemaRefs>
</ds:datastoreItem>
</file>

<file path=customXml/itemProps2.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A98C29-184F-4581-BF23-E8C72B452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Präsentation_Lagerarbeiten</Template>
  <TotalTime>0</TotalTime>
  <Words>575</Words>
  <Application>Microsoft Office PowerPoint</Application>
  <PresentationFormat>Breitbild</PresentationFormat>
  <Paragraphs>105</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Symbol</vt:lpstr>
      <vt:lpstr>Wingdings</vt:lpstr>
      <vt:lpstr>1_TeachToProtect Unterweisung</vt:lpstr>
      <vt:lpstr>LagerArbeiten</vt:lpstr>
      <vt:lpstr>Zielsetzung: Arbeitsschutz im Lager</vt:lpstr>
      <vt:lpstr>Gesetzliche Grundlagen</vt:lpstr>
      <vt:lpstr>Gefährdung durch Gabelstapler</vt:lpstr>
      <vt:lpstr>Gefährdung durch autonome Fahrzeuge und Roboter</vt:lpstr>
      <vt:lpstr>Heben, Schieben, Ziehen</vt:lpstr>
      <vt:lpstr>Richtiges Heben</vt:lpstr>
      <vt:lpstr>Die schlimmsten Fehler beim Heben</vt:lpstr>
      <vt:lpstr>Hilfsmittel im Lager</vt:lpstr>
      <vt:lpstr>Schwebende Lasten</vt:lpstr>
      <vt:lpstr>Schlecht gelagerte Waren</vt:lpstr>
      <vt:lpstr>So lagerst Du richtig!</vt:lpstr>
      <vt:lpstr>Leitern und Tritte</vt:lpstr>
      <vt:lpstr>Lagerung von Gefahrstoffen</vt:lpstr>
      <vt:lpstr>Rettungswege</vt:lpstr>
      <vt:lpstr>Zusammenfassung</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Johanna Tschirpke</dc:creator>
  <cp:lastModifiedBy>Johanna Tschirpke</cp:lastModifiedBy>
  <cp:revision>1</cp:revision>
  <dcterms:created xsi:type="dcterms:W3CDTF">2025-02-14T03:47:41Z</dcterms:created>
  <dcterms:modified xsi:type="dcterms:W3CDTF">2025-02-14T05:16:11Z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