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76" r:id="rId4"/>
  </p:sldMasterIdLst>
  <p:notesMasterIdLst>
    <p:notesMasterId r:id="rId16"/>
  </p:notesMasterIdLst>
  <p:handoutMasterIdLst>
    <p:handoutMasterId r:id="rId17"/>
  </p:handoutMasterIdLst>
  <p:sldIdLst>
    <p:sldId id="256" r:id="rId5"/>
    <p:sldId id="261" r:id="rId6"/>
    <p:sldId id="262" r:id="rId7"/>
    <p:sldId id="263" r:id="rId8"/>
    <p:sldId id="264" r:id="rId9"/>
    <p:sldId id="265" r:id="rId10"/>
    <p:sldId id="266" r:id="rId11"/>
    <p:sldId id="267" r:id="rId12"/>
    <p:sldId id="268" r:id="rId13"/>
    <p:sldId id="260" r:id="rId14"/>
    <p:sldId id="259" r:id="rId15"/>
  </p:sldIdLst>
  <p:sldSz cx="12192000" cy="6858000"/>
  <p:notesSz cx="6794500" cy="99314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1A7AEB-6F55-49D0-B7D3-07973FF72A2F}" v="2" dt="2025-02-14T03:17:23.20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 - Chand Chopra" userId="147050ee-f902-4a1c-a393-8ccdd2b31d6c" providerId="ADAL" clId="{11F6D8F9-7B06-4903-A98D-C9778C6DC21E}"/>
    <pc:docChg chg="modSld">
      <pc:chgData name="CC - Chand Chopra" userId="147050ee-f902-4a1c-a393-8ccdd2b31d6c" providerId="ADAL" clId="{11F6D8F9-7B06-4903-A98D-C9778C6DC21E}" dt="2023-05-04T14:14:10.067" v="1" actId="20577"/>
      <pc:docMkLst>
        <pc:docMk/>
      </pc:docMkLst>
      <pc:sldChg chg="modSp mod">
        <pc:chgData name="CC - Chand Chopra" userId="147050ee-f902-4a1c-a393-8ccdd2b31d6c" providerId="ADAL" clId="{11F6D8F9-7B06-4903-A98D-C9778C6DC21E}" dt="2023-05-04T14:14:10.067" v="1" actId="20577"/>
        <pc:sldMkLst>
          <pc:docMk/>
          <pc:sldMk cId="789947732" sldId="262"/>
        </pc:sldMkLst>
        <pc:spChg chg="mod">
          <ac:chgData name="CC - Chand Chopra" userId="147050ee-f902-4a1c-a393-8ccdd2b31d6c" providerId="ADAL" clId="{11F6D8F9-7B06-4903-A98D-C9778C6DC21E}" dt="2023-05-04T14:14:10.067" v="1" actId="20577"/>
          <ac:spMkLst>
            <pc:docMk/>
            <pc:sldMk cId="789947732" sldId="262"/>
            <ac:spMk id="9" creationId="{A13EFF47-5355-C3CE-EF7F-60BFCBD92FCB}"/>
          </ac:spMkLst>
        </pc:spChg>
      </pc:sldChg>
    </pc:docChg>
  </pc:docChgLst>
  <pc:docChgLst>
    <pc:chgData name="Johanna Tschirpke" userId="301241ab745d8141" providerId="LiveId" clId="{A51A7AEB-6F55-49D0-B7D3-07973FF72A2F}"/>
    <pc:docChg chg="undo custSel modSld delMainMaster">
      <pc:chgData name="Johanna Tschirpke" userId="301241ab745d8141" providerId="LiveId" clId="{A51A7AEB-6F55-49D0-B7D3-07973FF72A2F}" dt="2025-02-14T03:19:47.952" v="35" actId="700"/>
      <pc:docMkLst>
        <pc:docMk/>
      </pc:docMkLst>
      <pc:sldChg chg="addSp delSp modSp mod modClrScheme chgLayout">
        <pc:chgData name="Johanna Tschirpke" userId="301241ab745d8141" providerId="LiveId" clId="{A51A7AEB-6F55-49D0-B7D3-07973FF72A2F}" dt="2025-02-14T03:17:28.785" v="2" actId="27614"/>
        <pc:sldMkLst>
          <pc:docMk/>
          <pc:sldMk cId="3336388269" sldId="256"/>
        </pc:sldMkLst>
        <pc:spChg chg="mod ord">
          <ac:chgData name="Johanna Tschirpke" userId="301241ab745d8141" providerId="LiveId" clId="{A51A7AEB-6F55-49D0-B7D3-07973FF72A2F}" dt="2025-02-14T03:17:15.241" v="0" actId="700"/>
          <ac:spMkLst>
            <pc:docMk/>
            <pc:sldMk cId="3336388269" sldId="256"/>
            <ac:spMk id="2" creationId="{89ADA0E5-B71A-EFF3-6626-9DC27E0686D0}"/>
          </ac:spMkLst>
        </pc:spChg>
        <pc:spChg chg="del mod ord">
          <ac:chgData name="Johanna Tschirpke" userId="301241ab745d8141" providerId="LiveId" clId="{A51A7AEB-6F55-49D0-B7D3-07973FF72A2F}" dt="2025-02-14T03:17:15.241" v="0" actId="700"/>
          <ac:spMkLst>
            <pc:docMk/>
            <pc:sldMk cId="3336388269" sldId="256"/>
            <ac:spMk id="3" creationId="{1F093D80-52B9-D4B5-5A6F-6B3E9B37C88B}"/>
          </ac:spMkLst>
        </pc:spChg>
        <pc:spChg chg="add del mod ord">
          <ac:chgData name="Johanna Tschirpke" userId="301241ab745d8141" providerId="LiveId" clId="{A51A7AEB-6F55-49D0-B7D3-07973FF72A2F}" dt="2025-02-14T03:17:23.206" v="1" actId="931"/>
          <ac:spMkLst>
            <pc:docMk/>
            <pc:sldMk cId="3336388269" sldId="256"/>
            <ac:spMk id="4" creationId="{CC240036-89B6-05B2-9C57-7FFB45BC076E}"/>
          </ac:spMkLst>
        </pc:spChg>
        <pc:spChg chg="add mod ord">
          <ac:chgData name="Johanna Tschirpke" userId="301241ab745d8141" providerId="LiveId" clId="{A51A7AEB-6F55-49D0-B7D3-07973FF72A2F}" dt="2025-02-14T03:17:15.241" v="0" actId="700"/>
          <ac:spMkLst>
            <pc:docMk/>
            <pc:sldMk cId="3336388269" sldId="256"/>
            <ac:spMk id="5" creationId="{6BC0A98A-F2E0-F54A-98AD-BEF66485BB33}"/>
          </ac:spMkLst>
        </pc:spChg>
        <pc:picChg chg="add mod">
          <ac:chgData name="Johanna Tschirpke" userId="301241ab745d8141" providerId="LiveId" clId="{A51A7AEB-6F55-49D0-B7D3-07973FF72A2F}" dt="2025-02-14T03:17:28.785" v="2" actId="27614"/>
          <ac:picMkLst>
            <pc:docMk/>
            <pc:sldMk cId="3336388269" sldId="256"/>
            <ac:picMk id="7" creationId="{7546CC6C-5E9C-15AD-D092-5154D9D0CF74}"/>
          </ac:picMkLst>
        </pc:picChg>
      </pc:sldChg>
      <pc:sldChg chg="modSp mod modClrScheme chgLayout">
        <pc:chgData name="Johanna Tschirpke" userId="301241ab745d8141" providerId="LiveId" clId="{A51A7AEB-6F55-49D0-B7D3-07973FF72A2F}" dt="2025-02-14T03:19:47.952" v="35" actId="700"/>
        <pc:sldMkLst>
          <pc:docMk/>
          <pc:sldMk cId="1871986487" sldId="259"/>
        </pc:sldMkLst>
        <pc:spChg chg="mod ord">
          <ac:chgData name="Johanna Tschirpke" userId="301241ab745d8141" providerId="LiveId" clId="{A51A7AEB-6F55-49D0-B7D3-07973FF72A2F}" dt="2025-02-14T03:19:47.952" v="35" actId="700"/>
          <ac:spMkLst>
            <pc:docMk/>
            <pc:sldMk cId="1871986487" sldId="259"/>
            <ac:spMk id="2" creationId="{4655BD53-A3A5-A248-AC71-D064E801D39F}"/>
          </ac:spMkLst>
        </pc:spChg>
        <pc:spChg chg="mod ord">
          <ac:chgData name="Johanna Tschirpke" userId="301241ab745d8141" providerId="LiveId" clId="{A51A7AEB-6F55-49D0-B7D3-07973FF72A2F}" dt="2025-02-14T03:19:47.952" v="35" actId="700"/>
          <ac:spMkLst>
            <pc:docMk/>
            <pc:sldMk cId="1871986487" sldId="259"/>
            <ac:spMk id="3" creationId="{FA456910-3457-65AE-2ADB-F3B74EE7B67B}"/>
          </ac:spMkLst>
        </pc:spChg>
      </pc:sldChg>
      <pc:sldChg chg="addSp delSp modSp mod modClrScheme chgLayout">
        <pc:chgData name="Johanna Tschirpke" userId="301241ab745d8141" providerId="LiveId" clId="{A51A7AEB-6F55-49D0-B7D3-07973FF72A2F}" dt="2025-02-14T03:19:42.354" v="34" actId="700"/>
        <pc:sldMkLst>
          <pc:docMk/>
          <pc:sldMk cId="1097356030" sldId="260"/>
        </pc:sldMkLst>
        <pc:spChg chg="add mod ord">
          <ac:chgData name="Johanna Tschirpke" userId="301241ab745d8141" providerId="LiveId" clId="{A51A7AEB-6F55-49D0-B7D3-07973FF72A2F}" dt="2025-02-14T03:19:42.354" v="34" actId="700"/>
          <ac:spMkLst>
            <pc:docMk/>
            <pc:sldMk cId="1097356030" sldId="260"/>
            <ac:spMk id="2" creationId="{1538FA05-5139-BEEA-4C35-FD0465913121}"/>
          </ac:spMkLst>
        </pc:spChg>
        <pc:spChg chg="add mod ord">
          <ac:chgData name="Johanna Tschirpke" userId="301241ab745d8141" providerId="LiveId" clId="{A51A7AEB-6F55-49D0-B7D3-07973FF72A2F}" dt="2025-02-14T03:19:42.354" v="34" actId="700"/>
          <ac:spMkLst>
            <pc:docMk/>
            <pc:sldMk cId="1097356030" sldId="260"/>
            <ac:spMk id="3" creationId="{7ED0DC69-84C7-4571-E082-CD1F88F74825}"/>
          </ac:spMkLst>
        </pc:spChg>
        <pc:spChg chg="mod ord">
          <ac:chgData name="Johanna Tschirpke" userId="301241ab745d8141" providerId="LiveId" clId="{A51A7AEB-6F55-49D0-B7D3-07973FF72A2F}" dt="2025-02-14T03:19:42.354" v="34" actId="700"/>
          <ac:spMkLst>
            <pc:docMk/>
            <pc:sldMk cId="1097356030" sldId="260"/>
            <ac:spMk id="4" creationId="{810758E5-ECBB-B458-04E3-014D84A95129}"/>
          </ac:spMkLst>
        </pc:spChg>
        <pc:spChg chg="mod ord">
          <ac:chgData name="Johanna Tschirpke" userId="301241ab745d8141" providerId="LiveId" clId="{A51A7AEB-6F55-49D0-B7D3-07973FF72A2F}" dt="2025-02-14T03:19:42.354" v="34" actId="700"/>
          <ac:spMkLst>
            <pc:docMk/>
            <pc:sldMk cId="1097356030" sldId="260"/>
            <ac:spMk id="5" creationId="{D9FAD564-D287-E60E-7600-642C685522A8}"/>
          </ac:spMkLst>
        </pc:spChg>
        <pc:spChg chg="add mod ord">
          <ac:chgData name="Johanna Tschirpke" userId="301241ab745d8141" providerId="LiveId" clId="{A51A7AEB-6F55-49D0-B7D3-07973FF72A2F}" dt="2025-02-14T03:19:42.354" v="34" actId="700"/>
          <ac:spMkLst>
            <pc:docMk/>
            <pc:sldMk cId="1097356030" sldId="260"/>
            <ac:spMk id="6" creationId="{E59CF6C4-5572-DECB-1B11-71D794425ADD}"/>
          </ac:spMkLst>
        </pc:spChg>
        <pc:spChg chg="mod ord">
          <ac:chgData name="Johanna Tschirpke" userId="301241ab745d8141" providerId="LiveId" clId="{A51A7AEB-6F55-49D0-B7D3-07973FF72A2F}" dt="2025-02-14T03:19:42.354" v="34" actId="700"/>
          <ac:spMkLst>
            <pc:docMk/>
            <pc:sldMk cId="1097356030" sldId="260"/>
            <ac:spMk id="7" creationId="{F8148914-6939-9243-C5C4-A887EB51DC56}"/>
          </ac:spMkLst>
        </pc:spChg>
        <pc:spChg chg="del mod ord">
          <ac:chgData name="Johanna Tschirpke" userId="301241ab745d8141" providerId="LiveId" clId="{A51A7AEB-6F55-49D0-B7D3-07973FF72A2F}" dt="2025-02-14T03:19:42.354" v="34" actId="700"/>
          <ac:spMkLst>
            <pc:docMk/>
            <pc:sldMk cId="1097356030" sldId="260"/>
            <ac:spMk id="8" creationId="{907C863B-9829-9CD1-3365-20A9BE0998C3}"/>
          </ac:spMkLst>
        </pc:spChg>
        <pc:spChg chg="del mod ord">
          <ac:chgData name="Johanna Tschirpke" userId="301241ab745d8141" providerId="LiveId" clId="{A51A7AEB-6F55-49D0-B7D3-07973FF72A2F}" dt="2025-02-14T03:19:42.354" v="34" actId="700"/>
          <ac:spMkLst>
            <pc:docMk/>
            <pc:sldMk cId="1097356030" sldId="260"/>
            <ac:spMk id="9" creationId="{44260E7C-B49B-1422-6577-8A53F8CDEBC4}"/>
          </ac:spMkLst>
        </pc:spChg>
        <pc:spChg chg="del mod ord">
          <ac:chgData name="Johanna Tschirpke" userId="301241ab745d8141" providerId="LiveId" clId="{A51A7AEB-6F55-49D0-B7D3-07973FF72A2F}" dt="2025-02-14T03:19:42.354" v="34" actId="700"/>
          <ac:spMkLst>
            <pc:docMk/>
            <pc:sldMk cId="1097356030" sldId="260"/>
            <ac:spMk id="10" creationId="{60E19EA4-E474-52FD-F52E-64C6A755EDAD}"/>
          </ac:spMkLst>
        </pc:spChg>
        <pc:spChg chg="del mod ord">
          <ac:chgData name="Johanna Tschirpke" userId="301241ab745d8141" providerId="LiveId" clId="{A51A7AEB-6F55-49D0-B7D3-07973FF72A2F}" dt="2025-02-14T03:19:42.354" v="34" actId="700"/>
          <ac:spMkLst>
            <pc:docMk/>
            <pc:sldMk cId="1097356030" sldId="260"/>
            <ac:spMk id="11" creationId="{925CB4FA-9038-7496-3982-8F3DF9D9D524}"/>
          </ac:spMkLst>
        </pc:spChg>
        <pc:spChg chg="del mod ord">
          <ac:chgData name="Johanna Tschirpke" userId="301241ab745d8141" providerId="LiveId" clId="{A51A7AEB-6F55-49D0-B7D3-07973FF72A2F}" dt="2025-02-14T03:19:42.354" v="34" actId="700"/>
          <ac:spMkLst>
            <pc:docMk/>
            <pc:sldMk cId="1097356030" sldId="260"/>
            <ac:spMk id="12" creationId="{92994CA6-0D6C-A96D-7DD0-3520E1E67D7A}"/>
          </ac:spMkLst>
        </pc:spChg>
        <pc:spChg chg="add mod ord">
          <ac:chgData name="Johanna Tschirpke" userId="301241ab745d8141" providerId="LiveId" clId="{A51A7AEB-6F55-49D0-B7D3-07973FF72A2F}" dt="2025-02-14T03:19:42.354" v="34" actId="700"/>
          <ac:spMkLst>
            <pc:docMk/>
            <pc:sldMk cId="1097356030" sldId="260"/>
            <ac:spMk id="13" creationId="{9252DA40-BA0D-DD20-7DBD-9072B55EB0FC}"/>
          </ac:spMkLst>
        </pc:spChg>
        <pc:spChg chg="add mod ord">
          <ac:chgData name="Johanna Tschirpke" userId="301241ab745d8141" providerId="LiveId" clId="{A51A7AEB-6F55-49D0-B7D3-07973FF72A2F}" dt="2025-02-14T03:19:42.354" v="34" actId="700"/>
          <ac:spMkLst>
            <pc:docMk/>
            <pc:sldMk cId="1097356030" sldId="260"/>
            <ac:spMk id="14" creationId="{FC79011B-AE94-327C-D0F3-7D8CAF775269}"/>
          </ac:spMkLst>
        </pc:spChg>
      </pc:sldChg>
      <pc:sldChg chg="addSp delSp modSp mod modClrScheme chgLayout">
        <pc:chgData name="Johanna Tschirpke" userId="301241ab745d8141" providerId="LiveId" clId="{A51A7AEB-6F55-49D0-B7D3-07973FF72A2F}" dt="2025-02-14T03:17:32.777" v="4" actId="14100"/>
        <pc:sldMkLst>
          <pc:docMk/>
          <pc:sldMk cId="419711949" sldId="261"/>
        </pc:sldMkLst>
        <pc:spChg chg="mod ord">
          <ac:chgData name="Johanna Tschirpke" userId="301241ab745d8141" providerId="LiveId" clId="{A51A7AEB-6F55-49D0-B7D3-07973FF72A2F}" dt="2025-02-14T03:17:32.777" v="4" actId="14100"/>
          <ac:spMkLst>
            <pc:docMk/>
            <pc:sldMk cId="419711949" sldId="261"/>
            <ac:spMk id="2" creationId="{10087208-A21B-D0E3-699D-F34A6CD752A3}"/>
          </ac:spMkLst>
        </pc:spChg>
        <pc:spChg chg="add mod ord">
          <ac:chgData name="Johanna Tschirpke" userId="301241ab745d8141" providerId="LiveId" clId="{A51A7AEB-6F55-49D0-B7D3-07973FF72A2F}" dt="2025-02-14T03:17:28.817" v="3" actId="700"/>
          <ac:spMkLst>
            <pc:docMk/>
            <pc:sldMk cId="419711949" sldId="261"/>
            <ac:spMk id="3" creationId="{A957221E-F740-067F-3FF0-0A6EA01A5640}"/>
          </ac:spMkLst>
        </pc:spChg>
        <pc:spChg chg="mod ord">
          <ac:chgData name="Johanna Tschirpke" userId="301241ab745d8141" providerId="LiveId" clId="{A51A7AEB-6F55-49D0-B7D3-07973FF72A2F}" dt="2025-02-14T03:17:28.817" v="3" actId="700"/>
          <ac:spMkLst>
            <pc:docMk/>
            <pc:sldMk cId="419711949" sldId="261"/>
            <ac:spMk id="4" creationId="{DD05CE55-CD8D-6727-9FE5-16C65FB3B403}"/>
          </ac:spMkLst>
        </pc:spChg>
        <pc:spChg chg="mod ord">
          <ac:chgData name="Johanna Tschirpke" userId="301241ab745d8141" providerId="LiveId" clId="{A51A7AEB-6F55-49D0-B7D3-07973FF72A2F}" dt="2025-02-14T03:17:28.817" v="3" actId="700"/>
          <ac:spMkLst>
            <pc:docMk/>
            <pc:sldMk cId="419711949" sldId="261"/>
            <ac:spMk id="5" creationId="{D2FE180C-2080-B8FB-D961-1C9C70137805}"/>
          </ac:spMkLst>
        </pc:spChg>
        <pc:spChg chg="mod ord">
          <ac:chgData name="Johanna Tschirpke" userId="301241ab745d8141" providerId="LiveId" clId="{A51A7AEB-6F55-49D0-B7D3-07973FF72A2F}" dt="2025-02-14T03:17:28.817" v="3" actId="700"/>
          <ac:spMkLst>
            <pc:docMk/>
            <pc:sldMk cId="419711949" sldId="261"/>
            <ac:spMk id="6" creationId="{DBFC8229-215E-273B-4A25-79A50CE2B9D5}"/>
          </ac:spMkLst>
        </pc:spChg>
        <pc:spChg chg="del mod ord">
          <ac:chgData name="Johanna Tschirpke" userId="301241ab745d8141" providerId="LiveId" clId="{A51A7AEB-6F55-49D0-B7D3-07973FF72A2F}" dt="2025-02-14T03:17:28.817" v="3" actId="700"/>
          <ac:spMkLst>
            <pc:docMk/>
            <pc:sldMk cId="419711949" sldId="261"/>
            <ac:spMk id="7" creationId="{B41C2AF2-A522-7EBC-2D4D-0EC474D371D7}"/>
          </ac:spMkLst>
        </pc:spChg>
      </pc:sldChg>
      <pc:sldChg chg="addSp delSp modSp mod modClrScheme chgLayout">
        <pc:chgData name="Johanna Tschirpke" userId="301241ab745d8141" providerId="LiveId" clId="{A51A7AEB-6F55-49D0-B7D3-07973FF72A2F}" dt="2025-02-14T03:17:37.101" v="5" actId="700"/>
        <pc:sldMkLst>
          <pc:docMk/>
          <pc:sldMk cId="789947732" sldId="262"/>
        </pc:sldMkLst>
        <pc:spChg chg="mod ord">
          <ac:chgData name="Johanna Tschirpke" userId="301241ab745d8141" providerId="LiveId" clId="{A51A7AEB-6F55-49D0-B7D3-07973FF72A2F}" dt="2025-02-14T03:17:37.101" v="5" actId="700"/>
          <ac:spMkLst>
            <pc:docMk/>
            <pc:sldMk cId="789947732" sldId="262"/>
            <ac:spMk id="2" creationId="{7232C0F0-850E-504B-B55F-FDC475607413}"/>
          </ac:spMkLst>
        </pc:spChg>
        <pc:spChg chg="add mod ord">
          <ac:chgData name="Johanna Tschirpke" userId="301241ab745d8141" providerId="LiveId" clId="{A51A7AEB-6F55-49D0-B7D3-07973FF72A2F}" dt="2025-02-14T03:17:37.101" v="5" actId="700"/>
          <ac:spMkLst>
            <pc:docMk/>
            <pc:sldMk cId="789947732" sldId="262"/>
            <ac:spMk id="3" creationId="{95EB31EC-8D92-A640-B883-94E636C324F9}"/>
          </ac:spMkLst>
        </pc:spChg>
        <pc:spChg chg="mod ord">
          <ac:chgData name="Johanna Tschirpke" userId="301241ab745d8141" providerId="LiveId" clId="{A51A7AEB-6F55-49D0-B7D3-07973FF72A2F}" dt="2025-02-14T03:17:37.101" v="5" actId="700"/>
          <ac:spMkLst>
            <pc:docMk/>
            <pc:sldMk cId="789947732" sldId="262"/>
            <ac:spMk id="4" creationId="{0B4DBEA4-CEF6-8B08-5DF2-F9705A227C59}"/>
          </ac:spMkLst>
        </pc:spChg>
        <pc:spChg chg="mod ord">
          <ac:chgData name="Johanna Tschirpke" userId="301241ab745d8141" providerId="LiveId" clId="{A51A7AEB-6F55-49D0-B7D3-07973FF72A2F}" dt="2025-02-14T03:17:37.101" v="5" actId="700"/>
          <ac:spMkLst>
            <pc:docMk/>
            <pc:sldMk cId="789947732" sldId="262"/>
            <ac:spMk id="5" creationId="{AD281994-CAE1-85F0-52F6-0CEAF315D83B}"/>
          </ac:spMkLst>
        </pc:spChg>
        <pc:spChg chg="mod ord">
          <ac:chgData name="Johanna Tschirpke" userId="301241ab745d8141" providerId="LiveId" clId="{A51A7AEB-6F55-49D0-B7D3-07973FF72A2F}" dt="2025-02-14T03:17:37.101" v="5" actId="700"/>
          <ac:spMkLst>
            <pc:docMk/>
            <pc:sldMk cId="789947732" sldId="262"/>
            <ac:spMk id="6" creationId="{9A3CDD1B-1204-1A30-A589-D87A4969AB6C}"/>
          </ac:spMkLst>
        </pc:spChg>
        <pc:spChg chg="del mod ord">
          <ac:chgData name="Johanna Tschirpke" userId="301241ab745d8141" providerId="LiveId" clId="{A51A7AEB-6F55-49D0-B7D3-07973FF72A2F}" dt="2025-02-14T03:17:37.101" v="5" actId="700"/>
          <ac:spMkLst>
            <pc:docMk/>
            <pc:sldMk cId="789947732" sldId="262"/>
            <ac:spMk id="7" creationId="{EC95A548-C53F-7711-475A-C1E5EDC957FD}"/>
          </ac:spMkLst>
        </pc:spChg>
      </pc:sldChg>
      <pc:sldChg chg="addSp delSp modSp mod modClrScheme chgLayout">
        <pc:chgData name="Johanna Tschirpke" userId="301241ab745d8141" providerId="LiveId" clId="{A51A7AEB-6F55-49D0-B7D3-07973FF72A2F}" dt="2025-02-14T03:18:02.831" v="9" actId="14100"/>
        <pc:sldMkLst>
          <pc:docMk/>
          <pc:sldMk cId="2001899012" sldId="263"/>
        </pc:sldMkLst>
        <pc:spChg chg="mod ord">
          <ac:chgData name="Johanna Tschirpke" userId="301241ab745d8141" providerId="LiveId" clId="{A51A7AEB-6F55-49D0-B7D3-07973FF72A2F}" dt="2025-02-14T03:18:02.831" v="9" actId="14100"/>
          <ac:spMkLst>
            <pc:docMk/>
            <pc:sldMk cId="2001899012" sldId="263"/>
            <ac:spMk id="2" creationId="{E8063088-EA89-D4EE-DDE5-20AF7CE80238}"/>
          </ac:spMkLst>
        </pc:spChg>
        <pc:spChg chg="add del mod ord">
          <ac:chgData name="Johanna Tschirpke" userId="301241ab745d8141" providerId="LiveId" clId="{A51A7AEB-6F55-49D0-B7D3-07973FF72A2F}" dt="2025-02-14T03:17:58.324" v="8" actId="26606"/>
          <ac:spMkLst>
            <pc:docMk/>
            <pc:sldMk cId="2001899012" sldId="263"/>
            <ac:spMk id="3" creationId="{FB8D0DD6-AABA-3328-197E-1AF6B8FF9FCC}"/>
          </ac:spMkLst>
        </pc:spChg>
        <pc:spChg chg="add del mod ord">
          <ac:chgData name="Johanna Tschirpke" userId="301241ab745d8141" providerId="LiveId" clId="{A51A7AEB-6F55-49D0-B7D3-07973FF72A2F}" dt="2025-02-14T03:17:58.324" v="8" actId="26606"/>
          <ac:spMkLst>
            <pc:docMk/>
            <pc:sldMk cId="2001899012" sldId="263"/>
            <ac:spMk id="4" creationId="{1BCF7AE5-C0AB-A135-3B6D-62E40B38B2D1}"/>
          </ac:spMkLst>
        </pc:spChg>
        <pc:spChg chg="mod ord">
          <ac:chgData name="Johanna Tschirpke" userId="301241ab745d8141" providerId="LiveId" clId="{A51A7AEB-6F55-49D0-B7D3-07973FF72A2F}" dt="2025-02-14T03:17:58.324" v="8" actId="26606"/>
          <ac:spMkLst>
            <pc:docMk/>
            <pc:sldMk cId="2001899012" sldId="263"/>
            <ac:spMk id="5" creationId="{CE5C8790-D74E-47B2-B182-DD71BD9C71FA}"/>
          </ac:spMkLst>
        </pc:spChg>
        <pc:spChg chg="mod ord">
          <ac:chgData name="Johanna Tschirpke" userId="301241ab745d8141" providerId="LiveId" clId="{A51A7AEB-6F55-49D0-B7D3-07973FF72A2F}" dt="2025-02-14T03:17:58.324" v="8" actId="26606"/>
          <ac:spMkLst>
            <pc:docMk/>
            <pc:sldMk cId="2001899012" sldId="263"/>
            <ac:spMk id="6" creationId="{05CD2730-F828-4154-F3AD-807E7D3C8154}"/>
          </ac:spMkLst>
        </pc:spChg>
        <pc:spChg chg="del mod ord">
          <ac:chgData name="Johanna Tschirpke" userId="301241ab745d8141" providerId="LiveId" clId="{A51A7AEB-6F55-49D0-B7D3-07973FF72A2F}" dt="2025-02-14T03:17:43.232" v="6" actId="700"/>
          <ac:spMkLst>
            <pc:docMk/>
            <pc:sldMk cId="2001899012" sldId="263"/>
            <ac:spMk id="7" creationId="{48D50F94-A0E0-F22C-210F-211C86ABAC50}"/>
          </ac:spMkLst>
        </pc:spChg>
        <pc:spChg chg="mod ord">
          <ac:chgData name="Johanna Tschirpke" userId="301241ab745d8141" providerId="LiveId" clId="{A51A7AEB-6F55-49D0-B7D3-07973FF72A2F}" dt="2025-02-14T03:17:58.324" v="8" actId="26606"/>
          <ac:spMkLst>
            <pc:docMk/>
            <pc:sldMk cId="2001899012" sldId="263"/>
            <ac:spMk id="9" creationId="{63055FAE-A82F-8D74-551E-BEBE2E902113}"/>
          </ac:spMkLst>
        </pc:spChg>
        <pc:spChg chg="add del mod">
          <ac:chgData name="Johanna Tschirpke" userId="301241ab745d8141" providerId="LiveId" clId="{A51A7AEB-6F55-49D0-B7D3-07973FF72A2F}" dt="2025-02-14T03:17:58.324" v="8" actId="26606"/>
          <ac:spMkLst>
            <pc:docMk/>
            <pc:sldMk cId="2001899012" sldId="263"/>
            <ac:spMk id="14" creationId="{9993BD70-ABCE-7AB3-9590-E7BBFEBD17C3}"/>
          </ac:spMkLst>
        </pc:spChg>
        <pc:picChg chg="mod">
          <ac:chgData name="Johanna Tschirpke" userId="301241ab745d8141" providerId="LiveId" clId="{A51A7AEB-6F55-49D0-B7D3-07973FF72A2F}" dt="2025-02-14T03:17:58.324" v="8" actId="26606"/>
          <ac:picMkLst>
            <pc:docMk/>
            <pc:sldMk cId="2001899012" sldId="263"/>
            <ac:picMk id="8" creationId="{854EE0F8-17BB-3B4C-562A-A4D5093AD0FB}"/>
          </ac:picMkLst>
        </pc:picChg>
      </pc:sldChg>
      <pc:sldChg chg="addSp delSp modSp mod modClrScheme chgLayout">
        <pc:chgData name="Johanna Tschirpke" userId="301241ab745d8141" providerId="LiveId" clId="{A51A7AEB-6F55-49D0-B7D3-07973FF72A2F}" dt="2025-02-14T03:18:32.011" v="16" actId="1076"/>
        <pc:sldMkLst>
          <pc:docMk/>
          <pc:sldMk cId="2472271141" sldId="264"/>
        </pc:sldMkLst>
        <pc:spChg chg="mod ord">
          <ac:chgData name="Johanna Tschirpke" userId="301241ab745d8141" providerId="LiveId" clId="{A51A7AEB-6F55-49D0-B7D3-07973FF72A2F}" dt="2025-02-14T03:18:12.711" v="11" actId="14100"/>
          <ac:spMkLst>
            <pc:docMk/>
            <pc:sldMk cId="2472271141" sldId="264"/>
            <ac:spMk id="2" creationId="{BBEA6048-15B4-A893-2A44-7EBDDFAF4051}"/>
          </ac:spMkLst>
        </pc:spChg>
        <pc:spChg chg="add mod ord">
          <ac:chgData name="Johanna Tschirpke" userId="301241ab745d8141" providerId="LiveId" clId="{A51A7AEB-6F55-49D0-B7D3-07973FF72A2F}" dt="2025-02-14T03:18:09.177" v="10" actId="700"/>
          <ac:spMkLst>
            <pc:docMk/>
            <pc:sldMk cId="2472271141" sldId="264"/>
            <ac:spMk id="3" creationId="{6BB3AF70-3EE4-492A-F386-50E567819286}"/>
          </ac:spMkLst>
        </pc:spChg>
        <pc:spChg chg="mod ord">
          <ac:chgData name="Johanna Tschirpke" userId="301241ab745d8141" providerId="LiveId" clId="{A51A7AEB-6F55-49D0-B7D3-07973FF72A2F}" dt="2025-02-14T03:18:09.177" v="10" actId="700"/>
          <ac:spMkLst>
            <pc:docMk/>
            <pc:sldMk cId="2472271141" sldId="264"/>
            <ac:spMk id="4" creationId="{7671BB45-CD5E-9806-9FC9-8C6F10E00CF6}"/>
          </ac:spMkLst>
        </pc:spChg>
        <pc:spChg chg="mod ord">
          <ac:chgData name="Johanna Tschirpke" userId="301241ab745d8141" providerId="LiveId" clId="{A51A7AEB-6F55-49D0-B7D3-07973FF72A2F}" dt="2025-02-14T03:18:09.177" v="10" actId="700"/>
          <ac:spMkLst>
            <pc:docMk/>
            <pc:sldMk cId="2472271141" sldId="264"/>
            <ac:spMk id="5" creationId="{E962BBC0-FE81-F0B1-423D-B63C9CC73B34}"/>
          </ac:spMkLst>
        </pc:spChg>
        <pc:spChg chg="mod ord">
          <ac:chgData name="Johanna Tschirpke" userId="301241ab745d8141" providerId="LiveId" clId="{A51A7AEB-6F55-49D0-B7D3-07973FF72A2F}" dt="2025-02-14T03:18:09.177" v="10" actId="700"/>
          <ac:spMkLst>
            <pc:docMk/>
            <pc:sldMk cId="2472271141" sldId="264"/>
            <ac:spMk id="6" creationId="{FC9A36F9-63D0-BFC8-119E-087300955B20}"/>
          </ac:spMkLst>
        </pc:spChg>
        <pc:spChg chg="del mod ord">
          <ac:chgData name="Johanna Tschirpke" userId="301241ab745d8141" providerId="LiveId" clId="{A51A7AEB-6F55-49D0-B7D3-07973FF72A2F}" dt="2025-02-14T03:18:09.177" v="10" actId="700"/>
          <ac:spMkLst>
            <pc:docMk/>
            <pc:sldMk cId="2472271141" sldId="264"/>
            <ac:spMk id="7" creationId="{6F0B7206-976E-9F58-7FE1-C76EE4B3F270}"/>
          </ac:spMkLst>
        </pc:spChg>
        <pc:spChg chg="mod">
          <ac:chgData name="Johanna Tschirpke" userId="301241ab745d8141" providerId="LiveId" clId="{A51A7AEB-6F55-49D0-B7D3-07973FF72A2F}" dt="2025-02-14T03:18:24.392" v="14" actId="1076"/>
          <ac:spMkLst>
            <pc:docMk/>
            <pc:sldMk cId="2472271141" sldId="264"/>
            <ac:spMk id="10" creationId="{61A11D7E-DEBA-A313-17D1-E4E66CBF966D}"/>
          </ac:spMkLst>
        </pc:spChg>
        <pc:spChg chg="mod">
          <ac:chgData name="Johanna Tschirpke" userId="301241ab745d8141" providerId="LiveId" clId="{A51A7AEB-6F55-49D0-B7D3-07973FF72A2F}" dt="2025-02-14T03:18:32.011" v="16" actId="1076"/>
          <ac:spMkLst>
            <pc:docMk/>
            <pc:sldMk cId="2472271141" sldId="264"/>
            <ac:spMk id="11" creationId="{0F10E2AC-B3D9-F10C-FC9F-A68D187156DA}"/>
          </ac:spMkLst>
        </pc:spChg>
        <pc:picChg chg="mod">
          <ac:chgData name="Johanna Tschirpke" userId="301241ab745d8141" providerId="LiveId" clId="{A51A7AEB-6F55-49D0-B7D3-07973FF72A2F}" dt="2025-02-14T03:18:20.527" v="13" actId="1076"/>
          <ac:picMkLst>
            <pc:docMk/>
            <pc:sldMk cId="2472271141" sldId="264"/>
            <ac:picMk id="8" creationId="{489EDB54-DFBF-03DD-63F8-5EC22141DC1B}"/>
          </ac:picMkLst>
        </pc:picChg>
        <pc:picChg chg="mod">
          <ac:chgData name="Johanna Tschirpke" userId="301241ab745d8141" providerId="LiveId" clId="{A51A7AEB-6F55-49D0-B7D3-07973FF72A2F}" dt="2025-02-14T03:18:26.980" v="15" actId="1076"/>
          <ac:picMkLst>
            <pc:docMk/>
            <pc:sldMk cId="2472271141" sldId="264"/>
            <ac:picMk id="9" creationId="{DD664D09-A613-7D3C-5A87-79887A7BFA09}"/>
          </ac:picMkLst>
        </pc:picChg>
      </pc:sldChg>
      <pc:sldChg chg="addSp delSp modSp mod modClrScheme chgLayout">
        <pc:chgData name="Johanna Tschirpke" userId="301241ab745d8141" providerId="LiveId" clId="{A51A7AEB-6F55-49D0-B7D3-07973FF72A2F}" dt="2025-02-14T03:19:05.741" v="25" actId="1076"/>
        <pc:sldMkLst>
          <pc:docMk/>
          <pc:sldMk cId="3126061805" sldId="265"/>
        </pc:sldMkLst>
        <pc:spChg chg="mod ord">
          <ac:chgData name="Johanna Tschirpke" userId="301241ab745d8141" providerId="LiveId" clId="{A51A7AEB-6F55-49D0-B7D3-07973FF72A2F}" dt="2025-02-14T03:19:05.208" v="24" actId="14100"/>
          <ac:spMkLst>
            <pc:docMk/>
            <pc:sldMk cId="3126061805" sldId="265"/>
            <ac:spMk id="2" creationId="{44222D71-780F-8215-25A0-B84CCC0BB20F}"/>
          </ac:spMkLst>
        </pc:spChg>
        <pc:spChg chg="add mod ord">
          <ac:chgData name="Johanna Tschirpke" userId="301241ab745d8141" providerId="LiveId" clId="{A51A7AEB-6F55-49D0-B7D3-07973FF72A2F}" dt="2025-02-14T03:18:38.283" v="17" actId="700"/>
          <ac:spMkLst>
            <pc:docMk/>
            <pc:sldMk cId="3126061805" sldId="265"/>
            <ac:spMk id="3" creationId="{2389D0F6-F9A7-6B60-BC19-FE29E922391C}"/>
          </ac:spMkLst>
        </pc:spChg>
        <pc:spChg chg="mod ord">
          <ac:chgData name="Johanna Tschirpke" userId="301241ab745d8141" providerId="LiveId" clId="{A51A7AEB-6F55-49D0-B7D3-07973FF72A2F}" dt="2025-02-14T03:18:38.283" v="17" actId="700"/>
          <ac:spMkLst>
            <pc:docMk/>
            <pc:sldMk cId="3126061805" sldId="265"/>
            <ac:spMk id="4" creationId="{9341B672-5125-8006-435B-E585AFF7638D}"/>
          </ac:spMkLst>
        </pc:spChg>
        <pc:spChg chg="mod ord">
          <ac:chgData name="Johanna Tschirpke" userId="301241ab745d8141" providerId="LiveId" clId="{A51A7AEB-6F55-49D0-B7D3-07973FF72A2F}" dt="2025-02-14T03:18:38.283" v="17" actId="700"/>
          <ac:spMkLst>
            <pc:docMk/>
            <pc:sldMk cId="3126061805" sldId="265"/>
            <ac:spMk id="5" creationId="{B5ADF34F-F5B6-512B-10BA-0D6C1225F7DE}"/>
          </ac:spMkLst>
        </pc:spChg>
        <pc:spChg chg="mod ord">
          <ac:chgData name="Johanna Tschirpke" userId="301241ab745d8141" providerId="LiveId" clId="{A51A7AEB-6F55-49D0-B7D3-07973FF72A2F}" dt="2025-02-14T03:18:38.283" v="17" actId="700"/>
          <ac:spMkLst>
            <pc:docMk/>
            <pc:sldMk cId="3126061805" sldId="265"/>
            <ac:spMk id="6" creationId="{E2E8D378-D8F2-9BAA-E04C-DD7F200AFD1F}"/>
          </ac:spMkLst>
        </pc:spChg>
        <pc:spChg chg="del mod ord">
          <ac:chgData name="Johanna Tschirpke" userId="301241ab745d8141" providerId="LiveId" clId="{A51A7AEB-6F55-49D0-B7D3-07973FF72A2F}" dt="2025-02-14T03:18:38.283" v="17" actId="700"/>
          <ac:spMkLst>
            <pc:docMk/>
            <pc:sldMk cId="3126061805" sldId="265"/>
            <ac:spMk id="7" creationId="{EBC421D8-FC0D-717B-D61E-B7C0B1F13351}"/>
          </ac:spMkLst>
        </pc:spChg>
        <pc:picChg chg="mod">
          <ac:chgData name="Johanna Tschirpke" userId="301241ab745d8141" providerId="LiveId" clId="{A51A7AEB-6F55-49D0-B7D3-07973FF72A2F}" dt="2025-02-14T03:19:05.741" v="25" actId="1076"/>
          <ac:picMkLst>
            <pc:docMk/>
            <pc:sldMk cId="3126061805" sldId="265"/>
            <ac:picMk id="8" creationId="{866B1DB6-2291-CC76-8EFB-0EFF67B4EC0F}"/>
          </ac:picMkLst>
        </pc:picChg>
      </pc:sldChg>
      <pc:sldChg chg="addSp delSp modSp mod modClrScheme chgLayout">
        <pc:chgData name="Johanna Tschirpke" userId="301241ab745d8141" providerId="LiveId" clId="{A51A7AEB-6F55-49D0-B7D3-07973FF72A2F}" dt="2025-02-14T03:19:23.455" v="31" actId="14100"/>
        <pc:sldMkLst>
          <pc:docMk/>
          <pc:sldMk cId="2028004291" sldId="266"/>
        </pc:sldMkLst>
        <pc:spChg chg="mod ord">
          <ac:chgData name="Johanna Tschirpke" userId="301241ab745d8141" providerId="LiveId" clId="{A51A7AEB-6F55-49D0-B7D3-07973FF72A2F}" dt="2025-02-14T03:19:03.762" v="23" actId="14100"/>
          <ac:spMkLst>
            <pc:docMk/>
            <pc:sldMk cId="2028004291" sldId="266"/>
            <ac:spMk id="2" creationId="{450EC6B5-9F9F-8041-69EF-C6DAE757066E}"/>
          </ac:spMkLst>
        </pc:spChg>
        <pc:spChg chg="add del mod ord">
          <ac:chgData name="Johanna Tschirpke" userId="301241ab745d8141" providerId="LiveId" clId="{A51A7AEB-6F55-49D0-B7D3-07973FF72A2F}" dt="2025-02-14T03:18:59.618" v="22" actId="26606"/>
          <ac:spMkLst>
            <pc:docMk/>
            <pc:sldMk cId="2028004291" sldId="266"/>
            <ac:spMk id="3" creationId="{57363D16-8DC9-7BD1-E4C2-B70D207454F5}"/>
          </ac:spMkLst>
        </pc:spChg>
        <pc:spChg chg="del mod ord">
          <ac:chgData name="Johanna Tschirpke" userId="301241ab745d8141" providerId="LiveId" clId="{A51A7AEB-6F55-49D0-B7D3-07973FF72A2F}" dt="2025-02-14T03:18:59.618" v="22" actId="26606"/>
          <ac:spMkLst>
            <pc:docMk/>
            <pc:sldMk cId="2028004291" sldId="266"/>
            <ac:spMk id="4" creationId="{671323B6-C166-06EB-87EF-42F64DFCFCA6}"/>
          </ac:spMkLst>
        </pc:spChg>
        <pc:spChg chg="mod ord">
          <ac:chgData name="Johanna Tschirpke" userId="301241ab745d8141" providerId="LiveId" clId="{A51A7AEB-6F55-49D0-B7D3-07973FF72A2F}" dt="2025-02-14T03:18:59.618" v="22" actId="26606"/>
          <ac:spMkLst>
            <pc:docMk/>
            <pc:sldMk cId="2028004291" sldId="266"/>
            <ac:spMk id="5" creationId="{6320632A-3C2D-FE91-3E80-5A8886B972DA}"/>
          </ac:spMkLst>
        </pc:spChg>
        <pc:spChg chg="mod ord">
          <ac:chgData name="Johanna Tschirpke" userId="301241ab745d8141" providerId="LiveId" clId="{A51A7AEB-6F55-49D0-B7D3-07973FF72A2F}" dt="2025-02-14T03:18:59.618" v="22" actId="26606"/>
          <ac:spMkLst>
            <pc:docMk/>
            <pc:sldMk cId="2028004291" sldId="266"/>
            <ac:spMk id="6" creationId="{03150381-A1B6-BFE9-9A48-3C87E8FFA84C}"/>
          </ac:spMkLst>
        </pc:spChg>
        <pc:spChg chg="del mod ord">
          <ac:chgData name="Johanna Tschirpke" userId="301241ab745d8141" providerId="LiveId" clId="{A51A7AEB-6F55-49D0-B7D3-07973FF72A2F}" dt="2025-02-14T03:18:51.627" v="20" actId="700"/>
          <ac:spMkLst>
            <pc:docMk/>
            <pc:sldMk cId="2028004291" sldId="266"/>
            <ac:spMk id="7" creationId="{5DE0DAE7-24BA-EA9B-9010-4C99E4D28688}"/>
          </ac:spMkLst>
        </pc:spChg>
        <pc:spChg chg="mod">
          <ac:chgData name="Johanna Tschirpke" userId="301241ab745d8141" providerId="LiveId" clId="{A51A7AEB-6F55-49D0-B7D3-07973FF72A2F}" dt="2025-02-14T03:19:23.455" v="31" actId="14100"/>
          <ac:spMkLst>
            <pc:docMk/>
            <pc:sldMk cId="2028004291" sldId="266"/>
            <ac:spMk id="9" creationId="{B39CC5DA-5852-B93F-0855-46C950CA66A1}"/>
          </ac:spMkLst>
        </pc:spChg>
        <pc:spChg chg="add mod">
          <ac:chgData name="Johanna Tschirpke" userId="301241ab745d8141" providerId="LiveId" clId="{A51A7AEB-6F55-49D0-B7D3-07973FF72A2F}" dt="2025-02-14T03:18:59.618" v="22" actId="26606"/>
          <ac:spMkLst>
            <pc:docMk/>
            <pc:sldMk cId="2028004291" sldId="266"/>
            <ac:spMk id="14" creationId="{A8F7C929-C012-3ED1-1DB2-A1F87FBEE4AD}"/>
          </ac:spMkLst>
        </pc:spChg>
        <pc:picChg chg="mod">
          <ac:chgData name="Johanna Tschirpke" userId="301241ab745d8141" providerId="LiveId" clId="{A51A7AEB-6F55-49D0-B7D3-07973FF72A2F}" dt="2025-02-14T03:18:59.618" v="22" actId="26606"/>
          <ac:picMkLst>
            <pc:docMk/>
            <pc:sldMk cId="2028004291" sldId="266"/>
            <ac:picMk id="8" creationId="{33B9C63F-7521-D47A-6BDF-C6DC92FC842D}"/>
          </ac:picMkLst>
        </pc:picChg>
      </pc:sldChg>
      <pc:sldChg chg="addSp delSp modSp mod modClrScheme chgLayout">
        <pc:chgData name="Johanna Tschirpke" userId="301241ab745d8141" providerId="LiveId" clId="{A51A7AEB-6F55-49D0-B7D3-07973FF72A2F}" dt="2025-02-14T03:19:30.866" v="32" actId="700"/>
        <pc:sldMkLst>
          <pc:docMk/>
          <pc:sldMk cId="3216171477" sldId="267"/>
        </pc:sldMkLst>
        <pc:spChg chg="mod ord">
          <ac:chgData name="Johanna Tschirpke" userId="301241ab745d8141" providerId="LiveId" clId="{A51A7AEB-6F55-49D0-B7D3-07973FF72A2F}" dt="2025-02-14T03:19:30.866" v="32" actId="700"/>
          <ac:spMkLst>
            <pc:docMk/>
            <pc:sldMk cId="3216171477" sldId="267"/>
            <ac:spMk id="2" creationId="{A33C6F2B-1E87-BB62-6C70-385A1631AE1D}"/>
          </ac:spMkLst>
        </pc:spChg>
        <pc:spChg chg="mod ord">
          <ac:chgData name="Johanna Tschirpke" userId="301241ab745d8141" providerId="LiveId" clId="{A51A7AEB-6F55-49D0-B7D3-07973FF72A2F}" dt="2025-02-14T03:19:30.866" v="32" actId="700"/>
          <ac:spMkLst>
            <pc:docMk/>
            <pc:sldMk cId="3216171477" sldId="267"/>
            <ac:spMk id="3" creationId="{0569F113-8C39-B847-800E-A600CEA043E3}"/>
          </ac:spMkLst>
        </pc:spChg>
        <pc:spChg chg="mod ord">
          <ac:chgData name="Johanna Tschirpke" userId="301241ab745d8141" providerId="LiveId" clId="{A51A7AEB-6F55-49D0-B7D3-07973FF72A2F}" dt="2025-02-14T03:19:30.866" v="32" actId="700"/>
          <ac:spMkLst>
            <pc:docMk/>
            <pc:sldMk cId="3216171477" sldId="267"/>
            <ac:spMk id="4" creationId="{0EEA9763-1640-39DF-C851-F3997C58FB55}"/>
          </ac:spMkLst>
        </pc:spChg>
        <pc:spChg chg="mod ord">
          <ac:chgData name="Johanna Tschirpke" userId="301241ab745d8141" providerId="LiveId" clId="{A51A7AEB-6F55-49D0-B7D3-07973FF72A2F}" dt="2025-02-14T03:19:30.866" v="32" actId="700"/>
          <ac:spMkLst>
            <pc:docMk/>
            <pc:sldMk cId="3216171477" sldId="267"/>
            <ac:spMk id="5" creationId="{7A6B6995-1FFE-B089-B15A-5C559DC8E399}"/>
          </ac:spMkLst>
        </pc:spChg>
        <pc:spChg chg="del mod ord">
          <ac:chgData name="Johanna Tschirpke" userId="301241ab745d8141" providerId="LiveId" clId="{A51A7AEB-6F55-49D0-B7D3-07973FF72A2F}" dt="2025-02-14T03:19:30.866" v="32" actId="700"/>
          <ac:spMkLst>
            <pc:docMk/>
            <pc:sldMk cId="3216171477" sldId="267"/>
            <ac:spMk id="6" creationId="{D78DDBD9-C886-CAE7-5B24-D0EA369BC9BA}"/>
          </ac:spMkLst>
        </pc:spChg>
        <pc:spChg chg="add mod ord">
          <ac:chgData name="Johanna Tschirpke" userId="301241ab745d8141" providerId="LiveId" clId="{A51A7AEB-6F55-49D0-B7D3-07973FF72A2F}" dt="2025-02-14T03:19:30.866" v="32" actId="700"/>
          <ac:spMkLst>
            <pc:docMk/>
            <pc:sldMk cId="3216171477" sldId="267"/>
            <ac:spMk id="7" creationId="{EF46436A-F948-0784-9142-38919C27586E}"/>
          </ac:spMkLst>
        </pc:spChg>
      </pc:sldChg>
      <pc:sldChg chg="addSp delSp modSp mod modClrScheme chgLayout">
        <pc:chgData name="Johanna Tschirpke" userId="301241ab745d8141" providerId="LiveId" clId="{A51A7AEB-6F55-49D0-B7D3-07973FF72A2F}" dt="2025-02-14T03:19:36.525" v="33" actId="700"/>
        <pc:sldMkLst>
          <pc:docMk/>
          <pc:sldMk cId="3709903182" sldId="268"/>
        </pc:sldMkLst>
        <pc:spChg chg="mod ord">
          <ac:chgData name="Johanna Tschirpke" userId="301241ab745d8141" providerId="LiveId" clId="{A51A7AEB-6F55-49D0-B7D3-07973FF72A2F}" dt="2025-02-14T03:19:36.525" v="33" actId="700"/>
          <ac:spMkLst>
            <pc:docMk/>
            <pc:sldMk cId="3709903182" sldId="268"/>
            <ac:spMk id="2" creationId="{C4DDE24C-5758-2257-E172-32CAB4DDE57B}"/>
          </ac:spMkLst>
        </pc:spChg>
        <pc:spChg chg="mod ord">
          <ac:chgData name="Johanna Tschirpke" userId="301241ab745d8141" providerId="LiveId" clId="{A51A7AEB-6F55-49D0-B7D3-07973FF72A2F}" dt="2025-02-14T03:19:36.525" v="33" actId="700"/>
          <ac:spMkLst>
            <pc:docMk/>
            <pc:sldMk cId="3709903182" sldId="268"/>
            <ac:spMk id="3" creationId="{7ABCC191-A3B6-7D62-ECE2-CBCB9CD28BBC}"/>
          </ac:spMkLst>
        </pc:spChg>
        <pc:spChg chg="mod ord">
          <ac:chgData name="Johanna Tschirpke" userId="301241ab745d8141" providerId="LiveId" clId="{A51A7AEB-6F55-49D0-B7D3-07973FF72A2F}" dt="2025-02-14T03:19:36.525" v="33" actId="700"/>
          <ac:spMkLst>
            <pc:docMk/>
            <pc:sldMk cId="3709903182" sldId="268"/>
            <ac:spMk id="4" creationId="{803EED68-C07A-2E00-9A9C-3CCD1E96EF83}"/>
          </ac:spMkLst>
        </pc:spChg>
        <pc:spChg chg="mod ord">
          <ac:chgData name="Johanna Tschirpke" userId="301241ab745d8141" providerId="LiveId" clId="{A51A7AEB-6F55-49D0-B7D3-07973FF72A2F}" dt="2025-02-14T03:19:36.525" v="33" actId="700"/>
          <ac:spMkLst>
            <pc:docMk/>
            <pc:sldMk cId="3709903182" sldId="268"/>
            <ac:spMk id="5" creationId="{5A5BB60D-67B8-A76A-FB50-797D70D5E7BD}"/>
          </ac:spMkLst>
        </pc:spChg>
        <pc:spChg chg="del mod ord">
          <ac:chgData name="Johanna Tschirpke" userId="301241ab745d8141" providerId="LiveId" clId="{A51A7AEB-6F55-49D0-B7D3-07973FF72A2F}" dt="2025-02-14T03:19:36.525" v="33" actId="700"/>
          <ac:spMkLst>
            <pc:docMk/>
            <pc:sldMk cId="3709903182" sldId="268"/>
            <ac:spMk id="6" creationId="{C0DF52E1-3053-E6BB-B096-FA24FF806D4F}"/>
          </ac:spMkLst>
        </pc:spChg>
        <pc:spChg chg="add mod ord">
          <ac:chgData name="Johanna Tschirpke" userId="301241ab745d8141" providerId="LiveId" clId="{A51A7AEB-6F55-49D0-B7D3-07973FF72A2F}" dt="2025-02-14T03:19:36.525" v="33" actId="700"/>
          <ac:spMkLst>
            <pc:docMk/>
            <pc:sldMk cId="3709903182" sldId="268"/>
            <ac:spMk id="7" creationId="{679E024A-2339-7BE1-2193-805EB5B1BE7E}"/>
          </ac:spMkLst>
        </pc:spChg>
      </pc:sldChg>
      <pc:sldMasterChg chg="del delSldLayout">
        <pc:chgData name="Johanna Tschirpke" userId="301241ab745d8141" providerId="LiveId" clId="{A51A7AEB-6F55-49D0-B7D3-07973FF72A2F}" dt="2025-02-14T03:19:47.952" v="35" actId="700"/>
        <pc:sldMasterMkLst>
          <pc:docMk/>
          <pc:sldMasterMk cId="1396210884" sldId="2147483836"/>
        </pc:sldMasterMkLst>
        <pc:sldLayoutChg chg="del">
          <pc:chgData name="Johanna Tschirpke" userId="301241ab745d8141" providerId="LiveId" clId="{A51A7AEB-6F55-49D0-B7D3-07973FF72A2F}" dt="2025-02-14T03:19:47.952" v="35" actId="700"/>
          <pc:sldLayoutMkLst>
            <pc:docMk/>
            <pc:sldMasterMk cId="1396210884" sldId="2147483836"/>
            <pc:sldLayoutMk cId="122822420" sldId="2147483838"/>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831001136" sldId="2147483839"/>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440609224" sldId="2147483841"/>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887783574" sldId="2147483842"/>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373587661" sldId="2147483844"/>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3083224777" sldId="2147483845"/>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595445346" sldId="2147483852"/>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3371250924" sldId="2147483857"/>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2900288936" sldId="2147483858"/>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2382881503" sldId="2147483859"/>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164637775" sldId="2147483861"/>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743119684" sldId="2147483862"/>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237855059" sldId="2147483863"/>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2123147712" sldId="2147483864"/>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546575208" sldId="2147483865"/>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177547803" sldId="2147483869"/>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2084612989" sldId="2147483870"/>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151548995" sldId="2147483871"/>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248574517" sldId="2147483872"/>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935950635" sldId="2147483873"/>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1523100279" sldId="2147483874"/>
          </pc:sldLayoutMkLst>
        </pc:sldLayoutChg>
        <pc:sldLayoutChg chg="del">
          <pc:chgData name="Johanna Tschirpke" userId="301241ab745d8141" providerId="LiveId" clId="{A51A7AEB-6F55-49D0-B7D3-07973FF72A2F}" dt="2025-02-14T03:19:47.952" v="35" actId="700"/>
          <pc:sldLayoutMkLst>
            <pc:docMk/>
            <pc:sldMasterMk cId="1396210884" sldId="2147483836"/>
            <pc:sldLayoutMk cId="2455064561" sldId="214748387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14.02.2025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14.02.2025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43192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0488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06469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63811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9714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5588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4366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19596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200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75802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9758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30088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4902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73818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4739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40008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386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31095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529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93248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82285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911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001033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Helm, Person, Kleidung, Im Haus enthält.&#10;&#10;Automatisch generierte Beschreibung">
            <a:extLst>
              <a:ext uri="{FF2B5EF4-FFF2-40B4-BE49-F238E27FC236}">
                <a16:creationId xmlns:a16="http://schemas.microsoft.com/office/drawing/2014/main" id="{7546CC6C-5E9C-15AD-D092-5154D9D0CF74}"/>
              </a:ext>
            </a:extLst>
          </p:cNvPr>
          <p:cNvPicPr>
            <a:picLocks noGrp="1" noChangeAspect="1"/>
          </p:cNvPicPr>
          <p:nvPr>
            <p:ph type="pic" sz="quarter" idx="23"/>
          </p:nvPr>
        </p:nvPicPr>
        <p:blipFill>
          <a:blip r:embed="rId2"/>
          <a:srcRect l="18485" r="18485"/>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Kopfschutz</a:t>
            </a:r>
          </a:p>
        </p:txBody>
      </p:sp>
      <p:sp>
        <p:nvSpPr>
          <p:cNvPr id="5" name="Textplatzhalter 4">
            <a:extLst>
              <a:ext uri="{FF2B5EF4-FFF2-40B4-BE49-F238E27FC236}">
                <a16:creationId xmlns:a16="http://schemas.microsoft.com/office/drawing/2014/main" id="{6BC0A98A-F2E0-F54A-98AD-BEF66485BB33}"/>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a:t>!</a:t>
            </a:r>
          </a:p>
        </p:txBody>
      </p:sp>
      <p:sp>
        <p:nvSpPr>
          <p:cNvPr id="2" name="Textplatzhalter 1">
            <a:extLst>
              <a:ext uri="{FF2B5EF4-FFF2-40B4-BE49-F238E27FC236}">
                <a16:creationId xmlns:a16="http://schemas.microsoft.com/office/drawing/2014/main" id="{1538FA05-5139-BEEA-4C35-FD0465913121}"/>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7ED0DC69-84C7-4571-E082-CD1F88F74825}"/>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E59CF6C4-5572-DECB-1B11-71D794425ADD}"/>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9252DA40-BA0D-DD20-7DBD-9072B55EB0FC}"/>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C79011B-AE94-327C-D0F3-7D8CAF775269}"/>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BFC8229-215E-273B-4A25-79A50CE2B9D5}"/>
              </a:ext>
            </a:extLst>
          </p:cNvPr>
          <p:cNvSpPr>
            <a:spLocks noGrp="1"/>
          </p:cNvSpPr>
          <p:nvPr>
            <p:ph type="title"/>
          </p:nvPr>
        </p:nvSpPr>
        <p:spPr/>
        <p:txBody>
          <a:bodyPr/>
          <a:lstStyle/>
          <a:p>
            <a:r>
              <a:rPr lang="de-DE" sz="2800" dirty="0"/>
              <a:t>Definition von Kopfschutz</a:t>
            </a:r>
            <a:endParaRPr lang="de-DE" dirty="0"/>
          </a:p>
        </p:txBody>
      </p:sp>
      <p:sp>
        <p:nvSpPr>
          <p:cNvPr id="2" name="Inhaltsplatzhalter 1">
            <a:extLst>
              <a:ext uri="{FF2B5EF4-FFF2-40B4-BE49-F238E27FC236}">
                <a16:creationId xmlns:a16="http://schemas.microsoft.com/office/drawing/2014/main" id="{10087208-A21B-D0E3-699D-F34A6CD752A3}"/>
              </a:ext>
            </a:extLst>
          </p:cNvPr>
          <p:cNvSpPr>
            <a:spLocks noGrp="1"/>
          </p:cNvSpPr>
          <p:nvPr>
            <p:ph sz="quarter" idx="19"/>
          </p:nvPr>
        </p:nvSpPr>
        <p:spPr>
          <a:xfrm>
            <a:off x="527051" y="1601093"/>
            <a:ext cx="7358420" cy="4495434"/>
          </a:xfrm>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Ein Schutzhelm muss immer dann getragen werden, wenn Arbeiten ausgeführt werden, bei denen Gegenstände umfallen, herabfallen oder pendeln können. Außerdem in den Fällen, in denen Stoffe und Stoßverletzungen eine Gefahr darstellen (DIN EN 397).</a:t>
            </a:r>
          </a:p>
          <a:p>
            <a:pPr marL="342900" indent="-342900">
              <a:buClr>
                <a:schemeClr val="accent1"/>
              </a:buClr>
              <a:buFont typeface="Wingdings" panose="05000000000000000000" pitchFamily="2" charset="2"/>
              <a:buChar char="§"/>
            </a:pPr>
            <a:r>
              <a:rPr lang="de-DE" sz="2400" dirty="0">
                <a:solidFill>
                  <a:schemeClr val="bg1">
                    <a:lumMod val="50000"/>
                  </a:schemeClr>
                </a:solidFill>
              </a:rPr>
              <a:t>Industrie-Anstoßkappen gelten in dem Fall als Alternative, sofern der Kopf nur durch das selbstständige Anstoßen gegen Gegenstände verletzt werden kann. </a:t>
            </a:r>
          </a:p>
          <a:p>
            <a:endParaRPr lang="de-DE" dirty="0"/>
          </a:p>
        </p:txBody>
      </p:sp>
      <p:sp>
        <p:nvSpPr>
          <p:cNvPr id="4" name="Fußzeilenplatzhalter 3">
            <a:extLst>
              <a:ext uri="{FF2B5EF4-FFF2-40B4-BE49-F238E27FC236}">
                <a16:creationId xmlns:a16="http://schemas.microsoft.com/office/drawing/2014/main" id="{DD05CE55-CD8D-6727-9FE5-16C65FB3B40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D2FE180C-2080-B8FB-D961-1C9C70137805}"/>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A957221E-F740-067F-3FF0-0A6EA01A5640}"/>
              </a:ext>
            </a:extLst>
          </p:cNvPr>
          <p:cNvSpPr>
            <a:spLocks noGrp="1"/>
          </p:cNvSpPr>
          <p:nvPr>
            <p:ph type="body" sz="quarter" idx="18"/>
          </p:nvPr>
        </p:nvSpPr>
        <p:spPr/>
        <p:txBody>
          <a:bodyPr/>
          <a:lstStyle/>
          <a:p>
            <a:endParaRPr lang="de-DE"/>
          </a:p>
        </p:txBody>
      </p:sp>
      <p:pic>
        <p:nvPicPr>
          <p:cNvPr id="8" name="Bild 8">
            <a:extLst>
              <a:ext uri="{FF2B5EF4-FFF2-40B4-BE49-F238E27FC236}">
                <a16:creationId xmlns:a16="http://schemas.microsoft.com/office/drawing/2014/main" id="{568B8C04-2A8A-CA19-379A-4005C9E2F306}"/>
              </a:ext>
            </a:extLst>
          </p:cNvPr>
          <p:cNvPicPr>
            <a:picLocks noChangeAspect="1"/>
          </p:cNvPicPr>
          <p:nvPr/>
        </p:nvPicPr>
        <p:blipFill>
          <a:blip r:embed="rId2" cstate="print"/>
          <a:stretch>
            <a:fillRect/>
          </a:stretch>
        </p:blipFill>
        <p:spPr>
          <a:xfrm>
            <a:off x="8071958" y="1662384"/>
            <a:ext cx="2135808" cy="2192123"/>
          </a:xfrm>
          <a:prstGeom prst="rect">
            <a:avLst/>
          </a:prstGeom>
        </p:spPr>
      </p:pic>
      <p:pic>
        <p:nvPicPr>
          <p:cNvPr id="9" name="Bild 3">
            <a:extLst>
              <a:ext uri="{FF2B5EF4-FFF2-40B4-BE49-F238E27FC236}">
                <a16:creationId xmlns:a16="http://schemas.microsoft.com/office/drawing/2014/main" id="{2BF40C68-0DC2-71D2-C6D2-FC0051B82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8195" y="4053084"/>
            <a:ext cx="2132856" cy="2132856"/>
          </a:xfrm>
          <a:prstGeom prst="rect">
            <a:avLst/>
          </a:prstGeom>
        </p:spPr>
      </p:pic>
      <p:sp>
        <p:nvSpPr>
          <p:cNvPr id="10" name="Textfeld 1">
            <a:extLst>
              <a:ext uri="{FF2B5EF4-FFF2-40B4-BE49-F238E27FC236}">
                <a16:creationId xmlns:a16="http://schemas.microsoft.com/office/drawing/2014/main" id="{25AF8B2F-BF12-283D-854B-490F724A1987}"/>
              </a:ext>
            </a:extLst>
          </p:cNvPr>
          <p:cNvSpPr txBox="1"/>
          <p:nvPr/>
        </p:nvSpPr>
        <p:spPr>
          <a:xfrm>
            <a:off x="9399264" y="3716007"/>
            <a:ext cx="119157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
        <p:nvSpPr>
          <p:cNvPr id="11" name="Textfeld 1">
            <a:extLst>
              <a:ext uri="{FF2B5EF4-FFF2-40B4-BE49-F238E27FC236}">
                <a16:creationId xmlns:a16="http://schemas.microsoft.com/office/drawing/2014/main" id="{32D19F5E-5284-60B0-F43D-2E16705881CA}"/>
              </a:ext>
            </a:extLst>
          </p:cNvPr>
          <p:cNvSpPr txBox="1"/>
          <p:nvPr/>
        </p:nvSpPr>
        <p:spPr>
          <a:xfrm>
            <a:off x="9393721" y="6029721"/>
            <a:ext cx="119157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419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B34C577-6B2C-5818-5AE3-AEB42B7D50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4447" y="1683532"/>
            <a:ext cx="2476604" cy="3245915"/>
          </a:xfrm>
          <a:prstGeom prst="rect">
            <a:avLst/>
          </a:prstGeom>
          <a:effectLst>
            <a:softEdge rad="112522"/>
          </a:effectLst>
        </p:spPr>
      </p:pic>
      <p:sp>
        <p:nvSpPr>
          <p:cNvPr id="6" name="Titel 5">
            <a:extLst>
              <a:ext uri="{FF2B5EF4-FFF2-40B4-BE49-F238E27FC236}">
                <a16:creationId xmlns:a16="http://schemas.microsoft.com/office/drawing/2014/main" id="{9A3CDD1B-1204-1A30-A589-D87A4969AB6C}"/>
              </a:ext>
            </a:extLst>
          </p:cNvPr>
          <p:cNvSpPr>
            <a:spLocks noGrp="1"/>
          </p:cNvSpPr>
          <p:nvPr>
            <p:ph type="title"/>
          </p:nvPr>
        </p:nvSpPr>
        <p:spPr/>
        <p:txBody>
          <a:bodyPr/>
          <a:lstStyle/>
          <a:p>
            <a:r>
              <a:rPr lang="de-DE" dirty="0"/>
              <a:t>Anforderungen an Industrieschutzhelme</a:t>
            </a:r>
          </a:p>
        </p:txBody>
      </p:sp>
      <p:sp>
        <p:nvSpPr>
          <p:cNvPr id="2" name="Inhaltsplatzhalter 1">
            <a:extLst>
              <a:ext uri="{FF2B5EF4-FFF2-40B4-BE49-F238E27FC236}">
                <a16:creationId xmlns:a16="http://schemas.microsoft.com/office/drawing/2014/main" id="{7232C0F0-850E-504B-B55F-FDC475607413}"/>
              </a:ext>
            </a:extLst>
          </p:cNvPr>
          <p:cNvSpPr>
            <a:spLocks noGrp="1"/>
          </p:cNvSpPr>
          <p:nvPr>
            <p:ph sz="quarter" idx="19"/>
          </p:nvPr>
        </p:nvSpPr>
        <p:spPr/>
        <p:txBody>
          <a:bodyPr/>
          <a:lstStyle/>
          <a:p>
            <a:pPr marL="0" indent="0">
              <a:buNone/>
            </a:pPr>
            <a:r>
              <a:rPr lang="de-DE" altLang="de-DE" sz="2000" b="1" dirty="0">
                <a:solidFill>
                  <a:schemeClr val="bg1">
                    <a:lumMod val="50000"/>
                  </a:schemeClr>
                </a:solidFill>
              </a:rPr>
              <a:t>Die Grundanforderungen sind:</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Feuerbeständigkeit</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Stoßdämpfung</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Durchdringungsfestigkeit </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fester Sitz (ggf. zusätzlich durch Kinnriemen gesichert)</a:t>
            </a:r>
          </a:p>
          <a:p>
            <a:pPr marL="0" indent="0">
              <a:spcBef>
                <a:spcPts val="1200"/>
              </a:spcBef>
              <a:buFont typeface="Verdana" charset="0"/>
              <a:buNone/>
            </a:pPr>
            <a:r>
              <a:rPr lang="de-DE" altLang="de-DE" sz="2000" b="1" dirty="0">
                <a:solidFill>
                  <a:schemeClr val="bg1">
                    <a:lumMod val="50000"/>
                  </a:schemeClr>
                </a:solidFill>
              </a:rPr>
              <a:t>Die Zusatzanforderungen an Schutzhelme bei besonderen Einsätzen: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sehr niedrige Temperaturen bis -30 </a:t>
            </a:r>
            <a:r>
              <a:rPr lang="en-US" altLang="de-DE" sz="2000" dirty="0">
                <a:solidFill>
                  <a:schemeClr val="bg1">
                    <a:lumMod val="50000"/>
                  </a:schemeClr>
                </a:solidFill>
                <a:sym typeface="Symbol" charset="2"/>
              </a:rPr>
              <a:t></a:t>
            </a:r>
            <a:r>
              <a:rPr lang="de-DE" altLang="de-DE" sz="2000" dirty="0">
                <a:solidFill>
                  <a:schemeClr val="bg1">
                    <a:lumMod val="50000"/>
                  </a:schemeClr>
                </a:solidFill>
              </a:rPr>
              <a:t>C</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sehr hohe Temperaturen bis 150 </a:t>
            </a:r>
            <a:r>
              <a:rPr lang="en-US" altLang="de-DE" sz="2000" dirty="0">
                <a:solidFill>
                  <a:schemeClr val="bg1">
                    <a:lumMod val="50000"/>
                  </a:schemeClr>
                </a:solidFill>
                <a:sym typeface="Symbol" charset="2"/>
              </a:rPr>
              <a:t></a:t>
            </a:r>
            <a:r>
              <a:rPr lang="de-DE" altLang="de-DE" sz="2000" dirty="0">
                <a:solidFill>
                  <a:schemeClr val="bg1">
                    <a:lumMod val="50000"/>
                  </a:schemeClr>
                </a:solidFill>
              </a:rPr>
              <a:t>C</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Gefährdung durch Spritzer von geschmolzenem Metall</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Gefährdung durch seitliche Beanspruchung</a:t>
            </a:r>
            <a:endParaRPr lang="de-DE" sz="2000" dirty="0"/>
          </a:p>
        </p:txBody>
      </p:sp>
      <p:sp>
        <p:nvSpPr>
          <p:cNvPr id="4" name="Fußzeilenplatzhalter 3">
            <a:extLst>
              <a:ext uri="{FF2B5EF4-FFF2-40B4-BE49-F238E27FC236}">
                <a16:creationId xmlns:a16="http://schemas.microsoft.com/office/drawing/2014/main" id="{0B4DBEA4-CEF6-8B08-5DF2-F9705A227C5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AD281994-CAE1-85F0-52F6-0CEAF315D83B}"/>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3" name="Textplatzhalter 2">
            <a:extLst>
              <a:ext uri="{FF2B5EF4-FFF2-40B4-BE49-F238E27FC236}">
                <a16:creationId xmlns:a16="http://schemas.microsoft.com/office/drawing/2014/main" id="{95EB31EC-8D92-A640-B883-94E636C324F9}"/>
              </a:ext>
            </a:extLst>
          </p:cNvPr>
          <p:cNvSpPr>
            <a:spLocks noGrp="1"/>
          </p:cNvSpPr>
          <p:nvPr>
            <p:ph type="body" sz="quarter" idx="18"/>
          </p:nvPr>
        </p:nvSpPr>
        <p:spPr/>
        <p:txBody>
          <a:bodyPr/>
          <a:lstStyle/>
          <a:p>
            <a:endParaRPr lang="de-DE"/>
          </a:p>
        </p:txBody>
      </p:sp>
      <p:sp>
        <p:nvSpPr>
          <p:cNvPr id="9" name="Textfeld 1">
            <a:extLst>
              <a:ext uri="{FF2B5EF4-FFF2-40B4-BE49-F238E27FC236}">
                <a16:creationId xmlns:a16="http://schemas.microsoft.com/office/drawing/2014/main" id="{A13EFF47-5355-C3CE-EF7F-60BFCBD92FCB}"/>
              </a:ext>
            </a:extLst>
          </p:cNvPr>
          <p:cNvSpPr txBox="1"/>
          <p:nvPr/>
        </p:nvSpPr>
        <p:spPr>
          <a:xfrm>
            <a:off x="8591916" y="4652448"/>
            <a:ext cx="161913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a:t>
            </a:r>
            <a:r>
              <a:rPr lang="de-DE" sz="1200" dirty="0"/>
              <a:t>F</a:t>
            </a:r>
            <a:r>
              <a:rPr lang="de-DE" sz="1200"/>
              <a:t>otolia </a:t>
            </a:r>
            <a:r>
              <a:rPr lang="de-DE" sz="1200" dirty="0"/>
              <a:t>- 214413138</a:t>
            </a:r>
          </a:p>
        </p:txBody>
      </p:sp>
    </p:spTree>
    <p:extLst>
      <p:ext uri="{BB962C8B-B14F-4D97-AF65-F5344CB8AC3E}">
        <p14:creationId xmlns:p14="http://schemas.microsoft.com/office/powerpoint/2010/main" val="7899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5CD2730-F828-4154-F3AD-807E7D3C8154}"/>
              </a:ext>
            </a:extLst>
          </p:cNvPr>
          <p:cNvSpPr>
            <a:spLocks noGrp="1"/>
          </p:cNvSpPr>
          <p:nvPr>
            <p:ph type="title"/>
          </p:nvPr>
        </p:nvSpPr>
        <p:spPr/>
        <p:txBody>
          <a:bodyPr/>
          <a:lstStyle/>
          <a:p>
            <a:r>
              <a:rPr lang="de-DE" sz="2800"/>
              <a:t>Anforderungen an Industrie-Anstoßkappen</a:t>
            </a:r>
            <a:endParaRPr lang="de-DE" dirty="0"/>
          </a:p>
        </p:txBody>
      </p:sp>
      <p:sp>
        <p:nvSpPr>
          <p:cNvPr id="2" name="Inhaltsplatzhalter 1">
            <a:extLst>
              <a:ext uri="{FF2B5EF4-FFF2-40B4-BE49-F238E27FC236}">
                <a16:creationId xmlns:a16="http://schemas.microsoft.com/office/drawing/2014/main" id="{E8063088-EA89-D4EE-DDE5-20AF7CE80238}"/>
              </a:ext>
            </a:extLst>
          </p:cNvPr>
          <p:cNvSpPr>
            <a:spLocks noGrp="1"/>
          </p:cNvSpPr>
          <p:nvPr>
            <p:ph sz="quarter" idx="19"/>
          </p:nvPr>
        </p:nvSpPr>
        <p:spPr>
          <a:xfrm>
            <a:off x="527051" y="1601093"/>
            <a:ext cx="6804774" cy="4495434"/>
          </a:xfrm>
        </p:spPr>
        <p:txBody>
          <a:bodyPr/>
          <a:lstStyle/>
          <a:p>
            <a:pPr marL="0" indent="0">
              <a:buNone/>
            </a:pPr>
            <a:r>
              <a:rPr lang="de-DE" altLang="de-DE" sz="2400" b="1" dirty="0">
                <a:solidFill>
                  <a:schemeClr val="bg1">
                    <a:lumMod val="50000"/>
                  </a:schemeClr>
                </a:solidFill>
              </a:rPr>
              <a:t>Die Grundanforderungen sind:</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Stoßdämpfungsvermögen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Durchdringungsfestigkeit</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fester Sitz</a:t>
            </a:r>
          </a:p>
          <a:p>
            <a:endParaRPr lang="de-DE" altLang="de-DE" sz="2400" dirty="0">
              <a:solidFill>
                <a:schemeClr val="bg1">
                  <a:lumMod val="50000"/>
                </a:schemeClr>
              </a:solidFill>
            </a:endParaRPr>
          </a:p>
          <a:p>
            <a:pPr marL="0" indent="0">
              <a:buNone/>
            </a:pPr>
            <a:r>
              <a:rPr lang="de-DE" altLang="de-DE" sz="2400" b="1" dirty="0">
                <a:solidFill>
                  <a:schemeClr val="bg1">
                    <a:lumMod val="50000"/>
                  </a:schemeClr>
                </a:solidFill>
              </a:rPr>
              <a:t>Die Zusatzanforderungen an Anstoßkappen bei besonderen Einsätzen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sehr niedrige Temperaturen bis -30 </a:t>
            </a:r>
            <a:r>
              <a:rPr lang="en-US" altLang="de-DE" sz="2400" dirty="0">
                <a:solidFill>
                  <a:schemeClr val="bg1">
                    <a:lumMod val="50000"/>
                  </a:schemeClr>
                </a:solidFill>
                <a:sym typeface="Symbol" charset="2"/>
              </a:rPr>
              <a:t></a:t>
            </a:r>
            <a:r>
              <a:rPr lang="de-DE" altLang="de-DE" sz="2400" dirty="0">
                <a:solidFill>
                  <a:schemeClr val="bg1">
                    <a:lumMod val="50000"/>
                  </a:schemeClr>
                </a:solidFill>
              </a:rPr>
              <a:t>C</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Flammenbeständigkeit</a:t>
            </a:r>
            <a:endParaRPr lang="de-DE" dirty="0"/>
          </a:p>
        </p:txBody>
      </p:sp>
      <p:sp>
        <p:nvSpPr>
          <p:cNvPr id="4" name="Fußzeilenplatzhalter 3">
            <a:extLst>
              <a:ext uri="{FF2B5EF4-FFF2-40B4-BE49-F238E27FC236}">
                <a16:creationId xmlns:a16="http://schemas.microsoft.com/office/drawing/2014/main" id="{1BCF7AE5-C0AB-A135-3B6D-62E40B38B2D1}"/>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CE5C8790-D74E-47B2-B182-DD71BD9C71FA}"/>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3" name="Textplatzhalter 2">
            <a:extLst>
              <a:ext uri="{FF2B5EF4-FFF2-40B4-BE49-F238E27FC236}">
                <a16:creationId xmlns:a16="http://schemas.microsoft.com/office/drawing/2014/main" id="{FB8D0DD6-AABA-3328-197E-1AF6B8FF9FCC}"/>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854EE0F8-17BB-3B4C-562A-A4D5093AD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1825" y="1601093"/>
            <a:ext cx="2879226" cy="4316283"/>
          </a:xfrm>
          <a:prstGeom prst="rect">
            <a:avLst/>
          </a:prstGeom>
          <a:effectLst>
            <a:softEdge rad="112522"/>
          </a:effectLst>
        </p:spPr>
      </p:pic>
      <p:sp>
        <p:nvSpPr>
          <p:cNvPr id="9" name="Textfeld 1">
            <a:extLst>
              <a:ext uri="{FF2B5EF4-FFF2-40B4-BE49-F238E27FC236}">
                <a16:creationId xmlns:a16="http://schemas.microsoft.com/office/drawing/2014/main" id="{63055FAE-A82F-8D74-551E-BEBE2E902113}"/>
              </a:ext>
            </a:extLst>
          </p:cNvPr>
          <p:cNvSpPr txBox="1"/>
          <p:nvPr/>
        </p:nvSpPr>
        <p:spPr>
          <a:xfrm>
            <a:off x="8560052" y="5551553"/>
            <a:ext cx="1650999"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a:t>© Fotolia - 230455712</a:t>
            </a:r>
            <a:endParaRPr lang="de-DE" sz="1200" dirty="0"/>
          </a:p>
        </p:txBody>
      </p:sp>
    </p:spTree>
    <p:extLst>
      <p:ext uri="{BB962C8B-B14F-4D97-AF65-F5344CB8AC3E}">
        <p14:creationId xmlns:p14="http://schemas.microsoft.com/office/powerpoint/2010/main" val="200189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C9A36F9-63D0-BFC8-119E-087300955B20}"/>
              </a:ext>
            </a:extLst>
          </p:cNvPr>
          <p:cNvSpPr>
            <a:spLocks noGrp="1"/>
          </p:cNvSpPr>
          <p:nvPr>
            <p:ph type="title"/>
          </p:nvPr>
        </p:nvSpPr>
        <p:spPr/>
        <p:txBody>
          <a:bodyPr/>
          <a:lstStyle/>
          <a:p>
            <a:r>
              <a:rPr lang="de-DE" sz="2800" dirty="0"/>
              <a:t>Regeln zur sicheren Nutzung</a:t>
            </a:r>
            <a:endParaRPr lang="de-DE" dirty="0"/>
          </a:p>
        </p:txBody>
      </p:sp>
      <p:sp>
        <p:nvSpPr>
          <p:cNvPr id="2" name="Inhaltsplatzhalter 1">
            <a:extLst>
              <a:ext uri="{FF2B5EF4-FFF2-40B4-BE49-F238E27FC236}">
                <a16:creationId xmlns:a16="http://schemas.microsoft.com/office/drawing/2014/main" id="{BBEA6048-15B4-A893-2A44-7EBDDFAF4051}"/>
              </a:ext>
            </a:extLst>
          </p:cNvPr>
          <p:cNvSpPr>
            <a:spLocks noGrp="1"/>
          </p:cNvSpPr>
          <p:nvPr>
            <p:ph sz="quarter" idx="19"/>
          </p:nvPr>
        </p:nvSpPr>
        <p:spPr>
          <a:xfrm>
            <a:off x="527051" y="1601093"/>
            <a:ext cx="7092949" cy="4495434"/>
          </a:xfrm>
        </p:spPr>
        <p:txBody>
          <a:bodyPr/>
          <a:lstStyle/>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Nur Kopfschutz verwenden, der für die jeweilige Tätigkeit angewiesen ist. Im Regelfall einen Industrieschutzhelm mit Grundanforderungen tragen.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Zusätzliche PSA wie Gehörschutz, Schutzbrille oder Atemschutz muss für den jeweiligen Kopfschutz geeignet sein.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Die Herstellerinformationen zu Reinigung, Pflege und Hygiene beachten.</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Lösemittel, selbstklebende Etiketten, Klebemittel oder Anstrichstoffe nur anbringen, wenn der Hersteller dies erlaubt.</a:t>
            </a:r>
          </a:p>
          <a:p>
            <a:pPr marL="342900" indent="-342900">
              <a:buClr>
                <a:schemeClr val="accent1"/>
              </a:buClr>
              <a:buFont typeface="Wingdings" panose="05000000000000000000" pitchFamily="2" charset="2"/>
              <a:buChar char="§"/>
            </a:pPr>
            <a:r>
              <a:rPr lang="de-DE" altLang="de-DE" sz="2000" dirty="0">
                <a:solidFill>
                  <a:schemeClr val="bg1">
                    <a:lumMod val="50000"/>
                  </a:schemeClr>
                </a:solidFill>
              </a:rPr>
              <a:t>Das Gebotszeichen beachten: Schutzhelm benutzen.</a:t>
            </a:r>
            <a:endParaRPr lang="de-DE" sz="2000" dirty="0"/>
          </a:p>
        </p:txBody>
      </p:sp>
      <p:sp>
        <p:nvSpPr>
          <p:cNvPr id="4" name="Fußzeilenplatzhalter 3">
            <a:extLst>
              <a:ext uri="{FF2B5EF4-FFF2-40B4-BE49-F238E27FC236}">
                <a16:creationId xmlns:a16="http://schemas.microsoft.com/office/drawing/2014/main" id="{7671BB45-CD5E-9806-9FC9-8C6F10E00CF6}"/>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E962BBC0-FE81-F0B1-423D-B63C9CC73B34}"/>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3" name="Textplatzhalter 2">
            <a:extLst>
              <a:ext uri="{FF2B5EF4-FFF2-40B4-BE49-F238E27FC236}">
                <a16:creationId xmlns:a16="http://schemas.microsoft.com/office/drawing/2014/main" id="{6BB3AF70-3EE4-492A-F386-50E567819286}"/>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489EDB54-DFBF-03DD-63F8-5EC22141DC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6621" y="1168222"/>
            <a:ext cx="2322004" cy="2887034"/>
          </a:xfrm>
          <a:prstGeom prst="rect">
            <a:avLst/>
          </a:prstGeom>
        </p:spPr>
      </p:pic>
      <p:pic>
        <p:nvPicPr>
          <p:cNvPr id="9" name="Bild 6">
            <a:extLst>
              <a:ext uri="{FF2B5EF4-FFF2-40B4-BE49-F238E27FC236}">
                <a16:creationId xmlns:a16="http://schemas.microsoft.com/office/drawing/2014/main" id="{DD664D09-A613-7D3C-5A87-79887A7BFA09}"/>
              </a:ext>
            </a:extLst>
          </p:cNvPr>
          <p:cNvPicPr>
            <a:picLocks noChangeAspect="1"/>
          </p:cNvPicPr>
          <p:nvPr/>
        </p:nvPicPr>
        <p:blipFill>
          <a:blip r:embed="rId3" cstate="print"/>
          <a:stretch>
            <a:fillRect/>
          </a:stretch>
        </p:blipFill>
        <p:spPr>
          <a:xfrm>
            <a:off x="8238482" y="4164099"/>
            <a:ext cx="1823988" cy="1872081"/>
          </a:xfrm>
          <a:prstGeom prst="rect">
            <a:avLst/>
          </a:prstGeom>
        </p:spPr>
      </p:pic>
      <p:sp>
        <p:nvSpPr>
          <p:cNvPr id="10" name="Textfeld 1">
            <a:extLst>
              <a:ext uri="{FF2B5EF4-FFF2-40B4-BE49-F238E27FC236}">
                <a16:creationId xmlns:a16="http://schemas.microsoft.com/office/drawing/2014/main" id="{61A11D7E-DEBA-A313-17D1-E4E66CBF966D}"/>
              </a:ext>
            </a:extLst>
          </p:cNvPr>
          <p:cNvSpPr txBox="1"/>
          <p:nvPr/>
        </p:nvSpPr>
        <p:spPr>
          <a:xfrm>
            <a:off x="8412775" y="3848810"/>
            <a:ext cx="1649695"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- 56075405</a:t>
            </a:r>
          </a:p>
        </p:txBody>
      </p:sp>
      <p:sp>
        <p:nvSpPr>
          <p:cNvPr id="11" name="Textfeld 1">
            <a:extLst>
              <a:ext uri="{FF2B5EF4-FFF2-40B4-BE49-F238E27FC236}">
                <a16:creationId xmlns:a16="http://schemas.microsoft.com/office/drawing/2014/main" id="{0F10E2AC-B3D9-F10C-FC9F-A68D187156DA}"/>
              </a:ext>
            </a:extLst>
          </p:cNvPr>
          <p:cNvSpPr txBox="1"/>
          <p:nvPr/>
        </p:nvSpPr>
        <p:spPr>
          <a:xfrm>
            <a:off x="8765447" y="6033865"/>
            <a:ext cx="1445604"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Holger Kück</a:t>
            </a:r>
          </a:p>
        </p:txBody>
      </p:sp>
    </p:spTree>
    <p:extLst>
      <p:ext uri="{BB962C8B-B14F-4D97-AF65-F5344CB8AC3E}">
        <p14:creationId xmlns:p14="http://schemas.microsoft.com/office/powerpoint/2010/main" val="247227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2E8D378-D8F2-9BAA-E04C-DD7F200AFD1F}"/>
              </a:ext>
            </a:extLst>
          </p:cNvPr>
          <p:cNvSpPr>
            <a:spLocks noGrp="1"/>
          </p:cNvSpPr>
          <p:nvPr>
            <p:ph type="title"/>
          </p:nvPr>
        </p:nvSpPr>
        <p:spPr/>
        <p:txBody>
          <a:bodyPr/>
          <a:lstStyle/>
          <a:p>
            <a:r>
              <a:rPr lang="de-DE" sz="2800" dirty="0"/>
              <a:t>Regeln zur sicheren Nutzung</a:t>
            </a:r>
            <a:endParaRPr lang="de-DE" dirty="0"/>
          </a:p>
        </p:txBody>
      </p:sp>
      <p:sp>
        <p:nvSpPr>
          <p:cNvPr id="2" name="Inhaltsplatzhalter 1">
            <a:extLst>
              <a:ext uri="{FF2B5EF4-FFF2-40B4-BE49-F238E27FC236}">
                <a16:creationId xmlns:a16="http://schemas.microsoft.com/office/drawing/2014/main" id="{44222D71-780F-8215-25A0-B84CCC0BB20F}"/>
              </a:ext>
            </a:extLst>
          </p:cNvPr>
          <p:cNvSpPr>
            <a:spLocks noGrp="1"/>
          </p:cNvSpPr>
          <p:nvPr>
            <p:ph sz="quarter" idx="19"/>
          </p:nvPr>
        </p:nvSpPr>
        <p:spPr/>
        <p:txBody>
          <a:bodyPr/>
          <a:lstStyle/>
          <a:p>
            <a:pPr marL="0" indent="0">
              <a:spcBef>
                <a:spcPct val="50000"/>
              </a:spcBef>
              <a:buNone/>
            </a:pPr>
            <a:r>
              <a:rPr lang="de-DE" altLang="de-DE" sz="2400" b="1" dirty="0">
                <a:solidFill>
                  <a:schemeClr val="bg1">
                    <a:lumMod val="50000"/>
                  </a:schemeClr>
                </a:solidFill>
              </a:rPr>
              <a:t>Industrieschutzhelm</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Nur passende Helme verwenden.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Tragebänder müssen unmittelbar auf dem Kopf aufliegen.</a:t>
            </a:r>
          </a:p>
          <a:p>
            <a:pPr marL="342900" indent="-342900">
              <a:buClr>
                <a:schemeClr val="accent1"/>
              </a:buClr>
              <a:buFont typeface="Wingdings" panose="05000000000000000000" pitchFamily="2" charset="2"/>
              <a:buChar char="§"/>
            </a:pPr>
            <a:r>
              <a:rPr lang="de-DE" altLang="de-DE" sz="2400" dirty="0" err="1">
                <a:solidFill>
                  <a:schemeClr val="bg1">
                    <a:lumMod val="50000"/>
                  </a:schemeClr>
                </a:solidFill>
              </a:rPr>
              <a:t>Kopfband</a:t>
            </a:r>
            <a:r>
              <a:rPr lang="de-DE" altLang="de-DE" sz="2400" dirty="0">
                <a:solidFill>
                  <a:schemeClr val="bg1">
                    <a:lumMod val="50000"/>
                  </a:schemeClr>
                </a:solidFill>
              </a:rPr>
              <a:t> soll am Kopf anliegen, aber nicht drücken.</a:t>
            </a:r>
          </a:p>
          <a:p>
            <a:pPr>
              <a:spcBef>
                <a:spcPct val="50000"/>
              </a:spcBef>
              <a:buFont typeface="Verdana" charset="0"/>
              <a:buNone/>
            </a:pPr>
            <a:r>
              <a:rPr lang="de-DE" altLang="de-DE" sz="2400" b="1" dirty="0">
                <a:solidFill>
                  <a:schemeClr val="bg1">
                    <a:lumMod val="50000"/>
                  </a:schemeClr>
                </a:solidFill>
              </a:rPr>
              <a:t>Industrie-Anstoßkappen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Ersetzen keinen Industrie-Schutzhelm.</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Bieten keinen Schutz vor fallenden, wegfliegenden, geworfenen oder sich bewegenden, hängenden Lasten.</a:t>
            </a:r>
            <a:endParaRPr lang="de-DE" dirty="0"/>
          </a:p>
        </p:txBody>
      </p:sp>
      <p:sp>
        <p:nvSpPr>
          <p:cNvPr id="4" name="Fußzeilenplatzhalter 3">
            <a:extLst>
              <a:ext uri="{FF2B5EF4-FFF2-40B4-BE49-F238E27FC236}">
                <a16:creationId xmlns:a16="http://schemas.microsoft.com/office/drawing/2014/main" id="{9341B672-5125-8006-435B-E585AFF7638D}"/>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B5ADF34F-F5B6-512B-10BA-0D6C1225F7DE}"/>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2389D0F6-F9A7-6B60-BC19-FE29E922391C}"/>
              </a:ext>
            </a:extLst>
          </p:cNvPr>
          <p:cNvSpPr>
            <a:spLocks noGrp="1"/>
          </p:cNvSpPr>
          <p:nvPr>
            <p:ph type="body" sz="quarter" idx="18"/>
          </p:nvPr>
        </p:nvSpPr>
        <p:spPr/>
        <p:txBody>
          <a:bodyPr/>
          <a:lstStyle/>
          <a:p>
            <a:endParaRPr lang="de-DE"/>
          </a:p>
        </p:txBody>
      </p:sp>
      <p:pic>
        <p:nvPicPr>
          <p:cNvPr id="8" name="Grafik 7">
            <a:extLst>
              <a:ext uri="{FF2B5EF4-FFF2-40B4-BE49-F238E27FC236}">
                <a16:creationId xmlns:a16="http://schemas.microsoft.com/office/drawing/2014/main" id="{866B1DB6-2291-CC76-8EFB-0EFF67B4E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85" y="1601093"/>
            <a:ext cx="2844966" cy="3774274"/>
          </a:xfrm>
          <a:prstGeom prst="rect">
            <a:avLst/>
          </a:prstGeom>
        </p:spPr>
      </p:pic>
      <p:sp>
        <p:nvSpPr>
          <p:cNvPr id="9" name="Textfeld 1">
            <a:extLst>
              <a:ext uri="{FF2B5EF4-FFF2-40B4-BE49-F238E27FC236}">
                <a16:creationId xmlns:a16="http://schemas.microsoft.com/office/drawing/2014/main" id="{372CB721-274A-8120-3FA5-556DD8538562}"/>
              </a:ext>
            </a:extLst>
          </p:cNvPr>
          <p:cNvSpPr txBox="1"/>
          <p:nvPr/>
        </p:nvSpPr>
        <p:spPr>
          <a:xfrm>
            <a:off x="8801133" y="5297462"/>
            <a:ext cx="1691574"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t>© Fotolia - 134221084</a:t>
            </a:r>
          </a:p>
        </p:txBody>
      </p:sp>
    </p:spTree>
    <p:extLst>
      <p:ext uri="{BB962C8B-B14F-4D97-AF65-F5344CB8AC3E}">
        <p14:creationId xmlns:p14="http://schemas.microsoft.com/office/powerpoint/2010/main" val="312606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50EC6B5-9F9F-8041-69EF-C6DAE757066E}"/>
              </a:ext>
            </a:extLst>
          </p:cNvPr>
          <p:cNvSpPr>
            <a:spLocks noGrp="1"/>
          </p:cNvSpPr>
          <p:nvPr>
            <p:ph sz="quarter" idx="22"/>
          </p:nvPr>
        </p:nvSpPr>
        <p:spPr/>
        <p:txBody>
          <a:bodyPr vert="horz" lIns="0" tIns="0" rIns="0" bIns="0" rtlCol="0">
            <a:normAutofit/>
          </a:bodyPr>
          <a:lstStyle/>
          <a:p>
            <a:pPr marL="342900" indent="-342900">
              <a:buClr>
                <a:schemeClr val="accent1"/>
              </a:buClr>
              <a:buFont typeface="Wingdings" panose="05000000000000000000" pitchFamily="2" charset="2"/>
              <a:buChar char="§"/>
            </a:pPr>
            <a:r>
              <a:rPr lang="de-DE" altLang="de-DE" sz="2200"/>
              <a:t>Helme nicht auf die Hutablage in Fahrzeugen legen. Starkes Bremsen führt dazu, dass Gegenstände von der Hutablage fliegen und Insassen treffen können.</a:t>
            </a:r>
          </a:p>
          <a:p>
            <a:pPr marL="342900" indent="-342900">
              <a:buClr>
                <a:schemeClr val="accent1"/>
              </a:buClr>
              <a:buFont typeface="Wingdings" panose="05000000000000000000" pitchFamily="2" charset="2"/>
              <a:buChar char="§"/>
            </a:pPr>
            <a:r>
              <a:rPr lang="de-DE" altLang="de-DE" sz="2200"/>
              <a:t>Schutzhelme oder Anstoßkappen wurden nicht als Sitzgelegenheiten konzipiert.</a:t>
            </a:r>
          </a:p>
          <a:p>
            <a:pPr marL="342900" indent="-342900">
              <a:buClr>
                <a:schemeClr val="accent1"/>
              </a:buClr>
              <a:buFont typeface="Wingdings" panose="05000000000000000000" pitchFamily="2" charset="2"/>
              <a:buChar char="§"/>
            </a:pPr>
            <a:r>
              <a:rPr lang="de-DE" sz="2200"/>
              <a:t>Nach jeder Benutzung sollte der Helm kurz sauber gemacht werden. </a:t>
            </a:r>
            <a:endParaRPr lang="de-DE" altLang="de-DE" sz="2200"/>
          </a:p>
          <a:p>
            <a:pPr marL="342900" indent="-342900">
              <a:buClr>
                <a:schemeClr val="accent1"/>
              </a:buClr>
              <a:buFont typeface="Wingdings" panose="05000000000000000000" pitchFamily="2" charset="2"/>
              <a:buChar char="§"/>
            </a:pPr>
            <a:r>
              <a:rPr lang="de-DE" altLang="de-DE" sz="2200"/>
              <a:t>Zusätzliche Lüftungslöcher verringern die Aufprallenergie, die der Kopfschutz aufnehmen kann, und sind daher verboten.</a:t>
            </a:r>
            <a:endParaRPr lang="de-DE" sz="2200"/>
          </a:p>
        </p:txBody>
      </p:sp>
      <p:pic>
        <p:nvPicPr>
          <p:cNvPr id="8" name="Grafik 7">
            <a:extLst>
              <a:ext uri="{FF2B5EF4-FFF2-40B4-BE49-F238E27FC236}">
                <a16:creationId xmlns:a16="http://schemas.microsoft.com/office/drawing/2014/main" id="{33B9C63F-7521-D47A-6BDF-C6DC92FC84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7039" y="1601093"/>
            <a:ext cx="3461485" cy="4495434"/>
          </a:xfrm>
          <a:prstGeom prst="rect">
            <a:avLst/>
          </a:prstGeom>
          <a:noFill/>
          <a:effectLst>
            <a:softEdge rad="112522"/>
          </a:effectLst>
        </p:spPr>
      </p:pic>
      <p:sp>
        <p:nvSpPr>
          <p:cNvPr id="14" name="Footer Placeholder 3">
            <a:extLst>
              <a:ext uri="{FF2B5EF4-FFF2-40B4-BE49-F238E27FC236}">
                <a16:creationId xmlns:a16="http://schemas.microsoft.com/office/drawing/2014/main" id="{A8F7C929-C012-3ED1-1DB2-A1F87FBEE4AD}"/>
              </a:ext>
            </a:extLst>
          </p:cNvPr>
          <p:cNvSpPr>
            <a:spLocks noGrp="1"/>
          </p:cNvSpPr>
          <p:nvPr>
            <p:ph type="ftr" sz="quarter" idx="24"/>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6320632A-3C2D-FE91-3E80-5A8886B972DA}"/>
              </a:ext>
            </a:extLst>
          </p:cNvPr>
          <p:cNvSpPr>
            <a:spLocks noGrp="1"/>
          </p:cNvSpPr>
          <p:nvPr>
            <p:ph type="sldNum" sz="quarter" idx="25"/>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7</a:t>
            </a:fld>
            <a:endParaRPr lang="de-DE"/>
          </a:p>
        </p:txBody>
      </p:sp>
      <p:sp>
        <p:nvSpPr>
          <p:cNvPr id="6" name="Titel 5">
            <a:extLst>
              <a:ext uri="{FF2B5EF4-FFF2-40B4-BE49-F238E27FC236}">
                <a16:creationId xmlns:a16="http://schemas.microsoft.com/office/drawing/2014/main" id="{03150381-A1B6-BFE9-9A48-3C87E8FFA84C}"/>
              </a:ext>
            </a:extLst>
          </p:cNvPr>
          <p:cNvSpPr>
            <a:spLocks noGrp="1"/>
          </p:cNvSpPr>
          <p:nvPr>
            <p:ph type="title"/>
          </p:nvPr>
        </p:nvSpPr>
        <p:spPr>
          <a:xfrm>
            <a:off x="525600" y="673200"/>
            <a:ext cx="9121320" cy="360000"/>
          </a:xfrm>
        </p:spPr>
        <p:txBody>
          <a:bodyPr vert="horz" lIns="0" tIns="0" rIns="0" bIns="0" rtlCol="0" anchor="t" anchorCtr="0">
            <a:normAutofit/>
          </a:bodyPr>
          <a:lstStyle/>
          <a:p>
            <a:r>
              <a:rPr lang="de-DE" b="0" kern="1200" cap="all" baseline="0">
                <a:latin typeface="+mj-lt"/>
                <a:ea typeface="+mj-ea"/>
                <a:cs typeface="+mj-cs"/>
              </a:rPr>
              <a:t>Lagerung und Pflege</a:t>
            </a:r>
          </a:p>
        </p:txBody>
      </p:sp>
      <p:sp>
        <p:nvSpPr>
          <p:cNvPr id="9" name="Textfeld 1">
            <a:extLst>
              <a:ext uri="{FF2B5EF4-FFF2-40B4-BE49-F238E27FC236}">
                <a16:creationId xmlns:a16="http://schemas.microsoft.com/office/drawing/2014/main" id="{B39CC5DA-5852-B93F-0855-46C950CA66A1}"/>
              </a:ext>
            </a:extLst>
          </p:cNvPr>
          <p:cNvSpPr txBox="1"/>
          <p:nvPr/>
        </p:nvSpPr>
        <p:spPr bwMode="gray">
          <a:xfrm>
            <a:off x="7478458" y="5736527"/>
            <a:ext cx="1766026" cy="360000"/>
          </a:xfrm>
          <a:prstGeom prst="rect">
            <a:avLst/>
          </a:prstGeom>
        </p:spPr>
        <p:txBody>
          <a:bodyPr vert="horz" lIns="0" tIns="0" rIns="0" bIns="0" rtlCol="0">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lnSpc>
                <a:spcPct val="90000"/>
              </a:lnSpc>
              <a:spcAft>
                <a:spcPts val="600"/>
              </a:spcAft>
            </a:pPr>
            <a:r>
              <a:rPr lang="de-DE" sz="1400" dirty="0">
                <a:solidFill>
                  <a:schemeClr val="tx2"/>
                </a:solidFill>
                <a:latin typeface="Calibri" panose="020F0502020204030204" pitchFamily="34" charset="0"/>
              </a:rPr>
              <a:t>© Fotolia - 139449102</a:t>
            </a:r>
          </a:p>
        </p:txBody>
      </p:sp>
    </p:spTree>
    <p:extLst>
      <p:ext uri="{BB962C8B-B14F-4D97-AF65-F5344CB8AC3E}">
        <p14:creationId xmlns:p14="http://schemas.microsoft.com/office/powerpoint/2010/main" val="20280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C6F2B-1E87-BB62-6C70-385A1631AE1D}"/>
              </a:ext>
            </a:extLst>
          </p:cNvPr>
          <p:cNvSpPr>
            <a:spLocks noGrp="1"/>
          </p:cNvSpPr>
          <p:nvPr>
            <p:ph type="title"/>
          </p:nvPr>
        </p:nvSpPr>
        <p:spPr/>
        <p:txBody>
          <a:bodyPr/>
          <a:lstStyle/>
          <a:p>
            <a:r>
              <a:rPr lang="de-DE" sz="2800" dirty="0"/>
              <a:t>Gebrauchsdauer von Helmen</a:t>
            </a:r>
            <a:endParaRPr lang="de-DE" dirty="0"/>
          </a:p>
        </p:txBody>
      </p:sp>
      <p:sp>
        <p:nvSpPr>
          <p:cNvPr id="3" name="Inhaltsplatzhalter 2">
            <a:extLst>
              <a:ext uri="{FF2B5EF4-FFF2-40B4-BE49-F238E27FC236}">
                <a16:creationId xmlns:a16="http://schemas.microsoft.com/office/drawing/2014/main" id="{0569F113-8C39-B847-800E-A600CEA043E3}"/>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solidFill>
                  <a:schemeClr val="bg1">
                    <a:lumMod val="50000"/>
                  </a:schemeClr>
                </a:solidFill>
              </a:rPr>
              <a:t>Wichtige Hinweise wie das Herstellungsdatum, Typ,</a:t>
            </a:r>
            <a:br>
              <a:rPr lang="de-DE" sz="2400" dirty="0">
                <a:solidFill>
                  <a:schemeClr val="bg1">
                    <a:lumMod val="50000"/>
                  </a:schemeClr>
                </a:solidFill>
              </a:rPr>
            </a:br>
            <a:r>
              <a:rPr lang="de-DE" sz="2400" dirty="0">
                <a:solidFill>
                  <a:schemeClr val="bg1">
                    <a:lumMod val="50000"/>
                  </a:schemeClr>
                </a:solidFill>
              </a:rPr>
              <a:t>Hersteller, Größe etc. stehen in aller Regel an der</a:t>
            </a:r>
            <a:br>
              <a:rPr lang="de-DE" sz="2400" dirty="0">
                <a:solidFill>
                  <a:schemeClr val="bg1">
                    <a:lumMod val="50000"/>
                  </a:schemeClr>
                </a:solidFill>
              </a:rPr>
            </a:br>
            <a:r>
              <a:rPr lang="de-DE" sz="2400" dirty="0">
                <a:solidFill>
                  <a:schemeClr val="bg1">
                    <a:lumMod val="50000"/>
                  </a:schemeClr>
                </a:solidFill>
              </a:rPr>
              <a:t>Unterseite des Helmschildes. </a:t>
            </a:r>
          </a:p>
          <a:p>
            <a:pPr marL="342900" indent="-342900">
              <a:buClr>
                <a:schemeClr val="accent1"/>
              </a:buClr>
              <a:buFont typeface="Wingdings" panose="05000000000000000000" pitchFamily="2" charset="2"/>
              <a:buChar char="§"/>
            </a:pPr>
            <a:r>
              <a:rPr lang="de-DE" sz="2400" dirty="0">
                <a:solidFill>
                  <a:schemeClr val="bg1">
                    <a:lumMod val="50000"/>
                  </a:schemeClr>
                </a:solidFill>
              </a:rPr>
              <a:t>Grobe Richtwerte:</a:t>
            </a:r>
            <a:br>
              <a:rPr lang="de-DE" sz="2400" dirty="0">
                <a:solidFill>
                  <a:schemeClr val="bg1">
                    <a:lumMod val="50000"/>
                  </a:schemeClr>
                </a:solidFill>
              </a:rPr>
            </a:br>
            <a:r>
              <a:rPr lang="de-DE" sz="2400" dirty="0">
                <a:solidFill>
                  <a:schemeClr val="bg1">
                    <a:lumMod val="50000"/>
                  </a:schemeClr>
                </a:solidFill>
              </a:rPr>
              <a:t>Bei Helmen aus </a:t>
            </a:r>
            <a:r>
              <a:rPr lang="de-DE" sz="2400" b="1" dirty="0">
                <a:solidFill>
                  <a:schemeClr val="bg1">
                    <a:lumMod val="50000"/>
                  </a:schemeClr>
                </a:solidFill>
              </a:rPr>
              <a:t>thermoplastischen</a:t>
            </a:r>
            <a:r>
              <a:rPr lang="de-DE" sz="2400" dirty="0">
                <a:solidFill>
                  <a:schemeClr val="bg1">
                    <a:lumMod val="50000"/>
                  </a:schemeClr>
                </a:solidFill>
              </a:rPr>
              <a:t> Kunststoffen </a:t>
            </a:r>
            <a:br>
              <a:rPr lang="de-DE" sz="2400" dirty="0">
                <a:solidFill>
                  <a:schemeClr val="bg1">
                    <a:lumMod val="50000"/>
                  </a:schemeClr>
                </a:solidFill>
              </a:rPr>
            </a:br>
            <a:r>
              <a:rPr lang="de-DE" sz="2400" dirty="0">
                <a:solidFill>
                  <a:schemeClr val="bg1">
                    <a:lumMod val="50000"/>
                  </a:schemeClr>
                </a:solidFill>
              </a:rPr>
              <a:t>beträgt die Lebensdauer bis zu </a:t>
            </a:r>
            <a:r>
              <a:rPr lang="de-DE" sz="2400" b="1" dirty="0">
                <a:solidFill>
                  <a:schemeClr val="bg1">
                    <a:lumMod val="50000"/>
                  </a:schemeClr>
                </a:solidFill>
              </a:rPr>
              <a:t>4 Jahren </a:t>
            </a:r>
            <a:r>
              <a:rPr lang="de-DE" sz="2400" dirty="0">
                <a:solidFill>
                  <a:schemeClr val="bg1">
                    <a:lumMod val="50000"/>
                  </a:schemeClr>
                </a:solidFill>
              </a:rPr>
              <a:t>und</a:t>
            </a:r>
            <a:br>
              <a:rPr lang="de-DE" sz="2400" dirty="0">
                <a:solidFill>
                  <a:schemeClr val="bg1">
                    <a:lumMod val="50000"/>
                  </a:schemeClr>
                </a:solidFill>
              </a:rPr>
            </a:br>
            <a:r>
              <a:rPr lang="de-DE" sz="2400" dirty="0">
                <a:solidFill>
                  <a:schemeClr val="bg1">
                    <a:lumMod val="50000"/>
                  </a:schemeClr>
                </a:solidFill>
              </a:rPr>
              <a:t>bei Helmen aus </a:t>
            </a:r>
            <a:r>
              <a:rPr lang="de-DE" sz="2400" b="1" dirty="0">
                <a:solidFill>
                  <a:schemeClr val="bg1">
                    <a:lumMod val="50000"/>
                  </a:schemeClr>
                </a:solidFill>
              </a:rPr>
              <a:t>duroplastischen</a:t>
            </a:r>
            <a:r>
              <a:rPr lang="de-DE" sz="2400" dirty="0">
                <a:solidFill>
                  <a:schemeClr val="bg1">
                    <a:lumMod val="50000"/>
                  </a:schemeClr>
                </a:solidFill>
              </a:rPr>
              <a:t> Kunststoffen bis zu </a:t>
            </a:r>
            <a:r>
              <a:rPr lang="de-DE" sz="2400" b="1" dirty="0">
                <a:solidFill>
                  <a:schemeClr val="bg1">
                    <a:lumMod val="50000"/>
                  </a:schemeClr>
                </a:solidFill>
              </a:rPr>
              <a:t>8 Jahren.</a:t>
            </a:r>
            <a:endParaRPr lang="de-DE" dirty="0"/>
          </a:p>
        </p:txBody>
      </p:sp>
      <p:sp>
        <p:nvSpPr>
          <p:cNvPr id="4" name="Fußzeilenplatzhalter 3">
            <a:extLst>
              <a:ext uri="{FF2B5EF4-FFF2-40B4-BE49-F238E27FC236}">
                <a16:creationId xmlns:a16="http://schemas.microsoft.com/office/drawing/2014/main" id="{0EEA9763-1640-39DF-C851-F3997C58FB5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A6B6995-1FFE-B089-B15A-5C559DC8E399}"/>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extplatzhalter 6">
            <a:extLst>
              <a:ext uri="{FF2B5EF4-FFF2-40B4-BE49-F238E27FC236}">
                <a16:creationId xmlns:a16="http://schemas.microsoft.com/office/drawing/2014/main" id="{EF46436A-F948-0784-9142-38919C27586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1617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DE24C-5758-2257-E172-32CAB4DDE57B}"/>
              </a:ext>
            </a:extLst>
          </p:cNvPr>
          <p:cNvSpPr>
            <a:spLocks noGrp="1"/>
          </p:cNvSpPr>
          <p:nvPr>
            <p:ph type="title"/>
          </p:nvPr>
        </p:nvSpPr>
        <p:spPr/>
        <p:txBody>
          <a:bodyPr/>
          <a:lstStyle/>
          <a:p>
            <a:r>
              <a:rPr lang="de-DE" sz="2800" dirty="0"/>
              <a:t>So kannst du deinen Helm testen</a:t>
            </a:r>
            <a:endParaRPr lang="de-DE" dirty="0"/>
          </a:p>
        </p:txBody>
      </p:sp>
      <p:sp>
        <p:nvSpPr>
          <p:cNvPr id="3" name="Inhaltsplatzhalter 2">
            <a:extLst>
              <a:ext uri="{FF2B5EF4-FFF2-40B4-BE49-F238E27FC236}">
                <a16:creationId xmlns:a16="http://schemas.microsoft.com/office/drawing/2014/main" id="{7ABCC191-A3B6-7D62-ECE2-CBCB9CD28BBC}"/>
              </a:ext>
            </a:extLst>
          </p:cNvPr>
          <p:cNvSpPr>
            <a:spLocks noGrp="1"/>
          </p:cNvSpPr>
          <p:nvPr>
            <p:ph sz="quarter" idx="19"/>
          </p:nvPr>
        </p:nvSpPr>
        <p:spPr/>
        <p:txBody>
          <a:bodyPr/>
          <a:lstStyle/>
          <a:p>
            <a:pPr marL="0" indent="0">
              <a:buNone/>
            </a:pPr>
            <a:r>
              <a:rPr lang="de-DE" altLang="de-DE" sz="2400" dirty="0">
                <a:solidFill>
                  <a:schemeClr val="bg1">
                    <a:lumMod val="50000"/>
                  </a:schemeClr>
                </a:solidFill>
              </a:rPr>
              <a:t>Bei Helmen aus thermoplastischem Kunststoff</a:t>
            </a:r>
            <a:br>
              <a:rPr lang="de-DE" altLang="de-DE" sz="2400" dirty="0">
                <a:solidFill>
                  <a:schemeClr val="bg1">
                    <a:lumMod val="50000"/>
                  </a:schemeClr>
                </a:solidFill>
              </a:rPr>
            </a:br>
            <a:r>
              <a:rPr lang="de-DE" altLang="de-DE" sz="2400" dirty="0">
                <a:solidFill>
                  <a:schemeClr val="bg1">
                    <a:lumMod val="50000"/>
                  </a:schemeClr>
                </a:solidFill>
              </a:rPr>
              <a:t>wird der „Knacktest“ empfohlen, um eine Alterung festzustellen: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Die Helmschale seitlich leicht eindrücken</a:t>
            </a:r>
            <a:br>
              <a:rPr lang="de-DE" altLang="de-DE" sz="2400" dirty="0">
                <a:solidFill>
                  <a:schemeClr val="bg1">
                    <a:lumMod val="50000"/>
                  </a:schemeClr>
                </a:solidFill>
              </a:rPr>
            </a:br>
            <a:r>
              <a:rPr lang="de-DE" altLang="de-DE" sz="2400" dirty="0">
                <a:solidFill>
                  <a:schemeClr val="bg1">
                    <a:lumMod val="50000"/>
                  </a:schemeClr>
                </a:solidFill>
              </a:rPr>
              <a:t>bzw. den Schirm leicht verbiegen.</a:t>
            </a:r>
          </a:p>
          <a:p>
            <a:pPr marL="342900" indent="-342900">
              <a:buClr>
                <a:schemeClr val="accent1"/>
              </a:buClr>
              <a:buFont typeface="Wingdings" panose="05000000000000000000" pitchFamily="2" charset="2"/>
              <a:buChar char="§"/>
            </a:pPr>
            <a:r>
              <a:rPr lang="de-DE" altLang="de-DE" sz="2400" dirty="0">
                <a:solidFill>
                  <a:schemeClr val="bg1">
                    <a:lumMod val="50000"/>
                  </a:schemeClr>
                </a:solidFill>
              </a:rPr>
              <a:t>Sind bei aufgelegtem Ohr Knister- oder Knackgeräusche zu hören,</a:t>
            </a:r>
            <a:br>
              <a:rPr lang="de-DE" altLang="de-DE" sz="2400" dirty="0">
                <a:solidFill>
                  <a:schemeClr val="bg1">
                    <a:lumMod val="50000"/>
                  </a:schemeClr>
                </a:solidFill>
              </a:rPr>
            </a:br>
            <a:r>
              <a:rPr lang="de-DE" altLang="de-DE" sz="2400" dirty="0">
                <a:solidFill>
                  <a:schemeClr val="bg1">
                    <a:lumMod val="50000"/>
                  </a:schemeClr>
                </a:solidFill>
              </a:rPr>
              <a:t>darf der Helm nicht weiter eingesetzt werden.</a:t>
            </a:r>
            <a:endParaRPr lang="de-DE" sz="2400" dirty="0">
              <a:solidFill>
                <a:schemeClr val="bg1">
                  <a:lumMod val="50000"/>
                </a:schemeClr>
              </a:solidFill>
            </a:endParaRPr>
          </a:p>
          <a:p>
            <a:pPr marL="0" indent="0">
              <a:buNone/>
            </a:pPr>
            <a:endParaRPr lang="de-DE" altLang="de-DE" sz="2400" dirty="0">
              <a:solidFill>
                <a:schemeClr val="bg1">
                  <a:lumMod val="50000"/>
                </a:schemeClr>
              </a:solidFill>
            </a:endParaRPr>
          </a:p>
          <a:p>
            <a:pPr marL="0" indent="0">
              <a:buNone/>
            </a:pPr>
            <a:r>
              <a:rPr lang="de-DE" altLang="de-DE" sz="2400" b="1" dirty="0">
                <a:solidFill>
                  <a:schemeClr val="bg1">
                    <a:lumMod val="50000"/>
                  </a:schemeClr>
                </a:solidFill>
              </a:rPr>
              <a:t>Auf die Benutzerinformation des Herstellers achten.</a:t>
            </a:r>
            <a:br>
              <a:rPr lang="de-DE" altLang="de-DE" sz="2400" b="1" dirty="0">
                <a:solidFill>
                  <a:schemeClr val="bg1">
                    <a:lumMod val="50000"/>
                  </a:schemeClr>
                </a:solidFill>
              </a:rPr>
            </a:br>
            <a:r>
              <a:rPr lang="de-DE" altLang="de-DE" sz="2400" b="1" dirty="0">
                <a:solidFill>
                  <a:schemeClr val="bg1">
                    <a:lumMod val="50000"/>
                  </a:schemeClr>
                </a:solidFill>
              </a:rPr>
              <a:t>Dort findet man die empfohlene Nutzungsdauer.</a:t>
            </a:r>
            <a:endParaRPr lang="de-DE" dirty="0"/>
          </a:p>
        </p:txBody>
      </p:sp>
      <p:sp>
        <p:nvSpPr>
          <p:cNvPr id="4" name="Fußzeilenplatzhalter 3">
            <a:extLst>
              <a:ext uri="{FF2B5EF4-FFF2-40B4-BE49-F238E27FC236}">
                <a16:creationId xmlns:a16="http://schemas.microsoft.com/office/drawing/2014/main" id="{803EED68-C07A-2E00-9A9C-3CCD1E96EF83}"/>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5A5BB60D-67B8-A76A-FB50-797D70D5E7BD}"/>
              </a:ext>
            </a:extLst>
          </p:cNvPr>
          <p:cNvSpPr>
            <a:spLocks noGrp="1"/>
          </p:cNvSpPr>
          <p:nvPr>
            <p:ph type="sldNum" sz="quarter" idx="21"/>
          </p:nvPr>
        </p:nvSpPr>
        <p:spPr/>
        <p:txBody>
          <a:bodyPr/>
          <a:lstStyle/>
          <a:p>
            <a:fld id="{521AE3AC-DDCA-45D4-9B2A-A2DBEA872607}" type="slidenum">
              <a:rPr lang="de-DE" smtClean="0"/>
              <a:pPr/>
              <a:t>9</a:t>
            </a:fld>
            <a:endParaRPr lang="de-DE" dirty="0"/>
          </a:p>
        </p:txBody>
      </p:sp>
      <p:sp>
        <p:nvSpPr>
          <p:cNvPr id="7" name="Textplatzhalter 6">
            <a:extLst>
              <a:ext uri="{FF2B5EF4-FFF2-40B4-BE49-F238E27FC236}">
                <a16:creationId xmlns:a16="http://schemas.microsoft.com/office/drawing/2014/main" id="{679E024A-2339-7BE1-2193-805EB5B1BE7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70990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508</Words>
  <Application>Microsoft Office PowerPoint</Application>
  <PresentationFormat>Breitbild</PresentationFormat>
  <Paragraphs>71</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Calibri</vt:lpstr>
      <vt:lpstr>Symbol</vt:lpstr>
      <vt:lpstr>Verdana</vt:lpstr>
      <vt:lpstr>Wingdings</vt:lpstr>
      <vt:lpstr>1_TeachToProtect Unterweisung</vt:lpstr>
      <vt:lpstr>Kopfschutz</vt:lpstr>
      <vt:lpstr>Definition von Kopfschutz</vt:lpstr>
      <vt:lpstr>Anforderungen an Industrieschutzhelme</vt:lpstr>
      <vt:lpstr>Anforderungen an Industrie-Anstoßkappen</vt:lpstr>
      <vt:lpstr>Regeln zur sicheren Nutzung</vt:lpstr>
      <vt:lpstr>Regeln zur sicheren Nutzung</vt:lpstr>
      <vt:lpstr>Lagerung und Pflege</vt:lpstr>
      <vt:lpstr>Gebrauchsdauer von Helmen</vt:lpstr>
      <vt:lpstr>So kannst du deinen Helm testen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25</cp:revision>
  <dcterms:created xsi:type="dcterms:W3CDTF">2022-10-23T09:49:27Z</dcterms:created>
  <dcterms:modified xsi:type="dcterms:W3CDTF">2025-02-14T03:19:55Z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