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23"/>
  </p:notesMasterIdLst>
  <p:handoutMasterIdLst>
    <p:handoutMasterId r:id="rId24"/>
  </p:handoutMasterIdLst>
  <p:sldIdLst>
    <p:sldId id="256" r:id="rId5"/>
    <p:sldId id="261"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60" r:id="rId21"/>
    <p:sldId id="259" r:id="rId22"/>
  </p:sldIdLst>
  <p:sldSz cx="12192000" cy="6858000"/>
  <p:notesSz cx="6794500" cy="99314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E9FC2-8F3F-43CE-9995-F5C6CD51DA76}" v="3" dt="2025-02-12T04:56:28.10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511E9FC2-8F3F-43CE-9995-F5C6CD51DA76}"/>
    <pc:docChg chg="custSel modSld delMainMaster">
      <pc:chgData name="Johanna Tschirpke" userId="301241ab745d8141" providerId="LiveId" clId="{511E9FC2-8F3F-43CE-9995-F5C6CD51DA76}" dt="2025-02-12T04:58:27.191" v="48" actId="700"/>
      <pc:docMkLst>
        <pc:docMk/>
      </pc:docMkLst>
      <pc:sldChg chg="addSp delSp modSp mod modClrScheme chgLayout">
        <pc:chgData name="Johanna Tschirpke" userId="301241ab745d8141" providerId="LiveId" clId="{511E9FC2-8F3F-43CE-9995-F5C6CD51DA76}" dt="2025-02-12T04:54:12.495" v="3" actId="962"/>
        <pc:sldMkLst>
          <pc:docMk/>
          <pc:sldMk cId="3336388269" sldId="256"/>
        </pc:sldMkLst>
        <pc:spChg chg="mod ord">
          <ac:chgData name="Johanna Tschirpke" userId="301241ab745d8141" providerId="LiveId" clId="{511E9FC2-8F3F-43CE-9995-F5C6CD51DA76}" dt="2025-02-12T04:54:01.576" v="0" actId="700"/>
          <ac:spMkLst>
            <pc:docMk/>
            <pc:sldMk cId="3336388269" sldId="256"/>
            <ac:spMk id="2" creationId="{89ADA0E5-B71A-EFF3-6626-9DC27E0686D0}"/>
          </ac:spMkLst>
        </pc:spChg>
        <pc:spChg chg="del mod ord">
          <ac:chgData name="Johanna Tschirpke" userId="301241ab745d8141" providerId="LiveId" clId="{511E9FC2-8F3F-43CE-9995-F5C6CD51DA76}" dt="2025-02-12T04:54:01.576" v="0" actId="700"/>
          <ac:spMkLst>
            <pc:docMk/>
            <pc:sldMk cId="3336388269" sldId="256"/>
            <ac:spMk id="3" creationId="{1F093D80-52B9-D4B5-5A6F-6B3E9B37C88B}"/>
          </ac:spMkLst>
        </pc:spChg>
        <pc:spChg chg="add del mod ord">
          <ac:chgData name="Johanna Tschirpke" userId="301241ab745d8141" providerId="LiveId" clId="{511E9FC2-8F3F-43CE-9995-F5C6CD51DA76}" dt="2025-02-12T04:54:10.718" v="1" actId="931"/>
          <ac:spMkLst>
            <pc:docMk/>
            <pc:sldMk cId="3336388269" sldId="256"/>
            <ac:spMk id="4" creationId="{080F6901-F323-59DD-AB8C-2ADCEA2DFBD9}"/>
          </ac:spMkLst>
        </pc:spChg>
        <pc:spChg chg="add mod ord">
          <ac:chgData name="Johanna Tschirpke" userId="301241ab745d8141" providerId="LiveId" clId="{511E9FC2-8F3F-43CE-9995-F5C6CD51DA76}" dt="2025-02-12T04:54:01.576" v="0" actId="700"/>
          <ac:spMkLst>
            <pc:docMk/>
            <pc:sldMk cId="3336388269" sldId="256"/>
            <ac:spMk id="5" creationId="{CDE3BB3E-3870-79DB-291F-C554A5F54171}"/>
          </ac:spMkLst>
        </pc:spChg>
        <pc:picChg chg="add mod">
          <ac:chgData name="Johanna Tschirpke" userId="301241ab745d8141" providerId="LiveId" clId="{511E9FC2-8F3F-43CE-9995-F5C6CD51DA76}" dt="2025-02-12T04:54:12.495" v="3" actId="962"/>
          <ac:picMkLst>
            <pc:docMk/>
            <pc:sldMk cId="3336388269" sldId="256"/>
            <ac:picMk id="7" creationId="{6BD8F3BF-F306-3DD2-247B-4B758D4B21A2}"/>
          </ac:picMkLst>
        </pc:picChg>
      </pc:sldChg>
      <pc:sldChg chg="addSp delSp modSp mod modClrScheme chgLayout">
        <pc:chgData name="Johanna Tschirpke" userId="301241ab745d8141" providerId="LiveId" clId="{511E9FC2-8F3F-43CE-9995-F5C6CD51DA76}" dt="2025-02-12T04:54:32.301" v="8" actId="700"/>
        <pc:sldMkLst>
          <pc:docMk/>
          <pc:sldMk cId="3489640330" sldId="258"/>
        </pc:sldMkLst>
        <pc:spChg chg="mod ord">
          <ac:chgData name="Johanna Tschirpke" userId="301241ab745d8141" providerId="LiveId" clId="{511E9FC2-8F3F-43CE-9995-F5C6CD51DA76}" dt="2025-02-12T04:54:32.301" v="8" actId="700"/>
          <ac:spMkLst>
            <pc:docMk/>
            <pc:sldMk cId="3489640330" sldId="258"/>
            <ac:spMk id="2" creationId="{DB57E359-E902-2583-ABF8-750B9A31FF58}"/>
          </ac:spMkLst>
        </pc:spChg>
        <pc:spChg chg="del mod ord">
          <ac:chgData name="Johanna Tschirpke" userId="301241ab745d8141" providerId="LiveId" clId="{511E9FC2-8F3F-43CE-9995-F5C6CD51DA76}" dt="2025-02-12T04:54:32.301" v="8" actId="700"/>
          <ac:spMkLst>
            <pc:docMk/>
            <pc:sldMk cId="3489640330" sldId="258"/>
            <ac:spMk id="3" creationId="{1EC5FF09-C966-1BD3-1D7B-95BFF98BE125}"/>
          </ac:spMkLst>
        </pc:spChg>
        <pc:spChg chg="mod ord">
          <ac:chgData name="Johanna Tschirpke" userId="301241ab745d8141" providerId="LiveId" clId="{511E9FC2-8F3F-43CE-9995-F5C6CD51DA76}" dt="2025-02-12T04:54:32.301" v="8" actId="700"/>
          <ac:spMkLst>
            <pc:docMk/>
            <pc:sldMk cId="3489640330" sldId="258"/>
            <ac:spMk id="4" creationId="{1BA4D0BA-8D19-7299-15D3-8394FF0E2F92}"/>
          </ac:spMkLst>
        </pc:spChg>
        <pc:spChg chg="mod ord">
          <ac:chgData name="Johanna Tschirpke" userId="301241ab745d8141" providerId="LiveId" clId="{511E9FC2-8F3F-43CE-9995-F5C6CD51DA76}" dt="2025-02-12T04:54:32.301" v="8" actId="700"/>
          <ac:spMkLst>
            <pc:docMk/>
            <pc:sldMk cId="3489640330" sldId="258"/>
            <ac:spMk id="5" creationId="{F7496784-D11E-4DDF-EA7F-2D030F881F6E}"/>
          </ac:spMkLst>
        </pc:spChg>
        <pc:spChg chg="mod ord">
          <ac:chgData name="Johanna Tschirpke" userId="301241ab745d8141" providerId="LiveId" clId="{511E9FC2-8F3F-43CE-9995-F5C6CD51DA76}" dt="2025-02-12T04:54:32.301" v="8" actId="700"/>
          <ac:spMkLst>
            <pc:docMk/>
            <pc:sldMk cId="3489640330" sldId="258"/>
            <ac:spMk id="6" creationId="{1F65BCEE-7C35-63F0-25A8-9B960DCD982B}"/>
          </ac:spMkLst>
        </pc:spChg>
        <pc:spChg chg="add mod ord">
          <ac:chgData name="Johanna Tschirpke" userId="301241ab745d8141" providerId="LiveId" clId="{511E9FC2-8F3F-43CE-9995-F5C6CD51DA76}" dt="2025-02-12T04:54:32.301" v="8" actId="700"/>
          <ac:spMkLst>
            <pc:docMk/>
            <pc:sldMk cId="3489640330" sldId="258"/>
            <ac:spMk id="7" creationId="{3576E01C-A256-192B-FA96-174A5D69EC29}"/>
          </ac:spMkLst>
        </pc:spChg>
      </pc:sldChg>
      <pc:sldChg chg="modSp mod modClrScheme chgLayout">
        <pc:chgData name="Johanna Tschirpke" userId="301241ab745d8141" providerId="LiveId" clId="{511E9FC2-8F3F-43CE-9995-F5C6CD51DA76}" dt="2025-02-12T04:58:27.191" v="48" actId="700"/>
        <pc:sldMkLst>
          <pc:docMk/>
          <pc:sldMk cId="1871986487" sldId="259"/>
        </pc:sldMkLst>
        <pc:spChg chg="mod ord">
          <ac:chgData name="Johanna Tschirpke" userId="301241ab745d8141" providerId="LiveId" clId="{511E9FC2-8F3F-43CE-9995-F5C6CD51DA76}" dt="2025-02-12T04:58:27.191" v="48" actId="700"/>
          <ac:spMkLst>
            <pc:docMk/>
            <pc:sldMk cId="1871986487" sldId="259"/>
            <ac:spMk id="2" creationId="{4655BD53-A3A5-A248-AC71-D064E801D39F}"/>
          </ac:spMkLst>
        </pc:spChg>
        <pc:spChg chg="mod ord">
          <ac:chgData name="Johanna Tschirpke" userId="301241ab745d8141" providerId="LiveId" clId="{511E9FC2-8F3F-43CE-9995-F5C6CD51DA76}" dt="2025-02-12T04:58:27.191" v="48" actId="700"/>
          <ac:spMkLst>
            <pc:docMk/>
            <pc:sldMk cId="1871986487" sldId="259"/>
            <ac:spMk id="3" creationId="{FA456910-3457-65AE-2ADB-F3B74EE7B67B}"/>
          </ac:spMkLst>
        </pc:spChg>
      </pc:sldChg>
      <pc:sldChg chg="addSp delSp modSp mod modClrScheme chgLayout">
        <pc:chgData name="Johanna Tschirpke" userId="301241ab745d8141" providerId="LiveId" clId="{511E9FC2-8F3F-43CE-9995-F5C6CD51DA76}" dt="2025-02-12T04:58:22.284" v="47" actId="700"/>
        <pc:sldMkLst>
          <pc:docMk/>
          <pc:sldMk cId="1097356030" sldId="260"/>
        </pc:sldMkLst>
        <pc:spChg chg="add mod ord">
          <ac:chgData name="Johanna Tschirpke" userId="301241ab745d8141" providerId="LiveId" clId="{511E9FC2-8F3F-43CE-9995-F5C6CD51DA76}" dt="2025-02-12T04:58:22.284" v="47" actId="700"/>
          <ac:spMkLst>
            <pc:docMk/>
            <pc:sldMk cId="1097356030" sldId="260"/>
            <ac:spMk id="2" creationId="{C47C0CE0-2D8E-3971-CB79-926CE27CDC72}"/>
          </ac:spMkLst>
        </pc:spChg>
        <pc:spChg chg="add mod ord">
          <ac:chgData name="Johanna Tschirpke" userId="301241ab745d8141" providerId="LiveId" clId="{511E9FC2-8F3F-43CE-9995-F5C6CD51DA76}" dt="2025-02-12T04:58:22.284" v="47" actId="700"/>
          <ac:spMkLst>
            <pc:docMk/>
            <pc:sldMk cId="1097356030" sldId="260"/>
            <ac:spMk id="3" creationId="{ADFCE376-699E-A6B5-0804-E70634A1BBC5}"/>
          </ac:spMkLst>
        </pc:spChg>
        <pc:spChg chg="mod ord">
          <ac:chgData name="Johanna Tschirpke" userId="301241ab745d8141" providerId="LiveId" clId="{511E9FC2-8F3F-43CE-9995-F5C6CD51DA76}" dt="2025-02-12T04:58:22.284" v="47" actId="700"/>
          <ac:spMkLst>
            <pc:docMk/>
            <pc:sldMk cId="1097356030" sldId="260"/>
            <ac:spMk id="4" creationId="{810758E5-ECBB-B458-04E3-014D84A95129}"/>
          </ac:spMkLst>
        </pc:spChg>
        <pc:spChg chg="mod ord">
          <ac:chgData name="Johanna Tschirpke" userId="301241ab745d8141" providerId="LiveId" clId="{511E9FC2-8F3F-43CE-9995-F5C6CD51DA76}" dt="2025-02-12T04:58:22.284" v="47" actId="700"/>
          <ac:spMkLst>
            <pc:docMk/>
            <pc:sldMk cId="1097356030" sldId="260"/>
            <ac:spMk id="5" creationId="{D9FAD564-D287-E60E-7600-642C685522A8}"/>
          </ac:spMkLst>
        </pc:spChg>
        <pc:spChg chg="add mod ord">
          <ac:chgData name="Johanna Tschirpke" userId="301241ab745d8141" providerId="LiveId" clId="{511E9FC2-8F3F-43CE-9995-F5C6CD51DA76}" dt="2025-02-12T04:58:22.284" v="47" actId="700"/>
          <ac:spMkLst>
            <pc:docMk/>
            <pc:sldMk cId="1097356030" sldId="260"/>
            <ac:spMk id="6" creationId="{6698CA3A-5974-DFE0-2E79-56B50180A017}"/>
          </ac:spMkLst>
        </pc:spChg>
        <pc:spChg chg="mod ord">
          <ac:chgData name="Johanna Tschirpke" userId="301241ab745d8141" providerId="LiveId" clId="{511E9FC2-8F3F-43CE-9995-F5C6CD51DA76}" dt="2025-02-12T04:58:22.284" v="47" actId="700"/>
          <ac:spMkLst>
            <pc:docMk/>
            <pc:sldMk cId="1097356030" sldId="260"/>
            <ac:spMk id="7" creationId="{F8148914-6939-9243-C5C4-A887EB51DC56}"/>
          </ac:spMkLst>
        </pc:spChg>
        <pc:spChg chg="del mod ord">
          <ac:chgData name="Johanna Tschirpke" userId="301241ab745d8141" providerId="LiveId" clId="{511E9FC2-8F3F-43CE-9995-F5C6CD51DA76}" dt="2025-02-12T04:58:22.284" v="47" actId="700"/>
          <ac:spMkLst>
            <pc:docMk/>
            <pc:sldMk cId="1097356030" sldId="260"/>
            <ac:spMk id="8" creationId="{907C863B-9829-9CD1-3365-20A9BE0998C3}"/>
          </ac:spMkLst>
        </pc:spChg>
        <pc:spChg chg="del mod ord">
          <ac:chgData name="Johanna Tschirpke" userId="301241ab745d8141" providerId="LiveId" clId="{511E9FC2-8F3F-43CE-9995-F5C6CD51DA76}" dt="2025-02-12T04:58:22.284" v="47" actId="700"/>
          <ac:spMkLst>
            <pc:docMk/>
            <pc:sldMk cId="1097356030" sldId="260"/>
            <ac:spMk id="9" creationId="{44260E7C-B49B-1422-6577-8A53F8CDEBC4}"/>
          </ac:spMkLst>
        </pc:spChg>
        <pc:spChg chg="del mod ord">
          <ac:chgData name="Johanna Tschirpke" userId="301241ab745d8141" providerId="LiveId" clId="{511E9FC2-8F3F-43CE-9995-F5C6CD51DA76}" dt="2025-02-12T04:58:22.284" v="47" actId="700"/>
          <ac:spMkLst>
            <pc:docMk/>
            <pc:sldMk cId="1097356030" sldId="260"/>
            <ac:spMk id="10" creationId="{60E19EA4-E474-52FD-F52E-64C6A755EDAD}"/>
          </ac:spMkLst>
        </pc:spChg>
        <pc:spChg chg="del mod ord">
          <ac:chgData name="Johanna Tschirpke" userId="301241ab745d8141" providerId="LiveId" clId="{511E9FC2-8F3F-43CE-9995-F5C6CD51DA76}" dt="2025-02-12T04:58:22.284" v="47" actId="700"/>
          <ac:spMkLst>
            <pc:docMk/>
            <pc:sldMk cId="1097356030" sldId="260"/>
            <ac:spMk id="11" creationId="{925CB4FA-9038-7496-3982-8F3DF9D9D524}"/>
          </ac:spMkLst>
        </pc:spChg>
        <pc:spChg chg="del mod ord">
          <ac:chgData name="Johanna Tschirpke" userId="301241ab745d8141" providerId="LiveId" clId="{511E9FC2-8F3F-43CE-9995-F5C6CD51DA76}" dt="2025-02-12T04:58:22.284" v="47" actId="700"/>
          <ac:spMkLst>
            <pc:docMk/>
            <pc:sldMk cId="1097356030" sldId="260"/>
            <ac:spMk id="12" creationId="{92994CA6-0D6C-A96D-7DD0-3520E1E67D7A}"/>
          </ac:spMkLst>
        </pc:spChg>
        <pc:spChg chg="add mod ord">
          <ac:chgData name="Johanna Tschirpke" userId="301241ab745d8141" providerId="LiveId" clId="{511E9FC2-8F3F-43CE-9995-F5C6CD51DA76}" dt="2025-02-12T04:58:22.284" v="47" actId="700"/>
          <ac:spMkLst>
            <pc:docMk/>
            <pc:sldMk cId="1097356030" sldId="260"/>
            <ac:spMk id="13" creationId="{3324186E-1132-3BEC-FDD3-3538B7053600}"/>
          </ac:spMkLst>
        </pc:spChg>
        <pc:spChg chg="add mod ord">
          <ac:chgData name="Johanna Tschirpke" userId="301241ab745d8141" providerId="LiveId" clId="{511E9FC2-8F3F-43CE-9995-F5C6CD51DA76}" dt="2025-02-12T04:58:22.284" v="47" actId="700"/>
          <ac:spMkLst>
            <pc:docMk/>
            <pc:sldMk cId="1097356030" sldId="260"/>
            <ac:spMk id="14" creationId="{7153A840-39B2-2D18-1832-4DC204551463}"/>
          </ac:spMkLst>
        </pc:spChg>
      </pc:sldChg>
      <pc:sldChg chg="addSp delSp modSp mod modClrScheme chgLayout">
        <pc:chgData name="Johanna Tschirpke" userId="301241ab745d8141" providerId="LiveId" clId="{511E9FC2-8F3F-43CE-9995-F5C6CD51DA76}" dt="2025-02-12T04:54:27.475" v="7" actId="1076"/>
        <pc:sldMkLst>
          <pc:docMk/>
          <pc:sldMk cId="2457781259" sldId="261"/>
        </pc:sldMkLst>
        <pc:spChg chg="mod ord">
          <ac:chgData name="Johanna Tschirpke" userId="301241ab745d8141" providerId="LiveId" clId="{511E9FC2-8F3F-43CE-9995-F5C6CD51DA76}" dt="2025-02-12T04:54:25.430" v="6" actId="14100"/>
          <ac:spMkLst>
            <pc:docMk/>
            <pc:sldMk cId="2457781259" sldId="261"/>
            <ac:spMk id="2" creationId="{604BBC01-90B9-DFCD-1F2C-2C8FCC4A6766}"/>
          </ac:spMkLst>
        </pc:spChg>
        <pc:spChg chg="add mod ord">
          <ac:chgData name="Johanna Tschirpke" userId="301241ab745d8141" providerId="LiveId" clId="{511E9FC2-8F3F-43CE-9995-F5C6CD51DA76}" dt="2025-02-12T04:54:19.029" v="4" actId="700"/>
          <ac:spMkLst>
            <pc:docMk/>
            <pc:sldMk cId="2457781259" sldId="261"/>
            <ac:spMk id="3" creationId="{271AF8DE-552D-329D-F6D0-E397D07BB72F}"/>
          </ac:spMkLst>
        </pc:spChg>
        <pc:spChg chg="mod ord">
          <ac:chgData name="Johanna Tschirpke" userId="301241ab745d8141" providerId="LiveId" clId="{511E9FC2-8F3F-43CE-9995-F5C6CD51DA76}" dt="2025-02-12T04:54:19.029" v="4" actId="700"/>
          <ac:spMkLst>
            <pc:docMk/>
            <pc:sldMk cId="2457781259" sldId="261"/>
            <ac:spMk id="4" creationId="{B5116C28-A4F5-E982-67EF-592D19B8AE88}"/>
          </ac:spMkLst>
        </pc:spChg>
        <pc:spChg chg="mod ord">
          <ac:chgData name="Johanna Tschirpke" userId="301241ab745d8141" providerId="LiveId" clId="{511E9FC2-8F3F-43CE-9995-F5C6CD51DA76}" dt="2025-02-12T04:54:19.029" v="4" actId="700"/>
          <ac:spMkLst>
            <pc:docMk/>
            <pc:sldMk cId="2457781259" sldId="261"/>
            <ac:spMk id="5" creationId="{B8F39D8A-4E7A-C554-81B5-BF944A2FE1DA}"/>
          </ac:spMkLst>
        </pc:spChg>
        <pc:spChg chg="mod ord">
          <ac:chgData name="Johanna Tschirpke" userId="301241ab745d8141" providerId="LiveId" clId="{511E9FC2-8F3F-43CE-9995-F5C6CD51DA76}" dt="2025-02-12T04:54:19.029" v="4" actId="700"/>
          <ac:spMkLst>
            <pc:docMk/>
            <pc:sldMk cId="2457781259" sldId="261"/>
            <ac:spMk id="6" creationId="{4B19F1BB-C182-E2F9-862E-781B989A6D2A}"/>
          </ac:spMkLst>
        </pc:spChg>
        <pc:spChg chg="del mod ord">
          <ac:chgData name="Johanna Tschirpke" userId="301241ab745d8141" providerId="LiveId" clId="{511E9FC2-8F3F-43CE-9995-F5C6CD51DA76}" dt="2025-02-12T04:54:19.029" v="4" actId="700"/>
          <ac:spMkLst>
            <pc:docMk/>
            <pc:sldMk cId="2457781259" sldId="261"/>
            <ac:spMk id="7" creationId="{B14A841C-25B0-94FA-B8E5-053A5BCA2E85}"/>
          </ac:spMkLst>
        </pc:spChg>
        <pc:picChg chg="mod">
          <ac:chgData name="Johanna Tschirpke" userId="301241ab745d8141" providerId="LiveId" clId="{511E9FC2-8F3F-43CE-9995-F5C6CD51DA76}" dt="2025-02-12T04:54:27.475" v="7" actId="1076"/>
          <ac:picMkLst>
            <pc:docMk/>
            <pc:sldMk cId="2457781259" sldId="261"/>
            <ac:picMk id="8" creationId="{1EFDB419-71AE-E00A-8E2E-4860346EDB9E}"/>
          </ac:picMkLst>
        </pc:picChg>
      </pc:sldChg>
      <pc:sldChg chg="addSp delSp modSp mod modClrScheme chgLayout">
        <pc:chgData name="Johanna Tschirpke" userId="301241ab745d8141" providerId="LiveId" clId="{511E9FC2-8F3F-43CE-9995-F5C6CD51DA76}" dt="2025-02-12T04:54:39.726" v="9" actId="700"/>
        <pc:sldMkLst>
          <pc:docMk/>
          <pc:sldMk cId="3178690382" sldId="262"/>
        </pc:sldMkLst>
        <pc:spChg chg="mod ord">
          <ac:chgData name="Johanna Tschirpke" userId="301241ab745d8141" providerId="LiveId" clId="{511E9FC2-8F3F-43CE-9995-F5C6CD51DA76}" dt="2025-02-12T04:54:39.726" v="9" actId="700"/>
          <ac:spMkLst>
            <pc:docMk/>
            <pc:sldMk cId="3178690382" sldId="262"/>
            <ac:spMk id="2" creationId="{642C7064-C745-B282-A682-906AA1753017}"/>
          </ac:spMkLst>
        </pc:spChg>
        <pc:spChg chg="mod ord">
          <ac:chgData name="Johanna Tschirpke" userId="301241ab745d8141" providerId="LiveId" clId="{511E9FC2-8F3F-43CE-9995-F5C6CD51DA76}" dt="2025-02-12T04:54:39.726" v="9" actId="700"/>
          <ac:spMkLst>
            <pc:docMk/>
            <pc:sldMk cId="3178690382" sldId="262"/>
            <ac:spMk id="3" creationId="{D1D0362E-FD34-0C3B-4CDC-D30EB15DBBC7}"/>
          </ac:spMkLst>
        </pc:spChg>
        <pc:spChg chg="mod ord">
          <ac:chgData name="Johanna Tschirpke" userId="301241ab745d8141" providerId="LiveId" clId="{511E9FC2-8F3F-43CE-9995-F5C6CD51DA76}" dt="2025-02-12T04:54:39.726" v="9" actId="700"/>
          <ac:spMkLst>
            <pc:docMk/>
            <pc:sldMk cId="3178690382" sldId="262"/>
            <ac:spMk id="4" creationId="{AA574474-A3C9-E1FE-A8F5-85F9E323E70D}"/>
          </ac:spMkLst>
        </pc:spChg>
        <pc:spChg chg="mod ord">
          <ac:chgData name="Johanna Tschirpke" userId="301241ab745d8141" providerId="LiveId" clId="{511E9FC2-8F3F-43CE-9995-F5C6CD51DA76}" dt="2025-02-12T04:54:39.726" v="9" actId="700"/>
          <ac:spMkLst>
            <pc:docMk/>
            <pc:sldMk cId="3178690382" sldId="262"/>
            <ac:spMk id="5" creationId="{5804E256-C38C-20D5-7205-2712E2AE1B54}"/>
          </ac:spMkLst>
        </pc:spChg>
        <pc:spChg chg="del mod ord">
          <ac:chgData name="Johanna Tschirpke" userId="301241ab745d8141" providerId="LiveId" clId="{511E9FC2-8F3F-43CE-9995-F5C6CD51DA76}" dt="2025-02-12T04:54:39.726" v="9" actId="700"/>
          <ac:spMkLst>
            <pc:docMk/>
            <pc:sldMk cId="3178690382" sldId="262"/>
            <ac:spMk id="6" creationId="{64BE12C4-C5EB-89B9-54A2-F80ADFE697B6}"/>
          </ac:spMkLst>
        </pc:spChg>
        <pc:spChg chg="add mod ord">
          <ac:chgData name="Johanna Tschirpke" userId="301241ab745d8141" providerId="LiveId" clId="{511E9FC2-8F3F-43CE-9995-F5C6CD51DA76}" dt="2025-02-12T04:54:39.726" v="9" actId="700"/>
          <ac:spMkLst>
            <pc:docMk/>
            <pc:sldMk cId="3178690382" sldId="262"/>
            <ac:spMk id="7" creationId="{E190CB1B-46EF-EEF3-D969-12006F5982E7}"/>
          </ac:spMkLst>
        </pc:spChg>
      </pc:sldChg>
      <pc:sldChg chg="addSp delSp modSp mod modClrScheme chgLayout">
        <pc:chgData name="Johanna Tschirpke" userId="301241ab745d8141" providerId="LiveId" clId="{511E9FC2-8F3F-43CE-9995-F5C6CD51DA76}" dt="2025-02-12T04:54:44.920" v="10" actId="700"/>
        <pc:sldMkLst>
          <pc:docMk/>
          <pc:sldMk cId="2963880159" sldId="263"/>
        </pc:sldMkLst>
        <pc:spChg chg="mod ord">
          <ac:chgData name="Johanna Tschirpke" userId="301241ab745d8141" providerId="LiveId" clId="{511E9FC2-8F3F-43CE-9995-F5C6CD51DA76}" dt="2025-02-12T04:54:44.920" v="10" actId="700"/>
          <ac:spMkLst>
            <pc:docMk/>
            <pc:sldMk cId="2963880159" sldId="263"/>
            <ac:spMk id="2" creationId="{7465D82F-05D3-B639-2036-A4779E796374}"/>
          </ac:spMkLst>
        </pc:spChg>
        <pc:spChg chg="mod ord">
          <ac:chgData name="Johanna Tschirpke" userId="301241ab745d8141" providerId="LiveId" clId="{511E9FC2-8F3F-43CE-9995-F5C6CD51DA76}" dt="2025-02-12T04:54:44.920" v="10" actId="700"/>
          <ac:spMkLst>
            <pc:docMk/>
            <pc:sldMk cId="2963880159" sldId="263"/>
            <ac:spMk id="3" creationId="{028C1530-D007-7BE3-7F9E-4C684DEB2C44}"/>
          </ac:spMkLst>
        </pc:spChg>
        <pc:spChg chg="mod ord">
          <ac:chgData name="Johanna Tschirpke" userId="301241ab745d8141" providerId="LiveId" clId="{511E9FC2-8F3F-43CE-9995-F5C6CD51DA76}" dt="2025-02-12T04:54:44.920" v="10" actId="700"/>
          <ac:spMkLst>
            <pc:docMk/>
            <pc:sldMk cId="2963880159" sldId="263"/>
            <ac:spMk id="4" creationId="{AAEB9E19-4B47-0B0A-F86D-C453F166CB25}"/>
          </ac:spMkLst>
        </pc:spChg>
        <pc:spChg chg="mod ord">
          <ac:chgData name="Johanna Tschirpke" userId="301241ab745d8141" providerId="LiveId" clId="{511E9FC2-8F3F-43CE-9995-F5C6CD51DA76}" dt="2025-02-12T04:54:44.920" v="10" actId="700"/>
          <ac:spMkLst>
            <pc:docMk/>
            <pc:sldMk cId="2963880159" sldId="263"/>
            <ac:spMk id="5" creationId="{85B20A62-282B-9599-F28F-923A1D666714}"/>
          </ac:spMkLst>
        </pc:spChg>
        <pc:spChg chg="del mod ord">
          <ac:chgData name="Johanna Tschirpke" userId="301241ab745d8141" providerId="LiveId" clId="{511E9FC2-8F3F-43CE-9995-F5C6CD51DA76}" dt="2025-02-12T04:54:44.920" v="10" actId="700"/>
          <ac:spMkLst>
            <pc:docMk/>
            <pc:sldMk cId="2963880159" sldId="263"/>
            <ac:spMk id="6" creationId="{FD3B3719-B873-7343-3ED9-4CA52889884E}"/>
          </ac:spMkLst>
        </pc:spChg>
        <pc:spChg chg="add mod ord">
          <ac:chgData name="Johanna Tschirpke" userId="301241ab745d8141" providerId="LiveId" clId="{511E9FC2-8F3F-43CE-9995-F5C6CD51DA76}" dt="2025-02-12T04:54:44.920" v="10" actId="700"/>
          <ac:spMkLst>
            <pc:docMk/>
            <pc:sldMk cId="2963880159" sldId="263"/>
            <ac:spMk id="7" creationId="{09B35B6F-0844-9C63-2EA2-840F946EBDF7}"/>
          </ac:spMkLst>
        </pc:spChg>
      </pc:sldChg>
      <pc:sldChg chg="addSp delSp modSp mod modClrScheme chgLayout">
        <pc:chgData name="Johanna Tschirpke" userId="301241ab745d8141" providerId="LiveId" clId="{511E9FC2-8F3F-43CE-9995-F5C6CD51DA76}" dt="2025-02-12T04:54:49.044" v="11" actId="700"/>
        <pc:sldMkLst>
          <pc:docMk/>
          <pc:sldMk cId="3069990283" sldId="264"/>
        </pc:sldMkLst>
        <pc:spChg chg="mod ord">
          <ac:chgData name="Johanna Tschirpke" userId="301241ab745d8141" providerId="LiveId" clId="{511E9FC2-8F3F-43CE-9995-F5C6CD51DA76}" dt="2025-02-12T04:54:49.044" v="11" actId="700"/>
          <ac:spMkLst>
            <pc:docMk/>
            <pc:sldMk cId="3069990283" sldId="264"/>
            <ac:spMk id="2" creationId="{738A9E39-31E9-7C42-4328-3ADA8E6095AD}"/>
          </ac:spMkLst>
        </pc:spChg>
        <pc:spChg chg="mod ord">
          <ac:chgData name="Johanna Tschirpke" userId="301241ab745d8141" providerId="LiveId" clId="{511E9FC2-8F3F-43CE-9995-F5C6CD51DA76}" dt="2025-02-12T04:54:49.044" v="11" actId="700"/>
          <ac:spMkLst>
            <pc:docMk/>
            <pc:sldMk cId="3069990283" sldId="264"/>
            <ac:spMk id="3" creationId="{2BF0D857-8DE2-9ABC-0E7F-53625A64534B}"/>
          </ac:spMkLst>
        </pc:spChg>
        <pc:spChg chg="mod ord">
          <ac:chgData name="Johanna Tschirpke" userId="301241ab745d8141" providerId="LiveId" clId="{511E9FC2-8F3F-43CE-9995-F5C6CD51DA76}" dt="2025-02-12T04:54:49.044" v="11" actId="700"/>
          <ac:spMkLst>
            <pc:docMk/>
            <pc:sldMk cId="3069990283" sldId="264"/>
            <ac:spMk id="4" creationId="{CF1E4E9B-CB5D-A43F-F0F6-F95CDE4147A5}"/>
          </ac:spMkLst>
        </pc:spChg>
        <pc:spChg chg="mod ord">
          <ac:chgData name="Johanna Tschirpke" userId="301241ab745d8141" providerId="LiveId" clId="{511E9FC2-8F3F-43CE-9995-F5C6CD51DA76}" dt="2025-02-12T04:54:49.044" v="11" actId="700"/>
          <ac:spMkLst>
            <pc:docMk/>
            <pc:sldMk cId="3069990283" sldId="264"/>
            <ac:spMk id="5" creationId="{8A178639-1EA1-0D59-ACF4-AB61A80DFB82}"/>
          </ac:spMkLst>
        </pc:spChg>
        <pc:spChg chg="del mod ord">
          <ac:chgData name="Johanna Tschirpke" userId="301241ab745d8141" providerId="LiveId" clId="{511E9FC2-8F3F-43CE-9995-F5C6CD51DA76}" dt="2025-02-12T04:54:49.044" v="11" actId="700"/>
          <ac:spMkLst>
            <pc:docMk/>
            <pc:sldMk cId="3069990283" sldId="264"/>
            <ac:spMk id="6" creationId="{829E1E4E-A8A0-7387-F611-9FFD6DB648BE}"/>
          </ac:spMkLst>
        </pc:spChg>
        <pc:spChg chg="add mod ord">
          <ac:chgData name="Johanna Tschirpke" userId="301241ab745d8141" providerId="LiveId" clId="{511E9FC2-8F3F-43CE-9995-F5C6CD51DA76}" dt="2025-02-12T04:54:49.044" v="11" actId="700"/>
          <ac:spMkLst>
            <pc:docMk/>
            <pc:sldMk cId="3069990283" sldId="264"/>
            <ac:spMk id="7" creationId="{16E42BC5-29EF-DE51-9C9A-E60C97A32B67}"/>
          </ac:spMkLst>
        </pc:spChg>
      </pc:sldChg>
      <pc:sldChg chg="addSp delSp modSp mod modClrScheme chgLayout">
        <pc:chgData name="Johanna Tschirpke" userId="301241ab745d8141" providerId="LiveId" clId="{511E9FC2-8F3F-43CE-9995-F5C6CD51DA76}" dt="2025-02-12T04:54:53" v="12" actId="700"/>
        <pc:sldMkLst>
          <pc:docMk/>
          <pc:sldMk cId="4081292151" sldId="265"/>
        </pc:sldMkLst>
        <pc:spChg chg="mod ord">
          <ac:chgData name="Johanna Tschirpke" userId="301241ab745d8141" providerId="LiveId" clId="{511E9FC2-8F3F-43CE-9995-F5C6CD51DA76}" dt="2025-02-12T04:54:53" v="12" actId="700"/>
          <ac:spMkLst>
            <pc:docMk/>
            <pc:sldMk cId="4081292151" sldId="265"/>
            <ac:spMk id="2" creationId="{61CE3C69-0788-822C-2E3B-F42D096E5FD9}"/>
          </ac:spMkLst>
        </pc:spChg>
        <pc:spChg chg="mod ord">
          <ac:chgData name="Johanna Tschirpke" userId="301241ab745d8141" providerId="LiveId" clId="{511E9FC2-8F3F-43CE-9995-F5C6CD51DA76}" dt="2025-02-12T04:54:53" v="12" actId="700"/>
          <ac:spMkLst>
            <pc:docMk/>
            <pc:sldMk cId="4081292151" sldId="265"/>
            <ac:spMk id="3" creationId="{A27723A7-D974-459E-B62F-D1CD3A46A549}"/>
          </ac:spMkLst>
        </pc:spChg>
        <pc:spChg chg="mod ord">
          <ac:chgData name="Johanna Tschirpke" userId="301241ab745d8141" providerId="LiveId" clId="{511E9FC2-8F3F-43CE-9995-F5C6CD51DA76}" dt="2025-02-12T04:54:53" v="12" actId="700"/>
          <ac:spMkLst>
            <pc:docMk/>
            <pc:sldMk cId="4081292151" sldId="265"/>
            <ac:spMk id="4" creationId="{23893DCE-A482-FFB6-F852-D2EDBE9913F5}"/>
          </ac:spMkLst>
        </pc:spChg>
        <pc:spChg chg="mod ord">
          <ac:chgData name="Johanna Tschirpke" userId="301241ab745d8141" providerId="LiveId" clId="{511E9FC2-8F3F-43CE-9995-F5C6CD51DA76}" dt="2025-02-12T04:54:53" v="12" actId="700"/>
          <ac:spMkLst>
            <pc:docMk/>
            <pc:sldMk cId="4081292151" sldId="265"/>
            <ac:spMk id="5" creationId="{447D14AD-07A8-68D1-E5E7-306115236272}"/>
          </ac:spMkLst>
        </pc:spChg>
        <pc:spChg chg="del mod ord">
          <ac:chgData name="Johanna Tschirpke" userId="301241ab745d8141" providerId="LiveId" clId="{511E9FC2-8F3F-43CE-9995-F5C6CD51DA76}" dt="2025-02-12T04:54:53" v="12" actId="700"/>
          <ac:spMkLst>
            <pc:docMk/>
            <pc:sldMk cId="4081292151" sldId="265"/>
            <ac:spMk id="6" creationId="{028DE452-B99D-63AA-0DC2-6418B51DC758}"/>
          </ac:spMkLst>
        </pc:spChg>
        <pc:spChg chg="add mod ord">
          <ac:chgData name="Johanna Tschirpke" userId="301241ab745d8141" providerId="LiveId" clId="{511E9FC2-8F3F-43CE-9995-F5C6CD51DA76}" dt="2025-02-12T04:54:53" v="12" actId="700"/>
          <ac:spMkLst>
            <pc:docMk/>
            <pc:sldMk cId="4081292151" sldId="265"/>
            <ac:spMk id="7" creationId="{E0DB1BA0-1F09-D54F-4674-26A9C0877D70}"/>
          </ac:spMkLst>
        </pc:spChg>
      </pc:sldChg>
      <pc:sldChg chg="addSp delSp modSp mod modClrScheme chgLayout">
        <pc:chgData name="Johanna Tschirpke" userId="301241ab745d8141" providerId="LiveId" clId="{511E9FC2-8F3F-43CE-9995-F5C6CD51DA76}" dt="2025-02-12T04:55:01.382" v="14" actId="14100"/>
        <pc:sldMkLst>
          <pc:docMk/>
          <pc:sldMk cId="3763304308" sldId="266"/>
        </pc:sldMkLst>
        <pc:spChg chg="mod ord">
          <ac:chgData name="Johanna Tschirpke" userId="301241ab745d8141" providerId="LiveId" clId="{511E9FC2-8F3F-43CE-9995-F5C6CD51DA76}" dt="2025-02-12T04:55:01.382" v="14" actId="14100"/>
          <ac:spMkLst>
            <pc:docMk/>
            <pc:sldMk cId="3763304308" sldId="266"/>
            <ac:spMk id="2" creationId="{D882F3D0-DEC9-17D6-79C4-9DA56C8E0794}"/>
          </ac:spMkLst>
        </pc:spChg>
        <pc:spChg chg="add mod ord">
          <ac:chgData name="Johanna Tschirpke" userId="301241ab745d8141" providerId="LiveId" clId="{511E9FC2-8F3F-43CE-9995-F5C6CD51DA76}" dt="2025-02-12T04:54:57.786" v="13" actId="700"/>
          <ac:spMkLst>
            <pc:docMk/>
            <pc:sldMk cId="3763304308" sldId="266"/>
            <ac:spMk id="3" creationId="{45D5DFF2-134C-5C75-227F-D1ABCCE45E29}"/>
          </ac:spMkLst>
        </pc:spChg>
        <pc:spChg chg="mod ord">
          <ac:chgData name="Johanna Tschirpke" userId="301241ab745d8141" providerId="LiveId" clId="{511E9FC2-8F3F-43CE-9995-F5C6CD51DA76}" dt="2025-02-12T04:54:57.786" v="13" actId="700"/>
          <ac:spMkLst>
            <pc:docMk/>
            <pc:sldMk cId="3763304308" sldId="266"/>
            <ac:spMk id="4" creationId="{517033D9-20A8-2086-1037-6BB31D10142A}"/>
          </ac:spMkLst>
        </pc:spChg>
        <pc:spChg chg="mod ord">
          <ac:chgData name="Johanna Tschirpke" userId="301241ab745d8141" providerId="LiveId" clId="{511E9FC2-8F3F-43CE-9995-F5C6CD51DA76}" dt="2025-02-12T04:54:57.786" v="13" actId="700"/>
          <ac:spMkLst>
            <pc:docMk/>
            <pc:sldMk cId="3763304308" sldId="266"/>
            <ac:spMk id="5" creationId="{D1560E31-BB51-0069-0622-8661E03BE2D0}"/>
          </ac:spMkLst>
        </pc:spChg>
        <pc:spChg chg="mod ord">
          <ac:chgData name="Johanna Tschirpke" userId="301241ab745d8141" providerId="LiveId" clId="{511E9FC2-8F3F-43CE-9995-F5C6CD51DA76}" dt="2025-02-12T04:54:57.786" v="13" actId="700"/>
          <ac:spMkLst>
            <pc:docMk/>
            <pc:sldMk cId="3763304308" sldId="266"/>
            <ac:spMk id="6" creationId="{E9D6FFCB-9236-A576-C390-7B16D0C6AAA3}"/>
          </ac:spMkLst>
        </pc:spChg>
        <pc:spChg chg="del mod ord">
          <ac:chgData name="Johanna Tschirpke" userId="301241ab745d8141" providerId="LiveId" clId="{511E9FC2-8F3F-43CE-9995-F5C6CD51DA76}" dt="2025-02-12T04:54:57.786" v="13" actId="700"/>
          <ac:spMkLst>
            <pc:docMk/>
            <pc:sldMk cId="3763304308" sldId="266"/>
            <ac:spMk id="7" creationId="{7227017D-D1D2-2A6F-EF86-D55CC31A602D}"/>
          </ac:spMkLst>
        </pc:spChg>
      </pc:sldChg>
      <pc:sldChg chg="addSp delSp modSp mod modClrScheme chgLayout">
        <pc:chgData name="Johanna Tschirpke" userId="301241ab745d8141" providerId="LiveId" clId="{511E9FC2-8F3F-43CE-9995-F5C6CD51DA76}" dt="2025-02-12T04:55:09.081" v="15" actId="700"/>
        <pc:sldMkLst>
          <pc:docMk/>
          <pc:sldMk cId="3693330311" sldId="267"/>
        </pc:sldMkLst>
        <pc:spChg chg="mod ord">
          <ac:chgData name="Johanna Tschirpke" userId="301241ab745d8141" providerId="LiveId" clId="{511E9FC2-8F3F-43CE-9995-F5C6CD51DA76}" dt="2025-02-12T04:55:09.081" v="15" actId="700"/>
          <ac:spMkLst>
            <pc:docMk/>
            <pc:sldMk cId="3693330311" sldId="267"/>
            <ac:spMk id="2" creationId="{99C97D21-29D9-29D1-A18A-BB5A408DB305}"/>
          </ac:spMkLst>
        </pc:spChg>
        <pc:spChg chg="mod ord">
          <ac:chgData name="Johanna Tschirpke" userId="301241ab745d8141" providerId="LiveId" clId="{511E9FC2-8F3F-43CE-9995-F5C6CD51DA76}" dt="2025-02-12T04:55:09.081" v="15" actId="700"/>
          <ac:spMkLst>
            <pc:docMk/>
            <pc:sldMk cId="3693330311" sldId="267"/>
            <ac:spMk id="3" creationId="{7D43E21F-3582-4F0C-1F11-2BF647453F07}"/>
          </ac:spMkLst>
        </pc:spChg>
        <pc:spChg chg="mod ord">
          <ac:chgData name="Johanna Tschirpke" userId="301241ab745d8141" providerId="LiveId" clId="{511E9FC2-8F3F-43CE-9995-F5C6CD51DA76}" dt="2025-02-12T04:55:09.081" v="15" actId="700"/>
          <ac:spMkLst>
            <pc:docMk/>
            <pc:sldMk cId="3693330311" sldId="267"/>
            <ac:spMk id="4" creationId="{3ED7B597-E5AE-4AA7-75F4-99C1FED9A610}"/>
          </ac:spMkLst>
        </pc:spChg>
        <pc:spChg chg="mod ord">
          <ac:chgData name="Johanna Tschirpke" userId="301241ab745d8141" providerId="LiveId" clId="{511E9FC2-8F3F-43CE-9995-F5C6CD51DA76}" dt="2025-02-12T04:55:09.081" v="15" actId="700"/>
          <ac:spMkLst>
            <pc:docMk/>
            <pc:sldMk cId="3693330311" sldId="267"/>
            <ac:spMk id="5" creationId="{BF120097-AA04-825E-D41F-A22D771E2671}"/>
          </ac:spMkLst>
        </pc:spChg>
        <pc:spChg chg="del mod ord">
          <ac:chgData name="Johanna Tschirpke" userId="301241ab745d8141" providerId="LiveId" clId="{511E9FC2-8F3F-43CE-9995-F5C6CD51DA76}" dt="2025-02-12T04:55:09.081" v="15" actId="700"/>
          <ac:spMkLst>
            <pc:docMk/>
            <pc:sldMk cId="3693330311" sldId="267"/>
            <ac:spMk id="6" creationId="{8A8F3C34-DE85-3096-DFD1-D0F22DB59440}"/>
          </ac:spMkLst>
        </pc:spChg>
        <pc:spChg chg="add mod ord">
          <ac:chgData name="Johanna Tschirpke" userId="301241ab745d8141" providerId="LiveId" clId="{511E9FC2-8F3F-43CE-9995-F5C6CD51DA76}" dt="2025-02-12T04:55:09.081" v="15" actId="700"/>
          <ac:spMkLst>
            <pc:docMk/>
            <pc:sldMk cId="3693330311" sldId="267"/>
            <ac:spMk id="7" creationId="{4CBD8BA3-C210-3440-A703-7D994D9CC47A}"/>
          </ac:spMkLst>
        </pc:spChg>
      </pc:sldChg>
      <pc:sldChg chg="addSp delSp modSp mod modClrScheme chgLayout">
        <pc:chgData name="Johanna Tschirpke" userId="301241ab745d8141" providerId="LiveId" clId="{511E9FC2-8F3F-43CE-9995-F5C6CD51DA76}" dt="2025-02-12T04:55:13.356" v="16" actId="700"/>
        <pc:sldMkLst>
          <pc:docMk/>
          <pc:sldMk cId="792333416" sldId="268"/>
        </pc:sldMkLst>
        <pc:spChg chg="mod ord">
          <ac:chgData name="Johanna Tschirpke" userId="301241ab745d8141" providerId="LiveId" clId="{511E9FC2-8F3F-43CE-9995-F5C6CD51DA76}" dt="2025-02-12T04:55:13.356" v="16" actId="700"/>
          <ac:spMkLst>
            <pc:docMk/>
            <pc:sldMk cId="792333416" sldId="268"/>
            <ac:spMk id="2" creationId="{0E099593-9535-4AC7-DE09-8BDFCCEDAFC1}"/>
          </ac:spMkLst>
        </pc:spChg>
        <pc:spChg chg="mod ord">
          <ac:chgData name="Johanna Tschirpke" userId="301241ab745d8141" providerId="LiveId" clId="{511E9FC2-8F3F-43CE-9995-F5C6CD51DA76}" dt="2025-02-12T04:55:13.356" v="16" actId="700"/>
          <ac:spMkLst>
            <pc:docMk/>
            <pc:sldMk cId="792333416" sldId="268"/>
            <ac:spMk id="3" creationId="{54ED0FD2-3E1E-073D-DEA1-F725A7789D89}"/>
          </ac:spMkLst>
        </pc:spChg>
        <pc:spChg chg="mod ord">
          <ac:chgData name="Johanna Tschirpke" userId="301241ab745d8141" providerId="LiveId" clId="{511E9FC2-8F3F-43CE-9995-F5C6CD51DA76}" dt="2025-02-12T04:55:13.356" v="16" actId="700"/>
          <ac:spMkLst>
            <pc:docMk/>
            <pc:sldMk cId="792333416" sldId="268"/>
            <ac:spMk id="4" creationId="{4CE8EB2C-7EE7-EEE4-D1B2-87D863D1CB58}"/>
          </ac:spMkLst>
        </pc:spChg>
        <pc:spChg chg="mod ord">
          <ac:chgData name="Johanna Tschirpke" userId="301241ab745d8141" providerId="LiveId" clId="{511E9FC2-8F3F-43CE-9995-F5C6CD51DA76}" dt="2025-02-12T04:55:13.356" v="16" actId="700"/>
          <ac:spMkLst>
            <pc:docMk/>
            <pc:sldMk cId="792333416" sldId="268"/>
            <ac:spMk id="5" creationId="{55384AFD-AC49-9A0C-609C-CF324DD9B980}"/>
          </ac:spMkLst>
        </pc:spChg>
        <pc:spChg chg="del mod ord">
          <ac:chgData name="Johanna Tschirpke" userId="301241ab745d8141" providerId="LiveId" clId="{511E9FC2-8F3F-43CE-9995-F5C6CD51DA76}" dt="2025-02-12T04:55:13.356" v="16" actId="700"/>
          <ac:spMkLst>
            <pc:docMk/>
            <pc:sldMk cId="792333416" sldId="268"/>
            <ac:spMk id="6" creationId="{E65F338B-28D0-8867-151C-343C05D101C9}"/>
          </ac:spMkLst>
        </pc:spChg>
        <pc:spChg chg="add mod ord">
          <ac:chgData name="Johanna Tschirpke" userId="301241ab745d8141" providerId="LiveId" clId="{511E9FC2-8F3F-43CE-9995-F5C6CD51DA76}" dt="2025-02-12T04:55:13.356" v="16" actId="700"/>
          <ac:spMkLst>
            <pc:docMk/>
            <pc:sldMk cId="792333416" sldId="268"/>
            <ac:spMk id="7" creationId="{A7A77B2E-B4F1-A9D3-3F1A-277B578BDC41}"/>
          </ac:spMkLst>
        </pc:spChg>
      </pc:sldChg>
      <pc:sldChg chg="addSp delSp modSp mod modClrScheme chgLayout">
        <pc:chgData name="Johanna Tschirpke" userId="301241ab745d8141" providerId="LiveId" clId="{511E9FC2-8F3F-43CE-9995-F5C6CD51DA76}" dt="2025-02-12T04:55:28.810" v="18" actId="478"/>
        <pc:sldMkLst>
          <pc:docMk/>
          <pc:sldMk cId="3609609295" sldId="269"/>
        </pc:sldMkLst>
        <pc:spChg chg="add mod ord">
          <ac:chgData name="Johanna Tschirpke" userId="301241ab745d8141" providerId="LiveId" clId="{511E9FC2-8F3F-43CE-9995-F5C6CD51DA76}" dt="2025-02-12T04:55:18.734" v="17" actId="700"/>
          <ac:spMkLst>
            <pc:docMk/>
            <pc:sldMk cId="3609609295" sldId="269"/>
            <ac:spMk id="2" creationId="{E1172EC6-EEFF-6E81-C93F-34F0F9975422}"/>
          </ac:spMkLst>
        </pc:spChg>
        <pc:spChg chg="add del mod ord">
          <ac:chgData name="Johanna Tschirpke" userId="301241ab745d8141" providerId="LiveId" clId="{511E9FC2-8F3F-43CE-9995-F5C6CD51DA76}" dt="2025-02-12T04:55:28.810" v="18" actId="478"/>
          <ac:spMkLst>
            <pc:docMk/>
            <pc:sldMk cId="3609609295" sldId="269"/>
            <ac:spMk id="3" creationId="{B5C375E9-A673-5F0F-EFA6-0F81AF8B281B}"/>
          </ac:spMkLst>
        </pc:spChg>
        <pc:spChg chg="mod ord">
          <ac:chgData name="Johanna Tschirpke" userId="301241ab745d8141" providerId="LiveId" clId="{511E9FC2-8F3F-43CE-9995-F5C6CD51DA76}" dt="2025-02-12T04:55:18.734" v="17" actId="700"/>
          <ac:spMkLst>
            <pc:docMk/>
            <pc:sldMk cId="3609609295" sldId="269"/>
            <ac:spMk id="4" creationId="{4A7A9D29-A251-30E9-E272-A671AA7DCA88}"/>
          </ac:spMkLst>
        </pc:spChg>
        <pc:spChg chg="mod ord">
          <ac:chgData name="Johanna Tschirpke" userId="301241ab745d8141" providerId="LiveId" clId="{511E9FC2-8F3F-43CE-9995-F5C6CD51DA76}" dt="2025-02-12T04:55:18.734" v="17" actId="700"/>
          <ac:spMkLst>
            <pc:docMk/>
            <pc:sldMk cId="3609609295" sldId="269"/>
            <ac:spMk id="5" creationId="{769006E8-B590-D986-2241-C5BDDED5A361}"/>
          </ac:spMkLst>
        </pc:spChg>
        <pc:spChg chg="mod ord">
          <ac:chgData name="Johanna Tschirpke" userId="301241ab745d8141" providerId="LiveId" clId="{511E9FC2-8F3F-43CE-9995-F5C6CD51DA76}" dt="2025-02-12T04:55:18.734" v="17" actId="700"/>
          <ac:spMkLst>
            <pc:docMk/>
            <pc:sldMk cId="3609609295" sldId="269"/>
            <ac:spMk id="6" creationId="{200E5F98-D731-C34A-F33A-509675ECFDD7}"/>
          </ac:spMkLst>
        </pc:spChg>
        <pc:spChg chg="del mod ord">
          <ac:chgData name="Johanna Tschirpke" userId="301241ab745d8141" providerId="LiveId" clId="{511E9FC2-8F3F-43CE-9995-F5C6CD51DA76}" dt="2025-02-12T04:55:18.734" v="17" actId="700"/>
          <ac:spMkLst>
            <pc:docMk/>
            <pc:sldMk cId="3609609295" sldId="269"/>
            <ac:spMk id="7" creationId="{815C0BAF-CBD6-59B2-6748-E15D44EA6847}"/>
          </ac:spMkLst>
        </pc:spChg>
      </pc:sldChg>
      <pc:sldChg chg="addSp delSp modSp mod modClrScheme chgLayout">
        <pc:chgData name="Johanna Tschirpke" userId="301241ab745d8141" providerId="LiveId" clId="{511E9FC2-8F3F-43CE-9995-F5C6CD51DA76}" dt="2025-02-12T04:55:34.253" v="19" actId="700"/>
        <pc:sldMkLst>
          <pc:docMk/>
          <pc:sldMk cId="3787801324" sldId="270"/>
        </pc:sldMkLst>
        <pc:spChg chg="mod ord">
          <ac:chgData name="Johanna Tschirpke" userId="301241ab745d8141" providerId="LiveId" clId="{511E9FC2-8F3F-43CE-9995-F5C6CD51DA76}" dt="2025-02-12T04:55:34.253" v="19" actId="700"/>
          <ac:spMkLst>
            <pc:docMk/>
            <pc:sldMk cId="3787801324" sldId="270"/>
            <ac:spMk id="2" creationId="{B935C913-C92B-B4DC-C1F1-A54F79C181EE}"/>
          </ac:spMkLst>
        </pc:spChg>
        <pc:spChg chg="add mod ord">
          <ac:chgData name="Johanna Tschirpke" userId="301241ab745d8141" providerId="LiveId" clId="{511E9FC2-8F3F-43CE-9995-F5C6CD51DA76}" dt="2025-02-12T04:55:34.253" v="19" actId="700"/>
          <ac:spMkLst>
            <pc:docMk/>
            <pc:sldMk cId="3787801324" sldId="270"/>
            <ac:spMk id="3" creationId="{3BBD7DE8-0EF9-2941-A1DF-F3763A8455A7}"/>
          </ac:spMkLst>
        </pc:spChg>
        <pc:spChg chg="mod ord">
          <ac:chgData name="Johanna Tschirpke" userId="301241ab745d8141" providerId="LiveId" clId="{511E9FC2-8F3F-43CE-9995-F5C6CD51DA76}" dt="2025-02-12T04:55:34.253" v="19" actId="700"/>
          <ac:spMkLst>
            <pc:docMk/>
            <pc:sldMk cId="3787801324" sldId="270"/>
            <ac:spMk id="4" creationId="{286FB5D8-AABF-2138-DB0A-9D262CCB6293}"/>
          </ac:spMkLst>
        </pc:spChg>
        <pc:spChg chg="mod ord">
          <ac:chgData name="Johanna Tschirpke" userId="301241ab745d8141" providerId="LiveId" clId="{511E9FC2-8F3F-43CE-9995-F5C6CD51DA76}" dt="2025-02-12T04:55:34.253" v="19" actId="700"/>
          <ac:spMkLst>
            <pc:docMk/>
            <pc:sldMk cId="3787801324" sldId="270"/>
            <ac:spMk id="5" creationId="{BC76E761-3AAC-3069-E705-42183047F815}"/>
          </ac:spMkLst>
        </pc:spChg>
        <pc:spChg chg="mod ord">
          <ac:chgData name="Johanna Tschirpke" userId="301241ab745d8141" providerId="LiveId" clId="{511E9FC2-8F3F-43CE-9995-F5C6CD51DA76}" dt="2025-02-12T04:55:34.253" v="19" actId="700"/>
          <ac:spMkLst>
            <pc:docMk/>
            <pc:sldMk cId="3787801324" sldId="270"/>
            <ac:spMk id="6" creationId="{F05442F5-1326-56F4-66E5-90DDCB6273E5}"/>
          </ac:spMkLst>
        </pc:spChg>
        <pc:spChg chg="del mod ord">
          <ac:chgData name="Johanna Tschirpke" userId="301241ab745d8141" providerId="LiveId" clId="{511E9FC2-8F3F-43CE-9995-F5C6CD51DA76}" dt="2025-02-12T04:55:34.253" v="19" actId="700"/>
          <ac:spMkLst>
            <pc:docMk/>
            <pc:sldMk cId="3787801324" sldId="270"/>
            <ac:spMk id="7" creationId="{59FF270B-941C-798C-7192-33D437FCB0A2}"/>
          </ac:spMkLst>
        </pc:spChg>
      </pc:sldChg>
      <pc:sldChg chg="addSp delSp modSp mod modClrScheme chgLayout">
        <pc:chgData name="Johanna Tschirpke" userId="301241ab745d8141" providerId="LiveId" clId="{511E9FC2-8F3F-43CE-9995-F5C6CD51DA76}" dt="2025-02-12T04:55:39.704" v="20" actId="700"/>
        <pc:sldMkLst>
          <pc:docMk/>
          <pc:sldMk cId="2861509042" sldId="271"/>
        </pc:sldMkLst>
        <pc:spChg chg="mod ord">
          <ac:chgData name="Johanna Tschirpke" userId="301241ab745d8141" providerId="LiveId" clId="{511E9FC2-8F3F-43CE-9995-F5C6CD51DA76}" dt="2025-02-12T04:55:39.704" v="20" actId="700"/>
          <ac:spMkLst>
            <pc:docMk/>
            <pc:sldMk cId="2861509042" sldId="271"/>
            <ac:spMk id="2" creationId="{8341B0AC-92F5-8B1A-81A8-D5CD6422A14C}"/>
          </ac:spMkLst>
        </pc:spChg>
        <pc:spChg chg="add mod ord">
          <ac:chgData name="Johanna Tschirpke" userId="301241ab745d8141" providerId="LiveId" clId="{511E9FC2-8F3F-43CE-9995-F5C6CD51DA76}" dt="2025-02-12T04:55:39.704" v="20" actId="700"/>
          <ac:spMkLst>
            <pc:docMk/>
            <pc:sldMk cId="2861509042" sldId="271"/>
            <ac:spMk id="3" creationId="{9EBBB4C9-2E02-F320-D74F-B9EFB5AD17F3}"/>
          </ac:spMkLst>
        </pc:spChg>
        <pc:spChg chg="mod ord">
          <ac:chgData name="Johanna Tschirpke" userId="301241ab745d8141" providerId="LiveId" clId="{511E9FC2-8F3F-43CE-9995-F5C6CD51DA76}" dt="2025-02-12T04:55:39.704" v="20" actId="700"/>
          <ac:spMkLst>
            <pc:docMk/>
            <pc:sldMk cId="2861509042" sldId="271"/>
            <ac:spMk id="4" creationId="{A8024907-7144-DA72-8AC0-D237D59F7996}"/>
          </ac:spMkLst>
        </pc:spChg>
        <pc:spChg chg="mod ord">
          <ac:chgData name="Johanna Tschirpke" userId="301241ab745d8141" providerId="LiveId" clId="{511E9FC2-8F3F-43CE-9995-F5C6CD51DA76}" dt="2025-02-12T04:55:39.704" v="20" actId="700"/>
          <ac:spMkLst>
            <pc:docMk/>
            <pc:sldMk cId="2861509042" sldId="271"/>
            <ac:spMk id="5" creationId="{B3143097-0EC5-8703-9370-F7CB78A32DF2}"/>
          </ac:spMkLst>
        </pc:spChg>
        <pc:spChg chg="mod ord">
          <ac:chgData name="Johanna Tschirpke" userId="301241ab745d8141" providerId="LiveId" clId="{511E9FC2-8F3F-43CE-9995-F5C6CD51DA76}" dt="2025-02-12T04:55:39.704" v="20" actId="700"/>
          <ac:spMkLst>
            <pc:docMk/>
            <pc:sldMk cId="2861509042" sldId="271"/>
            <ac:spMk id="6" creationId="{80F85569-C5C7-C165-B42C-BB74F8F9DCCA}"/>
          </ac:spMkLst>
        </pc:spChg>
        <pc:spChg chg="del mod ord">
          <ac:chgData name="Johanna Tschirpke" userId="301241ab745d8141" providerId="LiveId" clId="{511E9FC2-8F3F-43CE-9995-F5C6CD51DA76}" dt="2025-02-12T04:55:39.704" v="20" actId="700"/>
          <ac:spMkLst>
            <pc:docMk/>
            <pc:sldMk cId="2861509042" sldId="271"/>
            <ac:spMk id="7" creationId="{FEEF8493-7DD5-AA4C-F4EB-DF45C6E2DDF7}"/>
          </ac:spMkLst>
        </pc:spChg>
      </pc:sldChg>
      <pc:sldChg chg="addSp delSp modSp mod modClrScheme chgLayout">
        <pc:chgData name="Johanna Tschirpke" userId="301241ab745d8141" providerId="LiveId" clId="{511E9FC2-8F3F-43CE-9995-F5C6CD51DA76}" dt="2025-02-12T04:56:42.690" v="33" actId="1076"/>
        <pc:sldMkLst>
          <pc:docMk/>
          <pc:sldMk cId="291222127" sldId="272"/>
        </pc:sldMkLst>
        <pc:spChg chg="mod ord">
          <ac:chgData name="Johanna Tschirpke" userId="301241ab745d8141" providerId="LiveId" clId="{511E9FC2-8F3F-43CE-9995-F5C6CD51DA76}" dt="2025-02-12T04:56:08.039" v="24" actId="26606"/>
          <ac:spMkLst>
            <pc:docMk/>
            <pc:sldMk cId="291222127" sldId="272"/>
            <ac:spMk id="2" creationId="{9F10EB07-7BD2-7DDD-F7C9-7ACB38E00DD2}"/>
          </ac:spMkLst>
        </pc:spChg>
        <pc:spChg chg="add del mod ord">
          <ac:chgData name="Johanna Tschirpke" userId="301241ab745d8141" providerId="LiveId" clId="{511E9FC2-8F3F-43CE-9995-F5C6CD51DA76}" dt="2025-02-12T04:56:08.039" v="24" actId="26606"/>
          <ac:spMkLst>
            <pc:docMk/>
            <pc:sldMk cId="291222127" sldId="272"/>
            <ac:spMk id="3" creationId="{662B71A6-A1CC-2340-471F-A3F04E140F4C}"/>
          </ac:spMkLst>
        </pc:spChg>
        <pc:spChg chg="del mod ord">
          <ac:chgData name="Johanna Tschirpke" userId="301241ab745d8141" providerId="LiveId" clId="{511E9FC2-8F3F-43CE-9995-F5C6CD51DA76}" dt="2025-02-12T04:56:08.039" v="24" actId="26606"/>
          <ac:spMkLst>
            <pc:docMk/>
            <pc:sldMk cId="291222127" sldId="272"/>
            <ac:spMk id="4" creationId="{1F409797-A395-3427-290A-57642030BEDE}"/>
          </ac:spMkLst>
        </pc:spChg>
        <pc:spChg chg="mod ord">
          <ac:chgData name="Johanna Tschirpke" userId="301241ab745d8141" providerId="LiveId" clId="{511E9FC2-8F3F-43CE-9995-F5C6CD51DA76}" dt="2025-02-12T04:56:08.039" v="24" actId="26606"/>
          <ac:spMkLst>
            <pc:docMk/>
            <pc:sldMk cId="291222127" sldId="272"/>
            <ac:spMk id="5" creationId="{6276590B-9EE3-779F-69C1-4D0945BBEB18}"/>
          </ac:spMkLst>
        </pc:spChg>
        <pc:spChg chg="mod ord">
          <ac:chgData name="Johanna Tschirpke" userId="301241ab745d8141" providerId="LiveId" clId="{511E9FC2-8F3F-43CE-9995-F5C6CD51DA76}" dt="2025-02-12T04:56:08.039" v="24" actId="26606"/>
          <ac:spMkLst>
            <pc:docMk/>
            <pc:sldMk cId="291222127" sldId="272"/>
            <ac:spMk id="6" creationId="{CCB0F75C-828A-FF26-D26E-DB7627A5C2C3}"/>
          </ac:spMkLst>
        </pc:spChg>
        <pc:spChg chg="del mod ord">
          <ac:chgData name="Johanna Tschirpke" userId="301241ab745d8141" providerId="LiveId" clId="{511E9FC2-8F3F-43CE-9995-F5C6CD51DA76}" dt="2025-02-12T04:55:49.113" v="21" actId="700"/>
          <ac:spMkLst>
            <pc:docMk/>
            <pc:sldMk cId="291222127" sldId="272"/>
            <ac:spMk id="7" creationId="{8838C362-4DA7-4842-2E17-30B444DFA632}"/>
          </ac:spMkLst>
        </pc:spChg>
        <pc:spChg chg="mod ord">
          <ac:chgData name="Johanna Tschirpke" userId="301241ab745d8141" providerId="LiveId" clId="{511E9FC2-8F3F-43CE-9995-F5C6CD51DA76}" dt="2025-02-12T04:56:16.008" v="27" actId="962"/>
          <ac:spMkLst>
            <pc:docMk/>
            <pc:sldMk cId="291222127" sldId="272"/>
            <ac:spMk id="9" creationId="{304B72EF-19B6-399C-AF0B-84F559DD3495}"/>
          </ac:spMkLst>
        </pc:spChg>
        <pc:spChg chg="add mod">
          <ac:chgData name="Johanna Tschirpke" userId="301241ab745d8141" providerId="LiveId" clId="{511E9FC2-8F3F-43CE-9995-F5C6CD51DA76}" dt="2025-02-12T04:56:42.690" v="33" actId="1076"/>
          <ac:spMkLst>
            <pc:docMk/>
            <pc:sldMk cId="291222127" sldId="272"/>
            <ac:spMk id="10" creationId="{3E632C3F-614A-1B48-D02C-DEE58DE3B73E}"/>
          </ac:spMkLst>
        </pc:spChg>
        <pc:spChg chg="add mod">
          <ac:chgData name="Johanna Tschirpke" userId="301241ab745d8141" providerId="LiveId" clId="{511E9FC2-8F3F-43CE-9995-F5C6CD51DA76}" dt="2025-02-12T04:56:08.039" v="24" actId="26606"/>
          <ac:spMkLst>
            <pc:docMk/>
            <pc:sldMk cId="291222127" sldId="272"/>
            <ac:spMk id="14" creationId="{7DF5F22F-98E0-3A0E-2057-768DB21408BE}"/>
          </ac:spMkLst>
        </pc:spChg>
        <pc:picChg chg="mod">
          <ac:chgData name="Johanna Tschirpke" userId="301241ab745d8141" providerId="LiveId" clId="{511E9FC2-8F3F-43CE-9995-F5C6CD51DA76}" dt="2025-02-12T04:56:16.008" v="26" actId="27614"/>
          <ac:picMkLst>
            <pc:docMk/>
            <pc:sldMk cId="291222127" sldId="272"/>
            <ac:picMk id="8" creationId="{5B1F3BB7-64A6-2D0A-59BF-C73956052912}"/>
          </ac:picMkLst>
        </pc:picChg>
      </pc:sldChg>
      <pc:sldChg chg="addSp delSp modSp mod modClrScheme chgLayout">
        <pc:chgData name="Johanna Tschirpke" userId="301241ab745d8141" providerId="LiveId" clId="{511E9FC2-8F3F-43CE-9995-F5C6CD51DA76}" dt="2025-02-12T04:56:57.255" v="35" actId="26606"/>
        <pc:sldMkLst>
          <pc:docMk/>
          <pc:sldMk cId="2249571118" sldId="273"/>
        </pc:sldMkLst>
        <pc:spChg chg="mod ord">
          <ac:chgData name="Johanna Tschirpke" userId="301241ab745d8141" providerId="LiveId" clId="{511E9FC2-8F3F-43CE-9995-F5C6CD51DA76}" dt="2025-02-12T04:56:57.255" v="35" actId="26606"/>
          <ac:spMkLst>
            <pc:docMk/>
            <pc:sldMk cId="2249571118" sldId="273"/>
            <ac:spMk id="2" creationId="{903A6EDF-17CF-021A-AD29-0C0103A52F41}"/>
          </ac:spMkLst>
        </pc:spChg>
        <pc:spChg chg="add del mod ord">
          <ac:chgData name="Johanna Tschirpke" userId="301241ab745d8141" providerId="LiveId" clId="{511E9FC2-8F3F-43CE-9995-F5C6CD51DA76}" dt="2025-02-12T04:56:57.255" v="35" actId="26606"/>
          <ac:spMkLst>
            <pc:docMk/>
            <pc:sldMk cId="2249571118" sldId="273"/>
            <ac:spMk id="3" creationId="{0803A57B-61FA-ED90-6A8D-A595D930ABF6}"/>
          </ac:spMkLst>
        </pc:spChg>
        <pc:spChg chg="del mod ord">
          <ac:chgData name="Johanna Tschirpke" userId="301241ab745d8141" providerId="LiveId" clId="{511E9FC2-8F3F-43CE-9995-F5C6CD51DA76}" dt="2025-02-12T04:56:57.255" v="35" actId="26606"/>
          <ac:spMkLst>
            <pc:docMk/>
            <pc:sldMk cId="2249571118" sldId="273"/>
            <ac:spMk id="4" creationId="{DB258D76-0284-A783-B345-DA1482A27728}"/>
          </ac:spMkLst>
        </pc:spChg>
        <pc:spChg chg="mod ord">
          <ac:chgData name="Johanna Tschirpke" userId="301241ab745d8141" providerId="LiveId" clId="{511E9FC2-8F3F-43CE-9995-F5C6CD51DA76}" dt="2025-02-12T04:56:57.255" v="35" actId="26606"/>
          <ac:spMkLst>
            <pc:docMk/>
            <pc:sldMk cId="2249571118" sldId="273"/>
            <ac:spMk id="5" creationId="{238FEE64-72E5-6F14-3EB6-B2F074A73654}"/>
          </ac:spMkLst>
        </pc:spChg>
        <pc:spChg chg="mod ord">
          <ac:chgData name="Johanna Tschirpke" userId="301241ab745d8141" providerId="LiveId" clId="{511E9FC2-8F3F-43CE-9995-F5C6CD51DA76}" dt="2025-02-12T04:56:57.255" v="35" actId="26606"/>
          <ac:spMkLst>
            <pc:docMk/>
            <pc:sldMk cId="2249571118" sldId="273"/>
            <ac:spMk id="6" creationId="{77B7F321-A360-C4F6-95D4-2039618E4583}"/>
          </ac:spMkLst>
        </pc:spChg>
        <pc:spChg chg="del mod ord">
          <ac:chgData name="Johanna Tschirpke" userId="301241ab745d8141" providerId="LiveId" clId="{511E9FC2-8F3F-43CE-9995-F5C6CD51DA76}" dt="2025-02-12T04:56:50.664" v="34" actId="700"/>
          <ac:spMkLst>
            <pc:docMk/>
            <pc:sldMk cId="2249571118" sldId="273"/>
            <ac:spMk id="7" creationId="{97F78A50-3312-549D-AF1F-DE0D96A33008}"/>
          </ac:spMkLst>
        </pc:spChg>
        <pc:spChg chg="add mod">
          <ac:chgData name="Johanna Tschirpke" userId="301241ab745d8141" providerId="LiveId" clId="{511E9FC2-8F3F-43CE-9995-F5C6CD51DA76}" dt="2025-02-12T04:56:57.255" v="35" actId="26606"/>
          <ac:spMkLst>
            <pc:docMk/>
            <pc:sldMk cId="2249571118" sldId="273"/>
            <ac:spMk id="13" creationId="{596B9696-EE89-B2B1-C64B-88FC4E94910D}"/>
          </ac:spMkLst>
        </pc:spChg>
        <pc:spChg chg="add mod">
          <ac:chgData name="Johanna Tschirpke" userId="301241ab745d8141" providerId="LiveId" clId="{511E9FC2-8F3F-43CE-9995-F5C6CD51DA76}" dt="2025-02-12T04:56:57.255" v="35" actId="26606"/>
          <ac:spMkLst>
            <pc:docMk/>
            <pc:sldMk cId="2249571118" sldId="273"/>
            <ac:spMk id="15" creationId="{DD0E50C1-3BF2-0D99-D831-C2CC57E8FBB7}"/>
          </ac:spMkLst>
        </pc:spChg>
        <pc:picChg chg="mod">
          <ac:chgData name="Johanna Tschirpke" userId="301241ab745d8141" providerId="LiveId" clId="{511E9FC2-8F3F-43CE-9995-F5C6CD51DA76}" dt="2025-02-12T04:56:57.255" v="35" actId="26606"/>
          <ac:picMkLst>
            <pc:docMk/>
            <pc:sldMk cId="2249571118" sldId="273"/>
            <ac:picMk id="8" creationId="{E9FF3A05-F0FF-8697-057D-1AA1EF0E715D}"/>
          </ac:picMkLst>
        </pc:picChg>
      </pc:sldChg>
      <pc:sldChg chg="addSp delSp modSp mod modClrScheme chgLayout">
        <pc:chgData name="Johanna Tschirpke" userId="301241ab745d8141" providerId="LiveId" clId="{511E9FC2-8F3F-43CE-9995-F5C6CD51DA76}" dt="2025-02-12T04:58:15.079" v="46" actId="1076"/>
        <pc:sldMkLst>
          <pc:docMk/>
          <pc:sldMk cId="2969810837" sldId="274"/>
        </pc:sldMkLst>
        <pc:spChg chg="mod ord">
          <ac:chgData name="Johanna Tschirpke" userId="301241ab745d8141" providerId="LiveId" clId="{511E9FC2-8F3F-43CE-9995-F5C6CD51DA76}" dt="2025-02-12T04:57:46.023" v="37" actId="26606"/>
          <ac:spMkLst>
            <pc:docMk/>
            <pc:sldMk cId="2969810837" sldId="274"/>
            <ac:spMk id="2" creationId="{9FB8D392-3EA1-AA9D-A034-F048F2EE38E5}"/>
          </ac:spMkLst>
        </pc:spChg>
        <pc:spChg chg="add del mod ord">
          <ac:chgData name="Johanna Tschirpke" userId="301241ab745d8141" providerId="LiveId" clId="{511E9FC2-8F3F-43CE-9995-F5C6CD51DA76}" dt="2025-02-12T04:57:46.023" v="37" actId="26606"/>
          <ac:spMkLst>
            <pc:docMk/>
            <pc:sldMk cId="2969810837" sldId="274"/>
            <ac:spMk id="3" creationId="{FC5AF0FA-8CB3-C694-C206-9D13CC9CE992}"/>
          </ac:spMkLst>
        </pc:spChg>
        <pc:spChg chg="del mod ord">
          <ac:chgData name="Johanna Tschirpke" userId="301241ab745d8141" providerId="LiveId" clId="{511E9FC2-8F3F-43CE-9995-F5C6CD51DA76}" dt="2025-02-12T04:57:46.023" v="37" actId="26606"/>
          <ac:spMkLst>
            <pc:docMk/>
            <pc:sldMk cId="2969810837" sldId="274"/>
            <ac:spMk id="4" creationId="{E148950F-9AF9-DFD5-6F64-18E8C13BC1EB}"/>
          </ac:spMkLst>
        </pc:spChg>
        <pc:spChg chg="mod ord">
          <ac:chgData name="Johanna Tschirpke" userId="301241ab745d8141" providerId="LiveId" clId="{511E9FC2-8F3F-43CE-9995-F5C6CD51DA76}" dt="2025-02-12T04:57:46.023" v="37" actId="26606"/>
          <ac:spMkLst>
            <pc:docMk/>
            <pc:sldMk cId="2969810837" sldId="274"/>
            <ac:spMk id="5" creationId="{938302BF-53EC-E845-5CFC-2CE8D5A25A07}"/>
          </ac:spMkLst>
        </pc:spChg>
        <pc:spChg chg="mod ord">
          <ac:chgData name="Johanna Tschirpke" userId="301241ab745d8141" providerId="LiveId" clId="{511E9FC2-8F3F-43CE-9995-F5C6CD51DA76}" dt="2025-02-12T04:57:46.023" v="37" actId="26606"/>
          <ac:spMkLst>
            <pc:docMk/>
            <pc:sldMk cId="2969810837" sldId="274"/>
            <ac:spMk id="6" creationId="{498E7356-0294-9A04-3088-C05CEC70ABA4}"/>
          </ac:spMkLst>
        </pc:spChg>
        <pc:spChg chg="del mod ord">
          <ac:chgData name="Johanna Tschirpke" userId="301241ab745d8141" providerId="LiveId" clId="{511E9FC2-8F3F-43CE-9995-F5C6CD51DA76}" dt="2025-02-12T04:57:39.746" v="36" actId="700"/>
          <ac:spMkLst>
            <pc:docMk/>
            <pc:sldMk cId="2969810837" sldId="274"/>
            <ac:spMk id="7" creationId="{5ACCB57F-3C4C-72A4-3D1E-9484E7965076}"/>
          </ac:spMkLst>
        </pc:spChg>
        <pc:spChg chg="mod ord">
          <ac:chgData name="Johanna Tschirpke" userId="301241ab745d8141" providerId="LiveId" clId="{511E9FC2-8F3F-43CE-9995-F5C6CD51DA76}" dt="2025-02-12T04:58:15.079" v="46" actId="1076"/>
          <ac:spMkLst>
            <pc:docMk/>
            <pc:sldMk cId="2969810837" sldId="274"/>
            <ac:spMk id="9" creationId="{C3F374E2-AE06-6104-ABA5-C0C1ED17C983}"/>
          </ac:spMkLst>
        </pc:spChg>
        <pc:spChg chg="add mod">
          <ac:chgData name="Johanna Tschirpke" userId="301241ab745d8141" providerId="LiveId" clId="{511E9FC2-8F3F-43CE-9995-F5C6CD51DA76}" dt="2025-02-12T04:57:46.023" v="37" actId="26606"/>
          <ac:spMkLst>
            <pc:docMk/>
            <pc:sldMk cId="2969810837" sldId="274"/>
            <ac:spMk id="14" creationId="{4583A29C-9646-C1C8-638A-8C03E0F7FD93}"/>
          </ac:spMkLst>
        </pc:spChg>
        <pc:picChg chg="mod">
          <ac:chgData name="Johanna Tschirpke" userId="301241ab745d8141" providerId="LiveId" clId="{511E9FC2-8F3F-43CE-9995-F5C6CD51DA76}" dt="2025-02-12T04:57:46.023" v="37" actId="26606"/>
          <ac:picMkLst>
            <pc:docMk/>
            <pc:sldMk cId="2969810837" sldId="274"/>
            <ac:picMk id="8" creationId="{BB90F29A-23C6-CD7D-7487-D6C56E75B6FC}"/>
          </ac:picMkLst>
        </pc:picChg>
      </pc:sldChg>
      <pc:sldMasterChg chg="del delSldLayout">
        <pc:chgData name="Johanna Tschirpke" userId="301241ab745d8141" providerId="LiveId" clId="{511E9FC2-8F3F-43CE-9995-F5C6CD51DA76}" dt="2025-02-12T04:58:27.191" v="48" actId="700"/>
        <pc:sldMasterMkLst>
          <pc:docMk/>
          <pc:sldMasterMk cId="1396210884" sldId="2147483836"/>
        </pc:sldMasterMkLst>
        <pc:sldLayoutChg chg="del">
          <pc:chgData name="Johanna Tschirpke" userId="301241ab745d8141" providerId="LiveId" clId="{511E9FC2-8F3F-43CE-9995-F5C6CD51DA76}" dt="2025-02-12T04:58:27.191" v="48" actId="700"/>
          <pc:sldLayoutMkLst>
            <pc:docMk/>
            <pc:sldMasterMk cId="1396210884" sldId="2147483836"/>
            <pc:sldLayoutMk cId="122822420" sldId="2147483838"/>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831001136" sldId="2147483839"/>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440609224" sldId="2147483841"/>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887783574" sldId="2147483842"/>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373587661" sldId="2147483844"/>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3083224777" sldId="2147483845"/>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595445346" sldId="2147483852"/>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3371250924" sldId="2147483857"/>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2900288936" sldId="2147483858"/>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2382881503" sldId="2147483859"/>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164637775" sldId="2147483861"/>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743119684" sldId="2147483862"/>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237855059" sldId="2147483863"/>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2123147712" sldId="2147483864"/>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546575208" sldId="2147483865"/>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177547803" sldId="2147483869"/>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2084612989" sldId="2147483870"/>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151548995" sldId="2147483871"/>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248574517" sldId="2147483872"/>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935950635" sldId="2147483873"/>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1523100279" sldId="2147483874"/>
          </pc:sldLayoutMkLst>
        </pc:sldLayoutChg>
        <pc:sldLayoutChg chg="del">
          <pc:chgData name="Johanna Tschirpke" userId="301241ab745d8141" providerId="LiveId" clId="{511E9FC2-8F3F-43CE-9995-F5C6CD51DA76}" dt="2025-02-12T04:58:27.191" v="48" actId="700"/>
          <pc:sldLayoutMkLst>
            <pc:docMk/>
            <pc:sldMasterMk cId="1396210884" sldId="2147483836"/>
            <pc:sldLayoutMk cId="2455064561" sldId="2147483875"/>
          </pc:sldLayoutMkLst>
        </pc:sldLayoutChg>
      </pc:sldMasterChg>
    </pc:docChg>
  </pc:docChgLst>
  <pc:docChgLst>
    <pc:chgData name="CC - Chand Chopra" userId="147050ee-f902-4a1c-a393-8ccdd2b31d6c" providerId="ADAL" clId="{82A56189-6763-411A-A025-9873B265115B}"/>
    <pc:docChg chg="modSld">
      <pc:chgData name="CC - Chand Chopra" userId="147050ee-f902-4a1c-a393-8ccdd2b31d6c" providerId="ADAL" clId="{82A56189-6763-411A-A025-9873B265115B}" dt="2023-05-02T12:29:54.469" v="3" actId="20577"/>
      <pc:docMkLst>
        <pc:docMk/>
      </pc:docMkLst>
      <pc:sldChg chg="modSp mod">
        <pc:chgData name="CC - Chand Chopra" userId="147050ee-f902-4a1c-a393-8ccdd2b31d6c" providerId="ADAL" clId="{82A56189-6763-411A-A025-9873B265115B}" dt="2023-05-02T12:29:07.591" v="2" actId="20577"/>
        <pc:sldMkLst>
          <pc:docMk/>
          <pc:sldMk cId="3763304308" sldId="266"/>
        </pc:sldMkLst>
        <pc:spChg chg="mod">
          <ac:chgData name="CC - Chand Chopra" userId="147050ee-f902-4a1c-a393-8ccdd2b31d6c" providerId="ADAL" clId="{82A56189-6763-411A-A025-9873B265115B}" dt="2023-05-02T12:29:07.591" v="2" actId="20577"/>
          <ac:spMkLst>
            <pc:docMk/>
            <pc:sldMk cId="3763304308" sldId="266"/>
            <ac:spMk id="10" creationId="{39D6E870-B931-2DD6-1ED8-5FDDEE419E5B}"/>
          </ac:spMkLst>
        </pc:spChg>
      </pc:sldChg>
      <pc:sldChg chg="modSp mod">
        <pc:chgData name="CC - Chand Chopra" userId="147050ee-f902-4a1c-a393-8ccdd2b31d6c" providerId="ADAL" clId="{82A56189-6763-411A-A025-9873B265115B}" dt="2023-05-02T12:28:57.992" v="1" actId="20577"/>
        <pc:sldMkLst>
          <pc:docMk/>
          <pc:sldMk cId="291222127" sldId="272"/>
        </pc:sldMkLst>
        <pc:spChg chg="mod">
          <ac:chgData name="CC - Chand Chopra" userId="147050ee-f902-4a1c-a393-8ccdd2b31d6c" providerId="ADAL" clId="{82A56189-6763-411A-A025-9873B265115B}" dt="2023-05-02T12:28:57.992" v="1" actId="20577"/>
          <ac:spMkLst>
            <pc:docMk/>
            <pc:sldMk cId="291222127" sldId="272"/>
            <ac:spMk id="9" creationId="{304B72EF-19B6-399C-AF0B-84F559DD3495}"/>
          </ac:spMkLst>
        </pc:spChg>
      </pc:sldChg>
      <pc:sldChg chg="modSp mod">
        <pc:chgData name="CC - Chand Chopra" userId="147050ee-f902-4a1c-a393-8ccdd2b31d6c" providerId="ADAL" clId="{82A56189-6763-411A-A025-9873B265115B}" dt="2023-05-02T12:29:54.469" v="3" actId="20577"/>
        <pc:sldMkLst>
          <pc:docMk/>
          <pc:sldMk cId="2969810837" sldId="274"/>
        </pc:sldMkLst>
        <pc:spChg chg="mod">
          <ac:chgData name="CC - Chand Chopra" userId="147050ee-f902-4a1c-a393-8ccdd2b31d6c" providerId="ADAL" clId="{82A56189-6763-411A-A025-9873B265115B}" dt="2023-05-02T12:29:54.469" v="3" actId="20577"/>
          <ac:spMkLst>
            <pc:docMk/>
            <pc:sldMk cId="2969810837" sldId="274"/>
            <ac:spMk id="9" creationId="{C3F374E2-AE06-6104-ABA5-C0C1ED17C983}"/>
          </ac:spMkLst>
        </pc:spChg>
      </pc:sldChg>
    </pc:docChg>
  </pc:docChgLst>
  <pc:docChgLst>
    <pc:chgData name="CC - Chand Chopra" userId="147050ee-f902-4a1c-a393-8ccdd2b31d6c" providerId="ADAL" clId="{381606C0-A2F7-4196-9F5B-7E178DA1A0C3}"/>
    <pc:docChg chg="modSld">
      <pc:chgData name="CC - Chand Chopra" userId="147050ee-f902-4a1c-a393-8ccdd2b31d6c" providerId="ADAL" clId="{381606C0-A2F7-4196-9F5B-7E178DA1A0C3}" dt="2023-06-07T11:27:49.023" v="37" actId="20577"/>
      <pc:docMkLst>
        <pc:docMk/>
      </pc:docMkLst>
      <pc:sldChg chg="modSp mod">
        <pc:chgData name="CC - Chand Chopra" userId="147050ee-f902-4a1c-a393-8ccdd2b31d6c" providerId="ADAL" clId="{381606C0-A2F7-4196-9F5B-7E178DA1A0C3}" dt="2023-06-07T11:27:12.327" v="4" actId="20577"/>
        <pc:sldMkLst>
          <pc:docMk/>
          <pc:sldMk cId="291222127" sldId="272"/>
        </pc:sldMkLst>
        <pc:spChg chg="mod">
          <ac:chgData name="CC - Chand Chopra" userId="147050ee-f902-4a1c-a393-8ccdd2b31d6c" providerId="ADAL" clId="{381606C0-A2F7-4196-9F5B-7E178DA1A0C3}" dt="2023-06-07T11:27:12.327" v="4" actId="20577"/>
          <ac:spMkLst>
            <pc:docMk/>
            <pc:sldMk cId="291222127" sldId="272"/>
            <ac:spMk id="2" creationId="{9F10EB07-7BD2-7DDD-F7C9-7ACB38E00DD2}"/>
          </ac:spMkLst>
        </pc:spChg>
      </pc:sldChg>
      <pc:sldChg chg="modSp mod">
        <pc:chgData name="CC - Chand Chopra" userId="147050ee-f902-4a1c-a393-8ccdd2b31d6c" providerId="ADAL" clId="{381606C0-A2F7-4196-9F5B-7E178DA1A0C3}" dt="2023-06-07T11:27:49.023" v="37" actId="20577"/>
        <pc:sldMkLst>
          <pc:docMk/>
          <pc:sldMk cId="2969810837" sldId="274"/>
        </pc:sldMkLst>
        <pc:spChg chg="mod">
          <ac:chgData name="CC - Chand Chopra" userId="147050ee-f902-4a1c-a393-8ccdd2b31d6c" providerId="ADAL" clId="{381606C0-A2F7-4196-9F5B-7E178DA1A0C3}" dt="2023-06-07T11:27:49.023" v="37" actId="20577"/>
          <ac:spMkLst>
            <pc:docMk/>
            <pc:sldMk cId="2969810837" sldId="274"/>
            <ac:spMk id="2" creationId="{9FB8D392-3EA1-AA9D-A034-F048F2EE38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12.02.2025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12.02.2025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94690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88646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19239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83339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67087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41979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212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4572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16330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6001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1255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317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0182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8418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52772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377470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427644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402612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63149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0485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37693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04448025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Feuerwehrmann, Arbeitskleidung, Warnkleidung, Kleidung enthält.&#10;&#10;Automatisch generierte Beschreibung">
            <a:extLst>
              <a:ext uri="{FF2B5EF4-FFF2-40B4-BE49-F238E27FC236}">
                <a16:creationId xmlns:a16="http://schemas.microsoft.com/office/drawing/2014/main" id="{6BD8F3BF-F306-3DD2-247B-4B758D4B21A2}"/>
              </a:ext>
            </a:extLst>
          </p:cNvPr>
          <p:cNvPicPr>
            <a:picLocks noGrp="1" noChangeAspect="1"/>
          </p:cNvPicPr>
          <p:nvPr>
            <p:ph type="pic" sz="quarter" idx="23"/>
          </p:nvPr>
        </p:nvPicPr>
        <p:blipFill>
          <a:blip r:embed="rId2"/>
          <a:srcRect l="19566" r="19566"/>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Atemschutz</a:t>
            </a:r>
          </a:p>
        </p:txBody>
      </p:sp>
      <p:sp>
        <p:nvSpPr>
          <p:cNvPr id="5" name="Textplatzhalter 4">
            <a:extLst>
              <a:ext uri="{FF2B5EF4-FFF2-40B4-BE49-F238E27FC236}">
                <a16:creationId xmlns:a16="http://schemas.microsoft.com/office/drawing/2014/main" id="{CDE3BB3E-3870-79DB-291F-C554A5F54171}"/>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99593-9535-4AC7-DE09-8BDFCCEDAFC1}"/>
              </a:ext>
            </a:extLst>
          </p:cNvPr>
          <p:cNvSpPr>
            <a:spLocks noGrp="1"/>
          </p:cNvSpPr>
          <p:nvPr>
            <p:ph type="title"/>
          </p:nvPr>
        </p:nvSpPr>
        <p:spPr/>
        <p:txBody>
          <a:bodyPr/>
          <a:lstStyle/>
          <a:p>
            <a:r>
              <a:rPr lang="de-DE" dirty="0"/>
              <a:t>Ausführungen von Atemschutzgeräten</a:t>
            </a:r>
          </a:p>
        </p:txBody>
      </p:sp>
      <p:sp>
        <p:nvSpPr>
          <p:cNvPr id="3" name="Inhaltsplatzhalter 2">
            <a:extLst>
              <a:ext uri="{FF2B5EF4-FFF2-40B4-BE49-F238E27FC236}">
                <a16:creationId xmlns:a16="http://schemas.microsoft.com/office/drawing/2014/main" id="{54ED0FD2-3E1E-073D-DEA1-F725A7789D89}"/>
              </a:ext>
            </a:extLst>
          </p:cNvPr>
          <p:cNvSpPr>
            <a:spLocks noGrp="1"/>
          </p:cNvSpPr>
          <p:nvPr>
            <p:ph sz="quarter" idx="19"/>
          </p:nvPr>
        </p:nvSpPr>
        <p:spPr/>
        <p:txBody>
          <a:bodyPr/>
          <a:lstStyle/>
          <a:p>
            <a:pPr marL="0" indent="0">
              <a:spcBef>
                <a:spcPts val="2400"/>
              </a:spcBef>
              <a:buNone/>
            </a:pPr>
            <a:r>
              <a:rPr lang="de-DE" sz="2400" b="1" dirty="0"/>
              <a:t>Viertelmaske: </a:t>
            </a:r>
            <a:r>
              <a:rPr lang="de-DE" sz="2400" dirty="0"/>
              <a:t>Nase und Mund</a:t>
            </a:r>
          </a:p>
          <a:p>
            <a:pPr marL="0" indent="0">
              <a:spcBef>
                <a:spcPts val="2400"/>
              </a:spcBef>
              <a:buNone/>
            </a:pPr>
            <a:r>
              <a:rPr lang="de-DE" sz="2400" b="1" dirty="0"/>
              <a:t>Halbmaske: </a:t>
            </a:r>
            <a:r>
              <a:rPr lang="de-DE" sz="2400" dirty="0"/>
              <a:t>Nase, Mund, Kinn</a:t>
            </a:r>
          </a:p>
          <a:p>
            <a:pPr marL="0" indent="0">
              <a:spcBef>
                <a:spcPts val="2400"/>
              </a:spcBef>
              <a:buNone/>
            </a:pPr>
            <a:r>
              <a:rPr lang="de-DE" sz="2400" b="1" dirty="0"/>
              <a:t>Vollmaske: </a:t>
            </a:r>
            <a:r>
              <a:rPr lang="de-DE" sz="2400" dirty="0"/>
              <a:t>Gesicht</a:t>
            </a:r>
            <a:endParaRPr lang="de-DE" sz="2000" dirty="0"/>
          </a:p>
          <a:p>
            <a:pPr marL="0" indent="0">
              <a:spcBef>
                <a:spcPts val="2400"/>
              </a:spcBef>
              <a:buNone/>
            </a:pPr>
            <a:r>
              <a:rPr lang="de-DE" sz="2400" b="1" dirty="0"/>
              <a:t>Schutzanzug: </a:t>
            </a:r>
            <a:r>
              <a:rPr lang="de-DE" sz="2400" dirty="0"/>
              <a:t>Körper</a:t>
            </a:r>
            <a:endParaRPr lang="de-DE" dirty="0"/>
          </a:p>
        </p:txBody>
      </p:sp>
      <p:sp>
        <p:nvSpPr>
          <p:cNvPr id="4" name="Fußzeilenplatzhalter 3">
            <a:extLst>
              <a:ext uri="{FF2B5EF4-FFF2-40B4-BE49-F238E27FC236}">
                <a16:creationId xmlns:a16="http://schemas.microsoft.com/office/drawing/2014/main" id="{4CE8EB2C-7EE7-EEE4-D1B2-87D863D1CB5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5384AFD-AC49-9A0C-609C-CF324DD9B980}"/>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7" name="Textplatzhalter 6">
            <a:extLst>
              <a:ext uri="{FF2B5EF4-FFF2-40B4-BE49-F238E27FC236}">
                <a16:creationId xmlns:a16="http://schemas.microsoft.com/office/drawing/2014/main" id="{A7A77B2E-B4F1-A9D3-3F1A-277B578BDC41}"/>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79233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00E5F98-D731-C34A-F33A-509675ECFDD7}"/>
              </a:ext>
            </a:extLst>
          </p:cNvPr>
          <p:cNvSpPr>
            <a:spLocks noGrp="1"/>
          </p:cNvSpPr>
          <p:nvPr>
            <p:ph type="title"/>
          </p:nvPr>
        </p:nvSpPr>
        <p:spPr/>
        <p:txBody>
          <a:bodyPr/>
          <a:lstStyle/>
          <a:p>
            <a:r>
              <a:rPr lang="de-DE" dirty="0"/>
              <a:t>Filtertypen</a:t>
            </a:r>
          </a:p>
        </p:txBody>
      </p:sp>
      <p:sp>
        <p:nvSpPr>
          <p:cNvPr id="4" name="Fußzeilenplatzhalter 3">
            <a:extLst>
              <a:ext uri="{FF2B5EF4-FFF2-40B4-BE49-F238E27FC236}">
                <a16:creationId xmlns:a16="http://schemas.microsoft.com/office/drawing/2014/main" id="{4A7A9D29-A251-30E9-E272-A671AA7DCA8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69006E8-B590-D986-2241-C5BDDED5A361}"/>
              </a:ext>
            </a:extLst>
          </p:cNvPr>
          <p:cNvSpPr>
            <a:spLocks noGrp="1"/>
          </p:cNvSpPr>
          <p:nvPr>
            <p:ph type="sldNum" sz="quarter" idx="21"/>
          </p:nvPr>
        </p:nvSpPr>
        <p:spPr/>
        <p:txBody>
          <a:bodyPr/>
          <a:lstStyle/>
          <a:p>
            <a:fld id="{521AE3AC-DDCA-45D4-9B2A-A2DBEA872607}" type="slidenum">
              <a:rPr lang="de-DE" smtClean="0"/>
              <a:pPr/>
              <a:t>11</a:t>
            </a:fld>
            <a:endParaRPr lang="de-DE" dirty="0"/>
          </a:p>
        </p:txBody>
      </p:sp>
      <p:sp>
        <p:nvSpPr>
          <p:cNvPr id="2" name="Textplatzhalter 1">
            <a:extLst>
              <a:ext uri="{FF2B5EF4-FFF2-40B4-BE49-F238E27FC236}">
                <a16:creationId xmlns:a16="http://schemas.microsoft.com/office/drawing/2014/main" id="{E1172EC6-EEFF-6E81-C93F-34F0F9975422}"/>
              </a:ext>
            </a:extLst>
          </p:cNvPr>
          <p:cNvSpPr>
            <a:spLocks noGrp="1"/>
          </p:cNvSpPr>
          <p:nvPr>
            <p:ph type="body" sz="quarter" idx="18"/>
          </p:nvPr>
        </p:nvSpPr>
        <p:spPr/>
        <p:txBody>
          <a:bodyPr/>
          <a:lstStyle/>
          <a:p>
            <a:endParaRPr lang="de-DE"/>
          </a:p>
        </p:txBody>
      </p:sp>
      <p:graphicFrame>
        <p:nvGraphicFramePr>
          <p:cNvPr id="8" name="Tabelle 7">
            <a:extLst>
              <a:ext uri="{FF2B5EF4-FFF2-40B4-BE49-F238E27FC236}">
                <a16:creationId xmlns:a16="http://schemas.microsoft.com/office/drawing/2014/main" id="{8BCE700C-AB62-661E-CC7C-28A5D69B41D9}"/>
              </a:ext>
            </a:extLst>
          </p:cNvPr>
          <p:cNvGraphicFramePr>
            <a:graphicFrameLocks noGrp="1"/>
          </p:cNvGraphicFramePr>
          <p:nvPr>
            <p:extLst>
              <p:ext uri="{D42A27DB-BD31-4B8C-83A1-F6EECF244321}">
                <p14:modId xmlns:p14="http://schemas.microsoft.com/office/powerpoint/2010/main" val="3898263306"/>
              </p:ext>
            </p:extLst>
          </p:nvPr>
        </p:nvGraphicFramePr>
        <p:xfrm>
          <a:off x="503139" y="1373976"/>
          <a:ext cx="7967659" cy="4719320"/>
        </p:xfrm>
        <a:graphic>
          <a:graphicData uri="http://schemas.openxmlformats.org/drawingml/2006/table">
            <a:tbl>
              <a:tblPr firstRow="1" bandRow="1">
                <a:tableStyleId>{5C22544A-7EE6-4342-B048-85BDC9FD1C3A}</a:tableStyleId>
              </a:tblPr>
              <a:tblGrid>
                <a:gridCol w="97251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6275062">
                  <a:extLst>
                    <a:ext uri="{9D8B030D-6E8A-4147-A177-3AD203B41FA5}">
                      <a16:colId xmlns:a16="http://schemas.microsoft.com/office/drawing/2014/main" val="20002"/>
                    </a:ext>
                  </a:extLst>
                </a:gridCol>
              </a:tblGrid>
              <a:tr h="370840">
                <a:tc>
                  <a:txBody>
                    <a:bodyPr/>
                    <a:lstStyle/>
                    <a:p>
                      <a:r>
                        <a:rPr lang="de-DE" dirty="0"/>
                        <a:t>Klasse</a:t>
                      </a:r>
                    </a:p>
                  </a:txBody>
                  <a:tcPr/>
                </a:tc>
                <a:tc>
                  <a:txBody>
                    <a:bodyPr/>
                    <a:lstStyle/>
                    <a:p>
                      <a:r>
                        <a:rPr lang="de-DE" dirty="0"/>
                        <a:t>Farbe</a:t>
                      </a:r>
                    </a:p>
                  </a:txBody>
                  <a:tcPr/>
                </a:tc>
                <a:tc>
                  <a:txBody>
                    <a:bodyPr/>
                    <a:lstStyle/>
                    <a:p>
                      <a:r>
                        <a:rPr lang="de-DE" dirty="0"/>
                        <a:t>Anwendungsgebiet</a:t>
                      </a:r>
                    </a:p>
                  </a:txBody>
                  <a:tcPr/>
                </a:tc>
                <a:extLst>
                  <a:ext uri="{0D108BD9-81ED-4DB2-BD59-A6C34878D82A}">
                    <a16:rowId xmlns:a16="http://schemas.microsoft.com/office/drawing/2014/main" val="10000"/>
                  </a:ext>
                </a:extLst>
              </a:tr>
              <a:tr h="370840">
                <a:tc>
                  <a:txBody>
                    <a:bodyPr/>
                    <a:lstStyle/>
                    <a:p>
                      <a:r>
                        <a:rPr lang="de-DE" dirty="0"/>
                        <a:t>A</a:t>
                      </a:r>
                    </a:p>
                  </a:txBody>
                  <a:tcPr/>
                </a:tc>
                <a:tc>
                  <a:txBody>
                    <a:bodyPr/>
                    <a:lstStyle/>
                    <a:p>
                      <a:endParaRPr lang="de-DE" dirty="0"/>
                    </a:p>
                  </a:txBody>
                  <a:tcPr/>
                </a:tc>
                <a:tc>
                  <a:txBody>
                    <a:bodyPr/>
                    <a:lstStyle/>
                    <a:p>
                      <a:r>
                        <a:rPr lang="de-DE" dirty="0"/>
                        <a:t>Organische Gase und Dämpfe (Siedepunkt &gt;</a:t>
                      </a:r>
                      <a:r>
                        <a:rPr lang="de-DE" baseline="0" dirty="0"/>
                        <a:t> 65 °C)</a:t>
                      </a:r>
                      <a:endParaRPr lang="de-DE" dirty="0"/>
                    </a:p>
                  </a:txBody>
                  <a:tcPr/>
                </a:tc>
                <a:extLst>
                  <a:ext uri="{0D108BD9-81ED-4DB2-BD59-A6C34878D82A}">
                    <a16:rowId xmlns:a16="http://schemas.microsoft.com/office/drawing/2014/main" val="10001"/>
                  </a:ext>
                </a:extLst>
              </a:tr>
              <a:tr h="370840">
                <a:tc>
                  <a:txBody>
                    <a:bodyPr/>
                    <a:lstStyle/>
                    <a:p>
                      <a:r>
                        <a:rPr lang="de-DE" dirty="0" err="1"/>
                        <a:t>AX</a:t>
                      </a:r>
                      <a:endParaRPr lang="de-DE" dirty="0"/>
                    </a:p>
                  </a:txBody>
                  <a:tcPr/>
                </a:tc>
                <a:tc>
                  <a:txBody>
                    <a:bodyPr/>
                    <a:lstStyle/>
                    <a:p>
                      <a:endParaRPr lang="de-DE" dirty="0"/>
                    </a:p>
                  </a:txBody>
                  <a:tcPr/>
                </a:tc>
                <a:tc>
                  <a:txBody>
                    <a:bodyPr/>
                    <a:lstStyle/>
                    <a:p>
                      <a:r>
                        <a:rPr lang="de-DE" dirty="0"/>
                        <a:t>Organische Gase</a:t>
                      </a:r>
                      <a:r>
                        <a:rPr lang="de-DE" baseline="0" dirty="0"/>
                        <a:t> und Dämpfe (Siedepunkt &lt; 65 °C)</a:t>
                      </a:r>
                      <a:endParaRPr lang="de-DE" dirty="0"/>
                    </a:p>
                  </a:txBody>
                  <a:tcPr/>
                </a:tc>
                <a:extLst>
                  <a:ext uri="{0D108BD9-81ED-4DB2-BD59-A6C34878D82A}">
                    <a16:rowId xmlns:a16="http://schemas.microsoft.com/office/drawing/2014/main" val="10002"/>
                  </a:ext>
                </a:extLst>
              </a:tr>
              <a:tr h="370840">
                <a:tc>
                  <a:txBody>
                    <a:bodyPr/>
                    <a:lstStyle/>
                    <a:p>
                      <a:r>
                        <a:rPr lang="de-DE" dirty="0"/>
                        <a:t>B</a:t>
                      </a:r>
                    </a:p>
                  </a:txBody>
                  <a:tcPr/>
                </a:tc>
                <a:tc>
                  <a:txBody>
                    <a:bodyPr/>
                    <a:lstStyle/>
                    <a:p>
                      <a:endParaRPr lang="de-DE" dirty="0"/>
                    </a:p>
                  </a:txBody>
                  <a:tcPr/>
                </a:tc>
                <a:tc>
                  <a:txBody>
                    <a:bodyPr/>
                    <a:lstStyle/>
                    <a:p>
                      <a:r>
                        <a:rPr lang="de-DE" dirty="0"/>
                        <a:t>Anorganische Gase und Dämpfe wie: Blausäure,</a:t>
                      </a:r>
                      <a:r>
                        <a:rPr lang="de-DE" baseline="0" dirty="0"/>
                        <a:t> Chlor, Schwefelwasserstoff, KEIN Kohlenmonoxid</a:t>
                      </a:r>
                      <a:endParaRPr lang="de-DE" dirty="0"/>
                    </a:p>
                  </a:txBody>
                  <a:tcPr/>
                </a:tc>
                <a:extLst>
                  <a:ext uri="{0D108BD9-81ED-4DB2-BD59-A6C34878D82A}">
                    <a16:rowId xmlns:a16="http://schemas.microsoft.com/office/drawing/2014/main" val="10003"/>
                  </a:ext>
                </a:extLst>
              </a:tr>
              <a:tr h="370840">
                <a:tc>
                  <a:txBody>
                    <a:bodyPr/>
                    <a:lstStyle/>
                    <a:p>
                      <a:r>
                        <a:rPr lang="de-DE" dirty="0"/>
                        <a:t>E</a:t>
                      </a:r>
                    </a:p>
                  </a:txBody>
                  <a:tcPr/>
                </a:tc>
                <a:tc>
                  <a:txBody>
                    <a:bodyPr/>
                    <a:lstStyle/>
                    <a:p>
                      <a:endParaRPr lang="de-DE" dirty="0"/>
                    </a:p>
                  </a:txBody>
                  <a:tcPr/>
                </a:tc>
                <a:tc>
                  <a:txBody>
                    <a:bodyPr/>
                    <a:lstStyle/>
                    <a:p>
                      <a:r>
                        <a:rPr lang="de-DE" dirty="0"/>
                        <a:t>Saure Gase wie: Chlorwasserstoff, Schwefeldioxid</a:t>
                      </a:r>
                    </a:p>
                  </a:txBody>
                  <a:tcPr/>
                </a:tc>
                <a:extLst>
                  <a:ext uri="{0D108BD9-81ED-4DB2-BD59-A6C34878D82A}">
                    <a16:rowId xmlns:a16="http://schemas.microsoft.com/office/drawing/2014/main" val="10004"/>
                  </a:ext>
                </a:extLst>
              </a:tr>
              <a:tr h="370840">
                <a:tc>
                  <a:txBody>
                    <a:bodyPr/>
                    <a:lstStyle/>
                    <a:p>
                      <a:r>
                        <a:rPr lang="de-DE" dirty="0"/>
                        <a:t>K</a:t>
                      </a:r>
                    </a:p>
                  </a:txBody>
                  <a:tcPr/>
                </a:tc>
                <a:tc>
                  <a:txBody>
                    <a:bodyPr/>
                    <a:lstStyle/>
                    <a:p>
                      <a:endParaRPr lang="de-DE" dirty="0"/>
                    </a:p>
                  </a:txBody>
                  <a:tcPr/>
                </a:tc>
                <a:tc>
                  <a:txBody>
                    <a:bodyPr/>
                    <a:lstStyle/>
                    <a:p>
                      <a:r>
                        <a:rPr lang="de-DE" dirty="0"/>
                        <a:t>Ammoniak</a:t>
                      </a:r>
                      <a:r>
                        <a:rPr lang="de-DE" baseline="0" dirty="0"/>
                        <a:t> und organische </a:t>
                      </a:r>
                      <a:r>
                        <a:rPr lang="de-DE" baseline="0" dirty="0" err="1"/>
                        <a:t>Amonniak</a:t>
                      </a:r>
                      <a:r>
                        <a:rPr lang="de-DE" baseline="0" dirty="0"/>
                        <a:t>-Derivate</a:t>
                      </a:r>
                      <a:endParaRPr lang="de-DE" dirty="0"/>
                    </a:p>
                  </a:txBody>
                  <a:tcPr/>
                </a:tc>
                <a:extLst>
                  <a:ext uri="{0D108BD9-81ED-4DB2-BD59-A6C34878D82A}">
                    <a16:rowId xmlns:a16="http://schemas.microsoft.com/office/drawing/2014/main" val="10005"/>
                  </a:ext>
                </a:extLst>
              </a:tr>
              <a:tr h="370840">
                <a:tc>
                  <a:txBody>
                    <a:bodyPr/>
                    <a:lstStyle/>
                    <a:p>
                      <a:r>
                        <a:rPr lang="de-DE" dirty="0" err="1"/>
                        <a:t>SX</a:t>
                      </a:r>
                      <a:endParaRPr lang="de-DE" dirty="0"/>
                    </a:p>
                  </a:txBody>
                  <a:tcPr/>
                </a:tc>
                <a:tc>
                  <a:txBody>
                    <a:bodyPr/>
                    <a:lstStyle/>
                    <a:p>
                      <a:endParaRPr lang="de-DE" dirty="0"/>
                    </a:p>
                  </a:txBody>
                  <a:tcPr/>
                </a:tc>
                <a:tc>
                  <a:txBody>
                    <a:bodyPr/>
                    <a:lstStyle/>
                    <a:p>
                      <a:r>
                        <a:rPr lang="de-DE" dirty="0"/>
                        <a:t>Spezielle Gase (konkrete Angabe</a:t>
                      </a:r>
                      <a:r>
                        <a:rPr lang="de-DE" baseline="0" dirty="0"/>
                        <a:t> auf dem Filter) </a:t>
                      </a:r>
                      <a:endParaRPr lang="de-DE" dirty="0"/>
                    </a:p>
                  </a:txBody>
                  <a:tcPr/>
                </a:tc>
                <a:extLst>
                  <a:ext uri="{0D108BD9-81ED-4DB2-BD59-A6C34878D82A}">
                    <a16:rowId xmlns:a16="http://schemas.microsoft.com/office/drawing/2014/main" val="10006"/>
                  </a:ext>
                </a:extLst>
              </a:tr>
              <a:tr h="370840">
                <a:tc>
                  <a:txBody>
                    <a:bodyPr/>
                    <a:lstStyle/>
                    <a:p>
                      <a:r>
                        <a:rPr lang="de-DE" dirty="0" err="1"/>
                        <a:t>NO</a:t>
                      </a:r>
                      <a:endParaRPr lang="de-DE" dirty="0"/>
                    </a:p>
                  </a:txBody>
                  <a:tcPr/>
                </a:tc>
                <a:tc>
                  <a:txBody>
                    <a:bodyPr/>
                    <a:lstStyle/>
                    <a:p>
                      <a:endParaRPr lang="de-DE" dirty="0"/>
                    </a:p>
                  </a:txBody>
                  <a:tcPr/>
                </a:tc>
                <a:tc>
                  <a:txBody>
                    <a:bodyPr/>
                    <a:lstStyle/>
                    <a:p>
                      <a:r>
                        <a:rPr lang="de-DE" dirty="0"/>
                        <a:t>Nitrose Gase</a:t>
                      </a:r>
                      <a:r>
                        <a:rPr lang="de-DE" baseline="0" dirty="0"/>
                        <a:t> wie: </a:t>
                      </a:r>
                      <a:r>
                        <a:rPr lang="de-DE" baseline="0" dirty="0" err="1"/>
                        <a:t>NO</a:t>
                      </a:r>
                      <a:r>
                        <a:rPr lang="de-DE" baseline="0" dirty="0"/>
                        <a:t>, </a:t>
                      </a:r>
                      <a:r>
                        <a:rPr lang="de-DE" baseline="0" dirty="0" err="1"/>
                        <a:t>NO</a:t>
                      </a:r>
                      <a:r>
                        <a:rPr lang="de-DE" baseline="-25000" dirty="0" err="1"/>
                        <a:t>2</a:t>
                      </a:r>
                      <a:r>
                        <a:rPr lang="de-DE" baseline="0" dirty="0"/>
                        <a:t>, </a:t>
                      </a:r>
                      <a:r>
                        <a:rPr lang="de-DE" baseline="0" dirty="0" err="1"/>
                        <a:t>NO</a:t>
                      </a:r>
                      <a:r>
                        <a:rPr lang="de-DE" baseline="-25000" dirty="0" err="1"/>
                        <a:t>X</a:t>
                      </a:r>
                      <a:r>
                        <a:rPr lang="de-DE" baseline="0" dirty="0"/>
                        <a:t> </a:t>
                      </a:r>
                      <a:endParaRPr lang="de-DE" dirty="0"/>
                    </a:p>
                  </a:txBody>
                  <a:tcPr/>
                </a:tc>
                <a:extLst>
                  <a:ext uri="{0D108BD9-81ED-4DB2-BD59-A6C34878D82A}">
                    <a16:rowId xmlns:a16="http://schemas.microsoft.com/office/drawing/2014/main" val="10007"/>
                  </a:ext>
                </a:extLst>
              </a:tr>
              <a:tr h="370840">
                <a:tc>
                  <a:txBody>
                    <a:bodyPr/>
                    <a:lstStyle/>
                    <a:p>
                      <a:r>
                        <a:rPr lang="de-DE" dirty="0"/>
                        <a:t>HG</a:t>
                      </a:r>
                    </a:p>
                  </a:txBody>
                  <a:tcPr/>
                </a:tc>
                <a:tc>
                  <a:txBody>
                    <a:bodyPr/>
                    <a:lstStyle/>
                    <a:p>
                      <a:endParaRPr lang="de-DE" dirty="0"/>
                    </a:p>
                  </a:txBody>
                  <a:tcPr/>
                </a:tc>
                <a:tc>
                  <a:txBody>
                    <a:bodyPr/>
                    <a:lstStyle/>
                    <a:p>
                      <a:r>
                        <a:rPr lang="de-DE" dirty="0"/>
                        <a:t>Quecksilberdampf</a:t>
                      </a:r>
                      <a:r>
                        <a:rPr lang="de-DE" baseline="0" dirty="0"/>
                        <a:t> und dampfförmige Quecksilberverbindungen</a:t>
                      </a:r>
                      <a:endParaRPr lang="de-DE" dirty="0"/>
                    </a:p>
                  </a:txBody>
                  <a:tcPr/>
                </a:tc>
                <a:extLst>
                  <a:ext uri="{0D108BD9-81ED-4DB2-BD59-A6C34878D82A}">
                    <a16:rowId xmlns:a16="http://schemas.microsoft.com/office/drawing/2014/main" val="10008"/>
                  </a:ext>
                </a:extLst>
              </a:tr>
              <a:tr h="370840">
                <a:tc>
                  <a:txBody>
                    <a:bodyPr/>
                    <a:lstStyle/>
                    <a:p>
                      <a:r>
                        <a:rPr lang="de-DE" dirty="0"/>
                        <a:t>Reaktor</a:t>
                      </a:r>
                    </a:p>
                  </a:txBody>
                  <a:tcPr/>
                </a:tc>
                <a:tc>
                  <a:txBody>
                    <a:bodyPr/>
                    <a:lstStyle/>
                    <a:p>
                      <a:endParaRPr lang="de-DE" dirty="0"/>
                    </a:p>
                  </a:txBody>
                  <a:tcPr/>
                </a:tc>
                <a:tc>
                  <a:txBody>
                    <a:bodyPr/>
                    <a:lstStyle/>
                    <a:p>
                      <a:r>
                        <a:rPr lang="de-DE" dirty="0"/>
                        <a:t>Radioaktives Jod und Jod-Methan</a:t>
                      </a:r>
                    </a:p>
                  </a:txBody>
                  <a:tcPr/>
                </a:tc>
                <a:extLst>
                  <a:ext uri="{0D108BD9-81ED-4DB2-BD59-A6C34878D82A}">
                    <a16:rowId xmlns:a16="http://schemas.microsoft.com/office/drawing/2014/main" val="10009"/>
                  </a:ext>
                </a:extLst>
              </a:tr>
              <a:tr h="370840">
                <a:tc>
                  <a:txBody>
                    <a:bodyPr/>
                    <a:lstStyle/>
                    <a:p>
                      <a:r>
                        <a:rPr lang="de-DE" dirty="0"/>
                        <a:t>CO</a:t>
                      </a:r>
                    </a:p>
                  </a:txBody>
                  <a:tcPr/>
                </a:tc>
                <a:tc>
                  <a:txBody>
                    <a:bodyPr/>
                    <a:lstStyle/>
                    <a:p>
                      <a:endParaRPr lang="de-DE" dirty="0"/>
                    </a:p>
                  </a:txBody>
                  <a:tcPr/>
                </a:tc>
                <a:tc>
                  <a:txBody>
                    <a:bodyPr/>
                    <a:lstStyle/>
                    <a:p>
                      <a:r>
                        <a:rPr lang="de-DE" dirty="0"/>
                        <a:t>Kohlenmonoxid</a:t>
                      </a:r>
                    </a:p>
                  </a:txBody>
                  <a:tcPr/>
                </a:tc>
                <a:extLst>
                  <a:ext uri="{0D108BD9-81ED-4DB2-BD59-A6C34878D82A}">
                    <a16:rowId xmlns:a16="http://schemas.microsoft.com/office/drawing/2014/main" val="10010"/>
                  </a:ext>
                </a:extLst>
              </a:tr>
              <a:tr h="370840">
                <a:tc>
                  <a:txBody>
                    <a:bodyPr/>
                    <a:lstStyle/>
                    <a:p>
                      <a:r>
                        <a:rPr lang="de-DE" dirty="0"/>
                        <a:t>P</a:t>
                      </a:r>
                    </a:p>
                  </a:txBody>
                  <a:tcPr/>
                </a:tc>
                <a:tc>
                  <a:txBody>
                    <a:bodyPr/>
                    <a:lstStyle/>
                    <a:p>
                      <a:endParaRPr lang="de-DE" dirty="0"/>
                    </a:p>
                  </a:txBody>
                  <a:tcPr/>
                </a:tc>
                <a:tc>
                  <a:txBody>
                    <a:bodyPr/>
                    <a:lstStyle/>
                    <a:p>
                      <a:r>
                        <a:rPr lang="de-DE" dirty="0"/>
                        <a:t>Partikel</a:t>
                      </a:r>
                    </a:p>
                  </a:txBody>
                  <a:tcPr/>
                </a:tc>
                <a:extLst>
                  <a:ext uri="{0D108BD9-81ED-4DB2-BD59-A6C34878D82A}">
                    <a16:rowId xmlns:a16="http://schemas.microsoft.com/office/drawing/2014/main" val="10011"/>
                  </a:ext>
                </a:extLst>
              </a:tr>
            </a:tbl>
          </a:graphicData>
        </a:graphic>
      </p:graphicFrame>
      <p:sp>
        <p:nvSpPr>
          <p:cNvPr id="9" name="Rechteck 8">
            <a:extLst>
              <a:ext uri="{FF2B5EF4-FFF2-40B4-BE49-F238E27FC236}">
                <a16:creationId xmlns:a16="http://schemas.microsoft.com/office/drawing/2014/main" id="{D42C21D8-4EC6-9AFA-D830-D63C7B0DF1EA}"/>
              </a:ext>
            </a:extLst>
          </p:cNvPr>
          <p:cNvSpPr/>
          <p:nvPr/>
        </p:nvSpPr>
        <p:spPr>
          <a:xfrm>
            <a:off x="1547664" y="1828496"/>
            <a:ext cx="576064" cy="216024"/>
          </a:xfrm>
          <a:prstGeom prst="rect">
            <a:avLst/>
          </a:prstGeom>
          <a:solidFill>
            <a:srgbClr val="6633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0" name="Rechteck 9">
            <a:extLst>
              <a:ext uri="{FF2B5EF4-FFF2-40B4-BE49-F238E27FC236}">
                <a16:creationId xmlns:a16="http://schemas.microsoft.com/office/drawing/2014/main" id="{D828D218-8320-540E-D70C-82F854DA620E}"/>
              </a:ext>
            </a:extLst>
          </p:cNvPr>
          <p:cNvSpPr/>
          <p:nvPr/>
        </p:nvSpPr>
        <p:spPr>
          <a:xfrm>
            <a:off x="1547664" y="2564904"/>
            <a:ext cx="576064" cy="216024"/>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1" name="Rechteck 10">
            <a:extLst>
              <a:ext uri="{FF2B5EF4-FFF2-40B4-BE49-F238E27FC236}">
                <a16:creationId xmlns:a16="http://schemas.microsoft.com/office/drawing/2014/main" id="{E46BDB18-06B7-263B-7049-54D450A5F9D0}"/>
              </a:ext>
            </a:extLst>
          </p:cNvPr>
          <p:cNvSpPr/>
          <p:nvPr/>
        </p:nvSpPr>
        <p:spPr>
          <a:xfrm>
            <a:off x="1547664" y="2196700"/>
            <a:ext cx="576064" cy="216024"/>
          </a:xfrm>
          <a:prstGeom prst="rect">
            <a:avLst/>
          </a:prstGeom>
          <a:solidFill>
            <a:srgbClr val="6633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2" name="Rechteck 11">
            <a:extLst>
              <a:ext uri="{FF2B5EF4-FFF2-40B4-BE49-F238E27FC236}">
                <a16:creationId xmlns:a16="http://schemas.microsoft.com/office/drawing/2014/main" id="{8EA57FB0-8809-D67F-9E84-2E78D822DE9D}"/>
              </a:ext>
            </a:extLst>
          </p:cNvPr>
          <p:cNvSpPr/>
          <p:nvPr/>
        </p:nvSpPr>
        <p:spPr>
          <a:xfrm>
            <a:off x="1547664" y="3196648"/>
            <a:ext cx="576064" cy="216024"/>
          </a:xfrm>
          <a:prstGeom prst="rect">
            <a:avLst/>
          </a:prstGeom>
          <a:solidFill>
            <a:srgbClr val="FFFF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3" name="Rechteck 12">
            <a:extLst>
              <a:ext uri="{FF2B5EF4-FFF2-40B4-BE49-F238E27FC236}">
                <a16:creationId xmlns:a16="http://schemas.microsoft.com/office/drawing/2014/main" id="{083DF31B-3A97-7E5C-3B00-966E713D4D5F}"/>
              </a:ext>
            </a:extLst>
          </p:cNvPr>
          <p:cNvSpPr/>
          <p:nvPr/>
        </p:nvSpPr>
        <p:spPr>
          <a:xfrm>
            <a:off x="1547664" y="3568375"/>
            <a:ext cx="576064" cy="216024"/>
          </a:xfrm>
          <a:prstGeom prst="rect">
            <a:avLst/>
          </a:prstGeom>
          <a:solidFill>
            <a:srgbClr val="00B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4" name="Rechteck 13">
            <a:extLst>
              <a:ext uri="{FF2B5EF4-FFF2-40B4-BE49-F238E27FC236}">
                <a16:creationId xmlns:a16="http://schemas.microsoft.com/office/drawing/2014/main" id="{A79D8098-8C6D-927E-55AF-B5BCF5757EB5}"/>
              </a:ext>
            </a:extLst>
          </p:cNvPr>
          <p:cNvSpPr/>
          <p:nvPr/>
        </p:nvSpPr>
        <p:spPr>
          <a:xfrm>
            <a:off x="1547664" y="3940102"/>
            <a:ext cx="576064" cy="216024"/>
          </a:xfrm>
          <a:prstGeom prst="rect">
            <a:avLst/>
          </a:prstGeom>
          <a:solidFill>
            <a:srgbClr val="7030A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5" name="Rechteck 14">
            <a:extLst>
              <a:ext uri="{FF2B5EF4-FFF2-40B4-BE49-F238E27FC236}">
                <a16:creationId xmlns:a16="http://schemas.microsoft.com/office/drawing/2014/main" id="{9231ADAB-91A4-C9DF-B793-C600B88270F4}"/>
              </a:ext>
            </a:extLst>
          </p:cNvPr>
          <p:cNvSpPr/>
          <p:nvPr/>
        </p:nvSpPr>
        <p:spPr>
          <a:xfrm>
            <a:off x="1547664" y="4311829"/>
            <a:ext cx="576064" cy="216024"/>
          </a:xfrm>
          <a:prstGeom prst="rect">
            <a:avLst/>
          </a:prstGeom>
          <a:solidFill>
            <a:srgbClr val="00B0F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6" name="Rechteck 15">
            <a:extLst>
              <a:ext uri="{FF2B5EF4-FFF2-40B4-BE49-F238E27FC236}">
                <a16:creationId xmlns:a16="http://schemas.microsoft.com/office/drawing/2014/main" id="{A3698BB9-606E-BB9B-3E8C-2C37B3E5B763}"/>
              </a:ext>
            </a:extLst>
          </p:cNvPr>
          <p:cNvSpPr/>
          <p:nvPr/>
        </p:nvSpPr>
        <p:spPr>
          <a:xfrm>
            <a:off x="1547664" y="4683556"/>
            <a:ext cx="576064" cy="216024"/>
          </a:xfrm>
          <a:prstGeom prst="rect">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7" name="Rechteck 16">
            <a:extLst>
              <a:ext uri="{FF2B5EF4-FFF2-40B4-BE49-F238E27FC236}">
                <a16:creationId xmlns:a16="http://schemas.microsoft.com/office/drawing/2014/main" id="{FA97C9EB-2274-9BAD-1354-3396366D0FDC}"/>
              </a:ext>
            </a:extLst>
          </p:cNvPr>
          <p:cNvSpPr/>
          <p:nvPr/>
        </p:nvSpPr>
        <p:spPr>
          <a:xfrm>
            <a:off x="1547664" y="5055283"/>
            <a:ext cx="576064" cy="216024"/>
          </a:xfrm>
          <a:prstGeom prst="rect">
            <a:avLst/>
          </a:prstGeom>
          <a:solidFill>
            <a:srgbClr val="FF5F1F"/>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8" name="Rechteck 17">
            <a:extLst>
              <a:ext uri="{FF2B5EF4-FFF2-40B4-BE49-F238E27FC236}">
                <a16:creationId xmlns:a16="http://schemas.microsoft.com/office/drawing/2014/main" id="{6B0D5E8E-9896-A3C2-280D-8A2E97FA1C50}"/>
              </a:ext>
            </a:extLst>
          </p:cNvPr>
          <p:cNvSpPr/>
          <p:nvPr/>
        </p:nvSpPr>
        <p:spPr>
          <a:xfrm>
            <a:off x="1547664" y="5427010"/>
            <a:ext cx="576064" cy="216024"/>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
        <p:nvSpPr>
          <p:cNvPr id="19" name="Rechteck 18">
            <a:extLst>
              <a:ext uri="{FF2B5EF4-FFF2-40B4-BE49-F238E27FC236}">
                <a16:creationId xmlns:a16="http://schemas.microsoft.com/office/drawing/2014/main" id="{9B733C4D-011E-81F0-3690-2BA54D5C56BB}"/>
              </a:ext>
            </a:extLst>
          </p:cNvPr>
          <p:cNvSpPr/>
          <p:nvPr/>
        </p:nvSpPr>
        <p:spPr>
          <a:xfrm>
            <a:off x="1547664" y="5798739"/>
            <a:ext cx="576064" cy="216024"/>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a:p>
        </p:txBody>
      </p:sp>
    </p:spTree>
    <p:extLst>
      <p:ext uri="{BB962C8B-B14F-4D97-AF65-F5344CB8AC3E}">
        <p14:creationId xmlns:p14="http://schemas.microsoft.com/office/powerpoint/2010/main" val="360960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05442F5-1326-56F4-66E5-90DDCB6273E5}"/>
              </a:ext>
            </a:extLst>
          </p:cNvPr>
          <p:cNvSpPr>
            <a:spLocks noGrp="1"/>
          </p:cNvSpPr>
          <p:nvPr>
            <p:ph type="title"/>
          </p:nvPr>
        </p:nvSpPr>
        <p:spPr/>
        <p:txBody>
          <a:bodyPr/>
          <a:lstStyle/>
          <a:p>
            <a:r>
              <a:rPr lang="de-DE" dirty="0"/>
              <a:t>Filterklassen</a:t>
            </a:r>
          </a:p>
        </p:txBody>
      </p:sp>
      <p:sp>
        <p:nvSpPr>
          <p:cNvPr id="2" name="Inhaltsplatzhalter 1">
            <a:extLst>
              <a:ext uri="{FF2B5EF4-FFF2-40B4-BE49-F238E27FC236}">
                <a16:creationId xmlns:a16="http://schemas.microsoft.com/office/drawing/2014/main" id="{B935C913-C92B-B4DC-C1F1-A54F79C181EE}"/>
              </a:ext>
            </a:extLst>
          </p:cNvPr>
          <p:cNvSpPr>
            <a:spLocks noGrp="1"/>
          </p:cNvSpPr>
          <p:nvPr>
            <p:ph sz="quarter" idx="19"/>
          </p:nvPr>
        </p:nvSpPr>
        <p:spPr/>
        <p:txBody>
          <a:bodyPr/>
          <a:lstStyle/>
          <a:p>
            <a:r>
              <a:rPr lang="de-DE" sz="2400" dirty="0"/>
              <a:t>Es gibt Filter mit unterschiedlich starkem Absorptionsvermögen.</a:t>
            </a:r>
            <a:br>
              <a:rPr lang="de-DE" sz="2400" dirty="0"/>
            </a:br>
            <a:r>
              <a:rPr lang="de-DE" sz="2400" dirty="0"/>
              <a:t>Bei Gasfiltern erfolgt eine Einteilung in 3 Klassen:</a:t>
            </a:r>
            <a:endParaRPr lang="de-DE" dirty="0"/>
          </a:p>
        </p:txBody>
      </p:sp>
      <p:sp>
        <p:nvSpPr>
          <p:cNvPr id="4" name="Fußzeilenplatzhalter 3">
            <a:extLst>
              <a:ext uri="{FF2B5EF4-FFF2-40B4-BE49-F238E27FC236}">
                <a16:creationId xmlns:a16="http://schemas.microsoft.com/office/drawing/2014/main" id="{286FB5D8-AABF-2138-DB0A-9D262CCB629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C76E761-3AAC-3069-E705-42183047F815}"/>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3" name="Textplatzhalter 2">
            <a:extLst>
              <a:ext uri="{FF2B5EF4-FFF2-40B4-BE49-F238E27FC236}">
                <a16:creationId xmlns:a16="http://schemas.microsoft.com/office/drawing/2014/main" id="{3BBD7DE8-0EF9-2941-A1DF-F3763A8455A7}"/>
              </a:ext>
            </a:extLst>
          </p:cNvPr>
          <p:cNvSpPr>
            <a:spLocks noGrp="1"/>
          </p:cNvSpPr>
          <p:nvPr>
            <p:ph type="body" sz="quarter" idx="18"/>
          </p:nvPr>
        </p:nvSpPr>
        <p:spPr/>
        <p:txBody>
          <a:bodyPr/>
          <a:lstStyle/>
          <a:p>
            <a:endParaRPr lang="de-DE"/>
          </a:p>
        </p:txBody>
      </p:sp>
      <p:graphicFrame>
        <p:nvGraphicFramePr>
          <p:cNvPr id="8" name="Tabelle 7">
            <a:extLst>
              <a:ext uri="{FF2B5EF4-FFF2-40B4-BE49-F238E27FC236}">
                <a16:creationId xmlns:a16="http://schemas.microsoft.com/office/drawing/2014/main" id="{263D8FA3-EE66-3BAA-455D-0592BE7310F4}"/>
              </a:ext>
            </a:extLst>
          </p:cNvPr>
          <p:cNvGraphicFramePr>
            <a:graphicFrameLocks noGrp="1"/>
          </p:cNvGraphicFramePr>
          <p:nvPr>
            <p:extLst>
              <p:ext uri="{D42A27DB-BD31-4B8C-83A1-F6EECF244321}">
                <p14:modId xmlns:p14="http://schemas.microsoft.com/office/powerpoint/2010/main" val="3314506716"/>
              </p:ext>
            </p:extLst>
          </p:nvPr>
        </p:nvGraphicFramePr>
        <p:xfrm>
          <a:off x="503139" y="2593712"/>
          <a:ext cx="7247579" cy="1483360"/>
        </p:xfrm>
        <a:graphic>
          <a:graphicData uri="http://schemas.openxmlformats.org/drawingml/2006/table">
            <a:tbl>
              <a:tblPr firstRow="1" bandRow="1">
                <a:tableStyleId>{5C22544A-7EE6-4342-B048-85BDC9FD1C3A}</a:tableStyleId>
              </a:tblPr>
              <a:tblGrid>
                <a:gridCol w="972517">
                  <a:extLst>
                    <a:ext uri="{9D8B030D-6E8A-4147-A177-3AD203B41FA5}">
                      <a16:colId xmlns:a16="http://schemas.microsoft.com/office/drawing/2014/main" val="20000"/>
                    </a:ext>
                  </a:extLst>
                </a:gridCol>
                <a:gridCol w="6275062">
                  <a:extLst>
                    <a:ext uri="{9D8B030D-6E8A-4147-A177-3AD203B41FA5}">
                      <a16:colId xmlns:a16="http://schemas.microsoft.com/office/drawing/2014/main" val="20001"/>
                    </a:ext>
                  </a:extLst>
                </a:gridCol>
              </a:tblGrid>
              <a:tr h="370840">
                <a:tc>
                  <a:txBody>
                    <a:bodyPr/>
                    <a:lstStyle/>
                    <a:p>
                      <a:r>
                        <a:rPr lang="de-DE" dirty="0"/>
                        <a:t>Klasse</a:t>
                      </a:r>
                    </a:p>
                  </a:txBody>
                  <a:tcPr/>
                </a:tc>
                <a:tc>
                  <a:txBody>
                    <a:bodyPr/>
                    <a:lstStyle/>
                    <a:p>
                      <a:r>
                        <a:rPr lang="de-DE" dirty="0"/>
                        <a:t>Maximal zulässige Gaskonzentration</a:t>
                      </a:r>
                      <a:r>
                        <a:rPr lang="de-DE" baseline="0" dirty="0"/>
                        <a:t> in der Umgebungsluft</a:t>
                      </a:r>
                      <a:endParaRPr lang="de-DE" dirty="0"/>
                    </a:p>
                  </a:txBody>
                  <a:tcPr/>
                </a:tc>
                <a:extLst>
                  <a:ext uri="{0D108BD9-81ED-4DB2-BD59-A6C34878D82A}">
                    <a16:rowId xmlns:a16="http://schemas.microsoft.com/office/drawing/2014/main" val="10000"/>
                  </a:ext>
                </a:extLst>
              </a:tr>
              <a:tr h="370840">
                <a:tc>
                  <a:txBody>
                    <a:bodyPr/>
                    <a:lstStyle/>
                    <a:p>
                      <a:r>
                        <a:rPr lang="de-DE" dirty="0"/>
                        <a:t>1</a:t>
                      </a:r>
                    </a:p>
                  </a:txBody>
                  <a:tcPr/>
                </a:tc>
                <a:tc>
                  <a:txBody>
                    <a:bodyPr/>
                    <a:lstStyle/>
                    <a:p>
                      <a:r>
                        <a:rPr lang="de-DE" dirty="0"/>
                        <a:t>Niedrig,</a:t>
                      </a:r>
                      <a:r>
                        <a:rPr lang="de-DE" baseline="0" dirty="0"/>
                        <a:t> </a:t>
                      </a:r>
                      <a:r>
                        <a:rPr lang="de-DE" dirty="0"/>
                        <a:t>0,1 Vol.-</a:t>
                      </a:r>
                      <a:r>
                        <a:rPr lang="de-DE" baseline="0" dirty="0"/>
                        <a:t>%, 1.000 ppm</a:t>
                      </a:r>
                      <a:endParaRPr lang="de-DE" dirty="0"/>
                    </a:p>
                  </a:txBody>
                  <a:tcPr/>
                </a:tc>
                <a:extLst>
                  <a:ext uri="{0D108BD9-81ED-4DB2-BD59-A6C34878D82A}">
                    <a16:rowId xmlns:a16="http://schemas.microsoft.com/office/drawing/2014/main" val="10001"/>
                  </a:ext>
                </a:extLst>
              </a:tr>
              <a:tr h="370840">
                <a:tc>
                  <a:txBody>
                    <a:bodyPr/>
                    <a:lstStyle/>
                    <a:p>
                      <a:r>
                        <a:rPr lang="de-DE" dirty="0"/>
                        <a:t>2</a:t>
                      </a:r>
                    </a:p>
                  </a:txBody>
                  <a:tcPr/>
                </a:tc>
                <a:tc>
                  <a:txBody>
                    <a:bodyPr/>
                    <a:lstStyle/>
                    <a:p>
                      <a:r>
                        <a:rPr lang="de-DE" dirty="0"/>
                        <a:t>Mittel, 0,5 Vol.-%, 5.000 ppm</a:t>
                      </a:r>
                    </a:p>
                  </a:txBody>
                  <a:tcPr/>
                </a:tc>
                <a:extLst>
                  <a:ext uri="{0D108BD9-81ED-4DB2-BD59-A6C34878D82A}">
                    <a16:rowId xmlns:a16="http://schemas.microsoft.com/office/drawing/2014/main" val="10002"/>
                  </a:ext>
                </a:extLst>
              </a:tr>
              <a:tr h="370840">
                <a:tc>
                  <a:txBody>
                    <a:bodyPr/>
                    <a:lstStyle/>
                    <a:p>
                      <a:r>
                        <a:rPr lang="de-DE" dirty="0"/>
                        <a:t>3</a:t>
                      </a:r>
                    </a:p>
                  </a:txBody>
                  <a:tcPr/>
                </a:tc>
                <a:tc>
                  <a:txBody>
                    <a:bodyPr/>
                    <a:lstStyle/>
                    <a:p>
                      <a:r>
                        <a:rPr lang="de-DE" dirty="0"/>
                        <a:t>Hoch, 1 Vol.-% , 10.000 ppm</a:t>
                      </a:r>
                    </a:p>
                  </a:txBody>
                  <a:tcPr/>
                </a:tc>
                <a:extLst>
                  <a:ext uri="{0D108BD9-81ED-4DB2-BD59-A6C34878D82A}">
                    <a16:rowId xmlns:a16="http://schemas.microsoft.com/office/drawing/2014/main" val="10003"/>
                  </a:ext>
                </a:extLst>
              </a:tr>
            </a:tbl>
          </a:graphicData>
        </a:graphic>
      </p:graphicFrame>
      <p:sp>
        <p:nvSpPr>
          <p:cNvPr id="9" name="Inhaltsplatzhalter 1">
            <a:extLst>
              <a:ext uri="{FF2B5EF4-FFF2-40B4-BE49-F238E27FC236}">
                <a16:creationId xmlns:a16="http://schemas.microsoft.com/office/drawing/2014/main" id="{D2E92D3D-924A-FB54-C3E4-B01EA32C6B6C}"/>
              </a:ext>
            </a:extLst>
          </p:cNvPr>
          <p:cNvSpPr txBox="1">
            <a:spLocks/>
          </p:cNvSpPr>
          <p:nvPr/>
        </p:nvSpPr>
        <p:spPr bwMode="gray">
          <a:xfrm>
            <a:off x="520058" y="4288876"/>
            <a:ext cx="9684000" cy="934289"/>
          </a:xfrm>
          <a:prstGeom prst="rect">
            <a:avLst/>
          </a:prstGeom>
        </p:spPr>
        <p:txBody>
          <a:bodyPr vert="horz" lIns="0" tIns="0" rIns="0" bIns="0" rtlCol="0">
            <a:noAutofit/>
          </a:bodyPr>
          <a:lst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Calibri" panose="020F0502020204030204" pitchFamily="34" charset="0"/>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Calibri" panose="020F0502020204030204" pitchFamily="34" charset="0"/>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Calibri" panose="020F0502020204030204" pitchFamily="34" charset="0"/>
                <a:ea typeface="+mn-ea"/>
                <a:cs typeface="+mn-cs"/>
              </a:defRPr>
            </a:lvl3pPr>
            <a:lvl4pPr marL="360000" indent="-360000" algn="l" defTabSz="914377" rtl="0" eaLnBrk="1" latinLnBrk="0" hangingPunct="1">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r>
              <a:rPr lang="de-DE" sz="2400" dirty="0"/>
              <a:t>Die Filterstandzeit lässt sich nicht allgemein und absolut bestimmen und</a:t>
            </a:r>
            <a:br>
              <a:rPr lang="de-DE" sz="2400" dirty="0"/>
            </a:br>
            <a:r>
              <a:rPr lang="de-DE" sz="2400" dirty="0"/>
              <a:t>ist immer von den äußeren Bedingungen abhängig.</a:t>
            </a:r>
            <a:endParaRPr lang="de-DE" dirty="0"/>
          </a:p>
        </p:txBody>
      </p:sp>
    </p:spTree>
    <p:extLst>
      <p:ext uri="{BB962C8B-B14F-4D97-AF65-F5344CB8AC3E}">
        <p14:creationId xmlns:p14="http://schemas.microsoft.com/office/powerpoint/2010/main" val="378780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0F85569-C5C7-C165-B42C-BB74F8F9DCCA}"/>
              </a:ext>
            </a:extLst>
          </p:cNvPr>
          <p:cNvSpPr>
            <a:spLocks noGrp="1"/>
          </p:cNvSpPr>
          <p:nvPr>
            <p:ph type="title"/>
          </p:nvPr>
        </p:nvSpPr>
        <p:spPr/>
        <p:txBody>
          <a:bodyPr/>
          <a:lstStyle/>
          <a:p>
            <a:r>
              <a:rPr lang="de-DE" dirty="0"/>
              <a:t>Maximale Tragezeiten</a:t>
            </a:r>
          </a:p>
        </p:txBody>
      </p:sp>
      <p:sp>
        <p:nvSpPr>
          <p:cNvPr id="2" name="Inhaltsplatzhalter 1">
            <a:extLst>
              <a:ext uri="{FF2B5EF4-FFF2-40B4-BE49-F238E27FC236}">
                <a16:creationId xmlns:a16="http://schemas.microsoft.com/office/drawing/2014/main" id="{8341B0AC-92F5-8B1A-81A8-D5CD6422A14C}"/>
              </a:ext>
            </a:extLst>
          </p:cNvPr>
          <p:cNvSpPr>
            <a:spLocks noGrp="1"/>
          </p:cNvSpPr>
          <p:nvPr>
            <p:ph sz="quarter" idx="19"/>
          </p:nvPr>
        </p:nvSpPr>
        <p:spPr/>
        <p:txBody>
          <a:bodyPr/>
          <a:lstStyle/>
          <a:p>
            <a:r>
              <a:rPr lang="de-DE" sz="2400" dirty="0"/>
              <a:t>Sowohl Isolations- wie auch Filtergeräte belasten die tragende Person.</a:t>
            </a:r>
            <a:br>
              <a:rPr lang="de-DE" sz="2400" dirty="0"/>
            </a:br>
            <a:r>
              <a:rPr lang="de-DE" sz="2400" dirty="0"/>
              <a:t>Es kann zu einem Wärmestau unter der Maske kommen und der Atemwiderstand ist erhöht. Deshalb sind maximale Tragezeiten vorgegeben.</a:t>
            </a:r>
            <a:endParaRPr lang="de-DE" dirty="0"/>
          </a:p>
        </p:txBody>
      </p:sp>
      <p:sp>
        <p:nvSpPr>
          <p:cNvPr id="4" name="Fußzeilenplatzhalter 3">
            <a:extLst>
              <a:ext uri="{FF2B5EF4-FFF2-40B4-BE49-F238E27FC236}">
                <a16:creationId xmlns:a16="http://schemas.microsoft.com/office/drawing/2014/main" id="{A8024907-7144-DA72-8AC0-D237D59F799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3143097-0EC5-8703-9370-F7CB78A32DF2}"/>
              </a:ext>
            </a:extLst>
          </p:cNvPr>
          <p:cNvSpPr>
            <a:spLocks noGrp="1"/>
          </p:cNvSpPr>
          <p:nvPr>
            <p:ph type="sldNum" sz="quarter" idx="21"/>
          </p:nvPr>
        </p:nvSpPr>
        <p:spPr/>
        <p:txBody>
          <a:bodyPr/>
          <a:lstStyle/>
          <a:p>
            <a:fld id="{521AE3AC-DDCA-45D4-9B2A-A2DBEA872607}" type="slidenum">
              <a:rPr lang="de-DE" smtClean="0"/>
              <a:pPr/>
              <a:t>13</a:t>
            </a:fld>
            <a:endParaRPr lang="de-DE" dirty="0"/>
          </a:p>
        </p:txBody>
      </p:sp>
      <p:sp>
        <p:nvSpPr>
          <p:cNvPr id="3" name="Textplatzhalter 2">
            <a:extLst>
              <a:ext uri="{FF2B5EF4-FFF2-40B4-BE49-F238E27FC236}">
                <a16:creationId xmlns:a16="http://schemas.microsoft.com/office/drawing/2014/main" id="{9EBBB4C9-2E02-F320-D74F-B9EFB5AD17F3}"/>
              </a:ext>
            </a:extLst>
          </p:cNvPr>
          <p:cNvSpPr>
            <a:spLocks noGrp="1"/>
          </p:cNvSpPr>
          <p:nvPr>
            <p:ph type="body" sz="quarter" idx="18"/>
          </p:nvPr>
        </p:nvSpPr>
        <p:spPr/>
        <p:txBody>
          <a:bodyPr/>
          <a:lstStyle/>
          <a:p>
            <a:endParaRPr lang="de-DE"/>
          </a:p>
        </p:txBody>
      </p:sp>
      <p:graphicFrame>
        <p:nvGraphicFramePr>
          <p:cNvPr id="8" name="Tabelle 7">
            <a:extLst>
              <a:ext uri="{FF2B5EF4-FFF2-40B4-BE49-F238E27FC236}">
                <a16:creationId xmlns:a16="http://schemas.microsoft.com/office/drawing/2014/main" id="{420136EA-E2FD-AF56-2206-0677DC77284D}"/>
              </a:ext>
            </a:extLst>
          </p:cNvPr>
          <p:cNvGraphicFramePr>
            <a:graphicFrameLocks noGrp="1"/>
          </p:cNvGraphicFramePr>
          <p:nvPr>
            <p:extLst>
              <p:ext uri="{D42A27DB-BD31-4B8C-83A1-F6EECF244321}">
                <p14:modId xmlns:p14="http://schemas.microsoft.com/office/powerpoint/2010/main" val="4231865965"/>
              </p:ext>
            </p:extLst>
          </p:nvPr>
        </p:nvGraphicFramePr>
        <p:xfrm>
          <a:off x="503139" y="2828528"/>
          <a:ext cx="7741269" cy="3337560"/>
        </p:xfrm>
        <a:graphic>
          <a:graphicData uri="http://schemas.openxmlformats.org/drawingml/2006/table">
            <a:tbl>
              <a:tblPr firstRow="1" bandRow="1">
                <a:tableStyleId>{5C22544A-7EE6-4342-B048-85BDC9FD1C3A}</a:tableStyleId>
              </a:tblPr>
              <a:tblGrid>
                <a:gridCol w="4140869">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370840">
                <a:tc>
                  <a:txBody>
                    <a:bodyPr/>
                    <a:lstStyle/>
                    <a:p>
                      <a:r>
                        <a:rPr lang="de-DE" dirty="0"/>
                        <a:t>Filtertyp/Filtersystem</a:t>
                      </a:r>
                    </a:p>
                  </a:txBody>
                  <a:tcPr/>
                </a:tc>
                <a:tc>
                  <a:txBody>
                    <a:bodyPr/>
                    <a:lstStyle/>
                    <a:p>
                      <a:r>
                        <a:rPr lang="de-DE" dirty="0"/>
                        <a:t>Maximale Tragezeiten (Minuten)</a:t>
                      </a:r>
                    </a:p>
                  </a:txBody>
                  <a:tcPr/>
                </a:tc>
                <a:extLst>
                  <a:ext uri="{0D108BD9-81ED-4DB2-BD59-A6C34878D82A}">
                    <a16:rowId xmlns:a16="http://schemas.microsoft.com/office/drawing/2014/main" val="10000"/>
                  </a:ext>
                </a:extLst>
              </a:tr>
              <a:tr h="370840">
                <a:tc>
                  <a:txBody>
                    <a:bodyPr/>
                    <a:lstStyle/>
                    <a:p>
                      <a:r>
                        <a:rPr lang="de-DE" dirty="0"/>
                        <a:t>Atemschutzgerät</a:t>
                      </a:r>
                      <a:r>
                        <a:rPr lang="de-DE" baseline="0" dirty="0"/>
                        <a:t> mit Schutzanzug</a:t>
                      </a:r>
                      <a:endParaRPr lang="de-DE" dirty="0"/>
                    </a:p>
                  </a:txBody>
                  <a:tcPr/>
                </a:tc>
                <a:tc>
                  <a:txBody>
                    <a:bodyPr/>
                    <a:lstStyle/>
                    <a:p>
                      <a:r>
                        <a:rPr lang="de-DE" dirty="0"/>
                        <a:t>30 (inkl. An-</a:t>
                      </a:r>
                      <a:r>
                        <a:rPr lang="de-DE" baseline="0" dirty="0"/>
                        <a:t> und Auskleiden)</a:t>
                      </a:r>
                      <a:endParaRPr lang="de-DE" dirty="0"/>
                    </a:p>
                  </a:txBody>
                  <a:tcPr/>
                </a:tc>
                <a:extLst>
                  <a:ext uri="{0D108BD9-81ED-4DB2-BD59-A6C34878D82A}">
                    <a16:rowId xmlns:a16="http://schemas.microsoft.com/office/drawing/2014/main" val="10001"/>
                  </a:ext>
                </a:extLst>
              </a:tr>
              <a:tr h="370840">
                <a:tc>
                  <a:txBody>
                    <a:bodyPr/>
                    <a:lstStyle/>
                    <a:p>
                      <a:r>
                        <a:rPr lang="de-DE" dirty="0"/>
                        <a:t>Behältergerät</a:t>
                      </a:r>
                      <a:r>
                        <a:rPr lang="de-DE" baseline="0" dirty="0"/>
                        <a:t> bis 5 kg Gesamtgewicht</a:t>
                      </a:r>
                      <a:endParaRPr lang="de-DE" dirty="0"/>
                    </a:p>
                  </a:txBody>
                  <a:tcPr/>
                </a:tc>
                <a:tc>
                  <a:txBody>
                    <a:bodyPr/>
                    <a:lstStyle/>
                    <a:p>
                      <a:r>
                        <a:rPr lang="de-DE" dirty="0"/>
                        <a:t>60</a:t>
                      </a:r>
                    </a:p>
                  </a:txBody>
                  <a:tcPr/>
                </a:tc>
                <a:extLst>
                  <a:ext uri="{0D108BD9-81ED-4DB2-BD59-A6C34878D82A}">
                    <a16:rowId xmlns:a16="http://schemas.microsoft.com/office/drawing/2014/main" val="10002"/>
                  </a:ext>
                </a:extLst>
              </a:tr>
              <a:tr h="370840">
                <a:tc>
                  <a:txBody>
                    <a:bodyPr/>
                    <a:lstStyle/>
                    <a:p>
                      <a:r>
                        <a:rPr lang="de-DE" dirty="0"/>
                        <a:t>Behältergerät</a:t>
                      </a:r>
                      <a:r>
                        <a:rPr lang="de-DE" baseline="0" dirty="0"/>
                        <a:t> über 5 kg Gesamtgewicht</a:t>
                      </a:r>
                      <a:endParaRPr lang="de-DE" dirty="0"/>
                    </a:p>
                  </a:txBody>
                  <a:tcPr/>
                </a:tc>
                <a:tc>
                  <a:txBody>
                    <a:bodyPr/>
                    <a:lstStyle/>
                    <a:p>
                      <a:r>
                        <a:rPr lang="de-DE" dirty="0"/>
                        <a:t>15</a:t>
                      </a:r>
                    </a:p>
                  </a:txBody>
                  <a:tcPr/>
                </a:tc>
                <a:extLst>
                  <a:ext uri="{0D108BD9-81ED-4DB2-BD59-A6C34878D82A}">
                    <a16:rowId xmlns:a16="http://schemas.microsoft.com/office/drawing/2014/main" val="10003"/>
                  </a:ext>
                </a:extLst>
              </a:tr>
              <a:tr h="370840">
                <a:tc>
                  <a:txBody>
                    <a:bodyPr/>
                    <a:lstStyle/>
                    <a:p>
                      <a:r>
                        <a:rPr lang="de-DE" dirty="0"/>
                        <a:t>Vollmaske</a:t>
                      </a:r>
                    </a:p>
                  </a:txBody>
                  <a:tcPr/>
                </a:tc>
                <a:tc>
                  <a:txBody>
                    <a:bodyPr/>
                    <a:lstStyle/>
                    <a:p>
                      <a:r>
                        <a:rPr lang="de-DE" dirty="0"/>
                        <a:t>105</a:t>
                      </a:r>
                    </a:p>
                  </a:txBody>
                  <a:tcPr/>
                </a:tc>
                <a:extLst>
                  <a:ext uri="{0D108BD9-81ED-4DB2-BD59-A6C34878D82A}">
                    <a16:rowId xmlns:a16="http://schemas.microsoft.com/office/drawing/2014/main" val="10004"/>
                  </a:ext>
                </a:extLst>
              </a:tr>
              <a:tr h="370840">
                <a:tc>
                  <a:txBody>
                    <a:bodyPr/>
                    <a:lstStyle/>
                    <a:p>
                      <a:r>
                        <a:rPr lang="de-DE" dirty="0"/>
                        <a:t>Halb-/Viertelmaske</a:t>
                      </a:r>
                    </a:p>
                  </a:txBody>
                  <a:tcPr/>
                </a:tc>
                <a:tc>
                  <a:txBody>
                    <a:bodyPr/>
                    <a:lstStyle/>
                    <a:p>
                      <a:r>
                        <a:rPr lang="de-DE" dirty="0"/>
                        <a:t>120</a:t>
                      </a:r>
                    </a:p>
                  </a:txBody>
                  <a:tcPr/>
                </a:tc>
                <a:extLst>
                  <a:ext uri="{0D108BD9-81ED-4DB2-BD59-A6C34878D82A}">
                    <a16:rowId xmlns:a16="http://schemas.microsoft.com/office/drawing/2014/main" val="10005"/>
                  </a:ext>
                </a:extLst>
              </a:tr>
              <a:tr h="370840">
                <a:tc>
                  <a:txBody>
                    <a:bodyPr/>
                    <a:lstStyle/>
                    <a:p>
                      <a:r>
                        <a:rPr lang="de-DE" dirty="0"/>
                        <a:t>Filtrierende Halbmaske o. Ausatemventil</a:t>
                      </a:r>
                    </a:p>
                  </a:txBody>
                  <a:tcPr/>
                </a:tc>
                <a:tc>
                  <a:txBody>
                    <a:bodyPr/>
                    <a:lstStyle/>
                    <a:p>
                      <a:r>
                        <a:rPr lang="de-DE" dirty="0"/>
                        <a:t>75</a:t>
                      </a:r>
                    </a:p>
                  </a:txBody>
                  <a:tcPr/>
                </a:tc>
                <a:extLst>
                  <a:ext uri="{0D108BD9-81ED-4DB2-BD59-A6C34878D82A}">
                    <a16:rowId xmlns:a16="http://schemas.microsoft.com/office/drawing/2014/main" val="10006"/>
                  </a:ext>
                </a:extLst>
              </a:tr>
              <a:tr h="370840">
                <a:tc>
                  <a:txBody>
                    <a:bodyPr/>
                    <a:lstStyle/>
                    <a:p>
                      <a:r>
                        <a:rPr lang="de-DE" dirty="0"/>
                        <a:t>Filtrierende Halbmaske m. Ausatemventil</a:t>
                      </a:r>
                    </a:p>
                  </a:txBody>
                  <a:tcPr/>
                </a:tc>
                <a:tc>
                  <a:txBody>
                    <a:bodyPr/>
                    <a:lstStyle/>
                    <a:p>
                      <a:r>
                        <a:rPr lang="de-DE" dirty="0"/>
                        <a:t>120</a:t>
                      </a:r>
                    </a:p>
                  </a:txBody>
                  <a:tcPr/>
                </a:tc>
                <a:extLst>
                  <a:ext uri="{0D108BD9-81ED-4DB2-BD59-A6C34878D82A}">
                    <a16:rowId xmlns:a16="http://schemas.microsoft.com/office/drawing/2014/main" val="10007"/>
                  </a:ext>
                </a:extLst>
              </a:tr>
              <a:tr h="370840">
                <a:tc>
                  <a:txBody>
                    <a:bodyPr/>
                    <a:lstStyle/>
                    <a:p>
                      <a:r>
                        <a:rPr lang="de-DE" dirty="0"/>
                        <a:t>Vollmaske m. </a:t>
                      </a:r>
                      <a:r>
                        <a:rPr lang="de-DE" dirty="0" err="1"/>
                        <a:t>Gebläseunterstützung</a:t>
                      </a:r>
                      <a:endParaRPr lang="de-DE" dirty="0"/>
                    </a:p>
                  </a:txBody>
                  <a:tcPr/>
                </a:tc>
                <a:tc>
                  <a:txBody>
                    <a:bodyPr/>
                    <a:lstStyle/>
                    <a:p>
                      <a:r>
                        <a:rPr lang="de-DE" dirty="0"/>
                        <a:t>150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6150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CB0F75C-828A-FF26-D26E-DB7627A5C2C3}"/>
              </a:ext>
            </a:extLst>
          </p:cNvPr>
          <p:cNvSpPr>
            <a:spLocks noGrp="1"/>
          </p:cNvSpPr>
          <p:nvPr>
            <p:ph type="title"/>
          </p:nvPr>
        </p:nvSpPr>
        <p:spPr>
          <a:xfrm>
            <a:off x="525600" y="673200"/>
            <a:ext cx="9121320" cy="360000"/>
          </a:xfrm>
        </p:spPr>
        <p:txBody>
          <a:bodyPr anchor="t">
            <a:normAutofit/>
          </a:bodyPr>
          <a:lstStyle/>
          <a:p>
            <a:r>
              <a:rPr lang="de-DE" dirty="0"/>
              <a:t>Umgang mit der PSA</a:t>
            </a:r>
          </a:p>
        </p:txBody>
      </p:sp>
      <p:sp>
        <p:nvSpPr>
          <p:cNvPr id="9" name="Textfeld 11">
            <a:extLst>
              <a:ext uri="{FF2B5EF4-FFF2-40B4-BE49-F238E27FC236}">
                <a16:creationId xmlns:a16="http://schemas.microsoft.com/office/drawing/2014/main" id="{304B72EF-19B6-399C-AF0B-84F559DD3495}"/>
              </a:ext>
            </a:extLst>
          </p:cNvPr>
          <p:cNvSpPr txBox="1"/>
          <p:nvPr/>
        </p:nvSpPr>
        <p:spPr bwMode="gray">
          <a:xfrm>
            <a:off x="527051" y="1054609"/>
            <a:ext cx="9684000" cy="360000"/>
          </a:xfrm>
          <a:prstGeom prst="rect">
            <a:avLst/>
          </a:prstGeom>
        </p:spPr>
        <p:txBody>
          <a:bodyPr vert="horz" lIns="0" tIns="0" rIns="0" bIns="0" rtlCol="0">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lnSpc>
                <a:spcPct val="90000"/>
              </a:lnSpc>
              <a:spcAft>
                <a:spcPts val="600"/>
              </a:spcAft>
            </a:pPr>
            <a:endParaRPr lang="en-US" sz="2400" b="0" kern="1200" dirty="0">
              <a:solidFill>
                <a:schemeClr val="tx2"/>
              </a:solidFill>
            </a:endParaRPr>
          </a:p>
        </p:txBody>
      </p:sp>
      <p:sp>
        <p:nvSpPr>
          <p:cNvPr id="2" name="Inhaltsplatzhalter 1">
            <a:extLst>
              <a:ext uri="{FF2B5EF4-FFF2-40B4-BE49-F238E27FC236}">
                <a16:creationId xmlns:a16="http://schemas.microsoft.com/office/drawing/2014/main" id="{9F10EB07-7BD2-7DDD-F7C9-7ACB38E00DD2}"/>
              </a:ext>
            </a:extLst>
          </p:cNvPr>
          <p:cNvSpPr>
            <a:spLocks noGrp="1"/>
          </p:cNvSpPr>
          <p:nvPr>
            <p:ph sz="quarter" idx="19"/>
          </p:nvPr>
        </p:nvSpPr>
        <p:spPr>
          <a:xfrm>
            <a:off x="527051" y="1601093"/>
            <a:ext cx="5497513" cy="4495434"/>
          </a:xfrm>
        </p:spPr>
        <p:txBody>
          <a:bodyPr>
            <a:normAutofit/>
          </a:bodyPr>
          <a:lstStyle/>
          <a:p>
            <a:pPr marL="342900" indent="-342900">
              <a:lnSpc>
                <a:spcPct val="90000"/>
              </a:lnSpc>
              <a:spcBef>
                <a:spcPts val="1800"/>
              </a:spcBef>
              <a:buClr>
                <a:schemeClr val="accent1"/>
              </a:buClr>
              <a:buFont typeface="Wingdings" panose="05000000000000000000" pitchFamily="2" charset="2"/>
              <a:buChar char="§"/>
            </a:pPr>
            <a:r>
              <a:rPr lang="de-DE" sz="2000"/>
              <a:t>Isolations- und Filtergeräte müssen absolut dicht um Nase und Mund abschließen.</a:t>
            </a:r>
          </a:p>
          <a:p>
            <a:pPr marL="342900" indent="-342900">
              <a:lnSpc>
                <a:spcPct val="90000"/>
              </a:lnSpc>
              <a:spcBef>
                <a:spcPts val="1800"/>
              </a:spcBef>
              <a:buClr>
                <a:schemeClr val="accent1"/>
              </a:buClr>
              <a:buFont typeface="Wingdings" panose="05000000000000000000" pitchFamily="2" charset="2"/>
              <a:buChar char="§"/>
            </a:pPr>
            <a:r>
              <a:rPr lang="de-DE" sz="2000"/>
              <a:t>Stellen Sie sicher, dass der gewählte Filter für die Anwendung geeignet ist.</a:t>
            </a:r>
          </a:p>
          <a:p>
            <a:pPr marL="342900" indent="-342900">
              <a:lnSpc>
                <a:spcPct val="90000"/>
              </a:lnSpc>
              <a:spcBef>
                <a:spcPts val="1800"/>
              </a:spcBef>
              <a:buClr>
                <a:schemeClr val="accent1"/>
              </a:buClr>
              <a:buFont typeface="Wingdings" panose="05000000000000000000" pitchFamily="2" charset="2"/>
              <a:buChar char="§"/>
            </a:pPr>
            <a:r>
              <a:rPr lang="de-DE" sz="2000"/>
              <a:t>Das Befestigungsband muss genau angepasst werden. Es darf nicht verrutschen, aber auch nicht zu stramm sein.</a:t>
            </a:r>
          </a:p>
          <a:p>
            <a:pPr marL="342900" indent="-342900">
              <a:lnSpc>
                <a:spcPct val="90000"/>
              </a:lnSpc>
              <a:spcBef>
                <a:spcPts val="1800"/>
              </a:spcBef>
              <a:buClr>
                <a:schemeClr val="accent1"/>
              </a:buClr>
              <a:buFont typeface="Wingdings" panose="05000000000000000000" pitchFamily="2" charset="2"/>
              <a:buChar char="§"/>
            </a:pPr>
            <a:r>
              <a:rPr lang="de-DE" sz="2000"/>
              <a:t>Benutzte CO-Filter dürfen unabhängig von der Einsatzdauer nicht wieder benutzt werden.</a:t>
            </a:r>
          </a:p>
          <a:p>
            <a:pPr marL="342900" indent="-342900">
              <a:lnSpc>
                <a:spcPct val="90000"/>
              </a:lnSpc>
              <a:spcBef>
                <a:spcPts val="1800"/>
              </a:spcBef>
              <a:buClr>
                <a:schemeClr val="accent1"/>
              </a:buClr>
              <a:buFont typeface="Wingdings" panose="05000000000000000000" pitchFamily="2" charset="2"/>
              <a:buChar char="§"/>
            </a:pPr>
            <a:r>
              <a:rPr lang="de-DE" sz="2000"/>
              <a:t>Bei Bartträgern ist vollständige Dichtheit kaum zu erreichen.</a:t>
            </a:r>
          </a:p>
        </p:txBody>
      </p:sp>
      <p:sp>
        <p:nvSpPr>
          <p:cNvPr id="14" name="Footer Placeholder 4">
            <a:extLst>
              <a:ext uri="{FF2B5EF4-FFF2-40B4-BE49-F238E27FC236}">
                <a16:creationId xmlns:a16="http://schemas.microsoft.com/office/drawing/2014/main" id="{7DF5F22F-98E0-3A0E-2057-768DB21408BE}"/>
              </a:ext>
            </a:extLst>
          </p:cNvPr>
          <p:cNvSpPr>
            <a:spLocks noGrp="1"/>
          </p:cNvSpPr>
          <p:nvPr>
            <p:ph type="ftr" sz="quarter" idx="20"/>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6276590B-9EE3-779F-69C1-4D0945BBEB18}"/>
              </a:ext>
            </a:extLst>
          </p:cNvPr>
          <p:cNvSpPr>
            <a:spLocks noGrp="1"/>
          </p:cNvSpPr>
          <p:nvPr>
            <p:ph type="sldNum" sz="quarter" idx="21"/>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14</a:t>
            </a:fld>
            <a:endParaRPr lang="de-DE"/>
          </a:p>
        </p:txBody>
      </p:sp>
      <p:pic>
        <p:nvPicPr>
          <p:cNvPr id="8" name="Grafik 7" descr="Ein Bild, das Cartoon, Kleidung, Im Haus enthält.&#10;&#10;Automatisch generierte Beschreibung">
            <a:extLst>
              <a:ext uri="{FF2B5EF4-FFF2-40B4-BE49-F238E27FC236}">
                <a16:creationId xmlns:a16="http://schemas.microsoft.com/office/drawing/2014/main" id="{5B1F3BB7-64A6-2D0A-59BF-C739560529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38" r="11114" b="1"/>
          <a:stretch/>
        </p:blipFill>
        <p:spPr>
          <a:xfrm>
            <a:off x="6170613" y="1601093"/>
            <a:ext cx="5494338" cy="4495434"/>
          </a:xfrm>
          <a:prstGeom prst="rect">
            <a:avLst/>
          </a:prstGeom>
          <a:noFill/>
          <a:ln>
            <a:noFill/>
          </a:ln>
          <a:effectLst>
            <a:softEdge rad="112500"/>
          </a:effectLst>
        </p:spPr>
      </p:pic>
      <p:sp>
        <p:nvSpPr>
          <p:cNvPr id="10" name="Textfeld 9">
            <a:extLst>
              <a:ext uri="{FF2B5EF4-FFF2-40B4-BE49-F238E27FC236}">
                <a16:creationId xmlns:a16="http://schemas.microsoft.com/office/drawing/2014/main" id="{3E632C3F-614A-1B48-D02C-DEE58DE3B73E}"/>
              </a:ext>
            </a:extLst>
          </p:cNvPr>
          <p:cNvSpPr txBox="1"/>
          <p:nvPr/>
        </p:nvSpPr>
        <p:spPr bwMode="gray">
          <a:xfrm>
            <a:off x="10211051" y="5656591"/>
            <a:ext cx="1779638" cy="293599"/>
          </a:xfrm>
          <a:prstGeom prst="rect">
            <a:avLst/>
          </a:prstGeom>
          <a:noFill/>
          <a:ln w="12700">
            <a:noFill/>
          </a:ln>
        </p:spPr>
        <p:txBody>
          <a:bodyPr vert="horz" wrap="none" lIns="0" tIns="0" rIns="0" bIns="0" rtlCol="0">
            <a:noAutofit/>
          </a:bodyPr>
          <a:lstStyle/>
          <a:p>
            <a:pPr algn="l" defTabSz="914377" rtl="0" eaLnBrk="1" fontAlgn="auto" hangingPunct="1">
              <a:lnSpc>
                <a:spcPct val="100000"/>
              </a:lnSpc>
              <a:spcBef>
                <a:spcPts val="400"/>
              </a:spcBef>
              <a:spcAft>
                <a:spcPts val="400"/>
              </a:spcAft>
              <a:buNone/>
            </a:pPr>
            <a:r>
              <a:rPr lang="en-US" sz="1400" b="0" kern="1200" dirty="0">
                <a:solidFill>
                  <a:schemeClr val="bg1"/>
                </a:solidFill>
              </a:rPr>
              <a:t> © </a:t>
            </a:r>
            <a:r>
              <a:rPr lang="en-US" sz="1400" b="0" kern="1200" dirty="0" err="1">
                <a:solidFill>
                  <a:schemeClr val="bg1"/>
                </a:solidFill>
              </a:rPr>
              <a:t>SafetyXperts</a:t>
            </a:r>
            <a:endParaRPr lang="de-DE" sz="1400" b="0" i="0" u="none" baseline="0" dirty="0" err="1">
              <a:solidFill>
                <a:schemeClr val="bg1"/>
              </a:solidFill>
            </a:endParaRPr>
          </a:p>
        </p:txBody>
      </p:sp>
    </p:spTree>
    <p:extLst>
      <p:ext uri="{BB962C8B-B14F-4D97-AF65-F5344CB8AC3E}">
        <p14:creationId xmlns:p14="http://schemas.microsoft.com/office/powerpoint/2010/main" val="2912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3A6EDF-17CF-021A-AD29-0C0103A52F41}"/>
              </a:ext>
            </a:extLst>
          </p:cNvPr>
          <p:cNvSpPr>
            <a:spLocks noGrp="1"/>
          </p:cNvSpPr>
          <p:nvPr>
            <p:ph sz="quarter" idx="22"/>
          </p:nvPr>
        </p:nvSpPr>
        <p:spPr>
          <a:xfrm>
            <a:off x="527051" y="1601093"/>
            <a:ext cx="5497513" cy="4495434"/>
          </a:xfrm>
        </p:spPr>
        <p:txBody>
          <a:bodyPr>
            <a:normAutofit/>
          </a:bodyPr>
          <a:lstStyle/>
          <a:p>
            <a:pPr marL="457200" indent="-457200">
              <a:spcBef>
                <a:spcPts val="1200"/>
              </a:spcBef>
              <a:buClr>
                <a:schemeClr val="accent1"/>
              </a:buClr>
              <a:buFont typeface="+mj-lt"/>
              <a:buAutoNum type="arabicPeriod"/>
            </a:pPr>
            <a:r>
              <a:rPr lang="de-DE" sz="2200"/>
              <a:t>Bei Atemmasken die Luftzufuhröffnung abdichten bzw. zuhalten und einatmen. </a:t>
            </a:r>
          </a:p>
          <a:p>
            <a:pPr marL="457200" indent="-457200">
              <a:spcBef>
                <a:spcPts val="1200"/>
              </a:spcBef>
              <a:buClr>
                <a:schemeClr val="accent1"/>
              </a:buClr>
              <a:buFont typeface="+mj-lt"/>
              <a:buAutoNum type="arabicPeriod"/>
            </a:pPr>
            <a:r>
              <a:rPr lang="de-DE" sz="2200"/>
              <a:t>Es muss ein Vakuum entstehen, durch das die Maske ohne Haltegurte auf dem Gesicht verbleibt. </a:t>
            </a:r>
          </a:p>
          <a:p>
            <a:pPr marL="457200" indent="-457200">
              <a:spcBef>
                <a:spcPts val="1200"/>
              </a:spcBef>
              <a:buClr>
                <a:schemeClr val="accent1"/>
              </a:buClr>
              <a:buFont typeface="+mj-lt"/>
              <a:buAutoNum type="arabicPeriod"/>
            </a:pPr>
            <a:r>
              <a:rPr lang="de-DE" sz="2200"/>
              <a:t>Sammelt sich Staub am Maskenabschluss sitzt der Filter nicht dicht!</a:t>
            </a:r>
          </a:p>
          <a:p>
            <a:pPr marL="457200" indent="-457200">
              <a:spcBef>
                <a:spcPts val="1200"/>
              </a:spcBef>
              <a:buClr>
                <a:schemeClr val="accent1"/>
              </a:buClr>
              <a:buFont typeface="+mj-lt"/>
              <a:buAutoNum type="arabicPeriod"/>
            </a:pPr>
            <a:r>
              <a:rPr lang="de-DE" sz="2200"/>
              <a:t>Tritt während des Gebrauchs ein Geruch oder Geschmack auf, ist die Arbeit sofort zu beenden und der Bereich zu verlassen. Das Filtervermögen ist aufgebraucht!</a:t>
            </a:r>
          </a:p>
        </p:txBody>
      </p:sp>
      <p:pic>
        <p:nvPicPr>
          <p:cNvPr id="8" name="Grafik 7">
            <a:extLst>
              <a:ext uri="{FF2B5EF4-FFF2-40B4-BE49-F238E27FC236}">
                <a16:creationId xmlns:a16="http://schemas.microsoft.com/office/drawing/2014/main" id="{E9FF3A05-F0FF-8697-057D-1AA1EF0E71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13" y="2063149"/>
            <a:ext cx="5494337" cy="3571321"/>
          </a:xfrm>
          <a:prstGeom prst="rect">
            <a:avLst/>
          </a:prstGeom>
          <a:noFill/>
          <a:ln>
            <a:noFill/>
          </a:ln>
          <a:effectLst>
            <a:softEdge rad="112500"/>
          </a:effectLst>
        </p:spPr>
      </p:pic>
      <p:sp>
        <p:nvSpPr>
          <p:cNvPr id="13" name="Footer Placeholder 3">
            <a:extLst>
              <a:ext uri="{FF2B5EF4-FFF2-40B4-BE49-F238E27FC236}">
                <a16:creationId xmlns:a16="http://schemas.microsoft.com/office/drawing/2014/main" id="{596B9696-EE89-B2B1-C64B-88FC4E94910D}"/>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238FEE64-72E5-6F14-3EB6-B2F074A73654}"/>
              </a:ext>
            </a:extLst>
          </p:cNvPr>
          <p:cNvSpPr>
            <a:spLocks noGrp="1"/>
          </p:cNvSpPr>
          <p:nvPr>
            <p:ph type="sldNum" sz="quarter" idx="25"/>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15</a:t>
            </a:fld>
            <a:endParaRPr lang="de-DE"/>
          </a:p>
        </p:txBody>
      </p:sp>
      <p:sp>
        <p:nvSpPr>
          <p:cNvPr id="6" name="Titel 5">
            <a:extLst>
              <a:ext uri="{FF2B5EF4-FFF2-40B4-BE49-F238E27FC236}">
                <a16:creationId xmlns:a16="http://schemas.microsoft.com/office/drawing/2014/main" id="{77B7F321-A360-C4F6-95D4-2039618E4583}"/>
              </a:ext>
            </a:extLst>
          </p:cNvPr>
          <p:cNvSpPr>
            <a:spLocks noGrp="1"/>
          </p:cNvSpPr>
          <p:nvPr>
            <p:ph type="title"/>
          </p:nvPr>
        </p:nvSpPr>
        <p:spPr>
          <a:xfrm>
            <a:off x="525600" y="673200"/>
            <a:ext cx="9121320" cy="360000"/>
          </a:xfrm>
        </p:spPr>
        <p:txBody>
          <a:bodyPr anchor="t">
            <a:normAutofit/>
          </a:bodyPr>
          <a:lstStyle/>
          <a:p>
            <a:r>
              <a:rPr lang="de-DE" dirty="0"/>
              <a:t>Test auf Dichtheit/Funktionsfähigkeit</a:t>
            </a:r>
          </a:p>
        </p:txBody>
      </p:sp>
      <p:sp>
        <p:nvSpPr>
          <p:cNvPr id="15" name="Text Placeholder 6">
            <a:extLst>
              <a:ext uri="{FF2B5EF4-FFF2-40B4-BE49-F238E27FC236}">
                <a16:creationId xmlns:a16="http://schemas.microsoft.com/office/drawing/2014/main" id="{DD0E50C1-3BF2-0D99-D831-C2CC57E8FBB7}"/>
              </a:ext>
            </a:extLst>
          </p:cNvPr>
          <p:cNvSpPr>
            <a:spLocks noGrp="1"/>
          </p:cNvSpPr>
          <p:nvPr>
            <p:ph type="body" sz="quarter" idx="18"/>
          </p:nvPr>
        </p:nvSpPr>
        <p:spPr>
          <a:xfrm>
            <a:off x="527051" y="1054609"/>
            <a:ext cx="9684000" cy="360000"/>
          </a:xfrm>
        </p:spPr>
        <p:txBody>
          <a:bodyPr/>
          <a:lstStyle/>
          <a:p>
            <a:endParaRPr lang="en-US"/>
          </a:p>
        </p:txBody>
      </p:sp>
    </p:spTree>
    <p:extLst>
      <p:ext uri="{BB962C8B-B14F-4D97-AF65-F5344CB8AC3E}">
        <p14:creationId xmlns:p14="http://schemas.microsoft.com/office/powerpoint/2010/main" val="224957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98E7356-0294-9A04-3088-C05CEC70ABA4}"/>
              </a:ext>
            </a:extLst>
          </p:cNvPr>
          <p:cNvSpPr>
            <a:spLocks noGrp="1"/>
          </p:cNvSpPr>
          <p:nvPr>
            <p:ph type="title"/>
          </p:nvPr>
        </p:nvSpPr>
        <p:spPr>
          <a:xfrm>
            <a:off x="525600" y="673200"/>
            <a:ext cx="9121320" cy="360000"/>
          </a:xfrm>
        </p:spPr>
        <p:txBody>
          <a:bodyPr anchor="t">
            <a:normAutofit/>
          </a:bodyPr>
          <a:lstStyle/>
          <a:p>
            <a:r>
              <a:rPr lang="de-DE" dirty="0"/>
              <a:t>Zusammenfassung</a:t>
            </a:r>
          </a:p>
        </p:txBody>
      </p:sp>
      <p:sp>
        <p:nvSpPr>
          <p:cNvPr id="2" name="Inhaltsplatzhalter 1">
            <a:extLst>
              <a:ext uri="{FF2B5EF4-FFF2-40B4-BE49-F238E27FC236}">
                <a16:creationId xmlns:a16="http://schemas.microsoft.com/office/drawing/2014/main" id="{9FB8D392-3EA1-AA9D-A034-F048F2EE38E5}"/>
              </a:ext>
            </a:extLst>
          </p:cNvPr>
          <p:cNvSpPr>
            <a:spLocks noGrp="1"/>
          </p:cNvSpPr>
          <p:nvPr>
            <p:ph sz="quarter" idx="19"/>
          </p:nvPr>
        </p:nvSpPr>
        <p:spPr>
          <a:xfrm>
            <a:off x="527051" y="1601093"/>
            <a:ext cx="5497513" cy="4495434"/>
          </a:xfrm>
        </p:spPr>
        <p:txBody>
          <a:bodyPr>
            <a:normAutofit/>
          </a:bodyPr>
          <a:lstStyle/>
          <a:p>
            <a:pPr marL="457200" indent="-457200">
              <a:lnSpc>
                <a:spcPct val="90000"/>
              </a:lnSpc>
              <a:spcBef>
                <a:spcPts val="2400"/>
              </a:spcBef>
              <a:buClr>
                <a:schemeClr val="accent1"/>
              </a:buClr>
              <a:buFont typeface="+mj-lt"/>
              <a:buAutoNum type="arabicPeriod"/>
            </a:pPr>
            <a:r>
              <a:rPr lang="de-DE" dirty="0"/>
              <a:t>Beim Atemschutz gilt das STOP-Prinzip!</a:t>
            </a:r>
          </a:p>
          <a:p>
            <a:pPr marL="457200" indent="-457200">
              <a:lnSpc>
                <a:spcPct val="90000"/>
              </a:lnSpc>
              <a:spcBef>
                <a:spcPts val="2400"/>
              </a:spcBef>
              <a:buClr>
                <a:schemeClr val="accent1"/>
              </a:buClr>
              <a:buFont typeface="+mj-lt"/>
              <a:buAutoNum type="arabicPeriod"/>
            </a:pPr>
            <a:r>
              <a:rPr lang="de-DE" dirty="0"/>
              <a:t>Kein Einsatz der persönlichen Schutzausrüstung ohne Unterweisung und Übung.</a:t>
            </a:r>
          </a:p>
          <a:p>
            <a:pPr marL="457200" indent="-457200">
              <a:lnSpc>
                <a:spcPct val="90000"/>
              </a:lnSpc>
              <a:spcBef>
                <a:spcPts val="1200"/>
              </a:spcBef>
              <a:buClr>
                <a:schemeClr val="accent1"/>
              </a:buClr>
              <a:buFont typeface="+mj-lt"/>
              <a:buAutoNum type="arabicPeriod"/>
            </a:pPr>
            <a:r>
              <a:rPr lang="de-DE" dirty="0"/>
              <a:t>Halten Sie die PSA in sauberem Zustand und gehen Sie pfleglich damit um.</a:t>
            </a:r>
          </a:p>
          <a:p>
            <a:pPr marL="457200" indent="-457200">
              <a:lnSpc>
                <a:spcPct val="90000"/>
              </a:lnSpc>
              <a:spcBef>
                <a:spcPts val="1200"/>
              </a:spcBef>
              <a:buClr>
                <a:schemeClr val="accent1"/>
              </a:buClr>
              <a:buFont typeface="+mj-lt"/>
              <a:buAutoNum type="arabicPeriod"/>
            </a:pPr>
            <a:r>
              <a:rPr lang="de-DE" dirty="0"/>
              <a:t>Auch bei kurzzeitiger Exposition immer die PSA anlegen.</a:t>
            </a:r>
          </a:p>
          <a:p>
            <a:pPr marL="457200" indent="-457200">
              <a:lnSpc>
                <a:spcPct val="90000"/>
              </a:lnSpc>
              <a:spcBef>
                <a:spcPts val="1200"/>
              </a:spcBef>
              <a:buClr>
                <a:schemeClr val="accent1"/>
              </a:buClr>
              <a:buFont typeface="+mj-lt"/>
              <a:buAutoNum type="arabicPeriod"/>
            </a:pPr>
            <a:r>
              <a:rPr lang="de-DE" dirty="0"/>
              <a:t>Seien Sie sich immer auch Ihrer Vorbildfunktion bewusst!</a:t>
            </a:r>
          </a:p>
        </p:txBody>
      </p:sp>
      <p:sp>
        <p:nvSpPr>
          <p:cNvPr id="14" name="Footer Placeholder 4">
            <a:extLst>
              <a:ext uri="{FF2B5EF4-FFF2-40B4-BE49-F238E27FC236}">
                <a16:creationId xmlns:a16="http://schemas.microsoft.com/office/drawing/2014/main" id="{4583A29C-9646-C1C8-638A-8C03E0F7FD93}"/>
              </a:ext>
            </a:extLst>
          </p:cNvPr>
          <p:cNvSpPr>
            <a:spLocks noGrp="1"/>
          </p:cNvSpPr>
          <p:nvPr>
            <p:ph type="ftr" sz="quarter" idx="20"/>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938302BF-53EC-E845-5CFC-2CE8D5A25A07}"/>
              </a:ext>
            </a:extLst>
          </p:cNvPr>
          <p:cNvSpPr>
            <a:spLocks noGrp="1"/>
          </p:cNvSpPr>
          <p:nvPr>
            <p:ph type="sldNum" sz="quarter" idx="21"/>
          </p:nvPr>
        </p:nvSpPr>
        <p:spPr>
          <a:xfrm>
            <a:off x="11672888" y="6525203"/>
            <a:ext cx="322052" cy="181500"/>
          </a:xfrm>
        </p:spPr>
        <p:txBody>
          <a:bodyPr anchor="ctr">
            <a:normAutofit/>
          </a:bodyPr>
          <a:lstStyle/>
          <a:p>
            <a:pPr>
              <a:spcAft>
                <a:spcPts val="600"/>
              </a:spcAft>
            </a:pPr>
            <a:fld id="{521AE3AC-DDCA-45D4-9B2A-A2DBEA872607}" type="slidenum">
              <a:rPr lang="de-DE" smtClean="0"/>
              <a:pPr>
                <a:spcAft>
                  <a:spcPts val="600"/>
                </a:spcAft>
              </a:pPr>
              <a:t>16</a:t>
            </a:fld>
            <a:endParaRPr lang="de-DE"/>
          </a:p>
        </p:txBody>
      </p:sp>
      <p:pic>
        <p:nvPicPr>
          <p:cNvPr id="8" name="Grafik 7">
            <a:extLst>
              <a:ext uri="{FF2B5EF4-FFF2-40B4-BE49-F238E27FC236}">
                <a16:creationId xmlns:a16="http://schemas.microsoft.com/office/drawing/2014/main" id="{BB90F29A-23C6-CD7D-7487-D6C56E75B6FC}"/>
              </a:ext>
            </a:extLst>
          </p:cNvPr>
          <p:cNvPicPr>
            <a:picLocks noChangeAspect="1"/>
          </p:cNvPicPr>
          <p:nvPr/>
        </p:nvPicPr>
        <p:blipFill>
          <a:blip r:embed="rId2" cstate="print">
            <a:extLst>
              <a:ext uri="{28A0092B-C50C-407E-A947-70E740481C1C}">
                <a14:useLocalDpi xmlns:a14="http://schemas.microsoft.com/office/drawing/2010/main" val="0"/>
              </a:ext>
            </a:extLst>
          </a:blip>
          <a:srcRect l="3976" r="14747" b="-1"/>
          <a:stretch/>
        </p:blipFill>
        <p:spPr>
          <a:xfrm>
            <a:off x="6170613" y="1601093"/>
            <a:ext cx="5494338" cy="4495434"/>
          </a:xfrm>
          <a:prstGeom prst="rect">
            <a:avLst/>
          </a:prstGeom>
          <a:noFill/>
          <a:effectLst>
            <a:softEdge rad="152400"/>
          </a:effectLst>
        </p:spPr>
      </p:pic>
      <p:sp>
        <p:nvSpPr>
          <p:cNvPr id="9" name="Textfeld 8">
            <a:extLst>
              <a:ext uri="{FF2B5EF4-FFF2-40B4-BE49-F238E27FC236}">
                <a16:creationId xmlns:a16="http://schemas.microsoft.com/office/drawing/2014/main" id="{C3F374E2-AE06-6104-ABA5-C0C1ED17C983}"/>
              </a:ext>
            </a:extLst>
          </p:cNvPr>
          <p:cNvSpPr txBox="1"/>
          <p:nvPr/>
        </p:nvSpPr>
        <p:spPr bwMode="gray">
          <a:xfrm>
            <a:off x="9456022" y="5767280"/>
            <a:ext cx="4244851" cy="360000"/>
          </a:xfrm>
          <a:prstGeom prst="rect">
            <a:avLst/>
          </a:prstGeom>
        </p:spPr>
        <p:txBody>
          <a:bodyPr vert="horz" lIns="0" tIns="0" rIns="0" bIns="0" rtlCol="0">
            <a:normAutofit/>
          </a:bodyPr>
          <a:lstStyle/>
          <a:p>
            <a:pPr defTabSz="914377">
              <a:lnSpc>
                <a:spcPct val="90000"/>
              </a:lnSpc>
              <a:spcAft>
                <a:spcPts val="600"/>
              </a:spcAft>
            </a:pPr>
            <a:r>
              <a:rPr lang="en-US" sz="1400" b="0" kern="1200" dirty="0">
                <a:solidFill>
                  <a:schemeClr val="bg1"/>
                </a:solidFill>
              </a:rPr>
              <a:t>       © Fotolia - 219745647</a:t>
            </a:r>
          </a:p>
        </p:txBody>
      </p:sp>
    </p:spTree>
    <p:extLst>
      <p:ext uri="{BB962C8B-B14F-4D97-AF65-F5344CB8AC3E}">
        <p14:creationId xmlns:p14="http://schemas.microsoft.com/office/powerpoint/2010/main" val="296981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17</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 name="Textplatzhalter 1">
            <a:extLst>
              <a:ext uri="{FF2B5EF4-FFF2-40B4-BE49-F238E27FC236}">
                <a16:creationId xmlns:a16="http://schemas.microsoft.com/office/drawing/2014/main" id="{C47C0CE0-2D8E-3971-CB79-926CE27CDC72}"/>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ADFCE376-699E-A6B5-0804-E70634A1BBC5}"/>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6698CA3A-5974-DFE0-2E79-56B50180A017}"/>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3324186E-1132-3BEC-FDD3-3538B7053600}"/>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7153A840-39B2-2D18-1832-4DC20455146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18</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19F1BB-C182-E2F9-862E-781B989A6D2A}"/>
              </a:ext>
            </a:extLst>
          </p:cNvPr>
          <p:cNvSpPr>
            <a:spLocks noGrp="1"/>
          </p:cNvSpPr>
          <p:nvPr>
            <p:ph type="title"/>
          </p:nvPr>
        </p:nvSpPr>
        <p:spPr/>
        <p:txBody>
          <a:bodyPr/>
          <a:lstStyle/>
          <a:p>
            <a:r>
              <a:rPr lang="de-DE" dirty="0"/>
              <a:t>Anforderungen an die Atemluft</a:t>
            </a:r>
          </a:p>
        </p:txBody>
      </p:sp>
      <p:sp>
        <p:nvSpPr>
          <p:cNvPr id="2" name="Inhaltsplatzhalter 1">
            <a:extLst>
              <a:ext uri="{FF2B5EF4-FFF2-40B4-BE49-F238E27FC236}">
                <a16:creationId xmlns:a16="http://schemas.microsoft.com/office/drawing/2014/main" id="{604BBC01-90B9-DFCD-1F2C-2C8FCC4A6766}"/>
              </a:ext>
            </a:extLst>
          </p:cNvPr>
          <p:cNvSpPr>
            <a:spLocks noGrp="1"/>
          </p:cNvSpPr>
          <p:nvPr>
            <p:ph sz="quarter" idx="19"/>
          </p:nvPr>
        </p:nvSpPr>
        <p:spPr>
          <a:xfrm>
            <a:off x="527051" y="1601093"/>
            <a:ext cx="7004459" cy="4495434"/>
          </a:xfrm>
        </p:spPr>
        <p:txBody>
          <a:bodyPr/>
          <a:lstStyle/>
          <a:p>
            <a:pPr marL="0" indent="0">
              <a:buNone/>
            </a:pPr>
            <a:r>
              <a:rPr lang="de-DE" sz="2800" dirty="0"/>
              <a:t>Die Luft, die wir atmen, muss hohen Anforderungen entsprechen! Im Idealfall:</a:t>
            </a:r>
          </a:p>
          <a:p>
            <a:pPr marL="342900" indent="-342900">
              <a:spcBef>
                <a:spcPts val="1800"/>
              </a:spcBef>
              <a:buClr>
                <a:schemeClr val="accent1"/>
              </a:buClr>
              <a:buFont typeface="Wingdings" panose="05000000000000000000" pitchFamily="2" charset="2"/>
              <a:buChar char="§"/>
            </a:pPr>
            <a:r>
              <a:rPr lang="de-DE" sz="2400" dirty="0"/>
              <a:t>ausreichender Sauerstoffgehalt (&gt;= 20,9 %)</a:t>
            </a:r>
          </a:p>
          <a:p>
            <a:pPr marL="342900" indent="-342900">
              <a:spcBef>
                <a:spcPts val="1800"/>
              </a:spcBef>
              <a:buClr>
                <a:schemeClr val="accent1"/>
              </a:buClr>
              <a:buFont typeface="Wingdings" panose="05000000000000000000" pitchFamily="2" charset="2"/>
              <a:buChar char="§"/>
            </a:pPr>
            <a:r>
              <a:rPr lang="de-DE" sz="2400" dirty="0"/>
              <a:t>keine giftigen Bestandteile</a:t>
            </a:r>
          </a:p>
          <a:p>
            <a:pPr marL="342900" indent="-342900">
              <a:spcBef>
                <a:spcPts val="1800"/>
              </a:spcBef>
              <a:buClr>
                <a:schemeClr val="accent1"/>
              </a:buClr>
              <a:buFont typeface="Wingdings" panose="05000000000000000000" pitchFamily="2" charset="2"/>
              <a:buChar char="§"/>
            </a:pPr>
            <a:r>
              <a:rPr lang="de-DE" sz="2400" dirty="0"/>
              <a:t>keine krebserregenden Bestandteile</a:t>
            </a:r>
          </a:p>
          <a:p>
            <a:pPr marL="342900" indent="-342900">
              <a:spcBef>
                <a:spcPts val="1800"/>
              </a:spcBef>
              <a:buClr>
                <a:schemeClr val="accent1"/>
              </a:buClr>
              <a:buFont typeface="Wingdings" panose="05000000000000000000" pitchFamily="2" charset="2"/>
              <a:buChar char="§"/>
            </a:pPr>
            <a:r>
              <a:rPr lang="de-DE" sz="2400" dirty="0"/>
              <a:t>keine </a:t>
            </a:r>
            <a:r>
              <a:rPr lang="de-DE" sz="2400" dirty="0" err="1"/>
              <a:t>allergenen</a:t>
            </a:r>
            <a:r>
              <a:rPr lang="de-DE" sz="2400" dirty="0"/>
              <a:t> Bestandteile</a:t>
            </a:r>
          </a:p>
          <a:p>
            <a:pPr marL="342900" indent="-342900">
              <a:spcBef>
                <a:spcPts val="1800"/>
              </a:spcBef>
              <a:buClr>
                <a:schemeClr val="accent1"/>
              </a:buClr>
              <a:buFont typeface="Wingdings" panose="05000000000000000000" pitchFamily="2" charset="2"/>
              <a:buChar char="§"/>
            </a:pPr>
            <a:r>
              <a:rPr lang="de-DE" sz="2400" dirty="0"/>
              <a:t>kein Staub bzw. Feinstaub</a:t>
            </a:r>
            <a:endParaRPr lang="de-DE" dirty="0"/>
          </a:p>
        </p:txBody>
      </p:sp>
      <p:sp>
        <p:nvSpPr>
          <p:cNvPr id="4" name="Fußzeilenplatzhalter 3">
            <a:extLst>
              <a:ext uri="{FF2B5EF4-FFF2-40B4-BE49-F238E27FC236}">
                <a16:creationId xmlns:a16="http://schemas.microsoft.com/office/drawing/2014/main" id="{B5116C28-A4F5-E982-67EF-592D19B8AE8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8F39D8A-4E7A-C554-81B5-BF944A2FE1DA}"/>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271AF8DE-552D-329D-F6D0-E397D07BB72F}"/>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1EFDB419-71AE-E00A-8E2E-4860346EDB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469" r="36465"/>
          <a:stretch/>
        </p:blipFill>
        <p:spPr>
          <a:xfrm>
            <a:off x="7726514" y="2020400"/>
            <a:ext cx="3123634" cy="4076127"/>
          </a:xfrm>
          <a:prstGeom prst="ellipse">
            <a:avLst/>
          </a:prstGeom>
          <a:ln>
            <a:noFill/>
          </a:ln>
          <a:effectLst>
            <a:softEdge rad="112500"/>
          </a:effectLst>
        </p:spPr>
      </p:pic>
    </p:spTree>
    <p:extLst>
      <p:ext uri="{BB962C8B-B14F-4D97-AF65-F5344CB8AC3E}">
        <p14:creationId xmlns:p14="http://schemas.microsoft.com/office/powerpoint/2010/main" val="24577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7E359-E902-2583-ABF8-750B9A31FF58}"/>
              </a:ext>
            </a:extLst>
          </p:cNvPr>
          <p:cNvSpPr>
            <a:spLocks noGrp="1"/>
          </p:cNvSpPr>
          <p:nvPr>
            <p:ph type="title"/>
          </p:nvPr>
        </p:nvSpPr>
        <p:spPr/>
        <p:txBody>
          <a:bodyPr/>
          <a:lstStyle/>
          <a:p>
            <a:r>
              <a:rPr lang="de-DE" dirty="0"/>
              <a:t>Vermeidung hat Vorrang vor Schutz</a:t>
            </a:r>
          </a:p>
        </p:txBody>
      </p:sp>
      <p:sp>
        <p:nvSpPr>
          <p:cNvPr id="4" name="Inhaltsplatzhalter 3">
            <a:extLst>
              <a:ext uri="{FF2B5EF4-FFF2-40B4-BE49-F238E27FC236}">
                <a16:creationId xmlns:a16="http://schemas.microsoft.com/office/drawing/2014/main" id="{1BA4D0BA-8D19-7299-15D3-8394FF0E2F92}"/>
              </a:ext>
            </a:extLst>
          </p:cNvPr>
          <p:cNvSpPr>
            <a:spLocks noGrp="1"/>
          </p:cNvSpPr>
          <p:nvPr>
            <p:ph sz="quarter" idx="19"/>
          </p:nvPr>
        </p:nvSpPr>
        <p:spPr/>
        <p:txBody>
          <a:bodyPr/>
          <a:lstStyle/>
          <a:p>
            <a:pPr marL="0" indent="0">
              <a:spcAft>
                <a:spcPts val="1800"/>
              </a:spcAft>
              <a:buNone/>
            </a:pPr>
            <a:r>
              <a:rPr lang="de-DE" dirty="0"/>
              <a:t>Um einen optimalen Atemschutz zu gewährleisten gilt: </a:t>
            </a:r>
          </a:p>
          <a:p>
            <a:pPr marL="0" indent="0">
              <a:spcBef>
                <a:spcPts val="1800"/>
              </a:spcBef>
              <a:spcAft>
                <a:spcPts val="1800"/>
              </a:spcAft>
              <a:buNone/>
            </a:pPr>
            <a:r>
              <a:rPr lang="de-DE" sz="3200" dirty="0"/>
              <a:t>Die Verhinderung von Atemluftbelastungen</a:t>
            </a:r>
            <a:br>
              <a:rPr lang="de-DE" sz="3200" dirty="0"/>
            </a:br>
            <a:r>
              <a:rPr lang="de-DE" sz="3200" dirty="0"/>
              <a:t>hat absoluten Vorrang vor allen Schutzmaßnahmen!</a:t>
            </a:r>
          </a:p>
          <a:p>
            <a:pPr marL="0" indent="0">
              <a:spcBef>
                <a:spcPts val="1800"/>
              </a:spcBef>
              <a:spcAft>
                <a:spcPts val="1800"/>
              </a:spcAft>
              <a:buNone/>
            </a:pPr>
            <a:r>
              <a:rPr lang="de-DE" sz="3600" dirty="0">
                <a:solidFill>
                  <a:srgbClr val="FF0000"/>
                </a:solidFill>
              </a:rPr>
              <a:t>Beim Atemschutz gilt das </a:t>
            </a:r>
            <a:r>
              <a:rPr lang="de-DE" sz="3600" b="1" dirty="0" err="1">
                <a:solidFill>
                  <a:srgbClr val="FF0000"/>
                </a:solidFill>
              </a:rPr>
              <a:t>STOP</a:t>
            </a:r>
            <a:r>
              <a:rPr lang="de-DE" sz="3600" dirty="0">
                <a:solidFill>
                  <a:srgbClr val="FF0000"/>
                </a:solidFill>
              </a:rPr>
              <a:t>-Prinzip!</a:t>
            </a:r>
            <a:endParaRPr lang="de-DE" sz="3600" dirty="0"/>
          </a:p>
        </p:txBody>
      </p:sp>
      <p:sp>
        <p:nvSpPr>
          <p:cNvPr id="5" name="Fußzeilenplatzhalter 4">
            <a:extLst>
              <a:ext uri="{FF2B5EF4-FFF2-40B4-BE49-F238E27FC236}">
                <a16:creationId xmlns:a16="http://schemas.microsoft.com/office/drawing/2014/main" id="{F7496784-D11E-4DDF-EA7F-2D030F881F6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1F65BCEE-7C35-63F0-25A8-9B960DCD982B}"/>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extplatzhalter 6">
            <a:extLst>
              <a:ext uri="{FF2B5EF4-FFF2-40B4-BE49-F238E27FC236}">
                <a16:creationId xmlns:a16="http://schemas.microsoft.com/office/drawing/2014/main" id="{3576E01C-A256-192B-FA96-174A5D69EC2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89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C7064-C745-B282-A682-906AA1753017}"/>
              </a:ext>
            </a:extLst>
          </p:cNvPr>
          <p:cNvSpPr>
            <a:spLocks noGrp="1"/>
          </p:cNvSpPr>
          <p:nvPr>
            <p:ph type="title"/>
          </p:nvPr>
        </p:nvSpPr>
        <p:spPr/>
        <p:txBody>
          <a:bodyPr/>
          <a:lstStyle/>
          <a:p>
            <a:r>
              <a:rPr lang="de-DE" dirty="0"/>
              <a:t>Das </a:t>
            </a:r>
            <a:r>
              <a:rPr lang="de-DE" dirty="0" err="1"/>
              <a:t>STOP</a:t>
            </a:r>
            <a:r>
              <a:rPr lang="de-DE" dirty="0"/>
              <a:t>-Prinzip</a:t>
            </a:r>
          </a:p>
        </p:txBody>
      </p:sp>
      <p:sp>
        <p:nvSpPr>
          <p:cNvPr id="3" name="Inhaltsplatzhalter 2">
            <a:extLst>
              <a:ext uri="{FF2B5EF4-FFF2-40B4-BE49-F238E27FC236}">
                <a16:creationId xmlns:a16="http://schemas.microsoft.com/office/drawing/2014/main" id="{D1D0362E-FD34-0C3B-4CDC-D30EB15DBBC7}"/>
              </a:ext>
            </a:extLst>
          </p:cNvPr>
          <p:cNvSpPr>
            <a:spLocks noGrp="1"/>
          </p:cNvSpPr>
          <p:nvPr>
            <p:ph sz="quarter" idx="19"/>
          </p:nvPr>
        </p:nvSpPr>
        <p:spPr/>
        <p:txBody>
          <a:bodyPr/>
          <a:lstStyle/>
          <a:p>
            <a:pPr marL="0" indent="0">
              <a:buNone/>
            </a:pPr>
            <a:r>
              <a:rPr lang="de-DE" sz="2400" dirty="0"/>
              <a:t>steht für:</a:t>
            </a:r>
          </a:p>
          <a:p>
            <a:pPr marL="0" indent="0">
              <a:buNone/>
            </a:pPr>
            <a:endParaRPr lang="de-DE" sz="2400" dirty="0"/>
          </a:p>
          <a:p>
            <a:pPr marL="342900" indent="-342900">
              <a:buClr>
                <a:schemeClr val="accent1"/>
              </a:buClr>
              <a:buFont typeface="Wingdings" panose="05000000000000000000" pitchFamily="2" charset="2"/>
              <a:buChar char="§"/>
            </a:pPr>
            <a:r>
              <a:rPr lang="de-DE" sz="2400" b="1" dirty="0"/>
              <a:t>S</a:t>
            </a:r>
            <a:r>
              <a:rPr lang="de-DE" sz="2400" dirty="0"/>
              <a:t>ubstitution</a:t>
            </a:r>
          </a:p>
          <a:p>
            <a:pPr marL="342900" indent="-342900">
              <a:buClr>
                <a:schemeClr val="accent1"/>
              </a:buClr>
              <a:buFont typeface="Wingdings" panose="05000000000000000000" pitchFamily="2" charset="2"/>
              <a:buChar char="§"/>
            </a:pPr>
            <a:r>
              <a:rPr lang="de-DE" sz="2400" b="1" dirty="0"/>
              <a:t>T</a:t>
            </a:r>
            <a:r>
              <a:rPr lang="de-DE" sz="2400" dirty="0"/>
              <a:t>echnische Maßnahmen</a:t>
            </a:r>
          </a:p>
          <a:p>
            <a:pPr marL="342900" indent="-342900">
              <a:buClr>
                <a:schemeClr val="accent1"/>
              </a:buClr>
              <a:buFont typeface="Wingdings" panose="05000000000000000000" pitchFamily="2" charset="2"/>
              <a:buChar char="§"/>
            </a:pPr>
            <a:r>
              <a:rPr lang="de-DE" sz="2400" b="1" dirty="0"/>
              <a:t>O</a:t>
            </a:r>
            <a:r>
              <a:rPr lang="de-DE" sz="2400" dirty="0"/>
              <a:t>rganisatorische Maßnahmen</a:t>
            </a:r>
          </a:p>
          <a:p>
            <a:pPr marL="342900" indent="-342900">
              <a:buClr>
                <a:schemeClr val="accent1"/>
              </a:buClr>
              <a:buFont typeface="Wingdings" panose="05000000000000000000" pitchFamily="2" charset="2"/>
              <a:buChar char="§"/>
            </a:pPr>
            <a:r>
              <a:rPr lang="de-DE" sz="2400" b="1" dirty="0"/>
              <a:t>P</a:t>
            </a:r>
            <a:r>
              <a:rPr lang="de-DE" sz="2400" dirty="0"/>
              <a:t>ersönliche Schutzmaßnahmen</a:t>
            </a:r>
            <a:endParaRPr lang="de-DE" dirty="0"/>
          </a:p>
        </p:txBody>
      </p:sp>
      <p:sp>
        <p:nvSpPr>
          <p:cNvPr id="4" name="Fußzeilenplatzhalter 3">
            <a:extLst>
              <a:ext uri="{FF2B5EF4-FFF2-40B4-BE49-F238E27FC236}">
                <a16:creationId xmlns:a16="http://schemas.microsoft.com/office/drawing/2014/main" id="{AA574474-A3C9-E1FE-A8F5-85F9E323E70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804E256-C38C-20D5-7205-2712E2AE1B54}"/>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extplatzhalter 6">
            <a:extLst>
              <a:ext uri="{FF2B5EF4-FFF2-40B4-BE49-F238E27FC236}">
                <a16:creationId xmlns:a16="http://schemas.microsoft.com/office/drawing/2014/main" id="{E190CB1B-46EF-EEF3-D969-12006F5982E7}"/>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17869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5D82F-05D3-B639-2036-A4779E796374}"/>
              </a:ext>
            </a:extLst>
          </p:cNvPr>
          <p:cNvSpPr>
            <a:spLocks noGrp="1"/>
          </p:cNvSpPr>
          <p:nvPr>
            <p:ph type="title"/>
          </p:nvPr>
        </p:nvSpPr>
        <p:spPr/>
        <p:txBody>
          <a:bodyPr/>
          <a:lstStyle/>
          <a:p>
            <a:r>
              <a:rPr lang="de-DE" b="1" u="sng" dirty="0" err="1"/>
              <a:t>S</a:t>
            </a:r>
            <a:r>
              <a:rPr lang="de-DE" dirty="0" err="1"/>
              <a:t>TOP</a:t>
            </a:r>
            <a:r>
              <a:rPr lang="de-DE" dirty="0"/>
              <a:t>: Substitution</a:t>
            </a:r>
          </a:p>
        </p:txBody>
      </p:sp>
      <p:sp>
        <p:nvSpPr>
          <p:cNvPr id="3" name="Inhaltsplatzhalter 2">
            <a:extLst>
              <a:ext uri="{FF2B5EF4-FFF2-40B4-BE49-F238E27FC236}">
                <a16:creationId xmlns:a16="http://schemas.microsoft.com/office/drawing/2014/main" id="{028C1530-D007-7BE3-7F9E-4C684DEB2C44}"/>
              </a:ext>
            </a:extLst>
          </p:cNvPr>
          <p:cNvSpPr>
            <a:spLocks noGrp="1"/>
          </p:cNvSpPr>
          <p:nvPr>
            <p:ph sz="quarter" idx="19"/>
          </p:nvPr>
        </p:nvSpPr>
        <p:spPr/>
        <p:txBody>
          <a:bodyPr/>
          <a:lstStyle/>
          <a:p>
            <a:pPr marL="0" indent="0">
              <a:buNone/>
            </a:pPr>
            <a:r>
              <a:rPr lang="de-DE" dirty="0"/>
              <a:t>Ziel: Ersatz möglichst aller gefährlichen Substanzen!</a:t>
            </a:r>
          </a:p>
          <a:p>
            <a:pPr marL="342900" indent="-342900">
              <a:spcBef>
                <a:spcPts val="1800"/>
              </a:spcBef>
              <a:buClr>
                <a:schemeClr val="accent1"/>
              </a:buClr>
              <a:buFont typeface="Wingdings" panose="05000000000000000000" pitchFamily="2" charset="2"/>
              <a:buChar char="§"/>
            </a:pPr>
            <a:r>
              <a:rPr lang="de-DE" sz="2400" dirty="0"/>
              <a:t>Ermitteln aller Gefahrenstoffe in den betrieblichen Prozessen</a:t>
            </a:r>
          </a:p>
          <a:p>
            <a:pPr marL="342900" indent="-342900">
              <a:spcBef>
                <a:spcPts val="1800"/>
              </a:spcBef>
              <a:buClr>
                <a:schemeClr val="accent1"/>
              </a:buClr>
              <a:buFont typeface="Wingdings" panose="05000000000000000000" pitchFamily="2" charset="2"/>
              <a:buChar char="§"/>
            </a:pPr>
            <a:r>
              <a:rPr lang="de-DE" sz="2400" dirty="0"/>
              <a:t>Ermitteln möglicher ungefährlicher Alternativstoffe</a:t>
            </a:r>
          </a:p>
          <a:p>
            <a:pPr marL="342900" indent="-342900">
              <a:spcBef>
                <a:spcPts val="1800"/>
              </a:spcBef>
              <a:buClr>
                <a:schemeClr val="accent1"/>
              </a:buClr>
              <a:buFont typeface="Wingdings" panose="05000000000000000000" pitchFamily="2" charset="2"/>
              <a:buChar char="§"/>
            </a:pPr>
            <a:r>
              <a:rPr lang="de-DE" sz="2400" dirty="0"/>
              <a:t>Analysieren der Auswirkungen einer Substitution</a:t>
            </a:r>
          </a:p>
          <a:p>
            <a:pPr marL="342900" indent="-342900">
              <a:spcBef>
                <a:spcPts val="1800"/>
              </a:spcBef>
              <a:buClr>
                <a:schemeClr val="accent1"/>
              </a:buClr>
              <a:buFont typeface="Wingdings" panose="05000000000000000000" pitchFamily="2" charset="2"/>
              <a:buChar char="§"/>
            </a:pPr>
            <a:r>
              <a:rPr lang="de-DE" sz="2400" dirty="0"/>
              <a:t>Bei Eignung Durchführung der Substitution</a:t>
            </a:r>
          </a:p>
          <a:p>
            <a:endParaRPr lang="de-DE" dirty="0"/>
          </a:p>
        </p:txBody>
      </p:sp>
      <p:sp>
        <p:nvSpPr>
          <p:cNvPr id="4" name="Fußzeilenplatzhalter 3">
            <a:extLst>
              <a:ext uri="{FF2B5EF4-FFF2-40B4-BE49-F238E27FC236}">
                <a16:creationId xmlns:a16="http://schemas.microsoft.com/office/drawing/2014/main" id="{AAEB9E19-4B47-0B0A-F86D-C453F166CB2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5B20A62-282B-9599-F28F-923A1D666714}"/>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extplatzhalter 6">
            <a:extLst>
              <a:ext uri="{FF2B5EF4-FFF2-40B4-BE49-F238E27FC236}">
                <a16:creationId xmlns:a16="http://schemas.microsoft.com/office/drawing/2014/main" id="{09B35B6F-0844-9C63-2EA2-840F946EBDF7}"/>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96388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A9E39-31E9-7C42-4328-3ADA8E6095AD}"/>
              </a:ext>
            </a:extLst>
          </p:cNvPr>
          <p:cNvSpPr>
            <a:spLocks noGrp="1"/>
          </p:cNvSpPr>
          <p:nvPr>
            <p:ph type="title"/>
          </p:nvPr>
        </p:nvSpPr>
        <p:spPr/>
        <p:txBody>
          <a:bodyPr/>
          <a:lstStyle/>
          <a:p>
            <a:r>
              <a:rPr lang="de-DE" dirty="0" err="1"/>
              <a:t>S</a:t>
            </a:r>
            <a:r>
              <a:rPr lang="de-DE" b="1" dirty="0" err="1"/>
              <a:t>T</a:t>
            </a:r>
            <a:r>
              <a:rPr lang="de-DE" dirty="0" err="1"/>
              <a:t>OP</a:t>
            </a:r>
            <a:r>
              <a:rPr lang="de-DE" dirty="0"/>
              <a:t>: Reduzierung von Atemluftbelastungen</a:t>
            </a:r>
          </a:p>
        </p:txBody>
      </p:sp>
      <p:sp>
        <p:nvSpPr>
          <p:cNvPr id="3" name="Inhaltsplatzhalter 2">
            <a:extLst>
              <a:ext uri="{FF2B5EF4-FFF2-40B4-BE49-F238E27FC236}">
                <a16:creationId xmlns:a16="http://schemas.microsoft.com/office/drawing/2014/main" id="{2BF0D857-8DE2-9ABC-0E7F-53625A64534B}"/>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Ersatz atemluftbelastender Stoffe (Substitution)</a:t>
            </a:r>
          </a:p>
          <a:p>
            <a:pPr marL="342900" indent="-342900">
              <a:buClr>
                <a:schemeClr val="accent1"/>
              </a:buClr>
              <a:buFont typeface="Wingdings" panose="05000000000000000000" pitchFamily="2" charset="2"/>
              <a:buChar char="§"/>
            </a:pPr>
            <a:r>
              <a:rPr lang="de-DE" sz="2400" dirty="0"/>
              <a:t>staubfreie Arbeitsprozesse</a:t>
            </a:r>
          </a:p>
          <a:p>
            <a:pPr marL="342900" indent="-342900">
              <a:buClr>
                <a:schemeClr val="accent1"/>
              </a:buClr>
              <a:buFont typeface="Wingdings" panose="05000000000000000000" pitchFamily="2" charset="2"/>
              <a:buChar char="§"/>
            </a:pPr>
            <a:r>
              <a:rPr lang="de-DE" sz="2400" dirty="0"/>
              <a:t>Anpassung der Prozesse (z. B. staubdichte Kapselung)</a:t>
            </a:r>
          </a:p>
          <a:p>
            <a:pPr marL="342900" indent="-342900">
              <a:buClr>
                <a:schemeClr val="accent1"/>
              </a:buClr>
              <a:buFont typeface="Wingdings" panose="05000000000000000000" pitchFamily="2" charset="2"/>
              <a:buChar char="§"/>
            </a:pPr>
            <a:r>
              <a:rPr lang="de-DE" sz="2400" dirty="0"/>
              <a:t>Absaugung am Entstehungsort</a:t>
            </a:r>
          </a:p>
          <a:p>
            <a:pPr marL="342900" indent="-342900">
              <a:buClr>
                <a:schemeClr val="accent1"/>
              </a:buClr>
              <a:buFont typeface="Wingdings" panose="05000000000000000000" pitchFamily="2" charset="2"/>
              <a:buChar char="§"/>
            </a:pPr>
            <a:r>
              <a:rPr lang="de-DE" sz="2400" dirty="0"/>
              <a:t>ausreichende Be- und Entlüftung</a:t>
            </a:r>
          </a:p>
          <a:p>
            <a:pPr marL="342900" indent="-342900">
              <a:buClr>
                <a:schemeClr val="accent1"/>
              </a:buClr>
              <a:buFont typeface="Wingdings" panose="05000000000000000000" pitchFamily="2" charset="2"/>
              <a:buChar char="§"/>
            </a:pPr>
            <a:r>
              <a:rPr lang="de-DE" sz="2400" dirty="0"/>
              <a:t>Einsatz von Staubbindern oder elektrostatische Staubfänger</a:t>
            </a:r>
            <a:endParaRPr lang="de-DE" dirty="0"/>
          </a:p>
        </p:txBody>
      </p:sp>
      <p:sp>
        <p:nvSpPr>
          <p:cNvPr id="4" name="Fußzeilenplatzhalter 3">
            <a:extLst>
              <a:ext uri="{FF2B5EF4-FFF2-40B4-BE49-F238E27FC236}">
                <a16:creationId xmlns:a16="http://schemas.microsoft.com/office/drawing/2014/main" id="{CF1E4E9B-CB5D-A43F-F0F6-F95CDE4147A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A178639-1EA1-0D59-ACF4-AB61A80DFB82}"/>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7" name="Textplatzhalter 6">
            <a:extLst>
              <a:ext uri="{FF2B5EF4-FFF2-40B4-BE49-F238E27FC236}">
                <a16:creationId xmlns:a16="http://schemas.microsoft.com/office/drawing/2014/main" id="{16E42BC5-29EF-DE51-9C9A-E60C97A32B67}"/>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06999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E3C69-0788-822C-2E3B-F42D096E5FD9}"/>
              </a:ext>
            </a:extLst>
          </p:cNvPr>
          <p:cNvSpPr>
            <a:spLocks noGrp="1"/>
          </p:cNvSpPr>
          <p:nvPr>
            <p:ph type="title"/>
          </p:nvPr>
        </p:nvSpPr>
        <p:spPr/>
        <p:txBody>
          <a:bodyPr/>
          <a:lstStyle/>
          <a:p>
            <a:r>
              <a:rPr lang="de-DE" dirty="0" err="1"/>
              <a:t>ST</a:t>
            </a:r>
            <a:r>
              <a:rPr lang="de-DE" b="1" dirty="0" err="1"/>
              <a:t>O</a:t>
            </a:r>
            <a:r>
              <a:rPr lang="de-DE" dirty="0" err="1"/>
              <a:t>P</a:t>
            </a:r>
            <a:r>
              <a:rPr lang="de-DE" dirty="0"/>
              <a:t>: Organisatorische Maßnahmen</a:t>
            </a:r>
          </a:p>
        </p:txBody>
      </p:sp>
      <p:sp>
        <p:nvSpPr>
          <p:cNvPr id="3" name="Inhaltsplatzhalter 2">
            <a:extLst>
              <a:ext uri="{FF2B5EF4-FFF2-40B4-BE49-F238E27FC236}">
                <a16:creationId xmlns:a16="http://schemas.microsoft.com/office/drawing/2014/main" id="{A27723A7-D974-459E-B62F-D1CD3A46A549}"/>
              </a:ext>
            </a:extLst>
          </p:cNvPr>
          <p:cNvSpPr>
            <a:spLocks noGrp="1"/>
          </p:cNvSpPr>
          <p:nvPr>
            <p:ph sz="quarter" idx="19"/>
          </p:nvPr>
        </p:nvSpPr>
        <p:spPr/>
        <p:txBody>
          <a:bodyPr/>
          <a:lstStyle/>
          <a:p>
            <a:pPr marL="342900" indent="-342900">
              <a:spcBef>
                <a:spcPts val="1800"/>
              </a:spcBef>
              <a:buClr>
                <a:schemeClr val="accent1"/>
              </a:buClr>
              <a:buFont typeface="Wingdings" panose="05000000000000000000" pitchFamily="2" charset="2"/>
              <a:buChar char="§"/>
            </a:pPr>
            <a:r>
              <a:rPr lang="de-DE" sz="2400" dirty="0"/>
              <a:t>Trennung von belasteten Bereichen und Arbeitsplätzen</a:t>
            </a:r>
          </a:p>
          <a:p>
            <a:pPr marL="342900" indent="-342900">
              <a:spcBef>
                <a:spcPts val="1800"/>
              </a:spcBef>
              <a:buClr>
                <a:schemeClr val="accent1"/>
              </a:buClr>
              <a:buFont typeface="Wingdings" panose="05000000000000000000" pitchFamily="2" charset="2"/>
              <a:buChar char="§"/>
            </a:pPr>
            <a:r>
              <a:rPr lang="de-DE" sz="2400" dirty="0"/>
              <a:t>Schulungen (z. B. Staubvermeidung)</a:t>
            </a:r>
          </a:p>
          <a:p>
            <a:pPr marL="342900" indent="-342900">
              <a:spcBef>
                <a:spcPts val="1800"/>
              </a:spcBef>
              <a:buClr>
                <a:schemeClr val="accent1"/>
              </a:buClr>
              <a:buFont typeface="Wingdings" panose="05000000000000000000" pitchFamily="2" charset="2"/>
              <a:buChar char="§"/>
            </a:pPr>
            <a:r>
              <a:rPr lang="de-DE" sz="2400" dirty="0"/>
              <a:t>Vorbildfunktion erfahrener Mitarbeiter</a:t>
            </a:r>
          </a:p>
          <a:p>
            <a:pPr marL="342900" indent="-342900">
              <a:spcBef>
                <a:spcPts val="1800"/>
              </a:spcBef>
              <a:buClr>
                <a:schemeClr val="accent1"/>
              </a:buClr>
              <a:buFont typeface="Wingdings" panose="05000000000000000000" pitchFamily="2" charset="2"/>
              <a:buChar char="§"/>
            </a:pPr>
            <a:r>
              <a:rPr lang="de-DE" sz="2400" dirty="0"/>
              <a:t>Verkürzung der Arbeitszeiten in belasteten Bereichen</a:t>
            </a:r>
            <a:endParaRPr lang="de-DE" dirty="0"/>
          </a:p>
        </p:txBody>
      </p:sp>
      <p:sp>
        <p:nvSpPr>
          <p:cNvPr id="4" name="Fußzeilenplatzhalter 3">
            <a:extLst>
              <a:ext uri="{FF2B5EF4-FFF2-40B4-BE49-F238E27FC236}">
                <a16:creationId xmlns:a16="http://schemas.microsoft.com/office/drawing/2014/main" id="{23893DCE-A482-FFB6-F852-D2EDBE9913F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47D14AD-07A8-68D1-E5E7-306115236272}"/>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extplatzhalter 6">
            <a:extLst>
              <a:ext uri="{FF2B5EF4-FFF2-40B4-BE49-F238E27FC236}">
                <a16:creationId xmlns:a16="http://schemas.microsoft.com/office/drawing/2014/main" id="{E0DB1BA0-1F09-D54F-4674-26A9C0877D70}"/>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40812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9D6FFCB-9236-A576-C390-7B16D0C6AAA3}"/>
              </a:ext>
            </a:extLst>
          </p:cNvPr>
          <p:cNvSpPr>
            <a:spLocks noGrp="1"/>
          </p:cNvSpPr>
          <p:nvPr>
            <p:ph type="title"/>
          </p:nvPr>
        </p:nvSpPr>
        <p:spPr/>
        <p:txBody>
          <a:bodyPr/>
          <a:lstStyle/>
          <a:p>
            <a:r>
              <a:rPr lang="de-DE" dirty="0" err="1"/>
              <a:t>STO</a:t>
            </a:r>
            <a:r>
              <a:rPr lang="de-DE" b="1" dirty="0" err="1"/>
              <a:t>P</a:t>
            </a:r>
            <a:r>
              <a:rPr lang="de-DE" dirty="0"/>
              <a:t>: Persönliche Schutzausrüstung (Klassifizierung)</a:t>
            </a:r>
          </a:p>
        </p:txBody>
      </p:sp>
      <p:sp>
        <p:nvSpPr>
          <p:cNvPr id="2" name="Inhaltsplatzhalter 1">
            <a:extLst>
              <a:ext uri="{FF2B5EF4-FFF2-40B4-BE49-F238E27FC236}">
                <a16:creationId xmlns:a16="http://schemas.microsoft.com/office/drawing/2014/main" id="{D882F3D0-DEC9-17D6-79C4-9DA56C8E0794}"/>
              </a:ext>
            </a:extLst>
          </p:cNvPr>
          <p:cNvSpPr>
            <a:spLocks noGrp="1"/>
          </p:cNvSpPr>
          <p:nvPr>
            <p:ph sz="quarter" idx="19"/>
          </p:nvPr>
        </p:nvSpPr>
        <p:spPr>
          <a:xfrm>
            <a:off x="527051" y="1601093"/>
            <a:ext cx="6463684" cy="4495434"/>
          </a:xfrm>
        </p:spPr>
        <p:txBody>
          <a:bodyPr/>
          <a:lstStyle/>
          <a:p>
            <a:r>
              <a:rPr lang="de-DE" sz="2400" dirty="0"/>
              <a:t>Atemschutzsysteme werden in zwei Kategorien unterteilt:</a:t>
            </a:r>
            <a:endParaRPr lang="de-DE" sz="2400" b="1" dirty="0"/>
          </a:p>
          <a:p>
            <a:pPr marL="342900" indent="-342900">
              <a:buClr>
                <a:schemeClr val="accent1"/>
              </a:buClr>
              <a:buFont typeface="Wingdings" panose="05000000000000000000" pitchFamily="2" charset="2"/>
              <a:buChar char="§"/>
            </a:pPr>
            <a:r>
              <a:rPr lang="de-DE" sz="2400" b="1" dirty="0"/>
              <a:t>Filtergeräte: </a:t>
            </a:r>
            <a:r>
              <a:rPr lang="de-DE" sz="2400" dirty="0"/>
              <a:t>halten feste Belastungsbestandteile (Staub, Dämpfe) zurück oder binden gasförmige Anteile</a:t>
            </a:r>
          </a:p>
          <a:p>
            <a:pPr marL="342900" indent="-342900">
              <a:buClr>
                <a:schemeClr val="accent1"/>
              </a:buClr>
              <a:buFont typeface="Wingdings" panose="05000000000000000000" pitchFamily="2" charset="2"/>
              <a:buChar char="§"/>
            </a:pPr>
            <a:r>
              <a:rPr lang="de-DE" sz="2400" b="1" dirty="0"/>
              <a:t>Isolationsgeräte:</a:t>
            </a:r>
            <a:r>
              <a:rPr lang="de-DE" sz="2400" dirty="0"/>
              <a:t> führen aktiv Frischluft aus einem Speicher oder externen Bereich zu</a:t>
            </a:r>
          </a:p>
          <a:p>
            <a:pPr marL="0" indent="0">
              <a:buNone/>
            </a:pPr>
            <a:endParaRPr lang="de-DE" sz="2400" dirty="0"/>
          </a:p>
          <a:p>
            <a:pPr marL="0" indent="0">
              <a:buNone/>
            </a:pPr>
            <a:endParaRPr lang="de-DE" sz="2000" dirty="0"/>
          </a:p>
          <a:p>
            <a:pPr marL="0" indent="0">
              <a:buNone/>
            </a:pPr>
            <a:endParaRPr lang="de-DE" dirty="0"/>
          </a:p>
          <a:p>
            <a:endParaRPr lang="de-DE" dirty="0"/>
          </a:p>
          <a:p>
            <a:pPr marL="0" indent="0">
              <a:buNone/>
            </a:pPr>
            <a:endParaRPr lang="de-DE" dirty="0"/>
          </a:p>
          <a:p>
            <a:pPr marL="0" indent="0">
              <a:buNone/>
            </a:pPr>
            <a:endParaRPr lang="de-DE" dirty="0"/>
          </a:p>
          <a:p>
            <a:endParaRPr lang="de-DE" dirty="0"/>
          </a:p>
        </p:txBody>
      </p:sp>
      <p:sp>
        <p:nvSpPr>
          <p:cNvPr id="4" name="Fußzeilenplatzhalter 3">
            <a:extLst>
              <a:ext uri="{FF2B5EF4-FFF2-40B4-BE49-F238E27FC236}">
                <a16:creationId xmlns:a16="http://schemas.microsoft.com/office/drawing/2014/main" id="{517033D9-20A8-2086-1037-6BB31D10142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D1560E31-BB51-0069-0622-8661E03BE2D0}"/>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3" name="Textplatzhalter 2">
            <a:extLst>
              <a:ext uri="{FF2B5EF4-FFF2-40B4-BE49-F238E27FC236}">
                <a16:creationId xmlns:a16="http://schemas.microsoft.com/office/drawing/2014/main" id="{45D5DFF2-134C-5C75-227F-D1ABCCE45E29}"/>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8C4936C4-DDF2-C68A-DED3-4CA8FB7323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288" r="13775"/>
          <a:stretch/>
        </p:blipFill>
        <p:spPr>
          <a:xfrm>
            <a:off x="7549699" y="1536407"/>
            <a:ext cx="2661352" cy="2236462"/>
          </a:xfrm>
          <a:prstGeom prst="rect">
            <a:avLst/>
          </a:prstGeom>
          <a:ln>
            <a:noFill/>
          </a:ln>
          <a:effectLst>
            <a:softEdge rad="112500"/>
          </a:effectLst>
        </p:spPr>
      </p:pic>
      <p:sp>
        <p:nvSpPr>
          <p:cNvPr id="10" name="Textfeld 11">
            <a:extLst>
              <a:ext uri="{FF2B5EF4-FFF2-40B4-BE49-F238E27FC236}">
                <a16:creationId xmlns:a16="http://schemas.microsoft.com/office/drawing/2014/main" id="{39D6E870-B931-2DD6-1ED8-5FDDEE419E5B}"/>
              </a:ext>
            </a:extLst>
          </p:cNvPr>
          <p:cNvSpPr txBox="1"/>
          <p:nvPr/>
        </p:nvSpPr>
        <p:spPr>
          <a:xfrm>
            <a:off x="8788887" y="3429000"/>
            <a:ext cx="1422164"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solidFill>
                  <a:schemeClr val="accent1"/>
                </a:solidFill>
              </a:rPr>
              <a:t>       </a:t>
            </a:r>
            <a:r>
              <a:rPr lang="de-DE" sz="1200" dirty="0">
                <a:solidFill>
                  <a:schemeClr val="bg1"/>
                </a:solidFill>
              </a:rPr>
              <a:t>© </a:t>
            </a:r>
            <a:r>
              <a:rPr lang="de-DE" sz="1200" dirty="0" err="1">
                <a:solidFill>
                  <a:schemeClr val="bg1"/>
                </a:solidFill>
              </a:rPr>
              <a:t>SafetyXperts</a:t>
            </a:r>
            <a:endParaRPr lang="de-DE" sz="1200" dirty="0">
              <a:solidFill>
                <a:schemeClr val="bg1"/>
              </a:solidFill>
            </a:endParaRPr>
          </a:p>
        </p:txBody>
      </p:sp>
      <p:pic>
        <p:nvPicPr>
          <p:cNvPr id="11" name="Grafik 10">
            <a:extLst>
              <a:ext uri="{FF2B5EF4-FFF2-40B4-BE49-F238E27FC236}">
                <a16:creationId xmlns:a16="http://schemas.microsoft.com/office/drawing/2014/main" id="{16A37669-B559-6DD5-9CB1-CF1D65835E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451"/>
          <a:stretch/>
        </p:blipFill>
        <p:spPr>
          <a:xfrm>
            <a:off x="8233837" y="3894667"/>
            <a:ext cx="1977214" cy="2448272"/>
          </a:xfrm>
          <a:prstGeom prst="rect">
            <a:avLst/>
          </a:prstGeom>
          <a:ln>
            <a:noFill/>
          </a:ln>
          <a:effectLst>
            <a:softEdge rad="112500"/>
          </a:effectLst>
        </p:spPr>
      </p:pic>
    </p:spTree>
    <p:extLst>
      <p:ext uri="{BB962C8B-B14F-4D97-AF65-F5344CB8AC3E}">
        <p14:creationId xmlns:p14="http://schemas.microsoft.com/office/powerpoint/2010/main" val="376330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97D21-29D9-29D1-A18A-BB5A408DB305}"/>
              </a:ext>
            </a:extLst>
          </p:cNvPr>
          <p:cNvSpPr>
            <a:spLocks noGrp="1"/>
          </p:cNvSpPr>
          <p:nvPr>
            <p:ph type="title"/>
          </p:nvPr>
        </p:nvSpPr>
        <p:spPr/>
        <p:txBody>
          <a:bodyPr/>
          <a:lstStyle/>
          <a:p>
            <a:r>
              <a:rPr lang="de-DE" dirty="0"/>
              <a:t>Isolationsgeräte vs. Filtergeräte</a:t>
            </a:r>
          </a:p>
        </p:txBody>
      </p:sp>
      <p:sp>
        <p:nvSpPr>
          <p:cNvPr id="3" name="Inhaltsplatzhalter 2">
            <a:extLst>
              <a:ext uri="{FF2B5EF4-FFF2-40B4-BE49-F238E27FC236}">
                <a16:creationId xmlns:a16="http://schemas.microsoft.com/office/drawing/2014/main" id="{7D43E21F-3582-4F0C-1F11-2BF647453F07}"/>
              </a:ext>
            </a:extLst>
          </p:cNvPr>
          <p:cNvSpPr>
            <a:spLocks noGrp="1"/>
          </p:cNvSpPr>
          <p:nvPr>
            <p:ph sz="quarter" idx="19"/>
          </p:nvPr>
        </p:nvSpPr>
        <p:spPr/>
        <p:txBody>
          <a:bodyPr/>
          <a:lstStyle/>
          <a:p>
            <a:pPr marL="0" indent="0">
              <a:buNone/>
            </a:pPr>
            <a:r>
              <a:rPr lang="de-DE" sz="2400" b="1" dirty="0"/>
              <a:t>Isolationsgeräte:</a:t>
            </a:r>
            <a:r>
              <a:rPr lang="de-DE" sz="2400" dirty="0"/>
              <a:t> </a:t>
            </a:r>
          </a:p>
          <a:p>
            <a:pPr marL="342900" indent="-342900">
              <a:buClr>
                <a:schemeClr val="accent1"/>
              </a:buClr>
              <a:buFont typeface="Wingdings" panose="05000000000000000000" pitchFamily="2" charset="2"/>
              <a:buChar char="§"/>
            </a:pPr>
            <a:r>
              <a:rPr lang="de-DE" sz="2400" dirty="0"/>
              <a:t>unabhängig von der Umgebungsluft</a:t>
            </a:r>
          </a:p>
          <a:p>
            <a:pPr marL="342900" indent="-342900">
              <a:buClr>
                <a:schemeClr val="accent1"/>
              </a:buClr>
              <a:buFont typeface="Wingdings" panose="05000000000000000000" pitchFamily="2" charset="2"/>
              <a:buChar char="§"/>
            </a:pPr>
            <a:r>
              <a:rPr lang="de-DE" sz="2400" dirty="0"/>
              <a:t>schützen vor allen Belastungsarten</a:t>
            </a:r>
          </a:p>
          <a:p>
            <a:pPr marL="0" indent="0">
              <a:buNone/>
            </a:pPr>
            <a:endParaRPr lang="de-DE" sz="2400" b="1" dirty="0"/>
          </a:p>
          <a:p>
            <a:pPr marL="0" indent="0">
              <a:buNone/>
            </a:pPr>
            <a:r>
              <a:rPr lang="de-DE" sz="2400" b="1" dirty="0"/>
              <a:t>Filtergeräte:</a:t>
            </a:r>
            <a:r>
              <a:rPr lang="de-DE" sz="2400" dirty="0"/>
              <a:t> </a:t>
            </a:r>
          </a:p>
          <a:p>
            <a:pPr marL="342900" indent="-342900">
              <a:buClr>
                <a:schemeClr val="accent1"/>
              </a:buClr>
              <a:buFont typeface="Wingdings" panose="05000000000000000000" pitchFamily="2" charset="2"/>
              <a:buChar char="§"/>
            </a:pPr>
            <a:r>
              <a:rPr lang="de-DE" sz="2400" dirty="0"/>
              <a:t>einfach in der Handhabung </a:t>
            </a:r>
          </a:p>
          <a:p>
            <a:pPr marL="342900" indent="-342900">
              <a:buClr>
                <a:schemeClr val="accent1"/>
              </a:buClr>
              <a:buFont typeface="Wingdings" panose="05000000000000000000" pitchFamily="2" charset="2"/>
              <a:buChar char="§"/>
            </a:pPr>
            <a:r>
              <a:rPr lang="de-DE" sz="2400" dirty="0"/>
              <a:t>kostengünstig</a:t>
            </a:r>
          </a:p>
          <a:p>
            <a:pPr marL="342900" indent="-342900">
              <a:buClr>
                <a:schemeClr val="accent1"/>
              </a:buClr>
              <a:buFont typeface="Wingdings" panose="05000000000000000000" pitchFamily="2" charset="2"/>
              <a:buChar char="§"/>
            </a:pPr>
            <a:r>
              <a:rPr lang="de-DE" sz="2400" dirty="0"/>
              <a:t>eingeschränkter Schutz</a:t>
            </a:r>
            <a:endParaRPr lang="de-DE" dirty="0"/>
          </a:p>
        </p:txBody>
      </p:sp>
      <p:sp>
        <p:nvSpPr>
          <p:cNvPr id="4" name="Fußzeilenplatzhalter 3">
            <a:extLst>
              <a:ext uri="{FF2B5EF4-FFF2-40B4-BE49-F238E27FC236}">
                <a16:creationId xmlns:a16="http://schemas.microsoft.com/office/drawing/2014/main" id="{3ED7B597-E5AE-4AA7-75F4-99C1FED9A61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F120097-AA04-825E-D41F-A22D771E2671}"/>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7" name="Textplatzhalter 6">
            <a:extLst>
              <a:ext uri="{FF2B5EF4-FFF2-40B4-BE49-F238E27FC236}">
                <a16:creationId xmlns:a16="http://schemas.microsoft.com/office/drawing/2014/main" id="{4CBD8BA3-C210-3440-A703-7D994D9CC47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69333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CB2B41-5664-4C59-9600-B8E994170EF9}">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http://www.w3.org/XML/1998/namespace"/>
    <ds:schemaRef ds:uri="f5f3c0c8-cb47-4a26-91a1-a44bb4539247"/>
    <ds:schemaRef ds:uri="bbb3f655-f267-4a84-b742-532fbc77d0a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735</Words>
  <Application>Microsoft Office PowerPoint</Application>
  <PresentationFormat>Breitbild</PresentationFormat>
  <Paragraphs>155</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Symbol</vt:lpstr>
      <vt:lpstr>Wingdings</vt:lpstr>
      <vt:lpstr>1_TeachToProtect Unterweisung</vt:lpstr>
      <vt:lpstr>Atemschutz</vt:lpstr>
      <vt:lpstr>Anforderungen an die Atemluft</vt:lpstr>
      <vt:lpstr>Vermeidung hat Vorrang vor Schutz</vt:lpstr>
      <vt:lpstr>Das STOP-Prinzip</vt:lpstr>
      <vt:lpstr>STOP: Substitution</vt:lpstr>
      <vt:lpstr>STOP: Reduzierung von Atemluftbelastungen</vt:lpstr>
      <vt:lpstr>STOP: Organisatorische Maßnahmen</vt:lpstr>
      <vt:lpstr>STOP: Persönliche Schutzausrüstung (Klassifizierung)</vt:lpstr>
      <vt:lpstr>Isolationsgeräte vs. Filtergeräte</vt:lpstr>
      <vt:lpstr>Ausführungen von Atemschutzgeräten</vt:lpstr>
      <vt:lpstr>Filtertypen</vt:lpstr>
      <vt:lpstr>Filterklassen</vt:lpstr>
      <vt:lpstr>Maximale Tragezeiten</vt:lpstr>
      <vt:lpstr>Umgang mit der PSA</vt:lpstr>
      <vt:lpstr>Test auf Dichtheit/Funktionsfähigkeit</vt:lpstr>
      <vt:lpstr>Zusammenfassung</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25</cp:revision>
  <dcterms:created xsi:type="dcterms:W3CDTF">2022-10-23T09:49:27Z</dcterms:created>
  <dcterms:modified xsi:type="dcterms:W3CDTF">2025-02-12T04:58:30Z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