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76" r:id="rId4"/>
  </p:sldMasterIdLst>
  <p:notesMasterIdLst>
    <p:notesMasterId r:id="rId23"/>
  </p:notesMasterIdLst>
  <p:handoutMasterIdLst>
    <p:handoutMasterId r:id="rId24"/>
  </p:handoutMasterIdLst>
  <p:sldIdLst>
    <p:sldId id="256" r:id="rId5"/>
    <p:sldId id="261" r:id="rId6"/>
    <p:sldId id="25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60" r:id="rId21"/>
    <p:sldId id="259" r:id="rId22"/>
  </p:sldIdLst>
  <p:sldSz cx="12192000" cy="6858000"/>
  <p:notesSz cx="6794500" cy="9931400"/>
  <p:custDataLst>
    <p:tags r:id="rId2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E413D-A44A-4641-A5B0-A7A433799D27}" v="2" dt="2025-02-11T07:51:37.59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6201" autoAdjust="0"/>
  </p:normalViewPr>
  <p:slideViewPr>
    <p:cSldViewPr snapToGrid="0" snapToObjects="1" showGuides="1">
      <p:cViewPr varScale="1">
        <p:scale>
          <a:sx n="78" d="100"/>
          <a:sy n="78" d="100"/>
        </p:scale>
        <p:origin x="418"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schirpke" userId="301241ab745d8141" providerId="LiveId" clId="{255E413D-A44A-4641-A5B0-A7A433799D27}"/>
    <pc:docChg chg="custSel modSld delMainMaster">
      <pc:chgData name="Johanna Tschirpke" userId="301241ab745d8141" providerId="LiveId" clId="{255E413D-A44A-4641-A5B0-A7A433799D27}" dt="2025-02-11T07:53:20.912" v="23" actId="700"/>
      <pc:docMkLst>
        <pc:docMk/>
      </pc:docMkLst>
      <pc:sldChg chg="addSp delSp modSp mod modClrScheme chgLayout">
        <pc:chgData name="Johanna Tschirpke" userId="301241ab745d8141" providerId="LiveId" clId="{255E413D-A44A-4641-A5B0-A7A433799D27}" dt="2025-02-11T07:51:40.370" v="3" actId="962"/>
        <pc:sldMkLst>
          <pc:docMk/>
          <pc:sldMk cId="3336388269" sldId="256"/>
        </pc:sldMkLst>
        <pc:spChg chg="mod ord">
          <ac:chgData name="Johanna Tschirpke" userId="301241ab745d8141" providerId="LiveId" clId="{255E413D-A44A-4641-A5B0-A7A433799D27}" dt="2025-02-11T07:51:29.149" v="0" actId="700"/>
          <ac:spMkLst>
            <pc:docMk/>
            <pc:sldMk cId="3336388269" sldId="256"/>
            <ac:spMk id="2" creationId="{89ADA0E5-B71A-EFF3-6626-9DC27E0686D0}"/>
          </ac:spMkLst>
        </pc:spChg>
        <pc:spChg chg="del mod ord">
          <ac:chgData name="Johanna Tschirpke" userId="301241ab745d8141" providerId="LiveId" clId="{255E413D-A44A-4641-A5B0-A7A433799D27}" dt="2025-02-11T07:51:29.149" v="0" actId="700"/>
          <ac:spMkLst>
            <pc:docMk/>
            <pc:sldMk cId="3336388269" sldId="256"/>
            <ac:spMk id="3" creationId="{1F093D80-52B9-D4B5-5A6F-6B3E9B37C88B}"/>
          </ac:spMkLst>
        </pc:spChg>
        <pc:spChg chg="add del mod ord">
          <ac:chgData name="Johanna Tschirpke" userId="301241ab745d8141" providerId="LiveId" clId="{255E413D-A44A-4641-A5B0-A7A433799D27}" dt="2025-02-11T07:51:37.598" v="1" actId="931"/>
          <ac:spMkLst>
            <pc:docMk/>
            <pc:sldMk cId="3336388269" sldId="256"/>
            <ac:spMk id="4" creationId="{52E42869-DF99-8D8C-D1B5-4578E5A0951F}"/>
          </ac:spMkLst>
        </pc:spChg>
        <pc:spChg chg="add mod ord">
          <ac:chgData name="Johanna Tschirpke" userId="301241ab745d8141" providerId="LiveId" clId="{255E413D-A44A-4641-A5B0-A7A433799D27}" dt="2025-02-11T07:51:29.149" v="0" actId="700"/>
          <ac:spMkLst>
            <pc:docMk/>
            <pc:sldMk cId="3336388269" sldId="256"/>
            <ac:spMk id="5" creationId="{D34BFEE7-6023-9C5F-4324-B1BEEC9D6686}"/>
          </ac:spMkLst>
        </pc:spChg>
        <pc:picChg chg="add mod">
          <ac:chgData name="Johanna Tschirpke" userId="301241ab745d8141" providerId="LiveId" clId="{255E413D-A44A-4641-A5B0-A7A433799D27}" dt="2025-02-11T07:51:40.370" v="3" actId="962"/>
          <ac:picMkLst>
            <pc:docMk/>
            <pc:sldMk cId="3336388269" sldId="256"/>
            <ac:picMk id="7" creationId="{EFFF35F2-195C-8B5D-B2C9-5C60083DB53E}"/>
          </ac:picMkLst>
        </pc:picChg>
      </pc:sldChg>
      <pc:sldChg chg="addSp delSp modSp mod modClrScheme chgLayout">
        <pc:chgData name="Johanna Tschirpke" userId="301241ab745d8141" providerId="LiveId" clId="{255E413D-A44A-4641-A5B0-A7A433799D27}" dt="2025-02-11T07:51:51.440" v="5" actId="700"/>
        <pc:sldMkLst>
          <pc:docMk/>
          <pc:sldMk cId="3489640330" sldId="258"/>
        </pc:sldMkLst>
        <pc:spChg chg="mod ord">
          <ac:chgData name="Johanna Tschirpke" userId="301241ab745d8141" providerId="LiveId" clId="{255E413D-A44A-4641-A5B0-A7A433799D27}" dt="2025-02-11T07:51:51.440" v="5" actId="700"/>
          <ac:spMkLst>
            <pc:docMk/>
            <pc:sldMk cId="3489640330" sldId="258"/>
            <ac:spMk id="2" creationId="{DB57E359-E902-2583-ABF8-750B9A31FF58}"/>
          </ac:spMkLst>
        </pc:spChg>
        <pc:spChg chg="del mod ord">
          <ac:chgData name="Johanna Tschirpke" userId="301241ab745d8141" providerId="LiveId" clId="{255E413D-A44A-4641-A5B0-A7A433799D27}" dt="2025-02-11T07:51:51.440" v="5" actId="700"/>
          <ac:spMkLst>
            <pc:docMk/>
            <pc:sldMk cId="3489640330" sldId="258"/>
            <ac:spMk id="3" creationId="{1EC5FF09-C966-1BD3-1D7B-95BFF98BE125}"/>
          </ac:spMkLst>
        </pc:spChg>
        <pc:spChg chg="mod ord">
          <ac:chgData name="Johanna Tschirpke" userId="301241ab745d8141" providerId="LiveId" clId="{255E413D-A44A-4641-A5B0-A7A433799D27}" dt="2025-02-11T07:51:51.440" v="5" actId="700"/>
          <ac:spMkLst>
            <pc:docMk/>
            <pc:sldMk cId="3489640330" sldId="258"/>
            <ac:spMk id="4" creationId="{1BA4D0BA-8D19-7299-15D3-8394FF0E2F92}"/>
          </ac:spMkLst>
        </pc:spChg>
        <pc:spChg chg="mod ord">
          <ac:chgData name="Johanna Tschirpke" userId="301241ab745d8141" providerId="LiveId" clId="{255E413D-A44A-4641-A5B0-A7A433799D27}" dt="2025-02-11T07:51:51.440" v="5" actId="700"/>
          <ac:spMkLst>
            <pc:docMk/>
            <pc:sldMk cId="3489640330" sldId="258"/>
            <ac:spMk id="5" creationId="{F7496784-D11E-4DDF-EA7F-2D030F881F6E}"/>
          </ac:spMkLst>
        </pc:spChg>
        <pc:spChg chg="mod ord">
          <ac:chgData name="Johanna Tschirpke" userId="301241ab745d8141" providerId="LiveId" clId="{255E413D-A44A-4641-A5B0-A7A433799D27}" dt="2025-02-11T07:51:51.440" v="5" actId="700"/>
          <ac:spMkLst>
            <pc:docMk/>
            <pc:sldMk cId="3489640330" sldId="258"/>
            <ac:spMk id="6" creationId="{1F65BCEE-7C35-63F0-25A8-9B960DCD982B}"/>
          </ac:spMkLst>
        </pc:spChg>
        <pc:spChg chg="add mod ord">
          <ac:chgData name="Johanna Tschirpke" userId="301241ab745d8141" providerId="LiveId" clId="{255E413D-A44A-4641-A5B0-A7A433799D27}" dt="2025-02-11T07:51:51.440" v="5" actId="700"/>
          <ac:spMkLst>
            <pc:docMk/>
            <pc:sldMk cId="3489640330" sldId="258"/>
            <ac:spMk id="7" creationId="{3D95D40D-F82A-7E09-B9F8-7B45EB63BCB5}"/>
          </ac:spMkLst>
        </pc:spChg>
      </pc:sldChg>
      <pc:sldChg chg="modSp mod modClrScheme chgLayout">
        <pc:chgData name="Johanna Tschirpke" userId="301241ab745d8141" providerId="LiveId" clId="{255E413D-A44A-4641-A5B0-A7A433799D27}" dt="2025-02-11T07:53:20.912" v="23" actId="700"/>
        <pc:sldMkLst>
          <pc:docMk/>
          <pc:sldMk cId="1871986487" sldId="259"/>
        </pc:sldMkLst>
        <pc:spChg chg="mod ord">
          <ac:chgData name="Johanna Tschirpke" userId="301241ab745d8141" providerId="LiveId" clId="{255E413D-A44A-4641-A5B0-A7A433799D27}" dt="2025-02-11T07:53:20.912" v="23" actId="700"/>
          <ac:spMkLst>
            <pc:docMk/>
            <pc:sldMk cId="1871986487" sldId="259"/>
            <ac:spMk id="2" creationId="{4655BD53-A3A5-A248-AC71-D064E801D39F}"/>
          </ac:spMkLst>
        </pc:spChg>
        <pc:spChg chg="mod ord">
          <ac:chgData name="Johanna Tschirpke" userId="301241ab745d8141" providerId="LiveId" clId="{255E413D-A44A-4641-A5B0-A7A433799D27}" dt="2025-02-11T07:53:20.912" v="23" actId="700"/>
          <ac:spMkLst>
            <pc:docMk/>
            <pc:sldMk cId="1871986487" sldId="259"/>
            <ac:spMk id="3" creationId="{FA456910-3457-65AE-2ADB-F3B74EE7B67B}"/>
          </ac:spMkLst>
        </pc:spChg>
      </pc:sldChg>
      <pc:sldChg chg="addSp delSp modSp mod modClrScheme chgLayout">
        <pc:chgData name="Johanna Tschirpke" userId="301241ab745d8141" providerId="LiveId" clId="{255E413D-A44A-4641-A5B0-A7A433799D27}" dt="2025-02-11T07:53:16.342" v="22" actId="700"/>
        <pc:sldMkLst>
          <pc:docMk/>
          <pc:sldMk cId="1097356030" sldId="260"/>
        </pc:sldMkLst>
        <pc:spChg chg="add mod ord">
          <ac:chgData name="Johanna Tschirpke" userId="301241ab745d8141" providerId="LiveId" clId="{255E413D-A44A-4641-A5B0-A7A433799D27}" dt="2025-02-11T07:53:16.342" v="22" actId="700"/>
          <ac:spMkLst>
            <pc:docMk/>
            <pc:sldMk cId="1097356030" sldId="260"/>
            <ac:spMk id="2" creationId="{37BDDE3F-31BB-AB04-85BE-C2AC5A191048}"/>
          </ac:spMkLst>
        </pc:spChg>
        <pc:spChg chg="add mod ord">
          <ac:chgData name="Johanna Tschirpke" userId="301241ab745d8141" providerId="LiveId" clId="{255E413D-A44A-4641-A5B0-A7A433799D27}" dt="2025-02-11T07:53:16.342" v="22" actId="700"/>
          <ac:spMkLst>
            <pc:docMk/>
            <pc:sldMk cId="1097356030" sldId="260"/>
            <ac:spMk id="3" creationId="{8A890B24-10FA-869E-815B-A0A18B8C4B23}"/>
          </ac:spMkLst>
        </pc:spChg>
        <pc:spChg chg="mod ord">
          <ac:chgData name="Johanna Tschirpke" userId="301241ab745d8141" providerId="LiveId" clId="{255E413D-A44A-4641-A5B0-A7A433799D27}" dt="2025-02-11T07:53:16.342" v="22" actId="700"/>
          <ac:spMkLst>
            <pc:docMk/>
            <pc:sldMk cId="1097356030" sldId="260"/>
            <ac:spMk id="4" creationId="{810758E5-ECBB-B458-04E3-014D84A95129}"/>
          </ac:spMkLst>
        </pc:spChg>
        <pc:spChg chg="mod ord">
          <ac:chgData name="Johanna Tschirpke" userId="301241ab745d8141" providerId="LiveId" clId="{255E413D-A44A-4641-A5B0-A7A433799D27}" dt="2025-02-11T07:53:16.342" v="22" actId="700"/>
          <ac:spMkLst>
            <pc:docMk/>
            <pc:sldMk cId="1097356030" sldId="260"/>
            <ac:spMk id="5" creationId="{D9FAD564-D287-E60E-7600-642C685522A8}"/>
          </ac:spMkLst>
        </pc:spChg>
        <pc:spChg chg="add mod ord">
          <ac:chgData name="Johanna Tschirpke" userId="301241ab745d8141" providerId="LiveId" clId="{255E413D-A44A-4641-A5B0-A7A433799D27}" dt="2025-02-11T07:53:16.342" v="22" actId="700"/>
          <ac:spMkLst>
            <pc:docMk/>
            <pc:sldMk cId="1097356030" sldId="260"/>
            <ac:spMk id="6" creationId="{633C3912-AF03-6B9D-E41B-8504827153BF}"/>
          </ac:spMkLst>
        </pc:spChg>
        <pc:spChg chg="mod ord">
          <ac:chgData name="Johanna Tschirpke" userId="301241ab745d8141" providerId="LiveId" clId="{255E413D-A44A-4641-A5B0-A7A433799D27}" dt="2025-02-11T07:53:16.342" v="22" actId="700"/>
          <ac:spMkLst>
            <pc:docMk/>
            <pc:sldMk cId="1097356030" sldId="260"/>
            <ac:spMk id="7" creationId="{F8148914-6939-9243-C5C4-A887EB51DC56}"/>
          </ac:spMkLst>
        </pc:spChg>
        <pc:spChg chg="del mod ord">
          <ac:chgData name="Johanna Tschirpke" userId="301241ab745d8141" providerId="LiveId" clId="{255E413D-A44A-4641-A5B0-A7A433799D27}" dt="2025-02-11T07:53:16.342" v="22" actId="700"/>
          <ac:spMkLst>
            <pc:docMk/>
            <pc:sldMk cId="1097356030" sldId="260"/>
            <ac:spMk id="8" creationId="{907C863B-9829-9CD1-3365-20A9BE0998C3}"/>
          </ac:spMkLst>
        </pc:spChg>
        <pc:spChg chg="del mod ord">
          <ac:chgData name="Johanna Tschirpke" userId="301241ab745d8141" providerId="LiveId" clId="{255E413D-A44A-4641-A5B0-A7A433799D27}" dt="2025-02-11T07:53:16.342" v="22" actId="700"/>
          <ac:spMkLst>
            <pc:docMk/>
            <pc:sldMk cId="1097356030" sldId="260"/>
            <ac:spMk id="9" creationId="{44260E7C-B49B-1422-6577-8A53F8CDEBC4}"/>
          </ac:spMkLst>
        </pc:spChg>
        <pc:spChg chg="del mod ord">
          <ac:chgData name="Johanna Tschirpke" userId="301241ab745d8141" providerId="LiveId" clId="{255E413D-A44A-4641-A5B0-A7A433799D27}" dt="2025-02-11T07:53:16.342" v="22" actId="700"/>
          <ac:spMkLst>
            <pc:docMk/>
            <pc:sldMk cId="1097356030" sldId="260"/>
            <ac:spMk id="10" creationId="{60E19EA4-E474-52FD-F52E-64C6A755EDAD}"/>
          </ac:spMkLst>
        </pc:spChg>
        <pc:spChg chg="del mod ord">
          <ac:chgData name="Johanna Tschirpke" userId="301241ab745d8141" providerId="LiveId" clId="{255E413D-A44A-4641-A5B0-A7A433799D27}" dt="2025-02-11T07:53:16.342" v="22" actId="700"/>
          <ac:spMkLst>
            <pc:docMk/>
            <pc:sldMk cId="1097356030" sldId="260"/>
            <ac:spMk id="11" creationId="{925CB4FA-9038-7496-3982-8F3DF9D9D524}"/>
          </ac:spMkLst>
        </pc:spChg>
        <pc:spChg chg="del mod ord">
          <ac:chgData name="Johanna Tschirpke" userId="301241ab745d8141" providerId="LiveId" clId="{255E413D-A44A-4641-A5B0-A7A433799D27}" dt="2025-02-11T07:53:16.342" v="22" actId="700"/>
          <ac:spMkLst>
            <pc:docMk/>
            <pc:sldMk cId="1097356030" sldId="260"/>
            <ac:spMk id="12" creationId="{92994CA6-0D6C-A96D-7DD0-3520E1E67D7A}"/>
          </ac:spMkLst>
        </pc:spChg>
        <pc:spChg chg="add mod ord">
          <ac:chgData name="Johanna Tschirpke" userId="301241ab745d8141" providerId="LiveId" clId="{255E413D-A44A-4641-A5B0-A7A433799D27}" dt="2025-02-11T07:53:16.342" v="22" actId="700"/>
          <ac:spMkLst>
            <pc:docMk/>
            <pc:sldMk cId="1097356030" sldId="260"/>
            <ac:spMk id="13" creationId="{029B07BF-5A3F-1235-BA53-B992B37451A6}"/>
          </ac:spMkLst>
        </pc:spChg>
        <pc:spChg chg="add mod ord">
          <ac:chgData name="Johanna Tschirpke" userId="301241ab745d8141" providerId="LiveId" clId="{255E413D-A44A-4641-A5B0-A7A433799D27}" dt="2025-02-11T07:53:16.342" v="22" actId="700"/>
          <ac:spMkLst>
            <pc:docMk/>
            <pc:sldMk cId="1097356030" sldId="260"/>
            <ac:spMk id="14" creationId="{EF463DB5-06D4-C5FC-C07B-D401DCDD5E86}"/>
          </ac:spMkLst>
        </pc:spChg>
      </pc:sldChg>
      <pc:sldChg chg="addSp delSp modSp mod modClrScheme chgLayout">
        <pc:chgData name="Johanna Tschirpke" userId="301241ab745d8141" providerId="LiveId" clId="{255E413D-A44A-4641-A5B0-A7A433799D27}" dt="2025-02-11T07:51:45.849" v="4" actId="700"/>
        <pc:sldMkLst>
          <pc:docMk/>
          <pc:sldMk cId="1750166333" sldId="261"/>
        </pc:sldMkLst>
        <pc:spChg chg="mod ord">
          <ac:chgData name="Johanna Tschirpke" userId="301241ab745d8141" providerId="LiveId" clId="{255E413D-A44A-4641-A5B0-A7A433799D27}" dt="2025-02-11T07:51:45.849" v="4" actId="700"/>
          <ac:spMkLst>
            <pc:docMk/>
            <pc:sldMk cId="1750166333" sldId="261"/>
            <ac:spMk id="2" creationId="{8DB1BCC5-EC06-F68D-C99A-597F06DDD2A1}"/>
          </ac:spMkLst>
        </pc:spChg>
        <pc:spChg chg="mod ord">
          <ac:chgData name="Johanna Tschirpke" userId="301241ab745d8141" providerId="LiveId" clId="{255E413D-A44A-4641-A5B0-A7A433799D27}" dt="2025-02-11T07:51:45.849" v="4" actId="700"/>
          <ac:spMkLst>
            <pc:docMk/>
            <pc:sldMk cId="1750166333" sldId="261"/>
            <ac:spMk id="3" creationId="{50F0B5B4-04B6-8E70-7180-8C69280F17A8}"/>
          </ac:spMkLst>
        </pc:spChg>
        <pc:spChg chg="mod ord">
          <ac:chgData name="Johanna Tschirpke" userId="301241ab745d8141" providerId="LiveId" clId="{255E413D-A44A-4641-A5B0-A7A433799D27}" dt="2025-02-11T07:51:45.849" v="4" actId="700"/>
          <ac:spMkLst>
            <pc:docMk/>
            <pc:sldMk cId="1750166333" sldId="261"/>
            <ac:spMk id="4" creationId="{BA45AFE9-3976-307C-8EF7-49C85C5124B7}"/>
          </ac:spMkLst>
        </pc:spChg>
        <pc:spChg chg="mod ord">
          <ac:chgData name="Johanna Tschirpke" userId="301241ab745d8141" providerId="LiveId" clId="{255E413D-A44A-4641-A5B0-A7A433799D27}" dt="2025-02-11T07:51:45.849" v="4" actId="700"/>
          <ac:spMkLst>
            <pc:docMk/>
            <pc:sldMk cId="1750166333" sldId="261"/>
            <ac:spMk id="5" creationId="{C7C9775B-496C-D41E-1589-3909314D01B9}"/>
          </ac:spMkLst>
        </pc:spChg>
        <pc:spChg chg="del mod ord">
          <ac:chgData name="Johanna Tschirpke" userId="301241ab745d8141" providerId="LiveId" clId="{255E413D-A44A-4641-A5B0-A7A433799D27}" dt="2025-02-11T07:51:45.849" v="4" actId="700"/>
          <ac:spMkLst>
            <pc:docMk/>
            <pc:sldMk cId="1750166333" sldId="261"/>
            <ac:spMk id="6" creationId="{997C148F-E507-99D6-CC26-BC8AC5A9C70C}"/>
          </ac:spMkLst>
        </pc:spChg>
        <pc:spChg chg="add mod ord">
          <ac:chgData name="Johanna Tschirpke" userId="301241ab745d8141" providerId="LiveId" clId="{255E413D-A44A-4641-A5B0-A7A433799D27}" dt="2025-02-11T07:51:45.849" v="4" actId="700"/>
          <ac:spMkLst>
            <pc:docMk/>
            <pc:sldMk cId="1750166333" sldId="261"/>
            <ac:spMk id="7" creationId="{19BE3C22-8518-4C1C-279A-494375602395}"/>
          </ac:spMkLst>
        </pc:spChg>
      </pc:sldChg>
      <pc:sldChg chg="addSp delSp modSp mod modClrScheme chgLayout">
        <pc:chgData name="Johanna Tschirpke" userId="301241ab745d8141" providerId="LiveId" clId="{255E413D-A44A-4641-A5B0-A7A433799D27}" dt="2025-02-11T07:52:00.337" v="7" actId="14100"/>
        <pc:sldMkLst>
          <pc:docMk/>
          <pc:sldMk cId="695158254" sldId="262"/>
        </pc:sldMkLst>
        <pc:spChg chg="mod ord">
          <ac:chgData name="Johanna Tschirpke" userId="301241ab745d8141" providerId="LiveId" clId="{255E413D-A44A-4641-A5B0-A7A433799D27}" dt="2025-02-11T07:51:56.182" v="6" actId="700"/>
          <ac:spMkLst>
            <pc:docMk/>
            <pc:sldMk cId="695158254" sldId="262"/>
            <ac:spMk id="2" creationId="{187818E3-A193-F86B-FE05-A60B3794E7E7}"/>
          </ac:spMkLst>
        </pc:spChg>
        <pc:spChg chg="mod ord">
          <ac:chgData name="Johanna Tschirpke" userId="301241ab745d8141" providerId="LiveId" clId="{255E413D-A44A-4641-A5B0-A7A433799D27}" dt="2025-02-11T07:52:00.337" v="7" actId="14100"/>
          <ac:spMkLst>
            <pc:docMk/>
            <pc:sldMk cId="695158254" sldId="262"/>
            <ac:spMk id="3" creationId="{D49B66DA-3730-78CC-F68E-57F301983161}"/>
          </ac:spMkLst>
        </pc:spChg>
        <pc:spChg chg="add mod ord">
          <ac:chgData name="Johanna Tschirpke" userId="301241ab745d8141" providerId="LiveId" clId="{255E413D-A44A-4641-A5B0-A7A433799D27}" dt="2025-02-11T07:51:56.182" v="6" actId="700"/>
          <ac:spMkLst>
            <pc:docMk/>
            <pc:sldMk cId="695158254" sldId="262"/>
            <ac:spMk id="4" creationId="{F33EC408-44C0-E817-74C2-2BD99B8A5AC6}"/>
          </ac:spMkLst>
        </pc:spChg>
        <pc:spChg chg="mod ord">
          <ac:chgData name="Johanna Tschirpke" userId="301241ab745d8141" providerId="LiveId" clId="{255E413D-A44A-4641-A5B0-A7A433799D27}" dt="2025-02-11T07:51:56.182" v="6" actId="700"/>
          <ac:spMkLst>
            <pc:docMk/>
            <pc:sldMk cId="695158254" sldId="262"/>
            <ac:spMk id="6" creationId="{BBA129F4-2A80-D637-671C-34BF0877317B}"/>
          </ac:spMkLst>
        </pc:spChg>
        <pc:spChg chg="mod ord">
          <ac:chgData name="Johanna Tschirpke" userId="301241ab745d8141" providerId="LiveId" clId="{255E413D-A44A-4641-A5B0-A7A433799D27}" dt="2025-02-11T07:51:56.182" v="6" actId="700"/>
          <ac:spMkLst>
            <pc:docMk/>
            <pc:sldMk cId="695158254" sldId="262"/>
            <ac:spMk id="7" creationId="{7DF852DC-5F11-5906-126E-6A610CAF488A}"/>
          </ac:spMkLst>
        </pc:spChg>
        <pc:spChg chg="del mod ord">
          <ac:chgData name="Johanna Tschirpke" userId="301241ab745d8141" providerId="LiveId" clId="{255E413D-A44A-4641-A5B0-A7A433799D27}" dt="2025-02-11T07:51:56.182" v="6" actId="700"/>
          <ac:spMkLst>
            <pc:docMk/>
            <pc:sldMk cId="695158254" sldId="262"/>
            <ac:spMk id="8" creationId="{B36EA56C-04A3-9D60-B6DE-0BA1CCC080AB}"/>
          </ac:spMkLst>
        </pc:spChg>
      </pc:sldChg>
      <pc:sldChg chg="addSp delSp modSp mod modClrScheme chgLayout">
        <pc:chgData name="Johanna Tschirpke" userId="301241ab745d8141" providerId="LiveId" clId="{255E413D-A44A-4641-A5B0-A7A433799D27}" dt="2025-02-11T07:52:04.967" v="8" actId="700"/>
        <pc:sldMkLst>
          <pc:docMk/>
          <pc:sldMk cId="3909001484" sldId="263"/>
        </pc:sldMkLst>
        <pc:spChg chg="mod ord">
          <ac:chgData name="Johanna Tschirpke" userId="301241ab745d8141" providerId="LiveId" clId="{255E413D-A44A-4641-A5B0-A7A433799D27}" dt="2025-02-11T07:52:04.967" v="8" actId="700"/>
          <ac:spMkLst>
            <pc:docMk/>
            <pc:sldMk cId="3909001484" sldId="263"/>
            <ac:spMk id="2" creationId="{604318A7-2FC7-E035-D65C-C1CDB0BE2C0B}"/>
          </ac:spMkLst>
        </pc:spChg>
        <pc:spChg chg="mod ord">
          <ac:chgData name="Johanna Tschirpke" userId="301241ab745d8141" providerId="LiveId" clId="{255E413D-A44A-4641-A5B0-A7A433799D27}" dt="2025-02-11T07:52:04.967" v="8" actId="700"/>
          <ac:spMkLst>
            <pc:docMk/>
            <pc:sldMk cId="3909001484" sldId="263"/>
            <ac:spMk id="3" creationId="{EF8CE444-7698-2DEE-56D5-81D256FAF27A}"/>
          </ac:spMkLst>
        </pc:spChg>
        <pc:spChg chg="mod ord">
          <ac:chgData name="Johanna Tschirpke" userId="301241ab745d8141" providerId="LiveId" clId="{255E413D-A44A-4641-A5B0-A7A433799D27}" dt="2025-02-11T07:52:04.967" v="8" actId="700"/>
          <ac:spMkLst>
            <pc:docMk/>
            <pc:sldMk cId="3909001484" sldId="263"/>
            <ac:spMk id="4" creationId="{8D72E646-13F2-5347-E31D-C3C4CB7EF6B6}"/>
          </ac:spMkLst>
        </pc:spChg>
        <pc:spChg chg="mod ord">
          <ac:chgData name="Johanna Tschirpke" userId="301241ab745d8141" providerId="LiveId" clId="{255E413D-A44A-4641-A5B0-A7A433799D27}" dt="2025-02-11T07:52:04.967" v="8" actId="700"/>
          <ac:spMkLst>
            <pc:docMk/>
            <pc:sldMk cId="3909001484" sldId="263"/>
            <ac:spMk id="5" creationId="{17A5DE51-3EEF-3814-C844-57CE313918E4}"/>
          </ac:spMkLst>
        </pc:spChg>
        <pc:spChg chg="del mod ord">
          <ac:chgData name="Johanna Tschirpke" userId="301241ab745d8141" providerId="LiveId" clId="{255E413D-A44A-4641-A5B0-A7A433799D27}" dt="2025-02-11T07:52:04.967" v="8" actId="700"/>
          <ac:spMkLst>
            <pc:docMk/>
            <pc:sldMk cId="3909001484" sldId="263"/>
            <ac:spMk id="6" creationId="{7F88771F-6C0F-93C3-2239-74393E8BDF75}"/>
          </ac:spMkLst>
        </pc:spChg>
        <pc:spChg chg="add mod ord">
          <ac:chgData name="Johanna Tschirpke" userId="301241ab745d8141" providerId="LiveId" clId="{255E413D-A44A-4641-A5B0-A7A433799D27}" dt="2025-02-11T07:52:04.967" v="8" actId="700"/>
          <ac:spMkLst>
            <pc:docMk/>
            <pc:sldMk cId="3909001484" sldId="263"/>
            <ac:spMk id="7" creationId="{1D740A7A-3D51-DB1E-58EC-D3D0F18B3FF3}"/>
          </ac:spMkLst>
        </pc:spChg>
      </pc:sldChg>
      <pc:sldChg chg="addSp delSp modSp mod modClrScheme chgLayout">
        <pc:chgData name="Johanna Tschirpke" userId="301241ab745d8141" providerId="LiveId" clId="{255E413D-A44A-4641-A5B0-A7A433799D27}" dt="2025-02-11T07:52:10.915" v="9" actId="700"/>
        <pc:sldMkLst>
          <pc:docMk/>
          <pc:sldMk cId="696750160" sldId="264"/>
        </pc:sldMkLst>
        <pc:spChg chg="mod ord">
          <ac:chgData name="Johanna Tschirpke" userId="301241ab745d8141" providerId="LiveId" clId="{255E413D-A44A-4641-A5B0-A7A433799D27}" dt="2025-02-11T07:52:10.915" v="9" actId="700"/>
          <ac:spMkLst>
            <pc:docMk/>
            <pc:sldMk cId="696750160" sldId="264"/>
            <ac:spMk id="2" creationId="{C12160EF-2AC0-5D2B-2240-4087B1F750F0}"/>
          </ac:spMkLst>
        </pc:spChg>
        <pc:spChg chg="mod ord">
          <ac:chgData name="Johanna Tschirpke" userId="301241ab745d8141" providerId="LiveId" clId="{255E413D-A44A-4641-A5B0-A7A433799D27}" dt="2025-02-11T07:52:10.915" v="9" actId="700"/>
          <ac:spMkLst>
            <pc:docMk/>
            <pc:sldMk cId="696750160" sldId="264"/>
            <ac:spMk id="3" creationId="{38DEEACB-7632-F735-0CC1-BEFE3C50352F}"/>
          </ac:spMkLst>
        </pc:spChg>
        <pc:spChg chg="mod ord">
          <ac:chgData name="Johanna Tschirpke" userId="301241ab745d8141" providerId="LiveId" clId="{255E413D-A44A-4641-A5B0-A7A433799D27}" dt="2025-02-11T07:52:10.915" v="9" actId="700"/>
          <ac:spMkLst>
            <pc:docMk/>
            <pc:sldMk cId="696750160" sldId="264"/>
            <ac:spMk id="4" creationId="{A1C844DC-1022-253E-FC2D-9D2098857B38}"/>
          </ac:spMkLst>
        </pc:spChg>
        <pc:spChg chg="mod ord">
          <ac:chgData name="Johanna Tschirpke" userId="301241ab745d8141" providerId="LiveId" clId="{255E413D-A44A-4641-A5B0-A7A433799D27}" dt="2025-02-11T07:52:10.915" v="9" actId="700"/>
          <ac:spMkLst>
            <pc:docMk/>
            <pc:sldMk cId="696750160" sldId="264"/>
            <ac:spMk id="5" creationId="{AB7DECAE-134F-00D6-EC4B-7202FD055148}"/>
          </ac:spMkLst>
        </pc:spChg>
        <pc:spChg chg="del mod ord">
          <ac:chgData name="Johanna Tschirpke" userId="301241ab745d8141" providerId="LiveId" clId="{255E413D-A44A-4641-A5B0-A7A433799D27}" dt="2025-02-11T07:52:10.915" v="9" actId="700"/>
          <ac:spMkLst>
            <pc:docMk/>
            <pc:sldMk cId="696750160" sldId="264"/>
            <ac:spMk id="6" creationId="{9AE1E3CB-E874-62B7-F72C-27A38E9F3ED6}"/>
          </ac:spMkLst>
        </pc:spChg>
        <pc:spChg chg="add mod ord">
          <ac:chgData name="Johanna Tschirpke" userId="301241ab745d8141" providerId="LiveId" clId="{255E413D-A44A-4641-A5B0-A7A433799D27}" dt="2025-02-11T07:52:10.915" v="9" actId="700"/>
          <ac:spMkLst>
            <pc:docMk/>
            <pc:sldMk cId="696750160" sldId="264"/>
            <ac:spMk id="7" creationId="{74E65FF3-877B-92E7-3A3A-2946B51D1425}"/>
          </ac:spMkLst>
        </pc:spChg>
      </pc:sldChg>
      <pc:sldChg chg="addSp delSp modSp mod modClrScheme chgLayout">
        <pc:chgData name="Johanna Tschirpke" userId="301241ab745d8141" providerId="LiveId" clId="{255E413D-A44A-4641-A5B0-A7A433799D27}" dt="2025-02-11T07:52:15.445" v="10" actId="700"/>
        <pc:sldMkLst>
          <pc:docMk/>
          <pc:sldMk cId="2917254365" sldId="265"/>
        </pc:sldMkLst>
        <pc:spChg chg="mod ord">
          <ac:chgData name="Johanna Tschirpke" userId="301241ab745d8141" providerId="LiveId" clId="{255E413D-A44A-4641-A5B0-A7A433799D27}" dt="2025-02-11T07:52:15.445" v="10" actId="700"/>
          <ac:spMkLst>
            <pc:docMk/>
            <pc:sldMk cId="2917254365" sldId="265"/>
            <ac:spMk id="2" creationId="{6473B7FE-557F-E1B4-2D83-3157E9C3DC08}"/>
          </ac:spMkLst>
        </pc:spChg>
        <pc:spChg chg="mod ord">
          <ac:chgData name="Johanna Tschirpke" userId="301241ab745d8141" providerId="LiveId" clId="{255E413D-A44A-4641-A5B0-A7A433799D27}" dt="2025-02-11T07:52:15.445" v="10" actId="700"/>
          <ac:spMkLst>
            <pc:docMk/>
            <pc:sldMk cId="2917254365" sldId="265"/>
            <ac:spMk id="3" creationId="{972595DF-6320-0F80-707D-120C1B5A8209}"/>
          </ac:spMkLst>
        </pc:spChg>
        <pc:spChg chg="mod ord">
          <ac:chgData name="Johanna Tschirpke" userId="301241ab745d8141" providerId="LiveId" clId="{255E413D-A44A-4641-A5B0-A7A433799D27}" dt="2025-02-11T07:52:15.445" v="10" actId="700"/>
          <ac:spMkLst>
            <pc:docMk/>
            <pc:sldMk cId="2917254365" sldId="265"/>
            <ac:spMk id="4" creationId="{C5C05A43-6197-3DC5-FD08-99544A9167DA}"/>
          </ac:spMkLst>
        </pc:spChg>
        <pc:spChg chg="mod ord">
          <ac:chgData name="Johanna Tschirpke" userId="301241ab745d8141" providerId="LiveId" clId="{255E413D-A44A-4641-A5B0-A7A433799D27}" dt="2025-02-11T07:52:15.445" v="10" actId="700"/>
          <ac:spMkLst>
            <pc:docMk/>
            <pc:sldMk cId="2917254365" sldId="265"/>
            <ac:spMk id="5" creationId="{DDA2D830-E1D5-A8C3-E82C-0533F38D69E2}"/>
          </ac:spMkLst>
        </pc:spChg>
        <pc:spChg chg="del mod ord">
          <ac:chgData name="Johanna Tschirpke" userId="301241ab745d8141" providerId="LiveId" clId="{255E413D-A44A-4641-A5B0-A7A433799D27}" dt="2025-02-11T07:52:15.445" v="10" actId="700"/>
          <ac:spMkLst>
            <pc:docMk/>
            <pc:sldMk cId="2917254365" sldId="265"/>
            <ac:spMk id="6" creationId="{504718B6-3A9F-ECA9-4D88-340B40D23CA9}"/>
          </ac:spMkLst>
        </pc:spChg>
        <pc:spChg chg="add mod ord">
          <ac:chgData name="Johanna Tschirpke" userId="301241ab745d8141" providerId="LiveId" clId="{255E413D-A44A-4641-A5B0-A7A433799D27}" dt="2025-02-11T07:52:15.445" v="10" actId="700"/>
          <ac:spMkLst>
            <pc:docMk/>
            <pc:sldMk cId="2917254365" sldId="265"/>
            <ac:spMk id="7" creationId="{F4877446-7FC7-DB30-13EC-55426C93DC86}"/>
          </ac:spMkLst>
        </pc:spChg>
      </pc:sldChg>
      <pc:sldChg chg="addSp delSp modSp mod modClrScheme chgLayout">
        <pc:chgData name="Johanna Tschirpke" userId="301241ab745d8141" providerId="LiveId" clId="{255E413D-A44A-4641-A5B0-A7A433799D27}" dt="2025-02-11T07:52:19.605" v="11" actId="700"/>
        <pc:sldMkLst>
          <pc:docMk/>
          <pc:sldMk cId="2938856560" sldId="266"/>
        </pc:sldMkLst>
        <pc:spChg chg="mod ord">
          <ac:chgData name="Johanna Tschirpke" userId="301241ab745d8141" providerId="LiveId" clId="{255E413D-A44A-4641-A5B0-A7A433799D27}" dt="2025-02-11T07:52:19.605" v="11" actId="700"/>
          <ac:spMkLst>
            <pc:docMk/>
            <pc:sldMk cId="2938856560" sldId="266"/>
            <ac:spMk id="2" creationId="{9982A20D-E9AE-5C08-10F2-8999D96A1C62}"/>
          </ac:spMkLst>
        </pc:spChg>
        <pc:spChg chg="mod ord">
          <ac:chgData name="Johanna Tschirpke" userId="301241ab745d8141" providerId="LiveId" clId="{255E413D-A44A-4641-A5B0-A7A433799D27}" dt="2025-02-11T07:52:19.605" v="11" actId="700"/>
          <ac:spMkLst>
            <pc:docMk/>
            <pc:sldMk cId="2938856560" sldId="266"/>
            <ac:spMk id="3" creationId="{C4ADCA7D-48F2-FE4F-6B3D-312D4D5F0C46}"/>
          </ac:spMkLst>
        </pc:spChg>
        <pc:spChg chg="mod ord">
          <ac:chgData name="Johanna Tschirpke" userId="301241ab745d8141" providerId="LiveId" clId="{255E413D-A44A-4641-A5B0-A7A433799D27}" dt="2025-02-11T07:52:19.605" v="11" actId="700"/>
          <ac:spMkLst>
            <pc:docMk/>
            <pc:sldMk cId="2938856560" sldId="266"/>
            <ac:spMk id="4" creationId="{4CA82875-7270-92B8-E8A8-5ECE62D01AE6}"/>
          </ac:spMkLst>
        </pc:spChg>
        <pc:spChg chg="mod ord">
          <ac:chgData name="Johanna Tschirpke" userId="301241ab745d8141" providerId="LiveId" clId="{255E413D-A44A-4641-A5B0-A7A433799D27}" dt="2025-02-11T07:52:19.605" v="11" actId="700"/>
          <ac:spMkLst>
            <pc:docMk/>
            <pc:sldMk cId="2938856560" sldId="266"/>
            <ac:spMk id="5" creationId="{D5A619E6-FE48-3635-32E1-0F8BBC3C8F87}"/>
          </ac:spMkLst>
        </pc:spChg>
        <pc:spChg chg="del mod ord">
          <ac:chgData name="Johanna Tschirpke" userId="301241ab745d8141" providerId="LiveId" clId="{255E413D-A44A-4641-A5B0-A7A433799D27}" dt="2025-02-11T07:52:19.605" v="11" actId="700"/>
          <ac:spMkLst>
            <pc:docMk/>
            <pc:sldMk cId="2938856560" sldId="266"/>
            <ac:spMk id="6" creationId="{EC94C765-BA53-1160-8889-3D02B031AD02}"/>
          </ac:spMkLst>
        </pc:spChg>
        <pc:spChg chg="add mod ord">
          <ac:chgData name="Johanna Tschirpke" userId="301241ab745d8141" providerId="LiveId" clId="{255E413D-A44A-4641-A5B0-A7A433799D27}" dt="2025-02-11T07:52:19.605" v="11" actId="700"/>
          <ac:spMkLst>
            <pc:docMk/>
            <pc:sldMk cId="2938856560" sldId="266"/>
            <ac:spMk id="7" creationId="{3FAB9514-0EAD-E385-2252-618244FCD2BD}"/>
          </ac:spMkLst>
        </pc:spChg>
      </pc:sldChg>
      <pc:sldChg chg="addSp delSp modSp mod modClrScheme chgLayout">
        <pc:chgData name="Johanna Tschirpke" userId="301241ab745d8141" providerId="LiveId" clId="{255E413D-A44A-4641-A5B0-A7A433799D27}" dt="2025-02-11T07:52:24.624" v="12" actId="700"/>
        <pc:sldMkLst>
          <pc:docMk/>
          <pc:sldMk cId="924293161" sldId="267"/>
        </pc:sldMkLst>
        <pc:spChg chg="mod ord">
          <ac:chgData name="Johanna Tschirpke" userId="301241ab745d8141" providerId="LiveId" clId="{255E413D-A44A-4641-A5B0-A7A433799D27}" dt="2025-02-11T07:52:24.624" v="12" actId="700"/>
          <ac:spMkLst>
            <pc:docMk/>
            <pc:sldMk cId="924293161" sldId="267"/>
            <ac:spMk id="2" creationId="{EA7AE43D-299B-82F9-8816-D10BED3692FF}"/>
          </ac:spMkLst>
        </pc:spChg>
        <pc:spChg chg="add mod ord">
          <ac:chgData name="Johanna Tschirpke" userId="301241ab745d8141" providerId="LiveId" clId="{255E413D-A44A-4641-A5B0-A7A433799D27}" dt="2025-02-11T07:52:24.624" v="12" actId="700"/>
          <ac:spMkLst>
            <pc:docMk/>
            <pc:sldMk cId="924293161" sldId="267"/>
            <ac:spMk id="3" creationId="{3D329399-262A-E26E-9103-F965A8ADFD91}"/>
          </ac:spMkLst>
        </pc:spChg>
        <pc:spChg chg="mod ord">
          <ac:chgData name="Johanna Tschirpke" userId="301241ab745d8141" providerId="LiveId" clId="{255E413D-A44A-4641-A5B0-A7A433799D27}" dt="2025-02-11T07:52:24.624" v="12" actId="700"/>
          <ac:spMkLst>
            <pc:docMk/>
            <pc:sldMk cId="924293161" sldId="267"/>
            <ac:spMk id="4" creationId="{BA5D437F-E0DE-9A40-33E8-490B32349D6F}"/>
          </ac:spMkLst>
        </pc:spChg>
        <pc:spChg chg="mod ord">
          <ac:chgData name="Johanna Tschirpke" userId="301241ab745d8141" providerId="LiveId" clId="{255E413D-A44A-4641-A5B0-A7A433799D27}" dt="2025-02-11T07:52:24.624" v="12" actId="700"/>
          <ac:spMkLst>
            <pc:docMk/>
            <pc:sldMk cId="924293161" sldId="267"/>
            <ac:spMk id="5" creationId="{AA284E86-B2BD-9A7B-8E67-FF5BA10AFFF9}"/>
          </ac:spMkLst>
        </pc:spChg>
        <pc:spChg chg="mod ord">
          <ac:chgData name="Johanna Tschirpke" userId="301241ab745d8141" providerId="LiveId" clId="{255E413D-A44A-4641-A5B0-A7A433799D27}" dt="2025-02-11T07:52:24.624" v="12" actId="700"/>
          <ac:spMkLst>
            <pc:docMk/>
            <pc:sldMk cId="924293161" sldId="267"/>
            <ac:spMk id="6" creationId="{A646EA18-CDA7-5ADE-104C-16F40651C0B8}"/>
          </ac:spMkLst>
        </pc:spChg>
        <pc:spChg chg="del mod ord">
          <ac:chgData name="Johanna Tschirpke" userId="301241ab745d8141" providerId="LiveId" clId="{255E413D-A44A-4641-A5B0-A7A433799D27}" dt="2025-02-11T07:52:24.624" v="12" actId="700"/>
          <ac:spMkLst>
            <pc:docMk/>
            <pc:sldMk cId="924293161" sldId="267"/>
            <ac:spMk id="7" creationId="{EFECE248-4221-E8BB-6248-ACB845039C29}"/>
          </ac:spMkLst>
        </pc:spChg>
      </pc:sldChg>
      <pc:sldChg chg="addSp delSp modSp mod modClrScheme chgLayout">
        <pc:chgData name="Johanna Tschirpke" userId="301241ab745d8141" providerId="LiveId" clId="{255E413D-A44A-4641-A5B0-A7A433799D27}" dt="2025-02-11T07:52:30.560" v="13" actId="700"/>
        <pc:sldMkLst>
          <pc:docMk/>
          <pc:sldMk cId="2301465013" sldId="268"/>
        </pc:sldMkLst>
        <pc:spChg chg="mod ord">
          <ac:chgData name="Johanna Tschirpke" userId="301241ab745d8141" providerId="LiveId" clId="{255E413D-A44A-4641-A5B0-A7A433799D27}" dt="2025-02-11T07:52:30.560" v="13" actId="700"/>
          <ac:spMkLst>
            <pc:docMk/>
            <pc:sldMk cId="2301465013" sldId="268"/>
            <ac:spMk id="2" creationId="{9959F3FC-2497-5F68-BD5D-C042905884E4}"/>
          </ac:spMkLst>
        </pc:spChg>
        <pc:spChg chg="mod ord">
          <ac:chgData name="Johanna Tschirpke" userId="301241ab745d8141" providerId="LiveId" clId="{255E413D-A44A-4641-A5B0-A7A433799D27}" dt="2025-02-11T07:52:30.560" v="13" actId="700"/>
          <ac:spMkLst>
            <pc:docMk/>
            <pc:sldMk cId="2301465013" sldId="268"/>
            <ac:spMk id="3" creationId="{055D42F4-A249-32C6-5E00-6F29CB6E3A30}"/>
          </ac:spMkLst>
        </pc:spChg>
        <pc:spChg chg="mod ord">
          <ac:chgData name="Johanna Tschirpke" userId="301241ab745d8141" providerId="LiveId" clId="{255E413D-A44A-4641-A5B0-A7A433799D27}" dt="2025-02-11T07:52:30.560" v="13" actId="700"/>
          <ac:spMkLst>
            <pc:docMk/>
            <pc:sldMk cId="2301465013" sldId="268"/>
            <ac:spMk id="4" creationId="{5C9E5063-B3EF-89ED-10BD-C8AF9A503758}"/>
          </ac:spMkLst>
        </pc:spChg>
        <pc:spChg chg="mod ord">
          <ac:chgData name="Johanna Tschirpke" userId="301241ab745d8141" providerId="LiveId" clId="{255E413D-A44A-4641-A5B0-A7A433799D27}" dt="2025-02-11T07:52:30.560" v="13" actId="700"/>
          <ac:spMkLst>
            <pc:docMk/>
            <pc:sldMk cId="2301465013" sldId="268"/>
            <ac:spMk id="5" creationId="{AC3CDAFA-E4A6-87F9-4A04-145E7C3F1471}"/>
          </ac:spMkLst>
        </pc:spChg>
        <pc:spChg chg="del mod ord">
          <ac:chgData name="Johanna Tschirpke" userId="301241ab745d8141" providerId="LiveId" clId="{255E413D-A44A-4641-A5B0-A7A433799D27}" dt="2025-02-11T07:52:30.560" v="13" actId="700"/>
          <ac:spMkLst>
            <pc:docMk/>
            <pc:sldMk cId="2301465013" sldId="268"/>
            <ac:spMk id="6" creationId="{93DF3432-0E72-3794-935A-1E815B3E631F}"/>
          </ac:spMkLst>
        </pc:spChg>
        <pc:spChg chg="add mod ord">
          <ac:chgData name="Johanna Tschirpke" userId="301241ab745d8141" providerId="LiveId" clId="{255E413D-A44A-4641-A5B0-A7A433799D27}" dt="2025-02-11T07:52:30.560" v="13" actId="700"/>
          <ac:spMkLst>
            <pc:docMk/>
            <pc:sldMk cId="2301465013" sldId="268"/>
            <ac:spMk id="7" creationId="{5F54EDBA-3C84-31AD-90B8-04516E03EC7F}"/>
          </ac:spMkLst>
        </pc:spChg>
      </pc:sldChg>
      <pc:sldChg chg="addSp delSp modSp mod modClrScheme chgLayout">
        <pc:chgData name="Johanna Tschirpke" userId="301241ab745d8141" providerId="LiveId" clId="{255E413D-A44A-4641-A5B0-A7A433799D27}" dt="2025-02-11T07:52:34.316" v="14" actId="700"/>
        <pc:sldMkLst>
          <pc:docMk/>
          <pc:sldMk cId="64485248" sldId="269"/>
        </pc:sldMkLst>
        <pc:spChg chg="mod ord">
          <ac:chgData name="Johanna Tschirpke" userId="301241ab745d8141" providerId="LiveId" clId="{255E413D-A44A-4641-A5B0-A7A433799D27}" dt="2025-02-11T07:52:34.316" v="14" actId="700"/>
          <ac:spMkLst>
            <pc:docMk/>
            <pc:sldMk cId="64485248" sldId="269"/>
            <ac:spMk id="2" creationId="{29C836C1-BECA-7BED-89D0-EEAFA72C8E3E}"/>
          </ac:spMkLst>
        </pc:spChg>
        <pc:spChg chg="mod ord">
          <ac:chgData name="Johanna Tschirpke" userId="301241ab745d8141" providerId="LiveId" clId="{255E413D-A44A-4641-A5B0-A7A433799D27}" dt="2025-02-11T07:52:34.316" v="14" actId="700"/>
          <ac:spMkLst>
            <pc:docMk/>
            <pc:sldMk cId="64485248" sldId="269"/>
            <ac:spMk id="3" creationId="{9AD0A1AF-9CCC-B8AA-093D-87598650866F}"/>
          </ac:spMkLst>
        </pc:spChg>
        <pc:spChg chg="mod ord">
          <ac:chgData name="Johanna Tschirpke" userId="301241ab745d8141" providerId="LiveId" clId="{255E413D-A44A-4641-A5B0-A7A433799D27}" dt="2025-02-11T07:52:34.316" v="14" actId="700"/>
          <ac:spMkLst>
            <pc:docMk/>
            <pc:sldMk cId="64485248" sldId="269"/>
            <ac:spMk id="4" creationId="{4A80843C-378D-1D14-D297-6D2FA8B64344}"/>
          </ac:spMkLst>
        </pc:spChg>
        <pc:spChg chg="mod ord">
          <ac:chgData name="Johanna Tschirpke" userId="301241ab745d8141" providerId="LiveId" clId="{255E413D-A44A-4641-A5B0-A7A433799D27}" dt="2025-02-11T07:52:34.316" v="14" actId="700"/>
          <ac:spMkLst>
            <pc:docMk/>
            <pc:sldMk cId="64485248" sldId="269"/>
            <ac:spMk id="5" creationId="{4F9D8096-B34A-9F2C-19FB-A3E20D2B4CEE}"/>
          </ac:spMkLst>
        </pc:spChg>
        <pc:spChg chg="del mod ord">
          <ac:chgData name="Johanna Tschirpke" userId="301241ab745d8141" providerId="LiveId" clId="{255E413D-A44A-4641-A5B0-A7A433799D27}" dt="2025-02-11T07:52:34.316" v="14" actId="700"/>
          <ac:spMkLst>
            <pc:docMk/>
            <pc:sldMk cId="64485248" sldId="269"/>
            <ac:spMk id="6" creationId="{9CAC9BDE-9528-ACB5-549C-CF9738C1089A}"/>
          </ac:spMkLst>
        </pc:spChg>
        <pc:spChg chg="add mod ord">
          <ac:chgData name="Johanna Tschirpke" userId="301241ab745d8141" providerId="LiveId" clId="{255E413D-A44A-4641-A5B0-A7A433799D27}" dt="2025-02-11T07:52:34.316" v="14" actId="700"/>
          <ac:spMkLst>
            <pc:docMk/>
            <pc:sldMk cId="64485248" sldId="269"/>
            <ac:spMk id="7" creationId="{4275847A-FD24-415B-FE30-8C07CDEE6F2B}"/>
          </ac:spMkLst>
        </pc:spChg>
      </pc:sldChg>
      <pc:sldChg chg="addSp delSp modSp mod modClrScheme chgLayout">
        <pc:chgData name="Johanna Tschirpke" userId="301241ab745d8141" providerId="LiveId" clId="{255E413D-A44A-4641-A5B0-A7A433799D27}" dt="2025-02-11T07:52:37.946" v="15" actId="700"/>
        <pc:sldMkLst>
          <pc:docMk/>
          <pc:sldMk cId="1771340217" sldId="270"/>
        </pc:sldMkLst>
        <pc:spChg chg="mod ord">
          <ac:chgData name="Johanna Tschirpke" userId="301241ab745d8141" providerId="LiveId" clId="{255E413D-A44A-4641-A5B0-A7A433799D27}" dt="2025-02-11T07:52:37.946" v="15" actId="700"/>
          <ac:spMkLst>
            <pc:docMk/>
            <pc:sldMk cId="1771340217" sldId="270"/>
            <ac:spMk id="2" creationId="{D501C77C-86DB-3BFD-8759-FB04D5E61CF2}"/>
          </ac:spMkLst>
        </pc:spChg>
        <pc:spChg chg="add mod ord">
          <ac:chgData name="Johanna Tschirpke" userId="301241ab745d8141" providerId="LiveId" clId="{255E413D-A44A-4641-A5B0-A7A433799D27}" dt="2025-02-11T07:52:37.946" v="15" actId="700"/>
          <ac:spMkLst>
            <pc:docMk/>
            <pc:sldMk cId="1771340217" sldId="270"/>
            <ac:spMk id="3" creationId="{234EAED6-CB8C-444A-7489-D2E433F794F0}"/>
          </ac:spMkLst>
        </pc:spChg>
        <pc:spChg chg="mod ord">
          <ac:chgData name="Johanna Tschirpke" userId="301241ab745d8141" providerId="LiveId" clId="{255E413D-A44A-4641-A5B0-A7A433799D27}" dt="2025-02-11T07:52:37.946" v="15" actId="700"/>
          <ac:spMkLst>
            <pc:docMk/>
            <pc:sldMk cId="1771340217" sldId="270"/>
            <ac:spMk id="4" creationId="{2484CEA9-D199-685A-39F8-8EA1A3213D9F}"/>
          </ac:spMkLst>
        </pc:spChg>
        <pc:spChg chg="mod ord">
          <ac:chgData name="Johanna Tschirpke" userId="301241ab745d8141" providerId="LiveId" clId="{255E413D-A44A-4641-A5B0-A7A433799D27}" dt="2025-02-11T07:52:37.946" v="15" actId="700"/>
          <ac:spMkLst>
            <pc:docMk/>
            <pc:sldMk cId="1771340217" sldId="270"/>
            <ac:spMk id="5" creationId="{09E65724-21FE-30B0-61ED-0EE7E58E7C80}"/>
          </ac:spMkLst>
        </pc:spChg>
        <pc:spChg chg="mod ord">
          <ac:chgData name="Johanna Tschirpke" userId="301241ab745d8141" providerId="LiveId" clId="{255E413D-A44A-4641-A5B0-A7A433799D27}" dt="2025-02-11T07:52:37.946" v="15" actId="700"/>
          <ac:spMkLst>
            <pc:docMk/>
            <pc:sldMk cId="1771340217" sldId="270"/>
            <ac:spMk id="6" creationId="{B381C100-E62F-41C0-514B-519FC9640775}"/>
          </ac:spMkLst>
        </pc:spChg>
        <pc:spChg chg="del mod ord">
          <ac:chgData name="Johanna Tschirpke" userId="301241ab745d8141" providerId="LiveId" clId="{255E413D-A44A-4641-A5B0-A7A433799D27}" dt="2025-02-11T07:52:37.946" v="15" actId="700"/>
          <ac:spMkLst>
            <pc:docMk/>
            <pc:sldMk cId="1771340217" sldId="270"/>
            <ac:spMk id="7" creationId="{255F02E3-558C-1F06-8972-F8E10F712D19}"/>
          </ac:spMkLst>
        </pc:spChg>
      </pc:sldChg>
      <pc:sldChg chg="addSp delSp modSp mod modClrScheme chgLayout">
        <pc:chgData name="Johanna Tschirpke" userId="301241ab745d8141" providerId="LiveId" clId="{255E413D-A44A-4641-A5B0-A7A433799D27}" dt="2025-02-11T07:52:42.589" v="16" actId="700"/>
        <pc:sldMkLst>
          <pc:docMk/>
          <pc:sldMk cId="915027041" sldId="271"/>
        </pc:sldMkLst>
        <pc:spChg chg="mod ord">
          <ac:chgData name="Johanna Tschirpke" userId="301241ab745d8141" providerId="LiveId" clId="{255E413D-A44A-4641-A5B0-A7A433799D27}" dt="2025-02-11T07:52:42.589" v="16" actId="700"/>
          <ac:spMkLst>
            <pc:docMk/>
            <pc:sldMk cId="915027041" sldId="271"/>
            <ac:spMk id="2" creationId="{A70F34FC-8FE4-1E9B-8850-AADAAD8DC0B9}"/>
          </ac:spMkLst>
        </pc:spChg>
        <pc:spChg chg="add mod ord">
          <ac:chgData name="Johanna Tschirpke" userId="301241ab745d8141" providerId="LiveId" clId="{255E413D-A44A-4641-A5B0-A7A433799D27}" dt="2025-02-11T07:52:42.589" v="16" actId="700"/>
          <ac:spMkLst>
            <pc:docMk/>
            <pc:sldMk cId="915027041" sldId="271"/>
            <ac:spMk id="3" creationId="{48F5C0EF-6FEB-C369-1D76-D15B6525835B}"/>
          </ac:spMkLst>
        </pc:spChg>
        <pc:spChg chg="mod ord">
          <ac:chgData name="Johanna Tschirpke" userId="301241ab745d8141" providerId="LiveId" clId="{255E413D-A44A-4641-A5B0-A7A433799D27}" dt="2025-02-11T07:52:42.589" v="16" actId="700"/>
          <ac:spMkLst>
            <pc:docMk/>
            <pc:sldMk cId="915027041" sldId="271"/>
            <ac:spMk id="4" creationId="{BE810369-CC6A-0E52-9BC6-DB8B75277C90}"/>
          </ac:spMkLst>
        </pc:spChg>
        <pc:spChg chg="mod ord">
          <ac:chgData name="Johanna Tschirpke" userId="301241ab745d8141" providerId="LiveId" clId="{255E413D-A44A-4641-A5B0-A7A433799D27}" dt="2025-02-11T07:52:42.589" v="16" actId="700"/>
          <ac:spMkLst>
            <pc:docMk/>
            <pc:sldMk cId="915027041" sldId="271"/>
            <ac:spMk id="5" creationId="{FCA97B6B-0E57-7749-6A91-03BBA64519A3}"/>
          </ac:spMkLst>
        </pc:spChg>
        <pc:spChg chg="mod ord">
          <ac:chgData name="Johanna Tschirpke" userId="301241ab745d8141" providerId="LiveId" clId="{255E413D-A44A-4641-A5B0-A7A433799D27}" dt="2025-02-11T07:52:42.589" v="16" actId="700"/>
          <ac:spMkLst>
            <pc:docMk/>
            <pc:sldMk cId="915027041" sldId="271"/>
            <ac:spMk id="6" creationId="{C8E0FCBA-9735-76C9-E95A-73D299822490}"/>
          </ac:spMkLst>
        </pc:spChg>
        <pc:spChg chg="del mod ord">
          <ac:chgData name="Johanna Tschirpke" userId="301241ab745d8141" providerId="LiveId" clId="{255E413D-A44A-4641-A5B0-A7A433799D27}" dt="2025-02-11T07:52:42.589" v="16" actId="700"/>
          <ac:spMkLst>
            <pc:docMk/>
            <pc:sldMk cId="915027041" sldId="271"/>
            <ac:spMk id="7" creationId="{00C6B091-8E26-3586-90F6-2A15562E1D52}"/>
          </ac:spMkLst>
        </pc:spChg>
      </pc:sldChg>
      <pc:sldChg chg="addSp modSp mod modClrScheme chgLayout">
        <pc:chgData name="Johanna Tschirpke" userId="301241ab745d8141" providerId="LiveId" clId="{255E413D-A44A-4641-A5B0-A7A433799D27}" dt="2025-02-11T07:52:51.601" v="18" actId="14100"/>
        <pc:sldMkLst>
          <pc:docMk/>
          <pc:sldMk cId="1664529342" sldId="272"/>
        </pc:sldMkLst>
        <pc:spChg chg="mod ord">
          <ac:chgData name="Johanna Tschirpke" userId="301241ab745d8141" providerId="LiveId" clId="{255E413D-A44A-4641-A5B0-A7A433799D27}" dt="2025-02-11T07:52:51.601" v="18" actId="14100"/>
          <ac:spMkLst>
            <pc:docMk/>
            <pc:sldMk cId="1664529342" sldId="272"/>
            <ac:spMk id="2" creationId="{E4AB8256-9690-EEF8-65FE-112F9E102577}"/>
          </ac:spMkLst>
        </pc:spChg>
        <pc:spChg chg="add mod ord">
          <ac:chgData name="Johanna Tschirpke" userId="301241ab745d8141" providerId="LiveId" clId="{255E413D-A44A-4641-A5B0-A7A433799D27}" dt="2025-02-11T07:52:47.150" v="17" actId="700"/>
          <ac:spMkLst>
            <pc:docMk/>
            <pc:sldMk cId="1664529342" sldId="272"/>
            <ac:spMk id="3" creationId="{48F51B5B-98D2-FD00-889C-F3EF7CF00A91}"/>
          </ac:spMkLst>
        </pc:spChg>
        <pc:spChg chg="mod ord">
          <ac:chgData name="Johanna Tschirpke" userId="301241ab745d8141" providerId="LiveId" clId="{255E413D-A44A-4641-A5B0-A7A433799D27}" dt="2025-02-11T07:52:47.150" v="17" actId="700"/>
          <ac:spMkLst>
            <pc:docMk/>
            <pc:sldMk cId="1664529342" sldId="272"/>
            <ac:spMk id="4" creationId="{B404E72F-FA1A-2043-8F09-7E4F1716A1CF}"/>
          </ac:spMkLst>
        </pc:spChg>
        <pc:spChg chg="mod ord">
          <ac:chgData name="Johanna Tschirpke" userId="301241ab745d8141" providerId="LiveId" clId="{255E413D-A44A-4641-A5B0-A7A433799D27}" dt="2025-02-11T07:52:47.150" v="17" actId="700"/>
          <ac:spMkLst>
            <pc:docMk/>
            <pc:sldMk cId="1664529342" sldId="272"/>
            <ac:spMk id="5" creationId="{8A3EBE24-AC09-698A-6FEF-B63DED604837}"/>
          </ac:spMkLst>
        </pc:spChg>
        <pc:spChg chg="mod ord">
          <ac:chgData name="Johanna Tschirpke" userId="301241ab745d8141" providerId="LiveId" clId="{255E413D-A44A-4641-A5B0-A7A433799D27}" dt="2025-02-11T07:52:47.150" v="17" actId="700"/>
          <ac:spMkLst>
            <pc:docMk/>
            <pc:sldMk cId="1664529342" sldId="272"/>
            <ac:spMk id="6" creationId="{264F9C38-3063-F33F-C6C9-BCA2741F8E4B}"/>
          </ac:spMkLst>
        </pc:spChg>
      </pc:sldChg>
      <pc:sldChg chg="addSp delSp modSp mod modClrScheme chgLayout">
        <pc:chgData name="Johanna Tschirpke" userId="301241ab745d8141" providerId="LiveId" clId="{255E413D-A44A-4641-A5B0-A7A433799D27}" dt="2025-02-11T07:52:55.809" v="19" actId="700"/>
        <pc:sldMkLst>
          <pc:docMk/>
          <pc:sldMk cId="998646449" sldId="273"/>
        </pc:sldMkLst>
        <pc:spChg chg="mod ord">
          <ac:chgData name="Johanna Tschirpke" userId="301241ab745d8141" providerId="LiveId" clId="{255E413D-A44A-4641-A5B0-A7A433799D27}" dt="2025-02-11T07:52:55.809" v="19" actId="700"/>
          <ac:spMkLst>
            <pc:docMk/>
            <pc:sldMk cId="998646449" sldId="273"/>
            <ac:spMk id="2" creationId="{CF24A061-8CFB-1ACB-4576-8A52646F29AF}"/>
          </ac:spMkLst>
        </pc:spChg>
        <pc:spChg chg="mod ord">
          <ac:chgData name="Johanna Tschirpke" userId="301241ab745d8141" providerId="LiveId" clId="{255E413D-A44A-4641-A5B0-A7A433799D27}" dt="2025-02-11T07:52:55.809" v="19" actId="700"/>
          <ac:spMkLst>
            <pc:docMk/>
            <pc:sldMk cId="998646449" sldId="273"/>
            <ac:spMk id="3" creationId="{867D52BB-A234-E0B0-A6EF-989CE683E37B}"/>
          </ac:spMkLst>
        </pc:spChg>
        <pc:spChg chg="mod ord">
          <ac:chgData name="Johanna Tschirpke" userId="301241ab745d8141" providerId="LiveId" clId="{255E413D-A44A-4641-A5B0-A7A433799D27}" dt="2025-02-11T07:52:55.809" v="19" actId="700"/>
          <ac:spMkLst>
            <pc:docMk/>
            <pc:sldMk cId="998646449" sldId="273"/>
            <ac:spMk id="4" creationId="{36E6FBB4-96C5-C5C3-1A79-BEB9D7E513C2}"/>
          </ac:spMkLst>
        </pc:spChg>
        <pc:spChg chg="mod ord">
          <ac:chgData name="Johanna Tschirpke" userId="301241ab745d8141" providerId="LiveId" clId="{255E413D-A44A-4641-A5B0-A7A433799D27}" dt="2025-02-11T07:52:55.809" v="19" actId="700"/>
          <ac:spMkLst>
            <pc:docMk/>
            <pc:sldMk cId="998646449" sldId="273"/>
            <ac:spMk id="5" creationId="{7F5AADC4-9FF7-D3A5-C136-6F99CAD30CB1}"/>
          </ac:spMkLst>
        </pc:spChg>
        <pc:spChg chg="del mod ord">
          <ac:chgData name="Johanna Tschirpke" userId="301241ab745d8141" providerId="LiveId" clId="{255E413D-A44A-4641-A5B0-A7A433799D27}" dt="2025-02-11T07:52:55.809" v="19" actId="700"/>
          <ac:spMkLst>
            <pc:docMk/>
            <pc:sldMk cId="998646449" sldId="273"/>
            <ac:spMk id="6" creationId="{2C0FD3E7-0DFD-2EF0-A7BF-55DACA27DAA1}"/>
          </ac:spMkLst>
        </pc:spChg>
        <pc:spChg chg="add mod ord">
          <ac:chgData name="Johanna Tschirpke" userId="301241ab745d8141" providerId="LiveId" clId="{255E413D-A44A-4641-A5B0-A7A433799D27}" dt="2025-02-11T07:52:55.809" v="19" actId="700"/>
          <ac:spMkLst>
            <pc:docMk/>
            <pc:sldMk cId="998646449" sldId="273"/>
            <ac:spMk id="7" creationId="{56B47465-CBD9-58FA-E3BC-B2CE42DE0AAE}"/>
          </ac:spMkLst>
        </pc:spChg>
      </pc:sldChg>
      <pc:sldChg chg="addSp delSp modSp mod modClrScheme chgLayout">
        <pc:chgData name="Johanna Tschirpke" userId="301241ab745d8141" providerId="LiveId" clId="{255E413D-A44A-4641-A5B0-A7A433799D27}" dt="2025-02-11T07:53:10.084" v="21" actId="478"/>
        <pc:sldMkLst>
          <pc:docMk/>
          <pc:sldMk cId="1323733375" sldId="274"/>
        </pc:sldMkLst>
        <pc:spChg chg="mod ord">
          <ac:chgData name="Johanna Tschirpke" userId="301241ab745d8141" providerId="LiveId" clId="{255E413D-A44A-4641-A5B0-A7A433799D27}" dt="2025-02-11T07:53:01.971" v="20" actId="700"/>
          <ac:spMkLst>
            <pc:docMk/>
            <pc:sldMk cId="1323733375" sldId="274"/>
            <ac:spMk id="2" creationId="{59EDD3CC-CCAC-3E2F-1886-74717A19DAD7}"/>
          </ac:spMkLst>
        </pc:spChg>
        <pc:spChg chg="mod ord">
          <ac:chgData name="Johanna Tschirpke" userId="301241ab745d8141" providerId="LiveId" clId="{255E413D-A44A-4641-A5B0-A7A433799D27}" dt="2025-02-11T07:53:01.971" v="20" actId="700"/>
          <ac:spMkLst>
            <pc:docMk/>
            <pc:sldMk cId="1323733375" sldId="274"/>
            <ac:spMk id="3" creationId="{C7A2FF72-BAF5-D9F4-867A-30ACD77E7CA9}"/>
          </ac:spMkLst>
        </pc:spChg>
        <pc:spChg chg="mod ord">
          <ac:chgData name="Johanna Tschirpke" userId="301241ab745d8141" providerId="LiveId" clId="{255E413D-A44A-4641-A5B0-A7A433799D27}" dt="2025-02-11T07:53:01.971" v="20" actId="700"/>
          <ac:spMkLst>
            <pc:docMk/>
            <pc:sldMk cId="1323733375" sldId="274"/>
            <ac:spMk id="4" creationId="{05FBAE26-12E4-DB8B-CCC3-017E21D5519E}"/>
          </ac:spMkLst>
        </pc:spChg>
        <pc:spChg chg="mod ord">
          <ac:chgData name="Johanna Tschirpke" userId="301241ab745d8141" providerId="LiveId" clId="{255E413D-A44A-4641-A5B0-A7A433799D27}" dt="2025-02-11T07:53:01.971" v="20" actId="700"/>
          <ac:spMkLst>
            <pc:docMk/>
            <pc:sldMk cId="1323733375" sldId="274"/>
            <ac:spMk id="5" creationId="{4D99E56A-32AE-B2E6-6753-3BD11EF5564F}"/>
          </ac:spMkLst>
        </pc:spChg>
        <pc:spChg chg="add del mod ord">
          <ac:chgData name="Johanna Tschirpke" userId="301241ab745d8141" providerId="LiveId" clId="{255E413D-A44A-4641-A5B0-A7A433799D27}" dt="2025-02-11T07:53:10.084" v="21" actId="478"/>
          <ac:spMkLst>
            <pc:docMk/>
            <pc:sldMk cId="1323733375" sldId="274"/>
            <ac:spMk id="6" creationId="{EB5668C8-8340-5DB7-077F-CFDB58BAE406}"/>
          </ac:spMkLst>
        </pc:spChg>
      </pc:sldChg>
      <pc:sldMasterChg chg="del delSldLayout">
        <pc:chgData name="Johanna Tschirpke" userId="301241ab745d8141" providerId="LiveId" clId="{255E413D-A44A-4641-A5B0-A7A433799D27}" dt="2025-02-11T07:53:20.912" v="23" actId="700"/>
        <pc:sldMasterMkLst>
          <pc:docMk/>
          <pc:sldMasterMk cId="1396210884" sldId="2147483836"/>
        </pc:sldMasterMkLst>
        <pc:sldLayoutChg chg="del">
          <pc:chgData name="Johanna Tschirpke" userId="301241ab745d8141" providerId="LiveId" clId="{255E413D-A44A-4641-A5B0-A7A433799D27}" dt="2025-02-11T07:53:20.912" v="23" actId="700"/>
          <pc:sldLayoutMkLst>
            <pc:docMk/>
            <pc:sldMasterMk cId="1396210884" sldId="2147483836"/>
            <pc:sldLayoutMk cId="122822420" sldId="2147483838"/>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831001136" sldId="2147483839"/>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440609224" sldId="2147483841"/>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1887783574" sldId="2147483842"/>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1373587661" sldId="2147483844"/>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3083224777" sldId="2147483845"/>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595445346" sldId="2147483852"/>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3371250924" sldId="2147483857"/>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2900288936" sldId="2147483858"/>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2382881503" sldId="2147483859"/>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1164637775" sldId="2147483861"/>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1743119684" sldId="2147483862"/>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1237855059" sldId="2147483863"/>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2123147712" sldId="2147483864"/>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1546575208" sldId="2147483865"/>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1177547803" sldId="2147483869"/>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2084612989" sldId="2147483870"/>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1151548995" sldId="2147483871"/>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1248574517" sldId="2147483872"/>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1935950635" sldId="2147483873"/>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1523100279" sldId="2147483874"/>
          </pc:sldLayoutMkLst>
        </pc:sldLayoutChg>
        <pc:sldLayoutChg chg="del">
          <pc:chgData name="Johanna Tschirpke" userId="301241ab745d8141" providerId="LiveId" clId="{255E413D-A44A-4641-A5B0-A7A433799D27}" dt="2025-02-11T07:53:20.912" v="23" actId="700"/>
          <pc:sldLayoutMkLst>
            <pc:docMk/>
            <pc:sldMasterMk cId="1396210884" sldId="2147483836"/>
            <pc:sldLayoutMk cId="2455064561" sldId="2147483875"/>
          </pc:sldLayoutMkLst>
        </pc:sldLayoutChg>
      </pc:sldMasterChg>
    </pc:docChg>
  </pc:docChgLst>
  <pc:docChgLst>
    <pc:chgData name="CC - Chand Chopra" userId="147050ee-f902-4a1c-a393-8ccdd2b31d6c" providerId="ADAL" clId="{E460C06A-72B7-445B-B32B-2C36CDFC7A88}"/>
    <pc:docChg chg="custSel modSld">
      <pc:chgData name="CC - Chand Chopra" userId="147050ee-f902-4a1c-a393-8ccdd2b31d6c" providerId="ADAL" clId="{E460C06A-72B7-445B-B32B-2C36CDFC7A88}" dt="2023-04-21T12:54:54.768" v="19" actId="20577"/>
      <pc:docMkLst>
        <pc:docMk/>
      </pc:docMkLst>
      <pc:sldChg chg="modSp mod">
        <pc:chgData name="CC - Chand Chopra" userId="147050ee-f902-4a1c-a393-8ccdd2b31d6c" providerId="ADAL" clId="{E460C06A-72B7-445B-B32B-2C36CDFC7A88}" dt="2023-04-21T12:54:12.703" v="6" actId="313"/>
        <pc:sldMkLst>
          <pc:docMk/>
          <pc:sldMk cId="3489640330" sldId="258"/>
        </pc:sldMkLst>
        <pc:spChg chg="mod">
          <ac:chgData name="CC - Chand Chopra" userId="147050ee-f902-4a1c-a393-8ccdd2b31d6c" providerId="ADAL" clId="{E460C06A-72B7-445B-B32B-2C36CDFC7A88}" dt="2023-04-21T12:54:12.703" v="6" actId="313"/>
          <ac:spMkLst>
            <pc:docMk/>
            <pc:sldMk cId="3489640330" sldId="258"/>
            <ac:spMk id="2" creationId="{DB57E359-E902-2583-ABF8-750B9A31FF58}"/>
          </ac:spMkLst>
        </pc:spChg>
      </pc:sldChg>
      <pc:sldChg chg="modSp mod">
        <pc:chgData name="CC - Chand Chopra" userId="147050ee-f902-4a1c-a393-8ccdd2b31d6c" providerId="ADAL" clId="{E460C06A-72B7-445B-B32B-2C36CDFC7A88}" dt="2023-04-21T12:52:20.101" v="0" actId="313"/>
        <pc:sldMkLst>
          <pc:docMk/>
          <pc:sldMk cId="1750166333" sldId="261"/>
        </pc:sldMkLst>
        <pc:spChg chg="mod">
          <ac:chgData name="CC - Chand Chopra" userId="147050ee-f902-4a1c-a393-8ccdd2b31d6c" providerId="ADAL" clId="{E460C06A-72B7-445B-B32B-2C36CDFC7A88}" dt="2023-04-21T12:52:20.101" v="0" actId="313"/>
          <ac:spMkLst>
            <pc:docMk/>
            <pc:sldMk cId="1750166333" sldId="261"/>
            <ac:spMk id="2" creationId="{8DB1BCC5-EC06-F68D-C99A-597F06DDD2A1}"/>
          </ac:spMkLst>
        </pc:spChg>
      </pc:sldChg>
      <pc:sldChg chg="modSp mod">
        <pc:chgData name="CC - Chand Chopra" userId="147050ee-f902-4a1c-a393-8ccdd2b31d6c" providerId="ADAL" clId="{E460C06A-72B7-445B-B32B-2C36CDFC7A88}" dt="2023-04-21T12:52:42.040" v="2" actId="255"/>
        <pc:sldMkLst>
          <pc:docMk/>
          <pc:sldMk cId="695158254" sldId="262"/>
        </pc:sldMkLst>
        <pc:spChg chg="mod">
          <ac:chgData name="CC - Chand Chopra" userId="147050ee-f902-4a1c-a393-8ccdd2b31d6c" providerId="ADAL" clId="{E460C06A-72B7-445B-B32B-2C36CDFC7A88}" dt="2023-04-21T12:52:38.519" v="1" actId="255"/>
          <ac:spMkLst>
            <pc:docMk/>
            <pc:sldMk cId="695158254" sldId="262"/>
            <ac:spMk id="11" creationId="{A164BA0A-D24C-2A15-D8C5-D2EA31A65B61}"/>
          </ac:spMkLst>
        </pc:spChg>
        <pc:spChg chg="mod">
          <ac:chgData name="CC - Chand Chopra" userId="147050ee-f902-4a1c-a393-8ccdd2b31d6c" providerId="ADAL" clId="{E460C06A-72B7-445B-B32B-2C36CDFC7A88}" dt="2023-04-21T12:52:42.040" v="2" actId="255"/>
          <ac:spMkLst>
            <pc:docMk/>
            <pc:sldMk cId="695158254" sldId="262"/>
            <ac:spMk id="12" creationId="{76C07BB5-A123-9DF8-79F8-AD7250FD82A9}"/>
          </ac:spMkLst>
        </pc:spChg>
      </pc:sldChg>
      <pc:sldChg chg="modSp mod">
        <pc:chgData name="CC - Chand Chopra" userId="147050ee-f902-4a1c-a393-8ccdd2b31d6c" providerId="ADAL" clId="{E460C06A-72B7-445B-B32B-2C36CDFC7A88}" dt="2023-04-21T12:54:17.871" v="7" actId="313"/>
        <pc:sldMkLst>
          <pc:docMk/>
          <pc:sldMk cId="2938856560" sldId="266"/>
        </pc:sldMkLst>
        <pc:spChg chg="mod">
          <ac:chgData name="CC - Chand Chopra" userId="147050ee-f902-4a1c-a393-8ccdd2b31d6c" providerId="ADAL" clId="{E460C06A-72B7-445B-B32B-2C36CDFC7A88}" dt="2023-04-21T12:54:17.871" v="7" actId="313"/>
          <ac:spMkLst>
            <pc:docMk/>
            <pc:sldMk cId="2938856560" sldId="266"/>
            <ac:spMk id="2" creationId="{9982A20D-E9AE-5C08-10F2-8999D96A1C62}"/>
          </ac:spMkLst>
        </pc:spChg>
      </pc:sldChg>
      <pc:sldChg chg="modSp mod">
        <pc:chgData name="CC - Chand Chopra" userId="147050ee-f902-4a1c-a393-8ccdd2b31d6c" providerId="ADAL" clId="{E460C06A-72B7-445B-B32B-2C36CDFC7A88}" dt="2023-04-21T12:54:26.056" v="8" actId="313"/>
        <pc:sldMkLst>
          <pc:docMk/>
          <pc:sldMk cId="924293161" sldId="267"/>
        </pc:sldMkLst>
        <pc:spChg chg="mod">
          <ac:chgData name="CC - Chand Chopra" userId="147050ee-f902-4a1c-a393-8ccdd2b31d6c" providerId="ADAL" clId="{E460C06A-72B7-445B-B32B-2C36CDFC7A88}" dt="2023-04-21T12:54:26.056" v="8" actId="313"/>
          <ac:spMkLst>
            <pc:docMk/>
            <pc:sldMk cId="924293161" sldId="267"/>
            <ac:spMk id="6" creationId="{A646EA18-CDA7-5ADE-104C-16F40651C0B8}"/>
          </ac:spMkLst>
        </pc:spChg>
      </pc:sldChg>
      <pc:sldChg chg="modSp mod">
        <pc:chgData name="CC - Chand Chopra" userId="147050ee-f902-4a1c-a393-8ccdd2b31d6c" providerId="ADAL" clId="{E460C06A-72B7-445B-B32B-2C36CDFC7A88}" dt="2023-04-21T12:54:28.273" v="9" actId="313"/>
        <pc:sldMkLst>
          <pc:docMk/>
          <pc:sldMk cId="2301465013" sldId="268"/>
        </pc:sldMkLst>
        <pc:spChg chg="mod">
          <ac:chgData name="CC - Chand Chopra" userId="147050ee-f902-4a1c-a393-8ccdd2b31d6c" providerId="ADAL" clId="{E460C06A-72B7-445B-B32B-2C36CDFC7A88}" dt="2023-04-21T12:54:28.273" v="9" actId="313"/>
          <ac:spMkLst>
            <pc:docMk/>
            <pc:sldMk cId="2301465013" sldId="268"/>
            <ac:spMk id="2" creationId="{9959F3FC-2497-5F68-BD5D-C042905884E4}"/>
          </ac:spMkLst>
        </pc:spChg>
      </pc:sldChg>
      <pc:sldChg chg="modSp mod">
        <pc:chgData name="CC - Chand Chopra" userId="147050ee-f902-4a1c-a393-8ccdd2b31d6c" providerId="ADAL" clId="{E460C06A-72B7-445B-B32B-2C36CDFC7A88}" dt="2023-04-21T12:54:30.564" v="10" actId="313"/>
        <pc:sldMkLst>
          <pc:docMk/>
          <pc:sldMk cId="64485248" sldId="269"/>
        </pc:sldMkLst>
        <pc:spChg chg="mod">
          <ac:chgData name="CC - Chand Chopra" userId="147050ee-f902-4a1c-a393-8ccdd2b31d6c" providerId="ADAL" clId="{E460C06A-72B7-445B-B32B-2C36CDFC7A88}" dt="2023-04-21T12:54:30.564" v="10" actId="313"/>
          <ac:spMkLst>
            <pc:docMk/>
            <pc:sldMk cId="64485248" sldId="269"/>
            <ac:spMk id="2" creationId="{29C836C1-BECA-7BED-89D0-EEAFA72C8E3E}"/>
          </ac:spMkLst>
        </pc:spChg>
        <pc:spChg chg="mod">
          <ac:chgData name="CC - Chand Chopra" userId="147050ee-f902-4a1c-a393-8ccdd2b31d6c" providerId="ADAL" clId="{E460C06A-72B7-445B-B32B-2C36CDFC7A88}" dt="2023-04-21T12:53:18.132" v="3" actId="313"/>
          <ac:spMkLst>
            <pc:docMk/>
            <pc:sldMk cId="64485248" sldId="269"/>
            <ac:spMk id="3" creationId="{9AD0A1AF-9CCC-B8AA-093D-87598650866F}"/>
          </ac:spMkLst>
        </pc:spChg>
      </pc:sldChg>
      <pc:sldChg chg="modSp mod">
        <pc:chgData name="CC - Chand Chopra" userId="147050ee-f902-4a1c-a393-8ccdd2b31d6c" providerId="ADAL" clId="{E460C06A-72B7-445B-B32B-2C36CDFC7A88}" dt="2023-04-21T12:54:32.931" v="11" actId="313"/>
        <pc:sldMkLst>
          <pc:docMk/>
          <pc:sldMk cId="1771340217" sldId="270"/>
        </pc:sldMkLst>
        <pc:spChg chg="mod">
          <ac:chgData name="CC - Chand Chopra" userId="147050ee-f902-4a1c-a393-8ccdd2b31d6c" providerId="ADAL" clId="{E460C06A-72B7-445B-B32B-2C36CDFC7A88}" dt="2023-04-21T12:54:32.931" v="11" actId="313"/>
          <ac:spMkLst>
            <pc:docMk/>
            <pc:sldMk cId="1771340217" sldId="270"/>
            <ac:spMk id="6" creationId="{B381C100-E62F-41C0-514B-519FC9640775}"/>
          </ac:spMkLst>
        </pc:spChg>
      </pc:sldChg>
      <pc:sldChg chg="modSp mod">
        <pc:chgData name="CC - Chand Chopra" userId="147050ee-f902-4a1c-a393-8ccdd2b31d6c" providerId="ADAL" clId="{E460C06A-72B7-445B-B32B-2C36CDFC7A88}" dt="2023-04-21T12:54:35.509" v="12" actId="313"/>
        <pc:sldMkLst>
          <pc:docMk/>
          <pc:sldMk cId="915027041" sldId="271"/>
        </pc:sldMkLst>
        <pc:spChg chg="mod">
          <ac:chgData name="CC - Chand Chopra" userId="147050ee-f902-4a1c-a393-8ccdd2b31d6c" providerId="ADAL" clId="{E460C06A-72B7-445B-B32B-2C36CDFC7A88}" dt="2023-04-21T12:54:35.509" v="12" actId="313"/>
          <ac:spMkLst>
            <pc:docMk/>
            <pc:sldMk cId="915027041" sldId="271"/>
            <ac:spMk id="6" creationId="{C8E0FCBA-9735-76C9-E95A-73D299822490}"/>
          </ac:spMkLst>
        </pc:spChg>
      </pc:sldChg>
      <pc:sldChg chg="delSp modSp mod">
        <pc:chgData name="CC - Chand Chopra" userId="147050ee-f902-4a1c-a393-8ccdd2b31d6c" providerId="ADAL" clId="{E460C06A-72B7-445B-B32B-2C36CDFC7A88}" dt="2023-04-21T12:54:47.362" v="16" actId="20577"/>
        <pc:sldMkLst>
          <pc:docMk/>
          <pc:sldMk cId="1664529342" sldId="272"/>
        </pc:sldMkLst>
        <pc:spChg chg="mod">
          <ac:chgData name="CC - Chand Chopra" userId="147050ee-f902-4a1c-a393-8ccdd2b31d6c" providerId="ADAL" clId="{E460C06A-72B7-445B-B32B-2C36CDFC7A88}" dt="2023-04-21T12:54:47.362" v="16" actId="20577"/>
          <ac:spMkLst>
            <pc:docMk/>
            <pc:sldMk cId="1664529342" sldId="272"/>
            <ac:spMk id="6" creationId="{264F9C38-3063-F33F-C6C9-BCA2741F8E4B}"/>
          </ac:spMkLst>
        </pc:spChg>
        <pc:spChg chg="del">
          <ac:chgData name="CC - Chand Chopra" userId="147050ee-f902-4a1c-a393-8ccdd2b31d6c" providerId="ADAL" clId="{E460C06A-72B7-445B-B32B-2C36CDFC7A88}" dt="2023-04-21T12:53:58.560" v="5" actId="478"/>
          <ac:spMkLst>
            <pc:docMk/>
            <pc:sldMk cId="1664529342" sldId="272"/>
            <ac:spMk id="7" creationId="{7941D900-C4B3-0A95-3AAD-7ACE62D4E82E}"/>
          </ac:spMkLst>
        </pc:spChg>
      </pc:sldChg>
      <pc:sldChg chg="delSp modSp mod">
        <pc:chgData name="CC - Chand Chopra" userId="147050ee-f902-4a1c-a393-8ccdd2b31d6c" providerId="ADAL" clId="{E460C06A-72B7-445B-B32B-2C36CDFC7A88}" dt="2023-04-21T12:54:54.768" v="19" actId="20577"/>
        <pc:sldMkLst>
          <pc:docMk/>
          <pc:sldMk cId="1323733375" sldId="274"/>
        </pc:sldMkLst>
        <pc:spChg chg="mod">
          <ac:chgData name="CC - Chand Chopra" userId="147050ee-f902-4a1c-a393-8ccdd2b31d6c" providerId="ADAL" clId="{E460C06A-72B7-445B-B32B-2C36CDFC7A88}" dt="2023-04-21T12:54:54.768" v="19" actId="20577"/>
          <ac:spMkLst>
            <pc:docMk/>
            <pc:sldMk cId="1323733375" sldId="274"/>
            <ac:spMk id="2" creationId="{59EDD3CC-CCAC-3E2F-1886-74717A19DAD7}"/>
          </ac:spMkLst>
        </pc:spChg>
        <pc:spChg chg="del">
          <ac:chgData name="CC - Chand Chopra" userId="147050ee-f902-4a1c-a393-8ccdd2b31d6c" providerId="ADAL" clId="{E460C06A-72B7-445B-B32B-2C36CDFC7A88}" dt="2023-04-21T12:53:48.322" v="4" actId="478"/>
          <ac:spMkLst>
            <pc:docMk/>
            <pc:sldMk cId="1323733375" sldId="274"/>
            <ac:spMk id="6" creationId="{F4584D8B-C839-116B-4E04-22AB2A4651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11.02.2025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11.02.2025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46711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17187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257060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7471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67550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194752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57783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69284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67248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95652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55207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5657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10689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164512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70112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42349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60204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08327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1503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52435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27382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87356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429157419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Gebäude, Himmel, Silo, Speichertank enthält.&#10;&#10;Automatisch generierte Beschreibung">
            <a:extLst>
              <a:ext uri="{FF2B5EF4-FFF2-40B4-BE49-F238E27FC236}">
                <a16:creationId xmlns:a16="http://schemas.microsoft.com/office/drawing/2014/main" id="{EFFF35F2-195C-8B5D-B2C9-5C60083DB53E}"/>
              </a:ext>
            </a:extLst>
          </p:cNvPr>
          <p:cNvPicPr>
            <a:picLocks noGrp="1" noChangeAspect="1"/>
          </p:cNvPicPr>
          <p:nvPr>
            <p:ph type="pic" sz="quarter" idx="23"/>
          </p:nvPr>
        </p:nvPicPr>
        <p:blipFill>
          <a:blip r:embed="rId2"/>
          <a:srcRect t="4179" b="4179"/>
          <a:stretch>
            <a:fillRect/>
          </a:stretch>
        </p:blipFill>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err="1"/>
              <a:t>ARbeiten</a:t>
            </a:r>
            <a:r>
              <a:rPr lang="de-DE" dirty="0"/>
              <a:t> in engen Räumen</a:t>
            </a:r>
          </a:p>
        </p:txBody>
      </p:sp>
      <p:sp>
        <p:nvSpPr>
          <p:cNvPr id="5" name="Textplatzhalter 4">
            <a:extLst>
              <a:ext uri="{FF2B5EF4-FFF2-40B4-BE49-F238E27FC236}">
                <a16:creationId xmlns:a16="http://schemas.microsoft.com/office/drawing/2014/main" id="{D34BFEE7-6023-9C5F-4324-B1BEEC9D6686}"/>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9F3FC-2497-5F68-BD5D-C042905884E4}"/>
              </a:ext>
            </a:extLst>
          </p:cNvPr>
          <p:cNvSpPr>
            <a:spLocks noGrp="1"/>
          </p:cNvSpPr>
          <p:nvPr>
            <p:ph type="title"/>
          </p:nvPr>
        </p:nvSpPr>
        <p:spPr/>
        <p:txBody>
          <a:bodyPr/>
          <a:lstStyle/>
          <a:p>
            <a:r>
              <a:rPr lang="de-DE" dirty="0"/>
              <a:t>Schutzmaßnahmen gegen biologische Gefährdung</a:t>
            </a:r>
          </a:p>
        </p:txBody>
      </p:sp>
      <p:sp>
        <p:nvSpPr>
          <p:cNvPr id="3" name="Inhaltsplatzhalter 2">
            <a:extLst>
              <a:ext uri="{FF2B5EF4-FFF2-40B4-BE49-F238E27FC236}">
                <a16:creationId xmlns:a16="http://schemas.microsoft.com/office/drawing/2014/main" id="{055D42F4-A249-32C6-5E00-6F29CB6E3A30}"/>
              </a:ext>
            </a:extLst>
          </p:cNvPr>
          <p:cNvSpPr>
            <a:spLocks noGrp="1"/>
          </p:cNvSpPr>
          <p:nvPr>
            <p:ph sz="quarter" idx="19"/>
          </p:nvPr>
        </p:nvSpPr>
        <p:spPr/>
        <p:txBody>
          <a:bodyPr/>
          <a:lstStyle/>
          <a:p>
            <a:pPr marL="342900" indent="-342900" fontAlgn="base">
              <a:spcAft>
                <a:spcPct val="0"/>
              </a:spcAft>
              <a:buClr>
                <a:schemeClr val="accent1"/>
              </a:buClr>
              <a:buFont typeface="Wingdings" panose="05000000000000000000" pitchFamily="2" charset="2"/>
              <a:buChar char="§"/>
            </a:pPr>
            <a:r>
              <a:rPr lang="de-DE" altLang="de-DE" sz="2400" dirty="0"/>
              <a:t>Reinigung und ggf. Desinfektion von Behältern</a:t>
            </a:r>
          </a:p>
          <a:p>
            <a:pPr marL="342900" indent="-342900" fontAlgn="base">
              <a:spcAft>
                <a:spcPct val="0"/>
              </a:spcAft>
              <a:buClr>
                <a:schemeClr val="accent1"/>
              </a:buClr>
              <a:buFont typeface="Wingdings" panose="05000000000000000000" pitchFamily="2" charset="2"/>
              <a:buChar char="§"/>
            </a:pPr>
            <a:r>
              <a:rPr lang="de-DE" altLang="de-DE" sz="2400" dirty="0"/>
              <a:t>Verwendung von geeigneten PSA-Geräten </a:t>
            </a:r>
          </a:p>
          <a:p>
            <a:pPr marL="342900" indent="-342900" fontAlgn="base">
              <a:spcAft>
                <a:spcPct val="0"/>
              </a:spcAft>
              <a:buClr>
                <a:schemeClr val="accent1"/>
              </a:buClr>
              <a:buFont typeface="Wingdings" panose="05000000000000000000" pitchFamily="2" charset="2"/>
              <a:buChar char="§"/>
            </a:pPr>
            <a:r>
              <a:rPr lang="de-DE" altLang="de-DE" sz="2400" dirty="0"/>
              <a:t>Situationsbedingt impfen, wenn die Möglichkeit durch einen Wirkstoff</a:t>
            </a:r>
            <a:br>
              <a:rPr lang="de-DE" altLang="de-DE" sz="2400" dirty="0"/>
            </a:br>
            <a:r>
              <a:rPr lang="de-DE" altLang="de-DE" sz="2400" dirty="0"/>
              <a:t>besteht (z. B. im Abwasserbereich Impfung gegen Hepatitis) </a:t>
            </a:r>
          </a:p>
          <a:p>
            <a:pPr marL="342900" indent="-342900" fontAlgn="base">
              <a:spcAft>
                <a:spcPct val="0"/>
              </a:spcAft>
              <a:buClr>
                <a:schemeClr val="accent1"/>
              </a:buClr>
              <a:buFont typeface="Wingdings" panose="05000000000000000000" pitchFamily="2" charset="2"/>
              <a:buChar char="§"/>
            </a:pPr>
            <a:r>
              <a:rPr lang="de-DE" altLang="de-DE" sz="2400" dirty="0"/>
              <a:t>Hygienemaßnahmen (z. B. Säubern der Ausrüstung)</a:t>
            </a:r>
          </a:p>
          <a:p>
            <a:endParaRPr lang="de-DE" dirty="0"/>
          </a:p>
        </p:txBody>
      </p:sp>
      <p:sp>
        <p:nvSpPr>
          <p:cNvPr id="4" name="Fußzeilenplatzhalter 3">
            <a:extLst>
              <a:ext uri="{FF2B5EF4-FFF2-40B4-BE49-F238E27FC236}">
                <a16:creationId xmlns:a16="http://schemas.microsoft.com/office/drawing/2014/main" id="{5C9E5063-B3EF-89ED-10BD-C8AF9A503758}"/>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AC3CDAFA-E4A6-87F9-4A04-145E7C3F1471}"/>
              </a:ext>
            </a:extLst>
          </p:cNvPr>
          <p:cNvSpPr>
            <a:spLocks noGrp="1"/>
          </p:cNvSpPr>
          <p:nvPr>
            <p:ph type="sldNum" sz="quarter" idx="21"/>
          </p:nvPr>
        </p:nvSpPr>
        <p:spPr/>
        <p:txBody>
          <a:bodyPr/>
          <a:lstStyle/>
          <a:p>
            <a:fld id="{521AE3AC-DDCA-45D4-9B2A-A2DBEA872607}" type="slidenum">
              <a:rPr lang="de-DE" smtClean="0"/>
              <a:pPr/>
              <a:t>10</a:t>
            </a:fld>
            <a:endParaRPr lang="de-DE" dirty="0"/>
          </a:p>
        </p:txBody>
      </p:sp>
      <p:sp>
        <p:nvSpPr>
          <p:cNvPr id="7" name="Textplatzhalter 6">
            <a:extLst>
              <a:ext uri="{FF2B5EF4-FFF2-40B4-BE49-F238E27FC236}">
                <a16:creationId xmlns:a16="http://schemas.microsoft.com/office/drawing/2014/main" id="{5F54EDBA-3C84-31AD-90B8-04516E03EC7F}"/>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30146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836C1-BECA-7BED-89D0-EEAFA72C8E3E}"/>
              </a:ext>
            </a:extLst>
          </p:cNvPr>
          <p:cNvSpPr>
            <a:spLocks noGrp="1"/>
          </p:cNvSpPr>
          <p:nvPr>
            <p:ph type="title"/>
          </p:nvPr>
        </p:nvSpPr>
        <p:spPr/>
        <p:txBody>
          <a:bodyPr/>
          <a:lstStyle/>
          <a:p>
            <a:r>
              <a:rPr lang="de-DE" dirty="0"/>
              <a:t>Schutzmaßnahmen bei Brand- und Explosionsgefahr</a:t>
            </a:r>
          </a:p>
        </p:txBody>
      </p:sp>
      <p:sp>
        <p:nvSpPr>
          <p:cNvPr id="3" name="Inhaltsplatzhalter 2">
            <a:extLst>
              <a:ext uri="{FF2B5EF4-FFF2-40B4-BE49-F238E27FC236}">
                <a16:creationId xmlns:a16="http://schemas.microsoft.com/office/drawing/2014/main" id="{9AD0A1AF-9CCC-B8AA-093D-87598650866F}"/>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t>Sicheres Abtrennen, Entleeren und Reinigen der Behälter</a:t>
            </a:r>
          </a:p>
          <a:p>
            <a:pPr marL="342900" indent="-342900">
              <a:buClr>
                <a:schemeClr val="accent1"/>
              </a:buClr>
              <a:buFont typeface="Wingdings" panose="05000000000000000000" pitchFamily="2" charset="2"/>
              <a:buChar char="§"/>
            </a:pPr>
            <a:r>
              <a:rPr lang="de-DE" sz="2400" dirty="0"/>
              <a:t>Entfernen brennbarer Stoffe / Druckgasflaschen / Zündquellen</a:t>
            </a:r>
          </a:p>
          <a:p>
            <a:pPr marL="342900" indent="-342900">
              <a:buClr>
                <a:schemeClr val="accent1"/>
              </a:buClr>
              <a:buFont typeface="Wingdings" panose="05000000000000000000" pitchFamily="2" charset="2"/>
              <a:buChar char="§"/>
            </a:pPr>
            <a:r>
              <a:rPr lang="de-DE" sz="2400" dirty="0"/>
              <a:t>Gasschläuche müssen einwandfrei sein</a:t>
            </a:r>
          </a:p>
          <a:p>
            <a:pPr marL="342900" indent="-342900">
              <a:buClr>
                <a:schemeClr val="accent1"/>
              </a:buClr>
              <a:buFont typeface="Wingdings" panose="05000000000000000000" pitchFamily="2" charset="2"/>
              <a:buChar char="§"/>
            </a:pPr>
            <a:r>
              <a:rPr lang="de-DE" sz="2400" dirty="0"/>
              <a:t>Freimessen der Behälter, ggf. permanente Überwachung der Raumluft</a:t>
            </a:r>
          </a:p>
          <a:p>
            <a:pPr marL="342900" indent="-342900">
              <a:buClr>
                <a:schemeClr val="accent1"/>
              </a:buClr>
              <a:buFont typeface="Wingdings" panose="05000000000000000000" pitchFamily="2" charset="2"/>
              <a:buChar char="§"/>
            </a:pPr>
            <a:r>
              <a:rPr lang="de-DE" sz="2400" dirty="0"/>
              <a:t>Be- und Entlüften der Behälter </a:t>
            </a:r>
          </a:p>
          <a:p>
            <a:pPr marL="342900" indent="-342900">
              <a:buClr>
                <a:schemeClr val="accent1"/>
              </a:buClr>
              <a:buFont typeface="Wingdings" panose="05000000000000000000" pitchFamily="2" charset="2"/>
              <a:buChar char="§"/>
            </a:pPr>
            <a:r>
              <a:rPr lang="de-DE" sz="2400" dirty="0"/>
              <a:t>Inertisierung von Behältern (durch Zugabe von Inertgas wird Sauerstoff verdrängt,</a:t>
            </a:r>
            <a:br>
              <a:rPr lang="de-DE" sz="2400" dirty="0"/>
            </a:br>
            <a:r>
              <a:rPr lang="de-DE" sz="2400" dirty="0"/>
              <a:t>damit die Bildung einer Ex-Atmosphäre vermieden wird)</a:t>
            </a:r>
            <a:endParaRPr lang="de-DE" dirty="0"/>
          </a:p>
        </p:txBody>
      </p:sp>
      <p:sp>
        <p:nvSpPr>
          <p:cNvPr id="4" name="Fußzeilenplatzhalter 3">
            <a:extLst>
              <a:ext uri="{FF2B5EF4-FFF2-40B4-BE49-F238E27FC236}">
                <a16:creationId xmlns:a16="http://schemas.microsoft.com/office/drawing/2014/main" id="{4A80843C-378D-1D14-D297-6D2FA8B64344}"/>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4F9D8096-B34A-9F2C-19FB-A3E20D2B4CEE}"/>
              </a:ext>
            </a:extLst>
          </p:cNvPr>
          <p:cNvSpPr>
            <a:spLocks noGrp="1"/>
          </p:cNvSpPr>
          <p:nvPr>
            <p:ph type="sldNum" sz="quarter" idx="21"/>
          </p:nvPr>
        </p:nvSpPr>
        <p:spPr/>
        <p:txBody>
          <a:bodyPr/>
          <a:lstStyle/>
          <a:p>
            <a:fld id="{521AE3AC-DDCA-45D4-9B2A-A2DBEA872607}" type="slidenum">
              <a:rPr lang="de-DE" smtClean="0"/>
              <a:pPr/>
              <a:t>11</a:t>
            </a:fld>
            <a:endParaRPr lang="de-DE" dirty="0"/>
          </a:p>
        </p:txBody>
      </p:sp>
      <p:sp>
        <p:nvSpPr>
          <p:cNvPr id="7" name="Textplatzhalter 6">
            <a:extLst>
              <a:ext uri="{FF2B5EF4-FFF2-40B4-BE49-F238E27FC236}">
                <a16:creationId xmlns:a16="http://schemas.microsoft.com/office/drawing/2014/main" id="{4275847A-FD24-415B-FE30-8C07CDEE6F2B}"/>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6448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381C100-E62F-41C0-514B-519FC9640775}"/>
              </a:ext>
            </a:extLst>
          </p:cNvPr>
          <p:cNvSpPr>
            <a:spLocks noGrp="1"/>
          </p:cNvSpPr>
          <p:nvPr>
            <p:ph type="title"/>
          </p:nvPr>
        </p:nvSpPr>
        <p:spPr/>
        <p:txBody>
          <a:bodyPr/>
          <a:lstStyle/>
          <a:p>
            <a:r>
              <a:rPr lang="de-DE" dirty="0"/>
              <a:t>Schutzmaßnahmen für mechanische Einrichtungen</a:t>
            </a:r>
          </a:p>
        </p:txBody>
      </p:sp>
      <p:sp>
        <p:nvSpPr>
          <p:cNvPr id="2" name="Inhaltsplatzhalter 1">
            <a:extLst>
              <a:ext uri="{FF2B5EF4-FFF2-40B4-BE49-F238E27FC236}">
                <a16:creationId xmlns:a16="http://schemas.microsoft.com/office/drawing/2014/main" id="{D501C77C-86DB-3BFD-8759-FB04D5E61CF2}"/>
              </a:ext>
            </a:extLst>
          </p:cNvPr>
          <p:cNvSpPr>
            <a:spLocks noGrp="1"/>
          </p:cNvSpPr>
          <p:nvPr>
            <p:ph sz="quarter" idx="19"/>
          </p:nvPr>
        </p:nvSpPr>
        <p:spPr/>
        <p:txBody>
          <a:bodyPr/>
          <a:lstStyle/>
          <a:p>
            <a:pPr marL="342900" indent="-342900" fontAlgn="base">
              <a:spcAft>
                <a:spcPct val="0"/>
              </a:spcAft>
              <a:buClr>
                <a:schemeClr val="accent1"/>
              </a:buClr>
              <a:buFont typeface="Wingdings" panose="05000000000000000000" pitchFamily="2" charset="2"/>
              <a:buChar char="§"/>
            </a:pPr>
            <a:r>
              <a:rPr lang="en-US" sz="2400" dirty="0" err="1"/>
              <a:t>Sicherung</a:t>
            </a:r>
            <a:r>
              <a:rPr lang="en-US" sz="2400" dirty="0"/>
              <a:t> der </a:t>
            </a:r>
            <a:r>
              <a:rPr lang="en-US" sz="2400" dirty="0" err="1"/>
              <a:t>Antriebe</a:t>
            </a:r>
            <a:r>
              <a:rPr lang="en-US" sz="2400" dirty="0"/>
              <a:t> </a:t>
            </a:r>
            <a:r>
              <a:rPr lang="en-US" sz="2400" dirty="0" err="1"/>
              <a:t>gegen</a:t>
            </a:r>
            <a:r>
              <a:rPr lang="en-US" sz="2400" dirty="0"/>
              <a:t> </a:t>
            </a:r>
            <a:r>
              <a:rPr lang="en-US" sz="2400" dirty="0" err="1"/>
              <a:t>unbeabsichtigtes</a:t>
            </a:r>
            <a:r>
              <a:rPr lang="en-US" sz="2400" dirty="0"/>
              <a:t> </a:t>
            </a:r>
            <a:r>
              <a:rPr lang="en-US" sz="2400" dirty="0" err="1"/>
              <a:t>Anlaufen</a:t>
            </a:r>
            <a:endParaRPr lang="en-US" sz="2400" dirty="0"/>
          </a:p>
          <a:p>
            <a:pPr marL="342900" indent="-342900" fontAlgn="base">
              <a:spcAft>
                <a:spcPct val="0"/>
              </a:spcAft>
              <a:buClr>
                <a:schemeClr val="accent1"/>
              </a:buClr>
              <a:buFont typeface="Wingdings" panose="05000000000000000000" pitchFamily="2" charset="2"/>
              <a:buChar char="§"/>
            </a:pPr>
            <a:r>
              <a:rPr lang="en-US" sz="2400" dirty="0" err="1"/>
              <a:t>Einsatz</a:t>
            </a:r>
            <a:r>
              <a:rPr lang="en-US" sz="2400" dirty="0"/>
              <a:t> von </a:t>
            </a:r>
            <a:r>
              <a:rPr lang="en-US" sz="2400" dirty="0" err="1"/>
              <a:t>geeigneten</a:t>
            </a:r>
            <a:r>
              <a:rPr lang="en-US" sz="2400" dirty="0"/>
              <a:t> </a:t>
            </a:r>
            <a:r>
              <a:rPr lang="en-US" sz="2400" dirty="0" err="1"/>
              <a:t>Transportbehältern</a:t>
            </a:r>
            <a:r>
              <a:rPr lang="en-US" sz="2400" dirty="0"/>
              <a:t> und -</a:t>
            </a:r>
            <a:r>
              <a:rPr lang="en-US" sz="2400" dirty="0" err="1"/>
              <a:t>einrichtungen</a:t>
            </a:r>
            <a:endParaRPr lang="en-US" sz="2400" dirty="0"/>
          </a:p>
          <a:p>
            <a:pPr marL="342900" indent="-342900" fontAlgn="base">
              <a:spcAft>
                <a:spcPct val="0"/>
              </a:spcAft>
              <a:buClr>
                <a:schemeClr val="accent1"/>
              </a:buClr>
              <a:buFont typeface="Wingdings" panose="05000000000000000000" pitchFamily="2" charset="2"/>
              <a:buChar char="§"/>
            </a:pPr>
            <a:r>
              <a:rPr lang="en-US" sz="2400" dirty="0" err="1"/>
              <a:t>Stehen</a:t>
            </a:r>
            <a:r>
              <a:rPr lang="en-US" sz="2400" dirty="0"/>
              <a:t> </a:t>
            </a:r>
            <a:r>
              <a:rPr lang="en-US" sz="2400" dirty="0" err="1"/>
              <a:t>unter</a:t>
            </a:r>
            <a:r>
              <a:rPr lang="en-US" sz="2400" dirty="0"/>
              <a:t> </a:t>
            </a:r>
            <a:r>
              <a:rPr lang="en-US" sz="2400" dirty="0" err="1"/>
              <a:t>schwebenden</a:t>
            </a:r>
            <a:r>
              <a:rPr lang="en-US" sz="2400" dirty="0"/>
              <a:t> </a:t>
            </a:r>
            <a:r>
              <a:rPr lang="en-US" sz="2400" dirty="0" err="1"/>
              <a:t>Lasten</a:t>
            </a:r>
            <a:r>
              <a:rPr lang="en-US" sz="2400" dirty="0"/>
              <a:t> </a:t>
            </a:r>
            <a:r>
              <a:rPr lang="en-US" sz="2400" dirty="0" err="1"/>
              <a:t>vermeiden</a:t>
            </a:r>
            <a:endParaRPr lang="en-US" sz="2400" dirty="0"/>
          </a:p>
          <a:p>
            <a:pPr marL="342900" indent="-342900" fontAlgn="base">
              <a:spcAft>
                <a:spcPct val="0"/>
              </a:spcAft>
              <a:buClr>
                <a:schemeClr val="accent1"/>
              </a:buClr>
              <a:buFont typeface="Wingdings" panose="05000000000000000000" pitchFamily="2" charset="2"/>
              <a:buChar char="§"/>
            </a:pPr>
            <a:r>
              <a:rPr lang="de-DE" sz="2400" dirty="0"/>
              <a:t>Durchführung von Strahl-/Spritzarbeiten ohne Gefährdung anderer</a:t>
            </a:r>
            <a:endParaRPr lang="de-DE" dirty="0"/>
          </a:p>
        </p:txBody>
      </p:sp>
      <p:sp>
        <p:nvSpPr>
          <p:cNvPr id="4" name="Fußzeilenplatzhalter 3">
            <a:extLst>
              <a:ext uri="{FF2B5EF4-FFF2-40B4-BE49-F238E27FC236}">
                <a16:creationId xmlns:a16="http://schemas.microsoft.com/office/drawing/2014/main" id="{2484CEA9-D199-685A-39F8-8EA1A3213D9F}"/>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09E65724-21FE-30B0-61ED-0EE7E58E7C80}"/>
              </a:ext>
            </a:extLst>
          </p:cNvPr>
          <p:cNvSpPr>
            <a:spLocks noGrp="1"/>
          </p:cNvSpPr>
          <p:nvPr>
            <p:ph type="sldNum" sz="quarter" idx="21"/>
          </p:nvPr>
        </p:nvSpPr>
        <p:spPr/>
        <p:txBody>
          <a:bodyPr/>
          <a:lstStyle/>
          <a:p>
            <a:fld id="{521AE3AC-DDCA-45D4-9B2A-A2DBEA872607}" type="slidenum">
              <a:rPr lang="de-DE" smtClean="0"/>
              <a:pPr/>
              <a:t>12</a:t>
            </a:fld>
            <a:endParaRPr lang="de-DE" dirty="0"/>
          </a:p>
        </p:txBody>
      </p:sp>
      <p:sp>
        <p:nvSpPr>
          <p:cNvPr id="3" name="Textplatzhalter 2">
            <a:extLst>
              <a:ext uri="{FF2B5EF4-FFF2-40B4-BE49-F238E27FC236}">
                <a16:creationId xmlns:a16="http://schemas.microsoft.com/office/drawing/2014/main" id="{234EAED6-CB8C-444A-7489-D2E433F794F0}"/>
              </a:ext>
            </a:extLst>
          </p:cNvPr>
          <p:cNvSpPr>
            <a:spLocks noGrp="1"/>
          </p:cNvSpPr>
          <p:nvPr>
            <p:ph type="body" sz="quarter" idx="18"/>
          </p:nvPr>
        </p:nvSpPr>
        <p:spPr/>
        <p:txBody>
          <a:bodyPr/>
          <a:lstStyle/>
          <a:p>
            <a:endParaRPr lang="de-DE"/>
          </a:p>
        </p:txBody>
      </p:sp>
      <p:pic>
        <p:nvPicPr>
          <p:cNvPr id="8" name="Bild 5">
            <a:extLst>
              <a:ext uri="{FF2B5EF4-FFF2-40B4-BE49-F238E27FC236}">
                <a16:creationId xmlns:a16="http://schemas.microsoft.com/office/drawing/2014/main" id="{6EAE190C-D565-FB1B-E614-ECC747D86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7001" y="3643511"/>
            <a:ext cx="3995936" cy="2501622"/>
          </a:xfrm>
          <a:prstGeom prst="rect">
            <a:avLst/>
          </a:prstGeom>
        </p:spPr>
      </p:pic>
    </p:spTree>
    <p:extLst>
      <p:ext uri="{BB962C8B-B14F-4D97-AF65-F5344CB8AC3E}">
        <p14:creationId xmlns:p14="http://schemas.microsoft.com/office/powerpoint/2010/main" val="177134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8E0FCBA-9735-76C9-E95A-73D299822490}"/>
              </a:ext>
            </a:extLst>
          </p:cNvPr>
          <p:cNvSpPr>
            <a:spLocks noGrp="1"/>
          </p:cNvSpPr>
          <p:nvPr>
            <p:ph type="title"/>
          </p:nvPr>
        </p:nvSpPr>
        <p:spPr/>
        <p:txBody>
          <a:bodyPr/>
          <a:lstStyle/>
          <a:p>
            <a:r>
              <a:rPr lang="de-DE" dirty="0"/>
              <a:t>Schutzmaßnahmen gegen elektrischen Strom</a:t>
            </a:r>
          </a:p>
        </p:txBody>
      </p:sp>
      <p:sp>
        <p:nvSpPr>
          <p:cNvPr id="2" name="Inhaltsplatzhalter 1">
            <a:extLst>
              <a:ext uri="{FF2B5EF4-FFF2-40B4-BE49-F238E27FC236}">
                <a16:creationId xmlns:a16="http://schemas.microsoft.com/office/drawing/2014/main" id="{A70F34FC-8FE4-1E9B-8850-AADAAD8DC0B9}"/>
              </a:ext>
            </a:extLst>
          </p:cNvPr>
          <p:cNvSpPr>
            <a:spLocks noGrp="1"/>
          </p:cNvSpPr>
          <p:nvPr>
            <p:ph sz="quarter" idx="19"/>
          </p:nvPr>
        </p:nvSpPr>
        <p:spPr/>
        <p:txBody>
          <a:bodyPr/>
          <a:lstStyle/>
          <a:p>
            <a:pPr marL="342900" indent="-342900" fontAlgn="base">
              <a:spcAft>
                <a:spcPct val="0"/>
              </a:spcAft>
              <a:buClr>
                <a:schemeClr val="accent1"/>
              </a:buClr>
              <a:buFont typeface="Wingdings" panose="05000000000000000000" pitchFamily="2" charset="2"/>
              <a:buChar char="§"/>
            </a:pPr>
            <a:r>
              <a:rPr lang="en-US" sz="2400" dirty="0" err="1"/>
              <a:t>elektrische</a:t>
            </a:r>
            <a:r>
              <a:rPr lang="en-US" sz="2400" dirty="0"/>
              <a:t> </a:t>
            </a:r>
            <a:r>
              <a:rPr lang="en-US" sz="2400" dirty="0" err="1"/>
              <a:t>Betriebsmittel</a:t>
            </a:r>
            <a:r>
              <a:rPr lang="en-US" sz="2400" dirty="0"/>
              <a:t> </a:t>
            </a:r>
            <a:r>
              <a:rPr lang="en-US" sz="2400" dirty="0" err="1"/>
              <a:t>abschalten</a:t>
            </a:r>
            <a:r>
              <a:rPr lang="en-US" sz="2400" dirty="0"/>
              <a:t> und </a:t>
            </a:r>
            <a:r>
              <a:rPr lang="en-US" sz="2400" dirty="0" err="1"/>
              <a:t>FREISCHALTEN</a:t>
            </a:r>
            <a:r>
              <a:rPr lang="en-US" sz="2400" dirty="0"/>
              <a:t> und </a:t>
            </a:r>
            <a:r>
              <a:rPr lang="en-US" sz="2400" dirty="0" err="1"/>
              <a:t>gegen</a:t>
            </a:r>
            <a:r>
              <a:rPr lang="en-US" sz="2400" dirty="0"/>
              <a:t> </a:t>
            </a:r>
            <a:r>
              <a:rPr lang="en-US" sz="2400" dirty="0" err="1"/>
              <a:t>WIEDEREINSCHALTEN</a:t>
            </a:r>
            <a:r>
              <a:rPr lang="en-US" sz="2400" dirty="0"/>
              <a:t> </a:t>
            </a:r>
            <a:r>
              <a:rPr lang="en-US" sz="2400" dirty="0" err="1"/>
              <a:t>sichern</a:t>
            </a:r>
            <a:endParaRPr lang="en-US" sz="2400" dirty="0"/>
          </a:p>
          <a:p>
            <a:pPr marL="342900" indent="-342900" fontAlgn="base">
              <a:spcAft>
                <a:spcPct val="0"/>
              </a:spcAft>
              <a:buClr>
                <a:schemeClr val="accent1"/>
              </a:buClr>
              <a:buFont typeface="Wingdings" panose="05000000000000000000" pitchFamily="2" charset="2"/>
              <a:buChar char="§"/>
            </a:pPr>
            <a:r>
              <a:rPr lang="de-DE" sz="2400" dirty="0"/>
              <a:t>Geräte müssen auf ihre Funktionsfähigkeit geprüft sein</a:t>
            </a:r>
          </a:p>
          <a:p>
            <a:pPr marL="342900" indent="-342900" fontAlgn="base">
              <a:spcAft>
                <a:spcPct val="0"/>
              </a:spcAft>
              <a:buClr>
                <a:schemeClr val="accent1"/>
              </a:buClr>
              <a:buFont typeface="Wingdings" panose="05000000000000000000" pitchFamily="2" charset="2"/>
              <a:buChar char="§"/>
            </a:pPr>
            <a:r>
              <a:rPr lang="de-DE" sz="2400" dirty="0"/>
              <a:t>Ausschließlich Betriebsmittel mit Schutzkleinspannung oder Schutztrennung bzw. </a:t>
            </a:r>
            <a:r>
              <a:rPr lang="de-DE" sz="2400" dirty="0" err="1"/>
              <a:t>FI</a:t>
            </a:r>
            <a:r>
              <a:rPr lang="de-DE" sz="2400" dirty="0"/>
              <a:t>-Schalter verwenden</a:t>
            </a:r>
          </a:p>
          <a:p>
            <a:pPr marL="342900" indent="-342900" fontAlgn="base">
              <a:spcAft>
                <a:spcPct val="0"/>
              </a:spcAft>
              <a:buClr>
                <a:schemeClr val="accent1"/>
              </a:buClr>
              <a:buFont typeface="Wingdings" panose="05000000000000000000" pitchFamily="2" charset="2"/>
              <a:buChar char="§"/>
            </a:pPr>
            <a:r>
              <a:rPr lang="de-DE" sz="2400" dirty="0"/>
              <a:t>Ortsveränderliche Stromquellen außerhalb des Behälters aufstellen </a:t>
            </a:r>
          </a:p>
          <a:p>
            <a:endParaRPr lang="de-DE" dirty="0"/>
          </a:p>
        </p:txBody>
      </p:sp>
      <p:sp>
        <p:nvSpPr>
          <p:cNvPr id="4" name="Fußzeilenplatzhalter 3">
            <a:extLst>
              <a:ext uri="{FF2B5EF4-FFF2-40B4-BE49-F238E27FC236}">
                <a16:creationId xmlns:a16="http://schemas.microsoft.com/office/drawing/2014/main" id="{BE810369-CC6A-0E52-9BC6-DB8B75277C90}"/>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FCA97B6B-0E57-7749-6A91-03BBA64519A3}"/>
              </a:ext>
            </a:extLst>
          </p:cNvPr>
          <p:cNvSpPr>
            <a:spLocks noGrp="1"/>
          </p:cNvSpPr>
          <p:nvPr>
            <p:ph type="sldNum" sz="quarter" idx="21"/>
          </p:nvPr>
        </p:nvSpPr>
        <p:spPr/>
        <p:txBody>
          <a:bodyPr/>
          <a:lstStyle/>
          <a:p>
            <a:fld id="{521AE3AC-DDCA-45D4-9B2A-A2DBEA872607}" type="slidenum">
              <a:rPr lang="de-DE" smtClean="0"/>
              <a:pPr/>
              <a:t>13</a:t>
            </a:fld>
            <a:endParaRPr lang="de-DE" dirty="0"/>
          </a:p>
        </p:txBody>
      </p:sp>
      <p:sp>
        <p:nvSpPr>
          <p:cNvPr id="3" name="Textplatzhalter 2">
            <a:extLst>
              <a:ext uri="{FF2B5EF4-FFF2-40B4-BE49-F238E27FC236}">
                <a16:creationId xmlns:a16="http://schemas.microsoft.com/office/drawing/2014/main" id="{48F5C0EF-6FEB-C369-1D76-D15B6525835B}"/>
              </a:ext>
            </a:extLst>
          </p:cNvPr>
          <p:cNvSpPr>
            <a:spLocks noGrp="1"/>
          </p:cNvSpPr>
          <p:nvPr>
            <p:ph type="body" sz="quarter" idx="18"/>
          </p:nvPr>
        </p:nvSpPr>
        <p:spPr/>
        <p:txBody>
          <a:bodyPr/>
          <a:lstStyle/>
          <a:p>
            <a:endParaRPr lang="de-DE"/>
          </a:p>
        </p:txBody>
      </p:sp>
      <p:pic>
        <p:nvPicPr>
          <p:cNvPr id="8" name="Bild 5">
            <a:extLst>
              <a:ext uri="{FF2B5EF4-FFF2-40B4-BE49-F238E27FC236}">
                <a16:creationId xmlns:a16="http://schemas.microsoft.com/office/drawing/2014/main" id="{90F6DB47-95D7-56B8-89BD-0AF0F21192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5886" y="4010512"/>
            <a:ext cx="2653556" cy="2309649"/>
          </a:xfrm>
          <a:prstGeom prst="rect">
            <a:avLst/>
          </a:prstGeom>
        </p:spPr>
      </p:pic>
    </p:spTree>
    <p:extLst>
      <p:ext uri="{BB962C8B-B14F-4D97-AF65-F5344CB8AC3E}">
        <p14:creationId xmlns:p14="http://schemas.microsoft.com/office/powerpoint/2010/main" val="91502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64F9C38-3063-F33F-C6C9-BCA2741F8E4B}"/>
              </a:ext>
            </a:extLst>
          </p:cNvPr>
          <p:cNvSpPr>
            <a:spLocks noGrp="1"/>
          </p:cNvSpPr>
          <p:nvPr>
            <p:ph type="title"/>
          </p:nvPr>
        </p:nvSpPr>
        <p:spPr/>
        <p:txBody>
          <a:bodyPr/>
          <a:lstStyle/>
          <a:p>
            <a:r>
              <a:rPr lang="de-DE" dirty="0"/>
              <a:t>Schutzmaßnahmen bei unzureichenden Rettungsmaßnahmen</a:t>
            </a:r>
          </a:p>
        </p:txBody>
      </p:sp>
      <p:sp>
        <p:nvSpPr>
          <p:cNvPr id="2" name="Inhaltsplatzhalter 1">
            <a:extLst>
              <a:ext uri="{FF2B5EF4-FFF2-40B4-BE49-F238E27FC236}">
                <a16:creationId xmlns:a16="http://schemas.microsoft.com/office/drawing/2014/main" id="{E4AB8256-9690-EEF8-65FE-112F9E102577}"/>
              </a:ext>
            </a:extLst>
          </p:cNvPr>
          <p:cNvSpPr>
            <a:spLocks noGrp="1"/>
          </p:cNvSpPr>
          <p:nvPr>
            <p:ph sz="quarter" idx="19"/>
          </p:nvPr>
        </p:nvSpPr>
        <p:spPr>
          <a:xfrm>
            <a:off x="527051" y="1601093"/>
            <a:ext cx="7106042" cy="4495434"/>
          </a:xfrm>
        </p:spPr>
        <p:txBody>
          <a:bodyPr/>
          <a:lstStyle/>
          <a:p>
            <a:pPr marL="342900" indent="-342900" fontAlgn="base">
              <a:spcAft>
                <a:spcPct val="0"/>
              </a:spcAft>
              <a:buClr>
                <a:schemeClr val="accent1"/>
              </a:buClr>
              <a:buFont typeface="Wingdings" panose="05000000000000000000" pitchFamily="2" charset="2"/>
              <a:buChar char="§"/>
            </a:pPr>
            <a:r>
              <a:rPr lang="de-DE" sz="2000" dirty="0"/>
              <a:t>Bereitstellung der passenden Geräte / Transportmittel für die Rettung</a:t>
            </a:r>
          </a:p>
          <a:p>
            <a:pPr marL="342900" indent="-342900" fontAlgn="base">
              <a:spcAft>
                <a:spcPct val="0"/>
              </a:spcAft>
              <a:buClr>
                <a:schemeClr val="accent1"/>
              </a:buClr>
              <a:buFont typeface="Wingdings" panose="05000000000000000000" pitchFamily="2" charset="2"/>
              <a:buChar char="§"/>
            </a:pPr>
            <a:r>
              <a:rPr lang="de-DE" sz="2000" dirty="0"/>
              <a:t>Erstellung der Betriebsanweisung zur Nutzung der PSA</a:t>
            </a:r>
          </a:p>
          <a:p>
            <a:pPr marL="342900" indent="-342900" fontAlgn="base">
              <a:spcAft>
                <a:spcPct val="0"/>
              </a:spcAft>
              <a:buClr>
                <a:schemeClr val="accent1"/>
              </a:buClr>
              <a:buFont typeface="Wingdings" panose="05000000000000000000" pitchFamily="2" charset="2"/>
              <a:buChar char="§"/>
            </a:pPr>
            <a:r>
              <a:rPr lang="de-DE" sz="2000" dirty="0"/>
              <a:t>Während der gesamten Arbeit den Rettungsgurt anlegen </a:t>
            </a:r>
          </a:p>
          <a:p>
            <a:pPr marL="342900" indent="-342900" fontAlgn="base">
              <a:spcAft>
                <a:spcPct val="0"/>
              </a:spcAft>
              <a:buClr>
                <a:schemeClr val="accent1"/>
              </a:buClr>
              <a:buFont typeface="Wingdings" panose="05000000000000000000" pitchFamily="2" charset="2"/>
              <a:buChar char="§"/>
            </a:pPr>
            <a:r>
              <a:rPr lang="de-DE" sz="2000" dirty="0"/>
              <a:t>Freihalten von Rettungswegen und Zugängen </a:t>
            </a:r>
          </a:p>
          <a:p>
            <a:pPr marL="342900" indent="-342900" fontAlgn="base">
              <a:spcAft>
                <a:spcPct val="0"/>
              </a:spcAft>
              <a:buClr>
                <a:schemeClr val="accent1"/>
              </a:buClr>
              <a:buFont typeface="Wingdings" panose="05000000000000000000" pitchFamily="2" charset="2"/>
              <a:buChar char="§"/>
            </a:pPr>
            <a:r>
              <a:rPr lang="de-DE" sz="2000" dirty="0"/>
              <a:t>Rettungs- und Alarmplan erstellen</a:t>
            </a:r>
          </a:p>
          <a:p>
            <a:pPr marL="342900" indent="-342900" fontAlgn="base">
              <a:spcAft>
                <a:spcPct val="0"/>
              </a:spcAft>
              <a:buClr>
                <a:schemeClr val="accent1"/>
              </a:buClr>
              <a:buFont typeface="Wingdings" panose="05000000000000000000" pitchFamily="2" charset="2"/>
              <a:buChar char="§"/>
            </a:pPr>
            <a:r>
              <a:rPr lang="de-DE" sz="2000" dirty="0"/>
              <a:t>Feuerlöschmittel bereitstellen</a:t>
            </a:r>
          </a:p>
          <a:p>
            <a:pPr marL="342900" indent="-342900" fontAlgn="base">
              <a:spcAft>
                <a:spcPct val="0"/>
              </a:spcAft>
              <a:buClr>
                <a:schemeClr val="accent1"/>
              </a:buClr>
              <a:buFont typeface="Wingdings" panose="05000000000000000000" pitchFamily="2" charset="2"/>
              <a:buChar char="§"/>
            </a:pPr>
            <a:r>
              <a:rPr lang="de-DE" sz="2000" dirty="0"/>
              <a:t>Unterweisung der Rettungsmaßnahmen (besonders wichtig bei Beteiligung mehrerer Unternehmen) </a:t>
            </a:r>
          </a:p>
          <a:p>
            <a:pPr marL="342900" indent="-342900" fontAlgn="base">
              <a:spcAft>
                <a:spcPct val="0"/>
              </a:spcAft>
              <a:buClr>
                <a:schemeClr val="accent1"/>
              </a:buClr>
              <a:buFont typeface="Wingdings" panose="05000000000000000000" pitchFamily="2" charset="2"/>
              <a:buChar char="§"/>
            </a:pPr>
            <a:r>
              <a:rPr lang="de-DE" sz="2000" dirty="0"/>
              <a:t>Ausreichend Ersthelfer vor Ort bestimmen </a:t>
            </a:r>
          </a:p>
          <a:p>
            <a:pPr marL="342900" indent="-342900" fontAlgn="base">
              <a:spcAft>
                <a:spcPct val="0"/>
              </a:spcAft>
              <a:buClr>
                <a:schemeClr val="accent1"/>
              </a:buClr>
              <a:buFont typeface="Wingdings" panose="05000000000000000000" pitchFamily="2" charset="2"/>
              <a:buChar char="§"/>
            </a:pPr>
            <a:r>
              <a:rPr lang="de-DE" sz="2000" dirty="0"/>
              <a:t>ggf. Sicherungsposten einteilen</a:t>
            </a:r>
          </a:p>
        </p:txBody>
      </p:sp>
      <p:sp>
        <p:nvSpPr>
          <p:cNvPr id="4" name="Fußzeilenplatzhalter 3">
            <a:extLst>
              <a:ext uri="{FF2B5EF4-FFF2-40B4-BE49-F238E27FC236}">
                <a16:creationId xmlns:a16="http://schemas.microsoft.com/office/drawing/2014/main" id="{B404E72F-FA1A-2043-8F09-7E4F1716A1CF}"/>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8A3EBE24-AC09-698A-6FEF-B63DED604837}"/>
              </a:ext>
            </a:extLst>
          </p:cNvPr>
          <p:cNvSpPr>
            <a:spLocks noGrp="1"/>
          </p:cNvSpPr>
          <p:nvPr>
            <p:ph type="sldNum" sz="quarter" idx="21"/>
          </p:nvPr>
        </p:nvSpPr>
        <p:spPr/>
        <p:txBody>
          <a:bodyPr/>
          <a:lstStyle/>
          <a:p>
            <a:fld id="{521AE3AC-DDCA-45D4-9B2A-A2DBEA872607}" type="slidenum">
              <a:rPr lang="de-DE" smtClean="0"/>
              <a:pPr/>
              <a:t>14</a:t>
            </a:fld>
            <a:endParaRPr lang="de-DE" dirty="0"/>
          </a:p>
        </p:txBody>
      </p:sp>
      <p:sp>
        <p:nvSpPr>
          <p:cNvPr id="3" name="Textplatzhalter 2">
            <a:extLst>
              <a:ext uri="{FF2B5EF4-FFF2-40B4-BE49-F238E27FC236}">
                <a16:creationId xmlns:a16="http://schemas.microsoft.com/office/drawing/2014/main" id="{48F51B5B-98D2-FD00-889C-F3EF7CF00A91}"/>
              </a:ext>
            </a:extLst>
          </p:cNvPr>
          <p:cNvSpPr>
            <a:spLocks noGrp="1"/>
          </p:cNvSpPr>
          <p:nvPr>
            <p:ph type="body" sz="quarter" idx="18"/>
          </p:nvPr>
        </p:nvSpPr>
        <p:spPr/>
        <p:txBody>
          <a:bodyPr/>
          <a:lstStyle/>
          <a:p>
            <a:endParaRPr lang="de-DE"/>
          </a:p>
        </p:txBody>
      </p:sp>
      <p:pic>
        <p:nvPicPr>
          <p:cNvPr id="8" name="Bild 5">
            <a:extLst>
              <a:ext uri="{FF2B5EF4-FFF2-40B4-BE49-F238E27FC236}">
                <a16:creationId xmlns:a16="http://schemas.microsoft.com/office/drawing/2014/main" id="{222EE5E1-5A89-0FD5-515D-DE8C5302C3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3093" y="1843284"/>
            <a:ext cx="2506403" cy="2506403"/>
          </a:xfrm>
          <a:prstGeom prst="rect">
            <a:avLst/>
          </a:prstGeom>
        </p:spPr>
      </p:pic>
    </p:spTree>
    <p:extLst>
      <p:ext uri="{BB962C8B-B14F-4D97-AF65-F5344CB8AC3E}">
        <p14:creationId xmlns:p14="http://schemas.microsoft.com/office/powerpoint/2010/main" val="16645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24A061-8CFB-1ACB-4576-8A52646F29AF}"/>
              </a:ext>
            </a:extLst>
          </p:cNvPr>
          <p:cNvSpPr>
            <a:spLocks noGrp="1"/>
          </p:cNvSpPr>
          <p:nvPr>
            <p:ph type="title"/>
          </p:nvPr>
        </p:nvSpPr>
        <p:spPr/>
        <p:txBody>
          <a:bodyPr/>
          <a:lstStyle/>
          <a:p>
            <a:r>
              <a:rPr lang="de-DE" dirty="0"/>
              <a:t>Rettung aus engen Räumen</a:t>
            </a:r>
          </a:p>
        </p:txBody>
      </p:sp>
      <p:sp>
        <p:nvSpPr>
          <p:cNvPr id="3" name="Inhaltsplatzhalter 2">
            <a:extLst>
              <a:ext uri="{FF2B5EF4-FFF2-40B4-BE49-F238E27FC236}">
                <a16:creationId xmlns:a16="http://schemas.microsoft.com/office/drawing/2014/main" id="{867D52BB-A234-E0B0-A6EF-989CE683E37B}"/>
              </a:ext>
            </a:extLst>
          </p:cNvPr>
          <p:cNvSpPr>
            <a:spLocks noGrp="1"/>
          </p:cNvSpPr>
          <p:nvPr>
            <p:ph sz="quarter" idx="19"/>
          </p:nvPr>
        </p:nvSpPr>
        <p:spPr/>
        <p:txBody>
          <a:bodyPr/>
          <a:lstStyle/>
          <a:p>
            <a:pPr marL="342900" indent="-342900" fontAlgn="base">
              <a:spcAft>
                <a:spcPct val="0"/>
              </a:spcAft>
              <a:buClr>
                <a:schemeClr val="accent1"/>
              </a:buClr>
              <a:buFont typeface="Wingdings" panose="05000000000000000000" pitchFamily="2" charset="2"/>
              <a:buChar char="§"/>
            </a:pPr>
            <a:r>
              <a:rPr lang="de-DE" sz="2400" dirty="0"/>
              <a:t>Rettungsmaßnahmen in Behältern erfordern zusätzliche Schritte und Aktionen aufgrund von abweichenden Rahmenbedingungen, die meistens mehr Zeit beanspruchen sowie einen höheren Verletzungsfaktor beinhalten im Vergleich zu Rettungsmaßnahmen unter regulären Bedingungen.</a:t>
            </a:r>
          </a:p>
          <a:p>
            <a:pPr marL="342900" indent="-342900" fontAlgn="base">
              <a:spcAft>
                <a:spcPct val="0"/>
              </a:spcAft>
              <a:buClr>
                <a:schemeClr val="accent1"/>
              </a:buClr>
              <a:buFont typeface="Wingdings" panose="05000000000000000000" pitchFamily="2" charset="2"/>
              <a:buChar char="§"/>
            </a:pPr>
            <a:r>
              <a:rPr lang="de-DE" sz="2400" dirty="0"/>
              <a:t>Diese Handlungen müssen gegebenenfalls getrennt von der bestehenden Höhensicherung durchgeführt und vorbereitet werden. </a:t>
            </a:r>
          </a:p>
          <a:p>
            <a:pPr marL="342900" indent="-342900" fontAlgn="base">
              <a:spcAft>
                <a:spcPct val="0"/>
              </a:spcAft>
              <a:buClr>
                <a:schemeClr val="accent1"/>
              </a:buClr>
              <a:buFont typeface="Wingdings" panose="05000000000000000000" pitchFamily="2" charset="2"/>
              <a:buChar char="§"/>
            </a:pPr>
            <a:r>
              <a:rPr lang="de-DE" sz="2400" dirty="0"/>
              <a:t>Bereitstellung vom Erste-Hilfe-Material</a:t>
            </a:r>
          </a:p>
          <a:p>
            <a:pPr marL="342900" indent="-342900" fontAlgn="base">
              <a:spcAft>
                <a:spcPct val="0"/>
              </a:spcAft>
              <a:buClr>
                <a:schemeClr val="accent1"/>
              </a:buClr>
              <a:buFont typeface="Wingdings" panose="05000000000000000000" pitchFamily="2" charset="2"/>
              <a:buChar char="§"/>
            </a:pPr>
            <a:r>
              <a:rPr lang="de-DE" sz="2400" dirty="0"/>
              <a:t>Spezielle Rettungstragen sollten </a:t>
            </a:r>
            <a:r>
              <a:rPr lang="de-DE" sz="2400" dirty="0" err="1"/>
              <a:t>verfügbar</a:t>
            </a:r>
            <a:r>
              <a:rPr lang="de-DE" sz="2400" dirty="0"/>
              <a:t> sein. </a:t>
            </a:r>
          </a:p>
          <a:p>
            <a:pPr marL="342900" indent="-342900" fontAlgn="base">
              <a:spcAft>
                <a:spcPct val="0"/>
              </a:spcAft>
              <a:buClr>
                <a:schemeClr val="accent1"/>
              </a:buClr>
              <a:buFont typeface="Wingdings" panose="05000000000000000000" pitchFamily="2" charset="2"/>
              <a:buChar char="§"/>
            </a:pPr>
            <a:r>
              <a:rPr lang="de-DE" sz="2400" dirty="0"/>
              <a:t>Falls  eine Rettung in die Höhe durchgeführt werden muss, nutzen Sie ein Höhensicherungsgerät inklusive Rettungswinde.</a:t>
            </a:r>
            <a:endParaRPr lang="de-DE" dirty="0"/>
          </a:p>
        </p:txBody>
      </p:sp>
      <p:sp>
        <p:nvSpPr>
          <p:cNvPr id="4" name="Fußzeilenplatzhalter 3">
            <a:extLst>
              <a:ext uri="{FF2B5EF4-FFF2-40B4-BE49-F238E27FC236}">
                <a16:creationId xmlns:a16="http://schemas.microsoft.com/office/drawing/2014/main" id="{36E6FBB4-96C5-C5C3-1A79-BEB9D7E513C2}"/>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7F5AADC4-9FF7-D3A5-C136-6F99CAD30CB1}"/>
              </a:ext>
            </a:extLst>
          </p:cNvPr>
          <p:cNvSpPr>
            <a:spLocks noGrp="1"/>
          </p:cNvSpPr>
          <p:nvPr>
            <p:ph type="sldNum" sz="quarter" idx="21"/>
          </p:nvPr>
        </p:nvSpPr>
        <p:spPr/>
        <p:txBody>
          <a:bodyPr/>
          <a:lstStyle/>
          <a:p>
            <a:fld id="{521AE3AC-DDCA-45D4-9B2A-A2DBEA872607}" type="slidenum">
              <a:rPr lang="de-DE" smtClean="0"/>
              <a:pPr/>
              <a:t>15</a:t>
            </a:fld>
            <a:endParaRPr lang="de-DE" dirty="0"/>
          </a:p>
        </p:txBody>
      </p:sp>
      <p:sp>
        <p:nvSpPr>
          <p:cNvPr id="7" name="Textplatzhalter 6">
            <a:extLst>
              <a:ext uri="{FF2B5EF4-FFF2-40B4-BE49-F238E27FC236}">
                <a16:creationId xmlns:a16="http://schemas.microsoft.com/office/drawing/2014/main" id="{56B47465-CBD9-58FA-E3BC-B2CE42DE0AAE}"/>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99864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DD3CC-CCAC-3E2F-1886-74717A19DAD7}"/>
              </a:ext>
            </a:extLst>
          </p:cNvPr>
          <p:cNvSpPr>
            <a:spLocks noGrp="1"/>
          </p:cNvSpPr>
          <p:nvPr>
            <p:ph type="title"/>
          </p:nvPr>
        </p:nvSpPr>
        <p:spPr/>
        <p:txBody>
          <a:bodyPr/>
          <a:lstStyle/>
          <a:p>
            <a:r>
              <a:rPr lang="de-DE" dirty="0"/>
              <a:t>Notfallmaßnahmen bei Bewusstseinsverlust oder lebensgefährlichen Verletzungen</a:t>
            </a:r>
          </a:p>
        </p:txBody>
      </p:sp>
      <p:sp>
        <p:nvSpPr>
          <p:cNvPr id="3" name="Inhaltsplatzhalter 2">
            <a:extLst>
              <a:ext uri="{FF2B5EF4-FFF2-40B4-BE49-F238E27FC236}">
                <a16:creationId xmlns:a16="http://schemas.microsoft.com/office/drawing/2014/main" id="{C7A2FF72-BAF5-D9F4-867A-30ACD77E7CA9}"/>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t>Am wichtigsten ist es, dass in diesem Fall die schnellstmögliche Rettung des Verunfallten gewährleistet wird. </a:t>
            </a:r>
          </a:p>
          <a:p>
            <a:pPr marL="342900" indent="-342900">
              <a:buClr>
                <a:schemeClr val="accent1"/>
              </a:buClr>
              <a:buFont typeface="Wingdings" panose="05000000000000000000" pitchFamily="2" charset="2"/>
              <a:buChar char="§"/>
            </a:pPr>
            <a:r>
              <a:rPr lang="de-DE" sz="2400" dirty="0"/>
              <a:t>Wenn Lebensgefahr besteht, sind Techniken anzuwenden, die die Gefahr der Zusatzverletzung minimieren.</a:t>
            </a:r>
            <a:endParaRPr lang="de-DE" sz="2400" dirty="0">
              <a:solidFill>
                <a:srgbClr val="FF0000"/>
              </a:solidFill>
            </a:endParaRPr>
          </a:p>
          <a:p>
            <a:endParaRPr lang="de-DE" dirty="0"/>
          </a:p>
        </p:txBody>
      </p:sp>
      <p:sp>
        <p:nvSpPr>
          <p:cNvPr id="4" name="Fußzeilenplatzhalter 3">
            <a:extLst>
              <a:ext uri="{FF2B5EF4-FFF2-40B4-BE49-F238E27FC236}">
                <a16:creationId xmlns:a16="http://schemas.microsoft.com/office/drawing/2014/main" id="{05FBAE26-12E4-DB8B-CCC3-017E21D5519E}"/>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4D99E56A-32AE-B2E6-6753-3BD11EF5564F}"/>
              </a:ext>
            </a:extLst>
          </p:cNvPr>
          <p:cNvSpPr>
            <a:spLocks noGrp="1"/>
          </p:cNvSpPr>
          <p:nvPr>
            <p:ph type="sldNum" sz="quarter" idx="21"/>
          </p:nvPr>
        </p:nvSpPr>
        <p:spPr/>
        <p:txBody>
          <a:bodyPr/>
          <a:lstStyle/>
          <a:p>
            <a:fld id="{521AE3AC-DDCA-45D4-9B2A-A2DBEA872607}" type="slidenum">
              <a:rPr lang="de-DE" smtClean="0"/>
              <a:pPr/>
              <a:t>16</a:t>
            </a:fld>
            <a:endParaRPr lang="de-DE" dirty="0"/>
          </a:p>
        </p:txBody>
      </p:sp>
    </p:spTree>
    <p:extLst>
      <p:ext uri="{BB962C8B-B14F-4D97-AF65-F5344CB8AC3E}">
        <p14:creationId xmlns:p14="http://schemas.microsoft.com/office/powerpoint/2010/main" val="132373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17</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Ihre Aufmerksamkeit!</a:t>
            </a:r>
          </a:p>
        </p:txBody>
      </p:sp>
      <p:sp>
        <p:nvSpPr>
          <p:cNvPr id="2" name="Textplatzhalter 1">
            <a:extLst>
              <a:ext uri="{FF2B5EF4-FFF2-40B4-BE49-F238E27FC236}">
                <a16:creationId xmlns:a16="http://schemas.microsoft.com/office/drawing/2014/main" id="{37BDDE3F-31BB-AB04-85BE-C2AC5A191048}"/>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8A890B24-10FA-869E-815B-A0A18B8C4B23}"/>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633C3912-AF03-6B9D-E41B-8504827153BF}"/>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029B07BF-5A3F-1235-BA53-B992B37451A6}"/>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EF463DB5-06D4-C5FC-C07B-D401DCDD5E86}"/>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973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18</a:t>
            </a:fld>
            <a:endParaRPr lang="de-DE" dirty="0"/>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1BCC5-EC06-F68D-C99A-597F06DDD2A1}"/>
              </a:ext>
            </a:extLst>
          </p:cNvPr>
          <p:cNvSpPr>
            <a:spLocks noGrp="1"/>
          </p:cNvSpPr>
          <p:nvPr>
            <p:ph type="title"/>
          </p:nvPr>
        </p:nvSpPr>
        <p:spPr/>
        <p:txBody>
          <a:bodyPr/>
          <a:lstStyle/>
          <a:p>
            <a:r>
              <a:rPr lang="de-DE" dirty="0"/>
              <a:t>Definitionen</a:t>
            </a:r>
          </a:p>
        </p:txBody>
      </p:sp>
      <p:sp>
        <p:nvSpPr>
          <p:cNvPr id="3" name="Inhaltsplatzhalter 2">
            <a:extLst>
              <a:ext uri="{FF2B5EF4-FFF2-40B4-BE49-F238E27FC236}">
                <a16:creationId xmlns:a16="http://schemas.microsoft.com/office/drawing/2014/main" id="{50F0B5B4-04B6-8E70-7180-8C69280F17A8}"/>
              </a:ext>
            </a:extLst>
          </p:cNvPr>
          <p:cNvSpPr>
            <a:spLocks noGrp="1"/>
          </p:cNvSpPr>
          <p:nvPr>
            <p:ph sz="quarter" idx="19"/>
          </p:nvPr>
        </p:nvSpPr>
        <p:spPr/>
        <p:txBody>
          <a:bodyPr/>
          <a:lstStyle/>
          <a:p>
            <a:pPr marL="0" indent="0">
              <a:lnSpc>
                <a:spcPct val="110000"/>
              </a:lnSpc>
              <a:buNone/>
            </a:pPr>
            <a:r>
              <a:rPr lang="de-DE" altLang="de-DE" sz="2400" b="1" dirty="0">
                <a:latin typeface="+mj-lt"/>
                <a:ea typeface="Arial" charset="0"/>
                <a:cs typeface="Arial" charset="0"/>
              </a:rPr>
              <a:t>Enge Räume und Behälter</a:t>
            </a:r>
            <a:r>
              <a:rPr lang="de-DE" altLang="de-DE" sz="2400" dirty="0">
                <a:latin typeface="+mj-lt"/>
                <a:ea typeface="Arial" charset="0"/>
                <a:cs typeface="Arial" charset="0"/>
              </a:rPr>
              <a:t>: </a:t>
            </a:r>
          </a:p>
          <a:p>
            <a:pPr marL="342900" indent="-342900">
              <a:buClr>
                <a:schemeClr val="accent1"/>
              </a:buClr>
              <a:buFont typeface="Wingdings" panose="05000000000000000000" pitchFamily="2" charset="2"/>
              <a:buChar char="§"/>
            </a:pPr>
            <a:r>
              <a:rPr lang="de-DE" sz="2400" dirty="0"/>
              <a:t>Bereiche, die von der Umwelt abgeschlossen sind und dadurch nur einen geringen Austausch mit der Umgebungsluft haben.</a:t>
            </a:r>
          </a:p>
          <a:p>
            <a:pPr marL="342900" indent="-342900">
              <a:buClr>
                <a:schemeClr val="accent1"/>
              </a:buClr>
              <a:buFont typeface="Wingdings" panose="05000000000000000000" pitchFamily="2" charset="2"/>
              <a:buChar char="§"/>
            </a:pPr>
            <a:r>
              <a:rPr lang="de-DE" sz="2400" dirty="0"/>
              <a:t>Enge Räume: Gruben, Schächte, Kanäle, Wannen, Rohre, Silos </a:t>
            </a:r>
            <a:r>
              <a:rPr lang="de-DE" sz="2400" dirty="0">
                <a:sym typeface="Wingdings" panose="05000000000000000000" pitchFamily="2" charset="2"/>
              </a:rPr>
              <a:t> gefährliche Arbeitsstoffe oder Sauerstoffmangel kann nicht ausgeschlossen werden.</a:t>
            </a:r>
            <a:endParaRPr lang="de-DE" sz="2400" dirty="0"/>
          </a:p>
          <a:p>
            <a:pPr marL="0" indent="0">
              <a:buNone/>
            </a:pPr>
            <a:endParaRPr lang="de-DE" sz="2400" b="1" dirty="0"/>
          </a:p>
          <a:p>
            <a:pPr marL="0" indent="0">
              <a:buNone/>
            </a:pPr>
            <a:r>
              <a:rPr lang="de-DE" sz="2400" b="1" dirty="0"/>
              <a:t>Befahren von Behältern </a:t>
            </a:r>
            <a:endParaRPr lang="de-DE" sz="2400" dirty="0"/>
          </a:p>
          <a:p>
            <a:pPr marL="342900" indent="-342900">
              <a:buClr>
                <a:schemeClr val="accent1"/>
              </a:buClr>
              <a:buFont typeface="Wingdings" panose="05000000000000000000" pitchFamily="2" charset="2"/>
              <a:buChar char="§"/>
            </a:pPr>
            <a:r>
              <a:rPr lang="de-DE" sz="2400" dirty="0"/>
              <a:t>Beim Befahren muss sich der Arbeitende in Behältern oder engen Räumen für seine Arbeit aufhalten. Der Begriff „Befahren“ wurde aus dem Bergbau übernommen und wird nicht nur in Verbindung mit einem kraftbetriebenen Arbeitsmittel verwendet.</a:t>
            </a:r>
            <a:endParaRPr lang="de-DE" dirty="0"/>
          </a:p>
        </p:txBody>
      </p:sp>
      <p:sp>
        <p:nvSpPr>
          <p:cNvPr id="4" name="Fußzeilenplatzhalter 3">
            <a:extLst>
              <a:ext uri="{FF2B5EF4-FFF2-40B4-BE49-F238E27FC236}">
                <a16:creationId xmlns:a16="http://schemas.microsoft.com/office/drawing/2014/main" id="{BA45AFE9-3976-307C-8EF7-49C85C5124B7}"/>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C7C9775B-496C-D41E-1589-3909314D01B9}"/>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7" name="Textplatzhalter 6">
            <a:extLst>
              <a:ext uri="{FF2B5EF4-FFF2-40B4-BE49-F238E27FC236}">
                <a16:creationId xmlns:a16="http://schemas.microsoft.com/office/drawing/2014/main" id="{19BE3C22-8518-4C1C-279A-494375602395}"/>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75016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7E359-E902-2583-ABF8-750B9A31FF58}"/>
              </a:ext>
            </a:extLst>
          </p:cNvPr>
          <p:cNvSpPr>
            <a:spLocks noGrp="1"/>
          </p:cNvSpPr>
          <p:nvPr>
            <p:ph type="title"/>
          </p:nvPr>
        </p:nvSpPr>
        <p:spPr/>
        <p:txBody>
          <a:bodyPr/>
          <a:lstStyle/>
          <a:p>
            <a:r>
              <a:rPr lang="de-DE" dirty="0"/>
              <a:t>Definitionen</a:t>
            </a:r>
          </a:p>
        </p:txBody>
      </p:sp>
      <p:sp>
        <p:nvSpPr>
          <p:cNvPr id="4" name="Inhaltsplatzhalter 3">
            <a:extLst>
              <a:ext uri="{FF2B5EF4-FFF2-40B4-BE49-F238E27FC236}">
                <a16:creationId xmlns:a16="http://schemas.microsoft.com/office/drawing/2014/main" id="{1BA4D0BA-8D19-7299-15D3-8394FF0E2F92}"/>
              </a:ext>
            </a:extLst>
          </p:cNvPr>
          <p:cNvSpPr>
            <a:spLocks noGrp="1"/>
          </p:cNvSpPr>
          <p:nvPr>
            <p:ph sz="quarter" idx="19"/>
          </p:nvPr>
        </p:nvSpPr>
        <p:spPr/>
        <p:txBody>
          <a:bodyPr/>
          <a:lstStyle/>
          <a:p>
            <a:pPr marL="0" indent="0">
              <a:buNone/>
            </a:pPr>
            <a:r>
              <a:rPr lang="de-DE" sz="2400" b="1" dirty="0"/>
              <a:t>Arbeiten an Behältern </a:t>
            </a:r>
            <a:endParaRPr lang="de-DE" sz="2400" dirty="0"/>
          </a:p>
          <a:p>
            <a:pPr marL="342900" indent="-342900">
              <a:buClr>
                <a:schemeClr val="accent1"/>
              </a:buClr>
              <a:buFont typeface="Wingdings" panose="05000000000000000000" pitchFamily="2" charset="2"/>
              <a:buChar char="§"/>
            </a:pPr>
            <a:r>
              <a:rPr lang="de-DE" sz="2400" dirty="0"/>
              <a:t>Der Arbeitende führt seine Aufgabe außerhalb des Behälters aus,</a:t>
            </a:r>
            <a:br>
              <a:rPr lang="de-DE" sz="2400" dirty="0"/>
            </a:br>
            <a:r>
              <a:rPr lang="de-DE" sz="2400" dirty="0"/>
              <a:t>der Inhalt könnte ihn allerdings verletzen</a:t>
            </a:r>
          </a:p>
          <a:p>
            <a:pPr marL="0" indent="0">
              <a:buNone/>
            </a:pPr>
            <a:endParaRPr lang="de-DE" sz="2400" b="1" dirty="0"/>
          </a:p>
          <a:p>
            <a:pPr marL="0" indent="0">
              <a:buNone/>
            </a:pPr>
            <a:r>
              <a:rPr lang="de-DE" sz="2400" b="1" dirty="0"/>
              <a:t>Heißarbeiten </a:t>
            </a:r>
            <a:endParaRPr lang="de-DE" sz="2400" dirty="0"/>
          </a:p>
          <a:p>
            <a:pPr marL="342900" indent="-342900">
              <a:buClr>
                <a:schemeClr val="accent1"/>
              </a:buClr>
              <a:buFont typeface="Wingdings" panose="05000000000000000000" pitchFamily="2" charset="2"/>
              <a:buChar char="§"/>
            </a:pPr>
            <a:r>
              <a:rPr lang="de-DE" sz="2400" dirty="0"/>
              <a:t>Sind z. B. Schweißen, Flämmen oder Löten, also alle Arbeiten, bei denen Teile erhitzt werden oder Funkenbildung wahrscheinlich ist</a:t>
            </a:r>
            <a:endParaRPr lang="de-DE" dirty="0"/>
          </a:p>
        </p:txBody>
      </p:sp>
      <p:sp>
        <p:nvSpPr>
          <p:cNvPr id="5" name="Fußzeilenplatzhalter 4">
            <a:extLst>
              <a:ext uri="{FF2B5EF4-FFF2-40B4-BE49-F238E27FC236}">
                <a16:creationId xmlns:a16="http://schemas.microsoft.com/office/drawing/2014/main" id="{F7496784-D11E-4DDF-EA7F-2D030F881F6E}"/>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1F65BCEE-7C35-63F0-25A8-9B960DCD982B}"/>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7" name="Textplatzhalter 6">
            <a:extLst>
              <a:ext uri="{FF2B5EF4-FFF2-40B4-BE49-F238E27FC236}">
                <a16:creationId xmlns:a16="http://schemas.microsoft.com/office/drawing/2014/main" id="{3D95D40D-F82A-7E09-B9F8-7B45EB63BCB5}"/>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48964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818E3-A193-F86B-FE05-A60B3794E7E7}"/>
              </a:ext>
            </a:extLst>
          </p:cNvPr>
          <p:cNvSpPr>
            <a:spLocks noGrp="1"/>
          </p:cNvSpPr>
          <p:nvPr>
            <p:ph type="title"/>
          </p:nvPr>
        </p:nvSpPr>
        <p:spPr/>
        <p:txBody>
          <a:bodyPr/>
          <a:lstStyle/>
          <a:p>
            <a:r>
              <a:rPr lang="de-DE" dirty="0"/>
              <a:t>Zu den engen Räumen zählen</a:t>
            </a:r>
          </a:p>
        </p:txBody>
      </p:sp>
      <p:sp>
        <p:nvSpPr>
          <p:cNvPr id="3" name="Inhaltsplatzhalter 2">
            <a:extLst>
              <a:ext uri="{FF2B5EF4-FFF2-40B4-BE49-F238E27FC236}">
                <a16:creationId xmlns:a16="http://schemas.microsoft.com/office/drawing/2014/main" id="{D49B66DA-3730-78CC-F68E-57F301983161}"/>
              </a:ext>
            </a:extLst>
          </p:cNvPr>
          <p:cNvSpPr>
            <a:spLocks noGrp="1"/>
          </p:cNvSpPr>
          <p:nvPr>
            <p:ph sz="quarter" idx="19"/>
          </p:nvPr>
        </p:nvSpPr>
        <p:spPr>
          <a:xfrm>
            <a:off x="527051" y="1601093"/>
            <a:ext cx="6856975" cy="4495434"/>
          </a:xfrm>
        </p:spPr>
        <p:txBody>
          <a:bodyPr/>
          <a:lstStyle/>
          <a:p>
            <a:pPr marL="342900" indent="-342900">
              <a:buClr>
                <a:schemeClr val="accent1"/>
              </a:buClr>
              <a:buFont typeface="Wingdings" panose="05000000000000000000" pitchFamily="2" charset="2"/>
              <a:buChar char="§"/>
            </a:pPr>
            <a:r>
              <a:rPr lang="de-DE" sz="2400" dirty="0"/>
              <a:t>Behälter</a:t>
            </a:r>
          </a:p>
          <a:p>
            <a:pPr marL="342900" indent="-342900">
              <a:buClr>
                <a:schemeClr val="accent1"/>
              </a:buClr>
              <a:buFont typeface="Wingdings" panose="05000000000000000000" pitchFamily="2" charset="2"/>
              <a:buChar char="§"/>
            </a:pPr>
            <a:r>
              <a:rPr lang="de-DE" sz="2400" dirty="0"/>
              <a:t>Apparate</a:t>
            </a:r>
          </a:p>
          <a:p>
            <a:pPr marL="342900" indent="-342900">
              <a:buClr>
                <a:schemeClr val="accent1"/>
              </a:buClr>
              <a:buFont typeface="Wingdings" panose="05000000000000000000" pitchFamily="2" charset="2"/>
              <a:buChar char="§"/>
            </a:pPr>
            <a:r>
              <a:rPr lang="de-DE" sz="2400" dirty="0"/>
              <a:t>Kessel</a:t>
            </a:r>
          </a:p>
          <a:p>
            <a:pPr marL="342900" indent="-342900">
              <a:buClr>
                <a:schemeClr val="accent1"/>
              </a:buClr>
              <a:buFont typeface="Wingdings" panose="05000000000000000000" pitchFamily="2" charset="2"/>
              <a:buChar char="§"/>
            </a:pPr>
            <a:r>
              <a:rPr lang="de-DE" sz="2400" dirty="0"/>
              <a:t>Tanks</a:t>
            </a:r>
          </a:p>
          <a:p>
            <a:pPr marL="342900" indent="-342900">
              <a:buClr>
                <a:schemeClr val="accent1"/>
              </a:buClr>
              <a:buFont typeface="Wingdings" panose="05000000000000000000" pitchFamily="2" charset="2"/>
              <a:buChar char="§"/>
            </a:pPr>
            <a:r>
              <a:rPr lang="de-DE" sz="2400" dirty="0"/>
              <a:t>Kastenträger von Brücken oder Kranen</a:t>
            </a:r>
          </a:p>
          <a:p>
            <a:pPr marL="342900" indent="-342900">
              <a:buClr>
                <a:schemeClr val="accent1"/>
              </a:buClr>
              <a:buFont typeface="Wingdings" panose="05000000000000000000" pitchFamily="2" charset="2"/>
              <a:buChar char="§"/>
            </a:pPr>
            <a:r>
              <a:rPr lang="de-DE" sz="2400" dirty="0"/>
              <a:t>Hohlräume bei Bauwerken und Maschinen</a:t>
            </a:r>
          </a:p>
          <a:p>
            <a:pPr marL="342900" indent="-342900">
              <a:buClr>
                <a:schemeClr val="accent1"/>
              </a:buClr>
              <a:buFont typeface="Wingdings" panose="05000000000000000000" pitchFamily="2" charset="2"/>
              <a:buChar char="§"/>
            </a:pPr>
            <a:r>
              <a:rPr lang="de-DE" sz="2400" dirty="0"/>
              <a:t>Bauwerke ohne Fenster, z. B. Kellerräume, Stollen</a:t>
            </a:r>
          </a:p>
          <a:p>
            <a:pPr marL="342900" indent="-342900">
              <a:buClr>
                <a:schemeClr val="accent1"/>
              </a:buClr>
              <a:buFont typeface="Wingdings" panose="05000000000000000000" pitchFamily="2" charset="2"/>
              <a:buChar char="§"/>
            </a:pPr>
            <a:r>
              <a:rPr lang="de-DE" sz="2400" dirty="0"/>
              <a:t>Rohre</a:t>
            </a:r>
            <a:endParaRPr lang="de-DE" dirty="0"/>
          </a:p>
        </p:txBody>
      </p:sp>
      <p:sp>
        <p:nvSpPr>
          <p:cNvPr id="6" name="Fußzeilenplatzhalter 5">
            <a:extLst>
              <a:ext uri="{FF2B5EF4-FFF2-40B4-BE49-F238E27FC236}">
                <a16:creationId xmlns:a16="http://schemas.microsoft.com/office/drawing/2014/main" id="{BBA129F4-2A80-D637-671C-34BF0877317B}"/>
              </a:ext>
            </a:extLst>
          </p:cNvPr>
          <p:cNvSpPr>
            <a:spLocks noGrp="1"/>
          </p:cNvSpPr>
          <p:nvPr>
            <p:ph type="ftr" sz="quarter" idx="20"/>
          </p:nvPr>
        </p:nvSpPr>
        <p:spPr/>
        <p:txBody>
          <a:bodyPr/>
          <a:lstStyle/>
          <a:p>
            <a:endParaRPr lang="de-DE" dirty="0"/>
          </a:p>
        </p:txBody>
      </p:sp>
      <p:sp>
        <p:nvSpPr>
          <p:cNvPr id="7" name="Foliennummernplatzhalter 6">
            <a:extLst>
              <a:ext uri="{FF2B5EF4-FFF2-40B4-BE49-F238E27FC236}">
                <a16:creationId xmlns:a16="http://schemas.microsoft.com/office/drawing/2014/main" id="{7DF852DC-5F11-5906-126E-6A610CAF488A}"/>
              </a:ext>
            </a:extLst>
          </p:cNvPr>
          <p:cNvSpPr>
            <a:spLocks noGrp="1"/>
          </p:cNvSpPr>
          <p:nvPr>
            <p:ph type="sldNum" sz="quarter" idx="21"/>
          </p:nvPr>
        </p:nvSpPr>
        <p:spPr/>
        <p:txBody>
          <a:bodyPr/>
          <a:lstStyle/>
          <a:p>
            <a:fld id="{521AE3AC-DDCA-45D4-9B2A-A2DBEA872607}" type="slidenum">
              <a:rPr lang="de-DE" smtClean="0"/>
              <a:pPr/>
              <a:t>4</a:t>
            </a:fld>
            <a:endParaRPr lang="de-DE" dirty="0"/>
          </a:p>
        </p:txBody>
      </p:sp>
      <p:sp>
        <p:nvSpPr>
          <p:cNvPr id="4" name="Textplatzhalter 3">
            <a:extLst>
              <a:ext uri="{FF2B5EF4-FFF2-40B4-BE49-F238E27FC236}">
                <a16:creationId xmlns:a16="http://schemas.microsoft.com/office/drawing/2014/main" id="{F33EC408-44C0-E817-74C2-2BD99B8A5AC6}"/>
              </a:ext>
            </a:extLst>
          </p:cNvPr>
          <p:cNvSpPr>
            <a:spLocks noGrp="1"/>
          </p:cNvSpPr>
          <p:nvPr>
            <p:ph type="body" sz="quarter" idx="18"/>
          </p:nvPr>
        </p:nvSpPr>
        <p:spPr/>
        <p:txBody>
          <a:bodyPr/>
          <a:lstStyle/>
          <a:p>
            <a:endParaRPr lang="de-DE"/>
          </a:p>
        </p:txBody>
      </p:sp>
      <p:pic>
        <p:nvPicPr>
          <p:cNvPr id="9" name="image9.jpeg">
            <a:extLst>
              <a:ext uri="{FF2B5EF4-FFF2-40B4-BE49-F238E27FC236}">
                <a16:creationId xmlns:a16="http://schemas.microsoft.com/office/drawing/2014/main" id="{1D30BE93-E7FC-2C16-9452-E0FD7AFF24FD}"/>
              </a:ext>
            </a:extLst>
          </p:cNvPr>
          <p:cNvPicPr/>
          <p:nvPr/>
        </p:nvPicPr>
        <p:blipFill>
          <a:blip r:embed="rId2" cstate="print"/>
          <a:stretch>
            <a:fillRect/>
          </a:stretch>
        </p:blipFill>
        <p:spPr>
          <a:xfrm>
            <a:off x="7648019" y="1531277"/>
            <a:ext cx="2563032" cy="2438628"/>
          </a:xfrm>
          <a:prstGeom prst="rect">
            <a:avLst/>
          </a:prstGeom>
        </p:spPr>
      </p:pic>
      <p:pic>
        <p:nvPicPr>
          <p:cNvPr id="10" name="image10.jpeg">
            <a:extLst>
              <a:ext uri="{FF2B5EF4-FFF2-40B4-BE49-F238E27FC236}">
                <a16:creationId xmlns:a16="http://schemas.microsoft.com/office/drawing/2014/main" id="{694FE1D2-10F4-A31B-CA14-DAC32E4C637A}"/>
              </a:ext>
            </a:extLst>
          </p:cNvPr>
          <p:cNvPicPr/>
          <p:nvPr/>
        </p:nvPicPr>
        <p:blipFill>
          <a:blip r:embed="rId3" cstate="print"/>
          <a:stretch>
            <a:fillRect/>
          </a:stretch>
        </p:blipFill>
        <p:spPr>
          <a:xfrm>
            <a:off x="7653055" y="4067047"/>
            <a:ext cx="2563032" cy="2215147"/>
          </a:xfrm>
          <a:prstGeom prst="rect">
            <a:avLst/>
          </a:prstGeom>
        </p:spPr>
      </p:pic>
      <p:sp>
        <p:nvSpPr>
          <p:cNvPr id="11" name="Rechteck 10">
            <a:extLst>
              <a:ext uri="{FF2B5EF4-FFF2-40B4-BE49-F238E27FC236}">
                <a16:creationId xmlns:a16="http://schemas.microsoft.com/office/drawing/2014/main" id="{A164BA0A-D24C-2A15-D8C5-D2EA31A65B61}"/>
              </a:ext>
            </a:extLst>
          </p:cNvPr>
          <p:cNvSpPr/>
          <p:nvPr/>
        </p:nvSpPr>
        <p:spPr>
          <a:xfrm>
            <a:off x="9380655" y="3692906"/>
            <a:ext cx="880562" cy="276999"/>
          </a:xfrm>
          <a:prstGeom prst="rect">
            <a:avLst/>
          </a:prstGeom>
        </p:spPr>
        <p:txBody>
          <a:bodyPr wrap="none">
            <a:spAutoFit/>
          </a:bodyPr>
          <a:lstStyle/>
          <a:p>
            <a:r>
              <a:rPr lang="de-DE" sz="1200" dirty="0">
                <a:solidFill>
                  <a:schemeClr val="bg1"/>
                </a:solidFill>
              </a:rPr>
              <a:t>©S. Specht</a:t>
            </a:r>
          </a:p>
        </p:txBody>
      </p:sp>
      <p:sp>
        <p:nvSpPr>
          <p:cNvPr id="12" name="Rechteck 11">
            <a:extLst>
              <a:ext uri="{FF2B5EF4-FFF2-40B4-BE49-F238E27FC236}">
                <a16:creationId xmlns:a16="http://schemas.microsoft.com/office/drawing/2014/main" id="{76C07BB5-A123-9DF8-79F8-AD7250FD82A9}"/>
              </a:ext>
            </a:extLst>
          </p:cNvPr>
          <p:cNvSpPr/>
          <p:nvPr/>
        </p:nvSpPr>
        <p:spPr>
          <a:xfrm>
            <a:off x="9380655" y="5988200"/>
            <a:ext cx="880562" cy="276999"/>
          </a:xfrm>
          <a:prstGeom prst="rect">
            <a:avLst/>
          </a:prstGeom>
        </p:spPr>
        <p:txBody>
          <a:bodyPr wrap="none">
            <a:spAutoFit/>
          </a:bodyPr>
          <a:lstStyle/>
          <a:p>
            <a:r>
              <a:rPr lang="de-DE" sz="1200" dirty="0">
                <a:solidFill>
                  <a:schemeClr val="bg1"/>
                </a:solidFill>
              </a:rPr>
              <a:t>©S. Specht</a:t>
            </a:r>
          </a:p>
        </p:txBody>
      </p:sp>
    </p:spTree>
    <p:extLst>
      <p:ext uri="{BB962C8B-B14F-4D97-AF65-F5344CB8AC3E}">
        <p14:creationId xmlns:p14="http://schemas.microsoft.com/office/powerpoint/2010/main" val="69515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318A7-2FC7-E035-D65C-C1CDB0BE2C0B}"/>
              </a:ext>
            </a:extLst>
          </p:cNvPr>
          <p:cNvSpPr>
            <a:spLocks noGrp="1"/>
          </p:cNvSpPr>
          <p:nvPr>
            <p:ph type="title"/>
          </p:nvPr>
        </p:nvSpPr>
        <p:spPr/>
        <p:txBody>
          <a:bodyPr/>
          <a:lstStyle/>
          <a:p>
            <a:r>
              <a:rPr lang="de-DE" dirty="0"/>
              <a:t>Was versteht man unter „Freimessen“?</a:t>
            </a:r>
          </a:p>
        </p:txBody>
      </p:sp>
      <p:sp>
        <p:nvSpPr>
          <p:cNvPr id="3" name="Inhaltsplatzhalter 2">
            <a:extLst>
              <a:ext uri="{FF2B5EF4-FFF2-40B4-BE49-F238E27FC236}">
                <a16:creationId xmlns:a16="http://schemas.microsoft.com/office/drawing/2014/main" id="{EF8CE444-7698-2DEE-56D5-81D256FAF27A}"/>
              </a:ext>
            </a:extLst>
          </p:cNvPr>
          <p:cNvSpPr>
            <a:spLocks noGrp="1"/>
          </p:cNvSpPr>
          <p:nvPr>
            <p:ph sz="quarter" idx="19"/>
          </p:nvPr>
        </p:nvSpPr>
        <p:spPr/>
        <p:txBody>
          <a:bodyPr/>
          <a:lstStyle/>
          <a:p>
            <a:pPr marL="342900" lvl="0" indent="-342900">
              <a:buClr>
                <a:schemeClr val="accent1"/>
              </a:buClr>
              <a:buFont typeface="Wingdings" panose="05000000000000000000" pitchFamily="2" charset="2"/>
              <a:buChar char="§"/>
            </a:pPr>
            <a:r>
              <a:rPr lang="de-DE" sz="2400" dirty="0"/>
              <a:t>Vor und während der Arbeiten in Behältern etc. wird eine Freimessung durchgeführt, was bedeutet, dass die Luft auf den Sauerstoffgehalt und die Gefahrstoffkonzentration geprüft wird. </a:t>
            </a:r>
          </a:p>
          <a:p>
            <a:pPr marL="342900" indent="-342900">
              <a:buClr>
                <a:schemeClr val="accent1"/>
              </a:buClr>
              <a:buFont typeface="Wingdings" panose="05000000000000000000" pitchFamily="2" charset="2"/>
              <a:buChar char="§"/>
            </a:pPr>
            <a:endParaRPr lang="de-DE" sz="2400" dirty="0"/>
          </a:p>
          <a:p>
            <a:pPr marL="342900" indent="-342900">
              <a:buClr>
                <a:schemeClr val="accent1"/>
              </a:buClr>
              <a:buFont typeface="Wingdings" panose="05000000000000000000" pitchFamily="2" charset="2"/>
              <a:buChar char="§"/>
            </a:pPr>
            <a:r>
              <a:rPr lang="de-DE" sz="2400" dirty="0"/>
              <a:t>Bei der Freimessung geht es um eine Momentaufnahme der Situation, die je nach Ergebnis der Gefährdungsbeurteilung / Gefährdung ggf. ständig erfolgen muss.</a:t>
            </a:r>
          </a:p>
          <a:p>
            <a:endParaRPr lang="de-DE" dirty="0"/>
          </a:p>
        </p:txBody>
      </p:sp>
      <p:sp>
        <p:nvSpPr>
          <p:cNvPr id="4" name="Fußzeilenplatzhalter 3">
            <a:extLst>
              <a:ext uri="{FF2B5EF4-FFF2-40B4-BE49-F238E27FC236}">
                <a16:creationId xmlns:a16="http://schemas.microsoft.com/office/drawing/2014/main" id="{8D72E646-13F2-5347-E31D-C3C4CB7EF6B6}"/>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17A5DE51-3EEF-3814-C844-57CE313918E4}"/>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
        <p:nvSpPr>
          <p:cNvPr id="7" name="Textplatzhalter 6">
            <a:extLst>
              <a:ext uri="{FF2B5EF4-FFF2-40B4-BE49-F238E27FC236}">
                <a16:creationId xmlns:a16="http://schemas.microsoft.com/office/drawing/2014/main" id="{1D740A7A-3D51-DB1E-58EC-D3D0F18B3FF3}"/>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90900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160EF-2AC0-5D2B-2240-4087B1F750F0}"/>
              </a:ext>
            </a:extLst>
          </p:cNvPr>
          <p:cNvSpPr>
            <a:spLocks noGrp="1"/>
          </p:cNvSpPr>
          <p:nvPr>
            <p:ph type="title"/>
          </p:nvPr>
        </p:nvSpPr>
        <p:spPr/>
        <p:txBody>
          <a:bodyPr/>
          <a:lstStyle/>
          <a:p>
            <a:r>
              <a:rPr lang="de-DE" dirty="0"/>
              <a:t>Mögliche Gefährdungen beim Arbeiten in engen Räumen</a:t>
            </a:r>
          </a:p>
        </p:txBody>
      </p:sp>
      <p:sp>
        <p:nvSpPr>
          <p:cNvPr id="3" name="Inhaltsplatzhalter 2">
            <a:extLst>
              <a:ext uri="{FF2B5EF4-FFF2-40B4-BE49-F238E27FC236}">
                <a16:creationId xmlns:a16="http://schemas.microsoft.com/office/drawing/2014/main" id="{38DEEACB-7632-F735-0CC1-BEFE3C50352F}"/>
              </a:ext>
            </a:extLst>
          </p:cNvPr>
          <p:cNvSpPr>
            <a:spLocks noGrp="1"/>
          </p:cNvSpPr>
          <p:nvPr>
            <p:ph sz="quarter" idx="19"/>
          </p:nvPr>
        </p:nvSpPr>
        <p:spPr/>
        <p:txBody>
          <a:bodyPr/>
          <a:lstStyle/>
          <a:p>
            <a:pPr marL="342900" lvl="0" indent="-342900">
              <a:buClr>
                <a:schemeClr val="accent1"/>
              </a:buClr>
              <a:buFont typeface="Wingdings" panose="05000000000000000000" pitchFamily="2" charset="2"/>
              <a:buChar char="§"/>
            </a:pPr>
            <a:r>
              <a:rPr lang="de-DE" dirty="0"/>
              <a:t>Wenig vorhandene Rettungsmöglichkeiten</a:t>
            </a:r>
          </a:p>
          <a:p>
            <a:pPr marL="342900" lvl="0" indent="-342900">
              <a:buClr>
                <a:schemeClr val="accent1"/>
              </a:buClr>
              <a:buFont typeface="Wingdings" panose="05000000000000000000" pitchFamily="2" charset="2"/>
              <a:buChar char="§"/>
            </a:pPr>
            <a:r>
              <a:rPr lang="de-DE" dirty="0"/>
              <a:t>fehlende Absturzsicherung</a:t>
            </a:r>
          </a:p>
          <a:p>
            <a:pPr marL="342900" lvl="0" indent="-342900">
              <a:buClr>
                <a:schemeClr val="accent1"/>
              </a:buClr>
              <a:buFont typeface="Wingdings" panose="05000000000000000000" pitchFamily="2" charset="2"/>
              <a:buChar char="§"/>
            </a:pPr>
            <a:r>
              <a:rPr lang="de-DE" dirty="0"/>
              <a:t>unzureichende Abtrennung</a:t>
            </a:r>
          </a:p>
          <a:p>
            <a:pPr marL="342900" lvl="0" indent="-342900">
              <a:buClr>
                <a:schemeClr val="accent1"/>
              </a:buClr>
              <a:buFont typeface="Wingdings" panose="05000000000000000000" pitchFamily="2" charset="2"/>
              <a:buChar char="§"/>
            </a:pPr>
            <a:r>
              <a:rPr lang="de-DE" dirty="0"/>
              <a:t>mangelnde Lüftung, Sauerstoffmangel</a:t>
            </a:r>
          </a:p>
          <a:p>
            <a:pPr marL="342900" lvl="0" indent="-342900">
              <a:buClr>
                <a:schemeClr val="accent1"/>
              </a:buClr>
              <a:buFont typeface="Wingdings" panose="05000000000000000000" pitchFamily="2" charset="2"/>
              <a:buChar char="§"/>
            </a:pPr>
            <a:r>
              <a:rPr lang="de-DE" dirty="0"/>
              <a:t>zu enge Zugangsöffnungen</a:t>
            </a:r>
          </a:p>
          <a:p>
            <a:pPr marL="342900" lvl="0" indent="-342900">
              <a:buClr>
                <a:schemeClr val="accent1"/>
              </a:buClr>
              <a:buFont typeface="Wingdings" panose="05000000000000000000" pitchFamily="2" charset="2"/>
              <a:buChar char="§"/>
            </a:pPr>
            <a:r>
              <a:rPr lang="de-DE" dirty="0"/>
              <a:t>Eventuell vorhandene Gefahrstellen von Maschinen</a:t>
            </a:r>
          </a:p>
          <a:p>
            <a:pPr marL="342900" lvl="0" indent="-342900">
              <a:buClr>
                <a:schemeClr val="accent1"/>
              </a:buClr>
              <a:buFont typeface="Wingdings" panose="05000000000000000000" pitchFamily="2" charset="2"/>
              <a:buChar char="§"/>
            </a:pPr>
            <a:r>
              <a:rPr lang="de-DE" dirty="0"/>
              <a:t>Gesundheitsgefahren</a:t>
            </a:r>
          </a:p>
          <a:p>
            <a:pPr marL="342900" lvl="0" indent="-342900">
              <a:buClr>
                <a:schemeClr val="accent1"/>
              </a:buClr>
              <a:buFont typeface="Wingdings" panose="05000000000000000000" pitchFamily="2" charset="2"/>
              <a:buChar char="§"/>
            </a:pPr>
            <a:r>
              <a:rPr lang="de-DE" dirty="0"/>
              <a:t>psychische Belastungen (z. B. Platzangst)</a:t>
            </a:r>
          </a:p>
          <a:p>
            <a:pPr marL="342900" lvl="0" indent="-342900">
              <a:buClr>
                <a:schemeClr val="accent1"/>
              </a:buClr>
              <a:buFont typeface="Wingdings" panose="05000000000000000000" pitchFamily="2" charset="2"/>
              <a:buChar char="§"/>
            </a:pPr>
            <a:r>
              <a:rPr lang="de-DE" dirty="0"/>
              <a:t>elektrischer Strom</a:t>
            </a:r>
          </a:p>
          <a:p>
            <a:pPr marL="342900" lvl="0" indent="-342900">
              <a:buClr>
                <a:schemeClr val="accent1"/>
              </a:buClr>
              <a:buFont typeface="Wingdings" panose="05000000000000000000" pitchFamily="2" charset="2"/>
              <a:buChar char="§"/>
            </a:pPr>
            <a:r>
              <a:rPr lang="de-DE" sz="2400" dirty="0"/>
              <a:t>gefährliche Gaskonzentration und Expositionsgefahr</a:t>
            </a:r>
            <a:endParaRPr lang="de-DE" dirty="0"/>
          </a:p>
        </p:txBody>
      </p:sp>
      <p:sp>
        <p:nvSpPr>
          <p:cNvPr id="4" name="Fußzeilenplatzhalter 3">
            <a:extLst>
              <a:ext uri="{FF2B5EF4-FFF2-40B4-BE49-F238E27FC236}">
                <a16:creationId xmlns:a16="http://schemas.microsoft.com/office/drawing/2014/main" id="{A1C844DC-1022-253E-FC2D-9D2098857B38}"/>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AB7DECAE-134F-00D6-EC4B-7202FD055148}"/>
              </a:ext>
            </a:extLst>
          </p:cNvPr>
          <p:cNvSpPr>
            <a:spLocks noGrp="1"/>
          </p:cNvSpPr>
          <p:nvPr>
            <p:ph type="sldNum" sz="quarter" idx="21"/>
          </p:nvPr>
        </p:nvSpPr>
        <p:spPr/>
        <p:txBody>
          <a:bodyPr/>
          <a:lstStyle/>
          <a:p>
            <a:fld id="{521AE3AC-DDCA-45D4-9B2A-A2DBEA872607}" type="slidenum">
              <a:rPr lang="de-DE" smtClean="0"/>
              <a:pPr/>
              <a:t>6</a:t>
            </a:fld>
            <a:endParaRPr lang="de-DE" dirty="0"/>
          </a:p>
        </p:txBody>
      </p:sp>
      <p:sp>
        <p:nvSpPr>
          <p:cNvPr id="7" name="Textplatzhalter 6">
            <a:extLst>
              <a:ext uri="{FF2B5EF4-FFF2-40B4-BE49-F238E27FC236}">
                <a16:creationId xmlns:a16="http://schemas.microsoft.com/office/drawing/2014/main" id="{74E65FF3-877B-92E7-3A3A-2946B51D1425}"/>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69675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3B7FE-557F-E1B4-2D83-3157E9C3DC08}"/>
              </a:ext>
            </a:extLst>
          </p:cNvPr>
          <p:cNvSpPr>
            <a:spLocks noGrp="1"/>
          </p:cNvSpPr>
          <p:nvPr>
            <p:ph type="title"/>
          </p:nvPr>
        </p:nvSpPr>
        <p:spPr/>
        <p:txBody>
          <a:bodyPr/>
          <a:lstStyle/>
          <a:p>
            <a:r>
              <a:rPr lang="de-DE" dirty="0"/>
              <a:t>Mögliche Gefährdungen beim Arbeiten in engen Räumen</a:t>
            </a:r>
          </a:p>
        </p:txBody>
      </p:sp>
      <p:sp>
        <p:nvSpPr>
          <p:cNvPr id="3" name="Inhaltsplatzhalter 2">
            <a:extLst>
              <a:ext uri="{FF2B5EF4-FFF2-40B4-BE49-F238E27FC236}">
                <a16:creationId xmlns:a16="http://schemas.microsoft.com/office/drawing/2014/main" id="{972595DF-6320-0F80-707D-120C1B5A8209}"/>
              </a:ext>
            </a:extLst>
          </p:cNvPr>
          <p:cNvSpPr>
            <a:spLocks noGrp="1"/>
          </p:cNvSpPr>
          <p:nvPr>
            <p:ph sz="quarter" idx="19"/>
          </p:nvPr>
        </p:nvSpPr>
        <p:spPr/>
        <p:txBody>
          <a:bodyPr/>
          <a:lstStyle/>
          <a:p>
            <a:pPr marL="342900" lvl="0" indent="-342900">
              <a:buClr>
                <a:schemeClr val="accent1"/>
              </a:buClr>
              <a:buFont typeface="Wingdings" panose="05000000000000000000" pitchFamily="2" charset="2"/>
              <a:buChar char="§"/>
            </a:pPr>
            <a:r>
              <a:rPr lang="de-DE" sz="2400" dirty="0"/>
              <a:t>Strahlung</a:t>
            </a:r>
          </a:p>
          <a:p>
            <a:pPr marL="342900" indent="-342900">
              <a:buClr>
                <a:schemeClr val="accent1"/>
              </a:buClr>
              <a:buFont typeface="Wingdings" panose="05000000000000000000" pitchFamily="2" charset="2"/>
              <a:buChar char="§"/>
            </a:pPr>
            <a:r>
              <a:rPr lang="de-DE" sz="2400" dirty="0"/>
              <a:t>Gefahrstoffe</a:t>
            </a:r>
          </a:p>
          <a:p>
            <a:pPr marL="342900" indent="-342900">
              <a:buClr>
                <a:schemeClr val="accent1"/>
              </a:buClr>
              <a:buFont typeface="Wingdings" panose="05000000000000000000" pitchFamily="2" charset="2"/>
              <a:buChar char="§"/>
            </a:pPr>
            <a:r>
              <a:rPr lang="de-DE" sz="2400" dirty="0"/>
              <a:t>unzureichende Rettungsmaßnahmen </a:t>
            </a:r>
          </a:p>
          <a:p>
            <a:pPr marL="342900" indent="-342900">
              <a:buClr>
                <a:schemeClr val="accent1"/>
              </a:buClr>
              <a:buFont typeface="Wingdings" panose="05000000000000000000" pitchFamily="2" charset="2"/>
              <a:buChar char="§"/>
            </a:pPr>
            <a:r>
              <a:rPr lang="de-DE" sz="2400" dirty="0"/>
              <a:t>mangelnde Absturzsicherung</a:t>
            </a:r>
          </a:p>
          <a:p>
            <a:pPr marL="342900" indent="-342900">
              <a:buClr>
                <a:schemeClr val="accent1"/>
              </a:buClr>
              <a:buFont typeface="Wingdings" panose="05000000000000000000" pitchFamily="2" charset="2"/>
              <a:buChar char="§"/>
            </a:pPr>
            <a:r>
              <a:rPr lang="de-DE" sz="2400" dirty="0"/>
              <a:t>zu enge Zugangsöffnungen </a:t>
            </a:r>
          </a:p>
          <a:p>
            <a:pPr marL="342900" indent="-342900">
              <a:buClr>
                <a:schemeClr val="accent1"/>
              </a:buClr>
              <a:buFont typeface="Wingdings" panose="05000000000000000000" pitchFamily="2" charset="2"/>
              <a:buChar char="§"/>
            </a:pPr>
            <a:r>
              <a:rPr lang="de-DE" sz="2400" dirty="0"/>
              <a:t>belegte Flucht- und Rettungswege</a:t>
            </a:r>
          </a:p>
          <a:p>
            <a:pPr marL="342900" indent="-342900" fontAlgn="base">
              <a:spcAft>
                <a:spcPct val="0"/>
              </a:spcAft>
              <a:buClr>
                <a:schemeClr val="accent1"/>
              </a:buClr>
              <a:buFont typeface="Wingdings" panose="05000000000000000000" pitchFamily="2" charset="2"/>
              <a:buChar char="§"/>
            </a:pPr>
            <a:r>
              <a:rPr lang="de-DE" sz="2400" dirty="0"/>
              <a:t>Gefahr des Verschüttens</a:t>
            </a:r>
          </a:p>
          <a:p>
            <a:pPr marL="342900" indent="-342900" fontAlgn="base">
              <a:spcAft>
                <a:spcPct val="0"/>
              </a:spcAft>
              <a:buClr>
                <a:schemeClr val="accent1"/>
              </a:buClr>
              <a:buFont typeface="Wingdings" panose="05000000000000000000" pitchFamily="2" charset="2"/>
              <a:buChar char="§"/>
            </a:pPr>
            <a:r>
              <a:rPr lang="de-DE" sz="2400" dirty="0"/>
              <a:t>Gefahr des Versinkens im Schüttgut</a:t>
            </a:r>
          </a:p>
          <a:p>
            <a:pPr marL="342900" indent="-342900" fontAlgn="base">
              <a:spcAft>
                <a:spcPct val="0"/>
              </a:spcAft>
              <a:buClr>
                <a:schemeClr val="accent1"/>
              </a:buClr>
              <a:buFont typeface="Wingdings" panose="05000000000000000000" pitchFamily="2" charset="2"/>
              <a:buChar char="§"/>
            </a:pPr>
            <a:r>
              <a:rPr lang="en-US" sz="2400" dirty="0" err="1"/>
              <a:t>Gefahrstellen</a:t>
            </a:r>
            <a:r>
              <a:rPr lang="en-US" sz="2400" dirty="0"/>
              <a:t> von </a:t>
            </a:r>
            <a:r>
              <a:rPr lang="en-US" sz="2400" dirty="0" err="1"/>
              <a:t>Maschinen</a:t>
            </a:r>
            <a:endParaRPr lang="de-DE" sz="2400" dirty="0"/>
          </a:p>
          <a:p>
            <a:pPr marL="342900" lvl="0" indent="-342900">
              <a:buClr>
                <a:schemeClr val="accent1"/>
              </a:buClr>
              <a:buFont typeface="Wingdings" panose="05000000000000000000" pitchFamily="2" charset="2"/>
              <a:buChar char="§"/>
            </a:pPr>
            <a:endParaRPr lang="de-DE" sz="2400" dirty="0"/>
          </a:p>
          <a:p>
            <a:endParaRPr lang="de-DE" dirty="0"/>
          </a:p>
        </p:txBody>
      </p:sp>
      <p:sp>
        <p:nvSpPr>
          <p:cNvPr id="4" name="Fußzeilenplatzhalter 3">
            <a:extLst>
              <a:ext uri="{FF2B5EF4-FFF2-40B4-BE49-F238E27FC236}">
                <a16:creationId xmlns:a16="http://schemas.microsoft.com/office/drawing/2014/main" id="{C5C05A43-6197-3DC5-FD08-99544A9167DA}"/>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DDA2D830-E1D5-A8C3-E82C-0533F38D69E2}"/>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7" name="Textplatzhalter 6">
            <a:extLst>
              <a:ext uri="{FF2B5EF4-FFF2-40B4-BE49-F238E27FC236}">
                <a16:creationId xmlns:a16="http://schemas.microsoft.com/office/drawing/2014/main" id="{F4877446-7FC7-DB30-13EC-55426C93DC86}"/>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91725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2A20D-E9AE-5C08-10F2-8999D96A1C62}"/>
              </a:ext>
            </a:extLst>
          </p:cNvPr>
          <p:cNvSpPr>
            <a:spLocks noGrp="1"/>
          </p:cNvSpPr>
          <p:nvPr>
            <p:ph type="title"/>
          </p:nvPr>
        </p:nvSpPr>
        <p:spPr/>
        <p:txBody>
          <a:bodyPr/>
          <a:lstStyle/>
          <a:p>
            <a:r>
              <a:rPr lang="de-DE" dirty="0"/>
              <a:t>Schutzmaßnahmen gegen organisatorische Mängel</a:t>
            </a:r>
          </a:p>
        </p:txBody>
      </p:sp>
      <p:sp>
        <p:nvSpPr>
          <p:cNvPr id="3" name="Inhaltsplatzhalter 2">
            <a:extLst>
              <a:ext uri="{FF2B5EF4-FFF2-40B4-BE49-F238E27FC236}">
                <a16:creationId xmlns:a16="http://schemas.microsoft.com/office/drawing/2014/main" id="{C4ADCA7D-48F2-FE4F-6B3D-312D4D5F0C46}"/>
              </a:ext>
            </a:extLst>
          </p:cNvPr>
          <p:cNvSpPr>
            <a:spLocks noGrp="1"/>
          </p:cNvSpPr>
          <p:nvPr>
            <p:ph sz="quarter" idx="19"/>
          </p:nvPr>
        </p:nvSpPr>
        <p:spPr/>
        <p:txBody>
          <a:bodyPr/>
          <a:lstStyle/>
          <a:p>
            <a:pPr marL="342900" lvl="0" indent="-342900">
              <a:buClr>
                <a:schemeClr val="accent1"/>
              </a:buClr>
              <a:buFont typeface="Wingdings" panose="05000000000000000000" pitchFamily="2" charset="2"/>
              <a:buChar char="§"/>
            </a:pPr>
            <a:r>
              <a:rPr lang="en-US" sz="2000" dirty="0"/>
              <a:t>Zuständigkeiten </a:t>
            </a:r>
            <a:r>
              <a:rPr lang="en-US" sz="2000" dirty="0" err="1"/>
              <a:t>delegieren</a:t>
            </a:r>
            <a:r>
              <a:rPr lang="en-US" sz="2000" dirty="0"/>
              <a:t> und </a:t>
            </a:r>
            <a:r>
              <a:rPr lang="en-US" sz="2000" dirty="0" err="1"/>
              <a:t>kommunizieren</a:t>
            </a:r>
            <a:endParaRPr lang="de-DE" sz="2000" dirty="0"/>
          </a:p>
          <a:p>
            <a:pPr marL="342900" lvl="0" indent="-342900">
              <a:buClr>
                <a:schemeClr val="accent1"/>
              </a:buClr>
              <a:buFont typeface="Wingdings" panose="05000000000000000000" pitchFamily="2" charset="2"/>
              <a:buChar char="§"/>
            </a:pPr>
            <a:r>
              <a:rPr lang="de-DE" sz="2000" dirty="0"/>
              <a:t>Festlegung des Handlungsrechtes in Gefahrsituationen:</a:t>
            </a:r>
            <a:br>
              <a:rPr lang="de-DE" sz="2000" dirty="0"/>
            </a:br>
            <a:r>
              <a:rPr lang="de-DE" sz="2000" dirty="0"/>
              <a:t>Wer darf als Aufsichtführender und Sicherungsposten generell tätig werden und wer wird im konkreten Fall benannt?</a:t>
            </a:r>
          </a:p>
          <a:p>
            <a:pPr marL="342900" lvl="0" indent="-342900">
              <a:buClr>
                <a:schemeClr val="accent1"/>
              </a:buClr>
              <a:buFont typeface="Wingdings" panose="05000000000000000000" pitchFamily="2" charset="2"/>
              <a:buChar char="§"/>
            </a:pPr>
            <a:r>
              <a:rPr lang="de-DE" sz="2000" dirty="0"/>
              <a:t>Erlaubnisschein ausstellen und Wirksamkeit der Maßnahmen zeigen</a:t>
            </a:r>
          </a:p>
          <a:p>
            <a:pPr marL="342900" lvl="0" indent="-342900">
              <a:buClr>
                <a:schemeClr val="accent1"/>
              </a:buClr>
              <a:buFont typeface="Wingdings" panose="05000000000000000000" pitchFamily="2" charset="2"/>
              <a:buChar char="§"/>
            </a:pPr>
            <a:r>
              <a:rPr lang="de-DE" sz="2000" dirty="0"/>
              <a:t>Arbeitsbeginn kontrollieren</a:t>
            </a:r>
          </a:p>
          <a:p>
            <a:pPr marL="342900" lvl="0" indent="-342900">
              <a:buClr>
                <a:schemeClr val="accent1"/>
              </a:buClr>
              <a:buFont typeface="Wingdings" panose="05000000000000000000" pitchFamily="2" charset="2"/>
              <a:buChar char="§"/>
            </a:pPr>
            <a:r>
              <a:rPr lang="en-US" sz="2000" dirty="0" err="1"/>
              <a:t>Unterweisung</a:t>
            </a:r>
            <a:r>
              <a:rPr lang="en-US" sz="2000" dirty="0"/>
              <a:t> </a:t>
            </a:r>
            <a:r>
              <a:rPr lang="en-US" sz="2000" dirty="0" err="1"/>
              <a:t>aller</a:t>
            </a:r>
            <a:r>
              <a:rPr lang="en-US" sz="2000" dirty="0"/>
              <a:t> </a:t>
            </a:r>
            <a:r>
              <a:rPr lang="en-US" sz="2000" dirty="0" err="1"/>
              <a:t>Beteiligten</a:t>
            </a:r>
            <a:r>
              <a:rPr lang="en-US" sz="2000" dirty="0"/>
              <a:t>, </a:t>
            </a:r>
            <a:r>
              <a:rPr lang="en-US" sz="2000" dirty="0" err="1"/>
              <a:t>darunter</a:t>
            </a:r>
            <a:r>
              <a:rPr lang="en-US" sz="2000" dirty="0"/>
              <a:t> </a:t>
            </a:r>
            <a:r>
              <a:rPr lang="en-US" sz="2000" dirty="0" err="1"/>
              <a:t>auch</a:t>
            </a:r>
            <a:r>
              <a:rPr lang="en-US" sz="2000" dirty="0"/>
              <a:t> </a:t>
            </a:r>
            <a:r>
              <a:rPr lang="en-US" sz="2000" dirty="0" err="1"/>
              <a:t>Partnerfirmen</a:t>
            </a:r>
            <a:endParaRPr lang="de-DE" sz="2000" dirty="0"/>
          </a:p>
          <a:p>
            <a:pPr marL="342900" lvl="0" indent="-342900">
              <a:buClr>
                <a:schemeClr val="accent1"/>
              </a:buClr>
              <a:buFont typeface="Wingdings" panose="05000000000000000000" pitchFamily="2" charset="2"/>
              <a:buChar char="§"/>
            </a:pPr>
            <a:r>
              <a:rPr lang="en-US" sz="2000" dirty="0" err="1"/>
              <a:t>Auswahl</a:t>
            </a:r>
            <a:r>
              <a:rPr lang="en-US" sz="2000" dirty="0"/>
              <a:t> an </a:t>
            </a:r>
            <a:r>
              <a:rPr lang="en-US" sz="2000" dirty="0" err="1"/>
              <a:t>geeigneten</a:t>
            </a:r>
            <a:r>
              <a:rPr lang="en-US" sz="2000" dirty="0"/>
              <a:t> </a:t>
            </a:r>
            <a:r>
              <a:rPr lang="en-US" sz="2000" dirty="0" err="1"/>
              <a:t>Zugangs</a:t>
            </a:r>
            <a:r>
              <a:rPr lang="en-US" sz="2000" dirty="0"/>
              <a:t>-/</a:t>
            </a:r>
            <a:r>
              <a:rPr lang="en-US" sz="2000" dirty="0" err="1"/>
              <a:t>Positionierungsverfahren</a:t>
            </a:r>
            <a:endParaRPr lang="de-DE" sz="2000" dirty="0"/>
          </a:p>
          <a:p>
            <a:pPr marL="342900" lvl="0" indent="-342900">
              <a:buClr>
                <a:schemeClr val="accent1"/>
              </a:buClr>
              <a:buFont typeface="Wingdings" panose="05000000000000000000" pitchFamily="2" charset="2"/>
              <a:buChar char="§"/>
            </a:pPr>
            <a:r>
              <a:rPr lang="en-US" sz="2000" dirty="0" err="1"/>
              <a:t>Rettungsgeräte</a:t>
            </a:r>
            <a:r>
              <a:rPr lang="en-US" sz="2000" dirty="0"/>
              <a:t> </a:t>
            </a:r>
            <a:r>
              <a:rPr lang="en-US" sz="2000" dirty="0" err="1"/>
              <a:t>bereithalten</a:t>
            </a:r>
            <a:r>
              <a:rPr lang="en-US" sz="2000" dirty="0"/>
              <a:t> und </a:t>
            </a:r>
            <a:r>
              <a:rPr lang="de-DE" sz="2000" dirty="0"/>
              <a:t>Generalprobe</a:t>
            </a:r>
          </a:p>
          <a:p>
            <a:pPr marL="342900" lvl="0" indent="-342900">
              <a:buClr>
                <a:schemeClr val="accent1"/>
              </a:buClr>
              <a:buFont typeface="Wingdings" panose="05000000000000000000" pitchFamily="2" charset="2"/>
              <a:buChar char="§"/>
            </a:pPr>
            <a:r>
              <a:rPr lang="en-US" sz="2000" dirty="0" err="1"/>
              <a:t>Bereitstellung</a:t>
            </a:r>
            <a:r>
              <a:rPr lang="en-US" sz="2000" dirty="0"/>
              <a:t> von </a:t>
            </a:r>
            <a:r>
              <a:rPr lang="en-US" sz="2000" dirty="0" err="1"/>
              <a:t>notwendiger</a:t>
            </a:r>
            <a:r>
              <a:rPr lang="en-US" sz="2000" dirty="0"/>
              <a:t> und </a:t>
            </a:r>
            <a:r>
              <a:rPr lang="en-US" sz="2000" dirty="0" err="1"/>
              <a:t>geeigneter</a:t>
            </a:r>
            <a:r>
              <a:rPr lang="en-US" sz="2000" dirty="0"/>
              <a:t> PSA </a:t>
            </a:r>
          </a:p>
          <a:p>
            <a:pPr marL="342900" lvl="0" indent="-342900">
              <a:buClr>
                <a:schemeClr val="accent1"/>
              </a:buClr>
              <a:buFont typeface="Wingdings" panose="05000000000000000000" pitchFamily="2" charset="2"/>
              <a:buChar char="§"/>
            </a:pPr>
            <a:r>
              <a:rPr lang="de-DE" sz="2000" dirty="0"/>
              <a:t>Pausenzeiten bei körperlicher Belastung einplanen</a:t>
            </a:r>
          </a:p>
        </p:txBody>
      </p:sp>
      <p:sp>
        <p:nvSpPr>
          <p:cNvPr id="4" name="Fußzeilenplatzhalter 3">
            <a:extLst>
              <a:ext uri="{FF2B5EF4-FFF2-40B4-BE49-F238E27FC236}">
                <a16:creationId xmlns:a16="http://schemas.microsoft.com/office/drawing/2014/main" id="{4CA82875-7270-92B8-E8A8-5ECE62D01AE6}"/>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D5A619E6-FE48-3635-32E1-0F8BBC3C8F87}"/>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7" name="Textplatzhalter 6">
            <a:extLst>
              <a:ext uri="{FF2B5EF4-FFF2-40B4-BE49-F238E27FC236}">
                <a16:creationId xmlns:a16="http://schemas.microsoft.com/office/drawing/2014/main" id="{3FAB9514-0EAD-E385-2252-618244FCD2BD}"/>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93885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646EA18-CDA7-5ADE-104C-16F40651C0B8}"/>
              </a:ext>
            </a:extLst>
          </p:cNvPr>
          <p:cNvSpPr>
            <a:spLocks noGrp="1"/>
          </p:cNvSpPr>
          <p:nvPr>
            <p:ph type="title"/>
          </p:nvPr>
        </p:nvSpPr>
        <p:spPr/>
        <p:txBody>
          <a:bodyPr/>
          <a:lstStyle/>
          <a:p>
            <a:r>
              <a:rPr lang="de-DE" dirty="0"/>
              <a:t>Schutzmaßnahmen bei Gefahrstoffen</a:t>
            </a:r>
          </a:p>
        </p:txBody>
      </p:sp>
      <p:sp>
        <p:nvSpPr>
          <p:cNvPr id="2" name="Inhaltsplatzhalter 1">
            <a:extLst>
              <a:ext uri="{FF2B5EF4-FFF2-40B4-BE49-F238E27FC236}">
                <a16:creationId xmlns:a16="http://schemas.microsoft.com/office/drawing/2014/main" id="{EA7AE43D-299B-82F9-8816-D10BED3692FF}"/>
              </a:ext>
            </a:extLst>
          </p:cNvPr>
          <p:cNvSpPr>
            <a:spLocks noGrp="1"/>
          </p:cNvSpPr>
          <p:nvPr>
            <p:ph sz="quarter" idx="19"/>
          </p:nvPr>
        </p:nvSpPr>
        <p:spPr/>
        <p:txBody>
          <a:bodyPr/>
          <a:lstStyle/>
          <a:p>
            <a:pPr marL="342900" indent="-342900" fontAlgn="base">
              <a:spcAft>
                <a:spcPct val="0"/>
              </a:spcAft>
              <a:buClr>
                <a:schemeClr val="accent1"/>
              </a:buClr>
              <a:buFont typeface="Wingdings" panose="05000000000000000000" pitchFamily="2" charset="2"/>
              <a:buChar char="§"/>
            </a:pPr>
            <a:r>
              <a:rPr lang="de-DE" sz="2400" dirty="0"/>
              <a:t>Vor der Arbeit müssen die Behälter …</a:t>
            </a:r>
          </a:p>
          <a:p>
            <a:pPr marL="342900" indent="-342900" fontAlgn="base">
              <a:spcAft>
                <a:spcPct val="0"/>
              </a:spcAft>
              <a:buClr>
                <a:schemeClr val="accent1"/>
              </a:buClr>
              <a:buFont typeface="Wingdings" panose="05000000000000000000" pitchFamily="2" charset="2"/>
              <a:buChar char="§"/>
            </a:pPr>
            <a:r>
              <a:rPr lang="de-DE" sz="2400" dirty="0"/>
              <a:t>entleert und gereinigt,</a:t>
            </a:r>
          </a:p>
          <a:p>
            <a:pPr marL="342900" indent="-342900" fontAlgn="base">
              <a:spcAft>
                <a:spcPct val="0"/>
              </a:spcAft>
              <a:buClr>
                <a:schemeClr val="accent1"/>
              </a:buClr>
              <a:buFont typeface="Wingdings" panose="05000000000000000000" pitchFamily="2" charset="2"/>
              <a:buChar char="§"/>
            </a:pPr>
            <a:r>
              <a:rPr lang="de-DE" sz="2400" dirty="0"/>
              <a:t>sicher und vollständig abgetrennt,</a:t>
            </a:r>
          </a:p>
          <a:p>
            <a:pPr marL="342900" indent="-342900" fontAlgn="base">
              <a:spcAft>
                <a:spcPct val="0"/>
              </a:spcAft>
              <a:buClr>
                <a:schemeClr val="accent1"/>
              </a:buClr>
              <a:buFont typeface="Wingdings" panose="05000000000000000000" pitchFamily="2" charset="2"/>
              <a:buChar char="§"/>
            </a:pPr>
            <a:r>
              <a:rPr lang="de-DE" sz="2400" dirty="0"/>
              <a:t>belüftet und</a:t>
            </a:r>
          </a:p>
          <a:p>
            <a:pPr marL="342900" indent="-342900" fontAlgn="base">
              <a:spcAft>
                <a:spcPct val="0"/>
              </a:spcAft>
              <a:buClr>
                <a:schemeClr val="accent1"/>
              </a:buClr>
              <a:buFont typeface="Wingdings" panose="05000000000000000000" pitchFamily="2" charset="2"/>
              <a:buChar char="§"/>
            </a:pPr>
            <a:r>
              <a:rPr lang="de-DE" sz="2400" dirty="0"/>
              <a:t>freigemessen werden.</a:t>
            </a:r>
          </a:p>
          <a:p>
            <a:pPr marL="0" indent="0" fontAlgn="base">
              <a:spcAft>
                <a:spcPct val="0"/>
              </a:spcAft>
              <a:buNone/>
            </a:pPr>
            <a:endParaRPr lang="en-US" sz="2400" dirty="0"/>
          </a:p>
          <a:p>
            <a:pPr marL="0" indent="0" fontAlgn="base">
              <a:spcAft>
                <a:spcPct val="0"/>
              </a:spcAft>
              <a:buNone/>
            </a:pPr>
            <a:r>
              <a:rPr lang="en-US" sz="2400" dirty="0" err="1"/>
              <a:t>Ggf</a:t>
            </a:r>
            <a:r>
              <a:rPr lang="en-US" sz="2400" dirty="0"/>
              <a:t>. </a:t>
            </a:r>
            <a:r>
              <a:rPr lang="en-US" sz="2400" dirty="0" err="1"/>
              <a:t>müssen</a:t>
            </a:r>
            <a:r>
              <a:rPr lang="en-US" sz="2400" dirty="0"/>
              <a:t> </a:t>
            </a:r>
            <a:r>
              <a:rPr lang="en-US" sz="2400" dirty="0" err="1"/>
              <a:t>Atemschutz</a:t>
            </a:r>
            <a:r>
              <a:rPr lang="en-US" sz="2400" dirty="0"/>
              <a:t>, </a:t>
            </a:r>
            <a:r>
              <a:rPr lang="en-US" sz="2400" dirty="0" err="1"/>
              <a:t>Augen</a:t>
            </a:r>
            <a:r>
              <a:rPr lang="en-US" sz="2400" dirty="0"/>
              <a:t>-, Hand- und </a:t>
            </a:r>
            <a:r>
              <a:rPr lang="en-US" sz="2400" dirty="0" err="1"/>
              <a:t>Hautschutz</a:t>
            </a:r>
            <a:r>
              <a:rPr lang="en-US" sz="2400" dirty="0"/>
              <a:t> </a:t>
            </a:r>
            <a:r>
              <a:rPr lang="en-US" sz="2400" dirty="0" err="1"/>
              <a:t>verwendet</a:t>
            </a:r>
            <a:r>
              <a:rPr lang="en-US" sz="2400" dirty="0"/>
              <a:t> </a:t>
            </a:r>
            <a:r>
              <a:rPr lang="en-US" sz="2400" dirty="0" err="1"/>
              <a:t>werden</a:t>
            </a:r>
            <a:r>
              <a:rPr lang="en-US" sz="2400" dirty="0"/>
              <a:t>. </a:t>
            </a:r>
            <a:r>
              <a:rPr lang="en-US" sz="2400" dirty="0" err="1"/>
              <a:t>Nach</a:t>
            </a:r>
            <a:r>
              <a:rPr lang="en-US" sz="2400" dirty="0"/>
              <a:t> </a:t>
            </a:r>
            <a:r>
              <a:rPr lang="en-US" sz="2400" dirty="0" err="1"/>
              <a:t>Nutzung</a:t>
            </a:r>
            <a:r>
              <a:rPr lang="en-US" sz="2400" dirty="0"/>
              <a:t> muss die PSA </a:t>
            </a:r>
            <a:r>
              <a:rPr lang="en-US" sz="2400" dirty="0" err="1"/>
              <a:t>ordnungsgemäß</a:t>
            </a:r>
            <a:r>
              <a:rPr lang="en-US" sz="2400" dirty="0"/>
              <a:t> </a:t>
            </a:r>
            <a:r>
              <a:rPr lang="en-US" sz="2400" dirty="0" err="1"/>
              <a:t>gereinigt</a:t>
            </a:r>
            <a:r>
              <a:rPr lang="en-US" sz="2400" dirty="0"/>
              <a:t> </a:t>
            </a:r>
            <a:r>
              <a:rPr lang="en-US" sz="2400" dirty="0" err="1"/>
              <a:t>bzw</a:t>
            </a:r>
            <a:r>
              <a:rPr lang="en-US" sz="2400" dirty="0"/>
              <a:t>. </a:t>
            </a:r>
            <a:r>
              <a:rPr lang="en-US" sz="2400" dirty="0" err="1"/>
              <a:t>entsorgt</a:t>
            </a:r>
            <a:r>
              <a:rPr lang="en-US" sz="2400" dirty="0"/>
              <a:t> </a:t>
            </a:r>
            <a:r>
              <a:rPr lang="en-US" sz="2400" dirty="0" err="1"/>
              <a:t>werden</a:t>
            </a:r>
            <a:r>
              <a:rPr lang="en-US" sz="2400" dirty="0"/>
              <a:t>.</a:t>
            </a:r>
            <a:endParaRPr lang="de-DE" dirty="0"/>
          </a:p>
        </p:txBody>
      </p:sp>
      <p:sp>
        <p:nvSpPr>
          <p:cNvPr id="4" name="Fußzeilenplatzhalter 3">
            <a:extLst>
              <a:ext uri="{FF2B5EF4-FFF2-40B4-BE49-F238E27FC236}">
                <a16:creationId xmlns:a16="http://schemas.microsoft.com/office/drawing/2014/main" id="{BA5D437F-E0DE-9A40-33E8-490B32349D6F}"/>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AA284E86-B2BD-9A7B-8E67-FF5BA10AFFF9}"/>
              </a:ext>
            </a:extLst>
          </p:cNvPr>
          <p:cNvSpPr>
            <a:spLocks noGrp="1"/>
          </p:cNvSpPr>
          <p:nvPr>
            <p:ph type="sldNum" sz="quarter" idx="21"/>
          </p:nvPr>
        </p:nvSpPr>
        <p:spPr/>
        <p:txBody>
          <a:bodyPr/>
          <a:lstStyle/>
          <a:p>
            <a:fld id="{521AE3AC-DDCA-45D4-9B2A-A2DBEA872607}" type="slidenum">
              <a:rPr lang="de-DE" smtClean="0"/>
              <a:pPr/>
              <a:t>9</a:t>
            </a:fld>
            <a:endParaRPr lang="de-DE" dirty="0"/>
          </a:p>
        </p:txBody>
      </p:sp>
      <p:sp>
        <p:nvSpPr>
          <p:cNvPr id="3" name="Textplatzhalter 2">
            <a:extLst>
              <a:ext uri="{FF2B5EF4-FFF2-40B4-BE49-F238E27FC236}">
                <a16:creationId xmlns:a16="http://schemas.microsoft.com/office/drawing/2014/main" id="{3D329399-262A-E26E-9103-F965A8ADFD91}"/>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A0E6621F-4FB0-D7EE-B701-2424742F48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1439" y="1620980"/>
            <a:ext cx="4674518" cy="2003365"/>
          </a:xfrm>
          <a:prstGeom prst="rect">
            <a:avLst/>
          </a:prstGeom>
        </p:spPr>
      </p:pic>
      <p:sp>
        <p:nvSpPr>
          <p:cNvPr id="9" name="Rechteck 8">
            <a:extLst>
              <a:ext uri="{FF2B5EF4-FFF2-40B4-BE49-F238E27FC236}">
                <a16:creationId xmlns:a16="http://schemas.microsoft.com/office/drawing/2014/main" id="{3FD10D1D-8E6E-B161-A13B-8B4D6F5C0696}"/>
              </a:ext>
            </a:extLst>
          </p:cNvPr>
          <p:cNvSpPr/>
          <p:nvPr/>
        </p:nvSpPr>
        <p:spPr>
          <a:xfrm>
            <a:off x="8612921" y="3290500"/>
            <a:ext cx="1598130" cy="276999"/>
          </a:xfrm>
          <a:prstGeom prst="rect">
            <a:avLst/>
          </a:prstGeom>
        </p:spPr>
        <p:txBody>
          <a:bodyPr wrap="none">
            <a:spAutoFit/>
          </a:bodyPr>
          <a:lstStyle/>
          <a:p>
            <a:r>
              <a:rPr lang="de-DE" sz="1200" dirty="0"/>
              <a:t>© Fotolia - 101803156</a:t>
            </a:r>
          </a:p>
        </p:txBody>
      </p:sp>
    </p:spTree>
    <p:extLst>
      <p:ext uri="{BB962C8B-B14F-4D97-AF65-F5344CB8AC3E}">
        <p14:creationId xmlns:p14="http://schemas.microsoft.com/office/powerpoint/2010/main" val="92429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3.xml><?xml version="1.0" encoding="utf-8"?>
<ds:datastoreItem xmlns:ds="http://schemas.openxmlformats.org/officeDocument/2006/customXml" ds:itemID="{09CB2B41-5664-4C59-9600-B8E994170EF9}">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docProps/app.xml><?xml version="1.0" encoding="utf-8"?>
<Properties xmlns="http://schemas.openxmlformats.org/officeDocument/2006/extended-properties" xmlns:vt="http://schemas.openxmlformats.org/officeDocument/2006/docPropsVTypes">
  <Template/>
  <TotalTime>0</TotalTime>
  <Words>804</Words>
  <Application>Microsoft Office PowerPoint</Application>
  <PresentationFormat>Breitbild</PresentationFormat>
  <Paragraphs>128</Paragraphs>
  <Slides>18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Symbol</vt:lpstr>
      <vt:lpstr>Wingdings</vt:lpstr>
      <vt:lpstr>1_TeachToProtect Unterweisung</vt:lpstr>
      <vt:lpstr>ARbeiten in engen Räumen</vt:lpstr>
      <vt:lpstr>Definitionen</vt:lpstr>
      <vt:lpstr>Definitionen</vt:lpstr>
      <vt:lpstr>Zu den engen Räumen zählen</vt:lpstr>
      <vt:lpstr>Was versteht man unter „Freimessen“?</vt:lpstr>
      <vt:lpstr>Mögliche Gefährdungen beim Arbeiten in engen Räumen</vt:lpstr>
      <vt:lpstr>Mögliche Gefährdungen beim Arbeiten in engen Räumen</vt:lpstr>
      <vt:lpstr>Schutzmaßnahmen gegen organisatorische Mängel</vt:lpstr>
      <vt:lpstr>Schutzmaßnahmen bei Gefahrstoffen</vt:lpstr>
      <vt:lpstr>Schutzmaßnahmen gegen biologische Gefährdung</vt:lpstr>
      <vt:lpstr>Schutzmaßnahmen bei Brand- und Explosionsgefahr</vt:lpstr>
      <vt:lpstr>Schutzmaßnahmen für mechanische Einrichtungen</vt:lpstr>
      <vt:lpstr>Schutzmaßnahmen gegen elektrischen Strom</vt:lpstr>
      <vt:lpstr>Schutzmaßnahmen bei unzureichenden Rettungsmaßnahmen</vt:lpstr>
      <vt:lpstr>Rettung aus engen Räumen</vt:lpstr>
      <vt:lpstr>Notfallmaßnahmen bei Bewusstseinsverlust oder lebensgefährlichen Verletzungen</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Online-Webinar  von TeachToProtect – Was bedeutet das Auslaufen der Bundes-Notbremse zum 19.03.22  für Ihren Betrieb?</dc:title>
  <dc:creator>haensch</dc:creator>
  <cp:lastModifiedBy>Johanna Tschirpke</cp:lastModifiedBy>
  <cp:revision>25</cp:revision>
  <dcterms:created xsi:type="dcterms:W3CDTF">2022-10-23T09:49:27Z</dcterms:created>
  <dcterms:modified xsi:type="dcterms:W3CDTF">2025-02-11T07:53:23Z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