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25"/>
  </p:notesMasterIdLst>
  <p:handoutMasterIdLst>
    <p:handoutMasterId r:id="rId26"/>
  </p:handoutMasterIdLst>
  <p:sldIdLst>
    <p:sldId id="256" r:id="rId5"/>
    <p:sldId id="274" r:id="rId6"/>
    <p:sldId id="280" r:id="rId7"/>
    <p:sldId id="275" r:id="rId8"/>
    <p:sldId id="264" r:id="rId9"/>
    <p:sldId id="265" r:id="rId10"/>
    <p:sldId id="281" r:id="rId11"/>
    <p:sldId id="267" r:id="rId12"/>
    <p:sldId id="282" r:id="rId13"/>
    <p:sldId id="283" r:id="rId14"/>
    <p:sldId id="270" r:id="rId15"/>
    <p:sldId id="271" r:id="rId16"/>
    <p:sldId id="272" r:id="rId17"/>
    <p:sldId id="273" r:id="rId18"/>
    <p:sldId id="284" r:id="rId19"/>
    <p:sldId id="277" r:id="rId20"/>
    <p:sldId id="278" r:id="rId21"/>
    <p:sldId id="279" r:id="rId22"/>
    <p:sldId id="260" r:id="rId23"/>
    <p:sldId id="259" r:id="rId24"/>
  </p:sldIdLst>
  <p:sldSz cx="12192000" cy="6858000"/>
  <p:notesSz cx="6794500" cy="9931400"/>
  <p:custDataLst>
    <p:tags r:id="rId2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el Morische" initials="CM" lastIdx="1" clrIdx="0">
    <p:extLst>
      <p:ext uri="{19B8F6BF-5375-455C-9EA6-DF929625EA0E}">
        <p15:presenceInfo xmlns:p15="http://schemas.microsoft.com/office/powerpoint/2012/main" userId="Christel Morisc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21A9C-9034-48A4-A318-307FFA727122}" v="2" dt="2025-02-11T07:46:45.03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1" autoAdjust="0"/>
  </p:normalViewPr>
  <p:slideViewPr>
    <p:cSldViewPr snapToGrid="0">
      <p:cViewPr varScale="1">
        <p:scale>
          <a:sx n="78" d="100"/>
          <a:sy n="78" d="100"/>
        </p:scale>
        <p:origin x="130" y="43"/>
      </p:cViewPr>
      <p:guideLst/>
    </p:cSldViewPr>
  </p:slideViewPr>
  <p:outlineViewPr>
    <p:cViewPr>
      <p:scale>
        <a:sx n="33" d="100"/>
        <a:sy n="33" d="100"/>
      </p:scale>
      <p:origin x="0" y="-455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638" y="1140"/>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C - Chand Chopra" userId="147050ee-f902-4a1c-a393-8ccdd2b31d6c" providerId="ADAL" clId="{37BED272-3F49-4341-8400-A550AFA21BDA}"/>
    <pc:docChg chg="custSel modSld">
      <pc:chgData name="CC - Chand Chopra" userId="147050ee-f902-4a1c-a393-8ccdd2b31d6c" providerId="ADAL" clId="{37BED272-3F49-4341-8400-A550AFA21BDA}" dt="2023-04-21T07:01:53.963" v="6" actId="11"/>
      <pc:docMkLst>
        <pc:docMk/>
      </pc:docMkLst>
      <pc:sldChg chg="addSp delSp modSp mod modClrScheme chgLayout">
        <pc:chgData name="CC - Chand Chopra" userId="147050ee-f902-4a1c-a393-8ccdd2b31d6c" providerId="ADAL" clId="{37BED272-3F49-4341-8400-A550AFA21BDA}" dt="2023-04-21T07:01:43.331" v="5" actId="11"/>
        <pc:sldMkLst>
          <pc:docMk/>
          <pc:sldMk cId="2307706135" sldId="273"/>
        </pc:sldMkLst>
        <pc:spChg chg="mod ord">
          <ac:chgData name="CC - Chand Chopra" userId="147050ee-f902-4a1c-a393-8ccdd2b31d6c" providerId="ADAL" clId="{37BED272-3F49-4341-8400-A550AFA21BDA}" dt="2023-04-21T07:01:43.331" v="5" actId="11"/>
          <ac:spMkLst>
            <pc:docMk/>
            <pc:sldMk cId="2307706135" sldId="273"/>
            <ac:spMk id="2" creationId="{50518DC8-0C9E-89F1-366E-2D50C970438F}"/>
          </ac:spMkLst>
        </pc:spChg>
        <pc:spChg chg="add mod ord">
          <ac:chgData name="CC - Chand Chopra" userId="147050ee-f902-4a1c-a393-8ccdd2b31d6c" providerId="ADAL" clId="{37BED272-3F49-4341-8400-A550AFA21BDA}" dt="2023-04-21T06:59:03.803" v="0" actId="700"/>
          <ac:spMkLst>
            <pc:docMk/>
            <pc:sldMk cId="2307706135" sldId="273"/>
            <ac:spMk id="3" creationId="{87D06236-B273-C625-7D3B-B05705A11772}"/>
          </ac:spMkLst>
        </pc:spChg>
        <pc:spChg chg="mod ord">
          <ac:chgData name="CC - Chand Chopra" userId="147050ee-f902-4a1c-a393-8ccdd2b31d6c" providerId="ADAL" clId="{37BED272-3F49-4341-8400-A550AFA21BDA}" dt="2023-04-21T06:59:03.803" v="0" actId="700"/>
          <ac:spMkLst>
            <pc:docMk/>
            <pc:sldMk cId="2307706135" sldId="273"/>
            <ac:spMk id="4" creationId="{F624307A-7211-BE60-B2C0-15E0A2A77E3A}"/>
          </ac:spMkLst>
        </pc:spChg>
        <pc:spChg chg="mod ord">
          <ac:chgData name="CC - Chand Chopra" userId="147050ee-f902-4a1c-a393-8ccdd2b31d6c" providerId="ADAL" clId="{37BED272-3F49-4341-8400-A550AFA21BDA}" dt="2023-04-21T06:59:03.803" v="0" actId="700"/>
          <ac:spMkLst>
            <pc:docMk/>
            <pc:sldMk cId="2307706135" sldId="273"/>
            <ac:spMk id="5" creationId="{D490A258-5E6B-EFCF-1C5D-3BB301C91A4D}"/>
          </ac:spMkLst>
        </pc:spChg>
        <pc:spChg chg="mod ord">
          <ac:chgData name="CC - Chand Chopra" userId="147050ee-f902-4a1c-a393-8ccdd2b31d6c" providerId="ADAL" clId="{37BED272-3F49-4341-8400-A550AFA21BDA}" dt="2023-04-21T06:59:03.803" v="0" actId="700"/>
          <ac:spMkLst>
            <pc:docMk/>
            <pc:sldMk cId="2307706135" sldId="273"/>
            <ac:spMk id="6" creationId="{F1B29C43-9351-2CC8-7B35-7BA1A425FE1D}"/>
          </ac:spMkLst>
        </pc:spChg>
        <pc:spChg chg="del mod ord">
          <ac:chgData name="CC - Chand Chopra" userId="147050ee-f902-4a1c-a393-8ccdd2b31d6c" providerId="ADAL" clId="{37BED272-3F49-4341-8400-A550AFA21BDA}" dt="2023-04-21T06:59:03.803" v="0" actId="700"/>
          <ac:spMkLst>
            <pc:docMk/>
            <pc:sldMk cId="2307706135" sldId="273"/>
            <ac:spMk id="7" creationId="{678B3E5F-B38C-D5FF-2892-79F993ACE8B2}"/>
          </ac:spMkLst>
        </pc:spChg>
      </pc:sldChg>
      <pc:sldChg chg="addSp delSp modSp mod modClrScheme chgLayout">
        <pc:chgData name="CC - Chand Chopra" userId="147050ee-f902-4a1c-a393-8ccdd2b31d6c" providerId="ADAL" clId="{37BED272-3F49-4341-8400-A550AFA21BDA}" dt="2023-04-21T07:01:53.963" v="6" actId="11"/>
        <pc:sldMkLst>
          <pc:docMk/>
          <pc:sldMk cId="1461978754" sldId="284"/>
        </pc:sldMkLst>
        <pc:spChg chg="add mod ord">
          <ac:chgData name="CC - Chand Chopra" userId="147050ee-f902-4a1c-a393-8ccdd2b31d6c" providerId="ADAL" clId="{37BED272-3F49-4341-8400-A550AFA21BDA}" dt="2023-04-21T06:59:09.465" v="1" actId="700"/>
          <ac:spMkLst>
            <pc:docMk/>
            <pc:sldMk cId="1461978754" sldId="284"/>
            <ac:spMk id="2" creationId="{BAD4F387-E00C-94C8-7777-ABACFA41DCD0}"/>
          </ac:spMkLst>
        </pc:spChg>
        <pc:spChg chg="mod ord">
          <ac:chgData name="CC - Chand Chopra" userId="147050ee-f902-4a1c-a393-8ccdd2b31d6c" providerId="ADAL" clId="{37BED272-3F49-4341-8400-A550AFA21BDA}" dt="2023-04-21T06:59:09.465" v="1" actId="700"/>
          <ac:spMkLst>
            <pc:docMk/>
            <pc:sldMk cId="1461978754" sldId="284"/>
            <ac:spMk id="4" creationId="{EC877ACD-5E02-23A1-0779-5912302DEA9B}"/>
          </ac:spMkLst>
        </pc:spChg>
        <pc:spChg chg="mod ord">
          <ac:chgData name="CC - Chand Chopra" userId="147050ee-f902-4a1c-a393-8ccdd2b31d6c" providerId="ADAL" clId="{37BED272-3F49-4341-8400-A550AFA21BDA}" dt="2023-04-21T06:59:09.465" v="1" actId="700"/>
          <ac:spMkLst>
            <pc:docMk/>
            <pc:sldMk cId="1461978754" sldId="284"/>
            <ac:spMk id="5" creationId="{A7CFF4D6-ADA0-6DF6-B07C-A00E593F60D7}"/>
          </ac:spMkLst>
        </pc:spChg>
        <pc:spChg chg="mod ord">
          <ac:chgData name="CC - Chand Chopra" userId="147050ee-f902-4a1c-a393-8ccdd2b31d6c" providerId="ADAL" clId="{37BED272-3F49-4341-8400-A550AFA21BDA}" dt="2023-04-21T06:59:09.465" v="1" actId="700"/>
          <ac:spMkLst>
            <pc:docMk/>
            <pc:sldMk cId="1461978754" sldId="284"/>
            <ac:spMk id="6" creationId="{53AEA9E6-F203-91F2-D064-06A88ACC4F13}"/>
          </ac:spMkLst>
        </pc:spChg>
        <pc:spChg chg="del mod ord">
          <ac:chgData name="CC - Chand Chopra" userId="147050ee-f902-4a1c-a393-8ccdd2b31d6c" providerId="ADAL" clId="{37BED272-3F49-4341-8400-A550AFA21BDA}" dt="2023-04-21T06:59:09.465" v="1" actId="700"/>
          <ac:spMkLst>
            <pc:docMk/>
            <pc:sldMk cId="1461978754" sldId="284"/>
            <ac:spMk id="7" creationId="{FBA95330-A83A-72B9-8530-F7C2A934DBBE}"/>
          </ac:spMkLst>
        </pc:spChg>
        <pc:spChg chg="mod ord">
          <ac:chgData name="CC - Chand Chopra" userId="147050ee-f902-4a1c-a393-8ccdd2b31d6c" providerId="ADAL" clId="{37BED272-3F49-4341-8400-A550AFA21BDA}" dt="2023-04-21T07:01:53.963" v="6" actId="11"/>
          <ac:spMkLst>
            <pc:docMk/>
            <pc:sldMk cId="1461978754" sldId="284"/>
            <ac:spMk id="8" creationId="{C04767A6-D9A5-3E84-9774-F743CFE184EA}"/>
          </ac:spMkLst>
        </pc:spChg>
      </pc:sldChg>
    </pc:docChg>
  </pc:docChgLst>
  <pc:docChgLst>
    <pc:chgData name="CC - Chand Chopra" userId="147050ee-f902-4a1c-a393-8ccdd2b31d6c" providerId="ADAL" clId="{FE18A5BA-D4C9-4E70-A9AE-97F5B29A2199}"/>
    <pc:docChg chg="undo redo custSel modSld">
      <pc:chgData name="CC - Chand Chopra" userId="147050ee-f902-4a1c-a393-8ccdd2b31d6c" providerId="ADAL" clId="{FE18A5BA-D4C9-4E70-A9AE-97F5B29A2199}" dt="2023-04-20T10:47:15.037" v="66" actId="700"/>
      <pc:docMkLst>
        <pc:docMk/>
      </pc:docMkLst>
      <pc:sldChg chg="modSp mod">
        <pc:chgData name="CC - Chand Chopra" userId="147050ee-f902-4a1c-a393-8ccdd2b31d6c" providerId="ADAL" clId="{FE18A5BA-D4C9-4E70-A9AE-97F5B29A2199}" dt="2023-04-20T10:33:00.345" v="24" actId="20577"/>
        <pc:sldMkLst>
          <pc:docMk/>
          <pc:sldMk cId="3336388269" sldId="256"/>
        </pc:sldMkLst>
        <pc:spChg chg="mod">
          <ac:chgData name="CC - Chand Chopra" userId="147050ee-f902-4a1c-a393-8ccdd2b31d6c" providerId="ADAL" clId="{FE18A5BA-D4C9-4E70-A9AE-97F5B29A2199}" dt="2023-04-20T10:33:00.345" v="24" actId="20577"/>
          <ac:spMkLst>
            <pc:docMk/>
            <pc:sldMk cId="3336388269" sldId="256"/>
            <ac:spMk id="2" creationId="{89ADA0E5-B71A-EFF3-6626-9DC27E0686D0}"/>
          </ac:spMkLst>
        </pc:spChg>
      </pc:sldChg>
      <pc:sldChg chg="modSp mod delCm">
        <pc:chgData name="CC - Chand Chopra" userId="147050ee-f902-4a1c-a393-8ccdd2b31d6c" providerId="ADAL" clId="{FE18A5BA-D4C9-4E70-A9AE-97F5B29A2199}" dt="2023-04-20T10:26:03.089" v="5" actId="1592"/>
        <pc:sldMkLst>
          <pc:docMk/>
          <pc:sldMk cId="650260986" sldId="264"/>
        </pc:sldMkLst>
        <pc:spChg chg="mod">
          <ac:chgData name="CC - Chand Chopra" userId="147050ee-f902-4a1c-a393-8ccdd2b31d6c" providerId="ADAL" clId="{FE18A5BA-D4C9-4E70-A9AE-97F5B29A2199}" dt="2023-04-20T10:25:55.244" v="4" actId="20577"/>
          <ac:spMkLst>
            <pc:docMk/>
            <pc:sldMk cId="650260986" sldId="264"/>
            <ac:spMk id="2" creationId="{98C2B555-26C9-5041-569D-1BFC98DC8F48}"/>
          </ac:spMkLst>
        </pc:spChg>
      </pc:sldChg>
      <pc:sldChg chg="addSp delSp modSp mod modClrScheme chgLayout">
        <pc:chgData name="CC - Chand Chopra" userId="147050ee-f902-4a1c-a393-8ccdd2b31d6c" providerId="ADAL" clId="{FE18A5BA-D4C9-4E70-A9AE-97F5B29A2199}" dt="2023-04-20T10:47:15.037" v="66" actId="700"/>
        <pc:sldMkLst>
          <pc:docMk/>
          <pc:sldMk cId="2936802884" sldId="265"/>
        </pc:sldMkLst>
        <pc:spChg chg="mod ord">
          <ac:chgData name="CC - Chand Chopra" userId="147050ee-f902-4a1c-a393-8ccdd2b31d6c" providerId="ADAL" clId="{FE18A5BA-D4C9-4E70-A9AE-97F5B29A2199}" dt="2023-04-20T10:47:15.037" v="66" actId="700"/>
          <ac:spMkLst>
            <pc:docMk/>
            <pc:sldMk cId="2936802884" sldId="265"/>
            <ac:spMk id="2" creationId="{EB2A9D09-D8E8-BB1A-D350-75027AB73131}"/>
          </ac:spMkLst>
        </pc:spChg>
        <pc:spChg chg="mod ord">
          <ac:chgData name="CC - Chand Chopra" userId="147050ee-f902-4a1c-a393-8ccdd2b31d6c" providerId="ADAL" clId="{FE18A5BA-D4C9-4E70-A9AE-97F5B29A2199}" dt="2023-04-20T10:47:15.037" v="66" actId="700"/>
          <ac:spMkLst>
            <pc:docMk/>
            <pc:sldMk cId="2936802884" sldId="265"/>
            <ac:spMk id="3" creationId="{91E08AF4-71EB-7895-65C8-BE3D4E647B59}"/>
          </ac:spMkLst>
        </pc:spChg>
        <pc:spChg chg="add del mod ord">
          <ac:chgData name="CC - Chand Chopra" userId="147050ee-f902-4a1c-a393-8ccdd2b31d6c" providerId="ADAL" clId="{FE18A5BA-D4C9-4E70-A9AE-97F5B29A2199}" dt="2023-04-20T10:47:15.037" v="66" actId="700"/>
          <ac:spMkLst>
            <pc:docMk/>
            <pc:sldMk cId="2936802884" sldId="265"/>
            <ac:spMk id="4" creationId="{C68F6E0E-1376-08FE-4A13-069D3D31885D}"/>
          </ac:spMkLst>
        </pc:spChg>
        <pc:spChg chg="mod ord">
          <ac:chgData name="CC - Chand Chopra" userId="147050ee-f902-4a1c-a393-8ccdd2b31d6c" providerId="ADAL" clId="{FE18A5BA-D4C9-4E70-A9AE-97F5B29A2199}" dt="2023-04-20T10:47:15.037" v="66" actId="700"/>
          <ac:spMkLst>
            <pc:docMk/>
            <pc:sldMk cId="2936802884" sldId="265"/>
            <ac:spMk id="5" creationId="{0ECD87BC-0743-EE89-9E43-A0D55A811975}"/>
          </ac:spMkLst>
        </pc:spChg>
        <pc:spChg chg="add del mod ord">
          <ac:chgData name="CC - Chand Chopra" userId="147050ee-f902-4a1c-a393-8ccdd2b31d6c" providerId="ADAL" clId="{FE18A5BA-D4C9-4E70-A9AE-97F5B29A2199}" dt="2023-04-20T10:47:15.037" v="66" actId="700"/>
          <ac:spMkLst>
            <pc:docMk/>
            <pc:sldMk cId="2936802884" sldId="265"/>
            <ac:spMk id="6" creationId="{F2BE8EBF-AEFA-6DE2-99AD-2F8098BC85A2}"/>
          </ac:spMkLst>
        </pc:spChg>
        <pc:spChg chg="mod">
          <ac:chgData name="CC - Chand Chopra" userId="147050ee-f902-4a1c-a393-8ccdd2b31d6c" providerId="ADAL" clId="{FE18A5BA-D4C9-4E70-A9AE-97F5B29A2199}" dt="2023-04-20T10:47:02.299" v="64" actId="26606"/>
          <ac:spMkLst>
            <pc:docMk/>
            <pc:sldMk cId="2936802884" sldId="265"/>
            <ac:spMk id="8" creationId="{9AD86AB6-7905-ADCF-4AC6-1C96FEB3916A}"/>
          </ac:spMkLst>
        </pc:spChg>
        <pc:spChg chg="add del mod ord">
          <ac:chgData name="CC - Chand Chopra" userId="147050ee-f902-4a1c-a393-8ccdd2b31d6c" providerId="ADAL" clId="{FE18A5BA-D4C9-4E70-A9AE-97F5B29A2199}" dt="2023-04-20T10:47:03.853" v="65" actId="700"/>
          <ac:spMkLst>
            <pc:docMk/>
            <pc:sldMk cId="2936802884" sldId="265"/>
            <ac:spMk id="9" creationId="{503E103C-D7C2-7009-96AD-9969AC537E54}"/>
          </ac:spMkLst>
        </pc:spChg>
        <pc:spChg chg="add del mod ord">
          <ac:chgData name="CC - Chand Chopra" userId="147050ee-f902-4a1c-a393-8ccdd2b31d6c" providerId="ADAL" clId="{FE18A5BA-D4C9-4E70-A9AE-97F5B29A2199}" dt="2023-04-20T10:47:03.853" v="65" actId="700"/>
          <ac:spMkLst>
            <pc:docMk/>
            <pc:sldMk cId="2936802884" sldId="265"/>
            <ac:spMk id="10" creationId="{AC494A0E-87AB-CA9C-0CEF-04318512AFE7}"/>
          </ac:spMkLst>
        </pc:spChg>
        <pc:spChg chg="add mod ord">
          <ac:chgData name="CC - Chand Chopra" userId="147050ee-f902-4a1c-a393-8ccdd2b31d6c" providerId="ADAL" clId="{FE18A5BA-D4C9-4E70-A9AE-97F5B29A2199}" dt="2023-04-20T10:47:15.037" v="66" actId="700"/>
          <ac:spMkLst>
            <pc:docMk/>
            <pc:sldMk cId="2936802884" sldId="265"/>
            <ac:spMk id="11" creationId="{36A3635C-C3F5-9FD6-1870-099783056926}"/>
          </ac:spMkLst>
        </pc:spChg>
        <pc:spChg chg="add mod ord">
          <ac:chgData name="CC - Chand Chopra" userId="147050ee-f902-4a1c-a393-8ccdd2b31d6c" providerId="ADAL" clId="{FE18A5BA-D4C9-4E70-A9AE-97F5B29A2199}" dt="2023-04-20T10:47:15.037" v="66" actId="700"/>
          <ac:spMkLst>
            <pc:docMk/>
            <pc:sldMk cId="2936802884" sldId="265"/>
            <ac:spMk id="12" creationId="{453D03CC-D498-E2EE-1AC6-CFB071AD75D1}"/>
          </ac:spMkLst>
        </pc:spChg>
        <pc:spChg chg="add del">
          <ac:chgData name="CC - Chand Chopra" userId="147050ee-f902-4a1c-a393-8ccdd2b31d6c" providerId="ADAL" clId="{FE18A5BA-D4C9-4E70-A9AE-97F5B29A2199}" dt="2023-04-20T10:45:17.201" v="55" actId="26606"/>
          <ac:spMkLst>
            <pc:docMk/>
            <pc:sldMk cId="2936802884" sldId="265"/>
            <ac:spMk id="15" creationId="{167BE167-650B-E4DE-78C8-EC1391BD04BA}"/>
          </ac:spMkLst>
        </pc:spChg>
        <pc:spChg chg="add del mod">
          <ac:chgData name="CC - Chand Chopra" userId="147050ee-f902-4a1c-a393-8ccdd2b31d6c" providerId="ADAL" clId="{FE18A5BA-D4C9-4E70-A9AE-97F5B29A2199}" dt="2023-04-20T10:45:18.958" v="57" actId="26606"/>
          <ac:spMkLst>
            <pc:docMk/>
            <pc:sldMk cId="2936802884" sldId="265"/>
            <ac:spMk id="17" creationId="{DD3BDA8E-C01B-EA03-5360-B5E7F5B29152}"/>
          </ac:spMkLst>
        </pc:spChg>
        <pc:spChg chg="add del">
          <ac:chgData name="CC - Chand Chopra" userId="147050ee-f902-4a1c-a393-8ccdd2b31d6c" providerId="ADAL" clId="{FE18A5BA-D4C9-4E70-A9AE-97F5B29A2199}" dt="2023-04-20T10:47:02.299" v="64" actId="26606"/>
          <ac:spMkLst>
            <pc:docMk/>
            <pc:sldMk cId="2936802884" sldId="265"/>
            <ac:spMk id="19" creationId="{167BE167-650B-E4DE-78C8-EC1391BD04BA}"/>
          </ac:spMkLst>
        </pc:spChg>
        <pc:picChg chg="mod ord">
          <ac:chgData name="CC - Chand Chopra" userId="147050ee-f902-4a1c-a393-8ccdd2b31d6c" providerId="ADAL" clId="{FE18A5BA-D4C9-4E70-A9AE-97F5B29A2199}" dt="2023-04-20T10:47:02.299" v="64" actId="26606"/>
          <ac:picMkLst>
            <pc:docMk/>
            <pc:sldMk cId="2936802884" sldId="265"/>
            <ac:picMk id="7" creationId="{E2840365-A3D5-887F-A22A-1E2C42F51CB4}"/>
          </ac:picMkLst>
        </pc:picChg>
      </pc:sldChg>
      <pc:sldChg chg="modSp mod">
        <pc:chgData name="CC - Chand Chopra" userId="147050ee-f902-4a1c-a393-8ccdd2b31d6c" providerId="ADAL" clId="{FE18A5BA-D4C9-4E70-A9AE-97F5B29A2199}" dt="2023-04-20T10:37:49.702" v="37" actId="1076"/>
        <pc:sldMkLst>
          <pc:docMk/>
          <pc:sldMk cId="3300733728" sldId="266"/>
        </pc:sldMkLst>
        <pc:spChg chg="mod">
          <ac:chgData name="CC - Chand Chopra" userId="147050ee-f902-4a1c-a393-8ccdd2b31d6c" providerId="ADAL" clId="{FE18A5BA-D4C9-4E70-A9AE-97F5B29A2199}" dt="2023-04-20T10:37:26.122" v="36" actId="20577"/>
          <ac:spMkLst>
            <pc:docMk/>
            <pc:sldMk cId="3300733728" sldId="266"/>
            <ac:spMk id="3" creationId="{8EBC83CF-E651-6566-E5C7-248739C10FB4}"/>
          </ac:spMkLst>
        </pc:spChg>
        <pc:spChg chg="mod">
          <ac:chgData name="CC - Chand Chopra" userId="147050ee-f902-4a1c-a393-8ccdd2b31d6c" providerId="ADAL" clId="{FE18A5BA-D4C9-4E70-A9AE-97F5B29A2199}" dt="2023-04-20T09:40:48.473" v="2" actId="2711"/>
          <ac:spMkLst>
            <pc:docMk/>
            <pc:sldMk cId="3300733728" sldId="266"/>
            <ac:spMk id="8" creationId="{C26C738E-B25A-509C-4719-FBD95F63EB8D}"/>
          </ac:spMkLst>
        </pc:spChg>
        <pc:picChg chg="mod">
          <ac:chgData name="CC - Chand Chopra" userId="147050ee-f902-4a1c-a393-8ccdd2b31d6c" providerId="ADAL" clId="{FE18A5BA-D4C9-4E70-A9AE-97F5B29A2199}" dt="2023-04-20T10:37:49.702" v="37" actId="1076"/>
          <ac:picMkLst>
            <pc:docMk/>
            <pc:sldMk cId="3300733728" sldId="266"/>
            <ac:picMk id="7" creationId="{47B48FE0-D1B0-D4FA-57D3-634DA391BB84}"/>
          </ac:picMkLst>
        </pc:picChg>
      </pc:sldChg>
      <pc:sldChg chg="modSp mod">
        <pc:chgData name="CC - Chand Chopra" userId="147050ee-f902-4a1c-a393-8ccdd2b31d6c" providerId="ADAL" clId="{FE18A5BA-D4C9-4E70-A9AE-97F5B29A2199}" dt="2023-04-20T10:40:15.069" v="52" actId="12"/>
        <pc:sldMkLst>
          <pc:docMk/>
          <pc:sldMk cId="2307706135" sldId="273"/>
        </pc:sldMkLst>
        <pc:spChg chg="mod">
          <ac:chgData name="CC - Chand Chopra" userId="147050ee-f902-4a1c-a393-8ccdd2b31d6c" providerId="ADAL" clId="{FE18A5BA-D4C9-4E70-A9AE-97F5B29A2199}" dt="2023-04-20T10:40:15.069" v="52" actId="12"/>
          <ac:spMkLst>
            <pc:docMk/>
            <pc:sldMk cId="2307706135" sldId="273"/>
            <ac:spMk id="2" creationId="{50518DC8-0C9E-89F1-366E-2D50C970438F}"/>
          </ac:spMkLst>
        </pc:spChg>
      </pc:sldChg>
      <pc:sldChg chg="modSp mod">
        <pc:chgData name="CC - Chand Chopra" userId="147050ee-f902-4a1c-a393-8ccdd2b31d6c" providerId="ADAL" clId="{FE18A5BA-D4C9-4E70-A9AE-97F5B29A2199}" dt="2023-04-20T10:33:59.164" v="33" actId="20577"/>
        <pc:sldMkLst>
          <pc:docMk/>
          <pc:sldMk cId="4065145746" sldId="275"/>
        </pc:sldMkLst>
        <pc:spChg chg="mod">
          <ac:chgData name="CC - Chand Chopra" userId="147050ee-f902-4a1c-a393-8ccdd2b31d6c" providerId="ADAL" clId="{FE18A5BA-D4C9-4E70-A9AE-97F5B29A2199}" dt="2023-04-20T10:33:59.164" v="33" actId="20577"/>
          <ac:spMkLst>
            <pc:docMk/>
            <pc:sldMk cId="4065145746" sldId="275"/>
            <ac:spMk id="2" creationId="{A040A4B4-AF53-683F-FCF3-3D45CBA8ED40}"/>
          </ac:spMkLst>
        </pc:spChg>
      </pc:sldChg>
    </pc:docChg>
  </pc:docChgLst>
  <pc:docChgLst>
    <pc:chgData name="Johanna Tschirpke" userId="301241ab745d8141" providerId="LiveId" clId="{88121A9C-9034-48A4-A318-307FFA727122}"/>
    <pc:docChg chg="custSel modSld delMainMaster">
      <pc:chgData name="Johanna Tschirpke" userId="301241ab745d8141" providerId="LiveId" clId="{88121A9C-9034-48A4-A318-307FFA727122}" dt="2025-02-11T07:50:33.595" v="47" actId="700"/>
      <pc:docMkLst>
        <pc:docMk/>
      </pc:docMkLst>
      <pc:sldChg chg="addSp delSp modSp mod modClrScheme chgLayout">
        <pc:chgData name="Johanna Tschirpke" userId="301241ab745d8141" providerId="LiveId" clId="{88121A9C-9034-48A4-A318-307FFA727122}" dt="2025-02-11T07:46:46.727" v="3" actId="962"/>
        <pc:sldMkLst>
          <pc:docMk/>
          <pc:sldMk cId="3336388269" sldId="256"/>
        </pc:sldMkLst>
        <pc:spChg chg="mod ord">
          <ac:chgData name="Johanna Tschirpke" userId="301241ab745d8141" providerId="LiveId" clId="{88121A9C-9034-48A4-A318-307FFA727122}" dt="2025-02-11T07:46:31.485" v="0" actId="700"/>
          <ac:spMkLst>
            <pc:docMk/>
            <pc:sldMk cId="3336388269" sldId="256"/>
            <ac:spMk id="2" creationId="{89ADA0E5-B71A-EFF3-6626-9DC27E0686D0}"/>
          </ac:spMkLst>
        </pc:spChg>
        <pc:spChg chg="del mod ord">
          <ac:chgData name="Johanna Tschirpke" userId="301241ab745d8141" providerId="LiveId" clId="{88121A9C-9034-48A4-A318-307FFA727122}" dt="2025-02-11T07:46:31.485" v="0" actId="700"/>
          <ac:spMkLst>
            <pc:docMk/>
            <pc:sldMk cId="3336388269" sldId="256"/>
            <ac:spMk id="3" creationId="{1F093D80-52B9-D4B5-5A6F-6B3E9B37C88B}"/>
          </ac:spMkLst>
        </pc:spChg>
        <pc:spChg chg="add del mod ord">
          <ac:chgData name="Johanna Tschirpke" userId="301241ab745d8141" providerId="LiveId" clId="{88121A9C-9034-48A4-A318-307FFA727122}" dt="2025-02-11T07:46:45.034" v="1" actId="931"/>
          <ac:spMkLst>
            <pc:docMk/>
            <pc:sldMk cId="3336388269" sldId="256"/>
            <ac:spMk id="4" creationId="{10CBEFED-9DCF-0BDB-19D4-3B418D66EC1F}"/>
          </ac:spMkLst>
        </pc:spChg>
        <pc:spChg chg="add mod ord">
          <ac:chgData name="Johanna Tschirpke" userId="301241ab745d8141" providerId="LiveId" clId="{88121A9C-9034-48A4-A318-307FFA727122}" dt="2025-02-11T07:46:31.485" v="0" actId="700"/>
          <ac:spMkLst>
            <pc:docMk/>
            <pc:sldMk cId="3336388269" sldId="256"/>
            <ac:spMk id="5" creationId="{B7C10992-6C23-66A8-DCAE-929707063550}"/>
          </ac:spMkLst>
        </pc:spChg>
        <pc:picChg chg="add mod">
          <ac:chgData name="Johanna Tschirpke" userId="301241ab745d8141" providerId="LiveId" clId="{88121A9C-9034-48A4-A318-307FFA727122}" dt="2025-02-11T07:46:46.727" v="3" actId="962"/>
          <ac:picMkLst>
            <pc:docMk/>
            <pc:sldMk cId="3336388269" sldId="256"/>
            <ac:picMk id="7" creationId="{BE8966F7-7DCE-63CD-BD0B-F043E60FFDBB}"/>
          </ac:picMkLst>
        </pc:picChg>
      </pc:sldChg>
      <pc:sldChg chg="modSp mod modClrScheme chgLayout">
        <pc:chgData name="Johanna Tschirpke" userId="301241ab745d8141" providerId="LiveId" clId="{88121A9C-9034-48A4-A318-307FFA727122}" dt="2025-02-11T07:50:33.595" v="47" actId="700"/>
        <pc:sldMkLst>
          <pc:docMk/>
          <pc:sldMk cId="1871986487" sldId="259"/>
        </pc:sldMkLst>
        <pc:spChg chg="mod ord">
          <ac:chgData name="Johanna Tschirpke" userId="301241ab745d8141" providerId="LiveId" clId="{88121A9C-9034-48A4-A318-307FFA727122}" dt="2025-02-11T07:50:33.595" v="47" actId="700"/>
          <ac:spMkLst>
            <pc:docMk/>
            <pc:sldMk cId="1871986487" sldId="259"/>
            <ac:spMk id="2" creationId="{4655BD53-A3A5-A248-AC71-D064E801D39F}"/>
          </ac:spMkLst>
        </pc:spChg>
        <pc:spChg chg="mod ord">
          <ac:chgData name="Johanna Tschirpke" userId="301241ab745d8141" providerId="LiveId" clId="{88121A9C-9034-48A4-A318-307FFA727122}" dt="2025-02-11T07:50:33.595" v="47" actId="700"/>
          <ac:spMkLst>
            <pc:docMk/>
            <pc:sldMk cId="1871986487" sldId="259"/>
            <ac:spMk id="3" creationId="{FA456910-3457-65AE-2ADB-F3B74EE7B67B}"/>
          </ac:spMkLst>
        </pc:spChg>
      </pc:sldChg>
      <pc:sldChg chg="addSp delSp modSp mod modClrScheme chgLayout">
        <pc:chgData name="Johanna Tschirpke" userId="301241ab745d8141" providerId="LiveId" clId="{88121A9C-9034-48A4-A318-307FFA727122}" dt="2025-02-11T07:50:27.702" v="46" actId="700"/>
        <pc:sldMkLst>
          <pc:docMk/>
          <pc:sldMk cId="1097356030" sldId="260"/>
        </pc:sldMkLst>
        <pc:spChg chg="add mod ord">
          <ac:chgData name="Johanna Tschirpke" userId="301241ab745d8141" providerId="LiveId" clId="{88121A9C-9034-48A4-A318-307FFA727122}" dt="2025-02-11T07:50:27.702" v="46" actId="700"/>
          <ac:spMkLst>
            <pc:docMk/>
            <pc:sldMk cId="1097356030" sldId="260"/>
            <ac:spMk id="2" creationId="{849E30ED-F20F-F64E-999B-7032B3536DFB}"/>
          </ac:spMkLst>
        </pc:spChg>
        <pc:spChg chg="add mod ord">
          <ac:chgData name="Johanna Tschirpke" userId="301241ab745d8141" providerId="LiveId" clId="{88121A9C-9034-48A4-A318-307FFA727122}" dt="2025-02-11T07:50:27.702" v="46" actId="700"/>
          <ac:spMkLst>
            <pc:docMk/>
            <pc:sldMk cId="1097356030" sldId="260"/>
            <ac:spMk id="3" creationId="{6FD73ACC-0C1C-2268-F605-8773C2B41F1D}"/>
          </ac:spMkLst>
        </pc:spChg>
        <pc:spChg chg="mod ord">
          <ac:chgData name="Johanna Tschirpke" userId="301241ab745d8141" providerId="LiveId" clId="{88121A9C-9034-48A4-A318-307FFA727122}" dt="2025-02-11T07:50:27.702" v="46" actId="700"/>
          <ac:spMkLst>
            <pc:docMk/>
            <pc:sldMk cId="1097356030" sldId="260"/>
            <ac:spMk id="4" creationId="{810758E5-ECBB-B458-04E3-014D84A95129}"/>
          </ac:spMkLst>
        </pc:spChg>
        <pc:spChg chg="mod ord">
          <ac:chgData name="Johanna Tschirpke" userId="301241ab745d8141" providerId="LiveId" clId="{88121A9C-9034-48A4-A318-307FFA727122}" dt="2025-02-11T07:50:27.702" v="46" actId="700"/>
          <ac:spMkLst>
            <pc:docMk/>
            <pc:sldMk cId="1097356030" sldId="260"/>
            <ac:spMk id="5" creationId="{D9FAD564-D287-E60E-7600-642C685522A8}"/>
          </ac:spMkLst>
        </pc:spChg>
        <pc:spChg chg="add mod ord">
          <ac:chgData name="Johanna Tschirpke" userId="301241ab745d8141" providerId="LiveId" clId="{88121A9C-9034-48A4-A318-307FFA727122}" dt="2025-02-11T07:50:27.702" v="46" actId="700"/>
          <ac:spMkLst>
            <pc:docMk/>
            <pc:sldMk cId="1097356030" sldId="260"/>
            <ac:spMk id="6" creationId="{C7BF2CCC-3BD6-5583-4349-686C27A37D8C}"/>
          </ac:spMkLst>
        </pc:spChg>
        <pc:spChg chg="mod ord">
          <ac:chgData name="Johanna Tschirpke" userId="301241ab745d8141" providerId="LiveId" clId="{88121A9C-9034-48A4-A318-307FFA727122}" dt="2025-02-11T07:50:27.702" v="46" actId="700"/>
          <ac:spMkLst>
            <pc:docMk/>
            <pc:sldMk cId="1097356030" sldId="260"/>
            <ac:spMk id="7" creationId="{F8148914-6939-9243-C5C4-A887EB51DC56}"/>
          </ac:spMkLst>
        </pc:spChg>
        <pc:spChg chg="del mod ord">
          <ac:chgData name="Johanna Tschirpke" userId="301241ab745d8141" providerId="LiveId" clId="{88121A9C-9034-48A4-A318-307FFA727122}" dt="2025-02-11T07:50:27.702" v="46" actId="700"/>
          <ac:spMkLst>
            <pc:docMk/>
            <pc:sldMk cId="1097356030" sldId="260"/>
            <ac:spMk id="8" creationId="{907C863B-9829-9CD1-3365-20A9BE0998C3}"/>
          </ac:spMkLst>
        </pc:spChg>
        <pc:spChg chg="del mod ord">
          <ac:chgData name="Johanna Tschirpke" userId="301241ab745d8141" providerId="LiveId" clId="{88121A9C-9034-48A4-A318-307FFA727122}" dt="2025-02-11T07:50:27.702" v="46" actId="700"/>
          <ac:spMkLst>
            <pc:docMk/>
            <pc:sldMk cId="1097356030" sldId="260"/>
            <ac:spMk id="9" creationId="{44260E7C-B49B-1422-6577-8A53F8CDEBC4}"/>
          </ac:spMkLst>
        </pc:spChg>
        <pc:spChg chg="del mod ord">
          <ac:chgData name="Johanna Tschirpke" userId="301241ab745d8141" providerId="LiveId" clId="{88121A9C-9034-48A4-A318-307FFA727122}" dt="2025-02-11T07:50:27.702" v="46" actId="700"/>
          <ac:spMkLst>
            <pc:docMk/>
            <pc:sldMk cId="1097356030" sldId="260"/>
            <ac:spMk id="10" creationId="{60E19EA4-E474-52FD-F52E-64C6A755EDAD}"/>
          </ac:spMkLst>
        </pc:spChg>
        <pc:spChg chg="del mod ord">
          <ac:chgData name="Johanna Tschirpke" userId="301241ab745d8141" providerId="LiveId" clId="{88121A9C-9034-48A4-A318-307FFA727122}" dt="2025-02-11T07:50:27.702" v="46" actId="700"/>
          <ac:spMkLst>
            <pc:docMk/>
            <pc:sldMk cId="1097356030" sldId="260"/>
            <ac:spMk id="11" creationId="{925CB4FA-9038-7496-3982-8F3DF9D9D524}"/>
          </ac:spMkLst>
        </pc:spChg>
        <pc:spChg chg="del mod ord">
          <ac:chgData name="Johanna Tschirpke" userId="301241ab745d8141" providerId="LiveId" clId="{88121A9C-9034-48A4-A318-307FFA727122}" dt="2025-02-11T07:50:27.702" v="46" actId="700"/>
          <ac:spMkLst>
            <pc:docMk/>
            <pc:sldMk cId="1097356030" sldId="260"/>
            <ac:spMk id="12" creationId="{92994CA6-0D6C-A96D-7DD0-3520E1E67D7A}"/>
          </ac:spMkLst>
        </pc:spChg>
        <pc:spChg chg="add mod ord">
          <ac:chgData name="Johanna Tschirpke" userId="301241ab745d8141" providerId="LiveId" clId="{88121A9C-9034-48A4-A318-307FFA727122}" dt="2025-02-11T07:50:27.702" v="46" actId="700"/>
          <ac:spMkLst>
            <pc:docMk/>
            <pc:sldMk cId="1097356030" sldId="260"/>
            <ac:spMk id="13" creationId="{1D758790-8359-E32E-B62F-1EF69205BC9B}"/>
          </ac:spMkLst>
        </pc:spChg>
        <pc:spChg chg="add mod ord">
          <ac:chgData name="Johanna Tschirpke" userId="301241ab745d8141" providerId="LiveId" clId="{88121A9C-9034-48A4-A318-307FFA727122}" dt="2025-02-11T07:50:27.702" v="46" actId="700"/>
          <ac:spMkLst>
            <pc:docMk/>
            <pc:sldMk cId="1097356030" sldId="260"/>
            <ac:spMk id="14" creationId="{68FAE910-00EA-1530-2E8D-5D4ADDCB3152}"/>
          </ac:spMkLst>
        </pc:spChg>
      </pc:sldChg>
      <pc:sldChg chg="addSp delSp modSp mod modClrScheme chgLayout">
        <pc:chgData name="Johanna Tschirpke" userId="301241ab745d8141" providerId="LiveId" clId="{88121A9C-9034-48A4-A318-307FFA727122}" dt="2025-02-11T07:47:35.716" v="12" actId="700"/>
        <pc:sldMkLst>
          <pc:docMk/>
          <pc:sldMk cId="650260986" sldId="264"/>
        </pc:sldMkLst>
        <pc:spChg chg="mod ord">
          <ac:chgData name="Johanna Tschirpke" userId="301241ab745d8141" providerId="LiveId" clId="{88121A9C-9034-48A4-A318-307FFA727122}" dt="2025-02-11T07:47:35.716" v="12" actId="700"/>
          <ac:spMkLst>
            <pc:docMk/>
            <pc:sldMk cId="650260986" sldId="264"/>
            <ac:spMk id="2" creationId="{98C2B555-26C9-5041-569D-1BFC98DC8F48}"/>
          </ac:spMkLst>
        </pc:spChg>
        <pc:spChg chg="add mod ord">
          <ac:chgData name="Johanna Tschirpke" userId="301241ab745d8141" providerId="LiveId" clId="{88121A9C-9034-48A4-A318-307FFA727122}" dt="2025-02-11T07:47:35.716" v="12" actId="700"/>
          <ac:spMkLst>
            <pc:docMk/>
            <pc:sldMk cId="650260986" sldId="264"/>
            <ac:spMk id="3" creationId="{C282708D-D502-972B-5FC5-53EE16B6BC30}"/>
          </ac:spMkLst>
        </pc:spChg>
        <pc:spChg chg="mod ord">
          <ac:chgData name="Johanna Tschirpke" userId="301241ab745d8141" providerId="LiveId" clId="{88121A9C-9034-48A4-A318-307FFA727122}" dt="2025-02-11T07:47:35.716" v="12" actId="700"/>
          <ac:spMkLst>
            <pc:docMk/>
            <pc:sldMk cId="650260986" sldId="264"/>
            <ac:spMk id="4" creationId="{EBD0B9FA-03B2-549B-6B16-7CAEFBDD41A9}"/>
          </ac:spMkLst>
        </pc:spChg>
        <pc:spChg chg="mod ord">
          <ac:chgData name="Johanna Tschirpke" userId="301241ab745d8141" providerId="LiveId" clId="{88121A9C-9034-48A4-A318-307FFA727122}" dt="2025-02-11T07:47:35.716" v="12" actId="700"/>
          <ac:spMkLst>
            <pc:docMk/>
            <pc:sldMk cId="650260986" sldId="264"/>
            <ac:spMk id="5" creationId="{07609AB5-97A7-23EB-7F70-B90127C7DC68}"/>
          </ac:spMkLst>
        </pc:spChg>
        <pc:spChg chg="mod ord">
          <ac:chgData name="Johanna Tschirpke" userId="301241ab745d8141" providerId="LiveId" clId="{88121A9C-9034-48A4-A318-307FFA727122}" dt="2025-02-11T07:47:35.716" v="12" actId="700"/>
          <ac:spMkLst>
            <pc:docMk/>
            <pc:sldMk cId="650260986" sldId="264"/>
            <ac:spMk id="6" creationId="{44CCEB2A-AFCB-14DB-A3D2-4691CC97C58A}"/>
          </ac:spMkLst>
        </pc:spChg>
        <pc:spChg chg="del mod ord">
          <ac:chgData name="Johanna Tschirpke" userId="301241ab745d8141" providerId="LiveId" clId="{88121A9C-9034-48A4-A318-307FFA727122}" dt="2025-02-11T07:47:35.716" v="12" actId="700"/>
          <ac:spMkLst>
            <pc:docMk/>
            <pc:sldMk cId="650260986" sldId="264"/>
            <ac:spMk id="7" creationId="{3C6CDF85-A943-056A-B406-188118182A25}"/>
          </ac:spMkLst>
        </pc:spChg>
      </pc:sldChg>
      <pc:sldChg chg="addSp delSp modSp mod modClrScheme chgLayout">
        <pc:chgData name="Johanna Tschirpke" userId="301241ab745d8141" providerId="LiveId" clId="{88121A9C-9034-48A4-A318-307FFA727122}" dt="2025-02-11T07:47:46.203" v="15" actId="14100"/>
        <pc:sldMkLst>
          <pc:docMk/>
          <pc:sldMk cId="2936802884" sldId="265"/>
        </pc:sldMkLst>
        <pc:spChg chg="mod ord">
          <ac:chgData name="Johanna Tschirpke" userId="301241ab745d8141" providerId="LiveId" clId="{88121A9C-9034-48A4-A318-307FFA727122}" dt="2025-02-11T07:47:41.418" v="13" actId="700"/>
          <ac:spMkLst>
            <pc:docMk/>
            <pc:sldMk cId="2936802884" sldId="265"/>
            <ac:spMk id="2" creationId="{EB2A9D09-D8E8-BB1A-D350-75027AB73131}"/>
          </ac:spMkLst>
        </pc:spChg>
        <pc:spChg chg="mod ord">
          <ac:chgData name="Johanna Tschirpke" userId="301241ab745d8141" providerId="LiveId" clId="{88121A9C-9034-48A4-A318-307FFA727122}" dt="2025-02-11T07:47:46.203" v="15" actId="14100"/>
          <ac:spMkLst>
            <pc:docMk/>
            <pc:sldMk cId="2936802884" sldId="265"/>
            <ac:spMk id="3" creationId="{91E08AF4-71EB-7895-65C8-BE3D4E647B59}"/>
          </ac:spMkLst>
        </pc:spChg>
        <pc:spChg chg="mod ord">
          <ac:chgData name="Johanna Tschirpke" userId="301241ab745d8141" providerId="LiveId" clId="{88121A9C-9034-48A4-A318-307FFA727122}" dt="2025-02-11T07:47:41.418" v="13" actId="700"/>
          <ac:spMkLst>
            <pc:docMk/>
            <pc:sldMk cId="2936802884" sldId="265"/>
            <ac:spMk id="4" creationId="{C68F6E0E-1376-08FE-4A13-069D3D31885D}"/>
          </ac:spMkLst>
        </pc:spChg>
        <pc:spChg chg="mod ord">
          <ac:chgData name="Johanna Tschirpke" userId="301241ab745d8141" providerId="LiveId" clId="{88121A9C-9034-48A4-A318-307FFA727122}" dt="2025-02-11T07:47:41.418" v="13" actId="700"/>
          <ac:spMkLst>
            <pc:docMk/>
            <pc:sldMk cId="2936802884" sldId="265"/>
            <ac:spMk id="5" creationId="{0ECD87BC-0743-EE89-9E43-A0D55A811975}"/>
          </ac:spMkLst>
        </pc:spChg>
        <pc:spChg chg="add mod ord">
          <ac:chgData name="Johanna Tschirpke" userId="301241ab745d8141" providerId="LiveId" clId="{88121A9C-9034-48A4-A318-307FFA727122}" dt="2025-02-11T07:47:41.418" v="13" actId="700"/>
          <ac:spMkLst>
            <pc:docMk/>
            <pc:sldMk cId="2936802884" sldId="265"/>
            <ac:spMk id="6" creationId="{058C608A-1B8A-5AB6-EB10-38CCBCBFE88B}"/>
          </ac:spMkLst>
        </pc:spChg>
        <pc:spChg chg="del mod ord">
          <ac:chgData name="Johanna Tschirpke" userId="301241ab745d8141" providerId="LiveId" clId="{88121A9C-9034-48A4-A318-307FFA727122}" dt="2025-02-11T07:47:41.418" v="13" actId="700"/>
          <ac:spMkLst>
            <pc:docMk/>
            <pc:sldMk cId="2936802884" sldId="265"/>
            <ac:spMk id="12" creationId="{453D03CC-D498-E2EE-1AC6-CFB071AD75D1}"/>
          </ac:spMkLst>
        </pc:spChg>
        <pc:picChg chg="mod">
          <ac:chgData name="Johanna Tschirpke" userId="301241ab745d8141" providerId="LiveId" clId="{88121A9C-9034-48A4-A318-307FFA727122}" dt="2025-02-11T07:47:43.187" v="14" actId="1076"/>
          <ac:picMkLst>
            <pc:docMk/>
            <pc:sldMk cId="2936802884" sldId="265"/>
            <ac:picMk id="7" creationId="{E2840365-A3D5-887F-A22A-1E2C42F51CB4}"/>
          </ac:picMkLst>
        </pc:picChg>
      </pc:sldChg>
      <pc:sldChg chg="addSp delSp modSp mod modClrScheme chgLayout">
        <pc:chgData name="Johanna Tschirpke" userId="301241ab745d8141" providerId="LiveId" clId="{88121A9C-9034-48A4-A318-307FFA727122}" dt="2025-02-11T07:48:03.944" v="18" actId="700"/>
        <pc:sldMkLst>
          <pc:docMk/>
          <pc:sldMk cId="3376189535" sldId="267"/>
        </pc:sldMkLst>
        <pc:spChg chg="mod ord">
          <ac:chgData name="Johanna Tschirpke" userId="301241ab745d8141" providerId="LiveId" clId="{88121A9C-9034-48A4-A318-307FFA727122}" dt="2025-02-11T07:48:03.944" v="18" actId="700"/>
          <ac:spMkLst>
            <pc:docMk/>
            <pc:sldMk cId="3376189535" sldId="267"/>
            <ac:spMk id="2" creationId="{0B621E3D-8161-C50B-A344-CAF6CD157C5B}"/>
          </ac:spMkLst>
        </pc:spChg>
        <pc:spChg chg="add mod ord">
          <ac:chgData name="Johanna Tschirpke" userId="301241ab745d8141" providerId="LiveId" clId="{88121A9C-9034-48A4-A318-307FFA727122}" dt="2025-02-11T07:48:03.944" v="18" actId="700"/>
          <ac:spMkLst>
            <pc:docMk/>
            <pc:sldMk cId="3376189535" sldId="267"/>
            <ac:spMk id="3" creationId="{1C000643-7260-C73A-AAD7-417FAC3BB236}"/>
          </ac:spMkLst>
        </pc:spChg>
        <pc:spChg chg="mod ord">
          <ac:chgData name="Johanna Tschirpke" userId="301241ab745d8141" providerId="LiveId" clId="{88121A9C-9034-48A4-A318-307FFA727122}" dt="2025-02-11T07:48:03.944" v="18" actId="700"/>
          <ac:spMkLst>
            <pc:docMk/>
            <pc:sldMk cId="3376189535" sldId="267"/>
            <ac:spMk id="4" creationId="{D6985F98-AD02-26D6-A011-840560948C43}"/>
          </ac:spMkLst>
        </pc:spChg>
        <pc:spChg chg="mod ord">
          <ac:chgData name="Johanna Tschirpke" userId="301241ab745d8141" providerId="LiveId" clId="{88121A9C-9034-48A4-A318-307FFA727122}" dt="2025-02-11T07:48:03.944" v="18" actId="700"/>
          <ac:spMkLst>
            <pc:docMk/>
            <pc:sldMk cId="3376189535" sldId="267"/>
            <ac:spMk id="5" creationId="{DE4D96EE-7E86-578C-D2B5-05A7C62CDF4A}"/>
          </ac:spMkLst>
        </pc:spChg>
        <pc:spChg chg="mod ord">
          <ac:chgData name="Johanna Tschirpke" userId="301241ab745d8141" providerId="LiveId" clId="{88121A9C-9034-48A4-A318-307FFA727122}" dt="2025-02-11T07:48:03.944" v="18" actId="700"/>
          <ac:spMkLst>
            <pc:docMk/>
            <pc:sldMk cId="3376189535" sldId="267"/>
            <ac:spMk id="6" creationId="{1D3E19EB-9F3A-9C30-F0DB-2EE18F332E48}"/>
          </ac:spMkLst>
        </pc:spChg>
        <pc:spChg chg="del mod ord">
          <ac:chgData name="Johanna Tschirpke" userId="301241ab745d8141" providerId="LiveId" clId="{88121A9C-9034-48A4-A318-307FFA727122}" dt="2025-02-11T07:48:03.944" v="18" actId="700"/>
          <ac:spMkLst>
            <pc:docMk/>
            <pc:sldMk cId="3376189535" sldId="267"/>
            <ac:spMk id="7" creationId="{E6AC6995-3111-5725-BB2A-85F4053D2FE5}"/>
          </ac:spMkLst>
        </pc:spChg>
      </pc:sldChg>
      <pc:sldChg chg="addSp delSp modSp mod modClrScheme chgLayout">
        <pc:chgData name="Johanna Tschirpke" userId="301241ab745d8141" providerId="LiveId" clId="{88121A9C-9034-48A4-A318-307FFA727122}" dt="2025-02-11T07:48:58.659" v="26" actId="478"/>
        <pc:sldMkLst>
          <pc:docMk/>
          <pc:sldMk cId="1833482727" sldId="270"/>
        </pc:sldMkLst>
        <pc:spChg chg="mod ord">
          <ac:chgData name="Johanna Tschirpke" userId="301241ab745d8141" providerId="LiveId" clId="{88121A9C-9034-48A4-A318-307FFA727122}" dt="2025-02-11T07:48:51.012" v="24" actId="14100"/>
          <ac:spMkLst>
            <pc:docMk/>
            <pc:sldMk cId="1833482727" sldId="270"/>
            <ac:spMk id="2" creationId="{6035C46B-DB5D-9DCA-8E4E-11A83DD8A309}"/>
          </ac:spMkLst>
        </pc:spChg>
        <pc:spChg chg="add del mod ord">
          <ac:chgData name="Johanna Tschirpke" userId="301241ab745d8141" providerId="LiveId" clId="{88121A9C-9034-48A4-A318-307FFA727122}" dt="2025-02-11T07:48:58.659" v="26" actId="478"/>
          <ac:spMkLst>
            <pc:docMk/>
            <pc:sldMk cId="1833482727" sldId="270"/>
            <ac:spMk id="3" creationId="{5786BC43-989D-6E81-C059-23E7AB933EC9}"/>
          </ac:spMkLst>
        </pc:spChg>
        <pc:spChg chg="mod ord">
          <ac:chgData name="Johanna Tschirpke" userId="301241ab745d8141" providerId="LiveId" clId="{88121A9C-9034-48A4-A318-307FFA727122}" dt="2025-02-11T07:48:35.477" v="22" actId="700"/>
          <ac:spMkLst>
            <pc:docMk/>
            <pc:sldMk cId="1833482727" sldId="270"/>
            <ac:spMk id="4" creationId="{394C128E-AE1F-C599-0BD3-773C999BF31C}"/>
          </ac:spMkLst>
        </pc:spChg>
        <pc:spChg chg="mod ord">
          <ac:chgData name="Johanna Tschirpke" userId="301241ab745d8141" providerId="LiveId" clId="{88121A9C-9034-48A4-A318-307FFA727122}" dt="2025-02-11T07:48:35.477" v="22" actId="700"/>
          <ac:spMkLst>
            <pc:docMk/>
            <pc:sldMk cId="1833482727" sldId="270"/>
            <ac:spMk id="5" creationId="{1B01F285-37F4-CE39-C71A-D5695F6FD70E}"/>
          </ac:spMkLst>
        </pc:spChg>
        <pc:spChg chg="mod ord">
          <ac:chgData name="Johanna Tschirpke" userId="301241ab745d8141" providerId="LiveId" clId="{88121A9C-9034-48A4-A318-307FFA727122}" dt="2025-02-11T07:48:35.477" v="22" actId="700"/>
          <ac:spMkLst>
            <pc:docMk/>
            <pc:sldMk cId="1833482727" sldId="270"/>
            <ac:spMk id="6" creationId="{1AA70EAE-D499-F1A8-8514-A1546031A944}"/>
          </ac:spMkLst>
        </pc:spChg>
        <pc:picChg chg="mod">
          <ac:chgData name="Johanna Tschirpke" userId="301241ab745d8141" providerId="LiveId" clId="{88121A9C-9034-48A4-A318-307FFA727122}" dt="2025-02-11T07:48:47.437" v="23" actId="1076"/>
          <ac:picMkLst>
            <pc:docMk/>
            <pc:sldMk cId="1833482727" sldId="270"/>
            <ac:picMk id="8" creationId="{D64E0B0E-6F7F-B3DC-95F0-D87D642344A5}"/>
          </ac:picMkLst>
        </pc:picChg>
      </pc:sldChg>
      <pc:sldChg chg="addSp delSp modSp mod modClrScheme chgLayout">
        <pc:chgData name="Johanna Tschirpke" userId="301241ab745d8141" providerId="LiveId" clId="{88121A9C-9034-48A4-A318-307FFA727122}" dt="2025-02-11T07:49:10.842" v="29" actId="14100"/>
        <pc:sldMkLst>
          <pc:docMk/>
          <pc:sldMk cId="3545159643" sldId="271"/>
        </pc:sldMkLst>
        <pc:spChg chg="mod ord">
          <ac:chgData name="Johanna Tschirpke" userId="301241ab745d8141" providerId="LiveId" clId="{88121A9C-9034-48A4-A318-307FFA727122}" dt="2025-02-11T07:49:10.842" v="29" actId="14100"/>
          <ac:spMkLst>
            <pc:docMk/>
            <pc:sldMk cId="3545159643" sldId="271"/>
            <ac:spMk id="2" creationId="{AF6DB09F-3D55-986C-B566-A217D4195DB6}"/>
          </ac:spMkLst>
        </pc:spChg>
        <pc:spChg chg="add mod ord">
          <ac:chgData name="Johanna Tschirpke" userId="301241ab745d8141" providerId="LiveId" clId="{88121A9C-9034-48A4-A318-307FFA727122}" dt="2025-02-11T07:49:03.897" v="27" actId="700"/>
          <ac:spMkLst>
            <pc:docMk/>
            <pc:sldMk cId="3545159643" sldId="271"/>
            <ac:spMk id="3" creationId="{976BCD1E-0812-DB4E-0D26-70017A9B7CAF}"/>
          </ac:spMkLst>
        </pc:spChg>
        <pc:spChg chg="mod ord">
          <ac:chgData name="Johanna Tschirpke" userId="301241ab745d8141" providerId="LiveId" clId="{88121A9C-9034-48A4-A318-307FFA727122}" dt="2025-02-11T07:49:03.897" v="27" actId="700"/>
          <ac:spMkLst>
            <pc:docMk/>
            <pc:sldMk cId="3545159643" sldId="271"/>
            <ac:spMk id="4" creationId="{7B8B0397-EB71-FA1F-9CC7-1EE155E01757}"/>
          </ac:spMkLst>
        </pc:spChg>
        <pc:spChg chg="mod ord">
          <ac:chgData name="Johanna Tschirpke" userId="301241ab745d8141" providerId="LiveId" clId="{88121A9C-9034-48A4-A318-307FFA727122}" dt="2025-02-11T07:49:03.897" v="27" actId="700"/>
          <ac:spMkLst>
            <pc:docMk/>
            <pc:sldMk cId="3545159643" sldId="271"/>
            <ac:spMk id="5" creationId="{90B3EE47-DA1E-E6A1-E602-38E14BF21D2F}"/>
          </ac:spMkLst>
        </pc:spChg>
        <pc:spChg chg="mod ord">
          <ac:chgData name="Johanna Tschirpke" userId="301241ab745d8141" providerId="LiveId" clId="{88121A9C-9034-48A4-A318-307FFA727122}" dt="2025-02-11T07:49:03.897" v="27" actId="700"/>
          <ac:spMkLst>
            <pc:docMk/>
            <pc:sldMk cId="3545159643" sldId="271"/>
            <ac:spMk id="6" creationId="{1D5BB882-CCDE-C5A9-B8EF-256C43D0D45E}"/>
          </ac:spMkLst>
        </pc:spChg>
        <pc:spChg chg="del mod ord">
          <ac:chgData name="Johanna Tschirpke" userId="301241ab745d8141" providerId="LiveId" clId="{88121A9C-9034-48A4-A318-307FFA727122}" dt="2025-02-11T07:49:03.897" v="27" actId="700"/>
          <ac:spMkLst>
            <pc:docMk/>
            <pc:sldMk cId="3545159643" sldId="271"/>
            <ac:spMk id="7" creationId="{C2A9A25F-24E2-21C1-131F-9090CB46E4A6}"/>
          </ac:spMkLst>
        </pc:spChg>
        <pc:picChg chg="mod">
          <ac:chgData name="Johanna Tschirpke" userId="301241ab745d8141" providerId="LiveId" clId="{88121A9C-9034-48A4-A318-307FFA727122}" dt="2025-02-11T07:49:07.437" v="28" actId="1076"/>
          <ac:picMkLst>
            <pc:docMk/>
            <pc:sldMk cId="3545159643" sldId="271"/>
            <ac:picMk id="8" creationId="{19573318-EFCC-2B84-C2D2-AAB875031270}"/>
          </ac:picMkLst>
        </pc:picChg>
      </pc:sldChg>
      <pc:sldChg chg="addSp delSp modSp mod modClrScheme chgLayout">
        <pc:chgData name="Johanna Tschirpke" userId="301241ab745d8141" providerId="LiveId" clId="{88121A9C-9034-48A4-A318-307FFA727122}" dt="2025-02-11T07:49:16.603" v="30" actId="700"/>
        <pc:sldMkLst>
          <pc:docMk/>
          <pc:sldMk cId="3955170652" sldId="272"/>
        </pc:sldMkLst>
        <pc:spChg chg="mod ord">
          <ac:chgData name="Johanna Tschirpke" userId="301241ab745d8141" providerId="LiveId" clId="{88121A9C-9034-48A4-A318-307FFA727122}" dt="2025-02-11T07:49:16.603" v="30" actId="700"/>
          <ac:spMkLst>
            <pc:docMk/>
            <pc:sldMk cId="3955170652" sldId="272"/>
            <ac:spMk id="2" creationId="{51A9D2F5-D766-CCAC-5BDF-049CBC46A3DF}"/>
          </ac:spMkLst>
        </pc:spChg>
        <pc:spChg chg="add mod ord">
          <ac:chgData name="Johanna Tschirpke" userId="301241ab745d8141" providerId="LiveId" clId="{88121A9C-9034-48A4-A318-307FFA727122}" dt="2025-02-11T07:49:16.603" v="30" actId="700"/>
          <ac:spMkLst>
            <pc:docMk/>
            <pc:sldMk cId="3955170652" sldId="272"/>
            <ac:spMk id="3" creationId="{BD098042-0DD3-7E57-604F-8F30F96F4AA5}"/>
          </ac:spMkLst>
        </pc:spChg>
        <pc:spChg chg="mod ord">
          <ac:chgData name="Johanna Tschirpke" userId="301241ab745d8141" providerId="LiveId" clId="{88121A9C-9034-48A4-A318-307FFA727122}" dt="2025-02-11T07:49:16.603" v="30" actId="700"/>
          <ac:spMkLst>
            <pc:docMk/>
            <pc:sldMk cId="3955170652" sldId="272"/>
            <ac:spMk id="4" creationId="{BBFAB873-3CE4-1329-0734-FDB3593E1334}"/>
          </ac:spMkLst>
        </pc:spChg>
        <pc:spChg chg="mod ord">
          <ac:chgData name="Johanna Tschirpke" userId="301241ab745d8141" providerId="LiveId" clId="{88121A9C-9034-48A4-A318-307FFA727122}" dt="2025-02-11T07:49:16.603" v="30" actId="700"/>
          <ac:spMkLst>
            <pc:docMk/>
            <pc:sldMk cId="3955170652" sldId="272"/>
            <ac:spMk id="5" creationId="{B97C2137-EE97-579D-7880-4D77C432C109}"/>
          </ac:spMkLst>
        </pc:spChg>
        <pc:spChg chg="mod ord">
          <ac:chgData name="Johanna Tschirpke" userId="301241ab745d8141" providerId="LiveId" clId="{88121A9C-9034-48A4-A318-307FFA727122}" dt="2025-02-11T07:49:16.603" v="30" actId="700"/>
          <ac:spMkLst>
            <pc:docMk/>
            <pc:sldMk cId="3955170652" sldId="272"/>
            <ac:spMk id="6" creationId="{48F32442-5C91-D199-C6C2-B9EAEA0F7D27}"/>
          </ac:spMkLst>
        </pc:spChg>
        <pc:spChg chg="del mod ord">
          <ac:chgData name="Johanna Tschirpke" userId="301241ab745d8141" providerId="LiveId" clId="{88121A9C-9034-48A4-A318-307FFA727122}" dt="2025-02-11T07:49:16.603" v="30" actId="700"/>
          <ac:spMkLst>
            <pc:docMk/>
            <pc:sldMk cId="3955170652" sldId="272"/>
            <ac:spMk id="7" creationId="{42BB7897-74C4-5226-B9CA-1CBF691DB36E}"/>
          </ac:spMkLst>
        </pc:spChg>
      </pc:sldChg>
      <pc:sldChg chg="addSp delSp modSp mod modClrScheme chgLayout">
        <pc:chgData name="Johanna Tschirpke" userId="301241ab745d8141" providerId="LiveId" clId="{88121A9C-9034-48A4-A318-307FFA727122}" dt="2025-02-11T07:49:37.248" v="34" actId="14100"/>
        <pc:sldMkLst>
          <pc:docMk/>
          <pc:sldMk cId="2307706135" sldId="273"/>
        </pc:sldMkLst>
        <pc:spChg chg="mod ord">
          <ac:chgData name="Johanna Tschirpke" userId="301241ab745d8141" providerId="LiveId" clId="{88121A9C-9034-48A4-A318-307FFA727122}" dt="2025-02-11T07:49:37.248" v="34" actId="14100"/>
          <ac:spMkLst>
            <pc:docMk/>
            <pc:sldMk cId="2307706135" sldId="273"/>
            <ac:spMk id="2" creationId="{50518DC8-0C9E-89F1-366E-2D50C970438F}"/>
          </ac:spMkLst>
        </pc:spChg>
        <pc:spChg chg="del mod ord">
          <ac:chgData name="Johanna Tschirpke" userId="301241ab745d8141" providerId="LiveId" clId="{88121A9C-9034-48A4-A318-307FFA727122}" dt="2025-02-11T07:49:22.985" v="31" actId="700"/>
          <ac:spMkLst>
            <pc:docMk/>
            <pc:sldMk cId="2307706135" sldId="273"/>
            <ac:spMk id="3" creationId="{87D06236-B273-C625-7D3B-B05705A11772}"/>
          </ac:spMkLst>
        </pc:spChg>
        <pc:spChg chg="mod ord">
          <ac:chgData name="Johanna Tschirpke" userId="301241ab745d8141" providerId="LiveId" clId="{88121A9C-9034-48A4-A318-307FFA727122}" dt="2025-02-11T07:49:22.985" v="31" actId="700"/>
          <ac:spMkLst>
            <pc:docMk/>
            <pc:sldMk cId="2307706135" sldId="273"/>
            <ac:spMk id="4" creationId="{F624307A-7211-BE60-B2C0-15E0A2A77E3A}"/>
          </ac:spMkLst>
        </pc:spChg>
        <pc:spChg chg="mod ord">
          <ac:chgData name="Johanna Tschirpke" userId="301241ab745d8141" providerId="LiveId" clId="{88121A9C-9034-48A4-A318-307FFA727122}" dt="2025-02-11T07:49:22.985" v="31" actId="700"/>
          <ac:spMkLst>
            <pc:docMk/>
            <pc:sldMk cId="2307706135" sldId="273"/>
            <ac:spMk id="5" creationId="{D490A258-5E6B-EFCF-1C5D-3BB301C91A4D}"/>
          </ac:spMkLst>
        </pc:spChg>
        <pc:spChg chg="mod ord">
          <ac:chgData name="Johanna Tschirpke" userId="301241ab745d8141" providerId="LiveId" clId="{88121A9C-9034-48A4-A318-307FFA727122}" dt="2025-02-11T07:49:22.985" v="31" actId="700"/>
          <ac:spMkLst>
            <pc:docMk/>
            <pc:sldMk cId="2307706135" sldId="273"/>
            <ac:spMk id="6" creationId="{F1B29C43-9351-2CC8-7B35-7BA1A425FE1D}"/>
          </ac:spMkLst>
        </pc:spChg>
        <pc:spChg chg="add mod ord">
          <ac:chgData name="Johanna Tschirpke" userId="301241ab745d8141" providerId="LiveId" clId="{88121A9C-9034-48A4-A318-307FFA727122}" dt="2025-02-11T07:49:22.985" v="31" actId="700"/>
          <ac:spMkLst>
            <pc:docMk/>
            <pc:sldMk cId="2307706135" sldId="273"/>
            <ac:spMk id="7" creationId="{D0EA238C-20E0-AEDD-C07C-58EA23A95530}"/>
          </ac:spMkLst>
        </pc:spChg>
      </pc:sldChg>
      <pc:sldChg chg="addSp delSp modSp mod modClrScheme chgLayout">
        <pc:chgData name="Johanna Tschirpke" userId="301241ab745d8141" providerId="LiveId" clId="{88121A9C-9034-48A4-A318-307FFA727122}" dt="2025-02-11T07:46:57.891" v="4" actId="700"/>
        <pc:sldMkLst>
          <pc:docMk/>
          <pc:sldMk cId="1930227078" sldId="274"/>
        </pc:sldMkLst>
        <pc:spChg chg="mod ord">
          <ac:chgData name="Johanna Tschirpke" userId="301241ab745d8141" providerId="LiveId" clId="{88121A9C-9034-48A4-A318-307FFA727122}" dt="2025-02-11T07:46:57.891" v="4" actId="700"/>
          <ac:spMkLst>
            <pc:docMk/>
            <pc:sldMk cId="1930227078" sldId="274"/>
            <ac:spMk id="2" creationId="{F43E7A63-81F3-689C-15BC-4377665E93EC}"/>
          </ac:spMkLst>
        </pc:spChg>
        <pc:spChg chg="add mod ord">
          <ac:chgData name="Johanna Tschirpke" userId="301241ab745d8141" providerId="LiveId" clId="{88121A9C-9034-48A4-A318-307FFA727122}" dt="2025-02-11T07:46:57.891" v="4" actId="700"/>
          <ac:spMkLst>
            <pc:docMk/>
            <pc:sldMk cId="1930227078" sldId="274"/>
            <ac:spMk id="3" creationId="{BAD31ABE-37EF-3701-12B4-770389F4C7B5}"/>
          </ac:spMkLst>
        </pc:spChg>
        <pc:spChg chg="mod ord">
          <ac:chgData name="Johanna Tschirpke" userId="301241ab745d8141" providerId="LiveId" clId="{88121A9C-9034-48A4-A318-307FFA727122}" dt="2025-02-11T07:46:57.891" v="4" actId="700"/>
          <ac:spMkLst>
            <pc:docMk/>
            <pc:sldMk cId="1930227078" sldId="274"/>
            <ac:spMk id="4" creationId="{537CBB16-7E78-F34D-D2A7-6AED45EF831C}"/>
          </ac:spMkLst>
        </pc:spChg>
        <pc:spChg chg="mod ord">
          <ac:chgData name="Johanna Tschirpke" userId="301241ab745d8141" providerId="LiveId" clId="{88121A9C-9034-48A4-A318-307FFA727122}" dt="2025-02-11T07:46:57.891" v="4" actId="700"/>
          <ac:spMkLst>
            <pc:docMk/>
            <pc:sldMk cId="1930227078" sldId="274"/>
            <ac:spMk id="5" creationId="{A27C28DA-46A9-6C68-C7F9-F47B18F12FD4}"/>
          </ac:spMkLst>
        </pc:spChg>
        <pc:spChg chg="mod ord">
          <ac:chgData name="Johanna Tschirpke" userId="301241ab745d8141" providerId="LiveId" clId="{88121A9C-9034-48A4-A318-307FFA727122}" dt="2025-02-11T07:46:57.891" v="4" actId="700"/>
          <ac:spMkLst>
            <pc:docMk/>
            <pc:sldMk cId="1930227078" sldId="274"/>
            <ac:spMk id="6" creationId="{293270F0-9A74-F7C4-2729-03AD6A7ED5F8}"/>
          </ac:spMkLst>
        </pc:spChg>
        <pc:spChg chg="del mod ord">
          <ac:chgData name="Johanna Tschirpke" userId="301241ab745d8141" providerId="LiveId" clId="{88121A9C-9034-48A4-A318-307FFA727122}" dt="2025-02-11T07:46:57.891" v="4" actId="700"/>
          <ac:spMkLst>
            <pc:docMk/>
            <pc:sldMk cId="1930227078" sldId="274"/>
            <ac:spMk id="7" creationId="{8984F6B2-6CB8-F975-4C82-D0D0991C4C68}"/>
          </ac:spMkLst>
        </pc:spChg>
        <pc:spChg chg="add mod ord">
          <ac:chgData name="Johanna Tschirpke" userId="301241ab745d8141" providerId="LiveId" clId="{88121A9C-9034-48A4-A318-307FFA727122}" dt="2025-02-11T07:46:57.891" v="4" actId="700"/>
          <ac:spMkLst>
            <pc:docMk/>
            <pc:sldMk cId="1930227078" sldId="274"/>
            <ac:spMk id="8" creationId="{FC44F971-F7A7-86F3-D7DF-675BCB6EF47B}"/>
          </ac:spMkLst>
        </pc:spChg>
      </pc:sldChg>
      <pc:sldChg chg="addSp delSp modSp mod modClrScheme chgLayout">
        <pc:chgData name="Johanna Tschirpke" userId="301241ab745d8141" providerId="LiveId" clId="{88121A9C-9034-48A4-A318-307FFA727122}" dt="2025-02-11T07:47:28.860" v="11" actId="1076"/>
        <pc:sldMkLst>
          <pc:docMk/>
          <pc:sldMk cId="4065145746" sldId="275"/>
        </pc:sldMkLst>
        <pc:spChg chg="mod ord">
          <ac:chgData name="Johanna Tschirpke" userId="301241ab745d8141" providerId="LiveId" clId="{88121A9C-9034-48A4-A318-307FFA727122}" dt="2025-02-11T07:47:13.615" v="6" actId="700"/>
          <ac:spMkLst>
            <pc:docMk/>
            <pc:sldMk cId="4065145746" sldId="275"/>
            <ac:spMk id="2" creationId="{A040A4B4-AF53-683F-FCF3-3D45CBA8ED40}"/>
          </ac:spMkLst>
        </pc:spChg>
        <pc:spChg chg="add mod ord">
          <ac:chgData name="Johanna Tschirpke" userId="301241ab745d8141" providerId="LiveId" clId="{88121A9C-9034-48A4-A318-307FFA727122}" dt="2025-02-11T07:47:13.615" v="6" actId="700"/>
          <ac:spMkLst>
            <pc:docMk/>
            <pc:sldMk cId="4065145746" sldId="275"/>
            <ac:spMk id="3" creationId="{A37370D7-90F7-3EFD-A969-1BF69BC48B46}"/>
          </ac:spMkLst>
        </pc:spChg>
        <pc:spChg chg="mod ord">
          <ac:chgData name="Johanna Tschirpke" userId="301241ab745d8141" providerId="LiveId" clId="{88121A9C-9034-48A4-A318-307FFA727122}" dt="2025-02-11T07:47:13.615" v="6" actId="700"/>
          <ac:spMkLst>
            <pc:docMk/>
            <pc:sldMk cId="4065145746" sldId="275"/>
            <ac:spMk id="4" creationId="{5F275219-C815-37AD-5C1F-C45EA74DB4FF}"/>
          </ac:spMkLst>
        </pc:spChg>
        <pc:spChg chg="mod ord">
          <ac:chgData name="Johanna Tschirpke" userId="301241ab745d8141" providerId="LiveId" clId="{88121A9C-9034-48A4-A318-307FFA727122}" dt="2025-02-11T07:47:13.615" v="6" actId="700"/>
          <ac:spMkLst>
            <pc:docMk/>
            <pc:sldMk cId="4065145746" sldId="275"/>
            <ac:spMk id="5" creationId="{AA372450-6C6C-6904-E744-EF3F7ABA16EE}"/>
          </ac:spMkLst>
        </pc:spChg>
        <pc:spChg chg="mod ord">
          <ac:chgData name="Johanna Tschirpke" userId="301241ab745d8141" providerId="LiveId" clId="{88121A9C-9034-48A4-A318-307FFA727122}" dt="2025-02-11T07:47:13.615" v="6" actId="700"/>
          <ac:spMkLst>
            <pc:docMk/>
            <pc:sldMk cId="4065145746" sldId="275"/>
            <ac:spMk id="6" creationId="{44038F6F-28C2-72B7-942D-2E12AE1198DC}"/>
          </ac:spMkLst>
        </pc:spChg>
        <pc:spChg chg="del mod ord">
          <ac:chgData name="Johanna Tschirpke" userId="301241ab745d8141" providerId="LiveId" clId="{88121A9C-9034-48A4-A318-307FFA727122}" dt="2025-02-11T07:47:13.615" v="6" actId="700"/>
          <ac:spMkLst>
            <pc:docMk/>
            <pc:sldMk cId="4065145746" sldId="275"/>
            <ac:spMk id="7" creationId="{8FE189E8-3FB7-AE39-2CB6-8C8F3AA5D98A}"/>
          </ac:spMkLst>
        </pc:spChg>
        <pc:spChg chg="add del mod ord">
          <ac:chgData name="Johanna Tschirpke" userId="301241ab745d8141" providerId="LiveId" clId="{88121A9C-9034-48A4-A318-307FFA727122}" dt="2025-02-11T07:47:26.978" v="10" actId="478"/>
          <ac:spMkLst>
            <pc:docMk/>
            <pc:sldMk cId="4065145746" sldId="275"/>
            <ac:spMk id="8" creationId="{9C2CB396-B2D0-757C-5D69-A284266F1E51}"/>
          </ac:spMkLst>
        </pc:spChg>
        <pc:picChg chg="mod">
          <ac:chgData name="Johanna Tschirpke" userId="301241ab745d8141" providerId="LiveId" clId="{88121A9C-9034-48A4-A318-307FFA727122}" dt="2025-02-11T07:47:28.860" v="11" actId="1076"/>
          <ac:picMkLst>
            <pc:docMk/>
            <pc:sldMk cId="4065145746" sldId="275"/>
            <ac:picMk id="16" creationId="{DB77C490-3E73-6381-E6BE-4710C245703B}"/>
          </ac:picMkLst>
        </pc:picChg>
      </pc:sldChg>
      <pc:sldChg chg="addSp delSp modSp mod modClrScheme chgLayout">
        <pc:chgData name="Johanna Tschirpke" userId="301241ab745d8141" providerId="LiveId" clId="{88121A9C-9034-48A4-A318-307FFA727122}" dt="2025-02-11T07:49:54.203" v="38" actId="1076"/>
        <pc:sldMkLst>
          <pc:docMk/>
          <pc:sldMk cId="2776074730" sldId="277"/>
        </pc:sldMkLst>
        <pc:spChg chg="mod ord">
          <ac:chgData name="Johanna Tschirpke" userId="301241ab745d8141" providerId="LiveId" clId="{88121A9C-9034-48A4-A318-307FFA727122}" dt="2025-02-11T07:49:48.257" v="36" actId="14100"/>
          <ac:spMkLst>
            <pc:docMk/>
            <pc:sldMk cId="2776074730" sldId="277"/>
            <ac:spMk id="2" creationId="{B0B68BC4-40DA-F7DB-5F1C-652FE2139930}"/>
          </ac:spMkLst>
        </pc:spChg>
        <pc:spChg chg="add mod ord">
          <ac:chgData name="Johanna Tschirpke" userId="301241ab745d8141" providerId="LiveId" clId="{88121A9C-9034-48A4-A318-307FFA727122}" dt="2025-02-11T07:49:43.112" v="35" actId="700"/>
          <ac:spMkLst>
            <pc:docMk/>
            <pc:sldMk cId="2776074730" sldId="277"/>
            <ac:spMk id="3" creationId="{9987AD26-6C40-A565-7E17-4101FD4400B5}"/>
          </ac:spMkLst>
        </pc:spChg>
        <pc:spChg chg="mod ord">
          <ac:chgData name="Johanna Tschirpke" userId="301241ab745d8141" providerId="LiveId" clId="{88121A9C-9034-48A4-A318-307FFA727122}" dt="2025-02-11T07:49:43.112" v="35" actId="700"/>
          <ac:spMkLst>
            <pc:docMk/>
            <pc:sldMk cId="2776074730" sldId="277"/>
            <ac:spMk id="4" creationId="{234BDFFD-43D0-2A81-34F5-515CDC7E83F7}"/>
          </ac:spMkLst>
        </pc:spChg>
        <pc:spChg chg="mod ord">
          <ac:chgData name="Johanna Tschirpke" userId="301241ab745d8141" providerId="LiveId" clId="{88121A9C-9034-48A4-A318-307FFA727122}" dt="2025-02-11T07:49:43.112" v="35" actId="700"/>
          <ac:spMkLst>
            <pc:docMk/>
            <pc:sldMk cId="2776074730" sldId="277"/>
            <ac:spMk id="5" creationId="{423353B0-3C55-5967-3EF5-BFF007E4FCC4}"/>
          </ac:spMkLst>
        </pc:spChg>
        <pc:spChg chg="mod ord">
          <ac:chgData name="Johanna Tschirpke" userId="301241ab745d8141" providerId="LiveId" clId="{88121A9C-9034-48A4-A318-307FFA727122}" dt="2025-02-11T07:49:43.112" v="35" actId="700"/>
          <ac:spMkLst>
            <pc:docMk/>
            <pc:sldMk cId="2776074730" sldId="277"/>
            <ac:spMk id="6" creationId="{837154B6-A91D-2927-C0D0-CDD2D2122711}"/>
          </ac:spMkLst>
        </pc:spChg>
        <pc:spChg chg="del mod ord">
          <ac:chgData name="Johanna Tschirpke" userId="301241ab745d8141" providerId="LiveId" clId="{88121A9C-9034-48A4-A318-307FFA727122}" dt="2025-02-11T07:49:43.112" v="35" actId="700"/>
          <ac:spMkLst>
            <pc:docMk/>
            <pc:sldMk cId="2776074730" sldId="277"/>
            <ac:spMk id="7" creationId="{727FB72E-2BAD-A495-A822-4FF8540C77D4}"/>
          </ac:spMkLst>
        </pc:spChg>
        <pc:spChg chg="mod">
          <ac:chgData name="Johanna Tschirpke" userId="301241ab745d8141" providerId="LiveId" clId="{88121A9C-9034-48A4-A318-307FFA727122}" dt="2025-02-11T07:49:54.203" v="38" actId="1076"/>
          <ac:spMkLst>
            <pc:docMk/>
            <pc:sldMk cId="2776074730" sldId="277"/>
            <ac:spMk id="11" creationId="{78833649-FA4E-1C32-C3FE-AFB3C49C4FC3}"/>
          </ac:spMkLst>
        </pc:spChg>
        <pc:picChg chg="mod">
          <ac:chgData name="Johanna Tschirpke" userId="301241ab745d8141" providerId="LiveId" clId="{88121A9C-9034-48A4-A318-307FFA727122}" dt="2025-02-11T07:49:51.070" v="37" actId="1076"/>
          <ac:picMkLst>
            <pc:docMk/>
            <pc:sldMk cId="2776074730" sldId="277"/>
            <ac:picMk id="8" creationId="{3DB23997-6CBD-338F-777C-29EC13A19512}"/>
          </ac:picMkLst>
        </pc:picChg>
      </pc:sldChg>
      <pc:sldChg chg="addSp delSp modSp mod modClrScheme chgLayout">
        <pc:chgData name="Johanna Tschirpke" userId="301241ab745d8141" providerId="LiveId" clId="{88121A9C-9034-48A4-A318-307FFA727122}" dt="2025-02-11T07:50:09.289" v="42" actId="1076"/>
        <pc:sldMkLst>
          <pc:docMk/>
          <pc:sldMk cId="1777753432" sldId="278"/>
        </pc:sldMkLst>
        <pc:spChg chg="mod ord">
          <ac:chgData name="Johanna Tschirpke" userId="301241ab745d8141" providerId="LiveId" clId="{88121A9C-9034-48A4-A318-307FFA727122}" dt="2025-02-11T07:50:03.175" v="40" actId="14100"/>
          <ac:spMkLst>
            <pc:docMk/>
            <pc:sldMk cId="1777753432" sldId="278"/>
            <ac:spMk id="2" creationId="{C781E279-5836-1523-73F7-C943DE15B555}"/>
          </ac:spMkLst>
        </pc:spChg>
        <pc:spChg chg="add mod ord">
          <ac:chgData name="Johanna Tschirpke" userId="301241ab745d8141" providerId="LiveId" clId="{88121A9C-9034-48A4-A318-307FFA727122}" dt="2025-02-11T07:49:59.628" v="39" actId="700"/>
          <ac:spMkLst>
            <pc:docMk/>
            <pc:sldMk cId="1777753432" sldId="278"/>
            <ac:spMk id="3" creationId="{4225D666-D55B-8646-E680-6E27B0CC9195}"/>
          </ac:spMkLst>
        </pc:spChg>
        <pc:spChg chg="mod ord">
          <ac:chgData name="Johanna Tschirpke" userId="301241ab745d8141" providerId="LiveId" clId="{88121A9C-9034-48A4-A318-307FFA727122}" dt="2025-02-11T07:49:59.628" v="39" actId="700"/>
          <ac:spMkLst>
            <pc:docMk/>
            <pc:sldMk cId="1777753432" sldId="278"/>
            <ac:spMk id="4" creationId="{FE451C31-5244-D43F-FCE8-C1477F27BF06}"/>
          </ac:spMkLst>
        </pc:spChg>
        <pc:spChg chg="mod ord">
          <ac:chgData name="Johanna Tschirpke" userId="301241ab745d8141" providerId="LiveId" clId="{88121A9C-9034-48A4-A318-307FFA727122}" dt="2025-02-11T07:49:59.628" v="39" actId="700"/>
          <ac:spMkLst>
            <pc:docMk/>
            <pc:sldMk cId="1777753432" sldId="278"/>
            <ac:spMk id="5" creationId="{FA033AE8-ADE1-1F47-B392-BE62B496D20A}"/>
          </ac:spMkLst>
        </pc:spChg>
        <pc:spChg chg="mod ord">
          <ac:chgData name="Johanna Tschirpke" userId="301241ab745d8141" providerId="LiveId" clId="{88121A9C-9034-48A4-A318-307FFA727122}" dt="2025-02-11T07:49:59.628" v="39" actId="700"/>
          <ac:spMkLst>
            <pc:docMk/>
            <pc:sldMk cId="1777753432" sldId="278"/>
            <ac:spMk id="6" creationId="{F06CB931-86EF-8CB1-DFE4-7AC5034677D8}"/>
          </ac:spMkLst>
        </pc:spChg>
        <pc:spChg chg="del mod ord">
          <ac:chgData name="Johanna Tschirpke" userId="301241ab745d8141" providerId="LiveId" clId="{88121A9C-9034-48A4-A318-307FFA727122}" dt="2025-02-11T07:49:59.628" v="39" actId="700"/>
          <ac:spMkLst>
            <pc:docMk/>
            <pc:sldMk cId="1777753432" sldId="278"/>
            <ac:spMk id="7" creationId="{375A0957-08DE-719E-6A92-C56E2181E492}"/>
          </ac:spMkLst>
        </pc:spChg>
        <pc:picChg chg="mod ord">
          <ac:chgData name="Johanna Tschirpke" userId="301241ab745d8141" providerId="LiveId" clId="{88121A9C-9034-48A4-A318-307FFA727122}" dt="2025-02-11T07:50:09.289" v="42" actId="1076"/>
          <ac:picMkLst>
            <pc:docMk/>
            <pc:sldMk cId="1777753432" sldId="278"/>
            <ac:picMk id="9" creationId="{5C0F97A5-BAE0-3E51-37A9-04C1E5C308D9}"/>
          </ac:picMkLst>
        </pc:picChg>
      </pc:sldChg>
      <pc:sldChg chg="addSp delSp modSp mod modClrScheme chgLayout">
        <pc:chgData name="Johanna Tschirpke" userId="301241ab745d8141" providerId="LiveId" clId="{88121A9C-9034-48A4-A318-307FFA727122}" dt="2025-02-11T07:50:19.117" v="45" actId="14100"/>
        <pc:sldMkLst>
          <pc:docMk/>
          <pc:sldMk cId="1802458978" sldId="279"/>
        </pc:sldMkLst>
        <pc:spChg chg="mod ord">
          <ac:chgData name="Johanna Tschirpke" userId="301241ab745d8141" providerId="LiveId" clId="{88121A9C-9034-48A4-A318-307FFA727122}" dt="2025-02-11T07:50:19.117" v="45" actId="14100"/>
          <ac:spMkLst>
            <pc:docMk/>
            <pc:sldMk cId="1802458978" sldId="279"/>
            <ac:spMk id="2" creationId="{4E09CCFA-C10E-6AC1-C86C-5CA91F82CBC5}"/>
          </ac:spMkLst>
        </pc:spChg>
        <pc:spChg chg="add mod ord">
          <ac:chgData name="Johanna Tschirpke" userId="301241ab745d8141" providerId="LiveId" clId="{88121A9C-9034-48A4-A318-307FFA727122}" dt="2025-02-11T07:50:13.350" v="43" actId="700"/>
          <ac:spMkLst>
            <pc:docMk/>
            <pc:sldMk cId="1802458978" sldId="279"/>
            <ac:spMk id="3" creationId="{84F6A267-F995-5B64-320A-C048CA5F44D6}"/>
          </ac:spMkLst>
        </pc:spChg>
        <pc:spChg chg="mod ord">
          <ac:chgData name="Johanna Tschirpke" userId="301241ab745d8141" providerId="LiveId" clId="{88121A9C-9034-48A4-A318-307FFA727122}" dt="2025-02-11T07:50:13.350" v="43" actId="700"/>
          <ac:spMkLst>
            <pc:docMk/>
            <pc:sldMk cId="1802458978" sldId="279"/>
            <ac:spMk id="4" creationId="{7112289B-D48A-AFEF-617F-F2AAAD942721}"/>
          </ac:spMkLst>
        </pc:spChg>
        <pc:spChg chg="mod ord">
          <ac:chgData name="Johanna Tschirpke" userId="301241ab745d8141" providerId="LiveId" clId="{88121A9C-9034-48A4-A318-307FFA727122}" dt="2025-02-11T07:50:13.350" v="43" actId="700"/>
          <ac:spMkLst>
            <pc:docMk/>
            <pc:sldMk cId="1802458978" sldId="279"/>
            <ac:spMk id="5" creationId="{94B3EBFD-DEAF-52F9-32C6-F573ACAFCE66}"/>
          </ac:spMkLst>
        </pc:spChg>
        <pc:spChg chg="mod ord">
          <ac:chgData name="Johanna Tschirpke" userId="301241ab745d8141" providerId="LiveId" clId="{88121A9C-9034-48A4-A318-307FFA727122}" dt="2025-02-11T07:50:13.350" v="43" actId="700"/>
          <ac:spMkLst>
            <pc:docMk/>
            <pc:sldMk cId="1802458978" sldId="279"/>
            <ac:spMk id="6" creationId="{189D5F05-4A14-79B2-1E77-1C18B53DFBF3}"/>
          </ac:spMkLst>
        </pc:spChg>
        <pc:spChg chg="del mod ord">
          <ac:chgData name="Johanna Tschirpke" userId="301241ab745d8141" providerId="LiveId" clId="{88121A9C-9034-48A4-A318-307FFA727122}" dt="2025-02-11T07:50:13.350" v="43" actId="700"/>
          <ac:spMkLst>
            <pc:docMk/>
            <pc:sldMk cId="1802458978" sldId="279"/>
            <ac:spMk id="7" creationId="{BFE82CE3-E3AA-07BF-FC3C-DABB4C8D9802}"/>
          </ac:spMkLst>
        </pc:spChg>
        <pc:picChg chg="mod">
          <ac:chgData name="Johanna Tschirpke" userId="301241ab745d8141" providerId="LiveId" clId="{88121A9C-9034-48A4-A318-307FFA727122}" dt="2025-02-11T07:50:15.787" v="44" actId="1076"/>
          <ac:picMkLst>
            <pc:docMk/>
            <pc:sldMk cId="1802458978" sldId="279"/>
            <ac:picMk id="12" creationId="{A70A426C-2B93-094B-A9DC-CB9251348783}"/>
          </ac:picMkLst>
        </pc:picChg>
      </pc:sldChg>
      <pc:sldChg chg="addSp delSp modSp mod modClrScheme chgLayout">
        <pc:chgData name="Johanna Tschirpke" userId="301241ab745d8141" providerId="LiveId" clId="{88121A9C-9034-48A4-A318-307FFA727122}" dt="2025-02-11T07:47:06.739" v="5" actId="700"/>
        <pc:sldMkLst>
          <pc:docMk/>
          <pc:sldMk cId="2500268103" sldId="280"/>
        </pc:sldMkLst>
        <pc:spChg chg="add mod ord">
          <ac:chgData name="Johanna Tschirpke" userId="301241ab745d8141" providerId="LiveId" clId="{88121A9C-9034-48A4-A318-307FFA727122}" dt="2025-02-11T07:47:06.739" v="5" actId="700"/>
          <ac:spMkLst>
            <pc:docMk/>
            <pc:sldMk cId="2500268103" sldId="280"/>
            <ac:spMk id="2" creationId="{2F9F350C-3491-F5F3-55D5-FB05FA363843}"/>
          </ac:spMkLst>
        </pc:spChg>
        <pc:spChg chg="mod ord">
          <ac:chgData name="Johanna Tschirpke" userId="301241ab745d8141" providerId="LiveId" clId="{88121A9C-9034-48A4-A318-307FFA727122}" dt="2025-02-11T07:47:06.739" v="5" actId="700"/>
          <ac:spMkLst>
            <pc:docMk/>
            <pc:sldMk cId="2500268103" sldId="280"/>
            <ac:spMk id="4" creationId="{3E3FB048-7BE8-BCAD-D56C-FCC209C1F75C}"/>
          </ac:spMkLst>
        </pc:spChg>
        <pc:spChg chg="mod ord">
          <ac:chgData name="Johanna Tschirpke" userId="301241ab745d8141" providerId="LiveId" clId="{88121A9C-9034-48A4-A318-307FFA727122}" dt="2025-02-11T07:47:06.739" v="5" actId="700"/>
          <ac:spMkLst>
            <pc:docMk/>
            <pc:sldMk cId="2500268103" sldId="280"/>
            <ac:spMk id="5" creationId="{61A47954-C9B5-F0BA-4BD4-FEF5332EE363}"/>
          </ac:spMkLst>
        </pc:spChg>
        <pc:spChg chg="mod ord">
          <ac:chgData name="Johanna Tschirpke" userId="301241ab745d8141" providerId="LiveId" clId="{88121A9C-9034-48A4-A318-307FFA727122}" dt="2025-02-11T07:47:06.739" v="5" actId="700"/>
          <ac:spMkLst>
            <pc:docMk/>
            <pc:sldMk cId="2500268103" sldId="280"/>
            <ac:spMk id="6" creationId="{157FAEAC-DEDC-5CA4-FD74-25EFEC36D056}"/>
          </ac:spMkLst>
        </pc:spChg>
        <pc:spChg chg="del mod ord">
          <ac:chgData name="Johanna Tschirpke" userId="301241ab745d8141" providerId="LiveId" clId="{88121A9C-9034-48A4-A318-307FFA727122}" dt="2025-02-11T07:47:06.739" v="5" actId="700"/>
          <ac:spMkLst>
            <pc:docMk/>
            <pc:sldMk cId="2500268103" sldId="280"/>
            <ac:spMk id="7" creationId="{341A6F6C-E3F4-340D-5151-50C074207949}"/>
          </ac:spMkLst>
        </pc:spChg>
        <pc:graphicFrameChg chg="mod ord modGraphic">
          <ac:chgData name="Johanna Tschirpke" userId="301241ab745d8141" providerId="LiveId" clId="{88121A9C-9034-48A4-A318-307FFA727122}" dt="2025-02-11T07:47:06.739" v="5" actId="700"/>
          <ac:graphicFrameMkLst>
            <pc:docMk/>
            <pc:sldMk cId="2500268103" sldId="280"/>
            <ac:graphicFrameMk id="8" creationId="{0154BF8F-6AAB-A2FD-2383-FCEAA946A255}"/>
          </ac:graphicFrameMkLst>
        </pc:graphicFrameChg>
      </pc:sldChg>
      <pc:sldChg chg="addSp delSp modSp mod modClrScheme chgLayout">
        <pc:chgData name="Johanna Tschirpke" userId="301241ab745d8141" providerId="LiveId" clId="{88121A9C-9034-48A4-A318-307FFA727122}" dt="2025-02-11T07:47:55.455" v="17" actId="14100"/>
        <pc:sldMkLst>
          <pc:docMk/>
          <pc:sldMk cId="3836305237" sldId="281"/>
        </pc:sldMkLst>
        <pc:spChg chg="add mod ord">
          <ac:chgData name="Johanna Tschirpke" userId="301241ab745d8141" providerId="LiveId" clId="{88121A9C-9034-48A4-A318-307FFA727122}" dt="2025-02-11T07:47:51.499" v="16" actId="700"/>
          <ac:spMkLst>
            <pc:docMk/>
            <pc:sldMk cId="3836305237" sldId="281"/>
            <ac:spMk id="2" creationId="{978A0D9B-481A-41A7-0352-68A4DD903D03}"/>
          </ac:spMkLst>
        </pc:spChg>
        <pc:spChg chg="mod ord">
          <ac:chgData name="Johanna Tschirpke" userId="301241ab745d8141" providerId="LiveId" clId="{88121A9C-9034-48A4-A318-307FFA727122}" dt="2025-02-11T07:47:51.499" v="16" actId="700"/>
          <ac:spMkLst>
            <pc:docMk/>
            <pc:sldMk cId="3836305237" sldId="281"/>
            <ac:spMk id="4" creationId="{3D8E6E42-C7C2-0A0D-3BA3-F0F9D939BCD8}"/>
          </ac:spMkLst>
        </pc:spChg>
        <pc:spChg chg="mod ord">
          <ac:chgData name="Johanna Tschirpke" userId="301241ab745d8141" providerId="LiveId" clId="{88121A9C-9034-48A4-A318-307FFA727122}" dt="2025-02-11T07:47:51.499" v="16" actId="700"/>
          <ac:spMkLst>
            <pc:docMk/>
            <pc:sldMk cId="3836305237" sldId="281"/>
            <ac:spMk id="5" creationId="{5586199F-C570-73D5-643E-86C10FDA57C3}"/>
          </ac:spMkLst>
        </pc:spChg>
        <pc:spChg chg="mod ord">
          <ac:chgData name="Johanna Tschirpke" userId="301241ab745d8141" providerId="LiveId" clId="{88121A9C-9034-48A4-A318-307FFA727122}" dt="2025-02-11T07:47:51.499" v="16" actId="700"/>
          <ac:spMkLst>
            <pc:docMk/>
            <pc:sldMk cId="3836305237" sldId="281"/>
            <ac:spMk id="6" creationId="{89DE2E6E-B94A-BE76-AD23-AF8EA52AC546}"/>
          </ac:spMkLst>
        </pc:spChg>
        <pc:spChg chg="del mod ord">
          <ac:chgData name="Johanna Tschirpke" userId="301241ab745d8141" providerId="LiveId" clId="{88121A9C-9034-48A4-A318-307FFA727122}" dt="2025-02-11T07:47:51.499" v="16" actId="700"/>
          <ac:spMkLst>
            <pc:docMk/>
            <pc:sldMk cId="3836305237" sldId="281"/>
            <ac:spMk id="7" creationId="{EEE1513A-C97B-B3D0-90C0-BA55821EC3A6}"/>
          </ac:spMkLst>
        </pc:spChg>
        <pc:spChg chg="mod ord">
          <ac:chgData name="Johanna Tschirpke" userId="301241ab745d8141" providerId="LiveId" clId="{88121A9C-9034-48A4-A318-307FFA727122}" dt="2025-02-11T07:47:55.455" v="17" actId="14100"/>
          <ac:spMkLst>
            <pc:docMk/>
            <pc:sldMk cId="3836305237" sldId="281"/>
            <ac:spMk id="8" creationId="{20C3A875-1095-7FC9-AFF1-DB0C925AE4C9}"/>
          </ac:spMkLst>
        </pc:spChg>
      </pc:sldChg>
      <pc:sldChg chg="addSp delSp modSp mod modClrScheme chgLayout">
        <pc:chgData name="Johanna Tschirpke" userId="301241ab745d8141" providerId="LiveId" clId="{88121A9C-9034-48A4-A318-307FFA727122}" dt="2025-02-11T07:48:15.327" v="19" actId="700"/>
        <pc:sldMkLst>
          <pc:docMk/>
          <pc:sldMk cId="2738912156" sldId="282"/>
        </pc:sldMkLst>
        <pc:spChg chg="add mod ord">
          <ac:chgData name="Johanna Tschirpke" userId="301241ab745d8141" providerId="LiveId" clId="{88121A9C-9034-48A4-A318-307FFA727122}" dt="2025-02-11T07:48:15.327" v="19" actId="700"/>
          <ac:spMkLst>
            <pc:docMk/>
            <pc:sldMk cId="2738912156" sldId="282"/>
            <ac:spMk id="2" creationId="{FF8E48B9-943C-1DB8-A123-B4E3BFF20BEF}"/>
          </ac:spMkLst>
        </pc:spChg>
        <pc:spChg chg="mod ord">
          <ac:chgData name="Johanna Tschirpke" userId="301241ab745d8141" providerId="LiveId" clId="{88121A9C-9034-48A4-A318-307FFA727122}" dt="2025-02-11T07:48:15.327" v="19" actId="700"/>
          <ac:spMkLst>
            <pc:docMk/>
            <pc:sldMk cId="2738912156" sldId="282"/>
            <ac:spMk id="4" creationId="{86FF2C22-1672-24EA-3DED-5BE74E46A4BE}"/>
          </ac:spMkLst>
        </pc:spChg>
        <pc:spChg chg="mod ord">
          <ac:chgData name="Johanna Tschirpke" userId="301241ab745d8141" providerId="LiveId" clId="{88121A9C-9034-48A4-A318-307FFA727122}" dt="2025-02-11T07:48:15.327" v="19" actId="700"/>
          <ac:spMkLst>
            <pc:docMk/>
            <pc:sldMk cId="2738912156" sldId="282"/>
            <ac:spMk id="5" creationId="{934EC38F-6F26-767B-81FD-6C66F2426CE0}"/>
          </ac:spMkLst>
        </pc:spChg>
        <pc:spChg chg="mod ord">
          <ac:chgData name="Johanna Tschirpke" userId="301241ab745d8141" providerId="LiveId" clId="{88121A9C-9034-48A4-A318-307FFA727122}" dt="2025-02-11T07:48:15.327" v="19" actId="700"/>
          <ac:spMkLst>
            <pc:docMk/>
            <pc:sldMk cId="2738912156" sldId="282"/>
            <ac:spMk id="6" creationId="{4E73EC28-1D9C-1A97-1FE0-A818A8272BAC}"/>
          </ac:spMkLst>
        </pc:spChg>
        <pc:spChg chg="del mod ord">
          <ac:chgData name="Johanna Tschirpke" userId="301241ab745d8141" providerId="LiveId" clId="{88121A9C-9034-48A4-A318-307FFA727122}" dt="2025-02-11T07:48:15.327" v="19" actId="700"/>
          <ac:spMkLst>
            <pc:docMk/>
            <pc:sldMk cId="2738912156" sldId="282"/>
            <ac:spMk id="7" creationId="{3FD98647-FB09-3461-4B98-FD69D1A286FC}"/>
          </ac:spMkLst>
        </pc:spChg>
        <pc:graphicFrameChg chg="mod ord modGraphic">
          <ac:chgData name="Johanna Tschirpke" userId="301241ab745d8141" providerId="LiveId" clId="{88121A9C-9034-48A4-A318-307FFA727122}" dt="2025-02-11T07:48:15.327" v="19" actId="700"/>
          <ac:graphicFrameMkLst>
            <pc:docMk/>
            <pc:sldMk cId="2738912156" sldId="282"/>
            <ac:graphicFrameMk id="8" creationId="{F7CD0F80-348B-9EE9-0C76-7835EF8E2E3B}"/>
          </ac:graphicFrameMkLst>
        </pc:graphicFrameChg>
      </pc:sldChg>
      <pc:sldChg chg="addSp delSp modSp mod modClrScheme chgLayout">
        <pc:chgData name="Johanna Tschirpke" userId="301241ab745d8141" providerId="LiveId" clId="{88121A9C-9034-48A4-A318-307FFA727122}" dt="2025-02-11T07:48:29.650" v="21" actId="14100"/>
        <pc:sldMkLst>
          <pc:docMk/>
          <pc:sldMk cId="159927227" sldId="283"/>
        </pc:sldMkLst>
        <pc:spChg chg="add mod ord">
          <ac:chgData name="Johanna Tschirpke" userId="301241ab745d8141" providerId="LiveId" clId="{88121A9C-9034-48A4-A318-307FFA727122}" dt="2025-02-11T07:48:21.956" v="20" actId="700"/>
          <ac:spMkLst>
            <pc:docMk/>
            <pc:sldMk cId="159927227" sldId="283"/>
            <ac:spMk id="2" creationId="{A93AEB84-2FE9-84F8-3E2D-95C00D861A98}"/>
          </ac:spMkLst>
        </pc:spChg>
        <pc:spChg chg="mod ord">
          <ac:chgData name="Johanna Tschirpke" userId="301241ab745d8141" providerId="LiveId" clId="{88121A9C-9034-48A4-A318-307FFA727122}" dt="2025-02-11T07:48:21.956" v="20" actId="700"/>
          <ac:spMkLst>
            <pc:docMk/>
            <pc:sldMk cId="159927227" sldId="283"/>
            <ac:spMk id="4" creationId="{37A29FDC-EEB5-EA99-5C0D-7F6903D10C5C}"/>
          </ac:spMkLst>
        </pc:spChg>
        <pc:spChg chg="mod ord">
          <ac:chgData name="Johanna Tschirpke" userId="301241ab745d8141" providerId="LiveId" clId="{88121A9C-9034-48A4-A318-307FFA727122}" dt="2025-02-11T07:48:21.956" v="20" actId="700"/>
          <ac:spMkLst>
            <pc:docMk/>
            <pc:sldMk cId="159927227" sldId="283"/>
            <ac:spMk id="5" creationId="{1A7764CC-DE95-9758-C59D-EAFFC2C6F5C1}"/>
          </ac:spMkLst>
        </pc:spChg>
        <pc:spChg chg="mod ord">
          <ac:chgData name="Johanna Tschirpke" userId="301241ab745d8141" providerId="LiveId" clId="{88121A9C-9034-48A4-A318-307FFA727122}" dt="2025-02-11T07:48:21.956" v="20" actId="700"/>
          <ac:spMkLst>
            <pc:docMk/>
            <pc:sldMk cId="159927227" sldId="283"/>
            <ac:spMk id="6" creationId="{A6A249B8-D61E-38D9-F4DA-4A59F3B45E47}"/>
          </ac:spMkLst>
        </pc:spChg>
        <pc:spChg chg="del mod ord">
          <ac:chgData name="Johanna Tschirpke" userId="301241ab745d8141" providerId="LiveId" clId="{88121A9C-9034-48A4-A318-307FFA727122}" dt="2025-02-11T07:48:21.956" v="20" actId="700"/>
          <ac:spMkLst>
            <pc:docMk/>
            <pc:sldMk cId="159927227" sldId="283"/>
            <ac:spMk id="7" creationId="{B45F43F0-9D34-40C7-571C-498FC4A9846D}"/>
          </ac:spMkLst>
        </pc:spChg>
        <pc:graphicFrameChg chg="mod ord modGraphic">
          <ac:chgData name="Johanna Tschirpke" userId="301241ab745d8141" providerId="LiveId" clId="{88121A9C-9034-48A4-A318-307FFA727122}" dt="2025-02-11T07:48:29.650" v="21" actId="14100"/>
          <ac:graphicFrameMkLst>
            <pc:docMk/>
            <pc:sldMk cId="159927227" sldId="283"/>
            <ac:graphicFrameMk id="8" creationId="{A670466B-12D3-4189-5432-A6420BC87C77}"/>
          </ac:graphicFrameMkLst>
        </pc:graphicFrameChg>
      </pc:sldChg>
      <pc:sldChg chg="addSp delSp modSp mod modClrScheme chgLayout">
        <pc:chgData name="Johanna Tschirpke" userId="301241ab745d8141" providerId="LiveId" clId="{88121A9C-9034-48A4-A318-307FFA727122}" dt="2025-02-11T07:49:32.269" v="33" actId="14100"/>
        <pc:sldMkLst>
          <pc:docMk/>
          <pc:sldMk cId="1461978754" sldId="284"/>
        </pc:sldMkLst>
        <pc:spChg chg="del mod ord">
          <ac:chgData name="Johanna Tschirpke" userId="301241ab745d8141" providerId="LiveId" clId="{88121A9C-9034-48A4-A318-307FFA727122}" dt="2025-02-11T07:49:28.551" v="32" actId="700"/>
          <ac:spMkLst>
            <pc:docMk/>
            <pc:sldMk cId="1461978754" sldId="284"/>
            <ac:spMk id="2" creationId="{BAD4F387-E00C-94C8-7777-ABACFA41DCD0}"/>
          </ac:spMkLst>
        </pc:spChg>
        <pc:spChg chg="add mod ord">
          <ac:chgData name="Johanna Tschirpke" userId="301241ab745d8141" providerId="LiveId" clId="{88121A9C-9034-48A4-A318-307FFA727122}" dt="2025-02-11T07:49:28.551" v="32" actId="700"/>
          <ac:spMkLst>
            <pc:docMk/>
            <pc:sldMk cId="1461978754" sldId="284"/>
            <ac:spMk id="3" creationId="{3F9B9C54-90A0-1910-2A79-F8BA2C6C6E77}"/>
          </ac:spMkLst>
        </pc:spChg>
        <pc:spChg chg="mod ord">
          <ac:chgData name="Johanna Tschirpke" userId="301241ab745d8141" providerId="LiveId" clId="{88121A9C-9034-48A4-A318-307FFA727122}" dt="2025-02-11T07:49:28.551" v="32" actId="700"/>
          <ac:spMkLst>
            <pc:docMk/>
            <pc:sldMk cId="1461978754" sldId="284"/>
            <ac:spMk id="4" creationId="{EC877ACD-5E02-23A1-0779-5912302DEA9B}"/>
          </ac:spMkLst>
        </pc:spChg>
        <pc:spChg chg="mod ord">
          <ac:chgData name="Johanna Tschirpke" userId="301241ab745d8141" providerId="LiveId" clId="{88121A9C-9034-48A4-A318-307FFA727122}" dt="2025-02-11T07:49:28.551" v="32" actId="700"/>
          <ac:spMkLst>
            <pc:docMk/>
            <pc:sldMk cId="1461978754" sldId="284"/>
            <ac:spMk id="5" creationId="{A7CFF4D6-ADA0-6DF6-B07C-A00E593F60D7}"/>
          </ac:spMkLst>
        </pc:spChg>
        <pc:spChg chg="mod ord">
          <ac:chgData name="Johanna Tschirpke" userId="301241ab745d8141" providerId="LiveId" clId="{88121A9C-9034-48A4-A318-307FFA727122}" dt="2025-02-11T07:49:28.551" v="32" actId="700"/>
          <ac:spMkLst>
            <pc:docMk/>
            <pc:sldMk cId="1461978754" sldId="284"/>
            <ac:spMk id="6" creationId="{53AEA9E6-F203-91F2-D064-06A88ACC4F13}"/>
          </ac:spMkLst>
        </pc:spChg>
        <pc:spChg chg="mod ord">
          <ac:chgData name="Johanna Tschirpke" userId="301241ab745d8141" providerId="LiveId" clId="{88121A9C-9034-48A4-A318-307FFA727122}" dt="2025-02-11T07:49:32.269" v="33" actId="14100"/>
          <ac:spMkLst>
            <pc:docMk/>
            <pc:sldMk cId="1461978754" sldId="284"/>
            <ac:spMk id="8" creationId="{C04767A6-D9A5-3E84-9774-F743CFE184EA}"/>
          </ac:spMkLst>
        </pc:spChg>
      </pc:sldChg>
      <pc:sldMasterChg chg="del delSldLayout">
        <pc:chgData name="Johanna Tschirpke" userId="301241ab745d8141" providerId="LiveId" clId="{88121A9C-9034-48A4-A318-307FFA727122}" dt="2025-02-11T07:50:33.595" v="47" actId="700"/>
        <pc:sldMasterMkLst>
          <pc:docMk/>
          <pc:sldMasterMk cId="1396210884" sldId="2147483836"/>
        </pc:sldMasterMkLst>
        <pc:sldLayoutChg chg="del">
          <pc:chgData name="Johanna Tschirpke" userId="301241ab745d8141" providerId="LiveId" clId="{88121A9C-9034-48A4-A318-307FFA727122}" dt="2025-02-11T07:50:33.595" v="47" actId="700"/>
          <pc:sldLayoutMkLst>
            <pc:docMk/>
            <pc:sldMasterMk cId="1396210884" sldId="2147483836"/>
            <pc:sldLayoutMk cId="122822420" sldId="2147483838"/>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831001136" sldId="2147483839"/>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440609224" sldId="2147483841"/>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1887783574" sldId="2147483842"/>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1373587661" sldId="2147483844"/>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3083224777" sldId="2147483845"/>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595445346" sldId="2147483852"/>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3371250924" sldId="2147483857"/>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2900288936" sldId="2147483858"/>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2382881503" sldId="2147483859"/>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1164637775" sldId="2147483861"/>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1743119684" sldId="2147483862"/>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1237855059" sldId="2147483863"/>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2123147712" sldId="2147483864"/>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1546575208" sldId="2147483865"/>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1177547803" sldId="2147483869"/>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2084612989" sldId="2147483870"/>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1151548995" sldId="2147483871"/>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1248574517" sldId="2147483872"/>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1935950635" sldId="2147483873"/>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1523100279" sldId="2147483874"/>
          </pc:sldLayoutMkLst>
        </pc:sldLayoutChg>
        <pc:sldLayoutChg chg="del">
          <pc:chgData name="Johanna Tschirpke" userId="301241ab745d8141" providerId="LiveId" clId="{88121A9C-9034-48A4-A318-307FFA727122}" dt="2025-02-11T07:50:33.595" v="47" actId="700"/>
          <pc:sldLayoutMkLst>
            <pc:docMk/>
            <pc:sldMasterMk cId="1396210884" sldId="2147483836"/>
            <pc:sldLayoutMk cId="2455064561" sldId="21474838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11.02.2025</a:t>
            </a:fld>
            <a:endParaRPr lang="de-DE" sz="100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11.02.2025</a:t>
            </a:fld>
            <a:endParaRPr lang="de-DE"/>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16814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11108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25790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49473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89019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7956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2570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98557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22390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33985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54500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51104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12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20955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356363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425169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370322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6964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6649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82407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76359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08326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35048861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Person, Menschliches Gesicht, Kleidung, Himmel enthält.&#10;&#10;Automatisch generierte Beschreibung">
            <a:extLst>
              <a:ext uri="{FF2B5EF4-FFF2-40B4-BE49-F238E27FC236}">
                <a16:creationId xmlns:a16="http://schemas.microsoft.com/office/drawing/2014/main" id="{BE8966F7-7DCE-63CD-BD0B-F043E60FFDBB}"/>
              </a:ext>
            </a:extLst>
          </p:cNvPr>
          <p:cNvPicPr>
            <a:picLocks noGrp="1" noChangeAspect="1"/>
          </p:cNvPicPr>
          <p:nvPr>
            <p:ph type="pic" sz="quarter" idx="23"/>
          </p:nvPr>
        </p:nvPicPr>
        <p:blipFill>
          <a:blip r:embed="rId2"/>
          <a:srcRect t="14977" b="14977"/>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a:t>Arbeiten in Kälte</a:t>
            </a:r>
          </a:p>
        </p:txBody>
      </p:sp>
      <p:sp>
        <p:nvSpPr>
          <p:cNvPr id="5" name="Textplatzhalter 4">
            <a:extLst>
              <a:ext uri="{FF2B5EF4-FFF2-40B4-BE49-F238E27FC236}">
                <a16:creationId xmlns:a16="http://schemas.microsoft.com/office/drawing/2014/main" id="{B7C10992-6C23-66A8-DCAE-929707063550}"/>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6A249B8-D61E-38D9-F4DA-4A59F3B45E47}"/>
              </a:ext>
            </a:extLst>
          </p:cNvPr>
          <p:cNvSpPr>
            <a:spLocks noGrp="1"/>
          </p:cNvSpPr>
          <p:nvPr>
            <p:ph type="title"/>
          </p:nvPr>
        </p:nvSpPr>
        <p:spPr/>
        <p:txBody>
          <a:bodyPr/>
          <a:lstStyle/>
          <a:p>
            <a:r>
              <a:rPr lang="de-DE" altLang="de-DE" dirty="0"/>
              <a:t>Kälteexpositions- und Aufwärmzeiten</a:t>
            </a:r>
            <a:endParaRPr lang="de-DE" dirty="0"/>
          </a:p>
        </p:txBody>
      </p:sp>
      <p:graphicFrame>
        <p:nvGraphicFramePr>
          <p:cNvPr id="8" name="Group 269">
            <a:extLst>
              <a:ext uri="{FF2B5EF4-FFF2-40B4-BE49-F238E27FC236}">
                <a16:creationId xmlns:a16="http://schemas.microsoft.com/office/drawing/2014/main" id="{A670466B-12D3-4189-5432-A6420BC87C77}"/>
              </a:ext>
            </a:extLst>
          </p:cNvPr>
          <p:cNvGraphicFramePr>
            <a:graphicFrameLocks noGrp="1"/>
          </p:cNvGraphicFramePr>
          <p:nvPr>
            <p:ph sz="quarter" idx="19"/>
            <p:extLst>
              <p:ext uri="{D42A27DB-BD31-4B8C-83A1-F6EECF244321}">
                <p14:modId xmlns:p14="http://schemas.microsoft.com/office/powerpoint/2010/main" val="2247308077"/>
              </p:ext>
            </p:extLst>
          </p:nvPr>
        </p:nvGraphicFramePr>
        <p:xfrm>
          <a:off x="527050" y="1601788"/>
          <a:ext cx="10583402" cy="4176714"/>
        </p:xfrm>
        <a:graphic>
          <a:graphicData uri="http://schemas.openxmlformats.org/drawingml/2006/table">
            <a:tbl>
              <a:tblPr/>
              <a:tblGrid>
                <a:gridCol w="2024838">
                  <a:extLst>
                    <a:ext uri="{9D8B030D-6E8A-4147-A177-3AD203B41FA5}">
                      <a16:colId xmlns:a16="http://schemas.microsoft.com/office/drawing/2014/main" val="20000"/>
                    </a:ext>
                  </a:extLst>
                </a:gridCol>
                <a:gridCol w="3227924">
                  <a:extLst>
                    <a:ext uri="{9D8B030D-6E8A-4147-A177-3AD203B41FA5}">
                      <a16:colId xmlns:a16="http://schemas.microsoft.com/office/drawing/2014/main" val="20001"/>
                    </a:ext>
                  </a:extLst>
                </a:gridCol>
                <a:gridCol w="2639808">
                  <a:extLst>
                    <a:ext uri="{9D8B030D-6E8A-4147-A177-3AD203B41FA5}">
                      <a16:colId xmlns:a16="http://schemas.microsoft.com/office/drawing/2014/main" val="20002"/>
                    </a:ext>
                  </a:extLst>
                </a:gridCol>
                <a:gridCol w="2690832">
                  <a:extLst>
                    <a:ext uri="{9D8B030D-6E8A-4147-A177-3AD203B41FA5}">
                      <a16:colId xmlns:a16="http://schemas.microsoft.com/office/drawing/2014/main" val="20003"/>
                    </a:ext>
                  </a:extLst>
                </a:gridCol>
              </a:tblGrid>
              <a:tr h="1473200">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Kältebereich</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Lufttemperatur</a:t>
                      </a:r>
                      <a:endParaRPr kumimoji="0" lang="de-DE" altLang="de-DE" sz="1500" b="0" i="0" u="none" strike="noStrike" cap="none" normalizeH="0" baseline="0">
                        <a:ln>
                          <a:noFill/>
                        </a:ln>
                        <a:solidFill>
                          <a:schemeClr val="tx2"/>
                        </a:solidFill>
                        <a:effectLst/>
                        <a:latin typeface="Verdana" charset="0"/>
                        <a:ea typeface="ＭＳ Ｐゴシック" charset="-128"/>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°C</a:t>
                      </a:r>
                      <a:endParaRPr kumimoji="0" lang="de-DE" altLang="de-DE" sz="1500" b="0" i="0" u="none" strike="noStrike" cap="none" normalizeH="0" baseline="0">
                        <a:ln>
                          <a:noFill/>
                        </a:ln>
                        <a:solidFill>
                          <a:schemeClr val="tx2"/>
                        </a:solidFill>
                        <a:effectLst/>
                        <a:latin typeface="Verdana" charset="0"/>
                      </a:endParaRP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Max. ununter-brochene Kälte-expositionszeit</a:t>
                      </a:r>
                      <a:endParaRPr kumimoji="0" lang="de-DE" altLang="de-DE" sz="1500" b="0" i="0" u="none" strike="noStrike" cap="none" normalizeH="0" baseline="0">
                        <a:ln>
                          <a:noFill/>
                        </a:ln>
                        <a:solidFill>
                          <a:schemeClr val="tx2"/>
                        </a:solidFill>
                        <a:effectLst/>
                        <a:latin typeface="Verdana" charset="0"/>
                        <a:ea typeface="ＭＳ Ｐゴシック" charset="-128"/>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in min</a:t>
                      </a:r>
                      <a:endParaRPr kumimoji="0" lang="de-DE" altLang="de-DE" sz="1500" b="0" i="0" u="none" strike="noStrike" cap="none" normalizeH="0" baseline="0">
                        <a:ln>
                          <a:noFill/>
                        </a:ln>
                        <a:solidFill>
                          <a:schemeClr val="tx2"/>
                        </a:solidFill>
                        <a:effectLst/>
                        <a:latin typeface="Verdana" charset="0"/>
                      </a:endParaRP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Empfohlene Aufwärmzeit (gerundete Werte) in min</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69900">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bg1"/>
                          </a:solidFill>
                          <a:effectLst/>
                          <a:latin typeface="Verdana" charset="0"/>
                          <a:ea typeface="Times New Roman" charset="0"/>
                          <a:cs typeface="Arial" charset="0"/>
                        </a:rPr>
                        <a:t>I</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bg1"/>
                          </a:solidFill>
                          <a:effectLst/>
                          <a:latin typeface="Verdana" charset="0"/>
                          <a:ea typeface="Times New Roman" charset="0"/>
                          <a:cs typeface="Arial" charset="0"/>
                        </a:rPr>
                        <a:t>+15 &gt; t </a:t>
                      </a:r>
                      <a:r>
                        <a:rPr kumimoji="0" lang="de-DE" altLang="de-DE" sz="1500" b="0" i="0" u="none" strike="noStrike" cap="none" normalizeH="0" baseline="0">
                          <a:ln>
                            <a:noFill/>
                          </a:ln>
                          <a:solidFill>
                            <a:schemeClr val="bg1"/>
                          </a:solidFill>
                          <a:effectLst/>
                          <a:latin typeface="Verdana" charset="0"/>
                          <a:ea typeface="Times New Roman" charset="0"/>
                          <a:cs typeface="Arial" charset="0"/>
                          <a:sym typeface="Symbol" charset="2"/>
                        </a:rPr>
                        <a:t></a:t>
                      </a:r>
                      <a:r>
                        <a:rPr kumimoji="0" lang="de-DE" altLang="de-DE" sz="1500" b="0" i="0" u="none" strike="noStrike" cap="none" normalizeH="0" baseline="0">
                          <a:ln>
                            <a:noFill/>
                          </a:ln>
                          <a:solidFill>
                            <a:schemeClr val="bg1"/>
                          </a:solidFill>
                          <a:effectLst/>
                          <a:latin typeface="Verdana" charset="0"/>
                          <a:ea typeface="Times New Roman" charset="0"/>
                          <a:cs typeface="Arial" charset="0"/>
                        </a:rPr>
                        <a:t> +10</a:t>
                      </a:r>
                      <a:endParaRPr kumimoji="0" lang="de-DE" altLang="de-DE" sz="1500" b="0" i="0" u="none" strike="noStrike" cap="none" normalizeH="0" baseline="0">
                        <a:ln>
                          <a:noFill/>
                        </a:ln>
                        <a:solidFill>
                          <a:schemeClr val="bg1"/>
                        </a:solidFill>
                        <a:effectLst/>
                        <a:latin typeface="Verdana" charset="0"/>
                        <a:ea typeface="Times New Roman" charset="0"/>
                        <a:cs typeface="Arial" charset="0"/>
                        <a:sym typeface="Symbol" charset="2"/>
                      </a:endParaRP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150</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10</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388">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bg1"/>
                          </a:solidFill>
                          <a:effectLst/>
                          <a:latin typeface="Verdana" charset="0"/>
                          <a:ea typeface="Times New Roman" charset="0"/>
                          <a:cs typeface="Arial" charset="0"/>
                        </a:rPr>
                        <a:t>II</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bg1"/>
                          </a:solidFill>
                          <a:effectLst/>
                          <a:latin typeface="Verdana" charset="0"/>
                          <a:ea typeface="Times New Roman" charset="0"/>
                          <a:cs typeface="Arial" charset="0"/>
                        </a:rPr>
                        <a:t>+10  &gt; t </a:t>
                      </a:r>
                      <a:r>
                        <a:rPr kumimoji="0" lang="de-DE" altLang="de-DE" sz="1500" b="0" i="0" u="none" strike="noStrike" cap="none" normalizeH="0" baseline="0">
                          <a:ln>
                            <a:noFill/>
                          </a:ln>
                          <a:solidFill>
                            <a:schemeClr val="bg1"/>
                          </a:solidFill>
                          <a:effectLst/>
                          <a:latin typeface="Verdana" charset="0"/>
                          <a:ea typeface="Times New Roman" charset="0"/>
                          <a:cs typeface="Arial" charset="0"/>
                          <a:sym typeface="Symbol" charset="2"/>
                        </a:rPr>
                        <a:t></a:t>
                      </a:r>
                      <a:r>
                        <a:rPr kumimoji="0" lang="de-DE" altLang="de-DE" sz="1500" b="0" i="0" u="none" strike="noStrike" cap="none" normalizeH="0" baseline="0">
                          <a:ln>
                            <a:noFill/>
                          </a:ln>
                          <a:solidFill>
                            <a:schemeClr val="bg1"/>
                          </a:solidFill>
                          <a:effectLst/>
                          <a:latin typeface="Verdana" charset="0"/>
                          <a:ea typeface="Times New Roman" charset="0"/>
                          <a:cs typeface="Arial" charset="0"/>
                        </a:rPr>
                        <a:t> –5</a:t>
                      </a:r>
                      <a:endParaRPr kumimoji="0" lang="de-DE" altLang="de-DE" sz="1500" b="0" i="0" u="none" strike="noStrike" cap="none" normalizeH="0" baseline="0">
                        <a:ln>
                          <a:noFill/>
                        </a:ln>
                        <a:solidFill>
                          <a:schemeClr val="bg1"/>
                        </a:solidFill>
                        <a:effectLst/>
                        <a:latin typeface="Verdana" charset="0"/>
                        <a:ea typeface="Times New Roman" charset="0"/>
                        <a:cs typeface="Arial" charset="0"/>
                        <a:sym typeface="Symbol" charset="2"/>
                      </a:endParaRP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150</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10</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725">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bg1"/>
                          </a:solidFill>
                          <a:effectLst/>
                          <a:latin typeface="Verdana" charset="0"/>
                          <a:ea typeface="Times New Roman" charset="0"/>
                          <a:cs typeface="Arial" charset="0"/>
                        </a:rPr>
                        <a:t>III</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bg1"/>
                          </a:solidFill>
                          <a:effectLst/>
                          <a:latin typeface="Verdana" charset="0"/>
                          <a:ea typeface="Times New Roman" charset="0"/>
                          <a:cs typeface="Arial" charset="0"/>
                        </a:rPr>
                        <a:t>–5  &gt; t </a:t>
                      </a:r>
                      <a:r>
                        <a:rPr kumimoji="0" lang="de-DE" altLang="de-DE" sz="1500" b="0" i="0" u="none" strike="noStrike" cap="none" normalizeH="0" baseline="0">
                          <a:ln>
                            <a:noFill/>
                          </a:ln>
                          <a:solidFill>
                            <a:schemeClr val="bg1"/>
                          </a:solidFill>
                          <a:effectLst/>
                          <a:latin typeface="Verdana" charset="0"/>
                          <a:ea typeface="Times New Roman" charset="0"/>
                          <a:cs typeface="Arial" charset="0"/>
                          <a:sym typeface="Symbol" charset="2"/>
                        </a:rPr>
                        <a:t></a:t>
                      </a:r>
                      <a:r>
                        <a:rPr kumimoji="0" lang="de-DE" altLang="de-DE" sz="1500" b="0" i="0" u="none" strike="noStrike" cap="none" normalizeH="0" baseline="0">
                          <a:ln>
                            <a:noFill/>
                          </a:ln>
                          <a:solidFill>
                            <a:schemeClr val="bg1"/>
                          </a:solidFill>
                          <a:effectLst/>
                          <a:latin typeface="Verdana" charset="0"/>
                          <a:ea typeface="Times New Roman" charset="0"/>
                          <a:cs typeface="Arial" charset="0"/>
                        </a:rPr>
                        <a:t> –18</a:t>
                      </a:r>
                      <a:endParaRPr kumimoji="0" lang="de-DE" altLang="de-DE" sz="1500" b="0" i="0" u="none" strike="noStrike" cap="none" normalizeH="0" baseline="0">
                        <a:ln>
                          <a:noFill/>
                        </a:ln>
                        <a:solidFill>
                          <a:schemeClr val="bg1"/>
                        </a:solidFill>
                        <a:effectLst/>
                        <a:latin typeface="Verdana" charset="0"/>
                        <a:ea typeface="Times New Roman" charset="0"/>
                        <a:cs typeface="Arial" charset="0"/>
                        <a:sym typeface="Symbol" charset="2"/>
                      </a:endParaRP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90</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15</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388">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bg1"/>
                          </a:solidFill>
                          <a:effectLst/>
                          <a:latin typeface="Verdana" charset="0"/>
                          <a:ea typeface="Times New Roman" charset="0"/>
                          <a:cs typeface="Arial" charset="0"/>
                        </a:rPr>
                        <a:t>IV</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bg1"/>
                          </a:solidFill>
                          <a:effectLst/>
                          <a:latin typeface="Verdana" charset="0"/>
                          <a:ea typeface="Times New Roman" charset="0"/>
                          <a:cs typeface="Arial" charset="0"/>
                        </a:rPr>
                        <a:t>–18  &gt; t </a:t>
                      </a:r>
                      <a:r>
                        <a:rPr kumimoji="0" lang="de-DE" altLang="de-DE" sz="1500" b="0" i="0" u="none" strike="noStrike" cap="none" normalizeH="0" baseline="0">
                          <a:ln>
                            <a:noFill/>
                          </a:ln>
                          <a:solidFill>
                            <a:schemeClr val="bg1"/>
                          </a:solidFill>
                          <a:effectLst/>
                          <a:latin typeface="Verdana" charset="0"/>
                          <a:ea typeface="Times New Roman" charset="0"/>
                          <a:cs typeface="Arial" charset="0"/>
                          <a:sym typeface="Symbol" charset="2"/>
                        </a:rPr>
                        <a:t></a:t>
                      </a:r>
                      <a:r>
                        <a:rPr kumimoji="0" lang="de-DE" altLang="de-DE" sz="1500" b="0" i="0" u="none" strike="noStrike" cap="none" normalizeH="0" baseline="0">
                          <a:ln>
                            <a:noFill/>
                          </a:ln>
                          <a:solidFill>
                            <a:schemeClr val="bg1"/>
                          </a:solidFill>
                          <a:effectLst/>
                          <a:latin typeface="Verdana" charset="0"/>
                          <a:ea typeface="Times New Roman" charset="0"/>
                          <a:cs typeface="Arial" charset="0"/>
                        </a:rPr>
                        <a:t> –30</a:t>
                      </a:r>
                      <a:endParaRPr kumimoji="0" lang="de-DE" altLang="de-DE" sz="1500" b="0" i="0" u="none" strike="noStrike" cap="none" normalizeH="0" baseline="0">
                        <a:ln>
                          <a:noFill/>
                        </a:ln>
                        <a:solidFill>
                          <a:schemeClr val="bg1"/>
                        </a:solidFill>
                        <a:effectLst/>
                        <a:latin typeface="Verdana" charset="0"/>
                        <a:ea typeface="Times New Roman" charset="0"/>
                        <a:cs typeface="Arial" charset="0"/>
                        <a:sym typeface="Symbol" charset="2"/>
                      </a:endParaRP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90</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30</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rowSpan="2">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bg1"/>
                          </a:solidFill>
                          <a:effectLst/>
                          <a:latin typeface="Verdana" charset="0"/>
                          <a:ea typeface="Times New Roman" charset="0"/>
                          <a:cs typeface="Arial" charset="0"/>
                        </a:rPr>
                        <a:t>V</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bg1"/>
                          </a:solidFill>
                          <a:effectLst/>
                          <a:latin typeface="Verdana" charset="0"/>
                          <a:ea typeface="Times New Roman" charset="0"/>
                          <a:cs typeface="Arial" charset="0"/>
                        </a:rPr>
                        <a:t>–30 &gt; t </a:t>
                      </a:r>
                      <a:r>
                        <a:rPr kumimoji="0" lang="de-DE" altLang="de-DE" sz="1500" b="0" i="0" u="none" strike="noStrike" cap="none" normalizeH="0" baseline="0">
                          <a:ln>
                            <a:noFill/>
                          </a:ln>
                          <a:solidFill>
                            <a:schemeClr val="bg1"/>
                          </a:solidFill>
                          <a:effectLst/>
                          <a:latin typeface="Verdana" charset="0"/>
                          <a:ea typeface="Times New Roman" charset="0"/>
                          <a:cs typeface="Arial" charset="0"/>
                          <a:sym typeface="Symbol" charset="2"/>
                        </a:rPr>
                        <a:t></a:t>
                      </a:r>
                      <a:r>
                        <a:rPr kumimoji="0" lang="de-DE" altLang="de-DE" sz="1500" b="0" i="0" u="none" strike="noStrike" cap="none" normalizeH="0" baseline="0">
                          <a:ln>
                            <a:noFill/>
                          </a:ln>
                          <a:solidFill>
                            <a:schemeClr val="bg1"/>
                          </a:solidFill>
                          <a:effectLst/>
                          <a:latin typeface="Verdana" charset="0"/>
                          <a:ea typeface="Times New Roman" charset="0"/>
                          <a:cs typeface="Arial" charset="0"/>
                        </a:rPr>
                        <a:t> bis –40</a:t>
                      </a:r>
                      <a:endParaRPr kumimoji="0" lang="de-DE" altLang="de-DE" sz="1500" b="0" i="0" u="none" strike="noStrike" cap="none" normalizeH="0" baseline="0">
                        <a:ln>
                          <a:noFill/>
                        </a:ln>
                        <a:solidFill>
                          <a:schemeClr val="bg1"/>
                        </a:solidFill>
                        <a:effectLst/>
                        <a:latin typeface="Verdana" charset="0"/>
                        <a:ea typeface="Times New Roman" charset="0"/>
                        <a:cs typeface="Arial" charset="0"/>
                        <a:sym typeface="Symbol" charset="2"/>
                      </a:endParaRP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60</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60</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8313">
                <a:tc vMerge="1">
                  <a:txBody>
                    <a:bodyPr/>
                    <a:lstStyle/>
                    <a:p>
                      <a:endParaRPr lang="de-DE"/>
                    </a:p>
                  </a:txBody>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bg1"/>
                          </a:solidFill>
                          <a:effectLst/>
                          <a:latin typeface="Verdana" charset="0"/>
                          <a:ea typeface="Times New Roman" charset="0"/>
                          <a:cs typeface="Arial" charset="0"/>
                        </a:rPr>
                        <a:t>t &lt; –41</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20</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60</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Fußzeilenplatzhalter 3">
            <a:extLst>
              <a:ext uri="{FF2B5EF4-FFF2-40B4-BE49-F238E27FC236}">
                <a16:creationId xmlns:a16="http://schemas.microsoft.com/office/drawing/2014/main" id="{37A29FDC-EEB5-EA99-5C0D-7F6903D10C5C}"/>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1A7764CC-DE95-9758-C59D-EAFFC2C6F5C1}"/>
              </a:ext>
            </a:extLst>
          </p:cNvPr>
          <p:cNvSpPr>
            <a:spLocks noGrp="1"/>
          </p:cNvSpPr>
          <p:nvPr>
            <p:ph type="sldNum" sz="quarter" idx="21"/>
          </p:nvPr>
        </p:nvSpPr>
        <p:spPr/>
        <p:txBody>
          <a:bodyPr/>
          <a:lstStyle/>
          <a:p>
            <a:fld id="{521AE3AC-DDCA-45D4-9B2A-A2DBEA872607}" type="slidenum">
              <a:rPr lang="de-DE" smtClean="0"/>
              <a:pPr/>
              <a:t>10</a:t>
            </a:fld>
            <a:endParaRPr lang="de-DE"/>
          </a:p>
        </p:txBody>
      </p:sp>
      <p:sp>
        <p:nvSpPr>
          <p:cNvPr id="2" name="Textplatzhalter 1">
            <a:extLst>
              <a:ext uri="{FF2B5EF4-FFF2-40B4-BE49-F238E27FC236}">
                <a16:creationId xmlns:a16="http://schemas.microsoft.com/office/drawing/2014/main" id="{A93AEB84-2FE9-84F8-3E2D-95C00D861A9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599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AA70EAE-D499-F1A8-8514-A1546031A944}"/>
              </a:ext>
            </a:extLst>
          </p:cNvPr>
          <p:cNvSpPr>
            <a:spLocks noGrp="1"/>
          </p:cNvSpPr>
          <p:nvPr>
            <p:ph type="title"/>
          </p:nvPr>
        </p:nvSpPr>
        <p:spPr/>
        <p:txBody>
          <a:bodyPr/>
          <a:lstStyle/>
          <a:p>
            <a:r>
              <a:rPr lang="de-DE" dirty="0"/>
              <a:t>Arbeitsschutzmaßnahmen bei häufig wechselnden Klimabelastungen</a:t>
            </a:r>
            <a:r>
              <a:rPr lang="de-DE" altLang="de-DE" dirty="0"/>
              <a:t> </a:t>
            </a:r>
            <a:endParaRPr lang="de-DE" dirty="0"/>
          </a:p>
        </p:txBody>
      </p:sp>
      <p:sp>
        <p:nvSpPr>
          <p:cNvPr id="2" name="Inhaltsplatzhalter 1">
            <a:extLst>
              <a:ext uri="{FF2B5EF4-FFF2-40B4-BE49-F238E27FC236}">
                <a16:creationId xmlns:a16="http://schemas.microsoft.com/office/drawing/2014/main" id="{6035C46B-DB5D-9DCA-8E4E-11A83DD8A309}"/>
              </a:ext>
            </a:extLst>
          </p:cNvPr>
          <p:cNvSpPr>
            <a:spLocks noGrp="1"/>
          </p:cNvSpPr>
          <p:nvPr>
            <p:ph sz="quarter" idx="19"/>
          </p:nvPr>
        </p:nvSpPr>
        <p:spPr>
          <a:xfrm>
            <a:off x="527051" y="1601093"/>
            <a:ext cx="7840201" cy="4495434"/>
          </a:xfrm>
        </p:spPr>
        <p:txBody>
          <a:bodyPr/>
          <a:lstStyle/>
          <a:p>
            <a:pPr marL="285750" indent="-285750">
              <a:buClr>
                <a:schemeClr val="accent1"/>
              </a:buClr>
              <a:buFont typeface="Wingdings" panose="05000000000000000000" pitchFamily="2" charset="2"/>
              <a:buChar char="§"/>
            </a:pPr>
            <a:r>
              <a:rPr lang="de-DE" sz="1800" dirty="0">
                <a:solidFill>
                  <a:schemeClr val="bg1">
                    <a:lumMod val="50000"/>
                  </a:schemeClr>
                </a:solidFill>
              </a:rPr>
              <a:t>Einschränkung der sich häufig wechselnden Klimabelastungen zwischen den Kältebereichen sowie zwischen Kältebereich und Außenklima,</a:t>
            </a:r>
            <a:br>
              <a:rPr lang="de-DE" sz="1800" dirty="0">
                <a:solidFill>
                  <a:schemeClr val="bg1">
                    <a:lumMod val="50000"/>
                  </a:schemeClr>
                </a:solidFill>
              </a:rPr>
            </a:br>
            <a:r>
              <a:rPr lang="de-DE" sz="1800" dirty="0">
                <a:solidFill>
                  <a:schemeClr val="bg1">
                    <a:lumMod val="50000"/>
                  </a:schemeClr>
                </a:solidFill>
              </a:rPr>
              <a:t>z. B. durch</a:t>
            </a:r>
          </a:p>
          <a:p>
            <a:pPr marL="720000" lvl="1">
              <a:buFont typeface="Arial" panose="020B0604020202020204" pitchFamily="34" charset="0"/>
              <a:buChar char="•"/>
            </a:pPr>
            <a:r>
              <a:rPr lang="de-DE" sz="1800" dirty="0">
                <a:solidFill>
                  <a:schemeClr val="bg1">
                    <a:lumMod val="50000"/>
                  </a:schemeClr>
                </a:solidFill>
              </a:rPr>
              <a:t>überbaute Rampen mit möglichst klimadichtem Abschluss an Lastkraftwagen</a:t>
            </a:r>
          </a:p>
          <a:p>
            <a:pPr marL="720000" lvl="1">
              <a:buFont typeface="Arial" panose="020B0604020202020204" pitchFamily="34" charset="0"/>
              <a:buChar char="•"/>
            </a:pPr>
            <a:r>
              <a:rPr lang="de-DE" sz="1800" dirty="0">
                <a:solidFill>
                  <a:schemeClr val="bg1">
                    <a:lumMod val="50000"/>
                  </a:schemeClr>
                </a:solidFill>
              </a:rPr>
              <a:t>beheizbare Fahrerkabinen (Gabelstapler)</a:t>
            </a:r>
          </a:p>
          <a:p>
            <a:pPr marL="720000" lvl="1">
              <a:buFont typeface="Arial" panose="020B0604020202020204" pitchFamily="34" charset="0"/>
              <a:buChar char="•"/>
            </a:pPr>
            <a:r>
              <a:rPr lang="de-DE" sz="1800" dirty="0">
                <a:solidFill>
                  <a:schemeClr val="bg1">
                    <a:lumMod val="50000"/>
                  </a:schemeClr>
                </a:solidFill>
              </a:rPr>
              <a:t>Einrichtung von Zwischenlagerräumen</a:t>
            </a:r>
          </a:p>
          <a:p>
            <a:pPr marL="720000" lvl="1">
              <a:buFont typeface="Arial" panose="020B0604020202020204" pitchFamily="34" charset="0"/>
              <a:buChar char="•"/>
            </a:pPr>
            <a:r>
              <a:rPr lang="de-DE" sz="1800" dirty="0">
                <a:solidFill>
                  <a:schemeClr val="bg1">
                    <a:lumMod val="50000"/>
                  </a:schemeClr>
                </a:solidFill>
              </a:rPr>
              <a:t>Arbeitsteilung zwischen den Klimabereichen</a:t>
            </a:r>
          </a:p>
          <a:p>
            <a:pPr marL="285750" indent="-285750">
              <a:buClr>
                <a:schemeClr val="accent1"/>
              </a:buClr>
              <a:buFont typeface="Wingdings" panose="05000000000000000000" pitchFamily="2" charset="2"/>
              <a:buChar char="§"/>
            </a:pPr>
            <a:r>
              <a:rPr lang="de-DE" sz="1800" dirty="0">
                <a:solidFill>
                  <a:schemeClr val="bg1">
                    <a:lumMod val="50000"/>
                  </a:schemeClr>
                </a:solidFill>
              </a:rPr>
              <a:t>Verwendung von Persönlicher Schutzausrüstung (PSA)</a:t>
            </a:r>
          </a:p>
          <a:p>
            <a:pPr marL="285750" indent="-285750">
              <a:buClr>
                <a:schemeClr val="accent1"/>
              </a:buClr>
              <a:buFont typeface="Wingdings" panose="05000000000000000000" pitchFamily="2" charset="2"/>
              <a:buChar char="§"/>
            </a:pPr>
            <a:r>
              <a:rPr lang="de-DE" sz="1800" dirty="0">
                <a:solidFill>
                  <a:schemeClr val="bg1">
                    <a:lumMod val="50000"/>
                  </a:schemeClr>
                </a:solidFill>
              </a:rPr>
              <a:t>Anpassung der Bekleidung an die jeweiligen Arbeits- und Klimabedingungen</a:t>
            </a:r>
          </a:p>
          <a:p>
            <a:pPr marL="285750" indent="-285750">
              <a:buClr>
                <a:schemeClr val="accent1"/>
              </a:buClr>
              <a:buFont typeface="Wingdings" panose="05000000000000000000" pitchFamily="2" charset="2"/>
              <a:buChar char="§"/>
            </a:pPr>
            <a:r>
              <a:rPr lang="de-DE" sz="1800" dirty="0">
                <a:solidFill>
                  <a:schemeClr val="bg1">
                    <a:lumMod val="50000"/>
                  </a:schemeClr>
                </a:solidFill>
              </a:rPr>
              <a:t>Beachten der Aufwärmzeiten</a:t>
            </a:r>
            <a:endParaRPr lang="de-DE" dirty="0"/>
          </a:p>
        </p:txBody>
      </p:sp>
      <p:sp>
        <p:nvSpPr>
          <p:cNvPr id="4" name="Fußzeilenplatzhalter 3">
            <a:extLst>
              <a:ext uri="{FF2B5EF4-FFF2-40B4-BE49-F238E27FC236}">
                <a16:creationId xmlns:a16="http://schemas.microsoft.com/office/drawing/2014/main" id="{394C128E-AE1F-C599-0BD3-773C999BF31C}"/>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1B01F285-37F4-CE39-C71A-D5695F6FD70E}"/>
              </a:ext>
            </a:extLst>
          </p:cNvPr>
          <p:cNvSpPr>
            <a:spLocks noGrp="1"/>
          </p:cNvSpPr>
          <p:nvPr>
            <p:ph type="sldNum" sz="quarter" idx="21"/>
          </p:nvPr>
        </p:nvSpPr>
        <p:spPr/>
        <p:txBody>
          <a:bodyPr/>
          <a:lstStyle/>
          <a:p>
            <a:fld id="{521AE3AC-DDCA-45D4-9B2A-A2DBEA872607}" type="slidenum">
              <a:rPr lang="de-DE" smtClean="0"/>
              <a:pPr/>
              <a:t>11</a:t>
            </a:fld>
            <a:endParaRPr lang="de-DE"/>
          </a:p>
        </p:txBody>
      </p:sp>
      <p:pic>
        <p:nvPicPr>
          <p:cNvPr id="8" name="Bild 1">
            <a:extLst>
              <a:ext uri="{FF2B5EF4-FFF2-40B4-BE49-F238E27FC236}">
                <a16:creationId xmlns:a16="http://schemas.microsoft.com/office/drawing/2014/main" id="{D64E0B0E-6F7F-B3DC-95F0-D87D64234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8317" y="1578541"/>
            <a:ext cx="2977401" cy="4517986"/>
          </a:xfrm>
          <a:prstGeom prst="rect">
            <a:avLst/>
          </a:prstGeom>
        </p:spPr>
      </p:pic>
      <p:sp>
        <p:nvSpPr>
          <p:cNvPr id="9" name="Rechteck 8">
            <a:extLst>
              <a:ext uri="{FF2B5EF4-FFF2-40B4-BE49-F238E27FC236}">
                <a16:creationId xmlns:a16="http://schemas.microsoft.com/office/drawing/2014/main" id="{6B5C28C8-FDA7-5BFD-E3A0-B4EC653F727B}"/>
              </a:ext>
            </a:extLst>
          </p:cNvPr>
          <p:cNvSpPr/>
          <p:nvPr/>
        </p:nvSpPr>
        <p:spPr>
          <a:xfrm>
            <a:off x="8536449" y="5707182"/>
            <a:ext cx="1598130" cy="276999"/>
          </a:xfrm>
          <a:prstGeom prst="rect">
            <a:avLst/>
          </a:prstGeom>
        </p:spPr>
        <p:txBody>
          <a:bodyPr wrap="none">
            <a:spAutoFit/>
          </a:bodyPr>
          <a:lstStyle/>
          <a:p>
            <a:pPr lvl="0"/>
            <a:r>
              <a:rPr lang="de-DE" sz="1200">
                <a:solidFill>
                  <a:srgbClr val="5F5F5F"/>
                </a:solidFill>
              </a:rPr>
              <a:t>© Fotolia - 202386021</a:t>
            </a:r>
          </a:p>
        </p:txBody>
      </p:sp>
    </p:spTree>
    <p:extLst>
      <p:ext uri="{BB962C8B-B14F-4D97-AF65-F5344CB8AC3E}">
        <p14:creationId xmlns:p14="http://schemas.microsoft.com/office/powerpoint/2010/main" val="183348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D5BB882-CCDE-C5A9-B8EF-256C43D0D45E}"/>
              </a:ext>
            </a:extLst>
          </p:cNvPr>
          <p:cNvSpPr>
            <a:spLocks noGrp="1"/>
          </p:cNvSpPr>
          <p:nvPr>
            <p:ph type="title"/>
          </p:nvPr>
        </p:nvSpPr>
        <p:spPr/>
        <p:txBody>
          <a:bodyPr/>
          <a:lstStyle/>
          <a:p>
            <a:r>
              <a:rPr lang="de-DE" altLang="de-DE"/>
              <a:t>Arbeitsmedizinische Vorsorge</a:t>
            </a:r>
            <a:endParaRPr lang="de-DE"/>
          </a:p>
        </p:txBody>
      </p:sp>
      <p:sp>
        <p:nvSpPr>
          <p:cNvPr id="2" name="Inhaltsplatzhalter 1">
            <a:extLst>
              <a:ext uri="{FF2B5EF4-FFF2-40B4-BE49-F238E27FC236}">
                <a16:creationId xmlns:a16="http://schemas.microsoft.com/office/drawing/2014/main" id="{AF6DB09F-3D55-986C-B566-A217D4195DB6}"/>
              </a:ext>
            </a:extLst>
          </p:cNvPr>
          <p:cNvSpPr>
            <a:spLocks noGrp="1"/>
          </p:cNvSpPr>
          <p:nvPr>
            <p:ph sz="quarter" idx="19"/>
          </p:nvPr>
        </p:nvSpPr>
        <p:spPr>
          <a:xfrm>
            <a:off x="527051" y="1601093"/>
            <a:ext cx="7370432" cy="4495434"/>
          </a:xfrm>
        </p:spPr>
        <p:txBody>
          <a:bodyPr/>
          <a:lstStyle/>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Untersuchungen bei Tätigkeiten mit extremer Kältebelastung (–25 °C und kälter) sind Pflicht </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Die Regelung der arbeitsmedizinischen Vorsorgeuntersuchung erfolgt nach dem Grundsatz G 21</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Erstuntersuchungen sind vor Aufnahme </a:t>
            </a:r>
            <a:br>
              <a:rPr lang="de-DE" altLang="de-DE" sz="2000" dirty="0">
                <a:solidFill>
                  <a:schemeClr val="bg1">
                    <a:lumMod val="50000"/>
                  </a:schemeClr>
                </a:solidFill>
              </a:rPr>
            </a:br>
            <a:r>
              <a:rPr lang="de-DE" altLang="de-DE" sz="2000" dirty="0">
                <a:solidFill>
                  <a:schemeClr val="bg1">
                    <a:lumMod val="50000"/>
                  </a:schemeClr>
                </a:solidFill>
              </a:rPr>
              <a:t>der Tätigkeit zu veranlassen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Untersuchungsumfang:</a:t>
            </a:r>
          </a:p>
          <a:p>
            <a:pPr marL="720000" lvl="1">
              <a:buFont typeface="Arial" panose="020B0604020202020204" pitchFamily="34" charset="0"/>
              <a:buChar char="•"/>
            </a:pPr>
            <a:r>
              <a:rPr lang="de-DE" altLang="de-DE" sz="2000" dirty="0">
                <a:solidFill>
                  <a:schemeClr val="bg1">
                    <a:lumMod val="50000"/>
                  </a:schemeClr>
                </a:solidFill>
              </a:rPr>
              <a:t>Urintest</a:t>
            </a:r>
          </a:p>
          <a:p>
            <a:pPr marL="720000" lvl="1">
              <a:buFont typeface="Arial" panose="020B0604020202020204" pitchFamily="34" charset="0"/>
              <a:buChar char="•"/>
            </a:pPr>
            <a:r>
              <a:rPr lang="de-DE" altLang="de-DE" sz="2000" dirty="0">
                <a:solidFill>
                  <a:schemeClr val="bg1">
                    <a:lumMod val="50000"/>
                  </a:schemeClr>
                </a:solidFill>
              </a:rPr>
              <a:t>ärztliche Untersuchung </a:t>
            </a:r>
          </a:p>
          <a:p>
            <a:pPr marL="720000" lvl="1">
              <a:buFont typeface="Arial" panose="020B0604020202020204" pitchFamily="34" charset="0"/>
              <a:buChar char="•"/>
            </a:pPr>
            <a:r>
              <a:rPr lang="de-DE" altLang="de-DE" sz="2000" dirty="0">
                <a:solidFill>
                  <a:schemeClr val="bg1">
                    <a:lumMod val="50000"/>
                  </a:schemeClr>
                </a:solidFill>
              </a:rPr>
              <a:t>Beratung</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Nachuntersuchung abhängig vom Temperaturbereich erfolgt nach 3–12 Monaten </a:t>
            </a:r>
            <a:endParaRPr lang="de-DE" sz="2000" dirty="0"/>
          </a:p>
        </p:txBody>
      </p:sp>
      <p:sp>
        <p:nvSpPr>
          <p:cNvPr id="4" name="Fußzeilenplatzhalter 3">
            <a:extLst>
              <a:ext uri="{FF2B5EF4-FFF2-40B4-BE49-F238E27FC236}">
                <a16:creationId xmlns:a16="http://schemas.microsoft.com/office/drawing/2014/main" id="{7B8B0397-EB71-FA1F-9CC7-1EE155E01757}"/>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90B3EE47-DA1E-E6A1-E602-38E14BF21D2F}"/>
              </a:ext>
            </a:extLst>
          </p:cNvPr>
          <p:cNvSpPr>
            <a:spLocks noGrp="1"/>
          </p:cNvSpPr>
          <p:nvPr>
            <p:ph type="sldNum" sz="quarter" idx="21"/>
          </p:nvPr>
        </p:nvSpPr>
        <p:spPr/>
        <p:txBody>
          <a:bodyPr/>
          <a:lstStyle/>
          <a:p>
            <a:fld id="{521AE3AC-DDCA-45D4-9B2A-A2DBEA872607}" type="slidenum">
              <a:rPr lang="de-DE" smtClean="0"/>
              <a:pPr/>
              <a:t>12</a:t>
            </a:fld>
            <a:endParaRPr lang="de-DE"/>
          </a:p>
        </p:txBody>
      </p:sp>
      <p:sp>
        <p:nvSpPr>
          <p:cNvPr id="3" name="Textplatzhalter 2">
            <a:extLst>
              <a:ext uri="{FF2B5EF4-FFF2-40B4-BE49-F238E27FC236}">
                <a16:creationId xmlns:a16="http://schemas.microsoft.com/office/drawing/2014/main" id="{976BCD1E-0812-DB4E-0D26-70017A9B7CAF}"/>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19573318-EFCC-2B84-C2D2-AAB875031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7483" y="1505742"/>
            <a:ext cx="3053468" cy="4590785"/>
          </a:xfrm>
          <a:prstGeom prst="rect">
            <a:avLst/>
          </a:prstGeom>
          <a:effectLst>
            <a:softEdge rad="112522"/>
          </a:effectLst>
        </p:spPr>
      </p:pic>
      <p:sp>
        <p:nvSpPr>
          <p:cNvPr id="9" name="Rechteck 8">
            <a:extLst>
              <a:ext uri="{FF2B5EF4-FFF2-40B4-BE49-F238E27FC236}">
                <a16:creationId xmlns:a16="http://schemas.microsoft.com/office/drawing/2014/main" id="{C68C0BE5-3712-54B9-8469-D8153BAA6A51}"/>
              </a:ext>
            </a:extLst>
          </p:cNvPr>
          <p:cNvSpPr/>
          <p:nvPr/>
        </p:nvSpPr>
        <p:spPr>
          <a:xfrm>
            <a:off x="8790231" y="5661265"/>
            <a:ext cx="1476302" cy="276999"/>
          </a:xfrm>
          <a:prstGeom prst="rect">
            <a:avLst/>
          </a:prstGeom>
        </p:spPr>
        <p:txBody>
          <a:bodyPr wrap="none">
            <a:spAutoFit/>
          </a:bodyPr>
          <a:lstStyle/>
          <a:p>
            <a:pPr lvl="0"/>
            <a:r>
              <a:rPr lang="de-DE" sz="1200" dirty="0">
                <a:solidFill>
                  <a:srgbClr val="5F5F5F"/>
                </a:solidFill>
              </a:rPr>
              <a:t>© Fotolia - 1330708 </a:t>
            </a:r>
          </a:p>
        </p:txBody>
      </p:sp>
    </p:spTree>
    <p:extLst>
      <p:ext uri="{BB962C8B-B14F-4D97-AF65-F5344CB8AC3E}">
        <p14:creationId xmlns:p14="http://schemas.microsoft.com/office/powerpoint/2010/main" val="354515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8F32442-5C91-D199-C6C2-B9EAEA0F7D27}"/>
              </a:ext>
            </a:extLst>
          </p:cNvPr>
          <p:cNvSpPr>
            <a:spLocks noGrp="1"/>
          </p:cNvSpPr>
          <p:nvPr>
            <p:ph type="title"/>
          </p:nvPr>
        </p:nvSpPr>
        <p:spPr/>
        <p:txBody>
          <a:bodyPr/>
          <a:lstStyle/>
          <a:p>
            <a:r>
              <a:rPr lang="de-DE" altLang="de-DE"/>
              <a:t>Kälteschutzbekleidung</a:t>
            </a:r>
            <a:endParaRPr lang="de-DE"/>
          </a:p>
        </p:txBody>
      </p:sp>
      <p:sp>
        <p:nvSpPr>
          <p:cNvPr id="2" name="Inhaltsplatzhalter 1">
            <a:extLst>
              <a:ext uri="{FF2B5EF4-FFF2-40B4-BE49-F238E27FC236}">
                <a16:creationId xmlns:a16="http://schemas.microsoft.com/office/drawing/2014/main" id="{51A9D2F5-D766-CCAC-5BDF-049CBC46A3DF}"/>
              </a:ext>
            </a:extLst>
          </p:cNvPr>
          <p:cNvSpPr>
            <a:spLocks noGrp="1"/>
          </p:cNvSpPr>
          <p:nvPr>
            <p:ph sz="quarter" idx="19"/>
          </p:nvPr>
        </p:nvSpPr>
        <p:spPr/>
        <p:txBody>
          <a:bodyPr/>
          <a:lstStyle/>
          <a:p>
            <a:pPr marL="0" indent="0">
              <a:buNone/>
            </a:pPr>
            <a:r>
              <a:rPr lang="de-DE" altLang="de-DE" sz="1800" dirty="0">
                <a:solidFill>
                  <a:schemeClr val="bg1">
                    <a:lumMod val="50000"/>
                  </a:schemeClr>
                </a:solidFill>
              </a:rPr>
              <a:t>Dazu gehören:</a:t>
            </a:r>
          </a:p>
          <a:p>
            <a:pPr marL="285750" indent="-285750">
              <a:buClr>
                <a:schemeClr val="accent1"/>
              </a:buClr>
              <a:buFont typeface="Arial" panose="020B0604020202020204" pitchFamily="34" charset="0"/>
              <a:buChar char="•"/>
            </a:pPr>
            <a:r>
              <a:rPr lang="de-DE" altLang="de-DE" sz="1800" dirty="0">
                <a:solidFill>
                  <a:schemeClr val="bg1">
                    <a:lumMod val="50000"/>
                  </a:schemeClr>
                </a:solidFill>
              </a:rPr>
              <a:t>Kälteschutzjacken</a:t>
            </a:r>
          </a:p>
          <a:p>
            <a:pPr marL="285750" indent="-285750">
              <a:buClr>
                <a:schemeClr val="accent1"/>
              </a:buClr>
              <a:buFont typeface="Arial" panose="020B0604020202020204" pitchFamily="34" charset="0"/>
              <a:buChar char="•"/>
            </a:pPr>
            <a:r>
              <a:rPr lang="de-DE" altLang="de-DE" sz="1800" dirty="0">
                <a:solidFill>
                  <a:schemeClr val="bg1">
                    <a:lumMod val="50000"/>
                  </a:schemeClr>
                </a:solidFill>
              </a:rPr>
              <a:t>Overalls mit integrierter beheizbarer Kapuze</a:t>
            </a:r>
          </a:p>
          <a:p>
            <a:pPr marL="285750" indent="-285750">
              <a:buClr>
                <a:schemeClr val="accent1"/>
              </a:buClr>
              <a:buFont typeface="Arial" panose="020B0604020202020204" pitchFamily="34" charset="0"/>
              <a:buChar char="•"/>
            </a:pPr>
            <a:r>
              <a:rPr lang="de-DE" altLang="de-DE" sz="1800" dirty="0">
                <a:solidFill>
                  <a:schemeClr val="bg1">
                    <a:lumMod val="50000"/>
                  </a:schemeClr>
                </a:solidFill>
              </a:rPr>
              <a:t>Pullover, Kälteschutzwesten</a:t>
            </a:r>
          </a:p>
          <a:p>
            <a:pPr marL="285750" indent="-285750">
              <a:buClr>
                <a:schemeClr val="accent1"/>
              </a:buClr>
              <a:buFont typeface="Arial" panose="020B0604020202020204" pitchFamily="34" charset="0"/>
              <a:buChar char="•"/>
            </a:pPr>
            <a:r>
              <a:rPr lang="de-DE" altLang="de-DE" sz="1800" dirty="0">
                <a:solidFill>
                  <a:schemeClr val="bg1">
                    <a:lumMod val="50000"/>
                  </a:schemeClr>
                </a:solidFill>
              </a:rPr>
              <a:t>Schutzhandschuhe</a:t>
            </a:r>
          </a:p>
          <a:p>
            <a:pPr marL="285750" indent="-285750">
              <a:buClr>
                <a:schemeClr val="accent1"/>
              </a:buClr>
              <a:buFont typeface="Arial" panose="020B0604020202020204" pitchFamily="34" charset="0"/>
              <a:buChar char="•"/>
            </a:pPr>
            <a:r>
              <a:rPr lang="de-DE" altLang="de-DE" sz="1800" dirty="0">
                <a:solidFill>
                  <a:schemeClr val="bg1">
                    <a:lumMod val="50000"/>
                  </a:schemeClr>
                </a:solidFill>
              </a:rPr>
              <a:t>Kälteschutzhosen</a:t>
            </a:r>
          </a:p>
          <a:p>
            <a:pPr marL="285750" indent="-285750">
              <a:buClr>
                <a:schemeClr val="accent1"/>
              </a:buClr>
              <a:buFont typeface="Arial" panose="020B0604020202020204" pitchFamily="34" charset="0"/>
              <a:buChar char="•"/>
            </a:pPr>
            <a:r>
              <a:rPr lang="de-DE" altLang="de-DE" sz="1800" dirty="0">
                <a:solidFill>
                  <a:schemeClr val="bg1">
                    <a:lumMod val="50000"/>
                  </a:schemeClr>
                </a:solidFill>
              </a:rPr>
              <a:t>Kälteschutzoverall</a:t>
            </a:r>
          </a:p>
          <a:p>
            <a:pPr marL="285750" indent="-285750">
              <a:buClr>
                <a:schemeClr val="accent1"/>
              </a:buClr>
              <a:buFont typeface="Arial" panose="020B0604020202020204" pitchFamily="34" charset="0"/>
              <a:buChar char="•"/>
            </a:pPr>
            <a:r>
              <a:rPr lang="de-DE" altLang="de-DE" sz="1800" dirty="0">
                <a:solidFill>
                  <a:schemeClr val="bg1">
                    <a:lumMod val="50000"/>
                  </a:schemeClr>
                </a:solidFill>
              </a:rPr>
              <a:t>Unterwäsche</a:t>
            </a:r>
          </a:p>
          <a:p>
            <a:pPr marL="285750" indent="-285750">
              <a:buClr>
                <a:schemeClr val="accent1"/>
              </a:buClr>
              <a:buFont typeface="Arial" panose="020B0604020202020204" pitchFamily="34" charset="0"/>
              <a:buChar char="•"/>
            </a:pPr>
            <a:r>
              <a:rPr lang="de-DE" altLang="de-DE" sz="1800" dirty="0">
                <a:solidFill>
                  <a:schemeClr val="bg1">
                    <a:lumMod val="50000"/>
                  </a:schemeClr>
                </a:solidFill>
              </a:rPr>
              <a:t>Wintermützen</a:t>
            </a:r>
          </a:p>
          <a:p>
            <a:pPr marL="285750" indent="-285750">
              <a:buClr>
                <a:schemeClr val="accent1"/>
              </a:buClr>
              <a:buFont typeface="Arial" panose="020B0604020202020204" pitchFamily="34" charset="0"/>
              <a:buChar char="•"/>
            </a:pPr>
            <a:r>
              <a:rPr lang="de-DE" altLang="de-DE" sz="1800" dirty="0">
                <a:solidFill>
                  <a:schemeClr val="bg1">
                    <a:lumMod val="50000"/>
                  </a:schemeClr>
                </a:solidFill>
              </a:rPr>
              <a:t>Schuhe mit spezieller Kälteisolierung</a:t>
            </a:r>
          </a:p>
          <a:p>
            <a:endParaRPr lang="de-DE" sz="1800" dirty="0"/>
          </a:p>
        </p:txBody>
      </p:sp>
      <p:sp>
        <p:nvSpPr>
          <p:cNvPr id="4" name="Fußzeilenplatzhalter 3">
            <a:extLst>
              <a:ext uri="{FF2B5EF4-FFF2-40B4-BE49-F238E27FC236}">
                <a16:creationId xmlns:a16="http://schemas.microsoft.com/office/drawing/2014/main" id="{BBFAB873-3CE4-1329-0734-FDB3593E1334}"/>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B97C2137-EE97-579D-7880-4D77C432C109}"/>
              </a:ext>
            </a:extLst>
          </p:cNvPr>
          <p:cNvSpPr>
            <a:spLocks noGrp="1"/>
          </p:cNvSpPr>
          <p:nvPr>
            <p:ph type="sldNum" sz="quarter" idx="21"/>
          </p:nvPr>
        </p:nvSpPr>
        <p:spPr/>
        <p:txBody>
          <a:bodyPr/>
          <a:lstStyle/>
          <a:p>
            <a:fld id="{521AE3AC-DDCA-45D4-9B2A-A2DBEA872607}" type="slidenum">
              <a:rPr lang="de-DE" smtClean="0"/>
              <a:pPr/>
              <a:t>13</a:t>
            </a:fld>
            <a:endParaRPr lang="de-DE"/>
          </a:p>
        </p:txBody>
      </p:sp>
      <p:sp>
        <p:nvSpPr>
          <p:cNvPr id="3" name="Textplatzhalter 2">
            <a:extLst>
              <a:ext uri="{FF2B5EF4-FFF2-40B4-BE49-F238E27FC236}">
                <a16:creationId xmlns:a16="http://schemas.microsoft.com/office/drawing/2014/main" id="{BD098042-0DD3-7E57-604F-8F30F96F4AA5}"/>
              </a:ext>
            </a:extLst>
          </p:cNvPr>
          <p:cNvSpPr>
            <a:spLocks noGrp="1"/>
          </p:cNvSpPr>
          <p:nvPr>
            <p:ph type="body" sz="quarter" idx="18"/>
          </p:nvPr>
        </p:nvSpPr>
        <p:spPr/>
        <p:txBody>
          <a:bodyPr/>
          <a:lstStyle/>
          <a:p>
            <a:endParaRPr lang="de-DE"/>
          </a:p>
        </p:txBody>
      </p:sp>
      <p:pic>
        <p:nvPicPr>
          <p:cNvPr id="8" name="Bild 9">
            <a:extLst>
              <a:ext uri="{FF2B5EF4-FFF2-40B4-BE49-F238E27FC236}">
                <a16:creationId xmlns:a16="http://schemas.microsoft.com/office/drawing/2014/main" id="{A5D9646B-ABD5-7312-EE96-A2E105C8A6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0976" y="1586230"/>
            <a:ext cx="2160075" cy="4077692"/>
          </a:xfrm>
          <a:prstGeom prst="rect">
            <a:avLst/>
          </a:prstGeom>
        </p:spPr>
      </p:pic>
      <p:pic>
        <p:nvPicPr>
          <p:cNvPr id="9" name="Bild 1">
            <a:extLst>
              <a:ext uri="{FF2B5EF4-FFF2-40B4-BE49-F238E27FC236}">
                <a16:creationId xmlns:a16="http://schemas.microsoft.com/office/drawing/2014/main" id="{890B8AD3-91D3-F4FD-BA23-DD267ED071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9763" y="4019147"/>
            <a:ext cx="1383392" cy="1585137"/>
          </a:xfrm>
          <a:prstGeom prst="rect">
            <a:avLst/>
          </a:prstGeom>
        </p:spPr>
      </p:pic>
      <p:sp>
        <p:nvSpPr>
          <p:cNvPr id="10" name="_s1028">
            <a:extLst>
              <a:ext uri="{FF2B5EF4-FFF2-40B4-BE49-F238E27FC236}">
                <a16:creationId xmlns:a16="http://schemas.microsoft.com/office/drawing/2014/main" id="{9729904E-BF59-3EF2-4895-F96F539CC782}"/>
              </a:ext>
            </a:extLst>
          </p:cNvPr>
          <p:cNvSpPr>
            <a:spLocks noChangeArrowheads="1"/>
          </p:cNvSpPr>
          <p:nvPr/>
        </p:nvSpPr>
        <p:spPr bwMode="auto">
          <a:xfrm>
            <a:off x="2806474" y="5646094"/>
            <a:ext cx="5973651" cy="408623"/>
          </a:xfrm>
          <a:prstGeom prst="roundRect">
            <a:avLst>
              <a:gd name="adj" fmla="val 16667"/>
            </a:avLst>
          </a:prstGeom>
          <a:noFill/>
          <a:ln>
            <a:noFill/>
          </a:ln>
          <a:effectLst/>
          <a:extLst>
            <a:ext uri="{909E8E84-426E-40DD-AFC4-6F175D3DCCD1}">
              <a14:hiddenFill xmlns:a14="http://schemas.microsoft.com/office/drawing/2010/main">
                <a:solidFill>
                  <a:srgbClr val="FF6565"/>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60000"/>
              </a:spcBef>
              <a:buClr>
                <a:schemeClr val="tx1"/>
              </a:buClr>
            </a:pPr>
            <a:r>
              <a:rPr lang="de-DE" altLang="de-DE" b="1">
                <a:solidFill>
                  <a:schemeClr val="bg1">
                    <a:lumMod val="50000"/>
                  </a:schemeClr>
                </a:solidFill>
              </a:rPr>
              <a:t>Piktogramme auf der Kälteschutzkleidung immer beachten!</a:t>
            </a:r>
          </a:p>
        </p:txBody>
      </p:sp>
      <p:sp>
        <p:nvSpPr>
          <p:cNvPr id="11" name="Rechteck 10">
            <a:extLst>
              <a:ext uri="{FF2B5EF4-FFF2-40B4-BE49-F238E27FC236}">
                <a16:creationId xmlns:a16="http://schemas.microsoft.com/office/drawing/2014/main" id="{F555445C-BAF5-CBE0-C400-498C6D1C8E9A}"/>
              </a:ext>
            </a:extLst>
          </p:cNvPr>
          <p:cNvSpPr/>
          <p:nvPr/>
        </p:nvSpPr>
        <p:spPr>
          <a:xfrm>
            <a:off x="9214790" y="5711905"/>
            <a:ext cx="1091453" cy="276999"/>
          </a:xfrm>
          <a:prstGeom prst="rect">
            <a:avLst/>
          </a:prstGeom>
        </p:spPr>
        <p:txBody>
          <a:bodyPr wrap="none">
            <a:spAutoFit/>
          </a:bodyPr>
          <a:lstStyle/>
          <a:p>
            <a:pPr lvl="0"/>
            <a:r>
              <a:rPr lang="de-DE" sz="1200">
                <a:solidFill>
                  <a:srgbClr val="5F5F5F"/>
                </a:solidFill>
              </a:rPr>
              <a:t>© Holger Kück</a:t>
            </a:r>
          </a:p>
        </p:txBody>
      </p:sp>
    </p:spTree>
    <p:extLst>
      <p:ext uri="{BB962C8B-B14F-4D97-AF65-F5344CB8AC3E}">
        <p14:creationId xmlns:p14="http://schemas.microsoft.com/office/powerpoint/2010/main" val="395517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1B29C43-9351-2CC8-7B35-7BA1A425FE1D}"/>
              </a:ext>
            </a:extLst>
          </p:cNvPr>
          <p:cNvSpPr>
            <a:spLocks noGrp="1"/>
          </p:cNvSpPr>
          <p:nvPr>
            <p:ph type="title"/>
          </p:nvPr>
        </p:nvSpPr>
        <p:spPr/>
        <p:txBody>
          <a:bodyPr/>
          <a:lstStyle/>
          <a:p>
            <a:r>
              <a:rPr lang="de-DE" altLang="de-DE"/>
              <a:t>10 Tipps bei Arbeiten in Kälte</a:t>
            </a:r>
            <a:endParaRPr lang="de-DE"/>
          </a:p>
        </p:txBody>
      </p:sp>
      <p:sp>
        <p:nvSpPr>
          <p:cNvPr id="2" name="Inhaltsplatzhalter 1">
            <a:extLst>
              <a:ext uri="{FF2B5EF4-FFF2-40B4-BE49-F238E27FC236}">
                <a16:creationId xmlns:a16="http://schemas.microsoft.com/office/drawing/2014/main" id="{50518DC8-0C9E-89F1-366E-2D50C970438F}"/>
              </a:ext>
            </a:extLst>
          </p:cNvPr>
          <p:cNvSpPr>
            <a:spLocks noGrp="1"/>
          </p:cNvSpPr>
          <p:nvPr>
            <p:ph sz="quarter" idx="19"/>
          </p:nvPr>
        </p:nvSpPr>
        <p:spPr>
          <a:xfrm>
            <a:off x="527051" y="1601093"/>
            <a:ext cx="10563736" cy="4495434"/>
          </a:xfrm>
        </p:spPr>
        <p:txBody>
          <a:bodyPr/>
          <a:lstStyle/>
          <a:p>
            <a:pPr marL="457200" indent="-457200">
              <a:buClr>
                <a:schemeClr val="accent1"/>
              </a:buClr>
              <a:buFont typeface="+mj-lt"/>
              <a:buAutoNum type="arabicPeriod"/>
            </a:pPr>
            <a:r>
              <a:rPr lang="de-DE" altLang="de-DE" sz="2000" dirty="0">
                <a:solidFill>
                  <a:schemeClr val="bg1">
                    <a:lumMod val="50000"/>
                  </a:schemeClr>
                </a:solidFill>
              </a:rPr>
              <a:t>Die bereitgestellte Kälteschutzkleidung nutzen</a:t>
            </a:r>
          </a:p>
          <a:p>
            <a:pPr marL="457200" indent="-457200">
              <a:buClr>
                <a:schemeClr val="accent1"/>
              </a:buClr>
              <a:buFont typeface="+mj-lt"/>
              <a:buAutoNum type="arabicPeriod"/>
            </a:pPr>
            <a:r>
              <a:rPr lang="de-DE" altLang="de-DE" sz="2000" dirty="0">
                <a:solidFill>
                  <a:schemeClr val="bg1">
                    <a:lumMod val="50000"/>
                  </a:schemeClr>
                </a:solidFill>
              </a:rPr>
              <a:t>Die Zwiebel-Methode anwenden:</a:t>
            </a:r>
            <a:br>
              <a:rPr lang="de-DE" altLang="de-DE" sz="2000" dirty="0">
                <a:solidFill>
                  <a:schemeClr val="bg1">
                    <a:lumMod val="50000"/>
                  </a:schemeClr>
                </a:solidFill>
              </a:rPr>
            </a:br>
            <a:r>
              <a:rPr lang="de-DE" altLang="de-DE" sz="2000" dirty="0">
                <a:solidFill>
                  <a:schemeClr val="bg1">
                    <a:lumMod val="50000"/>
                  </a:schemeClr>
                </a:solidFill>
              </a:rPr>
              <a:t>Mehrere dünnere Bekleidungsschichten übereinander anziehen</a:t>
            </a:r>
          </a:p>
          <a:p>
            <a:pPr marL="457200" indent="-457200">
              <a:buClr>
                <a:schemeClr val="accent1"/>
              </a:buClr>
              <a:buFont typeface="+mj-lt"/>
              <a:buAutoNum type="arabicPeriod"/>
            </a:pPr>
            <a:r>
              <a:rPr lang="de-DE" altLang="de-DE" sz="2000" dirty="0">
                <a:solidFill>
                  <a:schemeClr val="bg1">
                    <a:lumMod val="50000"/>
                  </a:schemeClr>
                </a:solidFill>
              </a:rPr>
              <a:t>Nicht zu hastig und immer durch die Nase einatmen, damit sich die Luft erwärmt, bevor sie die Lunge erreicht</a:t>
            </a:r>
          </a:p>
          <a:p>
            <a:pPr marL="457200" indent="-457200">
              <a:buClr>
                <a:schemeClr val="accent1"/>
              </a:buClr>
              <a:buFont typeface="+mj-lt"/>
              <a:buAutoNum type="arabicPeriod"/>
            </a:pPr>
            <a:r>
              <a:rPr lang="de-DE" altLang="de-DE" sz="2000" dirty="0">
                <a:solidFill>
                  <a:schemeClr val="bg1">
                    <a:lumMod val="50000"/>
                  </a:schemeClr>
                </a:solidFill>
              </a:rPr>
              <a:t>Gesicht und Lippen gegen die Kälte </a:t>
            </a:r>
            <a:br>
              <a:rPr lang="de-DE" altLang="de-DE" sz="2000" dirty="0">
                <a:solidFill>
                  <a:schemeClr val="bg1">
                    <a:lumMod val="50000"/>
                  </a:schemeClr>
                </a:solidFill>
              </a:rPr>
            </a:br>
            <a:r>
              <a:rPr lang="de-DE" altLang="de-DE" sz="2000" dirty="0">
                <a:solidFill>
                  <a:schemeClr val="bg1">
                    <a:lumMod val="50000"/>
                  </a:schemeClr>
                </a:solidFill>
              </a:rPr>
              <a:t>immer gut mit einem fetthaltigen Pflegeprodukt eincremen</a:t>
            </a:r>
          </a:p>
          <a:p>
            <a:pPr marL="457200" indent="-457200">
              <a:buClr>
                <a:schemeClr val="accent1"/>
              </a:buClr>
              <a:buFont typeface="+mj-lt"/>
              <a:buAutoNum type="arabicPeriod"/>
            </a:pPr>
            <a:r>
              <a:rPr lang="de-DE" altLang="de-DE" sz="2000" dirty="0">
                <a:solidFill>
                  <a:schemeClr val="bg1">
                    <a:lumMod val="50000"/>
                  </a:schemeClr>
                </a:solidFill>
              </a:rPr>
              <a:t>Ausreichend warme und alkoholfreie Getränke zu sich nehmen</a:t>
            </a:r>
          </a:p>
          <a:p>
            <a:pPr marL="457200" indent="-457200">
              <a:buClr>
                <a:schemeClr val="accent1"/>
              </a:buClr>
              <a:buFont typeface="+mj-lt"/>
              <a:buAutoNum type="arabicPeriod"/>
            </a:pPr>
            <a:r>
              <a:rPr lang="de-DE" altLang="de-DE" sz="2000" dirty="0">
                <a:solidFill>
                  <a:schemeClr val="bg1">
                    <a:lumMod val="50000"/>
                  </a:schemeClr>
                </a:solidFill>
              </a:rPr>
              <a:t>Türen von Kühl- und Gefrierräumen </a:t>
            </a:r>
            <a:br>
              <a:rPr lang="de-DE" altLang="de-DE" sz="2000" dirty="0">
                <a:solidFill>
                  <a:schemeClr val="bg1">
                    <a:lumMod val="50000"/>
                  </a:schemeClr>
                </a:solidFill>
              </a:rPr>
            </a:br>
            <a:r>
              <a:rPr lang="de-DE" altLang="de-DE" sz="2000" dirty="0">
                <a:solidFill>
                  <a:schemeClr val="bg1">
                    <a:lumMod val="50000"/>
                  </a:schemeClr>
                </a:solidFill>
              </a:rPr>
              <a:t>erst abschließen, nachdem sichergestellt ist, dass sich </a:t>
            </a:r>
            <a:br>
              <a:rPr lang="de-DE" altLang="de-DE" sz="2000" dirty="0">
                <a:solidFill>
                  <a:schemeClr val="bg1">
                    <a:lumMod val="50000"/>
                  </a:schemeClr>
                </a:solidFill>
              </a:rPr>
            </a:br>
            <a:r>
              <a:rPr lang="de-DE" altLang="de-DE" sz="2000" dirty="0">
                <a:solidFill>
                  <a:schemeClr val="bg1">
                    <a:lumMod val="50000"/>
                  </a:schemeClr>
                </a:solidFill>
              </a:rPr>
              <a:t>niemand mehr in den Räumen aufhält</a:t>
            </a:r>
          </a:p>
          <a:p>
            <a:endParaRPr lang="de-DE" sz="2000" dirty="0"/>
          </a:p>
        </p:txBody>
      </p:sp>
      <p:sp>
        <p:nvSpPr>
          <p:cNvPr id="4" name="Fußzeilenplatzhalter 3">
            <a:extLst>
              <a:ext uri="{FF2B5EF4-FFF2-40B4-BE49-F238E27FC236}">
                <a16:creationId xmlns:a16="http://schemas.microsoft.com/office/drawing/2014/main" id="{F624307A-7211-BE60-B2C0-15E0A2A77E3A}"/>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D490A258-5E6B-EFCF-1C5D-3BB301C91A4D}"/>
              </a:ext>
            </a:extLst>
          </p:cNvPr>
          <p:cNvSpPr>
            <a:spLocks noGrp="1"/>
          </p:cNvSpPr>
          <p:nvPr>
            <p:ph type="sldNum" sz="quarter" idx="21"/>
          </p:nvPr>
        </p:nvSpPr>
        <p:spPr/>
        <p:txBody>
          <a:bodyPr/>
          <a:lstStyle/>
          <a:p>
            <a:fld id="{521AE3AC-DDCA-45D4-9B2A-A2DBEA872607}" type="slidenum">
              <a:rPr lang="de-DE" smtClean="0"/>
              <a:pPr/>
              <a:t>14</a:t>
            </a:fld>
            <a:endParaRPr lang="de-DE"/>
          </a:p>
        </p:txBody>
      </p:sp>
      <p:sp>
        <p:nvSpPr>
          <p:cNvPr id="7" name="Textplatzhalter 6">
            <a:extLst>
              <a:ext uri="{FF2B5EF4-FFF2-40B4-BE49-F238E27FC236}">
                <a16:creationId xmlns:a16="http://schemas.microsoft.com/office/drawing/2014/main" id="{D0EA238C-20E0-AEDD-C07C-58EA23A95530}"/>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30770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3AEA9E6-F203-91F2-D064-06A88ACC4F13}"/>
              </a:ext>
            </a:extLst>
          </p:cNvPr>
          <p:cNvSpPr>
            <a:spLocks noGrp="1"/>
          </p:cNvSpPr>
          <p:nvPr>
            <p:ph type="title"/>
          </p:nvPr>
        </p:nvSpPr>
        <p:spPr/>
        <p:txBody>
          <a:bodyPr/>
          <a:lstStyle/>
          <a:p>
            <a:r>
              <a:rPr lang="de-DE" altLang="de-DE" dirty="0"/>
              <a:t>10 Tipps bei Arbeiten in Kälte</a:t>
            </a:r>
            <a:endParaRPr lang="de-DE" dirty="0"/>
          </a:p>
        </p:txBody>
      </p:sp>
      <p:sp>
        <p:nvSpPr>
          <p:cNvPr id="8" name="Inhaltsplatzhalter 7">
            <a:extLst>
              <a:ext uri="{FF2B5EF4-FFF2-40B4-BE49-F238E27FC236}">
                <a16:creationId xmlns:a16="http://schemas.microsoft.com/office/drawing/2014/main" id="{C04767A6-D9A5-3E84-9774-F743CFE184EA}"/>
              </a:ext>
            </a:extLst>
          </p:cNvPr>
          <p:cNvSpPr txBox="1">
            <a:spLocks noGrp="1"/>
          </p:cNvSpPr>
          <p:nvPr>
            <p:ph sz="quarter" idx="19"/>
          </p:nvPr>
        </p:nvSpPr>
        <p:spPr bwMode="gray">
          <a:xfrm>
            <a:off x="527051" y="1601093"/>
            <a:ext cx="10534239" cy="2462213"/>
          </a:xfrm>
          <a:prstGeom prst="rect">
            <a:avLst/>
          </a:prstGeom>
          <a:noFill/>
          <a:ln w="12700">
            <a:noFill/>
          </a:ln>
        </p:spPr>
        <p:txBody>
          <a:bodyPr wrap="square">
            <a:spAutoFit/>
          </a:bodyPr>
          <a:lstStyle/>
          <a:p>
            <a:pPr marL="457200" indent="-457200">
              <a:spcBef>
                <a:spcPts val="400"/>
              </a:spcBef>
              <a:spcAft>
                <a:spcPts val="400"/>
              </a:spcAft>
              <a:buClr>
                <a:schemeClr val="accent1"/>
              </a:buClr>
              <a:buFont typeface="+mj-lt"/>
              <a:buAutoNum type="arabicPeriod" startAt="7"/>
            </a:pPr>
            <a:r>
              <a:rPr lang="de-DE" altLang="de-DE" sz="2000" dirty="0">
                <a:solidFill>
                  <a:schemeClr val="bg1">
                    <a:lumMod val="50000"/>
                  </a:schemeClr>
                </a:solidFill>
              </a:rPr>
              <a:t>Nasse Kleidung so schnell wie möglich wechseln, da sie dem Körper zusätzlich Wärme entzieht</a:t>
            </a:r>
          </a:p>
          <a:p>
            <a:pPr marL="457200" indent="-457200">
              <a:spcBef>
                <a:spcPts val="400"/>
              </a:spcBef>
              <a:spcAft>
                <a:spcPts val="400"/>
              </a:spcAft>
              <a:buClr>
                <a:schemeClr val="accent1"/>
              </a:buClr>
              <a:buFont typeface="+mj-lt"/>
              <a:buAutoNum type="arabicPeriod" startAt="7"/>
            </a:pPr>
            <a:r>
              <a:rPr lang="de-DE" altLang="de-DE" sz="2000" dirty="0">
                <a:solidFill>
                  <a:schemeClr val="bg1">
                    <a:lumMod val="50000"/>
                  </a:schemeClr>
                </a:solidFill>
              </a:rPr>
              <a:t>Generell das Immunsystem stärken, </a:t>
            </a:r>
            <a:br>
              <a:rPr lang="de-DE" altLang="de-DE" sz="2000" dirty="0">
                <a:solidFill>
                  <a:schemeClr val="bg1">
                    <a:lumMod val="50000"/>
                  </a:schemeClr>
                </a:solidFill>
              </a:rPr>
            </a:br>
            <a:r>
              <a:rPr lang="de-DE" altLang="de-DE" sz="2000" dirty="0">
                <a:solidFill>
                  <a:schemeClr val="bg1">
                    <a:lumMod val="50000"/>
                  </a:schemeClr>
                </a:solidFill>
              </a:rPr>
              <a:t>z. B. durch Spaziergänge an der frischen Luft, vitaminreiche Kost, ausreichendes Trinken, sportliche Aktivitäten</a:t>
            </a:r>
          </a:p>
          <a:p>
            <a:pPr marL="457200" indent="-457200">
              <a:spcBef>
                <a:spcPts val="400"/>
              </a:spcBef>
              <a:spcAft>
                <a:spcPts val="400"/>
              </a:spcAft>
              <a:buClr>
                <a:schemeClr val="accent1"/>
              </a:buClr>
              <a:buFont typeface="+mj-lt"/>
              <a:buAutoNum type="arabicPeriod" startAt="7"/>
            </a:pPr>
            <a:r>
              <a:rPr lang="de-DE" altLang="de-DE" sz="2000" dirty="0">
                <a:solidFill>
                  <a:schemeClr val="bg1">
                    <a:lumMod val="50000"/>
                  </a:schemeClr>
                </a:solidFill>
              </a:rPr>
              <a:t>Schnelle Temperaturwechsel vermeiden; sie belasten den Kreislauf </a:t>
            </a:r>
          </a:p>
          <a:p>
            <a:pPr marL="457200" indent="-457200">
              <a:spcBef>
                <a:spcPts val="400"/>
              </a:spcBef>
              <a:spcAft>
                <a:spcPts val="400"/>
              </a:spcAft>
              <a:buClr>
                <a:schemeClr val="accent1"/>
              </a:buClr>
              <a:buFont typeface="+mj-lt"/>
              <a:buAutoNum type="arabicPeriod" startAt="7"/>
            </a:pPr>
            <a:r>
              <a:rPr lang="de-DE" altLang="de-DE" sz="2000" dirty="0">
                <a:solidFill>
                  <a:schemeClr val="bg1">
                    <a:lumMod val="50000"/>
                  </a:schemeClr>
                </a:solidFill>
              </a:rPr>
              <a:t>Das Auto lüften, bevor man einsteigt, sonst wird man einem Temperaturunterschied von 60 bis 80 °C innerhalb weniger Minuten ausgesetzt. </a:t>
            </a:r>
          </a:p>
        </p:txBody>
      </p:sp>
      <p:sp>
        <p:nvSpPr>
          <p:cNvPr id="4" name="Fußzeilenplatzhalter 3">
            <a:extLst>
              <a:ext uri="{FF2B5EF4-FFF2-40B4-BE49-F238E27FC236}">
                <a16:creationId xmlns:a16="http://schemas.microsoft.com/office/drawing/2014/main" id="{EC877ACD-5E02-23A1-0779-5912302DEA9B}"/>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A7CFF4D6-ADA0-6DF6-B07C-A00E593F60D7}"/>
              </a:ext>
            </a:extLst>
          </p:cNvPr>
          <p:cNvSpPr>
            <a:spLocks noGrp="1"/>
          </p:cNvSpPr>
          <p:nvPr>
            <p:ph type="sldNum" sz="quarter" idx="21"/>
          </p:nvPr>
        </p:nvSpPr>
        <p:spPr/>
        <p:txBody>
          <a:bodyPr/>
          <a:lstStyle/>
          <a:p>
            <a:fld id="{521AE3AC-DDCA-45D4-9B2A-A2DBEA872607}" type="slidenum">
              <a:rPr lang="de-DE" smtClean="0"/>
              <a:pPr/>
              <a:t>15</a:t>
            </a:fld>
            <a:endParaRPr lang="de-DE"/>
          </a:p>
        </p:txBody>
      </p:sp>
      <p:sp>
        <p:nvSpPr>
          <p:cNvPr id="3" name="Textplatzhalter 2">
            <a:extLst>
              <a:ext uri="{FF2B5EF4-FFF2-40B4-BE49-F238E27FC236}">
                <a16:creationId xmlns:a16="http://schemas.microsoft.com/office/drawing/2014/main" id="{3F9B9C54-90A0-1910-2A79-F8BA2C6C6E77}"/>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46197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7154B6-A91D-2927-C0D0-CDD2D2122711}"/>
              </a:ext>
            </a:extLst>
          </p:cNvPr>
          <p:cNvSpPr>
            <a:spLocks noGrp="1"/>
          </p:cNvSpPr>
          <p:nvPr>
            <p:ph type="title"/>
          </p:nvPr>
        </p:nvSpPr>
        <p:spPr/>
        <p:txBody>
          <a:bodyPr/>
          <a:lstStyle/>
          <a:p>
            <a:r>
              <a:rPr lang="de-DE" altLang="de-DE"/>
              <a:t>Erste Hilfe bei leichten Unterkühlungen </a:t>
            </a:r>
            <a:endParaRPr lang="de-DE"/>
          </a:p>
        </p:txBody>
      </p:sp>
      <p:sp>
        <p:nvSpPr>
          <p:cNvPr id="2" name="Inhaltsplatzhalter 1">
            <a:extLst>
              <a:ext uri="{FF2B5EF4-FFF2-40B4-BE49-F238E27FC236}">
                <a16:creationId xmlns:a16="http://schemas.microsoft.com/office/drawing/2014/main" id="{B0B68BC4-40DA-F7DB-5F1C-652FE2139930}"/>
              </a:ext>
            </a:extLst>
          </p:cNvPr>
          <p:cNvSpPr>
            <a:spLocks noGrp="1"/>
          </p:cNvSpPr>
          <p:nvPr>
            <p:ph sz="quarter" idx="19"/>
          </p:nvPr>
        </p:nvSpPr>
        <p:spPr>
          <a:xfrm>
            <a:off x="527051" y="1601093"/>
            <a:ext cx="6837310" cy="4495434"/>
          </a:xfrm>
        </p:spPr>
        <p:txBody>
          <a:bodyPr/>
          <a:lstStyle/>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Weitere Auskühlung nach Möglichkeit vermeiden, </a:t>
            </a:r>
            <a:br>
              <a:rPr lang="de-DE" altLang="de-DE" sz="2000" dirty="0">
                <a:solidFill>
                  <a:schemeClr val="bg1">
                    <a:lumMod val="50000"/>
                  </a:schemeClr>
                </a:solidFill>
              </a:rPr>
            </a:br>
            <a:r>
              <a:rPr lang="de-DE" altLang="de-DE" sz="2000" dirty="0">
                <a:solidFill>
                  <a:schemeClr val="bg1">
                    <a:lumMod val="50000"/>
                  </a:schemeClr>
                </a:solidFill>
              </a:rPr>
              <a:t>Betroffene in warme Umgebung bringen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Mithilfe von Decken und warmer Kleidung </a:t>
            </a:r>
            <a:br>
              <a:rPr lang="de-DE" altLang="de-DE" sz="2000" dirty="0">
                <a:solidFill>
                  <a:schemeClr val="bg1">
                    <a:lumMod val="50000"/>
                  </a:schemeClr>
                </a:solidFill>
              </a:rPr>
            </a:br>
            <a:r>
              <a:rPr lang="de-DE" altLang="de-DE" sz="2000" dirty="0">
                <a:solidFill>
                  <a:schemeClr val="bg1">
                    <a:lumMod val="50000"/>
                  </a:schemeClr>
                </a:solidFill>
              </a:rPr>
              <a:t>für Wiedererwärmung sorgen </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Warme, zuckerhaltige Getränke, </a:t>
            </a:r>
            <a:br>
              <a:rPr lang="de-DE" altLang="de-DE" sz="2000" dirty="0">
                <a:solidFill>
                  <a:schemeClr val="bg1">
                    <a:lumMod val="50000"/>
                  </a:schemeClr>
                </a:solidFill>
              </a:rPr>
            </a:br>
            <a:r>
              <a:rPr lang="de-DE" altLang="de-DE" sz="2000" dirty="0">
                <a:solidFill>
                  <a:schemeClr val="bg1">
                    <a:lumMod val="50000"/>
                  </a:schemeClr>
                </a:solidFill>
              </a:rPr>
              <a:t>aber keinen Alkohol geben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Wärmeproduktion durch Eigenbewegung </a:t>
            </a:r>
            <a:br>
              <a:rPr lang="de-DE" altLang="de-DE" sz="2000" dirty="0">
                <a:solidFill>
                  <a:schemeClr val="bg1">
                    <a:lumMod val="50000"/>
                  </a:schemeClr>
                </a:solidFill>
              </a:rPr>
            </a:br>
            <a:r>
              <a:rPr lang="de-DE" altLang="de-DE" sz="2000" dirty="0">
                <a:solidFill>
                  <a:schemeClr val="bg1">
                    <a:lumMod val="50000"/>
                  </a:schemeClr>
                </a:solidFill>
              </a:rPr>
              <a:t>der/s Betroffenen steigern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Wiedererwärmung durch Wärmepackungen, z. B. an Kopf, Nacken, Unterarmen, den Seiten des Brustkorbs und in der Leistengegend</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Wenn möglich: warme Dusche </a:t>
            </a:r>
            <a:br>
              <a:rPr lang="de-DE" altLang="de-DE" sz="2000" dirty="0">
                <a:solidFill>
                  <a:schemeClr val="bg1">
                    <a:lumMod val="50000"/>
                  </a:schemeClr>
                </a:solidFill>
              </a:rPr>
            </a:br>
            <a:r>
              <a:rPr lang="de-DE" altLang="de-DE" sz="2000" dirty="0">
                <a:solidFill>
                  <a:schemeClr val="bg1">
                    <a:lumMod val="50000"/>
                  </a:schemeClr>
                </a:solidFill>
              </a:rPr>
              <a:t>oder warmes Vollbad</a:t>
            </a:r>
            <a:endParaRPr lang="de-DE" sz="2000" dirty="0"/>
          </a:p>
        </p:txBody>
      </p:sp>
      <p:sp>
        <p:nvSpPr>
          <p:cNvPr id="4" name="Fußzeilenplatzhalter 3">
            <a:extLst>
              <a:ext uri="{FF2B5EF4-FFF2-40B4-BE49-F238E27FC236}">
                <a16:creationId xmlns:a16="http://schemas.microsoft.com/office/drawing/2014/main" id="{234BDFFD-43D0-2A81-34F5-515CDC7E83F7}"/>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423353B0-3C55-5967-3EF5-BFF007E4FCC4}"/>
              </a:ext>
            </a:extLst>
          </p:cNvPr>
          <p:cNvSpPr>
            <a:spLocks noGrp="1"/>
          </p:cNvSpPr>
          <p:nvPr>
            <p:ph type="sldNum" sz="quarter" idx="21"/>
          </p:nvPr>
        </p:nvSpPr>
        <p:spPr/>
        <p:txBody>
          <a:bodyPr/>
          <a:lstStyle/>
          <a:p>
            <a:fld id="{521AE3AC-DDCA-45D4-9B2A-A2DBEA872607}" type="slidenum">
              <a:rPr lang="de-DE" smtClean="0"/>
              <a:pPr/>
              <a:t>16</a:t>
            </a:fld>
            <a:endParaRPr lang="de-DE"/>
          </a:p>
        </p:txBody>
      </p:sp>
      <p:sp>
        <p:nvSpPr>
          <p:cNvPr id="3" name="Textplatzhalter 2">
            <a:extLst>
              <a:ext uri="{FF2B5EF4-FFF2-40B4-BE49-F238E27FC236}">
                <a16:creationId xmlns:a16="http://schemas.microsoft.com/office/drawing/2014/main" id="{9987AD26-6C40-A565-7E17-4101FD4400B5}"/>
              </a:ext>
            </a:extLst>
          </p:cNvPr>
          <p:cNvSpPr>
            <a:spLocks noGrp="1"/>
          </p:cNvSpPr>
          <p:nvPr>
            <p:ph type="body" sz="quarter" idx="18"/>
          </p:nvPr>
        </p:nvSpPr>
        <p:spPr/>
        <p:txBody>
          <a:bodyPr/>
          <a:lstStyle/>
          <a:p>
            <a:endParaRPr lang="de-DE"/>
          </a:p>
        </p:txBody>
      </p:sp>
      <p:pic>
        <p:nvPicPr>
          <p:cNvPr id="8" name="Bild 1">
            <a:extLst>
              <a:ext uri="{FF2B5EF4-FFF2-40B4-BE49-F238E27FC236}">
                <a16:creationId xmlns:a16="http://schemas.microsoft.com/office/drawing/2014/main" id="{3DB23997-6CBD-338F-777C-29EC13A19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4361" y="1519405"/>
            <a:ext cx="3649806" cy="4546832"/>
          </a:xfrm>
          <a:prstGeom prst="rect">
            <a:avLst/>
          </a:prstGeom>
          <a:effectLst>
            <a:softEdge rad="112522"/>
          </a:effectLst>
        </p:spPr>
      </p:pic>
      <p:sp>
        <p:nvSpPr>
          <p:cNvPr id="11" name="Rechteck 10">
            <a:extLst>
              <a:ext uri="{FF2B5EF4-FFF2-40B4-BE49-F238E27FC236}">
                <a16:creationId xmlns:a16="http://schemas.microsoft.com/office/drawing/2014/main" id="{78833649-FA4E-1C32-C3FE-AFB3C49C4FC3}"/>
              </a:ext>
            </a:extLst>
          </p:cNvPr>
          <p:cNvSpPr/>
          <p:nvPr/>
        </p:nvSpPr>
        <p:spPr>
          <a:xfrm>
            <a:off x="8677281" y="5916057"/>
            <a:ext cx="1519583" cy="276999"/>
          </a:xfrm>
          <a:prstGeom prst="rect">
            <a:avLst/>
          </a:prstGeom>
        </p:spPr>
        <p:txBody>
          <a:bodyPr wrap="none">
            <a:spAutoFit/>
          </a:bodyPr>
          <a:lstStyle/>
          <a:p>
            <a:pPr lvl="0"/>
            <a:r>
              <a:rPr lang="de-DE" sz="1200" dirty="0"/>
              <a:t>© Fotolia - 97057185</a:t>
            </a:r>
          </a:p>
        </p:txBody>
      </p:sp>
    </p:spTree>
    <p:extLst>
      <p:ext uri="{BB962C8B-B14F-4D97-AF65-F5344CB8AC3E}">
        <p14:creationId xmlns:p14="http://schemas.microsoft.com/office/powerpoint/2010/main" val="277607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06CB931-86EF-8CB1-DFE4-7AC5034677D8}"/>
              </a:ext>
            </a:extLst>
          </p:cNvPr>
          <p:cNvSpPr>
            <a:spLocks noGrp="1"/>
          </p:cNvSpPr>
          <p:nvPr>
            <p:ph type="title"/>
          </p:nvPr>
        </p:nvSpPr>
        <p:spPr/>
        <p:txBody>
          <a:bodyPr/>
          <a:lstStyle/>
          <a:p>
            <a:r>
              <a:rPr lang="de-DE" altLang="de-DE"/>
              <a:t>Erste Hilfe bei schweren Unterkühlungen </a:t>
            </a:r>
            <a:endParaRPr lang="de-DE"/>
          </a:p>
        </p:txBody>
      </p:sp>
      <p:sp>
        <p:nvSpPr>
          <p:cNvPr id="2" name="Inhaltsplatzhalter 1">
            <a:extLst>
              <a:ext uri="{FF2B5EF4-FFF2-40B4-BE49-F238E27FC236}">
                <a16:creationId xmlns:a16="http://schemas.microsoft.com/office/drawing/2014/main" id="{C781E279-5836-1523-73F7-C943DE15B555}"/>
              </a:ext>
            </a:extLst>
          </p:cNvPr>
          <p:cNvSpPr>
            <a:spLocks noGrp="1"/>
          </p:cNvSpPr>
          <p:nvPr>
            <p:ph sz="quarter" idx="19"/>
          </p:nvPr>
        </p:nvSpPr>
        <p:spPr>
          <a:xfrm>
            <a:off x="527051" y="1601093"/>
            <a:ext cx="6089649" cy="4495434"/>
          </a:xfrm>
        </p:spPr>
        <p:txBody>
          <a:bodyPr/>
          <a:lstStyle/>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Vermeiden der weiteren Auskühlung</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Für Wiedererwärmung sorgen – aber nicht heiß duschen / baden </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Betroffenen am Einschlafen hindern </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Möglichst weder bewegen noch massieren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Keine warmen Flüssigkeiten verabreichen, solange der/die Unterkühlte nicht selbstständig schlucken kann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Notruf absetzen </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Stabile Seitenlage bei Bewusstlosigkeit</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Wenn keine Vitalzeichen vorhanden sind: Wiederbelebungsmaßnahmen</a:t>
            </a:r>
            <a:endParaRPr lang="de-DE" sz="2000" dirty="0"/>
          </a:p>
        </p:txBody>
      </p:sp>
      <p:sp>
        <p:nvSpPr>
          <p:cNvPr id="4" name="Fußzeilenplatzhalter 3">
            <a:extLst>
              <a:ext uri="{FF2B5EF4-FFF2-40B4-BE49-F238E27FC236}">
                <a16:creationId xmlns:a16="http://schemas.microsoft.com/office/drawing/2014/main" id="{FE451C31-5244-D43F-FCE8-C1477F27BF06}"/>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FA033AE8-ADE1-1F47-B392-BE62B496D20A}"/>
              </a:ext>
            </a:extLst>
          </p:cNvPr>
          <p:cNvSpPr>
            <a:spLocks noGrp="1"/>
          </p:cNvSpPr>
          <p:nvPr>
            <p:ph type="sldNum" sz="quarter" idx="21"/>
          </p:nvPr>
        </p:nvSpPr>
        <p:spPr/>
        <p:txBody>
          <a:bodyPr/>
          <a:lstStyle/>
          <a:p>
            <a:fld id="{521AE3AC-DDCA-45D4-9B2A-A2DBEA872607}" type="slidenum">
              <a:rPr lang="de-DE" smtClean="0"/>
              <a:pPr/>
              <a:t>17</a:t>
            </a:fld>
            <a:endParaRPr lang="de-DE"/>
          </a:p>
        </p:txBody>
      </p:sp>
      <p:sp>
        <p:nvSpPr>
          <p:cNvPr id="3" name="Textplatzhalter 2">
            <a:extLst>
              <a:ext uri="{FF2B5EF4-FFF2-40B4-BE49-F238E27FC236}">
                <a16:creationId xmlns:a16="http://schemas.microsoft.com/office/drawing/2014/main" id="{4225D666-D55B-8646-E680-6E27B0CC9195}"/>
              </a:ext>
            </a:extLst>
          </p:cNvPr>
          <p:cNvSpPr>
            <a:spLocks noGrp="1"/>
          </p:cNvSpPr>
          <p:nvPr>
            <p:ph type="body" sz="quarter" idx="18"/>
          </p:nvPr>
        </p:nvSpPr>
        <p:spPr/>
        <p:txBody>
          <a:bodyPr/>
          <a:lstStyle/>
          <a:p>
            <a:endParaRPr lang="de-DE"/>
          </a:p>
        </p:txBody>
      </p:sp>
      <p:pic>
        <p:nvPicPr>
          <p:cNvPr id="9" name="Bildplatzhalter 8">
            <a:extLst>
              <a:ext uri="{FF2B5EF4-FFF2-40B4-BE49-F238E27FC236}">
                <a16:creationId xmlns:a16="http://schemas.microsoft.com/office/drawing/2014/main" id="{5C0F97A5-BAE0-3E51-37A9-04C1E5C308D9}"/>
              </a:ext>
            </a:extLst>
          </p:cNvPr>
          <p:cNvPicPr>
            <a:picLocks noGrp="1" noChangeAspect="1"/>
          </p:cNvPicPr>
          <p:nvPr>
            <p:ph type="pic" sz="quarter" idx="4294967295"/>
          </p:nvPr>
        </p:nvPicPr>
        <p:blipFill rotWithShape="1">
          <a:blip r:embed="rId2"/>
          <a:srcRect l="28" t="1" r="-446" b="-124"/>
          <a:stretch/>
        </p:blipFill>
        <p:spPr>
          <a:xfrm>
            <a:off x="6616700" y="1869332"/>
            <a:ext cx="4919222" cy="3119336"/>
          </a:xfrm>
        </p:spPr>
      </p:pic>
      <p:sp>
        <p:nvSpPr>
          <p:cNvPr id="10" name="Rechteck 9">
            <a:extLst>
              <a:ext uri="{FF2B5EF4-FFF2-40B4-BE49-F238E27FC236}">
                <a16:creationId xmlns:a16="http://schemas.microsoft.com/office/drawing/2014/main" id="{C2B41854-FF14-11FF-95F6-026EC33D79AE}"/>
              </a:ext>
            </a:extLst>
          </p:cNvPr>
          <p:cNvSpPr/>
          <p:nvPr/>
        </p:nvSpPr>
        <p:spPr>
          <a:xfrm>
            <a:off x="9757352" y="4788163"/>
            <a:ext cx="1598130" cy="276999"/>
          </a:xfrm>
          <a:prstGeom prst="rect">
            <a:avLst/>
          </a:prstGeom>
        </p:spPr>
        <p:txBody>
          <a:bodyPr wrap="none">
            <a:spAutoFit/>
          </a:bodyPr>
          <a:lstStyle/>
          <a:p>
            <a:pPr lvl="0"/>
            <a:r>
              <a:rPr lang="de-DE" sz="1200" dirty="0">
                <a:solidFill>
                  <a:srgbClr val="5F5F5F"/>
                </a:solidFill>
              </a:rPr>
              <a:t>© Fotolia - 208774994</a:t>
            </a:r>
          </a:p>
        </p:txBody>
      </p:sp>
    </p:spTree>
    <p:extLst>
      <p:ext uri="{BB962C8B-B14F-4D97-AF65-F5344CB8AC3E}">
        <p14:creationId xmlns:p14="http://schemas.microsoft.com/office/powerpoint/2010/main" val="177775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89D5F05-4A14-79B2-1E77-1C18B53DFBF3}"/>
              </a:ext>
            </a:extLst>
          </p:cNvPr>
          <p:cNvSpPr>
            <a:spLocks noGrp="1"/>
          </p:cNvSpPr>
          <p:nvPr>
            <p:ph type="title"/>
          </p:nvPr>
        </p:nvSpPr>
        <p:spPr/>
        <p:txBody>
          <a:bodyPr/>
          <a:lstStyle/>
          <a:p>
            <a:r>
              <a:rPr lang="de-DE" altLang="de-DE"/>
              <a:t>Erste Hilfe bei Erfrierungen</a:t>
            </a:r>
            <a:endParaRPr lang="de-DE"/>
          </a:p>
        </p:txBody>
      </p:sp>
      <p:sp>
        <p:nvSpPr>
          <p:cNvPr id="2" name="Inhaltsplatzhalter 1">
            <a:extLst>
              <a:ext uri="{FF2B5EF4-FFF2-40B4-BE49-F238E27FC236}">
                <a16:creationId xmlns:a16="http://schemas.microsoft.com/office/drawing/2014/main" id="{4E09CCFA-C10E-6AC1-C86C-5CA91F82CBC5}"/>
              </a:ext>
            </a:extLst>
          </p:cNvPr>
          <p:cNvSpPr>
            <a:spLocks noGrp="1"/>
          </p:cNvSpPr>
          <p:nvPr>
            <p:ph sz="quarter" idx="19"/>
          </p:nvPr>
        </p:nvSpPr>
        <p:spPr>
          <a:xfrm>
            <a:off x="527051" y="1601093"/>
            <a:ext cx="7596056" cy="4495434"/>
          </a:xfrm>
        </p:spPr>
        <p:txBody>
          <a:bodyPr/>
          <a:lstStyle/>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Kontrolle der Vitalfunktionen (Bewusstsein, Atmung, Herz-Kreislauf-System)</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Person in eine wärmere Umgebung bringen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Erfrorene Gliedmaßen dürfen nicht berührt, bewegt, gedrückt oder belastet werden </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Nach Möglichkeit steril abdecken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Nie zu schnell wieder erwärmen, </a:t>
            </a:r>
            <a:br>
              <a:rPr lang="de-DE" altLang="de-DE" sz="2000" dirty="0">
                <a:solidFill>
                  <a:schemeClr val="bg1">
                    <a:lumMod val="50000"/>
                  </a:schemeClr>
                </a:solidFill>
              </a:rPr>
            </a:br>
            <a:r>
              <a:rPr lang="de-DE" altLang="de-DE" sz="2000" dirty="0">
                <a:solidFill>
                  <a:schemeClr val="bg1">
                    <a:lumMod val="50000"/>
                  </a:schemeClr>
                </a:solidFill>
              </a:rPr>
              <a:t>z. B. durch heiße Bäder </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Nicht versuchen </a:t>
            </a:r>
            <a:r>
              <a:rPr lang="de-DE" altLang="de-DE" sz="2000" dirty="0" err="1">
                <a:solidFill>
                  <a:schemeClr val="bg1">
                    <a:lumMod val="50000"/>
                  </a:schemeClr>
                </a:solidFill>
              </a:rPr>
              <a:t>warmzureiben</a:t>
            </a:r>
            <a:endParaRPr lang="de-DE" altLang="de-DE" sz="2000" dirty="0">
              <a:solidFill>
                <a:schemeClr val="bg1">
                  <a:lumMod val="50000"/>
                </a:schemeClr>
              </a:solidFill>
            </a:endParaRP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Erwärmen des Körperstamms durch warme Getränke, Decken und Kleidung</a:t>
            </a:r>
          </a:p>
          <a:p>
            <a:pPr marL="342900" indent="-342900">
              <a:buClr>
                <a:schemeClr val="accent1"/>
              </a:buClr>
              <a:buFont typeface="Wingdings" panose="05000000000000000000" pitchFamily="2" charset="2"/>
              <a:buChar char="§"/>
            </a:pPr>
            <a:r>
              <a:rPr lang="de-DE" altLang="de-DE" sz="2000" b="1" dirty="0">
                <a:solidFill>
                  <a:schemeClr val="bg1">
                    <a:lumMod val="50000"/>
                  </a:schemeClr>
                </a:solidFill>
              </a:rPr>
              <a:t>Notruf 112 wählen</a:t>
            </a:r>
            <a:endParaRPr lang="de-DE" sz="2000" dirty="0"/>
          </a:p>
        </p:txBody>
      </p:sp>
      <p:sp>
        <p:nvSpPr>
          <p:cNvPr id="4" name="Fußzeilenplatzhalter 3">
            <a:extLst>
              <a:ext uri="{FF2B5EF4-FFF2-40B4-BE49-F238E27FC236}">
                <a16:creationId xmlns:a16="http://schemas.microsoft.com/office/drawing/2014/main" id="{7112289B-D48A-AFEF-617F-F2AAAD942721}"/>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94B3EBFD-DEAF-52F9-32C6-F573ACAFCE66}"/>
              </a:ext>
            </a:extLst>
          </p:cNvPr>
          <p:cNvSpPr>
            <a:spLocks noGrp="1"/>
          </p:cNvSpPr>
          <p:nvPr>
            <p:ph type="sldNum" sz="quarter" idx="21"/>
          </p:nvPr>
        </p:nvSpPr>
        <p:spPr/>
        <p:txBody>
          <a:bodyPr/>
          <a:lstStyle/>
          <a:p>
            <a:fld id="{521AE3AC-DDCA-45D4-9B2A-A2DBEA872607}" type="slidenum">
              <a:rPr lang="de-DE" smtClean="0"/>
              <a:pPr/>
              <a:t>18</a:t>
            </a:fld>
            <a:endParaRPr lang="de-DE"/>
          </a:p>
        </p:txBody>
      </p:sp>
      <p:sp>
        <p:nvSpPr>
          <p:cNvPr id="3" name="Textplatzhalter 2">
            <a:extLst>
              <a:ext uri="{FF2B5EF4-FFF2-40B4-BE49-F238E27FC236}">
                <a16:creationId xmlns:a16="http://schemas.microsoft.com/office/drawing/2014/main" id="{84F6A267-F995-5B64-320A-C048CA5F44D6}"/>
              </a:ext>
            </a:extLst>
          </p:cNvPr>
          <p:cNvSpPr>
            <a:spLocks noGrp="1"/>
          </p:cNvSpPr>
          <p:nvPr>
            <p:ph type="body" sz="quarter" idx="18"/>
          </p:nvPr>
        </p:nvSpPr>
        <p:spPr/>
        <p:txBody>
          <a:bodyPr/>
          <a:lstStyle/>
          <a:p>
            <a:endParaRPr lang="de-DE"/>
          </a:p>
        </p:txBody>
      </p:sp>
      <p:pic>
        <p:nvPicPr>
          <p:cNvPr id="12" name="Bild 1">
            <a:extLst>
              <a:ext uri="{FF2B5EF4-FFF2-40B4-BE49-F238E27FC236}">
                <a16:creationId xmlns:a16="http://schemas.microsoft.com/office/drawing/2014/main" id="{A70A426C-2B93-094B-A9DC-CB9251348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107" y="1525518"/>
            <a:ext cx="3047625" cy="4571009"/>
          </a:xfrm>
          <a:prstGeom prst="rect">
            <a:avLst/>
          </a:prstGeom>
          <a:effectLst>
            <a:softEdge rad="112522"/>
          </a:effectLst>
        </p:spPr>
      </p:pic>
      <p:sp>
        <p:nvSpPr>
          <p:cNvPr id="13" name="Rechteck 12">
            <a:extLst>
              <a:ext uri="{FF2B5EF4-FFF2-40B4-BE49-F238E27FC236}">
                <a16:creationId xmlns:a16="http://schemas.microsoft.com/office/drawing/2014/main" id="{92288A0F-2A46-5178-FA2C-CAB9857B3A33}"/>
              </a:ext>
            </a:extLst>
          </p:cNvPr>
          <p:cNvSpPr/>
          <p:nvPr/>
        </p:nvSpPr>
        <p:spPr>
          <a:xfrm>
            <a:off x="8438257" y="5647669"/>
            <a:ext cx="1598130" cy="276999"/>
          </a:xfrm>
          <a:prstGeom prst="rect">
            <a:avLst/>
          </a:prstGeom>
        </p:spPr>
        <p:txBody>
          <a:bodyPr wrap="none">
            <a:spAutoFit/>
          </a:bodyPr>
          <a:lstStyle/>
          <a:p>
            <a:pPr lvl="0"/>
            <a:r>
              <a:rPr lang="de-DE" sz="1200" dirty="0">
                <a:solidFill>
                  <a:schemeClr val="bg1"/>
                </a:solidFill>
              </a:rPr>
              <a:t>© Fotolia - 201786297</a:t>
            </a:r>
          </a:p>
        </p:txBody>
      </p:sp>
    </p:spTree>
    <p:extLst>
      <p:ext uri="{BB962C8B-B14F-4D97-AF65-F5344CB8AC3E}">
        <p14:creationId xmlns:p14="http://schemas.microsoft.com/office/powerpoint/2010/main" val="180245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19</a:t>
            </a:fld>
            <a:endParaRPr lang="de-DE"/>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a:t>Vielen dank für Ihre Aufmerksamkeit</a:t>
            </a:r>
          </a:p>
        </p:txBody>
      </p:sp>
      <p:sp>
        <p:nvSpPr>
          <p:cNvPr id="2" name="Textplatzhalter 1">
            <a:extLst>
              <a:ext uri="{FF2B5EF4-FFF2-40B4-BE49-F238E27FC236}">
                <a16:creationId xmlns:a16="http://schemas.microsoft.com/office/drawing/2014/main" id="{849E30ED-F20F-F64E-999B-7032B3536DFB}"/>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6FD73ACC-0C1C-2268-F605-8773C2B41F1D}"/>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C7BF2CCC-3BD6-5583-4349-686C27A37D8C}"/>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1D758790-8359-E32E-B62F-1EF69205BC9B}"/>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68FAE910-00EA-1530-2E8D-5D4ADDCB3152}"/>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3E7A63-81F3-689C-15BC-4377665E93EC}"/>
              </a:ext>
            </a:extLst>
          </p:cNvPr>
          <p:cNvSpPr>
            <a:spLocks noGrp="1"/>
          </p:cNvSpPr>
          <p:nvPr>
            <p:ph sz="quarter" idx="22"/>
          </p:nvPr>
        </p:nvSpPr>
        <p:spPr/>
        <p:txBody>
          <a:bodyPr/>
          <a:lstStyle/>
          <a:p>
            <a:pPr marL="360000" indent="-360000">
              <a:buClr>
                <a:schemeClr val="accent1"/>
              </a:buClr>
              <a:buFont typeface="Wingdings" panose="05000000000000000000" pitchFamily="2" charset="2"/>
              <a:buChar char="§"/>
            </a:pPr>
            <a:r>
              <a:rPr lang="de-DE" altLang="de-DE" sz="2000" dirty="0">
                <a:solidFill>
                  <a:schemeClr val="bg1">
                    <a:lumMod val="50000"/>
                  </a:schemeClr>
                </a:solidFill>
              </a:rPr>
              <a:t>Tätigkeiten bei klimatischen Umgebungsbedingungen mit niedrigen Temperaturen</a:t>
            </a:r>
          </a:p>
          <a:p>
            <a:pPr marL="360000" indent="-360000">
              <a:buClr>
                <a:schemeClr val="accent1"/>
              </a:buClr>
              <a:buFont typeface="Wingdings" panose="05000000000000000000" pitchFamily="2" charset="2"/>
              <a:buChar char="§"/>
            </a:pPr>
            <a:r>
              <a:rPr lang="de-DE" altLang="de-DE" sz="2000" dirty="0">
                <a:solidFill>
                  <a:schemeClr val="bg1">
                    <a:lumMod val="50000"/>
                  </a:schemeClr>
                </a:solidFill>
              </a:rPr>
              <a:t>Lufttemperatur von weniger als +15 °C (z. B. in Räumen, in denen die Temperatur technologisch bedingt so niedrig sein muss)</a:t>
            </a:r>
          </a:p>
          <a:p>
            <a:pPr marL="360000" indent="-360000">
              <a:buClr>
                <a:schemeClr val="accent1"/>
              </a:buClr>
              <a:buFont typeface="Wingdings" panose="05000000000000000000" pitchFamily="2" charset="2"/>
              <a:buChar char="§"/>
            </a:pPr>
            <a:r>
              <a:rPr lang="de-DE" altLang="de-DE" sz="2000" dirty="0">
                <a:solidFill>
                  <a:schemeClr val="bg1">
                    <a:lumMod val="50000"/>
                  </a:schemeClr>
                </a:solidFill>
              </a:rPr>
              <a:t>Vorkommen:</a:t>
            </a:r>
          </a:p>
          <a:p>
            <a:pPr marL="720000" lvl="1">
              <a:buFont typeface="Arial" panose="020B0604020202020204" pitchFamily="34" charset="0"/>
              <a:buChar char="•"/>
            </a:pPr>
            <a:r>
              <a:rPr lang="de-DE" altLang="de-DE" sz="2000" dirty="0">
                <a:solidFill>
                  <a:schemeClr val="bg1">
                    <a:lumMod val="50000"/>
                  </a:schemeClr>
                </a:solidFill>
              </a:rPr>
              <a:t>Herstellung, Lagerung, Transport </a:t>
            </a:r>
            <a:br>
              <a:rPr lang="de-DE" altLang="de-DE" sz="2000" dirty="0">
                <a:solidFill>
                  <a:schemeClr val="bg1">
                    <a:lumMod val="50000"/>
                  </a:schemeClr>
                </a:solidFill>
              </a:rPr>
            </a:br>
            <a:r>
              <a:rPr lang="de-DE" altLang="de-DE" sz="2000" dirty="0">
                <a:solidFill>
                  <a:schemeClr val="bg1">
                    <a:lumMod val="50000"/>
                  </a:schemeClr>
                </a:solidFill>
              </a:rPr>
              <a:t>und Verkauf von Nahrungsmitteln</a:t>
            </a:r>
          </a:p>
          <a:p>
            <a:pPr marL="720000" lvl="1">
              <a:buFont typeface="Arial" panose="020B0604020202020204" pitchFamily="34" charset="0"/>
              <a:buChar char="•"/>
            </a:pPr>
            <a:r>
              <a:rPr lang="de-DE" altLang="de-DE" sz="2000" dirty="0">
                <a:solidFill>
                  <a:schemeClr val="bg1">
                    <a:lumMod val="50000"/>
                  </a:schemeClr>
                </a:solidFill>
              </a:rPr>
              <a:t>Arbeiten in Kühlräumen des Gesundheitswesens</a:t>
            </a:r>
          </a:p>
          <a:p>
            <a:pPr marL="720000" lvl="1">
              <a:buFont typeface="Arial" panose="020B0604020202020204" pitchFamily="34" charset="0"/>
              <a:buChar char="•"/>
            </a:pPr>
            <a:r>
              <a:rPr lang="de-DE" altLang="de-DE" sz="2000" dirty="0">
                <a:solidFill>
                  <a:schemeClr val="bg1">
                    <a:lumMod val="50000"/>
                  </a:schemeClr>
                </a:solidFill>
              </a:rPr>
              <a:t>Arbeiten im Freien </a:t>
            </a:r>
          </a:p>
          <a:p>
            <a:endParaRPr lang="de-DE" dirty="0"/>
          </a:p>
        </p:txBody>
      </p:sp>
      <p:sp>
        <p:nvSpPr>
          <p:cNvPr id="8" name="Inhaltsplatzhalter 7">
            <a:extLst>
              <a:ext uri="{FF2B5EF4-FFF2-40B4-BE49-F238E27FC236}">
                <a16:creationId xmlns:a16="http://schemas.microsoft.com/office/drawing/2014/main" id="{FC44F971-F7A7-86F3-D7DF-675BCB6EF47B}"/>
              </a:ext>
            </a:extLst>
          </p:cNvPr>
          <p:cNvSpPr>
            <a:spLocks noGrp="1"/>
          </p:cNvSpPr>
          <p:nvPr>
            <p:ph sz="quarter" idx="23"/>
          </p:nvPr>
        </p:nvSpPr>
        <p:spPr/>
        <p:txBody>
          <a:bodyPr/>
          <a:lstStyle/>
          <a:p>
            <a:endParaRPr lang="de-DE"/>
          </a:p>
        </p:txBody>
      </p:sp>
      <p:sp>
        <p:nvSpPr>
          <p:cNvPr id="4" name="Fußzeilenplatzhalter 3">
            <a:extLst>
              <a:ext uri="{FF2B5EF4-FFF2-40B4-BE49-F238E27FC236}">
                <a16:creationId xmlns:a16="http://schemas.microsoft.com/office/drawing/2014/main" id="{537CBB16-7E78-F34D-D2A7-6AED45EF831C}"/>
              </a:ext>
            </a:extLst>
          </p:cNvPr>
          <p:cNvSpPr>
            <a:spLocks noGrp="1"/>
          </p:cNvSpPr>
          <p:nvPr>
            <p:ph type="ftr" sz="quarter" idx="24"/>
          </p:nvPr>
        </p:nvSpPr>
        <p:spPr/>
        <p:txBody>
          <a:bodyPr/>
          <a:lstStyle/>
          <a:p>
            <a:endParaRPr lang="de-DE"/>
          </a:p>
        </p:txBody>
      </p:sp>
      <p:sp>
        <p:nvSpPr>
          <p:cNvPr id="5" name="Foliennummernplatzhalter 4">
            <a:extLst>
              <a:ext uri="{FF2B5EF4-FFF2-40B4-BE49-F238E27FC236}">
                <a16:creationId xmlns:a16="http://schemas.microsoft.com/office/drawing/2014/main" id="{A27C28DA-46A9-6C68-C7F9-F47B18F12FD4}"/>
              </a:ext>
            </a:extLst>
          </p:cNvPr>
          <p:cNvSpPr>
            <a:spLocks noGrp="1"/>
          </p:cNvSpPr>
          <p:nvPr>
            <p:ph type="sldNum" sz="quarter" idx="25"/>
          </p:nvPr>
        </p:nvSpPr>
        <p:spPr/>
        <p:txBody>
          <a:bodyPr/>
          <a:lstStyle/>
          <a:p>
            <a:fld id="{521AE3AC-DDCA-45D4-9B2A-A2DBEA872607}" type="slidenum">
              <a:rPr lang="de-DE" smtClean="0"/>
              <a:pPr/>
              <a:t>2</a:t>
            </a:fld>
            <a:endParaRPr lang="de-DE"/>
          </a:p>
        </p:txBody>
      </p:sp>
      <p:sp>
        <p:nvSpPr>
          <p:cNvPr id="6" name="Titel 5">
            <a:extLst>
              <a:ext uri="{FF2B5EF4-FFF2-40B4-BE49-F238E27FC236}">
                <a16:creationId xmlns:a16="http://schemas.microsoft.com/office/drawing/2014/main" id="{293270F0-9A74-F7C4-2729-03AD6A7ED5F8}"/>
              </a:ext>
            </a:extLst>
          </p:cNvPr>
          <p:cNvSpPr>
            <a:spLocks noGrp="1"/>
          </p:cNvSpPr>
          <p:nvPr>
            <p:ph type="title"/>
          </p:nvPr>
        </p:nvSpPr>
        <p:spPr/>
        <p:txBody>
          <a:bodyPr/>
          <a:lstStyle/>
          <a:p>
            <a:r>
              <a:rPr lang="de-DE" sz="2800"/>
              <a:t>Definition von Kältearbeiten</a:t>
            </a:r>
            <a:endParaRPr lang="de-DE"/>
          </a:p>
        </p:txBody>
      </p:sp>
      <p:sp>
        <p:nvSpPr>
          <p:cNvPr id="3" name="Textplatzhalter 2">
            <a:extLst>
              <a:ext uri="{FF2B5EF4-FFF2-40B4-BE49-F238E27FC236}">
                <a16:creationId xmlns:a16="http://schemas.microsoft.com/office/drawing/2014/main" id="{BAD31ABE-37EF-3701-12B4-770389F4C7B5}"/>
              </a:ext>
            </a:extLst>
          </p:cNvPr>
          <p:cNvSpPr>
            <a:spLocks noGrp="1"/>
          </p:cNvSpPr>
          <p:nvPr>
            <p:ph type="body" sz="quarter" idx="18"/>
          </p:nvPr>
        </p:nvSpPr>
        <p:spPr/>
        <p:txBody>
          <a:bodyPr/>
          <a:lstStyle/>
          <a:p>
            <a:endParaRPr lang="de-DE"/>
          </a:p>
        </p:txBody>
      </p:sp>
      <p:pic>
        <p:nvPicPr>
          <p:cNvPr id="23" name="Grafik 22">
            <a:extLst>
              <a:ext uri="{FF2B5EF4-FFF2-40B4-BE49-F238E27FC236}">
                <a16:creationId xmlns:a16="http://schemas.microsoft.com/office/drawing/2014/main" id="{B35CAE8F-3083-3890-A400-49FB8535494B}"/>
              </a:ext>
            </a:extLst>
          </p:cNvPr>
          <p:cNvPicPr>
            <a:picLocks noChangeAspect="1"/>
          </p:cNvPicPr>
          <p:nvPr/>
        </p:nvPicPr>
        <p:blipFill>
          <a:blip r:embed="rId2"/>
          <a:stretch>
            <a:fillRect/>
          </a:stretch>
        </p:blipFill>
        <p:spPr>
          <a:xfrm>
            <a:off x="6215151" y="1414609"/>
            <a:ext cx="4022805" cy="4655740"/>
          </a:xfrm>
          <a:prstGeom prst="rect">
            <a:avLst/>
          </a:prstGeom>
        </p:spPr>
      </p:pic>
      <p:sp>
        <p:nvSpPr>
          <p:cNvPr id="24" name="Rechteck 23">
            <a:extLst>
              <a:ext uri="{FF2B5EF4-FFF2-40B4-BE49-F238E27FC236}">
                <a16:creationId xmlns:a16="http://schemas.microsoft.com/office/drawing/2014/main" id="{657FAB80-B160-BB4D-0EED-402A3BBD152E}"/>
              </a:ext>
            </a:extLst>
          </p:cNvPr>
          <p:cNvSpPr/>
          <p:nvPr/>
        </p:nvSpPr>
        <p:spPr>
          <a:xfrm>
            <a:off x="8772107" y="5923763"/>
            <a:ext cx="1550040" cy="276999"/>
          </a:xfrm>
          <a:prstGeom prst="rect">
            <a:avLst/>
          </a:prstGeom>
        </p:spPr>
        <p:txBody>
          <a:bodyPr wrap="none">
            <a:spAutoFit/>
          </a:bodyPr>
          <a:lstStyle/>
          <a:p>
            <a:pPr lvl="0"/>
            <a:r>
              <a:rPr lang="de-DE" sz="1200">
                <a:solidFill>
                  <a:srgbClr val="5F5F5F"/>
                </a:solidFill>
              </a:rPr>
              <a:t>© Fotolia – 46045220</a:t>
            </a:r>
          </a:p>
        </p:txBody>
      </p:sp>
    </p:spTree>
    <p:extLst>
      <p:ext uri="{BB962C8B-B14F-4D97-AF65-F5344CB8AC3E}">
        <p14:creationId xmlns:p14="http://schemas.microsoft.com/office/powerpoint/2010/main" val="193022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20</a:t>
            </a:fld>
            <a:endParaRPr lang="de-DE"/>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57FAEAC-DEDC-5CA4-FD74-25EFEC36D056}"/>
              </a:ext>
            </a:extLst>
          </p:cNvPr>
          <p:cNvSpPr>
            <a:spLocks noGrp="1"/>
          </p:cNvSpPr>
          <p:nvPr>
            <p:ph type="title"/>
          </p:nvPr>
        </p:nvSpPr>
        <p:spPr/>
        <p:txBody>
          <a:bodyPr/>
          <a:lstStyle/>
          <a:p>
            <a:r>
              <a:rPr lang="de-DE" dirty="0"/>
              <a:t>Kältebereiche</a:t>
            </a:r>
          </a:p>
        </p:txBody>
      </p:sp>
      <p:graphicFrame>
        <p:nvGraphicFramePr>
          <p:cNvPr id="8" name="Group 1013">
            <a:extLst>
              <a:ext uri="{FF2B5EF4-FFF2-40B4-BE49-F238E27FC236}">
                <a16:creationId xmlns:a16="http://schemas.microsoft.com/office/drawing/2014/main" id="{0154BF8F-6AAB-A2FD-2383-FCEAA946A255}"/>
              </a:ext>
            </a:extLst>
          </p:cNvPr>
          <p:cNvGraphicFramePr>
            <a:graphicFrameLocks noGrp="1"/>
          </p:cNvGraphicFramePr>
          <p:nvPr>
            <p:ph sz="quarter" idx="19"/>
            <p:extLst>
              <p:ext uri="{D42A27DB-BD31-4B8C-83A1-F6EECF244321}">
                <p14:modId xmlns:p14="http://schemas.microsoft.com/office/powerpoint/2010/main" val="2873855761"/>
              </p:ext>
            </p:extLst>
          </p:nvPr>
        </p:nvGraphicFramePr>
        <p:xfrm>
          <a:off x="527050" y="1601788"/>
          <a:ext cx="11137900" cy="3565526"/>
        </p:xfrm>
        <a:graphic>
          <a:graphicData uri="http://schemas.openxmlformats.org/drawingml/2006/table">
            <a:tbl>
              <a:tblPr/>
              <a:tblGrid>
                <a:gridCol w="3455380">
                  <a:extLst>
                    <a:ext uri="{9D8B030D-6E8A-4147-A177-3AD203B41FA5}">
                      <a16:colId xmlns:a16="http://schemas.microsoft.com/office/drawing/2014/main" val="20000"/>
                    </a:ext>
                  </a:extLst>
                </a:gridCol>
                <a:gridCol w="4222755">
                  <a:extLst>
                    <a:ext uri="{9D8B030D-6E8A-4147-A177-3AD203B41FA5}">
                      <a16:colId xmlns:a16="http://schemas.microsoft.com/office/drawing/2014/main" val="20001"/>
                    </a:ext>
                  </a:extLst>
                </a:gridCol>
                <a:gridCol w="3459765">
                  <a:extLst>
                    <a:ext uri="{9D8B030D-6E8A-4147-A177-3AD203B41FA5}">
                      <a16:colId xmlns:a16="http://schemas.microsoft.com/office/drawing/2014/main" val="20002"/>
                    </a:ext>
                  </a:extLst>
                </a:gridCol>
              </a:tblGrid>
              <a:tr h="565150">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dirty="0">
                          <a:ln>
                            <a:noFill/>
                          </a:ln>
                          <a:solidFill>
                            <a:schemeClr val="tx2"/>
                          </a:solidFill>
                          <a:effectLst/>
                          <a:latin typeface="Verdana" charset="0"/>
                          <a:ea typeface="Times New Roman" charset="0"/>
                          <a:cs typeface="Arial" charset="0"/>
                        </a:rPr>
                        <a:t>Kältebereich</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2"/>
                          </a:solidFill>
                          <a:effectLst/>
                          <a:latin typeface="Verdana" charset="0"/>
                          <a:ea typeface="Times New Roman" charset="0"/>
                          <a:cs typeface="Arial" charset="0"/>
                        </a:rPr>
                        <a:t>Benennung</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2"/>
                          </a:solidFill>
                          <a:effectLst/>
                          <a:latin typeface="Verdana" charset="0"/>
                          <a:ea typeface="Times New Roman" charset="0"/>
                          <a:cs typeface="Arial" charset="0"/>
                        </a:rPr>
                        <a:t>Lufttemperatur in °C</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612775">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dirty="0">
                          <a:ln>
                            <a:noFill/>
                          </a:ln>
                          <a:solidFill>
                            <a:schemeClr val="bg1"/>
                          </a:solidFill>
                          <a:effectLst/>
                          <a:latin typeface="Verdana" charset="0"/>
                          <a:ea typeface="Times New Roman" charset="0"/>
                          <a:cs typeface="Arial" charset="0"/>
                        </a:rPr>
                        <a:t>I</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kühler Bereich</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von +15 bis +10</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8488">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dirty="0">
                          <a:ln>
                            <a:noFill/>
                          </a:ln>
                          <a:solidFill>
                            <a:schemeClr val="bg1"/>
                          </a:solidFill>
                          <a:effectLst/>
                          <a:latin typeface="Verdana" charset="0"/>
                          <a:ea typeface="Times New Roman" charset="0"/>
                          <a:cs typeface="Arial" charset="0"/>
                        </a:rPr>
                        <a:t>II</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leicht kalter Bereich</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unter +10 bis –5</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7375">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dirty="0">
                          <a:ln>
                            <a:noFill/>
                          </a:ln>
                          <a:solidFill>
                            <a:schemeClr val="bg1"/>
                          </a:solidFill>
                          <a:effectLst/>
                          <a:latin typeface="Verdana" charset="0"/>
                          <a:ea typeface="Times New Roman" charset="0"/>
                          <a:cs typeface="Arial" charset="0"/>
                        </a:rPr>
                        <a:t>III</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kalter Bereich</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unter –5 bis –18</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1825">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dirty="0">
                          <a:ln>
                            <a:noFill/>
                          </a:ln>
                          <a:solidFill>
                            <a:schemeClr val="bg1"/>
                          </a:solidFill>
                          <a:effectLst/>
                          <a:latin typeface="Verdana" charset="0"/>
                          <a:ea typeface="Times New Roman" charset="0"/>
                          <a:cs typeface="Arial" charset="0"/>
                        </a:rPr>
                        <a:t>IV</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sehr kalter Bereich</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unter –18 bis –30</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9913">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dirty="0">
                          <a:ln>
                            <a:noFill/>
                          </a:ln>
                          <a:solidFill>
                            <a:schemeClr val="bg1"/>
                          </a:solidFill>
                          <a:effectLst/>
                          <a:latin typeface="Verdana" charset="0"/>
                          <a:ea typeface="Times New Roman" charset="0"/>
                          <a:cs typeface="Arial" charset="0"/>
                        </a:rPr>
                        <a:t>V</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tiefkalter Bereich</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unter –30</a:t>
                      </a:r>
                    </a:p>
                  </a:txBody>
                  <a:tcPr marL="72000" marR="0" marT="0" marB="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Fußzeilenplatzhalter 3">
            <a:extLst>
              <a:ext uri="{FF2B5EF4-FFF2-40B4-BE49-F238E27FC236}">
                <a16:creationId xmlns:a16="http://schemas.microsoft.com/office/drawing/2014/main" id="{3E3FB048-7BE8-BCAD-D56C-FCC209C1F75C}"/>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61A47954-C9B5-F0BA-4BD4-FEF5332EE363}"/>
              </a:ext>
            </a:extLst>
          </p:cNvPr>
          <p:cNvSpPr>
            <a:spLocks noGrp="1"/>
          </p:cNvSpPr>
          <p:nvPr>
            <p:ph type="sldNum" sz="quarter" idx="21"/>
          </p:nvPr>
        </p:nvSpPr>
        <p:spPr/>
        <p:txBody>
          <a:bodyPr/>
          <a:lstStyle/>
          <a:p>
            <a:fld id="{521AE3AC-DDCA-45D4-9B2A-A2DBEA872607}" type="slidenum">
              <a:rPr lang="de-DE" smtClean="0"/>
              <a:pPr/>
              <a:t>3</a:t>
            </a:fld>
            <a:endParaRPr lang="de-DE"/>
          </a:p>
        </p:txBody>
      </p:sp>
      <p:sp>
        <p:nvSpPr>
          <p:cNvPr id="2" name="Textplatzhalter 1">
            <a:extLst>
              <a:ext uri="{FF2B5EF4-FFF2-40B4-BE49-F238E27FC236}">
                <a16:creationId xmlns:a16="http://schemas.microsoft.com/office/drawing/2014/main" id="{2F9F350C-3491-F5F3-55D5-FB05FA363843}"/>
              </a:ext>
            </a:extLst>
          </p:cNvPr>
          <p:cNvSpPr>
            <a:spLocks noGrp="1"/>
          </p:cNvSpPr>
          <p:nvPr>
            <p:ph type="body" sz="quarter" idx="18"/>
          </p:nvPr>
        </p:nvSpPr>
        <p:spPr/>
        <p:txBody>
          <a:bodyPr/>
          <a:lstStyle/>
          <a:p>
            <a:endParaRPr lang="de-DE"/>
          </a:p>
        </p:txBody>
      </p:sp>
      <p:sp>
        <p:nvSpPr>
          <p:cNvPr id="9" name="Text Box 1014">
            <a:extLst>
              <a:ext uri="{FF2B5EF4-FFF2-40B4-BE49-F238E27FC236}">
                <a16:creationId xmlns:a16="http://schemas.microsoft.com/office/drawing/2014/main" id="{3F15E08D-1293-C424-04F6-110592E61124}"/>
              </a:ext>
            </a:extLst>
          </p:cNvPr>
          <p:cNvSpPr txBox="1">
            <a:spLocks noChangeArrowheads="1"/>
          </p:cNvSpPr>
          <p:nvPr/>
        </p:nvSpPr>
        <p:spPr bwMode="auto">
          <a:xfrm>
            <a:off x="468000" y="5640706"/>
            <a:ext cx="8027988" cy="276999"/>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000" tIns="0" rIns="0" bIns="0">
            <a:spAutoFit/>
          </a:bodyPr>
          <a:lstStyle/>
          <a:p>
            <a:r>
              <a:rPr lang="de-DE" altLang="de-DE" dirty="0">
                <a:solidFill>
                  <a:schemeClr val="bg1">
                    <a:lumMod val="50000"/>
                  </a:schemeClr>
                </a:solidFill>
              </a:rPr>
              <a:t>Kältebereiche nach DIN 33403, Teil 5</a:t>
            </a:r>
          </a:p>
        </p:txBody>
      </p:sp>
    </p:spTree>
    <p:extLst>
      <p:ext uri="{BB962C8B-B14F-4D97-AF65-F5344CB8AC3E}">
        <p14:creationId xmlns:p14="http://schemas.microsoft.com/office/powerpoint/2010/main" val="250026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040A4B4-AF53-683F-FCF3-3D45CBA8ED40}"/>
              </a:ext>
            </a:extLst>
          </p:cNvPr>
          <p:cNvSpPr>
            <a:spLocks noGrp="1"/>
          </p:cNvSpPr>
          <p:nvPr>
            <p:ph sz="quarter" idx="22"/>
          </p:nvPr>
        </p:nvSpPr>
        <p:spPr/>
        <p:txBody>
          <a:bodyPr/>
          <a:lstStyle/>
          <a:p>
            <a:pPr lvl="1">
              <a:spcBef>
                <a:spcPts val="600"/>
              </a:spcBef>
              <a:buFont typeface="Wingdings" panose="05000000000000000000" pitchFamily="2" charset="2"/>
              <a:buChar char="§"/>
            </a:pPr>
            <a:r>
              <a:rPr lang="de-DE" altLang="de-DE" sz="1800" b="1" dirty="0">
                <a:solidFill>
                  <a:schemeClr val="bg1">
                    <a:lumMod val="50000"/>
                  </a:schemeClr>
                </a:solidFill>
              </a:rPr>
              <a:t>Allgemein:</a:t>
            </a:r>
          </a:p>
          <a:p>
            <a:pPr marL="720000" lvl="1">
              <a:buFont typeface="Arial" panose="020B0604020202020204" pitchFamily="34" charset="0"/>
              <a:buChar char="•"/>
            </a:pPr>
            <a:r>
              <a:rPr lang="de-DE" altLang="de-DE" sz="1800" dirty="0">
                <a:solidFill>
                  <a:schemeClr val="bg1">
                    <a:lumMod val="50000"/>
                  </a:schemeClr>
                </a:solidFill>
              </a:rPr>
              <a:t>Verschlechterung des allgemeinen Wohlbefindens, Kälteempfindungen, Beeinträchtigung von Sensibilität, Beweglichkeit und Geschicklichkeit </a:t>
            </a:r>
          </a:p>
          <a:p>
            <a:pPr lvl="1">
              <a:buFont typeface="Wingdings" panose="05000000000000000000" pitchFamily="2" charset="2"/>
              <a:buChar char="§"/>
            </a:pPr>
            <a:r>
              <a:rPr lang="de-DE" altLang="de-DE" sz="1800" b="1" dirty="0">
                <a:solidFill>
                  <a:schemeClr val="bg1">
                    <a:lumMod val="50000"/>
                  </a:schemeClr>
                </a:solidFill>
              </a:rPr>
              <a:t>Unterkühlung: </a:t>
            </a:r>
          </a:p>
          <a:p>
            <a:pPr marL="720000" lvl="1">
              <a:buFont typeface="Arial" panose="020B0604020202020204" pitchFamily="34" charset="0"/>
              <a:buChar char="•"/>
            </a:pPr>
            <a:r>
              <a:rPr lang="de-DE" altLang="de-DE" sz="1800" dirty="0">
                <a:solidFill>
                  <a:schemeClr val="bg1">
                    <a:lumMod val="50000"/>
                  </a:schemeClr>
                </a:solidFill>
              </a:rPr>
              <a:t>Wärmeabgabe des Körpers &gt; Wärmeproduktion</a:t>
            </a:r>
          </a:p>
          <a:p>
            <a:pPr marL="720000" lvl="1">
              <a:buFont typeface="Arial" panose="020B0604020202020204" pitchFamily="34" charset="0"/>
              <a:buChar char="•"/>
            </a:pPr>
            <a:r>
              <a:rPr lang="de-DE" altLang="de-DE" sz="1800" dirty="0">
                <a:solidFill>
                  <a:schemeClr val="bg1">
                    <a:lumMod val="50000"/>
                  </a:schemeClr>
                </a:solidFill>
              </a:rPr>
              <a:t>Unterscheidung zwischen leichter und schwerer Unterkühlung  </a:t>
            </a:r>
          </a:p>
          <a:p>
            <a:pPr marL="285750" indent="-285750">
              <a:buClr>
                <a:schemeClr val="accent1"/>
              </a:buClr>
              <a:buFont typeface="Wingdings" panose="05000000000000000000" pitchFamily="2" charset="2"/>
              <a:buChar char="§"/>
            </a:pPr>
            <a:r>
              <a:rPr lang="de-DE" altLang="de-DE" sz="1800" b="1" dirty="0">
                <a:solidFill>
                  <a:schemeClr val="bg1">
                    <a:lumMod val="50000"/>
                  </a:schemeClr>
                </a:solidFill>
              </a:rPr>
              <a:t>Erfrierung:</a:t>
            </a:r>
          </a:p>
          <a:p>
            <a:pPr marL="720000" lvl="1">
              <a:buFont typeface="Arial" panose="020B0604020202020204" pitchFamily="34" charset="0"/>
              <a:buChar char="•"/>
            </a:pPr>
            <a:r>
              <a:rPr lang="de-DE" altLang="de-DE" sz="1800" dirty="0">
                <a:solidFill>
                  <a:schemeClr val="bg1">
                    <a:lumMod val="50000"/>
                  </a:schemeClr>
                </a:solidFill>
              </a:rPr>
              <a:t>schwere lokale Gewebeschädigungen durch Kälte aufgrund von andauernder </a:t>
            </a:r>
            <a:br>
              <a:rPr lang="de-DE" altLang="de-DE" sz="1800" dirty="0">
                <a:solidFill>
                  <a:schemeClr val="bg1">
                    <a:lumMod val="50000"/>
                  </a:schemeClr>
                </a:solidFill>
              </a:rPr>
            </a:br>
            <a:r>
              <a:rPr lang="de-DE" altLang="de-DE" sz="1800" dirty="0">
                <a:solidFill>
                  <a:schemeClr val="bg1">
                    <a:lumMod val="50000"/>
                  </a:schemeClr>
                </a:solidFill>
              </a:rPr>
              <a:t>mangelnden Durchblutung </a:t>
            </a:r>
          </a:p>
          <a:p>
            <a:endParaRPr lang="de-DE" dirty="0"/>
          </a:p>
        </p:txBody>
      </p:sp>
      <p:sp>
        <p:nvSpPr>
          <p:cNvPr id="4" name="Fußzeilenplatzhalter 3">
            <a:extLst>
              <a:ext uri="{FF2B5EF4-FFF2-40B4-BE49-F238E27FC236}">
                <a16:creationId xmlns:a16="http://schemas.microsoft.com/office/drawing/2014/main" id="{5F275219-C815-37AD-5C1F-C45EA74DB4FF}"/>
              </a:ext>
            </a:extLst>
          </p:cNvPr>
          <p:cNvSpPr>
            <a:spLocks noGrp="1"/>
          </p:cNvSpPr>
          <p:nvPr>
            <p:ph type="ftr" sz="quarter" idx="24"/>
          </p:nvPr>
        </p:nvSpPr>
        <p:spPr/>
        <p:txBody>
          <a:bodyPr/>
          <a:lstStyle/>
          <a:p>
            <a:endParaRPr lang="de-DE"/>
          </a:p>
        </p:txBody>
      </p:sp>
      <p:sp>
        <p:nvSpPr>
          <p:cNvPr id="5" name="Foliennummernplatzhalter 4">
            <a:extLst>
              <a:ext uri="{FF2B5EF4-FFF2-40B4-BE49-F238E27FC236}">
                <a16:creationId xmlns:a16="http://schemas.microsoft.com/office/drawing/2014/main" id="{AA372450-6C6C-6904-E744-EF3F7ABA16EE}"/>
              </a:ext>
            </a:extLst>
          </p:cNvPr>
          <p:cNvSpPr>
            <a:spLocks noGrp="1"/>
          </p:cNvSpPr>
          <p:nvPr>
            <p:ph type="sldNum" sz="quarter" idx="25"/>
          </p:nvPr>
        </p:nvSpPr>
        <p:spPr/>
        <p:txBody>
          <a:bodyPr/>
          <a:lstStyle/>
          <a:p>
            <a:fld id="{521AE3AC-DDCA-45D4-9B2A-A2DBEA872607}" type="slidenum">
              <a:rPr lang="de-DE" smtClean="0"/>
              <a:pPr/>
              <a:t>4</a:t>
            </a:fld>
            <a:endParaRPr lang="de-DE"/>
          </a:p>
        </p:txBody>
      </p:sp>
      <p:sp>
        <p:nvSpPr>
          <p:cNvPr id="6" name="Titel 5">
            <a:extLst>
              <a:ext uri="{FF2B5EF4-FFF2-40B4-BE49-F238E27FC236}">
                <a16:creationId xmlns:a16="http://schemas.microsoft.com/office/drawing/2014/main" id="{44038F6F-28C2-72B7-942D-2E12AE1198DC}"/>
              </a:ext>
            </a:extLst>
          </p:cNvPr>
          <p:cNvSpPr>
            <a:spLocks noGrp="1"/>
          </p:cNvSpPr>
          <p:nvPr>
            <p:ph type="title"/>
          </p:nvPr>
        </p:nvSpPr>
        <p:spPr/>
        <p:txBody>
          <a:bodyPr/>
          <a:lstStyle/>
          <a:p>
            <a:r>
              <a:rPr lang="de-DE" altLang="de-DE"/>
              <a:t>Kältewirkungen auf den menschlichen Körper</a:t>
            </a:r>
            <a:endParaRPr lang="de-DE"/>
          </a:p>
        </p:txBody>
      </p:sp>
      <p:sp>
        <p:nvSpPr>
          <p:cNvPr id="3" name="Textplatzhalter 2">
            <a:extLst>
              <a:ext uri="{FF2B5EF4-FFF2-40B4-BE49-F238E27FC236}">
                <a16:creationId xmlns:a16="http://schemas.microsoft.com/office/drawing/2014/main" id="{A37370D7-90F7-3EFD-A969-1BF69BC48B46}"/>
              </a:ext>
            </a:extLst>
          </p:cNvPr>
          <p:cNvSpPr>
            <a:spLocks noGrp="1"/>
          </p:cNvSpPr>
          <p:nvPr>
            <p:ph type="body" sz="quarter" idx="18"/>
          </p:nvPr>
        </p:nvSpPr>
        <p:spPr/>
        <p:txBody>
          <a:bodyPr/>
          <a:lstStyle/>
          <a:p>
            <a:endParaRPr lang="de-DE"/>
          </a:p>
        </p:txBody>
      </p:sp>
      <p:pic>
        <p:nvPicPr>
          <p:cNvPr id="16" name="Bild 6">
            <a:extLst>
              <a:ext uri="{FF2B5EF4-FFF2-40B4-BE49-F238E27FC236}">
                <a16:creationId xmlns:a16="http://schemas.microsoft.com/office/drawing/2014/main" id="{DB77C490-3E73-6381-E6BE-4710C24570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265" y="1742183"/>
            <a:ext cx="3419741" cy="4179146"/>
          </a:xfrm>
          <a:prstGeom prst="rect">
            <a:avLst/>
          </a:prstGeom>
          <a:effectLst>
            <a:softEdge rad="112522"/>
          </a:effectLst>
        </p:spPr>
      </p:pic>
      <p:sp>
        <p:nvSpPr>
          <p:cNvPr id="17" name="Rechteck 16">
            <a:extLst>
              <a:ext uri="{FF2B5EF4-FFF2-40B4-BE49-F238E27FC236}">
                <a16:creationId xmlns:a16="http://schemas.microsoft.com/office/drawing/2014/main" id="{38B57C0C-9E58-792A-8926-7E8D135931B1}"/>
              </a:ext>
            </a:extLst>
          </p:cNvPr>
          <p:cNvSpPr/>
          <p:nvPr/>
        </p:nvSpPr>
        <p:spPr>
          <a:xfrm>
            <a:off x="8691468" y="5539220"/>
            <a:ext cx="1519583" cy="276999"/>
          </a:xfrm>
          <a:prstGeom prst="rect">
            <a:avLst/>
          </a:prstGeom>
        </p:spPr>
        <p:txBody>
          <a:bodyPr wrap="none">
            <a:spAutoFit/>
          </a:bodyPr>
          <a:lstStyle/>
          <a:p>
            <a:pPr lvl="0"/>
            <a:r>
              <a:rPr lang="de-DE" sz="1200">
                <a:solidFill>
                  <a:srgbClr val="5F5F5F"/>
                </a:solidFill>
              </a:rPr>
              <a:t>© Fotolia - 52002049</a:t>
            </a:r>
          </a:p>
        </p:txBody>
      </p:sp>
    </p:spTree>
    <p:extLst>
      <p:ext uri="{BB962C8B-B14F-4D97-AF65-F5344CB8AC3E}">
        <p14:creationId xmlns:p14="http://schemas.microsoft.com/office/powerpoint/2010/main" val="406514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4CCEB2A-AFCB-14DB-A3D2-4691CC97C58A}"/>
              </a:ext>
            </a:extLst>
          </p:cNvPr>
          <p:cNvSpPr>
            <a:spLocks noGrp="1"/>
          </p:cNvSpPr>
          <p:nvPr>
            <p:ph type="title"/>
          </p:nvPr>
        </p:nvSpPr>
        <p:spPr/>
        <p:txBody>
          <a:bodyPr/>
          <a:lstStyle/>
          <a:p>
            <a:r>
              <a:rPr lang="de-DE" altLang="de-DE"/>
              <a:t>Leichte Unterkühlung</a:t>
            </a:r>
            <a:endParaRPr lang="de-DE"/>
          </a:p>
        </p:txBody>
      </p:sp>
      <p:sp>
        <p:nvSpPr>
          <p:cNvPr id="2" name="Inhaltsplatzhalter 1">
            <a:extLst>
              <a:ext uri="{FF2B5EF4-FFF2-40B4-BE49-F238E27FC236}">
                <a16:creationId xmlns:a16="http://schemas.microsoft.com/office/drawing/2014/main" id="{98C2B555-26C9-5041-569D-1BFC98DC8F48}"/>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altLang="de-DE" dirty="0">
                <a:solidFill>
                  <a:schemeClr val="bg1">
                    <a:lumMod val="50000"/>
                  </a:schemeClr>
                </a:solidFill>
              </a:rPr>
              <a:t>Absinken der Körperkerntemperatur auf</a:t>
            </a:r>
            <a:br>
              <a:rPr lang="de-DE" altLang="de-DE" dirty="0">
                <a:solidFill>
                  <a:schemeClr val="bg1">
                    <a:lumMod val="50000"/>
                  </a:schemeClr>
                </a:solidFill>
              </a:rPr>
            </a:br>
            <a:r>
              <a:rPr lang="de-DE" altLang="de-DE" dirty="0">
                <a:solidFill>
                  <a:schemeClr val="bg1">
                    <a:lumMod val="50000"/>
                  </a:schemeClr>
                </a:solidFill>
              </a:rPr>
              <a:t>36 bis 34 °C</a:t>
            </a:r>
          </a:p>
          <a:p>
            <a:pPr marL="342900" indent="-342900">
              <a:buClr>
                <a:schemeClr val="accent1"/>
              </a:buClr>
              <a:buFont typeface="Wingdings" panose="05000000000000000000" pitchFamily="2" charset="2"/>
              <a:buChar char="§"/>
            </a:pPr>
            <a:r>
              <a:rPr lang="de-DE" altLang="de-DE" dirty="0">
                <a:solidFill>
                  <a:schemeClr val="bg1">
                    <a:lumMod val="50000"/>
                  </a:schemeClr>
                </a:solidFill>
              </a:rPr>
              <a:t>Vermehrte Wärmeproduktion </a:t>
            </a:r>
            <a:br>
              <a:rPr lang="de-DE" altLang="de-DE" dirty="0">
                <a:solidFill>
                  <a:schemeClr val="bg1">
                    <a:lumMod val="50000"/>
                  </a:schemeClr>
                </a:solidFill>
              </a:rPr>
            </a:br>
            <a:r>
              <a:rPr lang="de-DE" altLang="de-DE" dirty="0">
                <a:solidFill>
                  <a:schemeClr val="bg1">
                    <a:lumMod val="50000"/>
                  </a:schemeClr>
                </a:solidFill>
              </a:rPr>
              <a:t>(z. B. „Kältezittern“)</a:t>
            </a:r>
          </a:p>
          <a:p>
            <a:pPr marL="342900" indent="-342900">
              <a:buClr>
                <a:schemeClr val="accent1"/>
              </a:buClr>
              <a:buFont typeface="Wingdings" panose="05000000000000000000" pitchFamily="2" charset="2"/>
              <a:buChar char="§"/>
            </a:pPr>
            <a:r>
              <a:rPr lang="de-DE" altLang="de-DE" dirty="0">
                <a:solidFill>
                  <a:schemeClr val="bg1">
                    <a:lumMod val="50000"/>
                  </a:schemeClr>
                </a:solidFill>
              </a:rPr>
              <a:t>Reduzierte Durchblutung besonders der Extremitäten </a:t>
            </a:r>
            <a:r>
              <a:rPr lang="de-DE" altLang="de-DE" dirty="0">
                <a:solidFill>
                  <a:schemeClr val="bg1">
                    <a:lumMod val="50000"/>
                  </a:schemeClr>
                </a:solidFill>
                <a:sym typeface="Wingdings" panose="05000000000000000000" pitchFamily="2" charset="2"/>
              </a:rPr>
              <a:t> Verringerung der Wärmeabgabe</a:t>
            </a:r>
            <a:endParaRPr lang="de-DE" altLang="de-DE" dirty="0">
              <a:solidFill>
                <a:schemeClr val="bg1">
                  <a:lumMod val="50000"/>
                </a:schemeClr>
              </a:solidFill>
            </a:endParaRPr>
          </a:p>
          <a:p>
            <a:pPr marL="342900" indent="-342900">
              <a:buClr>
                <a:schemeClr val="accent1"/>
              </a:buClr>
              <a:buFont typeface="Wingdings" panose="05000000000000000000" pitchFamily="2" charset="2"/>
              <a:buChar char="§"/>
            </a:pPr>
            <a:r>
              <a:rPr lang="de-DE" altLang="de-DE" dirty="0">
                <a:solidFill>
                  <a:schemeClr val="bg1">
                    <a:lumMod val="50000"/>
                  </a:schemeClr>
                </a:solidFill>
              </a:rPr>
              <a:t>Steigerung der Atmung und des Kreislaufs</a:t>
            </a:r>
          </a:p>
          <a:p>
            <a:pPr marL="342900" indent="-342900">
              <a:buClr>
                <a:schemeClr val="accent1"/>
              </a:buClr>
              <a:buFont typeface="Wingdings" panose="05000000000000000000" pitchFamily="2" charset="2"/>
              <a:buChar char="§"/>
            </a:pPr>
            <a:r>
              <a:rPr lang="de-DE" altLang="de-DE" dirty="0">
                <a:solidFill>
                  <a:schemeClr val="bg1">
                    <a:lumMod val="50000"/>
                  </a:schemeClr>
                </a:solidFill>
              </a:rPr>
              <a:t>Betroffene bei Bewusstsein und erregt</a:t>
            </a:r>
          </a:p>
          <a:p>
            <a:endParaRPr lang="de-DE" sz="2400" dirty="0">
              <a:solidFill>
                <a:schemeClr val="bg1">
                  <a:lumMod val="50000"/>
                </a:schemeClr>
              </a:solidFill>
            </a:endParaRPr>
          </a:p>
          <a:p>
            <a:endParaRPr lang="de-DE" dirty="0"/>
          </a:p>
        </p:txBody>
      </p:sp>
      <p:sp>
        <p:nvSpPr>
          <p:cNvPr id="4" name="Fußzeilenplatzhalter 3">
            <a:extLst>
              <a:ext uri="{FF2B5EF4-FFF2-40B4-BE49-F238E27FC236}">
                <a16:creationId xmlns:a16="http://schemas.microsoft.com/office/drawing/2014/main" id="{EBD0B9FA-03B2-549B-6B16-7CAEFBDD41A9}"/>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07609AB5-97A7-23EB-7F70-B90127C7DC68}"/>
              </a:ext>
            </a:extLst>
          </p:cNvPr>
          <p:cNvSpPr>
            <a:spLocks noGrp="1"/>
          </p:cNvSpPr>
          <p:nvPr>
            <p:ph type="sldNum" sz="quarter" idx="21"/>
          </p:nvPr>
        </p:nvSpPr>
        <p:spPr/>
        <p:txBody>
          <a:bodyPr/>
          <a:lstStyle/>
          <a:p>
            <a:fld id="{521AE3AC-DDCA-45D4-9B2A-A2DBEA872607}" type="slidenum">
              <a:rPr lang="de-DE" smtClean="0"/>
              <a:pPr/>
              <a:t>5</a:t>
            </a:fld>
            <a:endParaRPr lang="de-DE"/>
          </a:p>
        </p:txBody>
      </p:sp>
      <p:sp>
        <p:nvSpPr>
          <p:cNvPr id="3" name="Textplatzhalter 2">
            <a:extLst>
              <a:ext uri="{FF2B5EF4-FFF2-40B4-BE49-F238E27FC236}">
                <a16:creationId xmlns:a16="http://schemas.microsoft.com/office/drawing/2014/main" id="{C282708D-D502-972B-5FC5-53EE16B6BC30}"/>
              </a:ext>
            </a:extLst>
          </p:cNvPr>
          <p:cNvSpPr>
            <a:spLocks noGrp="1"/>
          </p:cNvSpPr>
          <p:nvPr>
            <p:ph type="body" sz="quarter" idx="18"/>
          </p:nvPr>
        </p:nvSpPr>
        <p:spPr/>
        <p:txBody>
          <a:bodyPr/>
          <a:lstStyle/>
          <a:p>
            <a:endParaRPr lang="de-DE"/>
          </a:p>
        </p:txBody>
      </p:sp>
      <p:pic>
        <p:nvPicPr>
          <p:cNvPr id="8" name="Bild 6">
            <a:extLst>
              <a:ext uri="{FF2B5EF4-FFF2-40B4-BE49-F238E27FC236}">
                <a16:creationId xmlns:a16="http://schemas.microsoft.com/office/drawing/2014/main" id="{74693EE0-5F3F-14AA-D176-09130174D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702" y="1601093"/>
            <a:ext cx="3299628" cy="3944716"/>
          </a:xfrm>
          <a:prstGeom prst="rect">
            <a:avLst/>
          </a:prstGeom>
          <a:effectLst>
            <a:softEdge rad="112522"/>
          </a:effectLst>
        </p:spPr>
      </p:pic>
      <p:sp>
        <p:nvSpPr>
          <p:cNvPr id="9" name="Rechteck 8">
            <a:extLst>
              <a:ext uri="{FF2B5EF4-FFF2-40B4-BE49-F238E27FC236}">
                <a16:creationId xmlns:a16="http://schemas.microsoft.com/office/drawing/2014/main" id="{F5E26310-65FF-CA7C-2D51-648D08CE14E3}"/>
              </a:ext>
            </a:extLst>
          </p:cNvPr>
          <p:cNvSpPr/>
          <p:nvPr/>
        </p:nvSpPr>
        <p:spPr>
          <a:xfrm>
            <a:off x="8691468" y="5288502"/>
            <a:ext cx="1519583" cy="276999"/>
          </a:xfrm>
          <a:prstGeom prst="rect">
            <a:avLst/>
          </a:prstGeom>
        </p:spPr>
        <p:txBody>
          <a:bodyPr wrap="none">
            <a:spAutoFit/>
          </a:bodyPr>
          <a:lstStyle/>
          <a:p>
            <a:pPr lvl="0"/>
            <a:r>
              <a:rPr lang="de-DE" sz="1200">
                <a:solidFill>
                  <a:schemeClr val="bg1"/>
                </a:solidFill>
              </a:rPr>
              <a:t>© Fotolia - 20613603</a:t>
            </a:r>
          </a:p>
        </p:txBody>
      </p:sp>
    </p:spTree>
    <p:extLst>
      <p:ext uri="{BB962C8B-B14F-4D97-AF65-F5344CB8AC3E}">
        <p14:creationId xmlns:p14="http://schemas.microsoft.com/office/powerpoint/2010/main" val="65026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A9D09-D8E8-BB1A-D350-75027AB73131}"/>
              </a:ext>
            </a:extLst>
          </p:cNvPr>
          <p:cNvSpPr>
            <a:spLocks noGrp="1"/>
          </p:cNvSpPr>
          <p:nvPr>
            <p:ph type="title"/>
          </p:nvPr>
        </p:nvSpPr>
        <p:spPr/>
        <p:txBody>
          <a:bodyPr/>
          <a:lstStyle/>
          <a:p>
            <a:r>
              <a:rPr lang="de-DE" altLang="de-DE"/>
              <a:t>Schwere Unterkühlung: Körperreaktion</a:t>
            </a:r>
            <a:endParaRPr lang="de-DE"/>
          </a:p>
        </p:txBody>
      </p:sp>
      <p:sp>
        <p:nvSpPr>
          <p:cNvPr id="3" name="Inhaltsplatzhalter 2">
            <a:extLst>
              <a:ext uri="{FF2B5EF4-FFF2-40B4-BE49-F238E27FC236}">
                <a16:creationId xmlns:a16="http://schemas.microsoft.com/office/drawing/2014/main" id="{91E08AF4-71EB-7895-65C8-BE3D4E647B59}"/>
              </a:ext>
            </a:extLst>
          </p:cNvPr>
          <p:cNvSpPr>
            <a:spLocks noGrp="1"/>
          </p:cNvSpPr>
          <p:nvPr>
            <p:ph sz="quarter" idx="19"/>
          </p:nvPr>
        </p:nvSpPr>
        <p:spPr>
          <a:xfrm>
            <a:off x="527051" y="1601093"/>
            <a:ext cx="7391286" cy="4495434"/>
          </a:xfrm>
        </p:spPr>
        <p:txBody>
          <a:bodyPr/>
          <a:lstStyle/>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Körperkerntemperatur unter ca. 33 °C</a:t>
            </a:r>
          </a:p>
          <a:p>
            <a:pPr marL="720000" lvl="1">
              <a:buFont typeface="Arial" panose="020B0604020202020204" pitchFamily="34" charset="0"/>
              <a:buChar char="•"/>
            </a:pPr>
            <a:r>
              <a:rPr lang="de-DE" altLang="de-DE" sz="2000" dirty="0">
                <a:solidFill>
                  <a:schemeClr val="bg1">
                    <a:lumMod val="50000"/>
                  </a:schemeClr>
                </a:solidFill>
              </a:rPr>
              <a:t>Bewusstseinsstörungen z. B.: Sprachstörungen, unsicherer Schritt, verminderte Denk- und Leistungsfähigkeit</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Körperkerntemperatur unter ca. 30 °C</a:t>
            </a:r>
          </a:p>
          <a:p>
            <a:pPr marL="720000" lvl="1">
              <a:buFont typeface="Arial" panose="020B0604020202020204" pitchFamily="34" charset="0"/>
              <a:buChar char="•"/>
            </a:pPr>
            <a:r>
              <a:rPr lang="de-DE" altLang="de-DE" sz="2000" dirty="0">
                <a:solidFill>
                  <a:schemeClr val="bg1">
                    <a:lumMod val="50000"/>
                  </a:schemeClr>
                </a:solidFill>
              </a:rPr>
              <a:t>Kältezittern eingestellt, Muskelstarre, immer weniger werdendes Schmerzempfinden, zunehmende Müdigkeit, Bewusstlosigkeit, Puls und Atmung schwach</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Körperkerntemperatur unter ca. 27 °C</a:t>
            </a:r>
          </a:p>
          <a:p>
            <a:pPr marL="720000" lvl="1">
              <a:buFont typeface="Arial" panose="020B0604020202020204" pitchFamily="34" charset="0"/>
              <a:buChar char="•"/>
            </a:pPr>
            <a:r>
              <a:rPr lang="de-DE" altLang="de-DE" sz="2000" dirty="0">
                <a:solidFill>
                  <a:schemeClr val="bg1">
                    <a:lumMod val="50000"/>
                  </a:schemeClr>
                </a:solidFill>
              </a:rPr>
              <a:t>Atem- und Kreislaufstillstand, ohne Behandlung tödlich </a:t>
            </a:r>
            <a:endParaRPr lang="de-DE" dirty="0"/>
          </a:p>
        </p:txBody>
      </p:sp>
      <p:sp>
        <p:nvSpPr>
          <p:cNvPr id="4" name="Fußzeilenplatzhalter 3">
            <a:extLst>
              <a:ext uri="{FF2B5EF4-FFF2-40B4-BE49-F238E27FC236}">
                <a16:creationId xmlns:a16="http://schemas.microsoft.com/office/drawing/2014/main" id="{C68F6E0E-1376-08FE-4A13-069D3D31885D}"/>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0ECD87BC-0743-EE89-9E43-A0D55A811975}"/>
              </a:ext>
            </a:extLst>
          </p:cNvPr>
          <p:cNvSpPr>
            <a:spLocks noGrp="1"/>
          </p:cNvSpPr>
          <p:nvPr>
            <p:ph type="sldNum" sz="quarter" idx="21"/>
          </p:nvPr>
        </p:nvSpPr>
        <p:spPr/>
        <p:txBody>
          <a:bodyPr/>
          <a:lstStyle/>
          <a:p>
            <a:fld id="{521AE3AC-DDCA-45D4-9B2A-A2DBEA872607}" type="slidenum">
              <a:rPr lang="de-DE" smtClean="0"/>
              <a:pPr/>
              <a:t>6</a:t>
            </a:fld>
            <a:endParaRPr lang="de-DE"/>
          </a:p>
        </p:txBody>
      </p:sp>
      <p:sp>
        <p:nvSpPr>
          <p:cNvPr id="6" name="Textplatzhalter 5">
            <a:extLst>
              <a:ext uri="{FF2B5EF4-FFF2-40B4-BE49-F238E27FC236}">
                <a16:creationId xmlns:a16="http://schemas.microsoft.com/office/drawing/2014/main" id="{058C608A-1B8A-5AB6-EB10-38CCBCBFE88B}"/>
              </a:ext>
            </a:extLst>
          </p:cNvPr>
          <p:cNvSpPr>
            <a:spLocks noGrp="1"/>
          </p:cNvSpPr>
          <p:nvPr>
            <p:ph type="body" sz="quarter" idx="18"/>
          </p:nvPr>
        </p:nvSpPr>
        <p:spPr/>
        <p:txBody>
          <a:bodyPr/>
          <a:lstStyle/>
          <a:p>
            <a:endParaRPr lang="de-DE"/>
          </a:p>
        </p:txBody>
      </p:sp>
      <p:pic>
        <p:nvPicPr>
          <p:cNvPr id="7" name="Bild 5">
            <a:extLst>
              <a:ext uri="{FF2B5EF4-FFF2-40B4-BE49-F238E27FC236}">
                <a16:creationId xmlns:a16="http://schemas.microsoft.com/office/drawing/2014/main" id="{E2840365-A3D5-887F-A22A-1E2C42F51C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8337" y="1583014"/>
            <a:ext cx="3009009" cy="4513513"/>
          </a:xfrm>
          <a:prstGeom prst="rect">
            <a:avLst/>
          </a:prstGeom>
          <a:effectLst>
            <a:softEdge rad="112522"/>
          </a:effectLst>
        </p:spPr>
      </p:pic>
      <p:sp>
        <p:nvSpPr>
          <p:cNvPr id="8" name="Rechteck 7">
            <a:extLst>
              <a:ext uri="{FF2B5EF4-FFF2-40B4-BE49-F238E27FC236}">
                <a16:creationId xmlns:a16="http://schemas.microsoft.com/office/drawing/2014/main" id="{9AD86AB6-7905-ADCF-4AC6-1C96FEB3916A}"/>
              </a:ext>
            </a:extLst>
          </p:cNvPr>
          <p:cNvSpPr/>
          <p:nvPr/>
        </p:nvSpPr>
        <p:spPr>
          <a:xfrm>
            <a:off x="8606144" y="5763706"/>
            <a:ext cx="1633396" cy="276999"/>
          </a:xfrm>
          <a:prstGeom prst="rect">
            <a:avLst/>
          </a:prstGeom>
        </p:spPr>
        <p:txBody>
          <a:bodyPr wrap="none">
            <a:spAutoFit/>
          </a:bodyPr>
          <a:lstStyle/>
          <a:p>
            <a:pPr lvl="0"/>
            <a:r>
              <a:rPr lang="de-DE" sz="1200" dirty="0">
                <a:solidFill>
                  <a:srgbClr val="5F5F5F"/>
                </a:solidFill>
              </a:rPr>
              <a:t>© Fotolia - 133574058 </a:t>
            </a:r>
          </a:p>
        </p:txBody>
      </p:sp>
    </p:spTree>
    <p:extLst>
      <p:ext uri="{BB962C8B-B14F-4D97-AF65-F5344CB8AC3E}">
        <p14:creationId xmlns:p14="http://schemas.microsoft.com/office/powerpoint/2010/main" val="293680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9DE2E6E-B94A-BE76-AD23-AF8EA52AC546}"/>
              </a:ext>
            </a:extLst>
          </p:cNvPr>
          <p:cNvSpPr>
            <a:spLocks noGrp="1"/>
          </p:cNvSpPr>
          <p:nvPr>
            <p:ph type="title"/>
          </p:nvPr>
        </p:nvSpPr>
        <p:spPr/>
        <p:txBody>
          <a:bodyPr/>
          <a:lstStyle/>
          <a:p>
            <a:r>
              <a:rPr lang="de-DE" altLang="de-DE" dirty="0"/>
              <a:t>Erfrierungen</a:t>
            </a:r>
            <a:endParaRPr lang="de-DE" dirty="0"/>
          </a:p>
        </p:txBody>
      </p:sp>
      <p:sp>
        <p:nvSpPr>
          <p:cNvPr id="8" name="Inhaltsplatzhalter 2">
            <a:extLst>
              <a:ext uri="{FF2B5EF4-FFF2-40B4-BE49-F238E27FC236}">
                <a16:creationId xmlns:a16="http://schemas.microsoft.com/office/drawing/2014/main" id="{20C3A875-1095-7FC9-AFF1-DB0C925AE4C9}"/>
              </a:ext>
            </a:extLst>
          </p:cNvPr>
          <p:cNvSpPr>
            <a:spLocks noGrp="1"/>
          </p:cNvSpPr>
          <p:nvPr>
            <p:ph sz="quarter" idx="19"/>
          </p:nvPr>
        </p:nvSpPr>
        <p:spPr>
          <a:xfrm>
            <a:off x="527051" y="1601093"/>
            <a:ext cx="6984794" cy="4495434"/>
          </a:xfrm>
        </p:spPr>
        <p:txBody>
          <a:bodyPr/>
          <a:lstStyle/>
          <a:p>
            <a:pPr marL="342900" indent="-342900">
              <a:buClr>
                <a:schemeClr val="accent1"/>
              </a:buClr>
              <a:buFont typeface="Wingdings" panose="05000000000000000000" pitchFamily="2" charset="2"/>
              <a:buChar char="§"/>
            </a:pPr>
            <a:r>
              <a:rPr lang="de-DE" altLang="de-DE" sz="2000" b="1" dirty="0">
                <a:solidFill>
                  <a:schemeClr val="bg1">
                    <a:lumMod val="50000"/>
                  </a:schemeClr>
                </a:solidFill>
              </a:rPr>
              <a:t>Erfrierung des 1. Grades: </a:t>
            </a:r>
            <a:br>
              <a:rPr lang="de-DE" altLang="de-DE" sz="2000" dirty="0">
                <a:solidFill>
                  <a:schemeClr val="bg1">
                    <a:lumMod val="50000"/>
                  </a:schemeClr>
                </a:solidFill>
              </a:rPr>
            </a:br>
            <a:r>
              <a:rPr lang="de-DE" altLang="de-DE" sz="2000" dirty="0">
                <a:solidFill>
                  <a:schemeClr val="bg1">
                    <a:lumMod val="50000"/>
                  </a:schemeClr>
                </a:solidFill>
              </a:rPr>
              <a:t>blasses, etwas geschwollenes, kaltes Gewebe </a:t>
            </a:r>
            <a:r>
              <a:rPr lang="de-DE" altLang="de-DE" sz="2000" dirty="0">
                <a:solidFill>
                  <a:schemeClr val="bg1">
                    <a:lumMod val="50000"/>
                  </a:schemeClr>
                </a:solidFill>
                <a:sym typeface="Wingdings" panose="05000000000000000000" pitchFamily="2" charset="2"/>
              </a:rPr>
              <a:t> ausbleibende Reaktion auf Schmerz / Taubheit</a:t>
            </a:r>
            <a:endParaRPr lang="de-DE" altLang="de-DE" sz="2000" dirty="0">
              <a:solidFill>
                <a:schemeClr val="bg1">
                  <a:lumMod val="50000"/>
                </a:schemeClr>
              </a:solidFill>
            </a:endParaRPr>
          </a:p>
          <a:p>
            <a:pPr marL="342900" indent="-342900">
              <a:buClr>
                <a:schemeClr val="accent1"/>
              </a:buClr>
              <a:buFont typeface="Wingdings" panose="05000000000000000000" pitchFamily="2" charset="2"/>
              <a:buChar char="§"/>
            </a:pPr>
            <a:r>
              <a:rPr lang="de-DE" altLang="de-DE" sz="2000" b="1" dirty="0">
                <a:solidFill>
                  <a:schemeClr val="bg1">
                    <a:lumMod val="50000"/>
                  </a:schemeClr>
                </a:solidFill>
              </a:rPr>
              <a:t>Erfrierung des 2. Grades: </a:t>
            </a:r>
            <a:br>
              <a:rPr lang="de-DE" altLang="de-DE" sz="2000" dirty="0">
                <a:solidFill>
                  <a:schemeClr val="bg1">
                    <a:lumMod val="50000"/>
                  </a:schemeClr>
                </a:solidFill>
              </a:rPr>
            </a:br>
            <a:r>
              <a:rPr lang="de-DE" altLang="de-DE" sz="2000" dirty="0">
                <a:solidFill>
                  <a:schemeClr val="bg1">
                    <a:lumMod val="50000"/>
                  </a:schemeClr>
                </a:solidFill>
              </a:rPr>
              <a:t>Gegenregulation aufgehoben, blau-rote Farbveränderungen des Gewebes, Blasenbildung mit Infektionsgefahr </a:t>
            </a:r>
            <a:r>
              <a:rPr lang="de-DE" altLang="de-DE" sz="2000" dirty="0">
                <a:solidFill>
                  <a:schemeClr val="bg1">
                    <a:lumMod val="50000"/>
                  </a:schemeClr>
                </a:solidFill>
                <a:sym typeface="Wingdings" panose="05000000000000000000" pitchFamily="2" charset="2"/>
              </a:rPr>
              <a:t></a:t>
            </a:r>
            <a:r>
              <a:rPr lang="de-DE" altLang="de-DE" sz="2000" dirty="0">
                <a:solidFill>
                  <a:schemeClr val="bg1">
                    <a:lumMod val="50000"/>
                  </a:schemeClr>
                </a:solidFill>
              </a:rPr>
              <a:t> Zerstörungen im Hautgewebe</a:t>
            </a:r>
          </a:p>
          <a:p>
            <a:pPr marL="342900" indent="-342900">
              <a:buClr>
                <a:schemeClr val="accent1"/>
              </a:buClr>
              <a:buFont typeface="Wingdings" panose="05000000000000000000" pitchFamily="2" charset="2"/>
              <a:buChar char="§"/>
            </a:pPr>
            <a:r>
              <a:rPr lang="de-DE" altLang="de-DE" sz="2000" b="1" dirty="0">
                <a:solidFill>
                  <a:schemeClr val="bg1">
                    <a:lumMod val="50000"/>
                  </a:schemeClr>
                </a:solidFill>
              </a:rPr>
              <a:t>Erfrierung des 3. Grades: </a:t>
            </a:r>
            <a:br>
              <a:rPr lang="de-DE" altLang="de-DE" sz="2000" dirty="0">
                <a:solidFill>
                  <a:schemeClr val="bg1">
                    <a:lumMod val="50000"/>
                  </a:schemeClr>
                </a:solidFill>
              </a:rPr>
            </a:br>
            <a:r>
              <a:rPr lang="de-DE" altLang="de-DE" sz="2000" dirty="0">
                <a:solidFill>
                  <a:schemeClr val="bg1">
                    <a:lumMod val="50000"/>
                  </a:schemeClr>
                </a:solidFill>
              </a:rPr>
              <a:t>oftmals harte, gefrorene Gewebeschichten, nach dem Auftauen Taubheit und starke Schwellung, später blau-schwarze Färbung </a:t>
            </a:r>
            <a:r>
              <a:rPr lang="de-DE" altLang="de-DE" sz="2000" dirty="0">
                <a:solidFill>
                  <a:schemeClr val="bg1">
                    <a:lumMod val="50000"/>
                  </a:schemeClr>
                </a:solidFill>
                <a:sym typeface="Wingdings" panose="05000000000000000000" pitchFamily="2" charset="2"/>
              </a:rPr>
              <a:t> </a:t>
            </a:r>
            <a:r>
              <a:rPr lang="de-DE" altLang="de-DE" sz="2000" dirty="0">
                <a:solidFill>
                  <a:schemeClr val="bg1">
                    <a:lumMod val="50000"/>
                  </a:schemeClr>
                </a:solidFill>
              </a:rPr>
              <a:t>arterielle Gefäßverschlüsse, tiefe Gewebezerstörungen, Entzündungen und Geschwüre</a:t>
            </a:r>
            <a:endParaRPr lang="de-DE" sz="2000" dirty="0">
              <a:solidFill>
                <a:schemeClr val="bg1">
                  <a:lumMod val="50000"/>
                </a:schemeClr>
              </a:solidFill>
            </a:endParaRPr>
          </a:p>
          <a:p>
            <a:endParaRPr lang="de-DE" sz="1800" dirty="0"/>
          </a:p>
        </p:txBody>
      </p:sp>
      <p:sp>
        <p:nvSpPr>
          <p:cNvPr id="4" name="Fußzeilenplatzhalter 3">
            <a:extLst>
              <a:ext uri="{FF2B5EF4-FFF2-40B4-BE49-F238E27FC236}">
                <a16:creationId xmlns:a16="http://schemas.microsoft.com/office/drawing/2014/main" id="{3D8E6E42-C7C2-0A0D-3BA3-F0F9D939BCD8}"/>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5586199F-C570-73D5-643E-86C10FDA57C3}"/>
              </a:ext>
            </a:extLst>
          </p:cNvPr>
          <p:cNvSpPr>
            <a:spLocks noGrp="1"/>
          </p:cNvSpPr>
          <p:nvPr>
            <p:ph type="sldNum" sz="quarter" idx="21"/>
          </p:nvPr>
        </p:nvSpPr>
        <p:spPr/>
        <p:txBody>
          <a:bodyPr/>
          <a:lstStyle/>
          <a:p>
            <a:fld id="{521AE3AC-DDCA-45D4-9B2A-A2DBEA872607}" type="slidenum">
              <a:rPr lang="de-DE" smtClean="0"/>
              <a:pPr/>
              <a:t>7</a:t>
            </a:fld>
            <a:endParaRPr lang="de-DE"/>
          </a:p>
        </p:txBody>
      </p:sp>
      <p:sp>
        <p:nvSpPr>
          <p:cNvPr id="2" name="Textplatzhalter 1">
            <a:extLst>
              <a:ext uri="{FF2B5EF4-FFF2-40B4-BE49-F238E27FC236}">
                <a16:creationId xmlns:a16="http://schemas.microsoft.com/office/drawing/2014/main" id="{978A0D9B-481A-41A7-0352-68A4DD903D03}"/>
              </a:ext>
            </a:extLst>
          </p:cNvPr>
          <p:cNvSpPr>
            <a:spLocks noGrp="1"/>
          </p:cNvSpPr>
          <p:nvPr>
            <p:ph type="body" sz="quarter" idx="18"/>
          </p:nvPr>
        </p:nvSpPr>
        <p:spPr/>
        <p:txBody>
          <a:bodyPr/>
          <a:lstStyle/>
          <a:p>
            <a:endParaRPr lang="de-DE"/>
          </a:p>
        </p:txBody>
      </p:sp>
      <p:pic>
        <p:nvPicPr>
          <p:cNvPr id="9" name="Bild 5">
            <a:extLst>
              <a:ext uri="{FF2B5EF4-FFF2-40B4-BE49-F238E27FC236}">
                <a16:creationId xmlns:a16="http://schemas.microsoft.com/office/drawing/2014/main" id="{2AB22FA9-D3C9-45DC-3C4C-8D8FCF2432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9867" y="1601091"/>
            <a:ext cx="2912053" cy="4368080"/>
          </a:xfrm>
          <a:prstGeom prst="rect">
            <a:avLst/>
          </a:prstGeom>
          <a:effectLst>
            <a:softEdge rad="112522"/>
          </a:effectLst>
        </p:spPr>
      </p:pic>
      <p:sp>
        <p:nvSpPr>
          <p:cNvPr id="10" name="Rechteck 9">
            <a:extLst>
              <a:ext uri="{FF2B5EF4-FFF2-40B4-BE49-F238E27FC236}">
                <a16:creationId xmlns:a16="http://schemas.microsoft.com/office/drawing/2014/main" id="{F5012E9A-25F1-2A09-1ED5-99E9DFF8EBEB}"/>
              </a:ext>
            </a:extLst>
          </p:cNvPr>
          <p:cNvSpPr/>
          <p:nvPr/>
        </p:nvSpPr>
        <p:spPr>
          <a:xfrm>
            <a:off x="8728618" y="5684233"/>
            <a:ext cx="1633396" cy="276999"/>
          </a:xfrm>
          <a:prstGeom prst="rect">
            <a:avLst/>
          </a:prstGeom>
        </p:spPr>
        <p:txBody>
          <a:bodyPr wrap="none">
            <a:spAutoFit/>
          </a:bodyPr>
          <a:lstStyle/>
          <a:p>
            <a:pPr lvl="0"/>
            <a:r>
              <a:rPr lang="de-DE" sz="1200" dirty="0">
                <a:solidFill>
                  <a:srgbClr val="5F5F5F"/>
                </a:solidFill>
              </a:rPr>
              <a:t>© Fotolia - 188979119 </a:t>
            </a:r>
          </a:p>
        </p:txBody>
      </p:sp>
    </p:spTree>
    <p:extLst>
      <p:ext uri="{BB962C8B-B14F-4D97-AF65-F5344CB8AC3E}">
        <p14:creationId xmlns:p14="http://schemas.microsoft.com/office/powerpoint/2010/main" val="383630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D3E19EB-9F3A-9C30-F0DB-2EE18F332E48}"/>
              </a:ext>
            </a:extLst>
          </p:cNvPr>
          <p:cNvSpPr>
            <a:spLocks noGrp="1"/>
          </p:cNvSpPr>
          <p:nvPr>
            <p:ph type="title"/>
          </p:nvPr>
        </p:nvSpPr>
        <p:spPr/>
        <p:txBody>
          <a:bodyPr/>
          <a:lstStyle/>
          <a:p>
            <a:r>
              <a:rPr lang="de-DE" altLang="de-DE"/>
              <a:t>Längerfristige Wirkungen durch Kälteeinwirkung</a:t>
            </a:r>
            <a:endParaRPr lang="de-DE"/>
          </a:p>
        </p:txBody>
      </p:sp>
      <p:sp>
        <p:nvSpPr>
          <p:cNvPr id="2" name="Inhaltsplatzhalter 1">
            <a:extLst>
              <a:ext uri="{FF2B5EF4-FFF2-40B4-BE49-F238E27FC236}">
                <a16:creationId xmlns:a16="http://schemas.microsoft.com/office/drawing/2014/main" id="{0B621E3D-8161-C50B-A344-CAF6CD157C5B}"/>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Häufigere Beschwerden und Erkrankungen durch Kälteeinwirkung:</a:t>
            </a:r>
          </a:p>
          <a:p>
            <a:pPr marL="720000" lvl="1">
              <a:buFont typeface="Arial" panose="020B0604020202020204" pitchFamily="34" charset="0"/>
              <a:buChar char="•"/>
            </a:pPr>
            <a:r>
              <a:rPr lang="de-DE" altLang="de-DE" sz="2000" dirty="0">
                <a:solidFill>
                  <a:schemeClr val="bg1">
                    <a:lumMod val="50000"/>
                  </a:schemeClr>
                </a:solidFill>
              </a:rPr>
              <a:t>Erkältungskrankheiten </a:t>
            </a:r>
          </a:p>
          <a:p>
            <a:pPr marL="720000" lvl="1">
              <a:buFont typeface="Arial" panose="020B0604020202020204" pitchFamily="34" charset="0"/>
              <a:buChar char="•"/>
            </a:pPr>
            <a:r>
              <a:rPr lang="de-DE" altLang="de-DE" sz="2000" dirty="0">
                <a:solidFill>
                  <a:schemeClr val="bg1">
                    <a:lumMod val="50000"/>
                  </a:schemeClr>
                </a:solidFill>
              </a:rPr>
              <a:t>Bronchitiden </a:t>
            </a:r>
          </a:p>
          <a:p>
            <a:pPr marL="720000" lvl="1">
              <a:buFont typeface="Arial" panose="020B0604020202020204" pitchFamily="34" charset="0"/>
              <a:buChar char="•"/>
            </a:pPr>
            <a:r>
              <a:rPr lang="de-DE" altLang="de-DE" sz="2000" dirty="0">
                <a:solidFill>
                  <a:schemeClr val="bg1">
                    <a:lumMod val="50000"/>
                  </a:schemeClr>
                </a:solidFill>
              </a:rPr>
              <a:t>Rheuma </a:t>
            </a:r>
          </a:p>
          <a:p>
            <a:pPr marL="720000" lvl="1">
              <a:buFont typeface="Arial" panose="020B0604020202020204" pitchFamily="34" charset="0"/>
              <a:buChar char="•"/>
            </a:pPr>
            <a:r>
              <a:rPr lang="de-DE" altLang="de-DE" sz="2000" dirty="0">
                <a:solidFill>
                  <a:schemeClr val="bg1">
                    <a:lumMod val="50000"/>
                  </a:schemeClr>
                </a:solidFill>
              </a:rPr>
              <a:t>Beschwerden im Haltungs- und Bewegungsapparat </a:t>
            </a:r>
            <a:br>
              <a:rPr lang="de-DE" altLang="de-DE" sz="2000" dirty="0">
                <a:solidFill>
                  <a:schemeClr val="bg1">
                    <a:lumMod val="50000"/>
                  </a:schemeClr>
                </a:solidFill>
              </a:rPr>
            </a:br>
            <a:r>
              <a:rPr lang="de-DE" altLang="de-DE" sz="2000" dirty="0">
                <a:solidFill>
                  <a:schemeClr val="bg1">
                    <a:lumMod val="50000"/>
                  </a:schemeClr>
                </a:solidFill>
              </a:rPr>
              <a:t>(z. B. Rücken-, Hals-, Schulterschmerzen)</a:t>
            </a:r>
          </a:p>
          <a:p>
            <a:endParaRPr lang="de-DE" dirty="0"/>
          </a:p>
        </p:txBody>
      </p:sp>
      <p:sp>
        <p:nvSpPr>
          <p:cNvPr id="4" name="Fußzeilenplatzhalter 3">
            <a:extLst>
              <a:ext uri="{FF2B5EF4-FFF2-40B4-BE49-F238E27FC236}">
                <a16:creationId xmlns:a16="http://schemas.microsoft.com/office/drawing/2014/main" id="{D6985F98-AD02-26D6-A011-840560948C43}"/>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DE4D96EE-7E86-578C-D2B5-05A7C62CDF4A}"/>
              </a:ext>
            </a:extLst>
          </p:cNvPr>
          <p:cNvSpPr>
            <a:spLocks noGrp="1"/>
          </p:cNvSpPr>
          <p:nvPr>
            <p:ph type="sldNum" sz="quarter" idx="21"/>
          </p:nvPr>
        </p:nvSpPr>
        <p:spPr/>
        <p:txBody>
          <a:bodyPr/>
          <a:lstStyle/>
          <a:p>
            <a:fld id="{521AE3AC-DDCA-45D4-9B2A-A2DBEA872607}" type="slidenum">
              <a:rPr lang="de-DE" smtClean="0"/>
              <a:pPr/>
              <a:t>8</a:t>
            </a:fld>
            <a:endParaRPr lang="de-DE"/>
          </a:p>
        </p:txBody>
      </p:sp>
      <p:sp>
        <p:nvSpPr>
          <p:cNvPr id="3" name="Textplatzhalter 2">
            <a:extLst>
              <a:ext uri="{FF2B5EF4-FFF2-40B4-BE49-F238E27FC236}">
                <a16:creationId xmlns:a16="http://schemas.microsoft.com/office/drawing/2014/main" id="{1C000643-7260-C73A-AAD7-417FAC3BB236}"/>
              </a:ext>
            </a:extLst>
          </p:cNvPr>
          <p:cNvSpPr>
            <a:spLocks noGrp="1"/>
          </p:cNvSpPr>
          <p:nvPr>
            <p:ph type="body" sz="quarter" idx="18"/>
          </p:nvPr>
        </p:nvSpPr>
        <p:spPr/>
        <p:txBody>
          <a:bodyPr/>
          <a:lstStyle/>
          <a:p>
            <a:endParaRPr lang="de-DE"/>
          </a:p>
        </p:txBody>
      </p:sp>
      <p:pic>
        <p:nvPicPr>
          <p:cNvPr id="10" name="Bild 3">
            <a:extLst>
              <a:ext uri="{FF2B5EF4-FFF2-40B4-BE49-F238E27FC236}">
                <a16:creationId xmlns:a16="http://schemas.microsoft.com/office/drawing/2014/main" id="{690394D4-86DA-8E6C-21D9-4F92F2443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172" y="3761233"/>
            <a:ext cx="7269792" cy="2423567"/>
          </a:xfrm>
          <a:prstGeom prst="rect">
            <a:avLst/>
          </a:prstGeom>
          <a:effectLst>
            <a:softEdge rad="112522"/>
          </a:effectLst>
        </p:spPr>
      </p:pic>
      <p:sp>
        <p:nvSpPr>
          <p:cNvPr id="11" name="Rechteck 10">
            <a:extLst>
              <a:ext uri="{FF2B5EF4-FFF2-40B4-BE49-F238E27FC236}">
                <a16:creationId xmlns:a16="http://schemas.microsoft.com/office/drawing/2014/main" id="{FE34A3B1-8413-0AEB-D5CA-63B9F11A2EAB}"/>
              </a:ext>
            </a:extLst>
          </p:cNvPr>
          <p:cNvSpPr/>
          <p:nvPr/>
        </p:nvSpPr>
        <p:spPr>
          <a:xfrm>
            <a:off x="7581692" y="5756514"/>
            <a:ext cx="1598130" cy="276999"/>
          </a:xfrm>
          <a:prstGeom prst="rect">
            <a:avLst/>
          </a:prstGeom>
        </p:spPr>
        <p:txBody>
          <a:bodyPr wrap="none">
            <a:spAutoFit/>
          </a:bodyPr>
          <a:lstStyle/>
          <a:p>
            <a:pPr lvl="0"/>
            <a:r>
              <a:rPr lang="de-DE" sz="1200">
                <a:solidFill>
                  <a:schemeClr val="bg1"/>
                </a:solidFill>
              </a:rPr>
              <a:t>© Fotolia - 183449232</a:t>
            </a:r>
          </a:p>
        </p:txBody>
      </p:sp>
    </p:spTree>
    <p:extLst>
      <p:ext uri="{BB962C8B-B14F-4D97-AF65-F5344CB8AC3E}">
        <p14:creationId xmlns:p14="http://schemas.microsoft.com/office/powerpoint/2010/main" val="337618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E73EC28-1D9C-1A97-1FE0-A818A8272BAC}"/>
              </a:ext>
            </a:extLst>
          </p:cNvPr>
          <p:cNvSpPr>
            <a:spLocks noGrp="1"/>
          </p:cNvSpPr>
          <p:nvPr>
            <p:ph type="title"/>
          </p:nvPr>
        </p:nvSpPr>
        <p:spPr/>
        <p:txBody>
          <a:bodyPr/>
          <a:lstStyle/>
          <a:p>
            <a:r>
              <a:rPr lang="de-DE" altLang="de-DE" dirty="0"/>
              <a:t>Mindestlufttemperaturen in Arbeitsräumen</a:t>
            </a:r>
            <a:endParaRPr lang="de-DE" dirty="0"/>
          </a:p>
        </p:txBody>
      </p:sp>
      <p:graphicFrame>
        <p:nvGraphicFramePr>
          <p:cNvPr id="8" name="Group 213">
            <a:extLst>
              <a:ext uri="{FF2B5EF4-FFF2-40B4-BE49-F238E27FC236}">
                <a16:creationId xmlns:a16="http://schemas.microsoft.com/office/drawing/2014/main" id="{F7CD0F80-348B-9EE9-0C76-7835EF8E2E3B}"/>
              </a:ext>
            </a:extLst>
          </p:cNvPr>
          <p:cNvGraphicFramePr>
            <a:graphicFrameLocks noGrp="1"/>
          </p:cNvGraphicFramePr>
          <p:nvPr>
            <p:ph sz="quarter" idx="19"/>
            <p:extLst>
              <p:ext uri="{D42A27DB-BD31-4B8C-83A1-F6EECF244321}">
                <p14:modId xmlns:p14="http://schemas.microsoft.com/office/powerpoint/2010/main" val="1056654716"/>
              </p:ext>
            </p:extLst>
          </p:nvPr>
        </p:nvGraphicFramePr>
        <p:xfrm>
          <a:off x="527050" y="1601788"/>
          <a:ext cx="11137899" cy="2311798"/>
        </p:xfrm>
        <a:graphic>
          <a:graphicData uri="http://schemas.openxmlformats.org/drawingml/2006/table">
            <a:tbl>
              <a:tblPr/>
              <a:tblGrid>
                <a:gridCol w="8358380">
                  <a:extLst>
                    <a:ext uri="{9D8B030D-6E8A-4147-A177-3AD203B41FA5}">
                      <a16:colId xmlns:a16="http://schemas.microsoft.com/office/drawing/2014/main" val="20000"/>
                    </a:ext>
                  </a:extLst>
                </a:gridCol>
                <a:gridCol w="1380949">
                  <a:extLst>
                    <a:ext uri="{9D8B030D-6E8A-4147-A177-3AD203B41FA5}">
                      <a16:colId xmlns:a16="http://schemas.microsoft.com/office/drawing/2014/main" val="20001"/>
                    </a:ext>
                  </a:extLst>
                </a:gridCol>
                <a:gridCol w="1398570">
                  <a:extLst>
                    <a:ext uri="{9D8B030D-6E8A-4147-A177-3AD203B41FA5}">
                      <a16:colId xmlns:a16="http://schemas.microsoft.com/office/drawing/2014/main" val="20002"/>
                    </a:ext>
                  </a:extLst>
                </a:gridCol>
              </a:tblGrid>
              <a:tr h="431800">
                <a:tc rowSpan="2">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chemeClr val="tx2"/>
                          </a:solidFill>
                          <a:effectLst/>
                          <a:latin typeface="Verdana" charset="0"/>
                          <a:ea typeface="Times New Roman" charset="0"/>
                          <a:cs typeface="Arial" charset="0"/>
                        </a:rPr>
                        <a:t>Arbeitsschwere</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gridSpan="2">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chemeClr val="tx2"/>
                          </a:solidFill>
                          <a:effectLst/>
                          <a:latin typeface="Verdana" charset="0"/>
                          <a:ea typeface="Times New Roman" charset="0"/>
                          <a:cs typeface="Arial" charset="0"/>
                        </a:rPr>
                        <a:t>Überwiegende Körperhaltung</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de-DE"/>
                    </a:p>
                  </a:txBody>
                  <a:tcPr/>
                </a:tc>
                <a:extLst>
                  <a:ext uri="{0D108BD9-81ED-4DB2-BD59-A6C34878D82A}">
                    <a16:rowId xmlns:a16="http://schemas.microsoft.com/office/drawing/2014/main" val="10000"/>
                  </a:ext>
                </a:extLst>
              </a:tr>
              <a:tr h="216297">
                <a:tc vMerge="1">
                  <a:txBody>
                    <a:bodyPr/>
                    <a:lstStyle/>
                    <a:p>
                      <a:endParaRPr lang="de-DE"/>
                    </a:p>
                  </a:txBody>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chemeClr val="tx2"/>
                          </a:solidFill>
                          <a:effectLst/>
                          <a:latin typeface="Verdana" charset="0"/>
                          <a:ea typeface="Times New Roman" charset="0"/>
                          <a:cs typeface="Arial" charset="0"/>
                        </a:rPr>
                        <a:t>Sitzen</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chemeClr val="tx2"/>
                          </a:solidFill>
                          <a:effectLst/>
                          <a:latin typeface="Verdana" charset="0"/>
                          <a:ea typeface="Times New Roman" charset="0"/>
                          <a:cs typeface="Arial" charset="0"/>
                        </a:rPr>
                        <a:t>Stehen, Gehen</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55625">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2"/>
                          </a:solidFill>
                          <a:effectLst/>
                          <a:latin typeface="Verdana" charset="0"/>
                          <a:ea typeface="Times New Roman" charset="0"/>
                          <a:cs typeface="Arial" charset="0"/>
                        </a:rPr>
                        <a:t>leichte</a:t>
                      </a:r>
                      <a:r>
                        <a:rPr kumimoji="0" lang="de-DE" altLang="de-DE" sz="1500" b="0" i="0" u="none" strike="noStrike" cap="none" normalizeH="0" baseline="0">
                          <a:ln>
                            <a:noFill/>
                          </a:ln>
                          <a:solidFill>
                            <a:schemeClr val="tx2"/>
                          </a:solidFill>
                          <a:effectLst/>
                          <a:latin typeface="Verdana" charset="0"/>
                          <a:ea typeface="Times New Roman" charset="0"/>
                          <a:cs typeface="Arial" charset="0"/>
                        </a:rPr>
                        <a:t> Hand-/Armarbeit bei ruhigem Sitzen bzw. Stehen oder Gehen</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+20 °C</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+19 °C</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4038">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2"/>
                          </a:solidFill>
                          <a:effectLst/>
                          <a:latin typeface="Verdana" charset="0"/>
                          <a:ea typeface="Times New Roman" charset="0"/>
                          <a:cs typeface="Arial" charset="0"/>
                        </a:rPr>
                        <a:t>mittelschwere</a:t>
                      </a:r>
                      <a:r>
                        <a:rPr kumimoji="0" lang="de-DE" altLang="de-DE" sz="1500" b="0" i="0" u="none" strike="noStrike" cap="none" normalizeH="0" baseline="0">
                          <a:ln>
                            <a:noFill/>
                          </a:ln>
                          <a:solidFill>
                            <a:schemeClr val="tx2"/>
                          </a:solidFill>
                          <a:effectLst/>
                          <a:latin typeface="Verdana" charset="0"/>
                          <a:ea typeface="Times New Roman" charset="0"/>
                          <a:cs typeface="Arial" charset="0"/>
                        </a:rPr>
                        <a:t> Hand-/Arm- oder Beinarbeit im Sitzen, Stehen oder Gehen</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+19 °C</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+17 °C</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4038">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a:ln>
                            <a:noFill/>
                          </a:ln>
                          <a:solidFill>
                            <a:schemeClr val="tx2"/>
                          </a:solidFill>
                          <a:effectLst/>
                          <a:latin typeface="Verdana" charset="0"/>
                          <a:ea typeface="Times New Roman" charset="0"/>
                          <a:cs typeface="Arial" charset="0"/>
                        </a:rPr>
                        <a:t>schwere</a:t>
                      </a:r>
                      <a:r>
                        <a:rPr kumimoji="0" lang="de-DE" altLang="de-DE" sz="1500" b="0" i="0" u="none" strike="noStrike" cap="none" normalizeH="0" baseline="0">
                          <a:ln>
                            <a:noFill/>
                          </a:ln>
                          <a:solidFill>
                            <a:schemeClr val="tx2"/>
                          </a:solidFill>
                          <a:effectLst/>
                          <a:latin typeface="Verdana" charset="0"/>
                          <a:ea typeface="Times New Roman" charset="0"/>
                          <a:cs typeface="Arial" charset="0"/>
                        </a:rPr>
                        <a:t> Hand-/Arm-, Bein- und Rumpfarbeit im Stehen oder Gehen</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+12 °C</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Fußzeilenplatzhalter 3">
            <a:extLst>
              <a:ext uri="{FF2B5EF4-FFF2-40B4-BE49-F238E27FC236}">
                <a16:creationId xmlns:a16="http://schemas.microsoft.com/office/drawing/2014/main" id="{86FF2C22-1672-24EA-3DED-5BE74E46A4BE}"/>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934EC38F-6F26-767B-81FD-6C66F2426CE0}"/>
              </a:ext>
            </a:extLst>
          </p:cNvPr>
          <p:cNvSpPr>
            <a:spLocks noGrp="1"/>
          </p:cNvSpPr>
          <p:nvPr>
            <p:ph type="sldNum" sz="quarter" idx="21"/>
          </p:nvPr>
        </p:nvSpPr>
        <p:spPr/>
        <p:txBody>
          <a:bodyPr/>
          <a:lstStyle/>
          <a:p>
            <a:fld id="{521AE3AC-DDCA-45D4-9B2A-A2DBEA872607}" type="slidenum">
              <a:rPr lang="de-DE" smtClean="0"/>
              <a:pPr/>
              <a:t>9</a:t>
            </a:fld>
            <a:endParaRPr lang="de-DE"/>
          </a:p>
        </p:txBody>
      </p:sp>
      <p:sp>
        <p:nvSpPr>
          <p:cNvPr id="2" name="Textplatzhalter 1">
            <a:extLst>
              <a:ext uri="{FF2B5EF4-FFF2-40B4-BE49-F238E27FC236}">
                <a16:creationId xmlns:a16="http://schemas.microsoft.com/office/drawing/2014/main" id="{FF8E48B9-943C-1DB8-A123-B4E3BFF20BEF}"/>
              </a:ext>
            </a:extLst>
          </p:cNvPr>
          <p:cNvSpPr>
            <a:spLocks noGrp="1"/>
          </p:cNvSpPr>
          <p:nvPr>
            <p:ph type="body" sz="quarter" idx="18"/>
          </p:nvPr>
        </p:nvSpPr>
        <p:spPr/>
        <p:txBody>
          <a:bodyPr/>
          <a:lstStyle/>
          <a:p>
            <a:endParaRPr lang="de-DE"/>
          </a:p>
        </p:txBody>
      </p:sp>
      <p:graphicFrame>
        <p:nvGraphicFramePr>
          <p:cNvPr id="9" name="Group 209">
            <a:extLst>
              <a:ext uri="{FF2B5EF4-FFF2-40B4-BE49-F238E27FC236}">
                <a16:creationId xmlns:a16="http://schemas.microsoft.com/office/drawing/2014/main" id="{EC31BE72-288F-DEC3-2DE3-D0FEB5654A6A}"/>
              </a:ext>
            </a:extLst>
          </p:cNvPr>
          <p:cNvGraphicFramePr>
            <a:graphicFrameLocks noGrp="1"/>
          </p:cNvGraphicFramePr>
          <p:nvPr>
            <p:extLst>
              <p:ext uri="{D42A27DB-BD31-4B8C-83A1-F6EECF244321}">
                <p14:modId xmlns:p14="http://schemas.microsoft.com/office/powerpoint/2010/main" val="614490523"/>
              </p:ext>
            </p:extLst>
          </p:nvPr>
        </p:nvGraphicFramePr>
        <p:xfrm>
          <a:off x="512449" y="4025146"/>
          <a:ext cx="8027988" cy="1968501"/>
        </p:xfrm>
        <a:graphic>
          <a:graphicData uri="http://schemas.openxmlformats.org/drawingml/2006/table">
            <a:tbl>
              <a:tblPr/>
              <a:tblGrid>
                <a:gridCol w="7011988">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tblGrid>
              <a:tr h="468313">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chemeClr val="tx2"/>
                          </a:solidFill>
                          <a:effectLst/>
                          <a:latin typeface="Verdana" charset="0"/>
                          <a:ea typeface="Times New Roman" charset="0"/>
                          <a:cs typeface="Arial" charset="0"/>
                        </a:rPr>
                        <a:t>Typische Lufttemperaturen bei der Kältearbeit</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marL="919163">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altLang="de-DE" sz="1500" b="0" i="0" u="none" strike="noStrike" cap="none" normalizeH="0" baseline="0">
                        <a:ln>
                          <a:noFill/>
                        </a:ln>
                        <a:solidFill>
                          <a:schemeClr val="tx2"/>
                        </a:solidFill>
                        <a:effectLst/>
                        <a:latin typeface="Verdana" charset="0"/>
                      </a:endParaRP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74650">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Zerlegen von Fleisch</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+12 °C</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6238">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Lagern von Obst und Gemüse im Kühlhaus</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+5 °C</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4650">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Lagern von Tiefkühlkost </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–25 °C</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4650">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2"/>
                          </a:solidFill>
                          <a:effectLst/>
                          <a:latin typeface="Verdana" charset="0"/>
                          <a:ea typeface="Times New Roman" charset="0"/>
                          <a:cs typeface="Arial" charset="0"/>
                        </a:rPr>
                        <a:t>Arbeiten in Schockgefrierbereichen </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300">
                          <a:solidFill>
                            <a:schemeClr val="tx1"/>
                          </a:solidFill>
                          <a:latin typeface="Verdana" charset="0"/>
                        </a:defRPr>
                      </a:lvl1pPr>
                      <a:lvl2pPr>
                        <a:spcBef>
                          <a:spcPct val="25000"/>
                        </a:spcBef>
                        <a:buFont typeface="Arial" charset="0"/>
                        <a:defRPr sz="1300">
                          <a:solidFill>
                            <a:schemeClr val="tx1"/>
                          </a:solidFill>
                          <a:latin typeface="Verdana" charset="0"/>
                        </a:defRPr>
                      </a:lvl2pPr>
                      <a:lvl3pPr>
                        <a:spcBef>
                          <a:spcPct val="25000"/>
                        </a:spcBef>
                        <a:defRPr sz="1200">
                          <a:solidFill>
                            <a:schemeClr val="tx1"/>
                          </a:solidFill>
                          <a:latin typeface="Verdana" charset="0"/>
                        </a:defRPr>
                      </a:lvl3pPr>
                      <a:lvl4pPr>
                        <a:spcBef>
                          <a:spcPct val="25000"/>
                        </a:spcBef>
                        <a:defRPr sz="1200">
                          <a:solidFill>
                            <a:schemeClr val="tx1"/>
                          </a:solidFill>
                          <a:latin typeface="Verdana" charset="0"/>
                        </a:defRPr>
                      </a:lvl4pPr>
                      <a:lvl5pPr>
                        <a:spcBef>
                          <a:spcPct val="25000"/>
                        </a:spcBef>
                        <a:defRPr sz="1000">
                          <a:solidFill>
                            <a:schemeClr val="tx1"/>
                          </a:solidFill>
                          <a:latin typeface="Verdana" charset="0"/>
                        </a:defRPr>
                      </a:lvl5pPr>
                      <a:lvl6pPr fontAlgn="base">
                        <a:spcBef>
                          <a:spcPct val="25000"/>
                        </a:spcBef>
                        <a:spcAft>
                          <a:spcPct val="0"/>
                        </a:spcAft>
                        <a:defRPr sz="1000">
                          <a:solidFill>
                            <a:schemeClr val="tx1"/>
                          </a:solidFill>
                          <a:latin typeface="Verdana" charset="0"/>
                        </a:defRPr>
                      </a:lvl6pPr>
                      <a:lvl7pPr fontAlgn="base">
                        <a:spcBef>
                          <a:spcPct val="25000"/>
                        </a:spcBef>
                        <a:spcAft>
                          <a:spcPct val="0"/>
                        </a:spcAft>
                        <a:defRPr sz="1000">
                          <a:solidFill>
                            <a:schemeClr val="tx1"/>
                          </a:solidFill>
                          <a:latin typeface="Verdana" charset="0"/>
                        </a:defRPr>
                      </a:lvl7pPr>
                      <a:lvl8pPr fontAlgn="base">
                        <a:spcBef>
                          <a:spcPct val="25000"/>
                        </a:spcBef>
                        <a:spcAft>
                          <a:spcPct val="0"/>
                        </a:spcAft>
                        <a:defRPr sz="1000">
                          <a:solidFill>
                            <a:schemeClr val="tx1"/>
                          </a:solidFill>
                          <a:latin typeface="Verdana" charset="0"/>
                        </a:defRPr>
                      </a:lvl8pPr>
                      <a:lvl9pPr fontAlgn="base">
                        <a:spcBef>
                          <a:spcPct val="25000"/>
                        </a:spcBef>
                        <a:spcAft>
                          <a:spcPct val="0"/>
                        </a:spcAft>
                        <a:defRPr sz="1000">
                          <a:solidFill>
                            <a:schemeClr val="tx1"/>
                          </a:solidFill>
                          <a:latin typeface="Verdan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chemeClr val="tx2"/>
                          </a:solidFill>
                          <a:effectLst/>
                          <a:latin typeface="Verdana" charset="0"/>
                          <a:ea typeface="Times New Roman" charset="0"/>
                          <a:cs typeface="Arial" charset="0"/>
                        </a:rPr>
                        <a:t>–45 °C</a:t>
                      </a:r>
                    </a:p>
                  </a:txBody>
                  <a:tcPr marL="7200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3891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B0DF8-31DD-4574-98DA-6D7F9B04190B}">
  <ds:schemaRefs>
    <ds:schemaRef ds:uri="bbb3f655-f267-4a84-b742-532fbc77d0ab"/>
    <ds:schemaRef ds:uri="f5f3c0c8-cb47-4a26-91a1-a44bb45392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CB2B41-5664-4C59-9600-B8E994170EF9}">
  <ds:schemaRefs>
    <ds:schemaRef ds:uri="bbb3f655-f267-4a84-b742-532fbc77d0ab"/>
    <ds:schemaRef ds:uri="f5f3c0c8-cb47-4a26-91a1-a44bb453924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CA98C29-184F-4581-BF23-E8C72B452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Unterweisungsmaster</Template>
  <TotalTime>0</TotalTime>
  <Words>1142</Words>
  <Application>Microsoft Office PowerPoint</Application>
  <PresentationFormat>Breitbild</PresentationFormat>
  <Paragraphs>211</Paragraphs>
  <Slides>20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Symbol</vt:lpstr>
      <vt:lpstr>Verdana</vt:lpstr>
      <vt:lpstr>Wingdings</vt:lpstr>
      <vt:lpstr>1_TeachToProtect Unterweisung</vt:lpstr>
      <vt:lpstr>Arbeiten in Kälte</vt:lpstr>
      <vt:lpstr>Definition von Kältearbeiten</vt:lpstr>
      <vt:lpstr>Kältebereiche</vt:lpstr>
      <vt:lpstr>Kältewirkungen auf den menschlichen Körper</vt:lpstr>
      <vt:lpstr>Leichte Unterkühlung</vt:lpstr>
      <vt:lpstr>Schwere Unterkühlung: Körperreaktion</vt:lpstr>
      <vt:lpstr>Erfrierungen</vt:lpstr>
      <vt:lpstr>Längerfristige Wirkungen durch Kälteeinwirkung</vt:lpstr>
      <vt:lpstr>Mindestlufttemperaturen in Arbeitsräumen</vt:lpstr>
      <vt:lpstr>Kälteexpositions- und Aufwärmzeiten</vt:lpstr>
      <vt:lpstr>Arbeitsschutzmaßnahmen bei häufig wechselnden Klimabelastungen </vt:lpstr>
      <vt:lpstr>Arbeitsmedizinische Vorsorge</vt:lpstr>
      <vt:lpstr>Kälteschutzbekleidung</vt:lpstr>
      <vt:lpstr>10 Tipps bei Arbeiten in Kälte</vt:lpstr>
      <vt:lpstr>10 Tipps bei Arbeiten in Kälte</vt:lpstr>
      <vt:lpstr>Erste Hilfe bei leichten Unterkühlungen </vt:lpstr>
      <vt:lpstr>Erste Hilfe bei schweren Unterkühlungen </vt:lpstr>
      <vt:lpstr>Erste Hilfe bei Erfrierungen</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Christel Morische</dc:creator>
  <cp:lastModifiedBy>Johanna Tschirpke</cp:lastModifiedBy>
  <cp:revision>3</cp:revision>
  <dcterms:created xsi:type="dcterms:W3CDTF">2023-04-19T07:32:18Z</dcterms:created>
  <dcterms:modified xsi:type="dcterms:W3CDTF">2025-02-11T07:50:34Z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