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88" r:id="rId4"/>
    <p:sldMasterId id="2147483876" r:id="rId5"/>
  </p:sldMasterIdLst>
  <p:notesMasterIdLst>
    <p:notesMasterId r:id="rId22"/>
  </p:notesMasterIdLst>
  <p:handoutMasterIdLst>
    <p:handoutMasterId r:id="rId23"/>
  </p:handoutMasterIdLst>
  <p:sldIdLst>
    <p:sldId id="256" r:id="rId6"/>
    <p:sldId id="261" r:id="rId7"/>
    <p:sldId id="281" r:id="rId8"/>
    <p:sldId id="275" r:id="rId9"/>
    <p:sldId id="264" r:id="rId10"/>
    <p:sldId id="265" r:id="rId11"/>
    <p:sldId id="266" r:id="rId12"/>
    <p:sldId id="280" r:id="rId13"/>
    <p:sldId id="268" r:id="rId14"/>
    <p:sldId id="282" r:id="rId15"/>
    <p:sldId id="270" r:id="rId16"/>
    <p:sldId id="283" r:id="rId17"/>
    <p:sldId id="284" r:id="rId18"/>
    <p:sldId id="285" r:id="rId19"/>
    <p:sldId id="260" r:id="rId20"/>
    <p:sldId id="259" r:id="rId21"/>
  </p:sldIdLst>
  <p:sldSz cx="12192000" cy="6858000"/>
  <p:notesSz cx="6794500" cy="9931400"/>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CA4D3-8606-43A7-B0D2-655F0770D205}" v="2" dt="2025-02-10T07:38:06.09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418"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565CA4D3-8606-43A7-B0D2-655F0770D205}"/>
    <pc:docChg chg="custSel modSld addMainMaster delMainMaster modMainMaster">
      <pc:chgData name="Johanna Tschirpke" userId="301241ab745d8141" providerId="LiveId" clId="{565CA4D3-8606-43A7-B0D2-655F0770D205}" dt="2025-02-10T07:41:51.448" v="55" actId="700"/>
      <pc:docMkLst>
        <pc:docMk/>
      </pc:docMkLst>
      <pc:sldChg chg="addSp delSp modSp mod modClrScheme chgLayout">
        <pc:chgData name="Johanna Tschirpke" userId="301241ab745d8141" providerId="LiveId" clId="{565CA4D3-8606-43A7-B0D2-655F0770D205}" dt="2025-02-10T07:38:08.328" v="4" actId="962"/>
        <pc:sldMkLst>
          <pc:docMk/>
          <pc:sldMk cId="3336388269" sldId="256"/>
        </pc:sldMkLst>
        <pc:spChg chg="mod ord">
          <ac:chgData name="Johanna Tschirpke" userId="301241ab745d8141" providerId="LiveId" clId="{565CA4D3-8606-43A7-B0D2-655F0770D205}" dt="2025-02-10T07:36:58.519" v="1" actId="700"/>
          <ac:spMkLst>
            <pc:docMk/>
            <pc:sldMk cId="3336388269" sldId="256"/>
            <ac:spMk id="2" creationId="{89ADA0E5-B71A-EFF3-6626-9DC27E0686D0}"/>
          </ac:spMkLst>
        </pc:spChg>
        <pc:spChg chg="del mod ord">
          <ac:chgData name="Johanna Tschirpke" userId="301241ab745d8141" providerId="LiveId" clId="{565CA4D3-8606-43A7-B0D2-655F0770D205}" dt="2025-02-10T07:36:58.519" v="1" actId="700"/>
          <ac:spMkLst>
            <pc:docMk/>
            <pc:sldMk cId="3336388269" sldId="256"/>
            <ac:spMk id="3" creationId="{1F093D80-52B9-D4B5-5A6F-6B3E9B37C88B}"/>
          </ac:spMkLst>
        </pc:spChg>
        <pc:spChg chg="add del mod ord">
          <ac:chgData name="Johanna Tschirpke" userId="301241ab745d8141" providerId="LiveId" clId="{565CA4D3-8606-43A7-B0D2-655F0770D205}" dt="2025-02-10T07:38:06.097" v="2" actId="931"/>
          <ac:spMkLst>
            <pc:docMk/>
            <pc:sldMk cId="3336388269" sldId="256"/>
            <ac:spMk id="4" creationId="{63133C61-57DF-054C-EF05-5759C2698490}"/>
          </ac:spMkLst>
        </pc:spChg>
        <pc:spChg chg="add mod ord">
          <ac:chgData name="Johanna Tschirpke" userId="301241ab745d8141" providerId="LiveId" clId="{565CA4D3-8606-43A7-B0D2-655F0770D205}" dt="2025-02-10T07:36:58.519" v="1" actId="700"/>
          <ac:spMkLst>
            <pc:docMk/>
            <pc:sldMk cId="3336388269" sldId="256"/>
            <ac:spMk id="5" creationId="{79023BEC-3D8B-7D1C-7435-A1F67610A194}"/>
          </ac:spMkLst>
        </pc:spChg>
        <pc:picChg chg="add mod">
          <ac:chgData name="Johanna Tschirpke" userId="301241ab745d8141" providerId="LiveId" clId="{565CA4D3-8606-43A7-B0D2-655F0770D205}" dt="2025-02-10T07:38:08.328" v="4" actId="962"/>
          <ac:picMkLst>
            <pc:docMk/>
            <pc:sldMk cId="3336388269" sldId="256"/>
            <ac:picMk id="7" creationId="{72264760-8AAC-6491-3C16-0D667E96D92F}"/>
          </ac:picMkLst>
        </pc:picChg>
      </pc:sldChg>
      <pc:sldChg chg="modSp mod modClrScheme chgLayout">
        <pc:chgData name="Johanna Tschirpke" userId="301241ab745d8141" providerId="LiveId" clId="{565CA4D3-8606-43A7-B0D2-655F0770D205}" dt="2025-02-10T07:41:51.448" v="55" actId="700"/>
        <pc:sldMkLst>
          <pc:docMk/>
          <pc:sldMk cId="1871986487" sldId="259"/>
        </pc:sldMkLst>
        <pc:spChg chg="mod ord">
          <ac:chgData name="Johanna Tschirpke" userId="301241ab745d8141" providerId="LiveId" clId="{565CA4D3-8606-43A7-B0D2-655F0770D205}" dt="2025-02-10T07:41:51.448" v="55" actId="700"/>
          <ac:spMkLst>
            <pc:docMk/>
            <pc:sldMk cId="1871986487" sldId="259"/>
            <ac:spMk id="2" creationId="{4655BD53-A3A5-A248-AC71-D064E801D39F}"/>
          </ac:spMkLst>
        </pc:spChg>
        <pc:spChg chg="mod ord">
          <ac:chgData name="Johanna Tschirpke" userId="301241ab745d8141" providerId="LiveId" clId="{565CA4D3-8606-43A7-B0D2-655F0770D205}" dt="2025-02-10T07:41:51.448" v="55" actId="700"/>
          <ac:spMkLst>
            <pc:docMk/>
            <pc:sldMk cId="1871986487" sldId="259"/>
            <ac:spMk id="3" creationId="{FA456910-3457-65AE-2ADB-F3B74EE7B67B}"/>
          </ac:spMkLst>
        </pc:spChg>
      </pc:sldChg>
      <pc:sldChg chg="addSp delSp modSp mod modClrScheme chgLayout">
        <pc:chgData name="Johanna Tschirpke" userId="301241ab745d8141" providerId="LiveId" clId="{565CA4D3-8606-43A7-B0D2-655F0770D205}" dt="2025-02-10T07:41:38.750" v="53" actId="700"/>
        <pc:sldMkLst>
          <pc:docMk/>
          <pc:sldMk cId="1097356030" sldId="260"/>
        </pc:sldMkLst>
        <pc:spChg chg="add mod ord">
          <ac:chgData name="Johanna Tschirpke" userId="301241ab745d8141" providerId="LiveId" clId="{565CA4D3-8606-43A7-B0D2-655F0770D205}" dt="2025-02-10T07:41:38.750" v="53" actId="700"/>
          <ac:spMkLst>
            <pc:docMk/>
            <pc:sldMk cId="1097356030" sldId="260"/>
            <ac:spMk id="2" creationId="{89DA148D-7DA6-A6D1-53E9-EB1BF02EE739}"/>
          </ac:spMkLst>
        </pc:spChg>
        <pc:spChg chg="add mod ord">
          <ac:chgData name="Johanna Tschirpke" userId="301241ab745d8141" providerId="LiveId" clId="{565CA4D3-8606-43A7-B0D2-655F0770D205}" dt="2025-02-10T07:41:38.750" v="53" actId="700"/>
          <ac:spMkLst>
            <pc:docMk/>
            <pc:sldMk cId="1097356030" sldId="260"/>
            <ac:spMk id="3" creationId="{C4564905-8422-F75F-42D3-B9A539EABAE2}"/>
          </ac:spMkLst>
        </pc:spChg>
        <pc:spChg chg="mod ord">
          <ac:chgData name="Johanna Tschirpke" userId="301241ab745d8141" providerId="LiveId" clId="{565CA4D3-8606-43A7-B0D2-655F0770D205}" dt="2025-02-10T07:41:38.750" v="53" actId="700"/>
          <ac:spMkLst>
            <pc:docMk/>
            <pc:sldMk cId="1097356030" sldId="260"/>
            <ac:spMk id="4" creationId="{810758E5-ECBB-B458-04E3-014D84A95129}"/>
          </ac:spMkLst>
        </pc:spChg>
        <pc:spChg chg="mod ord">
          <ac:chgData name="Johanna Tschirpke" userId="301241ab745d8141" providerId="LiveId" clId="{565CA4D3-8606-43A7-B0D2-655F0770D205}" dt="2025-02-10T07:41:38.750" v="53" actId="700"/>
          <ac:spMkLst>
            <pc:docMk/>
            <pc:sldMk cId="1097356030" sldId="260"/>
            <ac:spMk id="5" creationId="{D9FAD564-D287-E60E-7600-642C685522A8}"/>
          </ac:spMkLst>
        </pc:spChg>
        <pc:spChg chg="add mod ord">
          <ac:chgData name="Johanna Tschirpke" userId="301241ab745d8141" providerId="LiveId" clId="{565CA4D3-8606-43A7-B0D2-655F0770D205}" dt="2025-02-10T07:41:38.750" v="53" actId="700"/>
          <ac:spMkLst>
            <pc:docMk/>
            <pc:sldMk cId="1097356030" sldId="260"/>
            <ac:spMk id="6" creationId="{2E2F0E39-07A0-315C-3BE3-6DD50BB62CE8}"/>
          </ac:spMkLst>
        </pc:spChg>
        <pc:spChg chg="mod ord">
          <ac:chgData name="Johanna Tschirpke" userId="301241ab745d8141" providerId="LiveId" clId="{565CA4D3-8606-43A7-B0D2-655F0770D205}" dt="2025-02-10T07:41:38.750" v="53" actId="700"/>
          <ac:spMkLst>
            <pc:docMk/>
            <pc:sldMk cId="1097356030" sldId="260"/>
            <ac:spMk id="7" creationId="{F8148914-6939-9243-C5C4-A887EB51DC56}"/>
          </ac:spMkLst>
        </pc:spChg>
        <pc:spChg chg="del mod ord">
          <ac:chgData name="Johanna Tschirpke" userId="301241ab745d8141" providerId="LiveId" clId="{565CA4D3-8606-43A7-B0D2-655F0770D205}" dt="2025-02-10T07:41:38.750" v="53" actId="700"/>
          <ac:spMkLst>
            <pc:docMk/>
            <pc:sldMk cId="1097356030" sldId="260"/>
            <ac:spMk id="8" creationId="{907C863B-9829-9CD1-3365-20A9BE0998C3}"/>
          </ac:spMkLst>
        </pc:spChg>
        <pc:spChg chg="del mod ord">
          <ac:chgData name="Johanna Tschirpke" userId="301241ab745d8141" providerId="LiveId" clId="{565CA4D3-8606-43A7-B0D2-655F0770D205}" dt="2025-02-10T07:41:38.750" v="53" actId="700"/>
          <ac:spMkLst>
            <pc:docMk/>
            <pc:sldMk cId="1097356030" sldId="260"/>
            <ac:spMk id="9" creationId="{44260E7C-B49B-1422-6577-8A53F8CDEBC4}"/>
          </ac:spMkLst>
        </pc:spChg>
        <pc:spChg chg="del mod ord">
          <ac:chgData name="Johanna Tschirpke" userId="301241ab745d8141" providerId="LiveId" clId="{565CA4D3-8606-43A7-B0D2-655F0770D205}" dt="2025-02-10T07:41:38.750" v="53" actId="700"/>
          <ac:spMkLst>
            <pc:docMk/>
            <pc:sldMk cId="1097356030" sldId="260"/>
            <ac:spMk id="10" creationId="{60E19EA4-E474-52FD-F52E-64C6A755EDAD}"/>
          </ac:spMkLst>
        </pc:spChg>
        <pc:spChg chg="del mod ord">
          <ac:chgData name="Johanna Tschirpke" userId="301241ab745d8141" providerId="LiveId" clId="{565CA4D3-8606-43A7-B0D2-655F0770D205}" dt="2025-02-10T07:41:38.750" v="53" actId="700"/>
          <ac:spMkLst>
            <pc:docMk/>
            <pc:sldMk cId="1097356030" sldId="260"/>
            <ac:spMk id="11" creationId="{925CB4FA-9038-7496-3982-8F3DF9D9D524}"/>
          </ac:spMkLst>
        </pc:spChg>
        <pc:spChg chg="del mod ord">
          <ac:chgData name="Johanna Tschirpke" userId="301241ab745d8141" providerId="LiveId" clId="{565CA4D3-8606-43A7-B0D2-655F0770D205}" dt="2025-02-10T07:41:38.750" v="53" actId="700"/>
          <ac:spMkLst>
            <pc:docMk/>
            <pc:sldMk cId="1097356030" sldId="260"/>
            <ac:spMk id="12" creationId="{92994CA6-0D6C-A96D-7DD0-3520E1E67D7A}"/>
          </ac:spMkLst>
        </pc:spChg>
        <pc:spChg chg="add mod ord">
          <ac:chgData name="Johanna Tschirpke" userId="301241ab745d8141" providerId="LiveId" clId="{565CA4D3-8606-43A7-B0D2-655F0770D205}" dt="2025-02-10T07:41:38.750" v="53" actId="700"/>
          <ac:spMkLst>
            <pc:docMk/>
            <pc:sldMk cId="1097356030" sldId="260"/>
            <ac:spMk id="13" creationId="{9621DF30-A88B-4E1C-3B5F-432DC4D5ECBA}"/>
          </ac:spMkLst>
        </pc:spChg>
        <pc:spChg chg="add mod ord">
          <ac:chgData name="Johanna Tschirpke" userId="301241ab745d8141" providerId="LiveId" clId="{565CA4D3-8606-43A7-B0D2-655F0770D205}" dt="2025-02-10T07:41:38.750" v="53" actId="700"/>
          <ac:spMkLst>
            <pc:docMk/>
            <pc:sldMk cId="1097356030" sldId="260"/>
            <ac:spMk id="14" creationId="{E57F2E52-150B-CBDA-402B-FF891D9F648A}"/>
          </ac:spMkLst>
        </pc:spChg>
      </pc:sldChg>
      <pc:sldChg chg="addSp delSp modSp mod modClrScheme chgLayout">
        <pc:chgData name="Johanna Tschirpke" userId="301241ab745d8141" providerId="LiveId" clId="{565CA4D3-8606-43A7-B0D2-655F0770D205}" dt="2025-02-10T07:38:34.515" v="7" actId="478"/>
        <pc:sldMkLst>
          <pc:docMk/>
          <pc:sldMk cId="614730878" sldId="261"/>
        </pc:sldMkLst>
        <pc:spChg chg="mod ord">
          <ac:chgData name="Johanna Tschirpke" userId="301241ab745d8141" providerId="LiveId" clId="{565CA4D3-8606-43A7-B0D2-655F0770D205}" dt="2025-02-10T07:38:24.701" v="5" actId="700"/>
          <ac:spMkLst>
            <pc:docMk/>
            <pc:sldMk cId="614730878" sldId="261"/>
            <ac:spMk id="2" creationId="{40E32076-209A-0BBF-9578-476CAC540026}"/>
          </ac:spMkLst>
        </pc:spChg>
        <pc:spChg chg="add del mod ord">
          <ac:chgData name="Johanna Tschirpke" userId="301241ab745d8141" providerId="LiveId" clId="{565CA4D3-8606-43A7-B0D2-655F0770D205}" dt="2025-02-10T07:38:34.515" v="7" actId="478"/>
          <ac:spMkLst>
            <pc:docMk/>
            <pc:sldMk cId="614730878" sldId="261"/>
            <ac:spMk id="3" creationId="{F8E951C9-007B-D772-6E13-95FA74D80422}"/>
          </ac:spMkLst>
        </pc:spChg>
        <pc:spChg chg="mod ord">
          <ac:chgData name="Johanna Tschirpke" userId="301241ab745d8141" providerId="LiveId" clId="{565CA4D3-8606-43A7-B0D2-655F0770D205}" dt="2025-02-10T07:38:24.701" v="5" actId="700"/>
          <ac:spMkLst>
            <pc:docMk/>
            <pc:sldMk cId="614730878" sldId="261"/>
            <ac:spMk id="4" creationId="{309C38D9-D1F1-9C70-8D49-7BDF8F434BB0}"/>
          </ac:spMkLst>
        </pc:spChg>
        <pc:spChg chg="mod ord">
          <ac:chgData name="Johanna Tschirpke" userId="301241ab745d8141" providerId="LiveId" clId="{565CA4D3-8606-43A7-B0D2-655F0770D205}" dt="2025-02-10T07:38:24.701" v="5" actId="700"/>
          <ac:spMkLst>
            <pc:docMk/>
            <pc:sldMk cId="614730878" sldId="261"/>
            <ac:spMk id="5" creationId="{7FF848F2-EDC1-AD6F-1065-461936139C3A}"/>
          </ac:spMkLst>
        </pc:spChg>
        <pc:spChg chg="mod ord">
          <ac:chgData name="Johanna Tschirpke" userId="301241ab745d8141" providerId="LiveId" clId="{565CA4D3-8606-43A7-B0D2-655F0770D205}" dt="2025-02-10T07:38:24.701" v="5" actId="700"/>
          <ac:spMkLst>
            <pc:docMk/>
            <pc:sldMk cId="614730878" sldId="261"/>
            <ac:spMk id="6" creationId="{CF4902E7-45A3-8720-E120-9CB775AE18FF}"/>
          </ac:spMkLst>
        </pc:spChg>
        <pc:spChg chg="mod ord">
          <ac:chgData name="Johanna Tschirpke" userId="301241ab745d8141" providerId="LiveId" clId="{565CA4D3-8606-43A7-B0D2-655F0770D205}" dt="2025-02-10T07:38:24.701" v="5" actId="700"/>
          <ac:spMkLst>
            <pc:docMk/>
            <pc:sldMk cId="614730878" sldId="261"/>
            <ac:spMk id="7" creationId="{18D04ED1-B0C9-8187-2D77-6E01536CAB2B}"/>
          </ac:spMkLst>
        </pc:spChg>
        <pc:picChg chg="mod">
          <ac:chgData name="Johanna Tschirpke" userId="301241ab745d8141" providerId="LiveId" clId="{565CA4D3-8606-43A7-B0D2-655F0770D205}" dt="2025-02-10T07:38:28.793" v="6" actId="14100"/>
          <ac:picMkLst>
            <pc:docMk/>
            <pc:sldMk cId="614730878" sldId="261"/>
            <ac:picMk id="8" creationId="{51BCB554-E801-2CF8-0F9B-D4575FEF3F10}"/>
          </ac:picMkLst>
        </pc:picChg>
      </pc:sldChg>
      <pc:sldChg chg="addSp delSp modSp mod modClrScheme chgLayout">
        <pc:chgData name="Johanna Tschirpke" userId="301241ab745d8141" providerId="LiveId" clId="{565CA4D3-8606-43A7-B0D2-655F0770D205}" dt="2025-02-10T07:39:15.633" v="13" actId="1076"/>
        <pc:sldMkLst>
          <pc:docMk/>
          <pc:sldMk cId="1759361018" sldId="264"/>
        </pc:sldMkLst>
        <pc:spChg chg="mod ord">
          <ac:chgData name="Johanna Tschirpke" userId="301241ab745d8141" providerId="LiveId" clId="{565CA4D3-8606-43A7-B0D2-655F0770D205}" dt="2025-02-10T07:39:06.872" v="12" actId="700"/>
          <ac:spMkLst>
            <pc:docMk/>
            <pc:sldMk cId="1759361018" sldId="264"/>
            <ac:spMk id="2" creationId="{9A06E3AA-D595-0EE7-DD40-050100097801}"/>
          </ac:spMkLst>
        </pc:spChg>
        <pc:spChg chg="mod ord">
          <ac:chgData name="Johanna Tschirpke" userId="301241ab745d8141" providerId="LiveId" clId="{565CA4D3-8606-43A7-B0D2-655F0770D205}" dt="2025-02-10T07:39:06.872" v="12" actId="700"/>
          <ac:spMkLst>
            <pc:docMk/>
            <pc:sldMk cId="1759361018" sldId="264"/>
            <ac:spMk id="4" creationId="{2FB1DA71-384B-F2FB-AEC4-DF67E19FBA80}"/>
          </ac:spMkLst>
        </pc:spChg>
        <pc:spChg chg="mod ord">
          <ac:chgData name="Johanna Tschirpke" userId="301241ab745d8141" providerId="LiveId" clId="{565CA4D3-8606-43A7-B0D2-655F0770D205}" dt="2025-02-10T07:39:06.872" v="12" actId="700"/>
          <ac:spMkLst>
            <pc:docMk/>
            <pc:sldMk cId="1759361018" sldId="264"/>
            <ac:spMk id="5" creationId="{C832771C-D4E3-F908-6CC2-DEB8F725E058}"/>
          </ac:spMkLst>
        </pc:spChg>
        <pc:spChg chg="mod ord">
          <ac:chgData name="Johanna Tschirpke" userId="301241ab745d8141" providerId="LiveId" clId="{565CA4D3-8606-43A7-B0D2-655F0770D205}" dt="2025-02-10T07:39:06.872" v="12" actId="700"/>
          <ac:spMkLst>
            <pc:docMk/>
            <pc:sldMk cId="1759361018" sldId="264"/>
            <ac:spMk id="6" creationId="{4F9D9E30-7E97-4BE7-9AC6-0F65AA775585}"/>
          </ac:spMkLst>
        </pc:spChg>
        <pc:spChg chg="del mod ord">
          <ac:chgData name="Johanna Tschirpke" userId="301241ab745d8141" providerId="LiveId" clId="{565CA4D3-8606-43A7-B0D2-655F0770D205}" dt="2025-02-10T07:39:06.872" v="12" actId="700"/>
          <ac:spMkLst>
            <pc:docMk/>
            <pc:sldMk cId="1759361018" sldId="264"/>
            <ac:spMk id="7" creationId="{4C265470-5523-7171-10DD-C3A329A19B43}"/>
          </ac:spMkLst>
        </pc:spChg>
        <pc:spChg chg="add mod ord">
          <ac:chgData name="Johanna Tschirpke" userId="301241ab745d8141" providerId="LiveId" clId="{565CA4D3-8606-43A7-B0D2-655F0770D205}" dt="2025-02-10T07:39:06.872" v="12" actId="700"/>
          <ac:spMkLst>
            <pc:docMk/>
            <pc:sldMk cId="1759361018" sldId="264"/>
            <ac:spMk id="8" creationId="{AB5CDB85-7095-DD45-6814-30FE7955DA90}"/>
          </ac:spMkLst>
        </pc:spChg>
        <pc:picChg chg="mod">
          <ac:chgData name="Johanna Tschirpke" userId="301241ab745d8141" providerId="LiveId" clId="{565CA4D3-8606-43A7-B0D2-655F0770D205}" dt="2025-02-10T07:39:15.633" v="13" actId="1076"/>
          <ac:picMkLst>
            <pc:docMk/>
            <pc:sldMk cId="1759361018" sldId="264"/>
            <ac:picMk id="3" creationId="{D46F01DA-016B-444C-962D-AC3D496A7792}"/>
          </ac:picMkLst>
        </pc:picChg>
      </pc:sldChg>
      <pc:sldChg chg="addSp delSp modSp mod modClrScheme chgLayout">
        <pc:chgData name="Johanna Tschirpke" userId="301241ab745d8141" providerId="LiveId" clId="{565CA4D3-8606-43A7-B0D2-655F0770D205}" dt="2025-02-10T07:40:17.807" v="40"/>
        <pc:sldMkLst>
          <pc:docMk/>
          <pc:sldMk cId="3902429509" sldId="265"/>
        </pc:sldMkLst>
        <pc:spChg chg="mod ord">
          <ac:chgData name="Johanna Tschirpke" userId="301241ab745d8141" providerId="LiveId" clId="{565CA4D3-8606-43A7-B0D2-655F0770D205}" dt="2025-02-10T07:40:15.318" v="38" actId="404"/>
          <ac:spMkLst>
            <pc:docMk/>
            <pc:sldMk cId="3902429509" sldId="265"/>
            <ac:spMk id="2" creationId="{51FD8822-F926-2624-AA10-9BFFA232D261}"/>
          </ac:spMkLst>
        </pc:spChg>
        <pc:spChg chg="add del mod ord">
          <ac:chgData name="Johanna Tschirpke" userId="301241ab745d8141" providerId="LiveId" clId="{565CA4D3-8606-43A7-B0D2-655F0770D205}" dt="2025-02-10T07:39:34.872" v="16" actId="700"/>
          <ac:spMkLst>
            <pc:docMk/>
            <pc:sldMk cId="3902429509" sldId="265"/>
            <ac:spMk id="3" creationId="{BC6CA15B-557D-154D-A6F2-8D76DDD9A1CC}"/>
          </ac:spMkLst>
        </pc:spChg>
        <pc:spChg chg="mod ord">
          <ac:chgData name="Johanna Tschirpke" userId="301241ab745d8141" providerId="LiveId" clId="{565CA4D3-8606-43A7-B0D2-655F0770D205}" dt="2025-02-10T07:39:34.872" v="16" actId="700"/>
          <ac:spMkLst>
            <pc:docMk/>
            <pc:sldMk cId="3902429509" sldId="265"/>
            <ac:spMk id="4" creationId="{B657CE93-F248-9692-8984-3815C9EE8D10}"/>
          </ac:spMkLst>
        </pc:spChg>
        <pc:spChg chg="mod ord">
          <ac:chgData name="Johanna Tschirpke" userId="301241ab745d8141" providerId="LiveId" clId="{565CA4D3-8606-43A7-B0D2-655F0770D205}" dt="2025-02-10T07:39:34.872" v="16" actId="700"/>
          <ac:spMkLst>
            <pc:docMk/>
            <pc:sldMk cId="3902429509" sldId="265"/>
            <ac:spMk id="5" creationId="{3CF9E529-AE16-CB63-23A5-2AA50EB32B32}"/>
          </ac:spMkLst>
        </pc:spChg>
        <pc:spChg chg="mod ord">
          <ac:chgData name="Johanna Tschirpke" userId="301241ab745d8141" providerId="LiveId" clId="{565CA4D3-8606-43A7-B0D2-655F0770D205}" dt="2025-02-10T07:39:34.872" v="16" actId="700"/>
          <ac:spMkLst>
            <pc:docMk/>
            <pc:sldMk cId="3902429509" sldId="265"/>
            <ac:spMk id="6" creationId="{1FFE9444-DDE6-4AC7-6B3B-90ECA78898FF}"/>
          </ac:spMkLst>
        </pc:spChg>
        <pc:spChg chg="del mod ord">
          <ac:chgData name="Johanna Tschirpke" userId="301241ab745d8141" providerId="LiveId" clId="{565CA4D3-8606-43A7-B0D2-655F0770D205}" dt="2025-02-10T07:39:23.189" v="14" actId="700"/>
          <ac:spMkLst>
            <pc:docMk/>
            <pc:sldMk cId="3902429509" sldId="265"/>
            <ac:spMk id="7" creationId="{9CFF391A-1346-C325-1079-9BC8E100D039}"/>
          </ac:spMkLst>
        </pc:spChg>
        <pc:spChg chg="add mod ord">
          <ac:chgData name="Johanna Tschirpke" userId="301241ab745d8141" providerId="LiveId" clId="{565CA4D3-8606-43A7-B0D2-655F0770D205}" dt="2025-02-10T07:39:34.872" v="16" actId="700"/>
          <ac:spMkLst>
            <pc:docMk/>
            <pc:sldMk cId="3902429509" sldId="265"/>
            <ac:spMk id="9" creationId="{014D03E8-8FEE-DE5C-EB77-F7CACE77D3EC}"/>
          </ac:spMkLst>
        </pc:spChg>
        <pc:spChg chg="del mod">
          <ac:chgData name="Johanna Tschirpke" userId="301241ab745d8141" providerId="LiveId" clId="{565CA4D3-8606-43A7-B0D2-655F0770D205}" dt="2025-02-10T07:40:17.807" v="40"/>
          <ac:spMkLst>
            <pc:docMk/>
            <pc:sldMk cId="3902429509" sldId="265"/>
            <ac:spMk id="10" creationId="{430F6624-E58B-F1BB-BE13-16793036DD38}"/>
          </ac:spMkLst>
        </pc:spChg>
        <pc:spChg chg="add del mod ord">
          <ac:chgData name="Johanna Tschirpke" userId="301241ab745d8141" providerId="LiveId" clId="{565CA4D3-8606-43A7-B0D2-655F0770D205}" dt="2025-02-10T07:39:44.944" v="19" actId="478"/>
          <ac:spMkLst>
            <pc:docMk/>
            <pc:sldMk cId="3902429509" sldId="265"/>
            <ac:spMk id="11" creationId="{98AACCD0-F197-740A-7240-FE123B53375F}"/>
          </ac:spMkLst>
        </pc:spChg>
        <pc:picChg chg="mod">
          <ac:chgData name="Johanna Tschirpke" userId="301241ab745d8141" providerId="LiveId" clId="{565CA4D3-8606-43A7-B0D2-655F0770D205}" dt="2025-02-10T07:40:08.199" v="34" actId="14100"/>
          <ac:picMkLst>
            <pc:docMk/>
            <pc:sldMk cId="3902429509" sldId="265"/>
            <ac:picMk id="8" creationId="{53DFEC63-B9C8-33C2-083A-F02EAD5D0FC8}"/>
          </ac:picMkLst>
        </pc:picChg>
      </pc:sldChg>
      <pc:sldChg chg="addSp delSp modSp mod modClrScheme chgLayout">
        <pc:chgData name="Johanna Tschirpke" userId="301241ab745d8141" providerId="LiveId" clId="{565CA4D3-8606-43A7-B0D2-655F0770D205}" dt="2025-02-10T07:40:27.905" v="42" actId="1076"/>
        <pc:sldMkLst>
          <pc:docMk/>
          <pc:sldMk cId="1667027923" sldId="266"/>
        </pc:sldMkLst>
        <pc:spChg chg="mod ord">
          <ac:chgData name="Johanna Tschirpke" userId="301241ab745d8141" providerId="LiveId" clId="{565CA4D3-8606-43A7-B0D2-655F0770D205}" dt="2025-02-10T07:40:24.366" v="41" actId="700"/>
          <ac:spMkLst>
            <pc:docMk/>
            <pc:sldMk cId="1667027923" sldId="266"/>
            <ac:spMk id="2" creationId="{8436EBCD-C4A0-5A76-5DE2-55462E53614F}"/>
          </ac:spMkLst>
        </pc:spChg>
        <pc:spChg chg="add mod ord">
          <ac:chgData name="Johanna Tschirpke" userId="301241ab745d8141" providerId="LiveId" clId="{565CA4D3-8606-43A7-B0D2-655F0770D205}" dt="2025-02-10T07:40:24.366" v="41" actId="700"/>
          <ac:spMkLst>
            <pc:docMk/>
            <pc:sldMk cId="1667027923" sldId="266"/>
            <ac:spMk id="3" creationId="{04989F81-30DD-696E-D530-544723BB281E}"/>
          </ac:spMkLst>
        </pc:spChg>
        <pc:spChg chg="mod ord">
          <ac:chgData name="Johanna Tschirpke" userId="301241ab745d8141" providerId="LiveId" clId="{565CA4D3-8606-43A7-B0D2-655F0770D205}" dt="2025-02-10T07:40:24.366" v="41" actId="700"/>
          <ac:spMkLst>
            <pc:docMk/>
            <pc:sldMk cId="1667027923" sldId="266"/>
            <ac:spMk id="4" creationId="{59AF012B-978B-A5F1-9E2F-6650DC57683B}"/>
          </ac:spMkLst>
        </pc:spChg>
        <pc:spChg chg="mod ord">
          <ac:chgData name="Johanna Tschirpke" userId="301241ab745d8141" providerId="LiveId" clId="{565CA4D3-8606-43A7-B0D2-655F0770D205}" dt="2025-02-10T07:40:24.366" v="41" actId="700"/>
          <ac:spMkLst>
            <pc:docMk/>
            <pc:sldMk cId="1667027923" sldId="266"/>
            <ac:spMk id="5" creationId="{91BCD142-A6C9-CE7E-0FB0-B1E32D1496EF}"/>
          </ac:spMkLst>
        </pc:spChg>
        <pc:spChg chg="mod ord">
          <ac:chgData name="Johanna Tschirpke" userId="301241ab745d8141" providerId="LiveId" clId="{565CA4D3-8606-43A7-B0D2-655F0770D205}" dt="2025-02-10T07:40:24.366" v="41" actId="700"/>
          <ac:spMkLst>
            <pc:docMk/>
            <pc:sldMk cId="1667027923" sldId="266"/>
            <ac:spMk id="6" creationId="{0C110EB8-61E8-33C1-75A0-3D10437616BA}"/>
          </ac:spMkLst>
        </pc:spChg>
        <pc:spChg chg="del mod ord">
          <ac:chgData name="Johanna Tschirpke" userId="301241ab745d8141" providerId="LiveId" clId="{565CA4D3-8606-43A7-B0D2-655F0770D205}" dt="2025-02-10T07:40:24.366" v="41" actId="700"/>
          <ac:spMkLst>
            <pc:docMk/>
            <pc:sldMk cId="1667027923" sldId="266"/>
            <ac:spMk id="7" creationId="{C6BEFD3C-44B6-4B34-7E44-7B78E8627CF7}"/>
          </ac:spMkLst>
        </pc:spChg>
        <pc:picChg chg="mod">
          <ac:chgData name="Johanna Tschirpke" userId="301241ab745d8141" providerId="LiveId" clId="{565CA4D3-8606-43A7-B0D2-655F0770D205}" dt="2025-02-10T07:40:27.905" v="42" actId="1076"/>
          <ac:picMkLst>
            <pc:docMk/>
            <pc:sldMk cId="1667027923" sldId="266"/>
            <ac:picMk id="8" creationId="{5032943C-BD1F-65A7-7483-82B55AAA48C1}"/>
          </ac:picMkLst>
        </pc:picChg>
      </pc:sldChg>
      <pc:sldChg chg="addSp delSp modSp mod modClrScheme chgLayout">
        <pc:chgData name="Johanna Tschirpke" userId="301241ab745d8141" providerId="LiveId" clId="{565CA4D3-8606-43A7-B0D2-655F0770D205}" dt="2025-02-10T07:40:47.223" v="45" actId="1076"/>
        <pc:sldMkLst>
          <pc:docMk/>
          <pc:sldMk cId="3521120153" sldId="268"/>
        </pc:sldMkLst>
        <pc:spChg chg="mod ord">
          <ac:chgData name="Johanna Tschirpke" userId="301241ab745d8141" providerId="LiveId" clId="{565CA4D3-8606-43A7-B0D2-655F0770D205}" dt="2025-02-10T07:40:43.801" v="44" actId="700"/>
          <ac:spMkLst>
            <pc:docMk/>
            <pc:sldMk cId="3521120153" sldId="268"/>
            <ac:spMk id="2" creationId="{C9723BB5-B526-4EBA-8E18-707635DDB884}"/>
          </ac:spMkLst>
        </pc:spChg>
        <pc:spChg chg="add mod ord">
          <ac:chgData name="Johanna Tschirpke" userId="301241ab745d8141" providerId="LiveId" clId="{565CA4D3-8606-43A7-B0D2-655F0770D205}" dt="2025-02-10T07:40:43.801" v="44" actId="700"/>
          <ac:spMkLst>
            <pc:docMk/>
            <pc:sldMk cId="3521120153" sldId="268"/>
            <ac:spMk id="3" creationId="{C769772B-C4DB-5D20-1F0C-FF805955E340}"/>
          </ac:spMkLst>
        </pc:spChg>
        <pc:spChg chg="mod ord">
          <ac:chgData name="Johanna Tschirpke" userId="301241ab745d8141" providerId="LiveId" clId="{565CA4D3-8606-43A7-B0D2-655F0770D205}" dt="2025-02-10T07:40:43.801" v="44" actId="700"/>
          <ac:spMkLst>
            <pc:docMk/>
            <pc:sldMk cId="3521120153" sldId="268"/>
            <ac:spMk id="4" creationId="{B0C27AD8-61B0-0BA0-5A0F-5624588B9527}"/>
          </ac:spMkLst>
        </pc:spChg>
        <pc:spChg chg="mod ord">
          <ac:chgData name="Johanna Tschirpke" userId="301241ab745d8141" providerId="LiveId" clId="{565CA4D3-8606-43A7-B0D2-655F0770D205}" dt="2025-02-10T07:40:43.801" v="44" actId="700"/>
          <ac:spMkLst>
            <pc:docMk/>
            <pc:sldMk cId="3521120153" sldId="268"/>
            <ac:spMk id="5" creationId="{A8302654-95E1-9947-4B79-2FB93FACF0B0}"/>
          </ac:spMkLst>
        </pc:spChg>
        <pc:spChg chg="mod ord">
          <ac:chgData name="Johanna Tschirpke" userId="301241ab745d8141" providerId="LiveId" clId="{565CA4D3-8606-43A7-B0D2-655F0770D205}" dt="2025-02-10T07:40:43.801" v="44" actId="700"/>
          <ac:spMkLst>
            <pc:docMk/>
            <pc:sldMk cId="3521120153" sldId="268"/>
            <ac:spMk id="6" creationId="{E7DAA417-EAFF-1EE6-DF06-76F2AAF726E3}"/>
          </ac:spMkLst>
        </pc:spChg>
        <pc:spChg chg="del mod ord">
          <ac:chgData name="Johanna Tschirpke" userId="301241ab745d8141" providerId="LiveId" clId="{565CA4D3-8606-43A7-B0D2-655F0770D205}" dt="2025-02-10T07:40:43.801" v="44" actId="700"/>
          <ac:spMkLst>
            <pc:docMk/>
            <pc:sldMk cId="3521120153" sldId="268"/>
            <ac:spMk id="7" creationId="{EA8CB2B0-E64E-4BBC-B077-AFB8375D51AD}"/>
          </ac:spMkLst>
        </pc:spChg>
        <pc:picChg chg="mod">
          <ac:chgData name="Johanna Tschirpke" userId="301241ab745d8141" providerId="LiveId" clId="{565CA4D3-8606-43A7-B0D2-655F0770D205}" dt="2025-02-10T07:40:47.223" v="45" actId="1076"/>
          <ac:picMkLst>
            <pc:docMk/>
            <pc:sldMk cId="3521120153" sldId="268"/>
            <ac:picMk id="8" creationId="{96893FD7-7FEB-56AC-7615-F768981DC562}"/>
          </ac:picMkLst>
        </pc:picChg>
      </pc:sldChg>
      <pc:sldChg chg="addSp delSp modSp mod modClrScheme chgLayout">
        <pc:chgData name="Johanna Tschirpke" userId="301241ab745d8141" providerId="LiveId" clId="{565CA4D3-8606-43A7-B0D2-655F0770D205}" dt="2025-02-10T07:41:04.994" v="49" actId="1076"/>
        <pc:sldMkLst>
          <pc:docMk/>
          <pc:sldMk cId="2903698580" sldId="270"/>
        </pc:sldMkLst>
        <pc:spChg chg="mod ord">
          <ac:chgData name="Johanna Tschirpke" userId="301241ab745d8141" providerId="LiveId" clId="{565CA4D3-8606-43A7-B0D2-655F0770D205}" dt="2025-02-10T07:40:58.997" v="47" actId="700"/>
          <ac:spMkLst>
            <pc:docMk/>
            <pc:sldMk cId="2903698580" sldId="270"/>
            <ac:spMk id="2" creationId="{5A275283-80C5-4EF1-B0B1-A33DCF029593}"/>
          </ac:spMkLst>
        </pc:spChg>
        <pc:spChg chg="add mod ord">
          <ac:chgData name="Johanna Tschirpke" userId="301241ab745d8141" providerId="LiveId" clId="{565CA4D3-8606-43A7-B0D2-655F0770D205}" dt="2025-02-10T07:40:58.997" v="47" actId="700"/>
          <ac:spMkLst>
            <pc:docMk/>
            <pc:sldMk cId="2903698580" sldId="270"/>
            <ac:spMk id="3" creationId="{A9014A57-1461-BEB9-5893-52D492100439}"/>
          </ac:spMkLst>
        </pc:spChg>
        <pc:spChg chg="mod ord">
          <ac:chgData name="Johanna Tschirpke" userId="301241ab745d8141" providerId="LiveId" clId="{565CA4D3-8606-43A7-B0D2-655F0770D205}" dt="2025-02-10T07:40:58.997" v="47" actId="700"/>
          <ac:spMkLst>
            <pc:docMk/>
            <pc:sldMk cId="2903698580" sldId="270"/>
            <ac:spMk id="4" creationId="{4C8D3EA6-8E3A-0C0E-43BF-803F8B1AC975}"/>
          </ac:spMkLst>
        </pc:spChg>
        <pc:spChg chg="mod ord">
          <ac:chgData name="Johanna Tschirpke" userId="301241ab745d8141" providerId="LiveId" clId="{565CA4D3-8606-43A7-B0D2-655F0770D205}" dt="2025-02-10T07:40:58.997" v="47" actId="700"/>
          <ac:spMkLst>
            <pc:docMk/>
            <pc:sldMk cId="2903698580" sldId="270"/>
            <ac:spMk id="5" creationId="{A2E52C2A-056B-B545-81B9-DE66FBA40EA3}"/>
          </ac:spMkLst>
        </pc:spChg>
        <pc:spChg chg="mod ord">
          <ac:chgData name="Johanna Tschirpke" userId="301241ab745d8141" providerId="LiveId" clId="{565CA4D3-8606-43A7-B0D2-655F0770D205}" dt="2025-02-10T07:40:58.997" v="47" actId="700"/>
          <ac:spMkLst>
            <pc:docMk/>
            <pc:sldMk cId="2903698580" sldId="270"/>
            <ac:spMk id="6" creationId="{F8D4005D-A4D5-43D6-000A-A76744820C28}"/>
          </ac:spMkLst>
        </pc:spChg>
        <pc:spChg chg="del mod ord">
          <ac:chgData name="Johanna Tschirpke" userId="301241ab745d8141" providerId="LiveId" clId="{565CA4D3-8606-43A7-B0D2-655F0770D205}" dt="2025-02-10T07:40:58.997" v="47" actId="700"/>
          <ac:spMkLst>
            <pc:docMk/>
            <pc:sldMk cId="2903698580" sldId="270"/>
            <ac:spMk id="7" creationId="{71F87CD4-FD28-5156-ABB4-2F7315814D6C}"/>
          </ac:spMkLst>
        </pc:spChg>
        <pc:picChg chg="mod">
          <ac:chgData name="Johanna Tschirpke" userId="301241ab745d8141" providerId="LiveId" clId="{565CA4D3-8606-43A7-B0D2-655F0770D205}" dt="2025-02-10T07:41:04.994" v="49" actId="1076"/>
          <ac:picMkLst>
            <pc:docMk/>
            <pc:sldMk cId="2903698580" sldId="270"/>
            <ac:picMk id="8" creationId="{88DC813F-7F89-F16D-7F7C-220C2115F6E4}"/>
          </ac:picMkLst>
        </pc:picChg>
      </pc:sldChg>
      <pc:sldChg chg="addSp delSp modSp mod modClrScheme chgLayout">
        <pc:chgData name="Johanna Tschirpke" userId="301241ab745d8141" providerId="LiveId" clId="{565CA4D3-8606-43A7-B0D2-655F0770D205}" dt="2025-02-10T07:38:54.403" v="11" actId="700"/>
        <pc:sldMkLst>
          <pc:docMk/>
          <pc:sldMk cId="415886278" sldId="275"/>
        </pc:sldMkLst>
        <pc:spChg chg="mod ord">
          <ac:chgData name="Johanna Tschirpke" userId="301241ab745d8141" providerId="LiveId" clId="{565CA4D3-8606-43A7-B0D2-655F0770D205}" dt="2025-02-10T07:38:54.403" v="11" actId="700"/>
          <ac:spMkLst>
            <pc:docMk/>
            <pc:sldMk cId="415886278" sldId="275"/>
            <ac:spMk id="2" creationId="{3447F009-58B7-A944-77BB-3166AD8806FF}"/>
          </ac:spMkLst>
        </pc:spChg>
        <pc:spChg chg="mod ord">
          <ac:chgData name="Johanna Tschirpke" userId="301241ab745d8141" providerId="LiveId" clId="{565CA4D3-8606-43A7-B0D2-655F0770D205}" dt="2025-02-10T07:38:54.403" v="11" actId="700"/>
          <ac:spMkLst>
            <pc:docMk/>
            <pc:sldMk cId="415886278" sldId="275"/>
            <ac:spMk id="3" creationId="{8D13DBD5-A17C-2565-0B8C-2F394BBA59D6}"/>
          </ac:spMkLst>
        </pc:spChg>
        <pc:spChg chg="mod ord">
          <ac:chgData name="Johanna Tschirpke" userId="301241ab745d8141" providerId="LiveId" clId="{565CA4D3-8606-43A7-B0D2-655F0770D205}" dt="2025-02-10T07:38:54.403" v="11" actId="700"/>
          <ac:spMkLst>
            <pc:docMk/>
            <pc:sldMk cId="415886278" sldId="275"/>
            <ac:spMk id="4" creationId="{92530DC7-6561-6678-6567-EB47F96AC3B0}"/>
          </ac:spMkLst>
        </pc:spChg>
        <pc:spChg chg="mod ord">
          <ac:chgData name="Johanna Tschirpke" userId="301241ab745d8141" providerId="LiveId" clId="{565CA4D3-8606-43A7-B0D2-655F0770D205}" dt="2025-02-10T07:38:54.403" v="11" actId="700"/>
          <ac:spMkLst>
            <pc:docMk/>
            <pc:sldMk cId="415886278" sldId="275"/>
            <ac:spMk id="5" creationId="{6FE8BFEA-60B6-D314-82E2-5B77D3C7604E}"/>
          </ac:spMkLst>
        </pc:spChg>
        <pc:spChg chg="del mod ord">
          <ac:chgData name="Johanna Tschirpke" userId="301241ab745d8141" providerId="LiveId" clId="{565CA4D3-8606-43A7-B0D2-655F0770D205}" dt="2025-02-10T07:38:54.403" v="11" actId="700"/>
          <ac:spMkLst>
            <pc:docMk/>
            <pc:sldMk cId="415886278" sldId="275"/>
            <ac:spMk id="6" creationId="{861F68F7-1D24-2E23-8E95-940934BD27DC}"/>
          </ac:spMkLst>
        </pc:spChg>
        <pc:spChg chg="add mod ord">
          <ac:chgData name="Johanna Tschirpke" userId="301241ab745d8141" providerId="LiveId" clId="{565CA4D3-8606-43A7-B0D2-655F0770D205}" dt="2025-02-10T07:38:54.403" v="11" actId="700"/>
          <ac:spMkLst>
            <pc:docMk/>
            <pc:sldMk cId="415886278" sldId="275"/>
            <ac:spMk id="7" creationId="{500BD963-ABF9-D076-E939-1E01B5E2E4A8}"/>
          </ac:spMkLst>
        </pc:spChg>
      </pc:sldChg>
      <pc:sldChg chg="addSp modSp mod modClrScheme chgLayout">
        <pc:chgData name="Johanna Tschirpke" userId="301241ab745d8141" providerId="LiveId" clId="{565CA4D3-8606-43A7-B0D2-655F0770D205}" dt="2025-02-10T07:40:35.289" v="43" actId="700"/>
        <pc:sldMkLst>
          <pc:docMk/>
          <pc:sldMk cId="4240827081" sldId="280"/>
        </pc:sldMkLst>
        <pc:spChg chg="mod ord">
          <ac:chgData name="Johanna Tschirpke" userId="301241ab745d8141" providerId="LiveId" clId="{565CA4D3-8606-43A7-B0D2-655F0770D205}" dt="2025-02-10T07:40:35.289" v="43" actId="700"/>
          <ac:spMkLst>
            <pc:docMk/>
            <pc:sldMk cId="4240827081" sldId="280"/>
            <ac:spMk id="2" creationId="{5DB0929F-74D8-E1CA-4DE2-8E294C151405}"/>
          </ac:spMkLst>
        </pc:spChg>
        <pc:spChg chg="mod ord">
          <ac:chgData name="Johanna Tschirpke" userId="301241ab745d8141" providerId="LiveId" clId="{565CA4D3-8606-43A7-B0D2-655F0770D205}" dt="2025-02-10T07:40:35.289" v="43" actId="700"/>
          <ac:spMkLst>
            <pc:docMk/>
            <pc:sldMk cId="4240827081" sldId="280"/>
            <ac:spMk id="3" creationId="{2C918CE5-7E00-B179-00C5-578EB62ECB08}"/>
          </ac:spMkLst>
        </pc:spChg>
        <pc:spChg chg="mod ord">
          <ac:chgData name="Johanna Tschirpke" userId="301241ab745d8141" providerId="LiveId" clId="{565CA4D3-8606-43A7-B0D2-655F0770D205}" dt="2025-02-10T07:40:35.289" v="43" actId="700"/>
          <ac:spMkLst>
            <pc:docMk/>
            <pc:sldMk cId="4240827081" sldId="280"/>
            <ac:spMk id="4" creationId="{BD32CBB0-4649-27C2-88E6-3F3E9375B10B}"/>
          </ac:spMkLst>
        </pc:spChg>
        <pc:spChg chg="mod ord">
          <ac:chgData name="Johanna Tschirpke" userId="301241ab745d8141" providerId="LiveId" clId="{565CA4D3-8606-43A7-B0D2-655F0770D205}" dt="2025-02-10T07:40:35.289" v="43" actId="700"/>
          <ac:spMkLst>
            <pc:docMk/>
            <pc:sldMk cId="4240827081" sldId="280"/>
            <ac:spMk id="5" creationId="{E4DA9722-306A-7DCA-1FC5-D0196448D721}"/>
          </ac:spMkLst>
        </pc:spChg>
        <pc:spChg chg="add mod ord">
          <ac:chgData name="Johanna Tschirpke" userId="301241ab745d8141" providerId="LiveId" clId="{565CA4D3-8606-43A7-B0D2-655F0770D205}" dt="2025-02-10T07:40:35.289" v="43" actId="700"/>
          <ac:spMkLst>
            <pc:docMk/>
            <pc:sldMk cId="4240827081" sldId="280"/>
            <ac:spMk id="6" creationId="{30936CD2-AFE0-A442-3E08-527A94407D04}"/>
          </ac:spMkLst>
        </pc:spChg>
      </pc:sldChg>
      <pc:sldChg chg="addSp delSp modSp mod modClrScheme chgLayout">
        <pc:chgData name="Johanna Tschirpke" userId="301241ab745d8141" providerId="LiveId" clId="{565CA4D3-8606-43A7-B0D2-655F0770D205}" dt="2025-02-10T07:38:46.922" v="10" actId="403"/>
        <pc:sldMkLst>
          <pc:docMk/>
          <pc:sldMk cId="2509738447" sldId="281"/>
        </pc:sldMkLst>
        <pc:spChg chg="mod ord">
          <ac:chgData name="Johanna Tschirpke" userId="301241ab745d8141" providerId="LiveId" clId="{565CA4D3-8606-43A7-B0D2-655F0770D205}" dt="2025-02-10T07:38:41.336" v="8" actId="700"/>
          <ac:spMkLst>
            <pc:docMk/>
            <pc:sldMk cId="2509738447" sldId="281"/>
            <ac:spMk id="2" creationId="{01380B0D-D6AF-B441-0E0E-F5A01F00B6F4}"/>
          </ac:spMkLst>
        </pc:spChg>
        <pc:spChg chg="mod ord">
          <ac:chgData name="Johanna Tschirpke" userId="301241ab745d8141" providerId="LiveId" clId="{565CA4D3-8606-43A7-B0D2-655F0770D205}" dt="2025-02-10T07:38:46.922" v="10" actId="403"/>
          <ac:spMkLst>
            <pc:docMk/>
            <pc:sldMk cId="2509738447" sldId="281"/>
            <ac:spMk id="3" creationId="{DEAED837-C4A1-ACA3-F23F-DDB2DABD9462}"/>
          </ac:spMkLst>
        </pc:spChg>
        <pc:spChg chg="mod ord">
          <ac:chgData name="Johanna Tschirpke" userId="301241ab745d8141" providerId="LiveId" clId="{565CA4D3-8606-43A7-B0D2-655F0770D205}" dt="2025-02-10T07:38:41.336" v="8" actId="700"/>
          <ac:spMkLst>
            <pc:docMk/>
            <pc:sldMk cId="2509738447" sldId="281"/>
            <ac:spMk id="4" creationId="{7D7274D6-0834-9876-1C0A-77A1730D4FD4}"/>
          </ac:spMkLst>
        </pc:spChg>
        <pc:spChg chg="mod ord">
          <ac:chgData name="Johanna Tschirpke" userId="301241ab745d8141" providerId="LiveId" clId="{565CA4D3-8606-43A7-B0D2-655F0770D205}" dt="2025-02-10T07:38:41.336" v="8" actId="700"/>
          <ac:spMkLst>
            <pc:docMk/>
            <pc:sldMk cId="2509738447" sldId="281"/>
            <ac:spMk id="5" creationId="{26A41091-8528-8F66-CF2A-13415EF826D3}"/>
          </ac:spMkLst>
        </pc:spChg>
        <pc:spChg chg="del mod ord">
          <ac:chgData name="Johanna Tschirpke" userId="301241ab745d8141" providerId="LiveId" clId="{565CA4D3-8606-43A7-B0D2-655F0770D205}" dt="2025-02-10T07:38:41.336" v="8" actId="700"/>
          <ac:spMkLst>
            <pc:docMk/>
            <pc:sldMk cId="2509738447" sldId="281"/>
            <ac:spMk id="6" creationId="{2F8452AF-EB17-DB01-2E57-BC2367F0F0E5}"/>
          </ac:spMkLst>
        </pc:spChg>
        <pc:spChg chg="add mod ord">
          <ac:chgData name="Johanna Tschirpke" userId="301241ab745d8141" providerId="LiveId" clId="{565CA4D3-8606-43A7-B0D2-655F0770D205}" dt="2025-02-10T07:38:41.336" v="8" actId="700"/>
          <ac:spMkLst>
            <pc:docMk/>
            <pc:sldMk cId="2509738447" sldId="281"/>
            <ac:spMk id="7" creationId="{00C42A80-1872-D6CA-4129-D4580132559C}"/>
          </ac:spMkLst>
        </pc:spChg>
      </pc:sldChg>
      <pc:sldChg chg="addSp delSp modSp mod modClrScheme chgLayout">
        <pc:chgData name="Johanna Tschirpke" userId="301241ab745d8141" providerId="LiveId" clId="{565CA4D3-8606-43A7-B0D2-655F0770D205}" dt="2025-02-10T07:40:53.513" v="46" actId="700"/>
        <pc:sldMkLst>
          <pc:docMk/>
          <pc:sldMk cId="3917339726" sldId="282"/>
        </pc:sldMkLst>
        <pc:spChg chg="mod ord">
          <ac:chgData name="Johanna Tschirpke" userId="301241ab745d8141" providerId="LiveId" clId="{565CA4D3-8606-43A7-B0D2-655F0770D205}" dt="2025-02-10T07:40:53.513" v="46" actId="700"/>
          <ac:spMkLst>
            <pc:docMk/>
            <pc:sldMk cId="3917339726" sldId="282"/>
            <ac:spMk id="2" creationId="{638F7AC7-5FA6-CBA2-49D2-0BEEF6835575}"/>
          </ac:spMkLst>
        </pc:spChg>
        <pc:spChg chg="mod ord">
          <ac:chgData name="Johanna Tschirpke" userId="301241ab745d8141" providerId="LiveId" clId="{565CA4D3-8606-43A7-B0D2-655F0770D205}" dt="2025-02-10T07:40:53.513" v="46" actId="700"/>
          <ac:spMkLst>
            <pc:docMk/>
            <pc:sldMk cId="3917339726" sldId="282"/>
            <ac:spMk id="3" creationId="{19E73F92-3076-FCD8-EBF4-13D8D36642ED}"/>
          </ac:spMkLst>
        </pc:spChg>
        <pc:spChg chg="mod ord">
          <ac:chgData name="Johanna Tschirpke" userId="301241ab745d8141" providerId="LiveId" clId="{565CA4D3-8606-43A7-B0D2-655F0770D205}" dt="2025-02-10T07:40:53.513" v="46" actId="700"/>
          <ac:spMkLst>
            <pc:docMk/>
            <pc:sldMk cId="3917339726" sldId="282"/>
            <ac:spMk id="4" creationId="{61BFB5F0-535E-7AFE-BF69-61CF20F8FECE}"/>
          </ac:spMkLst>
        </pc:spChg>
        <pc:spChg chg="mod ord">
          <ac:chgData name="Johanna Tschirpke" userId="301241ab745d8141" providerId="LiveId" clId="{565CA4D3-8606-43A7-B0D2-655F0770D205}" dt="2025-02-10T07:40:53.513" v="46" actId="700"/>
          <ac:spMkLst>
            <pc:docMk/>
            <pc:sldMk cId="3917339726" sldId="282"/>
            <ac:spMk id="5" creationId="{4BE10C0A-F784-EFC6-A297-3C6AE1658D76}"/>
          </ac:spMkLst>
        </pc:spChg>
        <pc:spChg chg="del mod ord">
          <ac:chgData name="Johanna Tschirpke" userId="301241ab745d8141" providerId="LiveId" clId="{565CA4D3-8606-43A7-B0D2-655F0770D205}" dt="2025-02-10T07:40:53.513" v="46" actId="700"/>
          <ac:spMkLst>
            <pc:docMk/>
            <pc:sldMk cId="3917339726" sldId="282"/>
            <ac:spMk id="6" creationId="{7CABD6BB-461A-4E4B-AA85-6F064C308B0B}"/>
          </ac:spMkLst>
        </pc:spChg>
        <pc:spChg chg="add mod ord">
          <ac:chgData name="Johanna Tschirpke" userId="301241ab745d8141" providerId="LiveId" clId="{565CA4D3-8606-43A7-B0D2-655F0770D205}" dt="2025-02-10T07:40:53.513" v="46" actId="700"/>
          <ac:spMkLst>
            <pc:docMk/>
            <pc:sldMk cId="3917339726" sldId="282"/>
            <ac:spMk id="7" creationId="{F4BAF524-5BE3-56F6-12B0-2467690F8A60}"/>
          </ac:spMkLst>
        </pc:spChg>
      </pc:sldChg>
      <pc:sldChg chg="addSp delSp modSp mod modClrScheme chgLayout">
        <pc:chgData name="Johanna Tschirpke" userId="301241ab745d8141" providerId="LiveId" clId="{565CA4D3-8606-43A7-B0D2-655F0770D205}" dt="2025-02-10T07:41:10.838" v="50" actId="700"/>
        <pc:sldMkLst>
          <pc:docMk/>
          <pc:sldMk cId="2700411114" sldId="283"/>
        </pc:sldMkLst>
        <pc:spChg chg="mod ord">
          <ac:chgData name="Johanna Tschirpke" userId="301241ab745d8141" providerId="LiveId" clId="{565CA4D3-8606-43A7-B0D2-655F0770D205}" dt="2025-02-10T07:41:10.838" v="50" actId="700"/>
          <ac:spMkLst>
            <pc:docMk/>
            <pc:sldMk cId="2700411114" sldId="283"/>
            <ac:spMk id="2" creationId="{CACD6B02-BD59-E3F1-ED35-63CD7BDDCF1E}"/>
          </ac:spMkLst>
        </pc:spChg>
        <pc:spChg chg="mod ord">
          <ac:chgData name="Johanna Tschirpke" userId="301241ab745d8141" providerId="LiveId" clId="{565CA4D3-8606-43A7-B0D2-655F0770D205}" dt="2025-02-10T07:41:10.838" v="50" actId="700"/>
          <ac:spMkLst>
            <pc:docMk/>
            <pc:sldMk cId="2700411114" sldId="283"/>
            <ac:spMk id="3" creationId="{92B0A27B-8C07-C74C-BA44-225E2EB1D202}"/>
          </ac:spMkLst>
        </pc:spChg>
        <pc:spChg chg="mod ord">
          <ac:chgData name="Johanna Tschirpke" userId="301241ab745d8141" providerId="LiveId" clId="{565CA4D3-8606-43A7-B0D2-655F0770D205}" dt="2025-02-10T07:41:10.838" v="50" actId="700"/>
          <ac:spMkLst>
            <pc:docMk/>
            <pc:sldMk cId="2700411114" sldId="283"/>
            <ac:spMk id="4" creationId="{963C96DE-4C3F-8BDB-CD3E-33B90143459F}"/>
          </ac:spMkLst>
        </pc:spChg>
        <pc:spChg chg="mod ord">
          <ac:chgData name="Johanna Tschirpke" userId="301241ab745d8141" providerId="LiveId" clId="{565CA4D3-8606-43A7-B0D2-655F0770D205}" dt="2025-02-10T07:41:10.838" v="50" actId="700"/>
          <ac:spMkLst>
            <pc:docMk/>
            <pc:sldMk cId="2700411114" sldId="283"/>
            <ac:spMk id="5" creationId="{FDFB646F-5F14-3514-579A-4C0F80A2C5F5}"/>
          </ac:spMkLst>
        </pc:spChg>
        <pc:spChg chg="del mod ord">
          <ac:chgData name="Johanna Tschirpke" userId="301241ab745d8141" providerId="LiveId" clId="{565CA4D3-8606-43A7-B0D2-655F0770D205}" dt="2025-02-10T07:41:10.838" v="50" actId="700"/>
          <ac:spMkLst>
            <pc:docMk/>
            <pc:sldMk cId="2700411114" sldId="283"/>
            <ac:spMk id="6" creationId="{516AF0BF-996A-91D7-D130-0A7E607C3DBA}"/>
          </ac:spMkLst>
        </pc:spChg>
        <pc:spChg chg="add mod ord">
          <ac:chgData name="Johanna Tschirpke" userId="301241ab745d8141" providerId="LiveId" clId="{565CA4D3-8606-43A7-B0D2-655F0770D205}" dt="2025-02-10T07:41:10.838" v="50" actId="700"/>
          <ac:spMkLst>
            <pc:docMk/>
            <pc:sldMk cId="2700411114" sldId="283"/>
            <ac:spMk id="7" creationId="{99F83071-A903-912B-B8F2-040152C8DBF2}"/>
          </ac:spMkLst>
        </pc:spChg>
      </pc:sldChg>
      <pc:sldChg chg="addSp delSp modSp mod modClrScheme chgLayout">
        <pc:chgData name="Johanna Tschirpke" userId="301241ab745d8141" providerId="LiveId" clId="{565CA4D3-8606-43A7-B0D2-655F0770D205}" dt="2025-02-10T07:41:16.073" v="51" actId="700"/>
        <pc:sldMkLst>
          <pc:docMk/>
          <pc:sldMk cId="595207228" sldId="284"/>
        </pc:sldMkLst>
        <pc:spChg chg="mod ord">
          <ac:chgData name="Johanna Tschirpke" userId="301241ab745d8141" providerId="LiveId" clId="{565CA4D3-8606-43A7-B0D2-655F0770D205}" dt="2025-02-10T07:41:16.073" v="51" actId="700"/>
          <ac:spMkLst>
            <pc:docMk/>
            <pc:sldMk cId="595207228" sldId="284"/>
            <ac:spMk id="2" creationId="{5A964578-A020-03FA-2767-E4E1877E332B}"/>
          </ac:spMkLst>
        </pc:spChg>
        <pc:spChg chg="mod ord">
          <ac:chgData name="Johanna Tschirpke" userId="301241ab745d8141" providerId="LiveId" clId="{565CA4D3-8606-43A7-B0D2-655F0770D205}" dt="2025-02-10T07:41:16.073" v="51" actId="700"/>
          <ac:spMkLst>
            <pc:docMk/>
            <pc:sldMk cId="595207228" sldId="284"/>
            <ac:spMk id="3" creationId="{3C3011A4-6B95-CCF6-A103-C445C62910C7}"/>
          </ac:spMkLst>
        </pc:spChg>
        <pc:spChg chg="mod ord">
          <ac:chgData name="Johanna Tschirpke" userId="301241ab745d8141" providerId="LiveId" clId="{565CA4D3-8606-43A7-B0D2-655F0770D205}" dt="2025-02-10T07:41:16.073" v="51" actId="700"/>
          <ac:spMkLst>
            <pc:docMk/>
            <pc:sldMk cId="595207228" sldId="284"/>
            <ac:spMk id="4" creationId="{D2AFFE22-9C83-58F4-D7FD-692E49F869E4}"/>
          </ac:spMkLst>
        </pc:spChg>
        <pc:spChg chg="mod ord">
          <ac:chgData name="Johanna Tschirpke" userId="301241ab745d8141" providerId="LiveId" clId="{565CA4D3-8606-43A7-B0D2-655F0770D205}" dt="2025-02-10T07:41:16.073" v="51" actId="700"/>
          <ac:spMkLst>
            <pc:docMk/>
            <pc:sldMk cId="595207228" sldId="284"/>
            <ac:spMk id="5" creationId="{7AEBB333-5646-8B63-FB9C-14B02343FA2A}"/>
          </ac:spMkLst>
        </pc:spChg>
        <pc:spChg chg="del mod ord">
          <ac:chgData name="Johanna Tschirpke" userId="301241ab745d8141" providerId="LiveId" clId="{565CA4D3-8606-43A7-B0D2-655F0770D205}" dt="2025-02-10T07:41:16.073" v="51" actId="700"/>
          <ac:spMkLst>
            <pc:docMk/>
            <pc:sldMk cId="595207228" sldId="284"/>
            <ac:spMk id="6" creationId="{562CE8A5-F5E4-C0AF-BA20-4D77B8511598}"/>
          </ac:spMkLst>
        </pc:spChg>
        <pc:spChg chg="add mod ord">
          <ac:chgData name="Johanna Tschirpke" userId="301241ab745d8141" providerId="LiveId" clId="{565CA4D3-8606-43A7-B0D2-655F0770D205}" dt="2025-02-10T07:41:16.073" v="51" actId="700"/>
          <ac:spMkLst>
            <pc:docMk/>
            <pc:sldMk cId="595207228" sldId="284"/>
            <ac:spMk id="7" creationId="{52F31B99-A6EE-B20F-4CCB-4A84EFB57902}"/>
          </ac:spMkLst>
        </pc:spChg>
      </pc:sldChg>
      <pc:sldChg chg="addSp delSp modSp mod modClrScheme chgLayout">
        <pc:chgData name="Johanna Tschirpke" userId="301241ab745d8141" providerId="LiveId" clId="{565CA4D3-8606-43A7-B0D2-655F0770D205}" dt="2025-02-10T07:41:21.141" v="52" actId="700"/>
        <pc:sldMkLst>
          <pc:docMk/>
          <pc:sldMk cId="1650320208" sldId="285"/>
        </pc:sldMkLst>
        <pc:spChg chg="mod ord">
          <ac:chgData name="Johanna Tschirpke" userId="301241ab745d8141" providerId="LiveId" clId="{565CA4D3-8606-43A7-B0D2-655F0770D205}" dt="2025-02-10T07:41:21.141" v="52" actId="700"/>
          <ac:spMkLst>
            <pc:docMk/>
            <pc:sldMk cId="1650320208" sldId="285"/>
            <ac:spMk id="2" creationId="{3F227025-09E7-F4A5-EF33-6BC64F54C0A3}"/>
          </ac:spMkLst>
        </pc:spChg>
        <pc:spChg chg="mod ord">
          <ac:chgData name="Johanna Tschirpke" userId="301241ab745d8141" providerId="LiveId" clId="{565CA4D3-8606-43A7-B0D2-655F0770D205}" dt="2025-02-10T07:41:21.141" v="52" actId="700"/>
          <ac:spMkLst>
            <pc:docMk/>
            <pc:sldMk cId="1650320208" sldId="285"/>
            <ac:spMk id="3" creationId="{4D89E5F8-8FF7-3EE8-8140-B63606143C53}"/>
          </ac:spMkLst>
        </pc:spChg>
        <pc:spChg chg="mod ord">
          <ac:chgData name="Johanna Tschirpke" userId="301241ab745d8141" providerId="LiveId" clId="{565CA4D3-8606-43A7-B0D2-655F0770D205}" dt="2025-02-10T07:41:21.141" v="52" actId="700"/>
          <ac:spMkLst>
            <pc:docMk/>
            <pc:sldMk cId="1650320208" sldId="285"/>
            <ac:spMk id="4" creationId="{E4BCD8BD-48ED-F55D-EAA8-BC1BB58D05B2}"/>
          </ac:spMkLst>
        </pc:spChg>
        <pc:spChg chg="mod ord">
          <ac:chgData name="Johanna Tschirpke" userId="301241ab745d8141" providerId="LiveId" clId="{565CA4D3-8606-43A7-B0D2-655F0770D205}" dt="2025-02-10T07:41:21.141" v="52" actId="700"/>
          <ac:spMkLst>
            <pc:docMk/>
            <pc:sldMk cId="1650320208" sldId="285"/>
            <ac:spMk id="5" creationId="{0AABF438-0CA8-7913-ACD1-2F0ED831E01B}"/>
          </ac:spMkLst>
        </pc:spChg>
        <pc:spChg chg="del mod ord">
          <ac:chgData name="Johanna Tschirpke" userId="301241ab745d8141" providerId="LiveId" clId="{565CA4D3-8606-43A7-B0D2-655F0770D205}" dt="2025-02-10T07:41:21.141" v="52" actId="700"/>
          <ac:spMkLst>
            <pc:docMk/>
            <pc:sldMk cId="1650320208" sldId="285"/>
            <ac:spMk id="6" creationId="{6533B6A1-3A46-43EC-DFC7-022B32D4F1D9}"/>
          </ac:spMkLst>
        </pc:spChg>
        <pc:spChg chg="add mod ord">
          <ac:chgData name="Johanna Tschirpke" userId="301241ab745d8141" providerId="LiveId" clId="{565CA4D3-8606-43A7-B0D2-655F0770D205}" dt="2025-02-10T07:41:21.141" v="52" actId="700"/>
          <ac:spMkLst>
            <pc:docMk/>
            <pc:sldMk cId="1650320208" sldId="285"/>
            <ac:spMk id="7" creationId="{407805D4-5BF3-32E0-9512-70407975CC19}"/>
          </ac:spMkLst>
        </pc:spChg>
      </pc:sldChg>
      <pc:sldMasterChg chg="del delSldLayout">
        <pc:chgData name="Johanna Tschirpke" userId="301241ab745d8141" providerId="LiveId" clId="{565CA4D3-8606-43A7-B0D2-655F0770D205}" dt="2025-02-10T07:41:51.448" v="55" actId="700"/>
        <pc:sldMasterMkLst>
          <pc:docMk/>
          <pc:sldMasterMk cId="1396210884" sldId="2147483836"/>
        </pc:sldMasterMkLst>
        <pc:sldLayoutChg chg="del">
          <pc:chgData name="Johanna Tschirpke" userId="301241ab745d8141" providerId="LiveId" clId="{565CA4D3-8606-43A7-B0D2-655F0770D205}" dt="2025-02-10T07:41:51.448" v="55" actId="700"/>
          <pc:sldLayoutMkLst>
            <pc:docMk/>
            <pc:sldMasterMk cId="1396210884" sldId="2147483836"/>
            <pc:sldLayoutMk cId="122822420" sldId="2147483838"/>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831001136" sldId="2147483839"/>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440609224" sldId="2147483841"/>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887783574" sldId="2147483842"/>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373587661" sldId="2147483844"/>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3083224777" sldId="2147483845"/>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595445346" sldId="2147483852"/>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3371250924" sldId="2147483857"/>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2900288936" sldId="2147483858"/>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2382881503" sldId="2147483859"/>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164637775" sldId="2147483861"/>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743119684" sldId="2147483862"/>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237855059" sldId="2147483863"/>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2123147712" sldId="2147483864"/>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546575208" sldId="2147483865"/>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177547803" sldId="2147483869"/>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2084612989" sldId="2147483870"/>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151548995" sldId="2147483871"/>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248574517" sldId="2147483872"/>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935950635" sldId="2147483873"/>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1523100279" sldId="2147483874"/>
          </pc:sldLayoutMkLst>
        </pc:sldLayoutChg>
        <pc:sldLayoutChg chg="del">
          <pc:chgData name="Johanna Tschirpke" userId="301241ab745d8141" providerId="LiveId" clId="{565CA4D3-8606-43A7-B0D2-655F0770D205}" dt="2025-02-10T07:41:51.448" v="55" actId="700"/>
          <pc:sldLayoutMkLst>
            <pc:docMk/>
            <pc:sldMasterMk cId="1396210884" sldId="2147483836"/>
            <pc:sldLayoutMk cId="2455064561" sldId="2147483875"/>
          </pc:sldLayoutMkLst>
        </pc:sldLayoutChg>
      </pc:sldMasterChg>
      <pc:sldMasterChg chg="new mod addSldLayout">
        <pc:chgData name="Johanna Tschirpke" userId="301241ab745d8141" providerId="LiveId" clId="{565CA4D3-8606-43A7-B0D2-655F0770D205}" dt="2025-02-10T07:36:08.077" v="0" actId="6938"/>
        <pc:sldMasterMkLst>
          <pc:docMk/>
          <pc:sldMasterMk cId="543032360" sldId="2147483876"/>
        </pc:sldMasterMkLst>
        <pc:sldLayoutChg chg="new replId">
          <pc:chgData name="Johanna Tschirpke" userId="301241ab745d8141" providerId="LiveId" clId="{565CA4D3-8606-43A7-B0D2-655F0770D205}" dt="2025-02-10T07:36:08.077" v="0" actId="6938"/>
          <pc:sldLayoutMkLst>
            <pc:docMk/>
            <pc:sldMasterMk cId="543032360" sldId="2147483876"/>
            <pc:sldLayoutMk cId="395354621" sldId="2147483877"/>
          </pc:sldLayoutMkLst>
        </pc:sldLayoutChg>
        <pc:sldLayoutChg chg="new replId">
          <pc:chgData name="Johanna Tschirpke" userId="301241ab745d8141" providerId="LiveId" clId="{565CA4D3-8606-43A7-B0D2-655F0770D205}" dt="2025-02-10T07:36:08.077" v="0" actId="6938"/>
          <pc:sldLayoutMkLst>
            <pc:docMk/>
            <pc:sldMasterMk cId="543032360" sldId="2147483876"/>
            <pc:sldLayoutMk cId="3934851437" sldId="2147483878"/>
          </pc:sldLayoutMkLst>
        </pc:sldLayoutChg>
        <pc:sldLayoutChg chg="new replId">
          <pc:chgData name="Johanna Tschirpke" userId="301241ab745d8141" providerId="LiveId" clId="{565CA4D3-8606-43A7-B0D2-655F0770D205}" dt="2025-02-10T07:36:08.077" v="0" actId="6938"/>
          <pc:sldLayoutMkLst>
            <pc:docMk/>
            <pc:sldMasterMk cId="543032360" sldId="2147483876"/>
            <pc:sldLayoutMk cId="1414166896" sldId="2147483879"/>
          </pc:sldLayoutMkLst>
        </pc:sldLayoutChg>
        <pc:sldLayoutChg chg="new replId">
          <pc:chgData name="Johanna Tschirpke" userId="301241ab745d8141" providerId="LiveId" clId="{565CA4D3-8606-43A7-B0D2-655F0770D205}" dt="2025-02-10T07:36:08.077" v="0" actId="6938"/>
          <pc:sldLayoutMkLst>
            <pc:docMk/>
            <pc:sldMasterMk cId="543032360" sldId="2147483876"/>
            <pc:sldLayoutMk cId="2814192339" sldId="2147483880"/>
          </pc:sldLayoutMkLst>
        </pc:sldLayoutChg>
        <pc:sldLayoutChg chg="new replId">
          <pc:chgData name="Johanna Tschirpke" userId="301241ab745d8141" providerId="LiveId" clId="{565CA4D3-8606-43A7-B0D2-655F0770D205}" dt="2025-02-10T07:36:08.077" v="0" actId="6938"/>
          <pc:sldLayoutMkLst>
            <pc:docMk/>
            <pc:sldMasterMk cId="543032360" sldId="2147483876"/>
            <pc:sldLayoutMk cId="2051166918" sldId="2147483881"/>
          </pc:sldLayoutMkLst>
        </pc:sldLayoutChg>
        <pc:sldLayoutChg chg="new replId">
          <pc:chgData name="Johanna Tschirpke" userId="301241ab745d8141" providerId="LiveId" clId="{565CA4D3-8606-43A7-B0D2-655F0770D205}" dt="2025-02-10T07:36:08.077" v="0" actId="6938"/>
          <pc:sldLayoutMkLst>
            <pc:docMk/>
            <pc:sldMasterMk cId="543032360" sldId="2147483876"/>
            <pc:sldLayoutMk cId="522032223" sldId="2147483882"/>
          </pc:sldLayoutMkLst>
        </pc:sldLayoutChg>
        <pc:sldLayoutChg chg="new replId">
          <pc:chgData name="Johanna Tschirpke" userId="301241ab745d8141" providerId="LiveId" clId="{565CA4D3-8606-43A7-B0D2-655F0770D205}" dt="2025-02-10T07:36:08.077" v="0" actId="6938"/>
          <pc:sldLayoutMkLst>
            <pc:docMk/>
            <pc:sldMasterMk cId="543032360" sldId="2147483876"/>
            <pc:sldLayoutMk cId="514760501" sldId="2147483883"/>
          </pc:sldLayoutMkLst>
        </pc:sldLayoutChg>
        <pc:sldLayoutChg chg="new replId">
          <pc:chgData name="Johanna Tschirpke" userId="301241ab745d8141" providerId="LiveId" clId="{565CA4D3-8606-43A7-B0D2-655F0770D205}" dt="2025-02-10T07:36:08.077" v="0" actId="6938"/>
          <pc:sldLayoutMkLst>
            <pc:docMk/>
            <pc:sldMasterMk cId="543032360" sldId="2147483876"/>
            <pc:sldLayoutMk cId="2520304970" sldId="2147483884"/>
          </pc:sldLayoutMkLst>
        </pc:sldLayoutChg>
        <pc:sldLayoutChg chg="new replId">
          <pc:chgData name="Johanna Tschirpke" userId="301241ab745d8141" providerId="LiveId" clId="{565CA4D3-8606-43A7-B0D2-655F0770D205}" dt="2025-02-10T07:36:08.077" v="0" actId="6938"/>
          <pc:sldLayoutMkLst>
            <pc:docMk/>
            <pc:sldMasterMk cId="543032360" sldId="2147483876"/>
            <pc:sldLayoutMk cId="3617573133" sldId="2147483885"/>
          </pc:sldLayoutMkLst>
        </pc:sldLayoutChg>
        <pc:sldLayoutChg chg="new replId">
          <pc:chgData name="Johanna Tschirpke" userId="301241ab745d8141" providerId="LiveId" clId="{565CA4D3-8606-43A7-B0D2-655F0770D205}" dt="2025-02-10T07:36:08.077" v="0" actId="6938"/>
          <pc:sldLayoutMkLst>
            <pc:docMk/>
            <pc:sldMasterMk cId="543032360" sldId="2147483876"/>
            <pc:sldLayoutMk cId="1181226316" sldId="2147483886"/>
          </pc:sldLayoutMkLst>
        </pc:sldLayoutChg>
        <pc:sldLayoutChg chg="new replId">
          <pc:chgData name="Johanna Tschirpke" userId="301241ab745d8141" providerId="LiveId" clId="{565CA4D3-8606-43A7-B0D2-655F0770D205}" dt="2025-02-10T07:36:08.077" v="0" actId="6938"/>
          <pc:sldLayoutMkLst>
            <pc:docMk/>
            <pc:sldMasterMk cId="543032360" sldId="2147483876"/>
            <pc:sldLayoutMk cId="591298435" sldId="214748388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10.02.2025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10.02.2025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638697"/>
            <a:ext cx="5075259" cy="2215591"/>
          </a:xfrm>
          <a:noFill/>
        </p:spPr>
        <p:txBody>
          <a:bodyPr lIns="0" tIns="0" rIns="0" bIns="0" anchor="b"/>
          <a:lstStyle>
            <a:lvl1pPr>
              <a:defRPr sz="27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5" y="4959436"/>
            <a:ext cx="5075260" cy="354834"/>
          </a:xfrm>
        </p:spPr>
        <p:txBody>
          <a:bodyPr lIns="0" tIns="0" rIns="0" bIns="0" anchor="t"/>
          <a:lstStyle>
            <a:lvl1pPr>
              <a:defRPr sz="1350" b="0">
                <a:solidFill>
                  <a:schemeClr val="accent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
        <p:nvSpPr>
          <p:cNvPr id="3" name="Textfeld 2">
            <a:extLst>
              <a:ext uri="{FF2B5EF4-FFF2-40B4-BE49-F238E27FC236}">
                <a16:creationId xmlns:a16="http://schemas.microsoft.com/office/drawing/2014/main" id="{5A49B059-9806-6BAB-CEDF-507FF3E07FC5}"/>
              </a:ext>
            </a:extLst>
          </p:cNvPr>
          <p:cNvSpPr txBox="1"/>
          <p:nvPr userDrawn="1"/>
        </p:nvSpPr>
        <p:spPr bwMode="gray">
          <a:xfrm>
            <a:off x="3148445" y="5746173"/>
            <a:ext cx="0" cy="0"/>
          </a:xfrm>
          <a:prstGeom prst="rect">
            <a:avLst/>
          </a:prstGeom>
          <a:noFill/>
          <a:ln w="12700">
            <a:noFill/>
          </a:ln>
        </p:spPr>
        <p:txBody>
          <a:bodyPr vert="horz" wrap="none" lIns="0" tIns="0" rIns="0" bIns="0" rtlCol="0">
            <a:noAutofit/>
          </a:bodyPr>
          <a:lstStyle/>
          <a:p>
            <a:pPr algn="l" defTabSz="685783" rtl="0" eaLnBrk="1" fontAlgn="auto" hangingPunct="1">
              <a:lnSpc>
                <a:spcPct val="100000"/>
              </a:lnSpc>
              <a:spcBef>
                <a:spcPts val="300"/>
              </a:spcBef>
              <a:spcAft>
                <a:spcPts val="300"/>
              </a:spcAft>
              <a:buNone/>
            </a:pPr>
            <a:endParaRPr lang="de-DE" sz="1050" b="0" i="0" u="none" baseline="0" dirty="0" err="1">
              <a:solidFill>
                <a:schemeClr val="tx2"/>
              </a:solidFill>
            </a:endParaRPr>
          </a:p>
        </p:txBody>
      </p:sp>
    </p:spTree>
    <p:custDataLst>
      <p:tags r:id="rId1"/>
    </p:custDataLst>
    <p:extLst>
      <p:ext uri="{BB962C8B-B14F-4D97-AF65-F5344CB8AC3E}">
        <p14:creationId xmlns:p14="http://schemas.microsoft.com/office/powerpoint/2010/main" val="39890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__SafetyExper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71297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__SafetyExperts">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44793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__SafetyExperts">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9" y="1601093"/>
            <a:ext cx="5575303"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99AD063E-DFB6-B137-9799-A8F69599D419}"/>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98275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__SafetyExper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1"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90" y="1601094"/>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90"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9CDAB083-BB00-B449-A890-1B1DE88412A5}"/>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420239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3"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81" y="4254161"/>
            <a:ext cx="5326409" cy="844810"/>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428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__SafetyExperts">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7" y="1601094"/>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5" y="1601094"/>
            <a:ext cx="1608432" cy="2181803"/>
          </a:xfrm>
          <a:solidFill>
            <a:schemeClr val="accent1"/>
          </a:solidFill>
        </p:spPr>
        <p:txBody>
          <a:bodyPr lIns="180000" tIns="72000" rIns="72000" bIns="72000"/>
          <a:lstStyle>
            <a:lvl1pPr>
              <a:lnSpc>
                <a:spcPct val="90000"/>
              </a:lnSpc>
              <a:spcBef>
                <a:spcPts val="0"/>
              </a:spcBef>
              <a:defRPr sz="1050" b="0">
                <a:solidFill>
                  <a:schemeClr val="bg1"/>
                </a:solidFill>
                <a:latin typeface="+mj-lt"/>
              </a:defRPr>
            </a:lvl1pPr>
            <a:lvl2pPr marL="0" indent="0">
              <a:lnSpc>
                <a:spcPct val="90000"/>
              </a:lnSpc>
              <a:spcBef>
                <a:spcPts val="0"/>
              </a:spcBef>
              <a:buClr>
                <a:schemeClr val="bg1"/>
              </a:buClr>
              <a:buSzPct val="110000"/>
              <a:buFontTx/>
              <a:buNone/>
              <a:defRPr sz="1050">
                <a:solidFill>
                  <a:schemeClr val="bg1"/>
                </a:solidFill>
                <a:latin typeface="Calibri" panose="020F0502020204030204" pitchFamily="34" charset="0"/>
              </a:defRPr>
            </a:lvl2pPr>
            <a:lvl3pPr marL="0" indent="0">
              <a:lnSpc>
                <a:spcPct val="90000"/>
              </a:lnSpc>
              <a:spcBef>
                <a:spcPts val="0"/>
              </a:spcBef>
              <a:buFontTx/>
              <a:buNone/>
              <a:defRPr sz="10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4"/>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4"/>
            <a:ext cx="1608432" cy="2181803"/>
          </a:xfrm>
          <a:solidFill>
            <a:schemeClr val="accent5"/>
          </a:solidFill>
        </p:spPr>
        <p:txBody>
          <a:bodyPr lIns="180000" tIns="72000" rIns="72000" bIns="72000"/>
          <a:lstStyle>
            <a:lvl1pPr marL="0" indent="0" algn="l" defTabSz="685783" rtl="0" eaLnBrk="1" latinLnBrk="0" hangingPunct="1">
              <a:lnSpc>
                <a:spcPct val="90000"/>
              </a:lnSpc>
              <a:spcBef>
                <a:spcPts val="0"/>
              </a:spcBef>
              <a:spcAft>
                <a:spcPts val="300"/>
              </a:spcAft>
              <a:defRPr lang="de-DE" sz="1050" b="0" kern="1200" dirty="0">
                <a:solidFill>
                  <a:schemeClr val="bg1"/>
                </a:solidFill>
                <a:latin typeface="+mj-lt"/>
                <a:ea typeface="+mn-ea"/>
                <a:cs typeface="+mn-cs"/>
              </a:defRPr>
            </a:lvl1pPr>
            <a:lvl2pPr marL="108000" indent="-108000" algn="l" defTabSz="685783" rtl="0" eaLnBrk="1" latinLnBrk="0" hangingPunct="1">
              <a:lnSpc>
                <a:spcPct val="90000"/>
              </a:lnSpc>
              <a:spcBef>
                <a:spcPts val="0"/>
              </a:spcBef>
              <a:spcAft>
                <a:spcPts val="300"/>
              </a:spcAft>
              <a:buSzPct val="110000"/>
              <a:buFontTx/>
              <a:buBlip>
                <a:blip r:embed="rId3">
                  <a:extLst>
                    <a:ext uri="{96DAC541-7B7A-43D3-8B79-37D633B846F1}">
                      <asvg:svgBlip xmlns:asvg="http://schemas.microsoft.com/office/drawing/2016/SVG/main" r:embed="rId4"/>
                    </a:ext>
                  </a:extLst>
                </a:blip>
              </a:buBlip>
              <a:defRPr lang="de-DE" sz="1050" b="0" kern="1200" dirty="0">
                <a:solidFill>
                  <a:schemeClr val="bg1"/>
                </a:solidFill>
                <a:latin typeface="+mj-lt"/>
                <a:ea typeface="+mn-ea"/>
                <a:cs typeface="+mn-cs"/>
              </a:defRPr>
            </a:lvl2pPr>
            <a:lvl3pPr marL="0" indent="0" algn="l" defTabSz="685783" rtl="0" eaLnBrk="1" latinLnBrk="0" hangingPunct="1">
              <a:lnSpc>
                <a:spcPct val="90000"/>
              </a:lnSpc>
              <a:spcBef>
                <a:spcPts val="0"/>
              </a:spcBef>
              <a:spcAft>
                <a:spcPts val="300"/>
              </a:spcAft>
              <a:buFontTx/>
              <a:buNone/>
              <a:defRPr lang="de-DE" sz="1050" b="0" kern="1200" dirty="0">
                <a:solidFill>
                  <a:schemeClr val="bg1"/>
                </a:solidFill>
                <a:latin typeface="+mj-lt"/>
                <a:ea typeface="+mn-ea"/>
                <a:cs typeface="+mn-cs"/>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7"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5" y="3926896"/>
            <a:ext cx="1608432" cy="2181803"/>
          </a:xfrm>
          <a:solidFill>
            <a:schemeClr val="accent2"/>
          </a:solidFill>
        </p:spPr>
        <p:txBody>
          <a:bodyPr lIns="180000" tIns="72000" rIns="72000" bIns="72000"/>
          <a:lstStyle>
            <a:lvl1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1pPr>
            <a:lvl2pPr marL="20588" indent="-20588" algn="l" defTabSz="685783" rtl="0" eaLnBrk="1" latinLnBrk="0" hangingPunct="1">
              <a:lnSpc>
                <a:spcPct val="90000"/>
              </a:lnSpc>
              <a:spcBef>
                <a:spcPts val="0"/>
              </a:spcBef>
              <a:spcAft>
                <a:spcPts val="300"/>
              </a:spcAft>
              <a:buSzPct val="110000"/>
              <a:buFont typeface="Arial" panose="020B0604020202020204" pitchFamily="34" charset="0"/>
              <a:buChar char="​"/>
              <a:defRPr lang="de-DE" sz="1050" b="0" kern="1200" dirty="0">
                <a:solidFill>
                  <a:schemeClr val="bg1"/>
                </a:solidFill>
                <a:latin typeface="+mj-lt"/>
                <a:ea typeface="+mn-ea"/>
                <a:cs typeface="+mn-cs"/>
              </a:defRPr>
            </a:lvl2pPr>
            <a:lvl3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6"/>
            <a:ext cx="1608432" cy="2181803"/>
          </a:xfrm>
          <a:solidFill>
            <a:schemeClr val="tx2"/>
          </a:solidFill>
        </p:spPr>
        <p:txBody>
          <a:bodyPr lIns="180000" tIns="72000" rIns="72000" bIns="72000"/>
          <a:lstStyle>
            <a:lvl1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1pPr>
            <a:lvl2pPr marL="20588" indent="-20588" algn="l" defTabSz="685783" rtl="0" eaLnBrk="1" latinLnBrk="0" hangingPunct="1">
              <a:lnSpc>
                <a:spcPct val="90000"/>
              </a:lnSpc>
              <a:spcBef>
                <a:spcPts val="0"/>
              </a:spcBef>
              <a:spcAft>
                <a:spcPts val="300"/>
              </a:spcAft>
              <a:buSzPct val="110000"/>
              <a:buFont typeface="Arial" panose="020B0604020202020204" pitchFamily="34" charset="0"/>
              <a:buChar char="​"/>
              <a:defRPr lang="de-DE" sz="1050" b="0" kern="1200" dirty="0">
                <a:solidFill>
                  <a:schemeClr val="bg1"/>
                </a:solidFill>
                <a:latin typeface="+mj-lt"/>
                <a:ea typeface="+mn-ea"/>
                <a:cs typeface="+mn-cs"/>
              </a:defRPr>
            </a:lvl2pPr>
            <a:lvl3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43F1EEE2-A845-1A2D-0D6D-89DD618BD01E}"/>
              </a:ext>
            </a:extLst>
          </p:cNvPr>
          <p:cNvPicPr>
            <a:picLocks noChangeAspect="1"/>
          </p:cNvPicPr>
          <p:nvPr userDrawn="1"/>
        </p:nvPicPr>
        <p:blipFill>
          <a:blip r:embed="rId5"/>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302313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__SafetyExperts">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2"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0" y="1601094"/>
            <a:ext cx="8013523"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dirty="0"/>
              <a:t>Bild durch Klicken auf Symbol hinzufügen</a:t>
            </a:r>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45F9578C-541C-E650-548B-45ADD4E8D1A0}"/>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3147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9"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3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75764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__SafetyExper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1" y="1695450"/>
            <a:ext cx="5861939"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1"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47129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__SafetyExperts">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1" y="2127120"/>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6"/>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sz="1350"/>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sz="1350"/>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5"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4815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7"/>
            <a:ext cx="5075259" cy="2215591"/>
          </a:xfrm>
          <a:noFill/>
        </p:spPr>
        <p:txBody>
          <a:bodyPr lIns="0" tIns="0" rIns="0" bIns="0" anchor="b"/>
          <a:lstStyle>
            <a:lvl1pPr>
              <a:defRPr sz="27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5" y="4663685"/>
            <a:ext cx="5075260" cy="354834"/>
          </a:xfrm>
        </p:spPr>
        <p:txBody>
          <a:bodyPr lIns="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81209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__SafetyExperts">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1" y="2127120"/>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1"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1" cy="252000"/>
          </a:xfrm>
        </p:spPr>
        <p:txBody>
          <a:bodyPr>
            <a:noAutofit/>
          </a:bodyPr>
          <a:lstStyle>
            <a:lvl1pPr marL="0" indent="0">
              <a:buFontTx/>
              <a:buNone/>
              <a:defRPr sz="105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609524"/>
            <a:ext cx="751211" cy="161583"/>
          </a:xfrm>
          <a:prstGeom prst="rect">
            <a:avLst/>
          </a:prstGeom>
          <a:noFill/>
        </p:spPr>
        <p:txBody>
          <a:bodyPr wrap="square" lIns="0" tIns="0" rIns="0" bIns="0" rtlCol="0" anchor="ctr">
            <a:spAutoFit/>
          </a:bodyPr>
          <a:lstStyle/>
          <a:p>
            <a:pPr algn="l"/>
            <a:r>
              <a:rPr lang="en-US" sz="105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2" y="3534645"/>
            <a:ext cx="2987948" cy="288000"/>
          </a:xfrm>
        </p:spPr>
        <p:txBody>
          <a:bodyPr anchor="ctr">
            <a:noAutofit/>
          </a:bodyPr>
          <a:lstStyle>
            <a:lvl1pPr marL="0" indent="0">
              <a:buFontTx/>
              <a:buNone/>
              <a:defRPr sz="105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97987"/>
            <a:ext cx="751211" cy="161583"/>
          </a:xfrm>
          <a:prstGeom prst="rect">
            <a:avLst/>
          </a:prstGeom>
          <a:noFill/>
        </p:spPr>
        <p:txBody>
          <a:bodyPr wrap="square" lIns="0" tIns="0" rIns="0" bIns="0" rtlCol="0" anchor="ctr">
            <a:spAutoFit/>
          </a:bodyPr>
          <a:lstStyle/>
          <a:p>
            <a:pPr algn="l">
              <a:spcBef>
                <a:spcPts val="0"/>
              </a:spcBef>
              <a:spcAft>
                <a:spcPts val="0"/>
              </a:spcAft>
            </a:pPr>
            <a:r>
              <a:rPr lang="en-US" sz="105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1" cy="252000"/>
          </a:xfrm>
        </p:spPr>
        <p:txBody>
          <a:bodyPr>
            <a:noAutofit/>
          </a:bodyPr>
          <a:lstStyle>
            <a:lvl1pPr marL="0" indent="0">
              <a:spcBef>
                <a:spcPts val="0"/>
              </a:spcBef>
              <a:spcAft>
                <a:spcPts val="0"/>
              </a:spcAft>
              <a:buFontTx/>
              <a:buNone/>
              <a:defRPr sz="105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70"/>
            <a:ext cx="3600016" cy="161583"/>
          </a:xfrm>
          <a:prstGeom prst="rect">
            <a:avLst/>
          </a:prstGeom>
          <a:noFill/>
        </p:spPr>
        <p:txBody>
          <a:bodyPr wrap="square" lIns="0" tIns="0" rIns="0" bIns="0" rtlCol="0">
            <a:spAutoFit/>
          </a:bodyPr>
          <a:lstStyle/>
          <a:p>
            <a:pPr algn="l"/>
            <a:r>
              <a:rPr lang="en-US" sz="105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88757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1" y="1936859"/>
            <a:ext cx="5176700" cy="1631843"/>
          </a:xfrm>
        </p:spPr>
        <p:txBody>
          <a:bodyPr anchor="b"/>
          <a:lstStyle>
            <a:lvl1pPr>
              <a:lnSpc>
                <a:spcPct val="100000"/>
              </a:lnSpc>
              <a:defRPr sz="3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sz="1500"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7" y="5750678"/>
            <a:ext cx="2984700"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1" cy="330200"/>
          </a:xfrm>
        </p:spPr>
        <p:txBody>
          <a:bodyPr lIns="0" tIns="0" rIns="0" bIns="0"/>
          <a:lstStyle>
            <a:lvl1pPr>
              <a:defRPr lang="de-DE" sz="1500" dirty="0">
                <a:solidFill>
                  <a:schemeClr val="bg1"/>
                </a:solidFill>
              </a:defRPr>
            </a:lvl1pPr>
          </a:lstStyle>
          <a:p>
            <a:pPr lvl="0" defTabSz="6858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7" y="5965505"/>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7" y="6183865"/>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7" y="6398689"/>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Fax:</a:t>
            </a:r>
          </a:p>
        </p:txBody>
      </p:sp>
    </p:spTree>
    <p:extLst>
      <p:ext uri="{BB962C8B-B14F-4D97-AF65-F5344CB8AC3E}">
        <p14:creationId xmlns:p14="http://schemas.microsoft.com/office/powerpoint/2010/main" val="334261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_SafetyExperts">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2"/>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sz="1800"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3" y="5064468"/>
            <a:ext cx="11145835" cy="1028358"/>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675" b="0" u="none" dirty="0">
                <a:solidFill>
                  <a:schemeClr val="tx2"/>
                </a:solidFill>
                <a:latin typeface="+mn-lt"/>
                <a:ea typeface="+mn-ea"/>
                <a:cs typeface="+mn-cs"/>
              </a:rPr>
              <a:t>Bildnachweis: </a:t>
            </a:r>
          </a:p>
          <a:p>
            <a:pPr>
              <a:lnSpc>
                <a:spcPct val="90000"/>
              </a:lnSpc>
              <a:spcBef>
                <a:spcPts val="0"/>
              </a:spcBef>
            </a:pPr>
            <a:r>
              <a:rPr lang="de-CH" sz="675"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675" b="1" u="sng"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Urheberrecht:</a:t>
            </a:r>
          </a:p>
          <a:p>
            <a:pPr>
              <a:lnSpc>
                <a:spcPct val="90000"/>
              </a:lnSpc>
              <a:spcBef>
                <a:spcPts val="0"/>
              </a:spcBef>
            </a:pPr>
            <a:r>
              <a:rPr lang="de-CH" sz="675" dirty="0">
                <a:solidFill>
                  <a:schemeClr val="tx2"/>
                </a:solidFill>
                <a:latin typeface="+mn-lt"/>
                <a:ea typeface="+mn-ea"/>
                <a:cs typeface="+mn-cs"/>
              </a:rPr>
              <a:t>Nachdruck, Vervielfältigung, (Weiter)-Bearbeitung – auch auszugsweise – und / oder Weiterleitung an Dritte ist urheberrechtlich nicht gestattet.</a:t>
            </a:r>
            <a:r>
              <a:rPr lang="de-DE" sz="675" dirty="0">
                <a:solidFill>
                  <a:schemeClr val="tx2"/>
                </a:solidFill>
                <a:latin typeface="+mn-lt"/>
                <a:ea typeface="+mn-ea"/>
                <a:cs typeface="+mn-cs"/>
              </a:rPr>
              <a:t> Nachdruck, Vervielfältigung, (Weiter)-Bearbeitung – auch auszugsweise – und / oder Weiterleitung an Dritte ist urheberrechtlich nicht gestattet. </a:t>
            </a:r>
            <a:endParaRPr lang="de-CH" sz="675" dirty="0">
              <a:solidFill>
                <a:schemeClr val="tx2"/>
              </a:solidFill>
              <a:latin typeface="+mn-lt"/>
              <a:ea typeface="+mn-ea"/>
              <a:cs typeface="+mn-cs"/>
            </a:endParaRPr>
          </a:p>
          <a:p>
            <a:pPr>
              <a:lnSpc>
                <a:spcPct val="90000"/>
              </a:lnSpc>
              <a:spcBef>
                <a:spcPts val="0"/>
              </a:spcBef>
            </a:pPr>
            <a:endParaRPr lang="de-CH" sz="675"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Haftungsausschluss:</a:t>
            </a:r>
          </a:p>
          <a:p>
            <a:pPr>
              <a:lnSpc>
                <a:spcPct val="90000"/>
              </a:lnSpc>
              <a:spcBef>
                <a:spcPts val="0"/>
              </a:spcBef>
            </a:pPr>
            <a:r>
              <a:rPr lang="de-DE" sz="675"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300" dirty="0">
              <a:solidFill>
                <a:schemeClr val="tx2"/>
              </a:solidFill>
              <a:latin typeface="+mn-lt"/>
            </a:endParaRPr>
          </a:p>
        </p:txBody>
      </p:sp>
    </p:spTree>
    <p:extLst>
      <p:ext uri="{BB962C8B-B14F-4D97-AF65-F5344CB8AC3E}">
        <p14:creationId xmlns:p14="http://schemas.microsoft.com/office/powerpoint/2010/main" val="371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ohne Bild">
    <p:spTree>
      <p:nvGrpSpPr>
        <p:cNvPr id="1" name=""/>
        <p:cNvGrpSpPr/>
        <p:nvPr/>
      </p:nvGrpSpPr>
      <p:grpSpPr>
        <a:xfrm>
          <a:off x="0" y="0"/>
          <a:ext cx="0" cy="0"/>
          <a:chOff x="0" y="0"/>
          <a:chExt cx="0" cy="0"/>
        </a:xfrm>
      </p:grpSpPr>
      <p:sp>
        <p:nvSpPr>
          <p:cNvPr id="11" name="Rechteck 10"/>
          <p:cNvSpPr/>
          <p:nvPr userDrawn="1"/>
        </p:nvSpPr>
        <p:spPr>
          <a:xfrm>
            <a:off x="2244003" y="1628800"/>
            <a:ext cx="9947996" cy="2636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bg1"/>
              </a:solidFill>
            </a:endParaRPr>
          </a:p>
        </p:txBody>
      </p:sp>
      <p:sp>
        <p:nvSpPr>
          <p:cNvPr id="2" name="Titel 1"/>
          <p:cNvSpPr>
            <a:spLocks noGrp="1"/>
          </p:cNvSpPr>
          <p:nvPr>
            <p:ph type="ctrTitle"/>
          </p:nvPr>
        </p:nvSpPr>
        <p:spPr>
          <a:xfrm>
            <a:off x="2441701" y="2160040"/>
            <a:ext cx="9125883"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2441701" y="3456183"/>
            <a:ext cx="9125883"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3898" y="1628800"/>
            <a:ext cx="2146060" cy="2636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001" y="5013176"/>
            <a:ext cx="4687289" cy="1228838"/>
          </a:xfrm>
          <a:prstGeom prst="rect">
            <a:avLst/>
          </a:prstGeom>
        </p:spPr>
      </p:pic>
    </p:spTree>
    <p:extLst>
      <p:ext uri="{BB962C8B-B14F-4D97-AF65-F5344CB8AC3E}">
        <p14:creationId xmlns:p14="http://schemas.microsoft.com/office/powerpoint/2010/main" val="4255926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 und Inhalt_SafetyExperts">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01112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tertitel und Inhalt_SafetyExperts">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0" y="1628775"/>
            <a:ext cx="10848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Textplatzhalter 9"/>
          <p:cNvSpPr>
            <a:spLocks noGrp="1"/>
          </p:cNvSpPr>
          <p:nvPr>
            <p:ph type="body" sz="quarter" idx="13" hasCustomPrompt="1"/>
          </p:nvPr>
        </p:nvSpPr>
        <p:spPr>
          <a:xfrm>
            <a:off x="624000" y="1016554"/>
            <a:ext cx="10848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142087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83542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98236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30472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6411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_SafetyExpert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4" y="1600200"/>
            <a:ext cx="6102927" cy="4826549"/>
          </a:xfrm>
          <a:pattFill prst="ltUpDiag">
            <a:fgClr>
              <a:schemeClr val="bg2"/>
            </a:fgClr>
            <a:bgClr>
              <a:schemeClr val="bg1"/>
            </a:bgClr>
          </a:pattFill>
        </p:spPr>
        <p:txBody>
          <a:bodyPr tIns="108000" anchor="t"/>
          <a:lstStyle>
            <a:lvl1pPr marL="0" marR="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latin typeface="Calibri" panose="020F0502020204030204" pitchFamily="34" charset="0"/>
              </a:defRPr>
            </a:lvl1pPr>
          </a:lstStyle>
          <a:p>
            <a:pPr marL="0" marR="0" lvl="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27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6"/>
            <a:ext cx="5288096" cy="747301"/>
          </a:xfrm>
        </p:spPr>
        <p:txBody>
          <a:bodyPr lIns="57600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pic>
        <p:nvPicPr>
          <p:cNvPr id="4" name="Grafik 3">
            <a:extLst>
              <a:ext uri="{FF2B5EF4-FFF2-40B4-BE49-F238E27FC236}">
                <a16:creationId xmlns:a16="http://schemas.microsoft.com/office/drawing/2014/main" id="{AC8D7CD1-CF6C-7C61-41DE-5EEE0F29DB88}"/>
              </a:ext>
            </a:extLst>
          </p:cNvPr>
          <p:cNvPicPr>
            <a:picLocks noChangeAspect="1"/>
          </p:cNvPicPr>
          <p:nvPr userDrawn="1"/>
        </p:nvPicPr>
        <p:blipFill>
          <a:blip r:embed="rId3"/>
          <a:stretch>
            <a:fillRect/>
          </a:stretch>
        </p:blipFill>
        <p:spPr>
          <a:xfrm>
            <a:off x="7193986" y="246116"/>
            <a:ext cx="4419983" cy="1255885"/>
          </a:xfrm>
          <a:prstGeom prst="rect">
            <a:avLst/>
          </a:prstGeom>
        </p:spPr>
      </p:pic>
    </p:spTree>
    <p:custDataLst>
      <p:tags r:id="rId1"/>
    </p:custDataLst>
    <p:extLst>
      <p:ext uri="{BB962C8B-B14F-4D97-AF65-F5344CB8AC3E}">
        <p14:creationId xmlns:p14="http://schemas.microsoft.com/office/powerpoint/2010/main" val="317387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789516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548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194890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008909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681795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4696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44102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380459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EC084-61F6-51A0-F1B8-F7E449B7823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402CD8F-9D87-66D6-2834-BFC8324928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96929A9-0239-39EE-17C9-C3A45C3D34A0}"/>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5" name="Fußzeilenplatzhalter 4">
            <a:extLst>
              <a:ext uri="{FF2B5EF4-FFF2-40B4-BE49-F238E27FC236}">
                <a16:creationId xmlns:a16="http://schemas.microsoft.com/office/drawing/2014/main" id="{35D6B3F1-C6BE-5CAF-6A3F-A80EF839648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44AF88-9134-E7FE-22E5-C24ED6072A17}"/>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3953546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62E30-5A64-A13B-84C7-12561525612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32E874F-EAB8-F4FF-0DAF-6AF8231EF3F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259D78-76E0-27F7-6FE6-19760DBC265B}"/>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5" name="Fußzeilenplatzhalter 4">
            <a:extLst>
              <a:ext uri="{FF2B5EF4-FFF2-40B4-BE49-F238E27FC236}">
                <a16:creationId xmlns:a16="http://schemas.microsoft.com/office/drawing/2014/main" id="{BEF85BBB-5BDB-9070-9C9D-B0F32B146C0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AE0B77-575B-6641-8018-CF6D0BED0286}"/>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393485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4" y="3684222"/>
            <a:ext cx="5571988" cy="2400087"/>
          </a:xfrm>
        </p:spPr>
        <p:txBody>
          <a:bodyPr/>
          <a:lstStyle>
            <a:lvl1pPr>
              <a:lnSpc>
                <a:spcPct val="100000"/>
              </a:lnSpc>
              <a:defRPr sz="3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7" cy="2432618"/>
          </a:xfrm>
        </p:spPr>
        <p:txBody>
          <a:bodyPr wrap="none"/>
          <a:lstStyle>
            <a:lvl1pPr marL="0" indent="0" algn="ctr">
              <a:spcBef>
                <a:spcPts val="0"/>
              </a:spcBef>
              <a:spcAft>
                <a:spcPts val="0"/>
              </a:spcAft>
              <a:buFont typeface="Arial" panose="020B0604020202020204" pitchFamily="34" charset="0"/>
              <a:buNone/>
              <a:defRPr sz="13500" b="1">
                <a:solidFill>
                  <a:schemeClr val="bg1">
                    <a:alpha val="40000"/>
                  </a:schemeClr>
                </a:solidFill>
                <a:latin typeface="+mj-lt"/>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3"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09509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7D17D-7F1B-3995-E591-BC502312FD3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27D55A7-66F2-94F3-A1C5-90D92A543E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8E48861-A2D6-1A94-2837-32B721CE5E34}"/>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5" name="Fußzeilenplatzhalter 4">
            <a:extLst>
              <a:ext uri="{FF2B5EF4-FFF2-40B4-BE49-F238E27FC236}">
                <a16:creationId xmlns:a16="http://schemas.microsoft.com/office/drawing/2014/main" id="{F03C25E5-E35F-45AB-5717-B045B14D97D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C1C5A4-8906-C12C-F9B2-1669D578B622}"/>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1414166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008A6-15AE-998C-57C7-1FCAD628D1B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0915F0F-97C9-D0D8-E629-2710D725B13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0482EBE-1AA4-884F-20A0-EF361255713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8BA0153-D659-00C2-0E22-81E03197A1C7}"/>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6" name="Fußzeilenplatzhalter 5">
            <a:extLst>
              <a:ext uri="{FF2B5EF4-FFF2-40B4-BE49-F238E27FC236}">
                <a16:creationId xmlns:a16="http://schemas.microsoft.com/office/drawing/2014/main" id="{A1041297-8472-FA79-BBFF-C4E04CD3BD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47AC41A-FD52-5FAC-E277-12A696B9ECA9}"/>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2814192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E37B0-60FC-7E39-BBF1-16715406D9A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52D934A-DF07-73EF-1B50-2D6FFB67F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523F0A0-F51D-8511-20D5-639777629EE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E0F1D51-6BF5-08E5-E527-904C41F0B4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CF83D6C-EEB7-579D-E5F3-0703583BA0E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9328DFF-CEDB-5546-217D-90844DC1E356}"/>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8" name="Fußzeilenplatzhalter 7">
            <a:extLst>
              <a:ext uri="{FF2B5EF4-FFF2-40B4-BE49-F238E27FC236}">
                <a16:creationId xmlns:a16="http://schemas.microsoft.com/office/drawing/2014/main" id="{2DE8E15E-1BEE-5088-5CDA-873AEC7CF29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0939F5D-52CA-AD11-E793-5C1AA6C1152E}"/>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2051166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F1F78-BD5A-0E7E-74EF-31D5063D97E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C7585F8-FDFF-0854-4991-600D168AA117}"/>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4" name="Fußzeilenplatzhalter 3">
            <a:extLst>
              <a:ext uri="{FF2B5EF4-FFF2-40B4-BE49-F238E27FC236}">
                <a16:creationId xmlns:a16="http://schemas.microsoft.com/office/drawing/2014/main" id="{EB4AF257-138F-6A4C-1103-516C70F324C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A307707-2AC1-F072-7075-474E852EBD0E}"/>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522032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45913D9-FF1F-806B-EEEB-0871D29065B8}"/>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3" name="Fußzeilenplatzhalter 2">
            <a:extLst>
              <a:ext uri="{FF2B5EF4-FFF2-40B4-BE49-F238E27FC236}">
                <a16:creationId xmlns:a16="http://schemas.microsoft.com/office/drawing/2014/main" id="{49917EA6-10C3-9BAE-719A-2BCFB6A25FB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ACB85D6-4004-23A9-BD56-5FDB8F206E93}"/>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514760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0283B-A276-0B73-922C-D23007E4D3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7AD25F9-F02C-215E-7CB6-F266D47B51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088B66C-20EA-9985-FABA-4FEB82F1A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BD29F16-0899-0879-DFCA-E79EBC09312E}"/>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6" name="Fußzeilenplatzhalter 5">
            <a:extLst>
              <a:ext uri="{FF2B5EF4-FFF2-40B4-BE49-F238E27FC236}">
                <a16:creationId xmlns:a16="http://schemas.microsoft.com/office/drawing/2014/main" id="{ECA4F4AE-BF95-F35F-3F89-989E61C396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5333086-0AC2-ABEE-AD7F-AF2DD6CA2F2D}"/>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25203049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56B0C-5E27-200D-BADD-CAF21B795A6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9ECE5C3-29F6-5270-8AC9-D44F420A2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173D76A-E644-E95F-2FAE-1CF40ABFA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577DF7-7A62-1A41-B475-84B64445E0B6}"/>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6" name="Fußzeilenplatzhalter 5">
            <a:extLst>
              <a:ext uri="{FF2B5EF4-FFF2-40B4-BE49-F238E27FC236}">
                <a16:creationId xmlns:a16="http://schemas.microsoft.com/office/drawing/2014/main" id="{C3BFC469-0B71-EDCA-5F21-D2A2E52A288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C1929E6-8FB3-683B-47D3-EB7FBA38A547}"/>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3617573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0E9AD-CD30-0E57-8B51-034C7DDD27E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26DB3F5-87CF-40F0-CFC5-22B64871304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04140D0-5FAF-BF81-6E9F-65FC1D04A6D3}"/>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5" name="Fußzeilenplatzhalter 4">
            <a:extLst>
              <a:ext uri="{FF2B5EF4-FFF2-40B4-BE49-F238E27FC236}">
                <a16:creationId xmlns:a16="http://schemas.microsoft.com/office/drawing/2014/main" id="{B4416127-C8C4-46F8-8F68-0AC4C90071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454A4D-1E14-3F8F-2C1B-75AEBC3D0FD0}"/>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118122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DA4C436-CD53-8A70-D8E8-1DC3F46D095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CCA2458-22A4-FCF8-70E7-B6BE405E18F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3B5EDB-8846-A1E0-B50E-988B6F0A1C96}"/>
              </a:ext>
            </a:extLst>
          </p:cNvPr>
          <p:cNvSpPr>
            <a:spLocks noGrp="1"/>
          </p:cNvSpPr>
          <p:nvPr>
            <p:ph type="dt" sz="half" idx="10"/>
          </p:nvPr>
        </p:nvSpPr>
        <p:spPr/>
        <p:txBody>
          <a:bodyPr/>
          <a:lstStyle/>
          <a:p>
            <a:fld id="{387E38EA-86E0-4416-B17D-E7CF8D6A5D7E}" type="datetimeFigureOut">
              <a:rPr lang="de-DE" smtClean="0"/>
              <a:t>10.02.2025</a:t>
            </a:fld>
            <a:endParaRPr lang="de-DE"/>
          </a:p>
        </p:txBody>
      </p:sp>
      <p:sp>
        <p:nvSpPr>
          <p:cNvPr id="5" name="Fußzeilenplatzhalter 4">
            <a:extLst>
              <a:ext uri="{FF2B5EF4-FFF2-40B4-BE49-F238E27FC236}">
                <a16:creationId xmlns:a16="http://schemas.microsoft.com/office/drawing/2014/main" id="{BF27ED07-F193-3617-F513-0DB28CC339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1E9BE0D-107C-8D23-8C02-1B38B2BB8F85}"/>
              </a:ext>
            </a:extLst>
          </p:cNvPr>
          <p:cNvSpPr>
            <a:spLocks noGrp="1"/>
          </p:cNvSpPr>
          <p:nvPr>
            <p:ph type="sldNum" sz="quarter" idx="12"/>
          </p:nvPr>
        </p:nvSpPr>
        <p:spPr/>
        <p:txBody>
          <a:bodyPr/>
          <a:lstStyle/>
          <a:p>
            <a:fld id="{03F2FD5E-FBDD-4B44-9CF1-2467812A960E}" type="slidenum">
              <a:rPr lang="de-DE" smtClean="0"/>
              <a:t>‹Nr.›</a:t>
            </a:fld>
            <a:endParaRPr lang="de-DE"/>
          </a:p>
        </p:txBody>
      </p:sp>
    </p:spTree>
    <p:extLst>
      <p:ext uri="{BB962C8B-B14F-4D97-AF65-F5344CB8AC3E}">
        <p14:creationId xmlns:p14="http://schemas.microsoft.com/office/powerpoint/2010/main" val="59129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SafetyExperts">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2" y="1601093"/>
            <a:ext cx="11145837" cy="4495434"/>
          </a:xfrm>
        </p:spPr>
        <p:txBody>
          <a:bodyPr/>
          <a:lstStyle>
            <a:lvl1pPr marL="270000" indent="-270000">
              <a:spcBef>
                <a:spcPts val="300"/>
              </a:spcBef>
              <a:spcAft>
                <a:spcPts val="30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54000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41864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__SafetyExperts">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3" y="1601093"/>
            <a:ext cx="5497513" cy="4495434"/>
          </a:xfrm>
        </p:spPr>
        <p:txBody>
          <a:bodyPr/>
          <a:lstStyle>
            <a:lvl1pPr marL="216000" indent="-216000">
              <a:spcBef>
                <a:spcPts val="150"/>
              </a:spcBef>
              <a:spcAft>
                <a:spcPts val="15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54000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9" cy="4495434"/>
          </a:xfrm>
        </p:spPr>
        <p:txBody>
          <a:bodyPr/>
          <a:lstStyle>
            <a:lvl1pPr marL="216000" indent="-216000">
              <a:spcBef>
                <a:spcPts val="150"/>
              </a:spcBef>
              <a:spcAft>
                <a:spcPts val="15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54000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39181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_SafetyExperts">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114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_SafetyExperts">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3"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7" name="Inhaltsplatzhalter 6"/>
          <p:cNvSpPr>
            <a:spLocks noGrp="1"/>
          </p:cNvSpPr>
          <p:nvPr>
            <p:ph sz="quarter" idx="23"/>
          </p:nvPr>
        </p:nvSpPr>
        <p:spPr>
          <a:xfrm>
            <a:off x="6170614"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1543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_SafetyExpert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6"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60593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41">
            <a:alphaModFix/>
          </a:blip>
          <a:stretch>
            <a:fillRect/>
          </a:stretch>
        </p:blipFill>
        <p:spPr>
          <a:xfrm>
            <a:off x="5251121" y="0"/>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3"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75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9" y="6525203"/>
            <a:ext cx="322052" cy="181500"/>
          </a:xfrm>
          <a:prstGeom prst="rect">
            <a:avLst/>
          </a:prstGeom>
          <a:noFill/>
        </p:spPr>
        <p:txBody>
          <a:bodyPr vert="horz" lIns="0" tIns="0" rIns="0" bIns="0" rtlCol="0" anchor="ctr"/>
          <a:lstStyle>
            <a:lvl1pPr algn="l">
              <a:defRPr sz="825">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40"/>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05183F9F-7A9D-9A6D-6DE8-A5936B4BCEE3}"/>
              </a:ext>
            </a:extLst>
          </p:cNvPr>
          <p:cNvPicPr>
            <a:picLocks noChangeAspect="1"/>
          </p:cNvPicPr>
          <p:nvPr userDrawn="1"/>
        </p:nvPicPr>
        <p:blipFill>
          <a:blip r:embed="rId42"/>
          <a:stretch>
            <a:fillRect/>
          </a:stretch>
        </p:blipFill>
        <p:spPr>
          <a:xfrm>
            <a:off x="9809019" y="565601"/>
            <a:ext cx="1978556" cy="562183"/>
          </a:xfrm>
          <a:prstGeom prst="rect">
            <a:avLst/>
          </a:prstGeom>
        </p:spPr>
      </p:pic>
    </p:spTree>
    <p:custDataLst>
      <p:tags r:id="rId39"/>
    </p:custDataLst>
    <p:extLst>
      <p:ext uri="{BB962C8B-B14F-4D97-AF65-F5344CB8AC3E}">
        <p14:creationId xmlns:p14="http://schemas.microsoft.com/office/powerpoint/2010/main" val="138245943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 id="2147483908" r:id="rId20"/>
    <p:sldLayoutId id="2147483909" r:id="rId21"/>
    <p:sldLayoutId id="2147483910" r:id="rId22"/>
    <p:sldLayoutId id="2147483911" r:id="rId23"/>
    <p:sldLayoutId id="2147483912" r:id="rId24"/>
    <p:sldLayoutId id="2147483913" r:id="rId25"/>
    <p:sldLayoutId id="2147483914" r:id="rId26"/>
    <p:sldLayoutId id="2147483915" r:id="rId27"/>
    <p:sldLayoutId id="2147483916" r:id="rId28"/>
    <p:sldLayoutId id="2147483917" r:id="rId29"/>
    <p:sldLayoutId id="2147483918" r:id="rId30"/>
    <p:sldLayoutId id="2147483919" r:id="rId31"/>
    <p:sldLayoutId id="2147483920" r:id="rId32"/>
    <p:sldLayoutId id="2147483921" r:id="rId33"/>
    <p:sldLayoutId id="2147483922" r:id="rId34"/>
    <p:sldLayoutId id="2147483923" r:id="rId35"/>
    <p:sldLayoutId id="2147483924" r:id="rId36"/>
    <p:sldLayoutId id="2147483925"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1950" b="0" kern="1200" cap="all" baseline="0">
          <a:solidFill>
            <a:schemeClr val="tx2"/>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Arial" panose="020B0604020202020204" pitchFamily="34" charset="0"/>
        <a:buChar char="​"/>
        <a:defRPr sz="1800" kern="1200">
          <a:solidFill>
            <a:schemeClr val="tx2"/>
          </a:solidFill>
          <a:latin typeface="+mn-lt"/>
          <a:ea typeface="+mn-ea"/>
          <a:cs typeface="+mn-cs"/>
        </a:defRPr>
      </a:lvl1pPr>
      <a:lvl2pPr marL="270000" indent="-270000" algn="l" defTabSz="685783" rtl="0" eaLnBrk="1" latinLnBrk="0" hangingPunct="1">
        <a:lnSpc>
          <a:spcPct val="100000"/>
        </a:lnSpc>
        <a:spcBef>
          <a:spcPts val="300"/>
        </a:spcBef>
        <a:spcAft>
          <a:spcPts val="300"/>
        </a:spcAft>
        <a:buClr>
          <a:schemeClr val="accent1"/>
        </a:buClr>
        <a:buSzPct val="115000"/>
        <a:buFont typeface="Symbol" panose="05050102010706020507" pitchFamily="18" charset="2"/>
        <a:buChar char="-"/>
        <a:defRPr sz="1800" kern="1200">
          <a:solidFill>
            <a:schemeClr val="tx2"/>
          </a:solidFill>
          <a:latin typeface="+mn-lt"/>
          <a:ea typeface="+mn-ea"/>
          <a:cs typeface="+mn-cs"/>
        </a:defRPr>
      </a:lvl2pPr>
      <a:lvl3pPr marL="540000" indent="-270000" algn="l" defTabSz="685783" rtl="0" eaLnBrk="1" latinLnBrk="0" hangingPunct="1">
        <a:lnSpc>
          <a:spcPct val="100000"/>
        </a:lnSpc>
        <a:spcBef>
          <a:spcPts val="0"/>
        </a:spcBef>
        <a:spcAft>
          <a:spcPts val="300"/>
        </a:spcAft>
        <a:buClr>
          <a:schemeClr val="accent1"/>
        </a:buClr>
        <a:buFont typeface="Symbol" panose="05050102010706020507" pitchFamily="18" charset="2"/>
        <a:buChar char="-"/>
        <a:defRPr sz="18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300"/>
        </a:spcAft>
        <a:buClr>
          <a:schemeClr val="accent1"/>
        </a:buClr>
        <a:buFontTx/>
        <a:buNone/>
        <a:defRPr sz="1800" kern="1200">
          <a:solidFill>
            <a:schemeClr val="tx2"/>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a:solidFill>
            <a:schemeClr val="tx2"/>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2"/>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None/>
        <a:defRPr sz="1050" b="0" kern="1200" cap="none" baseline="0">
          <a:solidFill>
            <a:schemeClr val="tx2"/>
          </a:solidFill>
          <a:latin typeface="+mn-lt"/>
          <a:ea typeface="+mn-ea"/>
          <a:cs typeface="+mn-cs"/>
        </a:defRPr>
      </a:lvl8pPr>
      <a:lvl9pPr marL="0" indent="0" algn="l" defTabSz="685783" rtl="0" eaLnBrk="1" latinLnBrk="0" hangingPunct="1">
        <a:lnSpc>
          <a:spcPct val="100000"/>
        </a:lnSpc>
        <a:spcBef>
          <a:spcPts val="300"/>
        </a:spcBef>
        <a:spcAft>
          <a:spcPts val="300"/>
        </a:spcAft>
        <a:buFont typeface="Arial" panose="020B0604020202020204" pitchFamily="34" charset="0"/>
        <a:buNone/>
        <a:defRPr sz="7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433">
          <p15:clr>
            <a:srgbClr val="F26B43"/>
          </p15:clr>
        </p15:guide>
        <p15:guide id="3" pos="9804">
          <p15:clr>
            <a:srgbClr val="F26B43"/>
          </p15:clr>
        </p15:guide>
        <p15:guide id="11" orient="horz" pos="1003">
          <p15:clr>
            <a:srgbClr val="F26B43"/>
          </p15:clr>
        </p15:guide>
        <p15:guide id="16" orient="horz" pos="3838">
          <p15:clr>
            <a:srgbClr val="F26B43"/>
          </p15:clr>
        </p15:guide>
        <p15:guide id="18" pos="512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CB981FC-3289-DD60-1AD5-11FFAFEA2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E9B2C10-0F81-9F57-961C-8FB1D16A5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442197-D6CC-6CFD-37D8-308042725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7E38EA-86E0-4416-B17D-E7CF8D6A5D7E}" type="datetimeFigureOut">
              <a:rPr lang="de-DE" smtClean="0"/>
              <a:t>10.02.2025</a:t>
            </a:fld>
            <a:endParaRPr lang="de-DE"/>
          </a:p>
        </p:txBody>
      </p:sp>
      <p:sp>
        <p:nvSpPr>
          <p:cNvPr id="5" name="Fußzeilenplatzhalter 4">
            <a:extLst>
              <a:ext uri="{FF2B5EF4-FFF2-40B4-BE49-F238E27FC236}">
                <a16:creationId xmlns:a16="http://schemas.microsoft.com/office/drawing/2014/main" id="{A1C49678-719D-CFEB-940F-3883828AD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C47EB946-01D1-45F1-C816-377216DD0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F2FD5E-FBDD-4B44-9CF1-2467812A960E}" type="slidenum">
              <a:rPr lang="de-DE" smtClean="0"/>
              <a:t>‹Nr.›</a:t>
            </a:fld>
            <a:endParaRPr lang="de-DE"/>
          </a:p>
        </p:txBody>
      </p:sp>
    </p:spTree>
    <p:extLst>
      <p:ext uri="{BB962C8B-B14F-4D97-AF65-F5344CB8AC3E}">
        <p14:creationId xmlns:p14="http://schemas.microsoft.com/office/powerpoint/2010/main" val="54303236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Person, draußen, Kleidung, Motorrad enthält.&#10;&#10;Automatisch generierte Beschreibung">
            <a:extLst>
              <a:ext uri="{FF2B5EF4-FFF2-40B4-BE49-F238E27FC236}">
                <a16:creationId xmlns:a16="http://schemas.microsoft.com/office/drawing/2014/main" id="{72264760-8AAC-6491-3C16-0D667E96D92F}"/>
              </a:ext>
            </a:extLst>
          </p:cNvPr>
          <p:cNvPicPr>
            <a:picLocks noGrp="1" noChangeAspect="1"/>
          </p:cNvPicPr>
          <p:nvPr>
            <p:ph type="pic" sz="quarter" idx="23"/>
          </p:nvPr>
        </p:nvPicPr>
        <p:blipFill>
          <a:blip r:embed="rId2"/>
          <a:srcRect l="8714" r="8714"/>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Alten- und Krankenpflege</a:t>
            </a:r>
          </a:p>
        </p:txBody>
      </p:sp>
      <p:sp>
        <p:nvSpPr>
          <p:cNvPr id="5" name="Textplatzhalter 4">
            <a:extLst>
              <a:ext uri="{FF2B5EF4-FFF2-40B4-BE49-F238E27FC236}">
                <a16:creationId xmlns:a16="http://schemas.microsoft.com/office/drawing/2014/main" id="{79023BEC-3D8B-7D1C-7435-A1F67610A194}"/>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8F7AC7-5FA6-CBA2-49D2-0BEEF6835575}"/>
              </a:ext>
            </a:extLst>
          </p:cNvPr>
          <p:cNvSpPr>
            <a:spLocks noGrp="1"/>
          </p:cNvSpPr>
          <p:nvPr>
            <p:ph type="title"/>
          </p:nvPr>
        </p:nvSpPr>
        <p:spPr/>
        <p:txBody>
          <a:bodyPr/>
          <a:lstStyle/>
          <a:p>
            <a:r>
              <a:rPr lang="de-DE" dirty="0"/>
              <a:t>Gefährliche Substanzen</a:t>
            </a:r>
          </a:p>
        </p:txBody>
      </p:sp>
      <p:sp>
        <p:nvSpPr>
          <p:cNvPr id="3" name="Inhaltsplatzhalter 2">
            <a:extLst>
              <a:ext uri="{FF2B5EF4-FFF2-40B4-BE49-F238E27FC236}">
                <a16:creationId xmlns:a16="http://schemas.microsoft.com/office/drawing/2014/main" id="{19E73F92-3076-FCD8-EBF4-13D8D36642ED}"/>
              </a:ext>
            </a:extLst>
          </p:cNvPr>
          <p:cNvSpPr>
            <a:spLocks noGrp="1"/>
          </p:cNvSpPr>
          <p:nvPr>
            <p:ph sz="quarter" idx="19"/>
          </p:nvPr>
        </p:nvSpPr>
        <p:spPr/>
        <p:txBody>
          <a:bodyPr/>
          <a:lstStyle/>
          <a:p>
            <a:pPr>
              <a:spcAft>
                <a:spcPts val="0"/>
              </a:spcAft>
            </a:pPr>
            <a:r>
              <a:rPr lang="de-DE" sz="2000" dirty="0"/>
              <a:t>Pflegendes Personal kommt in Kontakt mit:</a:t>
            </a:r>
          </a:p>
          <a:p>
            <a:pPr indent="-342900">
              <a:spcBef>
                <a:spcPts val="0"/>
              </a:spcBef>
              <a:spcAft>
                <a:spcPts val="0"/>
              </a:spcAft>
              <a:buClr>
                <a:schemeClr val="accent1"/>
              </a:buClr>
              <a:buFont typeface="Wingdings" panose="05000000000000000000" pitchFamily="2" charset="2"/>
              <a:buChar char="§"/>
            </a:pPr>
            <a:r>
              <a:rPr lang="de-DE" dirty="0"/>
              <a:t>Reinigungsmitteln</a:t>
            </a:r>
          </a:p>
          <a:p>
            <a:pPr indent="-342900">
              <a:spcBef>
                <a:spcPts val="0"/>
              </a:spcBef>
              <a:spcAft>
                <a:spcPts val="0"/>
              </a:spcAft>
              <a:buClr>
                <a:schemeClr val="accent1"/>
              </a:buClr>
              <a:buFont typeface="Wingdings" panose="05000000000000000000" pitchFamily="2" charset="2"/>
              <a:buChar char="§"/>
            </a:pPr>
            <a:r>
              <a:rPr lang="de-DE" dirty="0"/>
              <a:t>Desinfektionsmitteln</a:t>
            </a:r>
          </a:p>
          <a:p>
            <a:pPr indent="-342900">
              <a:spcBef>
                <a:spcPts val="0"/>
              </a:spcBef>
              <a:spcAft>
                <a:spcPts val="0"/>
              </a:spcAft>
              <a:buClr>
                <a:schemeClr val="accent1"/>
              </a:buClr>
              <a:buFont typeface="Wingdings" panose="05000000000000000000" pitchFamily="2" charset="2"/>
              <a:buChar char="§"/>
            </a:pPr>
            <a:r>
              <a:rPr lang="de-DE" dirty="0"/>
              <a:t>Medikamenten</a:t>
            </a:r>
          </a:p>
          <a:p>
            <a:pPr>
              <a:spcAft>
                <a:spcPts val="0"/>
              </a:spcAft>
            </a:pPr>
            <a:endParaRPr lang="de-DE" sz="900" dirty="0"/>
          </a:p>
          <a:p>
            <a:pPr>
              <a:spcAft>
                <a:spcPts val="0"/>
              </a:spcAft>
            </a:pPr>
            <a:r>
              <a:rPr lang="de-DE" sz="2000" dirty="0"/>
              <a:t>Dadurch entstehen unterschiedlichste Gefährdungen:</a:t>
            </a:r>
          </a:p>
          <a:p>
            <a:pPr indent="-342900">
              <a:spcBef>
                <a:spcPts val="0"/>
              </a:spcBef>
              <a:spcAft>
                <a:spcPts val="0"/>
              </a:spcAft>
              <a:buClr>
                <a:schemeClr val="accent1"/>
              </a:buClr>
              <a:buFont typeface="Wingdings" panose="05000000000000000000" pitchFamily="2" charset="2"/>
              <a:buChar char="§"/>
            </a:pPr>
            <a:r>
              <a:rPr lang="de-DE" sz="2000" dirty="0"/>
              <a:t>Verätzungen</a:t>
            </a:r>
          </a:p>
          <a:p>
            <a:pPr indent="-342900">
              <a:spcBef>
                <a:spcPts val="0"/>
              </a:spcBef>
              <a:spcAft>
                <a:spcPts val="0"/>
              </a:spcAft>
              <a:buClr>
                <a:schemeClr val="accent1"/>
              </a:buClr>
              <a:buFont typeface="Wingdings" panose="05000000000000000000" pitchFamily="2" charset="2"/>
              <a:buChar char="§"/>
            </a:pPr>
            <a:r>
              <a:rPr lang="de-DE" sz="2000" dirty="0"/>
              <a:t>Atemwegsreizungen</a:t>
            </a:r>
          </a:p>
          <a:p>
            <a:pPr indent="-342900">
              <a:spcBef>
                <a:spcPts val="0"/>
              </a:spcBef>
              <a:spcAft>
                <a:spcPts val="0"/>
              </a:spcAft>
              <a:buClr>
                <a:schemeClr val="accent1"/>
              </a:buClr>
              <a:buFont typeface="Wingdings" panose="05000000000000000000" pitchFamily="2" charset="2"/>
              <a:buChar char="§"/>
            </a:pPr>
            <a:r>
              <a:rPr lang="de-DE" sz="2000" dirty="0"/>
              <a:t>Vergiftungen</a:t>
            </a:r>
          </a:p>
          <a:p>
            <a:pPr indent="-342900">
              <a:spcBef>
                <a:spcPts val="0"/>
              </a:spcBef>
              <a:spcAft>
                <a:spcPts val="0"/>
              </a:spcAft>
              <a:buClr>
                <a:schemeClr val="accent1"/>
              </a:buClr>
              <a:buFont typeface="Wingdings" panose="05000000000000000000" pitchFamily="2" charset="2"/>
              <a:buChar char="§"/>
            </a:pPr>
            <a:r>
              <a:rPr lang="de-DE" sz="2000" dirty="0"/>
              <a:t>Allergische Reaktionen</a:t>
            </a:r>
          </a:p>
          <a:p>
            <a:pPr>
              <a:spcAft>
                <a:spcPts val="0"/>
              </a:spcAft>
            </a:pPr>
            <a:r>
              <a:rPr lang="de-DE" sz="2000" dirty="0"/>
              <a:t>Beachte unbedingt die dazu gehörigen Betriebsanweisungen, den Hygieneplan und die Hinweise in den Sicherheitsdatenblättern!</a:t>
            </a:r>
          </a:p>
          <a:p>
            <a:pPr>
              <a:spcAft>
                <a:spcPts val="0"/>
              </a:spcAft>
            </a:pPr>
            <a:r>
              <a:rPr lang="de-DE" sz="2000" dirty="0"/>
              <a:t>Nimm regelmäßig an Schulungen teil!</a:t>
            </a:r>
          </a:p>
        </p:txBody>
      </p:sp>
      <p:sp>
        <p:nvSpPr>
          <p:cNvPr id="4" name="Fußzeilenplatzhalter 3">
            <a:extLst>
              <a:ext uri="{FF2B5EF4-FFF2-40B4-BE49-F238E27FC236}">
                <a16:creationId xmlns:a16="http://schemas.microsoft.com/office/drawing/2014/main" id="{61BFB5F0-535E-7AFE-BF69-61CF20F8FECE}"/>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4BE10C0A-F784-EFC6-A297-3C6AE1658D76}"/>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
        <p:nvSpPr>
          <p:cNvPr id="7" name="Textplatzhalter 6">
            <a:extLst>
              <a:ext uri="{FF2B5EF4-FFF2-40B4-BE49-F238E27FC236}">
                <a16:creationId xmlns:a16="http://schemas.microsoft.com/office/drawing/2014/main" id="{F4BAF524-5BE3-56F6-12B0-2467690F8A60}"/>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91733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8D4005D-A4D5-43D6-000A-A76744820C28}"/>
              </a:ext>
            </a:extLst>
          </p:cNvPr>
          <p:cNvSpPr>
            <a:spLocks noGrp="1"/>
          </p:cNvSpPr>
          <p:nvPr>
            <p:ph type="title"/>
          </p:nvPr>
        </p:nvSpPr>
        <p:spPr/>
        <p:txBody>
          <a:bodyPr/>
          <a:lstStyle/>
          <a:p>
            <a:r>
              <a:rPr lang="de-DE" dirty="0"/>
              <a:t>Verletzungen durch Arbeitsmittel</a:t>
            </a:r>
          </a:p>
        </p:txBody>
      </p:sp>
      <p:sp>
        <p:nvSpPr>
          <p:cNvPr id="2" name="Inhaltsplatzhalter 1">
            <a:extLst>
              <a:ext uri="{FF2B5EF4-FFF2-40B4-BE49-F238E27FC236}">
                <a16:creationId xmlns:a16="http://schemas.microsoft.com/office/drawing/2014/main" id="{5A275283-80C5-4EF1-B0B1-A33DCF029593}"/>
              </a:ext>
            </a:extLst>
          </p:cNvPr>
          <p:cNvSpPr>
            <a:spLocks noGrp="1"/>
          </p:cNvSpPr>
          <p:nvPr>
            <p:ph sz="quarter" idx="19"/>
          </p:nvPr>
        </p:nvSpPr>
        <p:spPr/>
        <p:txBody>
          <a:bodyPr/>
          <a:lstStyle/>
          <a:p>
            <a:pPr>
              <a:spcAft>
                <a:spcPts val="1200"/>
              </a:spcAft>
            </a:pPr>
            <a:r>
              <a:rPr lang="de-DE" sz="2000" dirty="0"/>
              <a:t>Auch der Umgang mit den unterschiedlichsten Arbeitsmitteln birgt Risiken, z. B.:</a:t>
            </a:r>
          </a:p>
          <a:p>
            <a:pPr marL="457200" indent="-457200">
              <a:buClr>
                <a:schemeClr val="accent1"/>
              </a:buClr>
              <a:buFont typeface="Wingdings" panose="05000000000000000000" pitchFamily="2" charset="2"/>
              <a:buChar char="§"/>
            </a:pPr>
            <a:r>
              <a:rPr lang="de-DE" sz="2400" dirty="0"/>
              <a:t>Quetschen und Klemmen an Rollstühlen oder Betten</a:t>
            </a:r>
          </a:p>
          <a:p>
            <a:pPr marL="457200" indent="-457200">
              <a:buClr>
                <a:schemeClr val="accent1"/>
              </a:buClr>
              <a:buFont typeface="Wingdings" panose="05000000000000000000" pitchFamily="2" charset="2"/>
              <a:buChar char="§"/>
            </a:pPr>
            <a:r>
              <a:rPr lang="de-DE" sz="2400" dirty="0"/>
              <a:t>Stechen mit Kanülen</a:t>
            </a:r>
          </a:p>
          <a:p>
            <a:pPr marL="457200" indent="-457200">
              <a:buClr>
                <a:schemeClr val="accent1"/>
              </a:buClr>
              <a:buFont typeface="Wingdings" panose="05000000000000000000" pitchFamily="2" charset="2"/>
              <a:buChar char="§"/>
            </a:pPr>
            <a:r>
              <a:rPr lang="de-DE" sz="2400" dirty="0"/>
              <a:t>Schneiden beim Umgang mit einem Skalpell</a:t>
            </a:r>
          </a:p>
          <a:p>
            <a:pPr marL="457200" indent="-457200">
              <a:buClr>
                <a:schemeClr val="accent1"/>
              </a:buClr>
              <a:buFont typeface="Wingdings" panose="05000000000000000000" pitchFamily="2" charset="2"/>
              <a:buChar char="§"/>
            </a:pPr>
            <a:r>
              <a:rPr lang="de-DE" sz="2400" dirty="0"/>
              <a:t>Elektrischer Schlag an einem Defibrillator</a:t>
            </a:r>
          </a:p>
          <a:p>
            <a:pPr>
              <a:spcBef>
                <a:spcPts val="1200"/>
              </a:spcBef>
            </a:pPr>
            <a:r>
              <a:rPr lang="de-DE" sz="2000" dirty="0"/>
              <a:t>Aufmerksam bleiben und behutsam vorgehen!</a:t>
            </a:r>
          </a:p>
          <a:p>
            <a:endParaRPr lang="de-DE" dirty="0"/>
          </a:p>
        </p:txBody>
      </p:sp>
      <p:sp>
        <p:nvSpPr>
          <p:cNvPr id="4" name="Fußzeilenplatzhalter 3">
            <a:extLst>
              <a:ext uri="{FF2B5EF4-FFF2-40B4-BE49-F238E27FC236}">
                <a16:creationId xmlns:a16="http://schemas.microsoft.com/office/drawing/2014/main" id="{4C8D3EA6-8E3A-0C0E-43BF-803F8B1AC975}"/>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A2E52C2A-056B-B545-81B9-DE66FBA40EA3}"/>
              </a:ext>
            </a:extLst>
          </p:cNvPr>
          <p:cNvSpPr>
            <a:spLocks noGrp="1"/>
          </p:cNvSpPr>
          <p:nvPr>
            <p:ph type="sldNum" sz="quarter" idx="21"/>
          </p:nvPr>
        </p:nvSpPr>
        <p:spPr/>
        <p:txBody>
          <a:bodyPr/>
          <a:lstStyle/>
          <a:p>
            <a:fld id="{521AE3AC-DDCA-45D4-9B2A-A2DBEA872607}" type="slidenum">
              <a:rPr lang="de-DE" smtClean="0"/>
              <a:pPr/>
              <a:t>11</a:t>
            </a:fld>
            <a:endParaRPr lang="de-DE" dirty="0"/>
          </a:p>
        </p:txBody>
      </p:sp>
      <p:sp>
        <p:nvSpPr>
          <p:cNvPr id="3" name="Textplatzhalter 2">
            <a:extLst>
              <a:ext uri="{FF2B5EF4-FFF2-40B4-BE49-F238E27FC236}">
                <a16:creationId xmlns:a16="http://schemas.microsoft.com/office/drawing/2014/main" id="{A9014A57-1461-BEB9-5893-52D492100439}"/>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88DC813F-7F89-F16D-7F7C-220C2115F6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543"/>
          <a:stretch/>
        </p:blipFill>
        <p:spPr>
          <a:xfrm>
            <a:off x="7589264" y="2173969"/>
            <a:ext cx="4115312" cy="4010831"/>
          </a:xfrm>
          <a:prstGeom prst="rect">
            <a:avLst/>
          </a:prstGeom>
          <a:ln>
            <a:noFill/>
          </a:ln>
          <a:effectLst>
            <a:softEdge rad="112500"/>
          </a:effectLst>
        </p:spPr>
      </p:pic>
    </p:spTree>
    <p:extLst>
      <p:ext uri="{BB962C8B-B14F-4D97-AF65-F5344CB8AC3E}">
        <p14:creationId xmlns:p14="http://schemas.microsoft.com/office/powerpoint/2010/main" val="290369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D6B02-BD59-E3F1-ED35-63CD7BDDCF1E}"/>
              </a:ext>
            </a:extLst>
          </p:cNvPr>
          <p:cNvSpPr>
            <a:spLocks noGrp="1"/>
          </p:cNvSpPr>
          <p:nvPr>
            <p:ph type="title"/>
          </p:nvPr>
        </p:nvSpPr>
        <p:spPr/>
        <p:txBody>
          <a:bodyPr/>
          <a:lstStyle/>
          <a:p>
            <a:r>
              <a:rPr lang="de-DE" dirty="0"/>
              <a:t>Unberechenbares Verhalten</a:t>
            </a:r>
          </a:p>
        </p:txBody>
      </p:sp>
      <p:sp>
        <p:nvSpPr>
          <p:cNvPr id="3" name="Inhaltsplatzhalter 2">
            <a:extLst>
              <a:ext uri="{FF2B5EF4-FFF2-40B4-BE49-F238E27FC236}">
                <a16:creationId xmlns:a16="http://schemas.microsoft.com/office/drawing/2014/main" id="{92B0A27B-8C07-C74C-BA44-225E2EB1D202}"/>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dirty="0"/>
              <a:t>Ausschlagen</a:t>
            </a:r>
          </a:p>
          <a:p>
            <a:pPr marL="342900" indent="-342900">
              <a:buClr>
                <a:schemeClr val="accent1"/>
              </a:buClr>
              <a:buFont typeface="Wingdings" panose="05000000000000000000" pitchFamily="2" charset="2"/>
              <a:buChar char="§"/>
            </a:pPr>
            <a:r>
              <a:rPr lang="de-DE" dirty="0"/>
              <a:t>Treten</a:t>
            </a:r>
          </a:p>
          <a:p>
            <a:pPr marL="342900" indent="-342900">
              <a:buClr>
                <a:schemeClr val="accent1"/>
              </a:buClr>
              <a:buFont typeface="Wingdings" panose="05000000000000000000" pitchFamily="2" charset="2"/>
              <a:buChar char="§"/>
            </a:pPr>
            <a:r>
              <a:rPr lang="de-DE" dirty="0"/>
              <a:t>Kratzen</a:t>
            </a:r>
          </a:p>
          <a:p>
            <a:pPr marL="342900" indent="-342900">
              <a:buClr>
                <a:schemeClr val="accent1"/>
              </a:buClr>
              <a:buFont typeface="Wingdings" panose="05000000000000000000" pitchFamily="2" charset="2"/>
              <a:buChar char="§"/>
            </a:pPr>
            <a:r>
              <a:rPr lang="de-DE" dirty="0"/>
              <a:t>Beißen</a:t>
            </a:r>
          </a:p>
          <a:p>
            <a:pPr marL="342900" indent="-342900">
              <a:buClr>
                <a:schemeClr val="accent1"/>
              </a:buClr>
              <a:buFont typeface="Wingdings" panose="05000000000000000000" pitchFamily="2" charset="2"/>
              <a:buChar char="§"/>
            </a:pPr>
            <a:r>
              <a:rPr lang="de-DE" dirty="0"/>
              <a:t>Nutzung von Alltagsgegenständen als Waffen </a:t>
            </a:r>
          </a:p>
          <a:p>
            <a:r>
              <a:rPr lang="de-DE" sz="2000" dirty="0"/>
              <a:t>Auslöser: Schmerzen, seelische Ausnahmezustände, die Krankheit selbst (z. B. Paranoia, Demenz)</a:t>
            </a:r>
          </a:p>
          <a:p>
            <a:pPr marL="342900" indent="-342900">
              <a:buClr>
                <a:schemeClr val="accent1"/>
              </a:buClr>
              <a:buFont typeface="Wingdings" panose="05000000000000000000" pitchFamily="2" charset="2"/>
              <a:buChar char="§"/>
            </a:pPr>
            <a:r>
              <a:rPr lang="de-DE" sz="2000" dirty="0"/>
              <a:t>Wachsam bleiben und Warnzeichen deuten</a:t>
            </a:r>
          </a:p>
          <a:p>
            <a:pPr marL="342900" indent="-342900">
              <a:buClr>
                <a:schemeClr val="accent1"/>
              </a:buClr>
              <a:buFont typeface="Wingdings" panose="05000000000000000000" pitchFamily="2" charset="2"/>
              <a:buChar char="§"/>
            </a:pPr>
            <a:r>
              <a:rPr lang="de-DE" sz="2000" dirty="0"/>
              <a:t>Abstand halten und einfordern</a:t>
            </a:r>
          </a:p>
          <a:p>
            <a:pPr marL="342900" indent="-342900">
              <a:buClr>
                <a:schemeClr val="accent1"/>
              </a:buClr>
              <a:buFont typeface="Wingdings" panose="05000000000000000000" pitchFamily="2" charset="2"/>
              <a:buChar char="§"/>
            </a:pPr>
            <a:r>
              <a:rPr lang="de-DE" sz="2000" dirty="0"/>
              <a:t>Nutze auch hier die Teilnahme an speziellen Schulungen</a:t>
            </a:r>
          </a:p>
          <a:p>
            <a:endParaRPr lang="de-DE" dirty="0"/>
          </a:p>
        </p:txBody>
      </p:sp>
      <p:sp>
        <p:nvSpPr>
          <p:cNvPr id="4" name="Fußzeilenplatzhalter 3">
            <a:extLst>
              <a:ext uri="{FF2B5EF4-FFF2-40B4-BE49-F238E27FC236}">
                <a16:creationId xmlns:a16="http://schemas.microsoft.com/office/drawing/2014/main" id="{963C96DE-4C3F-8BDB-CD3E-33B90143459F}"/>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FDFB646F-5F14-3514-579A-4C0F80A2C5F5}"/>
              </a:ext>
            </a:extLst>
          </p:cNvPr>
          <p:cNvSpPr>
            <a:spLocks noGrp="1"/>
          </p:cNvSpPr>
          <p:nvPr>
            <p:ph type="sldNum" sz="quarter" idx="21"/>
          </p:nvPr>
        </p:nvSpPr>
        <p:spPr/>
        <p:txBody>
          <a:bodyPr/>
          <a:lstStyle/>
          <a:p>
            <a:fld id="{521AE3AC-DDCA-45D4-9B2A-A2DBEA872607}" type="slidenum">
              <a:rPr lang="de-DE" smtClean="0"/>
              <a:pPr/>
              <a:t>12</a:t>
            </a:fld>
            <a:endParaRPr lang="de-DE" dirty="0"/>
          </a:p>
        </p:txBody>
      </p:sp>
      <p:sp>
        <p:nvSpPr>
          <p:cNvPr id="7" name="Textplatzhalter 6">
            <a:extLst>
              <a:ext uri="{FF2B5EF4-FFF2-40B4-BE49-F238E27FC236}">
                <a16:creationId xmlns:a16="http://schemas.microsoft.com/office/drawing/2014/main" id="{99F83071-A903-912B-B8F2-040152C8DBF2}"/>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70041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64578-A020-03FA-2767-E4E1877E332B}"/>
              </a:ext>
            </a:extLst>
          </p:cNvPr>
          <p:cNvSpPr>
            <a:spLocks noGrp="1"/>
          </p:cNvSpPr>
          <p:nvPr>
            <p:ph type="title"/>
          </p:nvPr>
        </p:nvSpPr>
        <p:spPr/>
        <p:txBody>
          <a:bodyPr/>
          <a:lstStyle/>
          <a:p>
            <a:r>
              <a:rPr lang="de-DE" dirty="0"/>
              <a:t>Arbeitsplatz-Ergonomie</a:t>
            </a:r>
          </a:p>
        </p:txBody>
      </p:sp>
      <p:sp>
        <p:nvSpPr>
          <p:cNvPr id="3" name="Inhaltsplatzhalter 2">
            <a:extLst>
              <a:ext uri="{FF2B5EF4-FFF2-40B4-BE49-F238E27FC236}">
                <a16:creationId xmlns:a16="http://schemas.microsoft.com/office/drawing/2014/main" id="{3C3011A4-6B95-CCF6-A103-C445C62910C7}"/>
              </a:ext>
            </a:extLst>
          </p:cNvPr>
          <p:cNvSpPr>
            <a:spLocks noGrp="1"/>
          </p:cNvSpPr>
          <p:nvPr>
            <p:ph sz="quarter" idx="19"/>
          </p:nvPr>
        </p:nvSpPr>
        <p:spPr/>
        <p:txBody>
          <a:bodyPr/>
          <a:lstStyle/>
          <a:p>
            <a:pPr>
              <a:spcAft>
                <a:spcPts val="1200"/>
              </a:spcAft>
            </a:pPr>
            <a:r>
              <a:rPr lang="de-DE" dirty="0"/>
              <a:t>Unordnung und schlechte Anordnung der Arbeitsmittel</a:t>
            </a:r>
            <a:br>
              <a:rPr lang="de-DE" dirty="0"/>
            </a:br>
            <a:r>
              <a:rPr lang="de-DE" dirty="0"/>
              <a:t>führen zu Dauerbelastungen!</a:t>
            </a:r>
          </a:p>
          <a:p>
            <a:pPr>
              <a:spcBef>
                <a:spcPts val="600"/>
              </a:spcBef>
            </a:pPr>
            <a:r>
              <a:rPr lang="de-DE" b="1" dirty="0"/>
              <a:t>Checklisten/Picklisten:</a:t>
            </a:r>
            <a:r>
              <a:rPr lang="de-DE" dirty="0"/>
              <a:t> auf richtige Reihenfolge achten</a:t>
            </a:r>
          </a:p>
          <a:p>
            <a:pPr>
              <a:spcBef>
                <a:spcPts val="600"/>
              </a:spcBef>
            </a:pPr>
            <a:r>
              <a:rPr lang="de-DE" b="1" dirty="0"/>
              <a:t>Rutschgefahr:</a:t>
            </a:r>
            <a:r>
              <a:rPr lang="de-DE" dirty="0"/>
              <a:t> besonders nach Reinigungsarbeiten</a:t>
            </a:r>
          </a:p>
          <a:p>
            <a:pPr>
              <a:spcBef>
                <a:spcPts val="600"/>
              </a:spcBef>
            </a:pPr>
            <a:r>
              <a:rPr lang="de-DE" b="1" dirty="0"/>
              <a:t>Stolpergefahr:</a:t>
            </a:r>
            <a:r>
              <a:rPr lang="de-DE" dirty="0"/>
              <a:t> nichts in den Weg legen</a:t>
            </a:r>
          </a:p>
          <a:p>
            <a:pPr>
              <a:spcBef>
                <a:spcPts val="600"/>
              </a:spcBef>
            </a:pPr>
            <a:r>
              <a:rPr lang="de-DE" b="1" dirty="0"/>
              <a:t>Schlechte Beleuchtung:</a:t>
            </a:r>
            <a:r>
              <a:rPr lang="de-DE" dirty="0"/>
              <a:t> vor der Tätigkeit Licht einschalten</a:t>
            </a:r>
          </a:p>
          <a:p>
            <a:pPr>
              <a:spcBef>
                <a:spcPts val="600"/>
              </a:spcBef>
            </a:pPr>
            <a:r>
              <a:rPr lang="de-DE" b="1" dirty="0"/>
              <a:t>Provisorien:</a:t>
            </a:r>
            <a:r>
              <a:rPr lang="de-DE" dirty="0"/>
              <a:t> auch bei kurzen Tätigkeiten keine Alternative</a:t>
            </a:r>
          </a:p>
          <a:p>
            <a:pPr>
              <a:spcBef>
                <a:spcPts val="1200"/>
              </a:spcBef>
            </a:pPr>
            <a:r>
              <a:rPr lang="de-DE" sz="3200" dirty="0"/>
              <a:t>Mache es Dir so bequem wie möglich!</a:t>
            </a:r>
          </a:p>
        </p:txBody>
      </p:sp>
      <p:sp>
        <p:nvSpPr>
          <p:cNvPr id="4" name="Fußzeilenplatzhalter 3">
            <a:extLst>
              <a:ext uri="{FF2B5EF4-FFF2-40B4-BE49-F238E27FC236}">
                <a16:creationId xmlns:a16="http://schemas.microsoft.com/office/drawing/2014/main" id="{D2AFFE22-9C83-58F4-D7FD-692E49F869E4}"/>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7AEBB333-5646-8B63-FB9C-14B02343FA2A}"/>
              </a:ext>
            </a:extLst>
          </p:cNvPr>
          <p:cNvSpPr>
            <a:spLocks noGrp="1"/>
          </p:cNvSpPr>
          <p:nvPr>
            <p:ph type="sldNum" sz="quarter" idx="21"/>
          </p:nvPr>
        </p:nvSpPr>
        <p:spPr/>
        <p:txBody>
          <a:bodyPr/>
          <a:lstStyle/>
          <a:p>
            <a:fld id="{521AE3AC-DDCA-45D4-9B2A-A2DBEA872607}" type="slidenum">
              <a:rPr lang="de-DE" smtClean="0"/>
              <a:pPr/>
              <a:t>13</a:t>
            </a:fld>
            <a:endParaRPr lang="de-DE" dirty="0"/>
          </a:p>
        </p:txBody>
      </p:sp>
      <p:sp>
        <p:nvSpPr>
          <p:cNvPr id="7" name="Textplatzhalter 6">
            <a:extLst>
              <a:ext uri="{FF2B5EF4-FFF2-40B4-BE49-F238E27FC236}">
                <a16:creationId xmlns:a16="http://schemas.microsoft.com/office/drawing/2014/main" id="{52F31B99-A6EE-B20F-4CCB-4A84EFB57902}"/>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59520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27025-09E7-F4A5-EF33-6BC64F54C0A3}"/>
              </a:ext>
            </a:extLst>
          </p:cNvPr>
          <p:cNvSpPr>
            <a:spLocks noGrp="1"/>
          </p:cNvSpPr>
          <p:nvPr>
            <p:ph type="title"/>
          </p:nvPr>
        </p:nvSpPr>
        <p:spPr/>
        <p:txBody>
          <a:bodyPr/>
          <a:lstStyle/>
          <a:p>
            <a:r>
              <a:rPr lang="de-DE" dirty="0"/>
              <a:t>Zusammenfassung</a:t>
            </a:r>
          </a:p>
        </p:txBody>
      </p:sp>
      <p:sp>
        <p:nvSpPr>
          <p:cNvPr id="3" name="Inhaltsplatzhalter 2">
            <a:extLst>
              <a:ext uri="{FF2B5EF4-FFF2-40B4-BE49-F238E27FC236}">
                <a16:creationId xmlns:a16="http://schemas.microsoft.com/office/drawing/2014/main" id="{4D89E5F8-8FF7-3EE8-8140-B63606143C53}"/>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t>bleibe in jeder Situation wachsam für Gefahren</a:t>
            </a:r>
          </a:p>
          <a:p>
            <a:pPr marL="342900" indent="-342900">
              <a:buClr>
                <a:schemeClr val="accent1"/>
              </a:buClr>
              <a:buFont typeface="Wingdings" panose="05000000000000000000" pitchFamily="2" charset="2"/>
              <a:buChar char="§"/>
            </a:pPr>
            <a:r>
              <a:rPr lang="de-DE" sz="2400" dirty="0"/>
              <a:t>trainiere komplizierte Abläufe gemeinsam mit anderen</a:t>
            </a:r>
          </a:p>
          <a:p>
            <a:pPr marL="342900" indent="-342900">
              <a:buClr>
                <a:schemeClr val="accent1"/>
              </a:buClr>
              <a:buFont typeface="Wingdings" panose="05000000000000000000" pitchFamily="2" charset="2"/>
              <a:buChar char="§"/>
            </a:pPr>
            <a:r>
              <a:rPr lang="de-DE" sz="2400" dirty="0"/>
              <a:t>suche Dir Hilfe, wenn Du Dich – kurzzeitig oder langfristig – überfordert fühlst</a:t>
            </a:r>
          </a:p>
          <a:p>
            <a:pPr marL="342900" indent="-342900">
              <a:buClr>
                <a:schemeClr val="accent1"/>
              </a:buClr>
              <a:buFont typeface="Wingdings" panose="05000000000000000000" pitchFamily="2" charset="2"/>
              <a:buChar char="§"/>
            </a:pPr>
            <a:r>
              <a:rPr lang="de-DE" sz="2400" dirty="0"/>
              <a:t>beachte sicherheitstechnische Vorgaben</a:t>
            </a:r>
          </a:p>
          <a:p>
            <a:pPr marL="342900" indent="-342900">
              <a:buClr>
                <a:schemeClr val="accent1"/>
              </a:buClr>
              <a:buFont typeface="Wingdings" panose="05000000000000000000" pitchFamily="2" charset="2"/>
              <a:buChar char="§"/>
            </a:pPr>
            <a:r>
              <a:rPr lang="de-DE" sz="2400" dirty="0"/>
              <a:t>führe Dir vor Augen, wie wichtig Deine Arbeit ist</a:t>
            </a:r>
          </a:p>
          <a:p>
            <a:pPr marL="342900" indent="-342900">
              <a:buClr>
                <a:schemeClr val="accent1"/>
              </a:buClr>
              <a:buFont typeface="Wingdings" panose="05000000000000000000" pitchFamily="2" charset="2"/>
              <a:buChar char="§"/>
            </a:pPr>
            <a:r>
              <a:rPr lang="de-DE" sz="2400" dirty="0"/>
              <a:t>arbeite mit emotionalem Abstand</a:t>
            </a:r>
          </a:p>
          <a:p>
            <a:pPr marL="342900" indent="-342900">
              <a:buClr>
                <a:schemeClr val="accent1"/>
              </a:buClr>
              <a:buFont typeface="Wingdings" panose="05000000000000000000" pitchFamily="2" charset="2"/>
              <a:buChar char="§"/>
            </a:pPr>
            <a:r>
              <a:rPr lang="de-DE" sz="2400" dirty="0"/>
              <a:t>pflege Deine Persönliche Schutzausrüstung und nutze sie</a:t>
            </a:r>
            <a:endParaRPr lang="de-DE" dirty="0"/>
          </a:p>
          <a:p>
            <a:endParaRPr lang="de-DE" dirty="0"/>
          </a:p>
        </p:txBody>
      </p:sp>
      <p:sp>
        <p:nvSpPr>
          <p:cNvPr id="4" name="Fußzeilenplatzhalter 3">
            <a:extLst>
              <a:ext uri="{FF2B5EF4-FFF2-40B4-BE49-F238E27FC236}">
                <a16:creationId xmlns:a16="http://schemas.microsoft.com/office/drawing/2014/main" id="{E4BCD8BD-48ED-F55D-EAA8-BC1BB58D05B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0AABF438-0CA8-7913-ACD1-2F0ED831E01B}"/>
              </a:ext>
            </a:extLst>
          </p:cNvPr>
          <p:cNvSpPr>
            <a:spLocks noGrp="1"/>
          </p:cNvSpPr>
          <p:nvPr>
            <p:ph type="sldNum" sz="quarter" idx="21"/>
          </p:nvPr>
        </p:nvSpPr>
        <p:spPr/>
        <p:txBody>
          <a:bodyPr/>
          <a:lstStyle/>
          <a:p>
            <a:fld id="{521AE3AC-DDCA-45D4-9B2A-A2DBEA872607}" type="slidenum">
              <a:rPr lang="de-DE" smtClean="0"/>
              <a:pPr/>
              <a:t>14</a:t>
            </a:fld>
            <a:endParaRPr lang="de-DE" dirty="0"/>
          </a:p>
        </p:txBody>
      </p:sp>
      <p:sp>
        <p:nvSpPr>
          <p:cNvPr id="7" name="Textplatzhalter 6">
            <a:extLst>
              <a:ext uri="{FF2B5EF4-FFF2-40B4-BE49-F238E27FC236}">
                <a16:creationId xmlns:a16="http://schemas.microsoft.com/office/drawing/2014/main" id="{407805D4-5BF3-32E0-9512-70407975CC19}"/>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65032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15</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Aufmerksamkeit!</a:t>
            </a:r>
          </a:p>
        </p:txBody>
      </p:sp>
      <p:sp>
        <p:nvSpPr>
          <p:cNvPr id="2" name="Textplatzhalter 1">
            <a:extLst>
              <a:ext uri="{FF2B5EF4-FFF2-40B4-BE49-F238E27FC236}">
                <a16:creationId xmlns:a16="http://schemas.microsoft.com/office/drawing/2014/main" id="{89DA148D-7DA6-A6D1-53E9-EB1BF02EE739}"/>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C4564905-8422-F75F-42D3-B9A539EABAE2}"/>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2E2F0E39-07A0-315C-3BE3-6DD50BB62CE8}"/>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9621DF30-A88B-4E1C-3B5F-432DC4D5ECBA}"/>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E57F2E52-150B-CBDA-402B-FF891D9F648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16</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0E32076-209A-0BBF-9578-476CAC540026}"/>
              </a:ext>
            </a:extLst>
          </p:cNvPr>
          <p:cNvSpPr>
            <a:spLocks noGrp="1"/>
          </p:cNvSpPr>
          <p:nvPr>
            <p:ph sz="quarter" idx="22"/>
          </p:nvPr>
        </p:nvSpPr>
        <p:spPr/>
        <p:txBody>
          <a:bodyPr/>
          <a:lstStyle/>
          <a:p>
            <a:pPr marL="342900" indent="-342900">
              <a:spcBef>
                <a:spcPts val="400"/>
              </a:spcBef>
              <a:buClr>
                <a:schemeClr val="accent1"/>
              </a:buClr>
              <a:buFont typeface="Wingdings" panose="05000000000000000000" pitchFamily="2" charset="2"/>
              <a:buChar char="§"/>
            </a:pPr>
            <a:r>
              <a:rPr lang="de-DE" sz="2400" dirty="0"/>
              <a:t>Waschen und körperliche Grundpflege</a:t>
            </a:r>
          </a:p>
          <a:p>
            <a:pPr marL="342900" indent="-342900">
              <a:spcBef>
                <a:spcPts val="400"/>
              </a:spcBef>
              <a:buClr>
                <a:schemeClr val="accent1"/>
              </a:buClr>
              <a:buFont typeface="Wingdings" panose="05000000000000000000" pitchFamily="2" charset="2"/>
              <a:buChar char="§"/>
            </a:pPr>
            <a:r>
              <a:rPr lang="de-DE" sz="2400" dirty="0"/>
              <a:t>An- und Auskleiden</a:t>
            </a:r>
          </a:p>
          <a:p>
            <a:pPr marL="342900" indent="-342900">
              <a:spcBef>
                <a:spcPts val="400"/>
              </a:spcBef>
              <a:buClr>
                <a:schemeClr val="accent1"/>
              </a:buClr>
              <a:buFont typeface="Wingdings" panose="05000000000000000000" pitchFamily="2" charset="2"/>
              <a:buChar char="§"/>
            </a:pPr>
            <a:r>
              <a:rPr lang="de-DE" sz="2400" dirty="0"/>
              <a:t>Beobachten und Bewerten des Zustandes</a:t>
            </a:r>
          </a:p>
          <a:p>
            <a:pPr marL="342900" indent="-342900">
              <a:buClr>
                <a:schemeClr val="accent1"/>
              </a:buClr>
              <a:buFont typeface="Wingdings" panose="05000000000000000000" pitchFamily="2" charset="2"/>
              <a:buChar char="§"/>
            </a:pPr>
            <a:r>
              <a:rPr lang="de-DE" sz="2400" dirty="0"/>
              <a:t>Unterstützung beim Einsatz medizinischer Hilfsmittel (z. B. Rollstuhl, Gehhilfen)</a:t>
            </a:r>
          </a:p>
          <a:p>
            <a:pPr marL="342900" indent="-342900">
              <a:buClr>
                <a:schemeClr val="accent1"/>
              </a:buClr>
              <a:buFont typeface="Wingdings" panose="05000000000000000000" pitchFamily="2" charset="2"/>
              <a:buChar char="§"/>
            </a:pPr>
            <a:r>
              <a:rPr lang="de-DE" sz="2400" dirty="0"/>
              <a:t>Verabreichen von Medikamenten</a:t>
            </a:r>
          </a:p>
          <a:p>
            <a:pPr marL="342900" indent="-342900">
              <a:buClr>
                <a:schemeClr val="accent1"/>
              </a:buClr>
              <a:buFont typeface="Wingdings" panose="05000000000000000000" pitchFamily="2" charset="2"/>
              <a:buChar char="§"/>
            </a:pPr>
            <a:r>
              <a:rPr lang="de-DE" sz="2400" dirty="0"/>
              <a:t>Einfache Diagnose (z. B. Puls- und Fiebermessung)</a:t>
            </a:r>
            <a:endParaRPr lang="de-DE" dirty="0"/>
          </a:p>
        </p:txBody>
      </p:sp>
      <p:sp>
        <p:nvSpPr>
          <p:cNvPr id="4" name="Fußzeilenplatzhalter 3">
            <a:extLst>
              <a:ext uri="{FF2B5EF4-FFF2-40B4-BE49-F238E27FC236}">
                <a16:creationId xmlns:a16="http://schemas.microsoft.com/office/drawing/2014/main" id="{309C38D9-D1F1-9C70-8D49-7BDF8F434BB0}"/>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7FF848F2-EDC1-AD6F-1065-461936139C3A}"/>
              </a:ext>
            </a:extLst>
          </p:cNvPr>
          <p:cNvSpPr>
            <a:spLocks noGrp="1"/>
          </p:cNvSpPr>
          <p:nvPr>
            <p:ph type="sldNum" sz="quarter" idx="25"/>
          </p:nvPr>
        </p:nvSpPr>
        <p:spPr/>
        <p:txBody>
          <a:bodyPr/>
          <a:lstStyle/>
          <a:p>
            <a:fld id="{521AE3AC-DDCA-45D4-9B2A-A2DBEA872607}" type="slidenum">
              <a:rPr lang="de-DE" smtClean="0"/>
              <a:pPr/>
              <a:t>2</a:t>
            </a:fld>
            <a:endParaRPr lang="de-DE" dirty="0"/>
          </a:p>
        </p:txBody>
      </p:sp>
      <p:sp>
        <p:nvSpPr>
          <p:cNvPr id="6" name="Titel 5">
            <a:extLst>
              <a:ext uri="{FF2B5EF4-FFF2-40B4-BE49-F238E27FC236}">
                <a16:creationId xmlns:a16="http://schemas.microsoft.com/office/drawing/2014/main" id="{CF4902E7-45A3-8720-E120-9CB775AE18FF}"/>
              </a:ext>
            </a:extLst>
          </p:cNvPr>
          <p:cNvSpPr>
            <a:spLocks noGrp="1"/>
          </p:cNvSpPr>
          <p:nvPr>
            <p:ph type="title"/>
          </p:nvPr>
        </p:nvSpPr>
        <p:spPr/>
        <p:txBody>
          <a:bodyPr/>
          <a:lstStyle/>
          <a:p>
            <a:r>
              <a:rPr lang="de-DE" dirty="0"/>
              <a:t>Die Besonderheiten pflegender Berufe</a:t>
            </a:r>
          </a:p>
        </p:txBody>
      </p:sp>
      <p:sp>
        <p:nvSpPr>
          <p:cNvPr id="7" name="Textplatzhalter 6">
            <a:extLst>
              <a:ext uri="{FF2B5EF4-FFF2-40B4-BE49-F238E27FC236}">
                <a16:creationId xmlns:a16="http://schemas.microsoft.com/office/drawing/2014/main" id="{18D04ED1-B0C9-8187-2D77-6E01536CAB2B}"/>
              </a:ext>
            </a:extLst>
          </p:cNvPr>
          <p:cNvSpPr>
            <a:spLocks noGrp="1"/>
          </p:cNvSpPr>
          <p:nvPr>
            <p:ph type="body" sz="quarter" idx="18"/>
          </p:nvPr>
        </p:nvSpPr>
        <p:spPr/>
        <p:txBody>
          <a:bodyPr/>
          <a:lstStyle/>
          <a:p>
            <a:r>
              <a:rPr lang="de-DE" sz="2400" dirty="0"/>
              <a:t>Mittelpunkt Deiner Tätigkeit: Menschen, die Deine Hilfe benötigen</a:t>
            </a:r>
            <a:endParaRPr lang="de-DE" dirty="0"/>
          </a:p>
        </p:txBody>
      </p:sp>
      <p:pic>
        <p:nvPicPr>
          <p:cNvPr id="8" name="Grafik 7">
            <a:extLst>
              <a:ext uri="{FF2B5EF4-FFF2-40B4-BE49-F238E27FC236}">
                <a16:creationId xmlns:a16="http://schemas.microsoft.com/office/drawing/2014/main" id="{51BCB554-E801-2CF8-0F9B-D4575FEF3F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6888" y="1562794"/>
            <a:ext cx="5541171" cy="3694113"/>
          </a:xfrm>
          <a:prstGeom prst="rect">
            <a:avLst/>
          </a:prstGeom>
          <a:ln>
            <a:noFill/>
          </a:ln>
          <a:effectLst>
            <a:softEdge rad="112500"/>
          </a:effectLst>
        </p:spPr>
      </p:pic>
    </p:spTree>
    <p:extLst>
      <p:ext uri="{BB962C8B-B14F-4D97-AF65-F5344CB8AC3E}">
        <p14:creationId xmlns:p14="http://schemas.microsoft.com/office/powerpoint/2010/main" val="61473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80B0D-D6AF-B441-0E0E-F5A01F00B6F4}"/>
              </a:ext>
            </a:extLst>
          </p:cNvPr>
          <p:cNvSpPr>
            <a:spLocks noGrp="1"/>
          </p:cNvSpPr>
          <p:nvPr>
            <p:ph type="title"/>
          </p:nvPr>
        </p:nvSpPr>
        <p:spPr/>
        <p:txBody>
          <a:bodyPr/>
          <a:lstStyle/>
          <a:p>
            <a:r>
              <a:rPr lang="de-DE" dirty="0"/>
              <a:t>Vielfältige Tätigkeiten – vielfältige Gefahren</a:t>
            </a:r>
          </a:p>
        </p:txBody>
      </p:sp>
      <p:sp>
        <p:nvSpPr>
          <p:cNvPr id="3" name="Inhaltsplatzhalter 2">
            <a:extLst>
              <a:ext uri="{FF2B5EF4-FFF2-40B4-BE49-F238E27FC236}">
                <a16:creationId xmlns:a16="http://schemas.microsoft.com/office/drawing/2014/main" id="{DEAED837-C4A1-ACA3-F23F-DDB2DABD9462}"/>
              </a:ext>
            </a:extLst>
          </p:cNvPr>
          <p:cNvSpPr>
            <a:spLocks noGrp="1"/>
          </p:cNvSpPr>
          <p:nvPr>
            <p:ph sz="quarter" idx="19"/>
          </p:nvPr>
        </p:nvSpPr>
        <p:spPr/>
        <p:txBody>
          <a:bodyPr/>
          <a:lstStyle/>
          <a:p>
            <a:r>
              <a:rPr lang="de-DE" sz="2400" dirty="0"/>
              <a:t>Mitarbeiter in Pflegeberufen sind sehr vielen</a:t>
            </a:r>
            <a:br>
              <a:rPr lang="de-DE" sz="2400" dirty="0"/>
            </a:br>
            <a:r>
              <a:rPr lang="de-DE" sz="2400" dirty="0"/>
              <a:t>unterschiedlichen Gefährdungen ausgesetzt.</a:t>
            </a:r>
          </a:p>
          <a:p>
            <a:pPr marL="342900" indent="-342900">
              <a:spcBef>
                <a:spcPts val="1800"/>
              </a:spcBef>
              <a:buClr>
                <a:schemeClr val="accent1"/>
              </a:buClr>
              <a:buFont typeface="Wingdings" panose="05000000000000000000" pitchFamily="2" charset="2"/>
              <a:buChar char="§"/>
            </a:pPr>
            <a:r>
              <a:rPr lang="de-DE" sz="2400" dirty="0"/>
              <a:t>Sei Dir dessen ständig bewusst!</a:t>
            </a:r>
          </a:p>
          <a:p>
            <a:pPr marL="342900" indent="-342900">
              <a:spcBef>
                <a:spcPts val="1800"/>
              </a:spcBef>
              <a:buClr>
                <a:schemeClr val="accent1"/>
              </a:buClr>
              <a:buFont typeface="Wingdings" panose="05000000000000000000" pitchFamily="2" charset="2"/>
              <a:buChar char="§"/>
            </a:pPr>
            <a:r>
              <a:rPr lang="de-DE" sz="2400" dirty="0"/>
              <a:t>Trainiere die geeigneten Gegenmaßnahmen!</a:t>
            </a:r>
          </a:p>
        </p:txBody>
      </p:sp>
      <p:sp>
        <p:nvSpPr>
          <p:cNvPr id="4" name="Fußzeilenplatzhalter 3">
            <a:extLst>
              <a:ext uri="{FF2B5EF4-FFF2-40B4-BE49-F238E27FC236}">
                <a16:creationId xmlns:a16="http://schemas.microsoft.com/office/drawing/2014/main" id="{7D7274D6-0834-9876-1C0A-77A1730D4FD4}"/>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26A41091-8528-8F66-CF2A-13415EF826D3}"/>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7" name="Textplatzhalter 6">
            <a:extLst>
              <a:ext uri="{FF2B5EF4-FFF2-40B4-BE49-F238E27FC236}">
                <a16:creationId xmlns:a16="http://schemas.microsoft.com/office/drawing/2014/main" id="{00C42A80-1872-D6CA-4129-D4580132559C}"/>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50973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7F009-58B7-A944-77BB-3166AD8806FF}"/>
              </a:ext>
            </a:extLst>
          </p:cNvPr>
          <p:cNvSpPr>
            <a:spLocks noGrp="1"/>
          </p:cNvSpPr>
          <p:nvPr>
            <p:ph type="title"/>
          </p:nvPr>
        </p:nvSpPr>
        <p:spPr/>
        <p:txBody>
          <a:bodyPr/>
          <a:lstStyle/>
          <a:p>
            <a:r>
              <a:rPr lang="de-DE" dirty="0"/>
              <a:t>Gefährdungen in der Pflege (Übersicht)</a:t>
            </a:r>
          </a:p>
        </p:txBody>
      </p:sp>
      <p:sp>
        <p:nvSpPr>
          <p:cNvPr id="3" name="Inhaltsplatzhalter 2">
            <a:extLst>
              <a:ext uri="{FF2B5EF4-FFF2-40B4-BE49-F238E27FC236}">
                <a16:creationId xmlns:a16="http://schemas.microsoft.com/office/drawing/2014/main" id="{8D13DBD5-A17C-2565-0B8C-2F394BBA59D6}"/>
              </a:ext>
            </a:extLst>
          </p:cNvPr>
          <p:cNvSpPr>
            <a:spLocks noGrp="1"/>
          </p:cNvSpPr>
          <p:nvPr>
            <p:ph sz="quarter" idx="19"/>
          </p:nvPr>
        </p:nvSpPr>
        <p:spPr/>
        <p:txBody>
          <a:bodyPr/>
          <a:lstStyle/>
          <a:p>
            <a:pPr indent="-432000">
              <a:spcBef>
                <a:spcPts val="1200"/>
              </a:spcBef>
              <a:buClr>
                <a:schemeClr val="accent1"/>
              </a:buClr>
              <a:buFont typeface="Wingdings" panose="05000000000000000000" pitchFamily="2" charset="2"/>
              <a:buChar char="§"/>
            </a:pPr>
            <a:r>
              <a:rPr lang="de-DE" sz="2400" dirty="0"/>
              <a:t>physische Belastungen</a:t>
            </a:r>
          </a:p>
          <a:p>
            <a:pPr indent="-432000">
              <a:spcBef>
                <a:spcPts val="1200"/>
              </a:spcBef>
              <a:buClr>
                <a:schemeClr val="accent1"/>
              </a:buClr>
              <a:buFont typeface="Wingdings" panose="05000000000000000000" pitchFamily="2" charset="2"/>
              <a:buChar char="§"/>
            </a:pPr>
            <a:r>
              <a:rPr lang="de-DE" sz="2400" dirty="0"/>
              <a:t>psychische Belastungen</a:t>
            </a:r>
          </a:p>
          <a:p>
            <a:pPr indent="-432000">
              <a:spcBef>
                <a:spcPts val="1200"/>
              </a:spcBef>
              <a:buClr>
                <a:schemeClr val="accent1"/>
              </a:buClr>
              <a:buFont typeface="Wingdings" panose="05000000000000000000" pitchFamily="2" charset="2"/>
              <a:buChar char="§"/>
            </a:pPr>
            <a:r>
              <a:rPr lang="de-DE" sz="2400" dirty="0"/>
              <a:t>Infektionen</a:t>
            </a:r>
          </a:p>
          <a:p>
            <a:pPr indent="-432000">
              <a:spcBef>
                <a:spcPts val="1200"/>
              </a:spcBef>
              <a:buClr>
                <a:schemeClr val="accent1"/>
              </a:buClr>
              <a:buFont typeface="Wingdings" panose="05000000000000000000" pitchFamily="2" charset="2"/>
              <a:buChar char="§"/>
            </a:pPr>
            <a:r>
              <a:rPr lang="de-DE" sz="2400" dirty="0"/>
              <a:t>Umgang mit gefährlichen Substanzen</a:t>
            </a:r>
          </a:p>
          <a:p>
            <a:pPr indent="-432000">
              <a:spcBef>
                <a:spcPts val="1200"/>
              </a:spcBef>
              <a:buClr>
                <a:schemeClr val="accent1"/>
              </a:buClr>
              <a:buFont typeface="Wingdings" panose="05000000000000000000" pitchFamily="2" charset="2"/>
              <a:buChar char="§"/>
            </a:pPr>
            <a:r>
              <a:rPr lang="de-DE" sz="2400" dirty="0"/>
              <a:t>Verletzungen durch Arbeitsmittel</a:t>
            </a:r>
          </a:p>
          <a:p>
            <a:pPr indent="-432000">
              <a:spcBef>
                <a:spcPts val="1200"/>
              </a:spcBef>
              <a:buClr>
                <a:schemeClr val="accent1"/>
              </a:buClr>
              <a:buFont typeface="Wingdings" panose="05000000000000000000" pitchFamily="2" charset="2"/>
              <a:buChar char="§"/>
            </a:pPr>
            <a:r>
              <a:rPr lang="de-DE" sz="2400" dirty="0"/>
              <a:t>körperliche Angriffe, unberechenbares Verhalten</a:t>
            </a:r>
          </a:p>
          <a:p>
            <a:pPr indent="-432000">
              <a:spcBef>
                <a:spcPts val="1200"/>
              </a:spcBef>
              <a:buClr>
                <a:schemeClr val="accent1"/>
              </a:buClr>
              <a:buFont typeface="Wingdings" panose="05000000000000000000" pitchFamily="2" charset="2"/>
              <a:buChar char="§"/>
            </a:pPr>
            <a:r>
              <a:rPr lang="de-DE" sz="2400" dirty="0"/>
              <a:t>Arbeitsplatzergonomie</a:t>
            </a:r>
            <a:endParaRPr lang="de-DE" dirty="0"/>
          </a:p>
        </p:txBody>
      </p:sp>
      <p:sp>
        <p:nvSpPr>
          <p:cNvPr id="4" name="Fußzeilenplatzhalter 3">
            <a:extLst>
              <a:ext uri="{FF2B5EF4-FFF2-40B4-BE49-F238E27FC236}">
                <a16:creationId xmlns:a16="http://schemas.microsoft.com/office/drawing/2014/main" id="{92530DC7-6561-6678-6567-EB47F96AC3B0}"/>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6FE8BFEA-60B6-D314-82E2-5B77D3C7604E}"/>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7" name="Textplatzhalter 6">
            <a:extLst>
              <a:ext uri="{FF2B5EF4-FFF2-40B4-BE49-F238E27FC236}">
                <a16:creationId xmlns:a16="http://schemas.microsoft.com/office/drawing/2014/main" id="{500BD963-ABF9-D076-E939-1E01B5E2E4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41588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F9D9E30-7E97-4BE7-9AC6-0F65AA775585}"/>
              </a:ext>
            </a:extLst>
          </p:cNvPr>
          <p:cNvSpPr>
            <a:spLocks noGrp="1"/>
          </p:cNvSpPr>
          <p:nvPr>
            <p:ph type="title"/>
          </p:nvPr>
        </p:nvSpPr>
        <p:spPr/>
        <p:txBody>
          <a:bodyPr/>
          <a:lstStyle/>
          <a:p>
            <a:r>
              <a:rPr lang="de-DE" dirty="0"/>
              <a:t>Physische Belastungen</a:t>
            </a:r>
          </a:p>
        </p:txBody>
      </p:sp>
      <p:sp>
        <p:nvSpPr>
          <p:cNvPr id="2" name="Inhaltsplatzhalter 1">
            <a:extLst>
              <a:ext uri="{FF2B5EF4-FFF2-40B4-BE49-F238E27FC236}">
                <a16:creationId xmlns:a16="http://schemas.microsoft.com/office/drawing/2014/main" id="{9A06E3AA-D595-0EE7-DD40-050100097801}"/>
              </a:ext>
            </a:extLst>
          </p:cNvPr>
          <p:cNvSpPr>
            <a:spLocks noGrp="1"/>
          </p:cNvSpPr>
          <p:nvPr>
            <p:ph sz="quarter" idx="19"/>
          </p:nvPr>
        </p:nvSpPr>
        <p:spPr/>
        <p:txBody>
          <a:bodyPr/>
          <a:lstStyle/>
          <a:p>
            <a:pPr marL="0" indent="0">
              <a:buNone/>
            </a:pPr>
            <a:r>
              <a:rPr lang="de-DE" sz="2000" dirty="0"/>
              <a:t>Besonders häufig:</a:t>
            </a:r>
          </a:p>
          <a:p>
            <a:pPr marL="0" indent="0">
              <a:buNone/>
            </a:pPr>
            <a:r>
              <a:rPr lang="de-DE" dirty="0"/>
              <a:t>Anheben, Umlagern und Stützen von Patienten</a:t>
            </a:r>
          </a:p>
          <a:p>
            <a:pPr marL="0" indent="0">
              <a:buNone/>
            </a:pPr>
            <a:r>
              <a:rPr lang="de-DE" sz="2000" dirty="0"/>
              <a:t>Alle zur Verfügung stehenden Hilfsmittel</a:t>
            </a:r>
            <a:br>
              <a:rPr lang="de-DE" sz="2000" dirty="0"/>
            </a:br>
            <a:r>
              <a:rPr lang="de-DE" sz="2000" dirty="0"/>
              <a:t>(z. B. Drehscheiben, Rutschbrett, Patientenlift) nutzen!</a:t>
            </a:r>
          </a:p>
          <a:p>
            <a:pPr marL="342900" indent="-342900">
              <a:spcBef>
                <a:spcPts val="600"/>
              </a:spcBef>
              <a:buClr>
                <a:schemeClr val="accent1"/>
              </a:buClr>
              <a:buFont typeface="Wingdings" panose="05000000000000000000" pitchFamily="2" charset="2"/>
              <a:buChar char="§"/>
            </a:pPr>
            <a:r>
              <a:rPr lang="de-DE" sz="2000" dirty="0"/>
              <a:t>sicherer Stand (Füße schulterbreit auseinander)</a:t>
            </a:r>
          </a:p>
          <a:p>
            <a:pPr marL="342900" indent="-342900">
              <a:spcBef>
                <a:spcPts val="600"/>
              </a:spcBef>
              <a:buClr>
                <a:schemeClr val="accent1"/>
              </a:buClr>
              <a:buFont typeface="Wingdings" panose="05000000000000000000" pitchFamily="2" charset="2"/>
              <a:buChar char="§"/>
            </a:pPr>
            <a:r>
              <a:rPr lang="de-DE" sz="2000" dirty="0"/>
              <a:t>tief einatmen und bei der Belastung langsam ausatmen</a:t>
            </a:r>
          </a:p>
          <a:p>
            <a:pPr marL="342900" indent="-342900">
              <a:spcBef>
                <a:spcPts val="600"/>
              </a:spcBef>
              <a:buClr>
                <a:schemeClr val="accent1"/>
              </a:buClr>
              <a:buFont typeface="Wingdings" panose="05000000000000000000" pitchFamily="2" charset="2"/>
              <a:buChar char="§"/>
            </a:pPr>
            <a:r>
              <a:rPr lang="de-DE" sz="2000" dirty="0"/>
              <a:t>Bauchmuskulatur während der Belastung angespannt halten</a:t>
            </a:r>
          </a:p>
          <a:p>
            <a:pPr marL="342900" indent="-342900">
              <a:spcBef>
                <a:spcPts val="600"/>
              </a:spcBef>
              <a:buClr>
                <a:schemeClr val="accent1"/>
              </a:buClr>
              <a:buFont typeface="Wingdings" panose="05000000000000000000" pitchFamily="2" charset="2"/>
              <a:buChar char="§"/>
            </a:pPr>
            <a:r>
              <a:rPr lang="de-DE" sz="2000" dirty="0"/>
              <a:t>Rücken möglichst gerade halten</a:t>
            </a:r>
          </a:p>
          <a:p>
            <a:pPr marL="342900" indent="-342900">
              <a:spcBef>
                <a:spcPts val="600"/>
              </a:spcBef>
              <a:buClr>
                <a:schemeClr val="accent1"/>
              </a:buClr>
              <a:buFont typeface="Wingdings" panose="05000000000000000000" pitchFamily="2" charset="2"/>
              <a:buChar char="§"/>
            </a:pPr>
            <a:r>
              <a:rPr lang="de-DE" sz="2000" dirty="0"/>
              <a:t>Oberkörper auf keinen Fall gegenüber dem Unterkörper verdrehen</a:t>
            </a:r>
          </a:p>
          <a:p>
            <a:pPr marL="342900" indent="-342900">
              <a:spcBef>
                <a:spcPts val="600"/>
              </a:spcBef>
              <a:buClr>
                <a:schemeClr val="accent1"/>
              </a:buClr>
              <a:buFont typeface="Wingdings" panose="05000000000000000000" pitchFamily="2" charset="2"/>
              <a:buChar char="§"/>
            </a:pPr>
            <a:r>
              <a:rPr lang="de-DE" sz="2000" dirty="0"/>
              <a:t>Gewicht möglichst dicht am eigenen Körper halten</a:t>
            </a:r>
          </a:p>
          <a:p>
            <a:pPr marL="342900" indent="-342900">
              <a:spcBef>
                <a:spcPts val="600"/>
              </a:spcBef>
              <a:buClr>
                <a:schemeClr val="accent1"/>
              </a:buClr>
              <a:buFont typeface="Wingdings" panose="05000000000000000000" pitchFamily="2" charset="2"/>
              <a:buChar char="§"/>
            </a:pPr>
            <a:r>
              <a:rPr lang="de-DE" sz="2000" dirty="0"/>
              <a:t>Nimm regelmäßig an entsprechenden Schulungen teil und übe die Abläufe</a:t>
            </a:r>
          </a:p>
          <a:p>
            <a:pPr marL="0" indent="0">
              <a:buNone/>
            </a:pPr>
            <a:endParaRPr lang="de-DE" dirty="0"/>
          </a:p>
        </p:txBody>
      </p:sp>
      <p:sp>
        <p:nvSpPr>
          <p:cNvPr id="4" name="Fußzeilenplatzhalter 3">
            <a:extLst>
              <a:ext uri="{FF2B5EF4-FFF2-40B4-BE49-F238E27FC236}">
                <a16:creationId xmlns:a16="http://schemas.microsoft.com/office/drawing/2014/main" id="{2FB1DA71-384B-F2FB-AEC4-DF67E19FBA80}"/>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832771C-D4E3-F908-6CC2-DEB8F725E058}"/>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8" name="Textplatzhalter 7">
            <a:extLst>
              <a:ext uri="{FF2B5EF4-FFF2-40B4-BE49-F238E27FC236}">
                <a16:creationId xmlns:a16="http://schemas.microsoft.com/office/drawing/2014/main" id="{AB5CDB85-7095-DD45-6814-30FE7955DA90}"/>
              </a:ext>
            </a:extLst>
          </p:cNvPr>
          <p:cNvSpPr>
            <a:spLocks noGrp="1"/>
          </p:cNvSpPr>
          <p:nvPr>
            <p:ph type="body" sz="quarter" idx="18"/>
          </p:nvPr>
        </p:nvSpPr>
        <p:spPr/>
        <p:txBody>
          <a:bodyPr/>
          <a:lstStyle/>
          <a:p>
            <a:endParaRPr lang="de-DE"/>
          </a:p>
        </p:txBody>
      </p:sp>
      <p:pic>
        <p:nvPicPr>
          <p:cNvPr id="3" name="Grafik 2">
            <a:extLst>
              <a:ext uri="{FF2B5EF4-FFF2-40B4-BE49-F238E27FC236}">
                <a16:creationId xmlns:a16="http://schemas.microsoft.com/office/drawing/2014/main" id="{D46F01DA-016B-444C-962D-AC3D496A77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525" y="1601093"/>
            <a:ext cx="3816424" cy="2544282"/>
          </a:xfrm>
          <a:prstGeom prst="rect">
            <a:avLst/>
          </a:prstGeom>
          <a:ln>
            <a:noFill/>
          </a:ln>
          <a:effectLst>
            <a:softEdge rad="112500"/>
          </a:effectLst>
        </p:spPr>
      </p:pic>
    </p:spTree>
    <p:extLst>
      <p:ext uri="{BB962C8B-B14F-4D97-AF65-F5344CB8AC3E}">
        <p14:creationId xmlns:p14="http://schemas.microsoft.com/office/powerpoint/2010/main" val="175936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1FD8822-F926-2624-AA10-9BFFA232D261}"/>
              </a:ext>
            </a:extLst>
          </p:cNvPr>
          <p:cNvSpPr>
            <a:spLocks noGrp="1"/>
          </p:cNvSpPr>
          <p:nvPr>
            <p:ph sz="quarter" idx="22"/>
          </p:nvPr>
        </p:nvSpPr>
        <p:spPr>
          <a:xfrm>
            <a:off x="527053" y="1601093"/>
            <a:ext cx="6817644" cy="4495434"/>
          </a:xfrm>
        </p:spPr>
        <p:txBody>
          <a:bodyPr/>
          <a:lstStyle/>
          <a:p>
            <a:r>
              <a:rPr lang="de-DE" sz="2400" dirty="0"/>
              <a:t>Was Du tust, ist wichtiger, als das, was Du nicht tun kannst.</a:t>
            </a:r>
          </a:p>
          <a:p>
            <a:pPr marL="342900" indent="-342900">
              <a:buClr>
                <a:schemeClr val="accent1"/>
              </a:buClr>
              <a:buFont typeface="Wingdings" panose="05000000000000000000" pitchFamily="2" charset="2"/>
              <a:buChar char="§"/>
            </a:pPr>
            <a:r>
              <a:rPr lang="de-DE" sz="2400" dirty="0"/>
              <a:t>Gehe die Aufgabe möglichst emotionsfrei an</a:t>
            </a:r>
          </a:p>
          <a:p>
            <a:pPr marL="342900" indent="-342900">
              <a:buClr>
                <a:schemeClr val="accent1"/>
              </a:buClr>
              <a:buFont typeface="Wingdings" panose="05000000000000000000" pitchFamily="2" charset="2"/>
              <a:buChar char="§"/>
            </a:pPr>
            <a:r>
              <a:rPr lang="de-DE" sz="2400" dirty="0"/>
              <a:t>Nimm Anfeindungen vom Patienten und den Angehörigen nicht persönlich</a:t>
            </a:r>
          </a:p>
          <a:p>
            <a:pPr marL="342900" indent="-342900">
              <a:buClr>
                <a:schemeClr val="accent1"/>
              </a:buClr>
              <a:buFont typeface="Wingdings" panose="05000000000000000000" pitchFamily="2" charset="2"/>
              <a:buChar char="§"/>
            </a:pPr>
            <a:r>
              <a:rPr lang="de-DE" sz="2400" dirty="0">
                <a:solidFill>
                  <a:schemeClr val="tx2"/>
                </a:solidFill>
              </a:rPr>
              <a:t>Achte auf ausgleichende Freizeitbeschäftigung (Sport, Musik, Freunde)</a:t>
            </a:r>
            <a:br>
              <a:rPr lang="de-DE" sz="2400" dirty="0">
                <a:solidFill>
                  <a:schemeClr val="tx2"/>
                </a:solidFill>
              </a:rPr>
            </a:br>
            <a:endParaRPr lang="de-DE" sz="1200" dirty="0">
              <a:solidFill>
                <a:schemeClr val="tx2"/>
              </a:solidFill>
            </a:endParaRPr>
          </a:p>
          <a:p>
            <a:pPr marL="342900" indent="-342900">
              <a:buClr>
                <a:schemeClr val="accent1"/>
              </a:buClr>
              <a:buFont typeface="Wingdings" panose="05000000000000000000" pitchFamily="2" charset="2"/>
              <a:buChar char="§"/>
            </a:pPr>
            <a:r>
              <a:rPr lang="de-DE" sz="2400" dirty="0">
                <a:solidFill>
                  <a:schemeClr val="tx2"/>
                </a:solidFill>
              </a:rPr>
              <a:t>Sprich mit Deinen Kolleginnen/Kollegen und Vorgesetzen auch über Probleme/Ärgernisse oder seelische Belastungen</a:t>
            </a:r>
            <a:endParaRPr lang="de-DE" dirty="0"/>
          </a:p>
        </p:txBody>
      </p:sp>
      <p:sp>
        <p:nvSpPr>
          <p:cNvPr id="4" name="Fußzeilenplatzhalter 3">
            <a:extLst>
              <a:ext uri="{FF2B5EF4-FFF2-40B4-BE49-F238E27FC236}">
                <a16:creationId xmlns:a16="http://schemas.microsoft.com/office/drawing/2014/main" id="{B657CE93-F248-9692-8984-3815C9EE8D10}"/>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3CF9E529-AE16-CB63-23A5-2AA50EB32B32}"/>
              </a:ext>
            </a:extLst>
          </p:cNvPr>
          <p:cNvSpPr>
            <a:spLocks noGrp="1"/>
          </p:cNvSpPr>
          <p:nvPr>
            <p:ph type="sldNum" sz="quarter" idx="25"/>
          </p:nvPr>
        </p:nvSpPr>
        <p:spPr/>
        <p:txBody>
          <a:bodyPr/>
          <a:lstStyle/>
          <a:p>
            <a:fld id="{521AE3AC-DDCA-45D4-9B2A-A2DBEA872607}" type="slidenum">
              <a:rPr lang="de-DE" smtClean="0"/>
              <a:pPr/>
              <a:t>6</a:t>
            </a:fld>
            <a:endParaRPr lang="de-DE" dirty="0"/>
          </a:p>
        </p:txBody>
      </p:sp>
      <p:sp>
        <p:nvSpPr>
          <p:cNvPr id="6" name="Titel 5">
            <a:extLst>
              <a:ext uri="{FF2B5EF4-FFF2-40B4-BE49-F238E27FC236}">
                <a16:creationId xmlns:a16="http://schemas.microsoft.com/office/drawing/2014/main" id="{1FFE9444-DDE6-4AC7-6B3B-90ECA78898FF}"/>
              </a:ext>
            </a:extLst>
          </p:cNvPr>
          <p:cNvSpPr>
            <a:spLocks noGrp="1"/>
          </p:cNvSpPr>
          <p:nvPr>
            <p:ph type="title"/>
          </p:nvPr>
        </p:nvSpPr>
        <p:spPr/>
        <p:txBody>
          <a:bodyPr/>
          <a:lstStyle/>
          <a:p>
            <a:r>
              <a:rPr lang="de-DE" dirty="0"/>
              <a:t>Psychische Belastungen</a:t>
            </a:r>
          </a:p>
        </p:txBody>
      </p:sp>
      <p:sp>
        <p:nvSpPr>
          <p:cNvPr id="9" name="Textplatzhalter 8">
            <a:extLst>
              <a:ext uri="{FF2B5EF4-FFF2-40B4-BE49-F238E27FC236}">
                <a16:creationId xmlns:a16="http://schemas.microsoft.com/office/drawing/2014/main" id="{014D03E8-8FEE-DE5C-EB77-F7CACE77D3EC}"/>
              </a:ext>
            </a:extLst>
          </p:cNvPr>
          <p:cNvSpPr>
            <a:spLocks noGrp="1"/>
          </p:cNvSpPr>
          <p:nvPr>
            <p:ph type="body" sz="quarter" idx="18"/>
          </p:nvPr>
        </p:nvSpPr>
        <p:spPr/>
        <p:txBody>
          <a:bodyPr/>
          <a:lstStyle/>
          <a:p>
            <a:endParaRPr lang="de-DE"/>
          </a:p>
        </p:txBody>
      </p:sp>
      <p:pic>
        <p:nvPicPr>
          <p:cNvPr id="8" name="Inhaltsplatzhalter 6">
            <a:extLst>
              <a:ext uri="{FF2B5EF4-FFF2-40B4-BE49-F238E27FC236}">
                <a16:creationId xmlns:a16="http://schemas.microsoft.com/office/drawing/2014/main" id="{53DFEC63-B9C8-33C2-083A-F02EAD5D0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424374" y="1436019"/>
            <a:ext cx="4231007" cy="2820670"/>
          </a:xfrm>
          <a:prstGeom prst="rect">
            <a:avLst/>
          </a:prstGeom>
          <a:ln>
            <a:noFill/>
          </a:ln>
          <a:effectLst>
            <a:softEdge rad="112500"/>
          </a:effectLst>
        </p:spPr>
      </p:pic>
    </p:spTree>
    <p:extLst>
      <p:ext uri="{BB962C8B-B14F-4D97-AF65-F5344CB8AC3E}">
        <p14:creationId xmlns:p14="http://schemas.microsoft.com/office/powerpoint/2010/main" val="390242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C110EB8-61E8-33C1-75A0-3D10437616BA}"/>
              </a:ext>
            </a:extLst>
          </p:cNvPr>
          <p:cNvSpPr>
            <a:spLocks noGrp="1"/>
          </p:cNvSpPr>
          <p:nvPr>
            <p:ph type="title"/>
          </p:nvPr>
        </p:nvSpPr>
        <p:spPr/>
        <p:txBody>
          <a:bodyPr/>
          <a:lstStyle/>
          <a:p>
            <a:r>
              <a:rPr lang="de-DE" dirty="0"/>
              <a:t>Infektionsgefahren</a:t>
            </a:r>
          </a:p>
        </p:txBody>
      </p:sp>
      <p:sp>
        <p:nvSpPr>
          <p:cNvPr id="2" name="Inhaltsplatzhalter 1">
            <a:extLst>
              <a:ext uri="{FF2B5EF4-FFF2-40B4-BE49-F238E27FC236}">
                <a16:creationId xmlns:a16="http://schemas.microsoft.com/office/drawing/2014/main" id="{8436EBCD-C4A0-5A76-5DE2-55462E53614F}"/>
              </a:ext>
            </a:extLst>
          </p:cNvPr>
          <p:cNvSpPr>
            <a:spLocks noGrp="1"/>
          </p:cNvSpPr>
          <p:nvPr>
            <p:ph sz="quarter" idx="19"/>
          </p:nvPr>
        </p:nvSpPr>
        <p:spPr/>
        <p:txBody>
          <a:bodyPr/>
          <a:lstStyle/>
          <a:p>
            <a:r>
              <a:rPr lang="de-DE" dirty="0"/>
              <a:t>Beim Umgang mit pflegebedürftigen Menschen droht Infektionsgefahr!</a:t>
            </a:r>
          </a:p>
          <a:p>
            <a:pPr>
              <a:spcBef>
                <a:spcPts val="600"/>
              </a:spcBef>
            </a:pPr>
            <a:endParaRPr lang="de-DE" sz="2000" dirty="0"/>
          </a:p>
          <a:p>
            <a:pPr>
              <a:spcBef>
                <a:spcPts val="600"/>
              </a:spcBef>
            </a:pPr>
            <a:r>
              <a:rPr lang="de-DE" sz="2000" dirty="0"/>
              <a:t>Unbedingt beachten:</a:t>
            </a:r>
          </a:p>
          <a:p>
            <a:pPr marL="342900" indent="-342900">
              <a:spcBef>
                <a:spcPts val="600"/>
              </a:spcBef>
              <a:buClr>
                <a:schemeClr val="accent1"/>
              </a:buClr>
              <a:buFont typeface="Wingdings" panose="05000000000000000000" pitchFamily="2" charset="2"/>
              <a:buChar char="§"/>
            </a:pPr>
            <a:r>
              <a:rPr lang="de-DE" sz="2400" dirty="0"/>
              <a:t>Betriebsanweisungen</a:t>
            </a:r>
          </a:p>
          <a:p>
            <a:pPr marL="342900" indent="-342900">
              <a:buClr>
                <a:schemeClr val="accent1"/>
              </a:buClr>
              <a:buFont typeface="Wingdings" panose="05000000000000000000" pitchFamily="2" charset="2"/>
              <a:buChar char="§"/>
            </a:pPr>
            <a:r>
              <a:rPr lang="de-DE" sz="2400" dirty="0"/>
              <a:t>Hygienepläne</a:t>
            </a:r>
          </a:p>
          <a:p>
            <a:pPr marL="342900" indent="-342900">
              <a:buClr>
                <a:schemeClr val="accent1"/>
              </a:buClr>
              <a:buFont typeface="Wingdings" panose="05000000000000000000" pitchFamily="2" charset="2"/>
              <a:buChar char="§"/>
            </a:pPr>
            <a:r>
              <a:rPr lang="de-DE" sz="2400" dirty="0"/>
              <a:t>Reinigungs- und Desinfektionspläne</a:t>
            </a:r>
          </a:p>
          <a:p>
            <a:pPr marL="342900" indent="-342900">
              <a:buClr>
                <a:schemeClr val="accent1"/>
              </a:buClr>
              <a:buFont typeface="Wingdings" panose="05000000000000000000" pitchFamily="2" charset="2"/>
              <a:buChar char="§"/>
            </a:pPr>
            <a:r>
              <a:rPr lang="de-DE" sz="2400" dirty="0"/>
              <a:t>Aktuelle Warnhinweise zu Problemfällen</a:t>
            </a:r>
            <a:endParaRPr lang="de-DE" dirty="0"/>
          </a:p>
        </p:txBody>
      </p:sp>
      <p:sp>
        <p:nvSpPr>
          <p:cNvPr id="4" name="Fußzeilenplatzhalter 3">
            <a:extLst>
              <a:ext uri="{FF2B5EF4-FFF2-40B4-BE49-F238E27FC236}">
                <a16:creationId xmlns:a16="http://schemas.microsoft.com/office/drawing/2014/main" id="{59AF012B-978B-A5F1-9E2F-6650DC57683B}"/>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91BCD142-A6C9-CE7E-0FB0-B1E32D1496EF}"/>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3" name="Textplatzhalter 2">
            <a:extLst>
              <a:ext uri="{FF2B5EF4-FFF2-40B4-BE49-F238E27FC236}">
                <a16:creationId xmlns:a16="http://schemas.microsoft.com/office/drawing/2014/main" id="{04989F81-30DD-696E-D530-544723BB281E}"/>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5032943C-BD1F-65A7-7483-82B55AAA48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9149" y="2202347"/>
            <a:ext cx="3487812" cy="3054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702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0929F-74D8-E1CA-4DE2-8E294C151405}"/>
              </a:ext>
            </a:extLst>
          </p:cNvPr>
          <p:cNvSpPr>
            <a:spLocks noGrp="1"/>
          </p:cNvSpPr>
          <p:nvPr>
            <p:ph type="title"/>
          </p:nvPr>
        </p:nvSpPr>
        <p:spPr/>
        <p:txBody>
          <a:bodyPr/>
          <a:lstStyle/>
          <a:p>
            <a:r>
              <a:rPr lang="de-DE" dirty="0"/>
              <a:t>Muster Betriebsanweisung „Desinfektion von Arbeitsmitteln“</a:t>
            </a:r>
          </a:p>
        </p:txBody>
      </p:sp>
      <p:sp>
        <p:nvSpPr>
          <p:cNvPr id="3" name="Inhaltsplatzhalter 2">
            <a:extLst>
              <a:ext uri="{FF2B5EF4-FFF2-40B4-BE49-F238E27FC236}">
                <a16:creationId xmlns:a16="http://schemas.microsoft.com/office/drawing/2014/main" id="{2C918CE5-7E00-B179-00C5-578EB62ECB08}"/>
              </a:ext>
            </a:extLst>
          </p:cNvPr>
          <p:cNvSpPr>
            <a:spLocks noGrp="1"/>
          </p:cNvSpPr>
          <p:nvPr>
            <p:ph sz="quarter" idx="19"/>
          </p:nvPr>
        </p:nvSpPr>
        <p:spPr/>
        <p:txBody>
          <a:bodyPr/>
          <a:lstStyle/>
          <a:p>
            <a:pPr>
              <a:spcAft>
                <a:spcPts val="0"/>
              </a:spcAft>
              <a:buFont typeface="Arial" panose="020B0604020202020204" pitchFamily="34" charset="0"/>
              <a:buNone/>
            </a:pPr>
            <a:r>
              <a:rPr lang="de-DE" sz="1400" b="1" dirty="0"/>
              <a:t>Was:</a:t>
            </a:r>
            <a:r>
              <a:rPr lang="de-DE" sz="1400" dirty="0"/>
              <a:t> Der folgende Ablauf beschreibt die sichere Desinfektion der folgenden Arbeitsmittel: „</a:t>
            </a:r>
            <a:r>
              <a:rPr lang="de-DE" sz="1400" i="1" dirty="0"/>
              <a:t>Auflistung“</a:t>
            </a:r>
          </a:p>
          <a:p>
            <a:pPr>
              <a:spcAft>
                <a:spcPts val="0"/>
              </a:spcAft>
              <a:buFont typeface="Arial" panose="020B0604020202020204" pitchFamily="34" charset="0"/>
              <a:buNone/>
            </a:pPr>
            <a:r>
              <a:rPr lang="de-DE" sz="1400" b="1" dirty="0"/>
              <a:t>Wann:</a:t>
            </a:r>
            <a:r>
              <a:rPr lang="de-DE" sz="1400" dirty="0"/>
              <a:t> Direkt nach jeder Benutzung. Ist das nicht möglich, müssen die Arbeitsmittel im Sammelbehälter mit Aufschrift „unsteril“ untergebracht werden. Der Desinfektionsvorgang ist dann im Desinfektionsraum durchzuführen.</a:t>
            </a:r>
          </a:p>
          <a:p>
            <a:pPr>
              <a:spcAft>
                <a:spcPts val="0"/>
              </a:spcAft>
              <a:buFont typeface="Arial" panose="020B0604020202020204" pitchFamily="34" charset="0"/>
              <a:buNone/>
            </a:pPr>
            <a:r>
              <a:rPr lang="de-DE" sz="1400" b="1" dirty="0"/>
              <a:t>Wer:</a:t>
            </a:r>
            <a:r>
              <a:rPr lang="de-DE" sz="1400" dirty="0"/>
              <a:t> Für die Durchführung ist der Mitarbeiter verantwortlich, der die Arbeitsmittel benutzt hat.</a:t>
            </a:r>
          </a:p>
          <a:p>
            <a:pPr>
              <a:spcAft>
                <a:spcPts val="0"/>
              </a:spcAft>
              <a:buFont typeface="Arial" panose="020B0604020202020204" pitchFamily="34" charset="0"/>
              <a:buNone/>
            </a:pPr>
            <a:r>
              <a:rPr lang="de-DE" sz="1400" b="1" dirty="0"/>
              <a:t>Womit:</a:t>
            </a:r>
            <a:r>
              <a:rPr lang="de-DE" sz="1400" dirty="0"/>
              <a:t> Desinfektionsmittel „</a:t>
            </a:r>
            <a:r>
              <a:rPr lang="de-DE" sz="1400" dirty="0" err="1"/>
              <a:t>CYN63</a:t>
            </a:r>
            <a:r>
              <a:rPr lang="de-DE" sz="1400" dirty="0"/>
              <a:t>“ oder „</a:t>
            </a:r>
            <a:r>
              <a:rPr lang="de-DE" sz="1400" dirty="0" err="1"/>
              <a:t>GLY4</a:t>
            </a:r>
            <a:r>
              <a:rPr lang="de-DE" sz="1400" dirty="0"/>
              <a:t>“</a:t>
            </a:r>
          </a:p>
          <a:p>
            <a:pPr>
              <a:spcAft>
                <a:spcPts val="0"/>
              </a:spcAft>
              <a:buFont typeface="Arial" panose="020B0604020202020204" pitchFamily="34" charset="0"/>
              <a:buNone/>
            </a:pPr>
            <a:r>
              <a:rPr lang="de-DE" sz="1400" b="1" dirty="0"/>
              <a:t>Wie: </a:t>
            </a:r>
          </a:p>
          <a:p>
            <a:pPr marL="342900" indent="-342900">
              <a:spcBef>
                <a:spcPts val="300"/>
              </a:spcBef>
              <a:spcAft>
                <a:spcPts val="0"/>
              </a:spcAft>
              <a:buClr>
                <a:schemeClr val="accent1"/>
              </a:buClr>
              <a:buFont typeface="+mj-lt"/>
              <a:buAutoNum type="arabicPeriod"/>
            </a:pPr>
            <a:r>
              <a:rPr lang="de-DE" sz="1400" dirty="0"/>
              <a:t>Schutzkleidung und PSA anlegen</a:t>
            </a:r>
          </a:p>
          <a:p>
            <a:pPr marL="342900" indent="-342900">
              <a:spcBef>
                <a:spcPts val="300"/>
              </a:spcBef>
              <a:spcAft>
                <a:spcPts val="0"/>
              </a:spcAft>
              <a:buClr>
                <a:schemeClr val="accent1"/>
              </a:buClr>
              <a:buFont typeface="+mj-lt"/>
              <a:buAutoNum type="arabicPeriod"/>
            </a:pPr>
            <a:r>
              <a:rPr lang="de-DE" sz="1400" dirty="0"/>
              <a:t>Arbeitsmittel soweit es geht zerlegen</a:t>
            </a:r>
          </a:p>
          <a:p>
            <a:pPr marL="342900" indent="-342900">
              <a:spcBef>
                <a:spcPts val="300"/>
              </a:spcBef>
              <a:spcAft>
                <a:spcPts val="0"/>
              </a:spcAft>
              <a:buClr>
                <a:schemeClr val="accent1"/>
              </a:buClr>
              <a:buFont typeface="+mj-lt"/>
              <a:buAutoNum type="arabicPeriod"/>
            </a:pPr>
            <a:r>
              <a:rPr lang="de-DE" sz="1400" dirty="0"/>
              <a:t>Alle Teile in das Reinigungsmittel einlegen</a:t>
            </a:r>
          </a:p>
          <a:p>
            <a:pPr marL="342900" indent="-342900">
              <a:spcBef>
                <a:spcPts val="300"/>
              </a:spcBef>
              <a:spcAft>
                <a:spcPts val="0"/>
              </a:spcAft>
              <a:buClr>
                <a:schemeClr val="accent1"/>
              </a:buClr>
              <a:buFont typeface="+mj-lt"/>
              <a:buAutoNum type="arabicPeriod"/>
            </a:pPr>
            <a:r>
              <a:rPr lang="de-DE" sz="1400" dirty="0"/>
              <a:t>Alle weiteren Reinigungsschritte sind unter der Flüssigkeitsoberfläche durchzuführen</a:t>
            </a:r>
          </a:p>
          <a:p>
            <a:pPr marL="342900" indent="-342900">
              <a:spcBef>
                <a:spcPts val="300"/>
              </a:spcBef>
              <a:spcAft>
                <a:spcPts val="0"/>
              </a:spcAft>
              <a:buClr>
                <a:schemeClr val="accent1"/>
              </a:buClr>
              <a:buFont typeface="+mj-lt"/>
              <a:buAutoNum type="arabicPeriod"/>
            </a:pPr>
            <a:r>
              <a:rPr lang="de-DE" sz="1400" dirty="0"/>
              <a:t>Zum Reinigen Tücher, Schwamm oder Bürste verwenden</a:t>
            </a:r>
          </a:p>
          <a:p>
            <a:pPr marL="342900" indent="-342900">
              <a:spcBef>
                <a:spcPts val="300"/>
              </a:spcBef>
              <a:spcAft>
                <a:spcPts val="0"/>
              </a:spcAft>
              <a:buClr>
                <a:schemeClr val="accent1"/>
              </a:buClr>
              <a:buFont typeface="+mj-lt"/>
              <a:buAutoNum type="arabicPeriod"/>
            </a:pPr>
            <a:r>
              <a:rPr lang="de-DE" sz="1400" dirty="0"/>
              <a:t>Arbeitsmittel entnehmen und mind. 30 Sekunden unter fließendem Trinkwasser spülen</a:t>
            </a:r>
          </a:p>
          <a:p>
            <a:pPr marL="342900" indent="-342900">
              <a:spcBef>
                <a:spcPts val="300"/>
              </a:spcBef>
              <a:spcAft>
                <a:spcPts val="0"/>
              </a:spcAft>
              <a:buClr>
                <a:schemeClr val="accent1"/>
              </a:buClr>
              <a:buFont typeface="+mj-lt"/>
              <a:buAutoNum type="arabicPeriod"/>
            </a:pPr>
            <a:r>
              <a:rPr lang="de-DE" sz="1400" dirty="0"/>
              <a:t>Mittel in den Trockner legen </a:t>
            </a:r>
          </a:p>
          <a:p>
            <a:pPr marL="342900" indent="-342900">
              <a:spcBef>
                <a:spcPts val="300"/>
              </a:spcBef>
              <a:spcAft>
                <a:spcPts val="0"/>
              </a:spcAft>
              <a:buClr>
                <a:schemeClr val="accent1"/>
              </a:buClr>
              <a:buFont typeface="+mj-lt"/>
              <a:buAutoNum type="arabicPeriod"/>
            </a:pPr>
            <a:r>
              <a:rPr lang="de-DE" sz="1400" dirty="0"/>
              <a:t>Arbeitsmittel in den verschließbaren Schrank einsortieren</a:t>
            </a:r>
          </a:p>
          <a:p>
            <a:pPr>
              <a:spcAft>
                <a:spcPts val="0"/>
              </a:spcAft>
              <a:buFont typeface="Arial" panose="020B0604020202020204" pitchFamily="34" charset="0"/>
              <a:buNone/>
            </a:pPr>
            <a:r>
              <a:rPr lang="de-DE" sz="1400" b="1" dirty="0"/>
              <a:t>Sicherheitshinweise: </a:t>
            </a:r>
          </a:p>
          <a:p>
            <a:pPr>
              <a:spcAft>
                <a:spcPts val="0"/>
              </a:spcAft>
            </a:pPr>
            <a:r>
              <a:rPr lang="de-DE" sz="1400" dirty="0"/>
              <a:t>Bei Berührung mit der Haut, betroffene Stellen sofort unter fließendem Wasser reinigen</a:t>
            </a:r>
          </a:p>
          <a:p>
            <a:pPr>
              <a:spcAft>
                <a:spcPts val="0"/>
              </a:spcAft>
            </a:pPr>
            <a:r>
              <a:rPr lang="de-DE" sz="1400" dirty="0"/>
              <a:t>Bei Kontakt mit den Augen, diese einige Minuten lang unter fließendem Wasser spülen. Kontaktlinsen vorher entfernen!</a:t>
            </a:r>
          </a:p>
          <a:p>
            <a:r>
              <a:rPr lang="de-DE" sz="1400" dirty="0"/>
              <a:t>Bei Verschlucken sofort den Arzt rufen</a:t>
            </a:r>
            <a:endParaRPr lang="de-DE" dirty="0"/>
          </a:p>
        </p:txBody>
      </p:sp>
      <p:sp>
        <p:nvSpPr>
          <p:cNvPr id="4" name="Fußzeilenplatzhalter 3">
            <a:extLst>
              <a:ext uri="{FF2B5EF4-FFF2-40B4-BE49-F238E27FC236}">
                <a16:creationId xmlns:a16="http://schemas.microsoft.com/office/drawing/2014/main" id="{BD32CBB0-4649-27C2-88E6-3F3E9375B10B}"/>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E4DA9722-306A-7DCA-1FC5-D0196448D721}"/>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6" name="Textplatzhalter 5">
            <a:extLst>
              <a:ext uri="{FF2B5EF4-FFF2-40B4-BE49-F238E27FC236}">
                <a16:creationId xmlns:a16="http://schemas.microsoft.com/office/drawing/2014/main" id="{30936CD2-AFE0-A442-3E08-527A94407D04}"/>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424082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7DAA417-EAFF-1EE6-DF06-76F2AAF726E3}"/>
              </a:ext>
            </a:extLst>
          </p:cNvPr>
          <p:cNvSpPr>
            <a:spLocks noGrp="1"/>
          </p:cNvSpPr>
          <p:nvPr>
            <p:ph type="title"/>
          </p:nvPr>
        </p:nvSpPr>
        <p:spPr/>
        <p:txBody>
          <a:bodyPr/>
          <a:lstStyle/>
          <a:p>
            <a:r>
              <a:rPr lang="de-DE" dirty="0"/>
              <a:t>Handdesinfektion</a:t>
            </a:r>
          </a:p>
        </p:txBody>
      </p:sp>
      <p:sp>
        <p:nvSpPr>
          <p:cNvPr id="2" name="Inhaltsplatzhalter 1">
            <a:extLst>
              <a:ext uri="{FF2B5EF4-FFF2-40B4-BE49-F238E27FC236}">
                <a16:creationId xmlns:a16="http://schemas.microsoft.com/office/drawing/2014/main" id="{C9723BB5-B526-4EBA-8E18-707635DDB884}"/>
              </a:ext>
            </a:extLst>
          </p:cNvPr>
          <p:cNvSpPr>
            <a:spLocks noGrp="1"/>
          </p:cNvSpPr>
          <p:nvPr>
            <p:ph sz="quarter" idx="19"/>
          </p:nvPr>
        </p:nvSpPr>
        <p:spPr/>
        <p:txBody>
          <a:bodyPr/>
          <a:lstStyle/>
          <a:p>
            <a:pPr>
              <a:spcAft>
                <a:spcPts val="0"/>
              </a:spcAft>
            </a:pPr>
            <a:r>
              <a:rPr lang="de-DE" sz="2000" dirty="0"/>
              <a:t>Wann:</a:t>
            </a:r>
          </a:p>
          <a:p>
            <a:pPr marL="342900" indent="-342900">
              <a:spcAft>
                <a:spcPts val="0"/>
              </a:spcAft>
              <a:buClr>
                <a:schemeClr val="accent1"/>
              </a:buClr>
              <a:buFont typeface="Wingdings" panose="05000000000000000000" pitchFamily="2" charset="2"/>
              <a:buChar char="§"/>
            </a:pPr>
            <a:r>
              <a:rPr lang="de-DE" sz="2000" dirty="0"/>
              <a:t>vor dem Arbeitsbeginn</a:t>
            </a:r>
          </a:p>
          <a:p>
            <a:pPr marL="342900" indent="-342900">
              <a:spcAft>
                <a:spcPts val="0"/>
              </a:spcAft>
              <a:buClr>
                <a:schemeClr val="accent1"/>
              </a:buClr>
              <a:buFont typeface="Wingdings" panose="05000000000000000000" pitchFamily="2" charset="2"/>
              <a:buChar char="§"/>
            </a:pPr>
            <a:r>
              <a:rPr lang="de-DE" sz="2000" dirty="0"/>
              <a:t>vor jedem Patientenkontakt</a:t>
            </a:r>
          </a:p>
          <a:p>
            <a:pPr marL="342900" indent="-342900">
              <a:spcAft>
                <a:spcPts val="0"/>
              </a:spcAft>
              <a:buClr>
                <a:schemeClr val="accent1"/>
              </a:buClr>
              <a:buFont typeface="Wingdings" panose="05000000000000000000" pitchFamily="2" charset="2"/>
              <a:buChar char="§"/>
            </a:pPr>
            <a:r>
              <a:rPr lang="de-DE" sz="2000" dirty="0"/>
              <a:t>vor dem Umgang mit Lebensmitteln und Medikamenten</a:t>
            </a:r>
          </a:p>
          <a:p>
            <a:pPr marL="342900" indent="-342900">
              <a:spcAft>
                <a:spcPts val="0"/>
              </a:spcAft>
              <a:buClr>
                <a:schemeClr val="accent1"/>
              </a:buClr>
              <a:buFont typeface="Wingdings" panose="05000000000000000000" pitchFamily="2" charset="2"/>
              <a:buChar char="§"/>
            </a:pPr>
            <a:r>
              <a:rPr lang="de-DE" sz="2000" dirty="0"/>
              <a:t>Beim Kontakt mit Sekreten oder damit</a:t>
            </a:r>
            <a:br>
              <a:rPr lang="de-DE" sz="2000" dirty="0"/>
            </a:br>
            <a:r>
              <a:rPr lang="de-DE" sz="2000" dirty="0"/>
              <a:t>verunreinigtem Material</a:t>
            </a:r>
          </a:p>
          <a:p>
            <a:pPr marL="342900" indent="-342900">
              <a:spcAft>
                <a:spcPts val="0"/>
              </a:spcAft>
              <a:buClr>
                <a:schemeClr val="accent1"/>
              </a:buClr>
              <a:buFont typeface="Wingdings" panose="05000000000000000000" pitchFamily="2" charset="2"/>
              <a:buChar char="§"/>
            </a:pPr>
            <a:r>
              <a:rPr lang="de-DE" sz="2000" dirty="0"/>
              <a:t>nach der Benutzung von Einweghandschuhen</a:t>
            </a:r>
          </a:p>
          <a:p>
            <a:pPr>
              <a:spcBef>
                <a:spcPts val="600"/>
              </a:spcBef>
              <a:spcAft>
                <a:spcPts val="0"/>
              </a:spcAft>
            </a:pPr>
            <a:r>
              <a:rPr lang="de-DE" sz="2000" dirty="0"/>
              <a:t>Wie:</a:t>
            </a:r>
          </a:p>
          <a:p>
            <a:pPr marL="342900" indent="-342900">
              <a:spcAft>
                <a:spcPts val="0"/>
              </a:spcAft>
              <a:buClr>
                <a:schemeClr val="accent1"/>
              </a:buClr>
              <a:buFont typeface="Wingdings" panose="05000000000000000000" pitchFamily="2" charset="2"/>
              <a:buChar char="§"/>
            </a:pPr>
            <a:r>
              <a:rPr lang="de-DE" sz="2000" dirty="0"/>
              <a:t>die kompletten Handrücken und Handgelenke</a:t>
            </a:r>
          </a:p>
          <a:p>
            <a:pPr marL="342900" indent="-342900">
              <a:spcAft>
                <a:spcPts val="0"/>
              </a:spcAft>
              <a:buClr>
                <a:schemeClr val="accent1"/>
              </a:buClr>
              <a:buFont typeface="Wingdings" panose="05000000000000000000" pitchFamily="2" charset="2"/>
              <a:buChar char="§"/>
            </a:pPr>
            <a:r>
              <a:rPr lang="de-DE" sz="2000" dirty="0"/>
              <a:t>die Handinnenflächen</a:t>
            </a:r>
          </a:p>
          <a:p>
            <a:pPr marL="342900" indent="-342900">
              <a:spcAft>
                <a:spcPts val="0"/>
              </a:spcAft>
              <a:buClr>
                <a:schemeClr val="accent1"/>
              </a:buClr>
              <a:buFont typeface="Wingdings" panose="05000000000000000000" pitchFamily="2" charset="2"/>
              <a:buChar char="§"/>
            </a:pPr>
            <a:r>
              <a:rPr lang="de-DE" sz="2000" dirty="0"/>
              <a:t>die einzelnen Finger</a:t>
            </a:r>
          </a:p>
          <a:p>
            <a:pPr marL="342900" indent="-342900">
              <a:spcAft>
                <a:spcPts val="0"/>
              </a:spcAft>
              <a:buClr>
                <a:schemeClr val="accent1"/>
              </a:buClr>
              <a:buFont typeface="Wingdings" panose="05000000000000000000" pitchFamily="2" charset="2"/>
              <a:buChar char="§"/>
            </a:pPr>
            <a:r>
              <a:rPr lang="de-DE" sz="2000" dirty="0"/>
              <a:t>die Fingerzwischenräume </a:t>
            </a:r>
          </a:p>
          <a:p>
            <a:pPr>
              <a:spcAft>
                <a:spcPts val="0"/>
              </a:spcAft>
            </a:pPr>
            <a:r>
              <a:rPr lang="de-DE" sz="2000" dirty="0"/>
              <a:t>Besuche dazu immer wieder die entsprechenden Unterweisungen!</a:t>
            </a:r>
          </a:p>
          <a:p>
            <a:pPr>
              <a:spcAft>
                <a:spcPts val="0"/>
              </a:spcAft>
            </a:pPr>
            <a:endParaRPr lang="de-DE" sz="2000" dirty="0"/>
          </a:p>
        </p:txBody>
      </p:sp>
      <p:sp>
        <p:nvSpPr>
          <p:cNvPr id="4" name="Fußzeilenplatzhalter 3">
            <a:extLst>
              <a:ext uri="{FF2B5EF4-FFF2-40B4-BE49-F238E27FC236}">
                <a16:creationId xmlns:a16="http://schemas.microsoft.com/office/drawing/2014/main" id="{B0C27AD8-61B0-0BA0-5A0F-5624588B9527}"/>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A8302654-95E1-9947-4B79-2FB93FACF0B0}"/>
              </a:ext>
            </a:extLst>
          </p:cNvPr>
          <p:cNvSpPr>
            <a:spLocks noGrp="1"/>
          </p:cNvSpPr>
          <p:nvPr>
            <p:ph type="sldNum" sz="quarter" idx="21"/>
          </p:nvPr>
        </p:nvSpPr>
        <p:spPr/>
        <p:txBody>
          <a:bodyPr/>
          <a:lstStyle/>
          <a:p>
            <a:fld id="{521AE3AC-DDCA-45D4-9B2A-A2DBEA872607}" type="slidenum">
              <a:rPr lang="de-DE" smtClean="0"/>
              <a:pPr/>
              <a:t>9</a:t>
            </a:fld>
            <a:endParaRPr lang="de-DE" dirty="0"/>
          </a:p>
        </p:txBody>
      </p:sp>
      <p:sp>
        <p:nvSpPr>
          <p:cNvPr id="3" name="Textplatzhalter 2">
            <a:extLst>
              <a:ext uri="{FF2B5EF4-FFF2-40B4-BE49-F238E27FC236}">
                <a16:creationId xmlns:a16="http://schemas.microsoft.com/office/drawing/2014/main" id="{C769772B-C4DB-5D20-1F0C-FF805955E340}"/>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96893FD7-7FEB-56AC-7615-F768981DC5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810" y="2837937"/>
            <a:ext cx="3928139" cy="2209579"/>
          </a:xfrm>
          <a:prstGeom prst="ellipse">
            <a:avLst/>
          </a:prstGeom>
          <a:ln>
            <a:noFill/>
          </a:ln>
          <a:effectLst>
            <a:softEdge rad="112500"/>
          </a:effectLst>
        </p:spPr>
      </p:pic>
      <p:sp>
        <p:nvSpPr>
          <p:cNvPr id="9" name="Textfeld 8">
            <a:extLst>
              <a:ext uri="{FF2B5EF4-FFF2-40B4-BE49-F238E27FC236}">
                <a16:creationId xmlns:a16="http://schemas.microsoft.com/office/drawing/2014/main" id="{54FEC2DD-3252-38E0-DA4C-BFF758841666}"/>
              </a:ext>
            </a:extLst>
          </p:cNvPr>
          <p:cNvSpPr txBox="1"/>
          <p:nvPr/>
        </p:nvSpPr>
        <p:spPr>
          <a:xfrm>
            <a:off x="8885793" y="5140758"/>
            <a:ext cx="2087784" cy="276999"/>
          </a:xfrm>
          <a:prstGeom prst="rect">
            <a:avLst/>
          </a:prstGeom>
          <a:noFill/>
        </p:spPr>
        <p:txBody>
          <a:bodyPr wrap="square" rtlCol="0">
            <a:spAutoFit/>
          </a:bodyPr>
          <a:lstStyle/>
          <a:p>
            <a:r>
              <a:rPr lang="de-DE" sz="800" dirty="0">
                <a:solidFill>
                  <a:schemeClr val="accent1"/>
                </a:solidFill>
              </a:rPr>
              <a:t>      </a:t>
            </a:r>
            <a:r>
              <a:rPr lang="de-DE" sz="1200" dirty="0"/>
              <a:t> © </a:t>
            </a:r>
            <a:r>
              <a:rPr lang="de-DE" sz="1200" dirty="0" err="1"/>
              <a:t>SafetyXperts</a:t>
            </a:r>
            <a:endParaRPr lang="de-DE" sz="1200" dirty="0"/>
          </a:p>
        </p:txBody>
      </p:sp>
    </p:spTree>
    <p:extLst>
      <p:ext uri="{BB962C8B-B14F-4D97-AF65-F5344CB8AC3E}">
        <p14:creationId xmlns:p14="http://schemas.microsoft.com/office/powerpoint/2010/main" val="352112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2.xml><?xml version="1.0" encoding="utf-8"?>
<ds:datastoreItem xmlns:ds="http://schemas.openxmlformats.org/officeDocument/2006/customXml" ds:itemID="{09CB2B41-5664-4C59-9600-B8E994170EF9}">
  <ds:schemaRefs>
    <ds:schemaRef ds:uri="http://purl.org/dc/elements/1.1/"/>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f5f3c0c8-cb47-4a26-91a1-a44bb4539247"/>
    <ds:schemaRef ds:uri="bbb3f655-f267-4a84-b742-532fbc77d0ab"/>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Präsentation_Alten-_und_Krankenpflege</Template>
  <TotalTime>0</TotalTime>
  <Words>768</Words>
  <Application>Microsoft Office PowerPoint</Application>
  <PresentationFormat>Breitbild</PresentationFormat>
  <Paragraphs>140</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16</vt:i4>
      </vt:variant>
    </vt:vector>
  </HeadingPairs>
  <TitlesOfParts>
    <vt:vector size="24" baseType="lpstr">
      <vt:lpstr>Aptos</vt:lpstr>
      <vt:lpstr>Aptos Display</vt:lpstr>
      <vt:lpstr>Arial</vt:lpstr>
      <vt:lpstr>Calibri</vt:lpstr>
      <vt:lpstr>Symbol</vt:lpstr>
      <vt:lpstr>Wingdings</vt:lpstr>
      <vt:lpstr>1_TeachToProtect Unterweisung</vt:lpstr>
      <vt:lpstr>Benutzerdefiniertes Design</vt:lpstr>
      <vt:lpstr>Alten- und Krankenpflege</vt:lpstr>
      <vt:lpstr>Die Besonderheiten pflegender Berufe</vt:lpstr>
      <vt:lpstr>Vielfältige Tätigkeiten – vielfältige Gefahren</vt:lpstr>
      <vt:lpstr>Gefährdungen in der Pflege (Übersicht)</vt:lpstr>
      <vt:lpstr>Physische Belastungen</vt:lpstr>
      <vt:lpstr>Psychische Belastungen</vt:lpstr>
      <vt:lpstr>Infektionsgefahren</vt:lpstr>
      <vt:lpstr>Muster Betriebsanweisung „Desinfektion von Arbeitsmitteln“</vt:lpstr>
      <vt:lpstr>Handdesinfektion</vt:lpstr>
      <vt:lpstr>Gefährliche Substanzen</vt:lpstr>
      <vt:lpstr>Verletzungen durch Arbeitsmittel</vt:lpstr>
      <vt:lpstr>Unberechenbares Verhalten</vt:lpstr>
      <vt:lpstr>Arbeitsplatz-Ergonomie</vt:lpstr>
      <vt:lpstr>Zusammenfassung</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Alten- und Krankenpflege</dc:title>
  <dc:creator>CC - Chand Chopra</dc:creator>
  <cp:lastModifiedBy>Johanna Tschirpke</cp:lastModifiedBy>
  <cp:revision>1</cp:revision>
  <dcterms:created xsi:type="dcterms:W3CDTF">2023-05-24T10:24:01Z</dcterms:created>
  <dcterms:modified xsi:type="dcterms:W3CDTF">2025-02-10T07:41:55Z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