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 id="2147483876" r:id="rId5"/>
  </p:sldMasterIdLst>
  <p:notesMasterIdLst>
    <p:notesMasterId r:id="rId28"/>
  </p:notesMasterIdLst>
  <p:handoutMasterIdLst>
    <p:handoutMasterId r:id="rId29"/>
  </p:handoutMasterIdLst>
  <p:sldIdLst>
    <p:sldId id="261" r:id="rId6"/>
    <p:sldId id="263" r:id="rId7"/>
    <p:sldId id="262" r:id="rId8"/>
    <p:sldId id="417" r:id="rId9"/>
    <p:sldId id="435" r:id="rId10"/>
    <p:sldId id="430" r:id="rId11"/>
    <p:sldId id="427" r:id="rId12"/>
    <p:sldId id="437" r:id="rId13"/>
    <p:sldId id="428" r:id="rId14"/>
    <p:sldId id="419" r:id="rId15"/>
    <p:sldId id="283" r:id="rId16"/>
    <p:sldId id="420" r:id="rId17"/>
    <p:sldId id="429" r:id="rId18"/>
    <p:sldId id="268" r:id="rId19"/>
    <p:sldId id="431" r:id="rId20"/>
    <p:sldId id="422" r:id="rId21"/>
    <p:sldId id="424" r:id="rId22"/>
    <p:sldId id="434" r:id="rId23"/>
    <p:sldId id="436" r:id="rId24"/>
    <p:sldId id="433" r:id="rId25"/>
    <p:sldId id="279" r:id="rId26"/>
    <p:sldId id="280" r:id="rId27"/>
  </p:sldIdLst>
  <p:sldSz cx="12192000" cy="6858000"/>
  <p:notesSz cx="6794500" cy="9931400"/>
  <p:custDataLst>
    <p:tags r:id="rId3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 id="{BE75CEED-4661-C256-FE8B-0854E5E33350}" name="Svenja Dammasch" initials="SD" userId="S::info@ingenieurbuero-dammasch.de::977fcb23-1b54-4ee6-b4ca-a571edd7ff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E2"/>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2B1E44-5FE2-4920-9473-15D92E4FF514}" v="1" dt="2025-02-10T04:16:16.75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6201" autoAdjust="0"/>
  </p:normalViewPr>
  <p:slideViewPr>
    <p:cSldViewPr snapToGrid="0" snapToObjects="1" showGuides="1">
      <p:cViewPr varScale="1">
        <p:scale>
          <a:sx n="78" d="100"/>
          <a:sy n="78" d="100"/>
        </p:scale>
        <p:origin x="154" y="6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nja Dammasch" userId="S::info_ingenieurbuero-dammasch.de#ext#@vnrag.onmicrosoft.com::bc0994f5-d15b-4369-9117-f905462db3c6" providerId="AD" clId="Web-{5850BC38-BE3A-1BDB-1E3B-54523FBF7D79}"/>
    <pc:docChg chg="modSld">
      <pc:chgData name="Svenja Dammasch" userId="S::info_ingenieurbuero-dammasch.de#ext#@vnrag.onmicrosoft.com::bc0994f5-d15b-4369-9117-f905462db3c6" providerId="AD" clId="Web-{5850BC38-BE3A-1BDB-1E3B-54523FBF7D79}" dt="2023-06-26T10:31:39.890" v="6" actId="1076"/>
      <pc:docMkLst>
        <pc:docMk/>
      </pc:docMkLst>
      <pc:sldChg chg="addSp delSp modSp mod modClrScheme chgLayout">
        <pc:chgData name="Svenja Dammasch" userId="S::info_ingenieurbuero-dammasch.de#ext#@vnrag.onmicrosoft.com::bc0994f5-d15b-4369-9117-f905462db3c6" providerId="AD" clId="Web-{5850BC38-BE3A-1BDB-1E3B-54523FBF7D79}" dt="2023-06-26T10:31:39.890" v="6" actId="1076"/>
        <pc:sldMkLst>
          <pc:docMk/>
          <pc:sldMk cId="2465080945" sldId="419"/>
        </pc:sldMkLst>
        <pc:spChg chg="add del mod ord">
          <ac:chgData name="Svenja Dammasch" userId="S::info_ingenieurbuero-dammasch.de#ext#@vnrag.onmicrosoft.com::bc0994f5-d15b-4369-9117-f905462db3c6" providerId="AD" clId="Web-{5850BC38-BE3A-1BDB-1E3B-54523FBF7D79}" dt="2023-06-26T10:31:27.124" v="2"/>
          <ac:spMkLst>
            <pc:docMk/>
            <pc:sldMk cId="2465080945" sldId="419"/>
            <ac:spMk id="2" creationId="{75110071-02C9-C9B7-425D-D27D5BF2B71B}"/>
          </ac:spMkLst>
        </pc:spChg>
        <pc:spChg chg="mod ord">
          <ac:chgData name="Svenja Dammasch" userId="S::info_ingenieurbuero-dammasch.de#ext#@vnrag.onmicrosoft.com::bc0994f5-d15b-4369-9117-f905462db3c6" providerId="AD" clId="Web-{5850BC38-BE3A-1BDB-1E3B-54523FBF7D79}" dt="2023-06-26T10:31:13.701" v="1"/>
          <ac:spMkLst>
            <pc:docMk/>
            <pc:sldMk cId="2465080945" sldId="419"/>
            <ac:spMk id="4" creationId="{C8493AFF-1727-542D-72CC-0E2DFC9D895E}"/>
          </ac:spMkLst>
        </pc:spChg>
        <pc:spChg chg="mod ord">
          <ac:chgData name="Svenja Dammasch" userId="S::info_ingenieurbuero-dammasch.de#ext#@vnrag.onmicrosoft.com::bc0994f5-d15b-4369-9117-f905462db3c6" providerId="AD" clId="Web-{5850BC38-BE3A-1BDB-1E3B-54523FBF7D79}" dt="2023-06-26T10:31:13.701" v="1"/>
          <ac:spMkLst>
            <pc:docMk/>
            <pc:sldMk cId="2465080945" sldId="419"/>
            <ac:spMk id="5" creationId="{8D8B2569-F1AC-A705-5049-8B3213071E33}"/>
          </ac:spMkLst>
        </pc:spChg>
        <pc:spChg chg="mod ord">
          <ac:chgData name="Svenja Dammasch" userId="S::info_ingenieurbuero-dammasch.de#ext#@vnrag.onmicrosoft.com::bc0994f5-d15b-4369-9117-f905462db3c6" providerId="AD" clId="Web-{5850BC38-BE3A-1BDB-1E3B-54523FBF7D79}" dt="2023-06-26T10:31:13.701" v="1"/>
          <ac:spMkLst>
            <pc:docMk/>
            <pc:sldMk cId="2465080945" sldId="419"/>
            <ac:spMk id="6" creationId="{A8113DBE-B9B9-355B-42CC-7EE3F34A8261}"/>
          </ac:spMkLst>
        </pc:spChg>
        <pc:spChg chg="mod ord">
          <ac:chgData name="Svenja Dammasch" userId="S::info_ingenieurbuero-dammasch.de#ext#@vnrag.onmicrosoft.com::bc0994f5-d15b-4369-9117-f905462db3c6" providerId="AD" clId="Web-{5850BC38-BE3A-1BDB-1E3B-54523FBF7D79}" dt="2023-06-26T10:31:13.701" v="1"/>
          <ac:spMkLst>
            <pc:docMk/>
            <pc:sldMk cId="2465080945" sldId="419"/>
            <ac:spMk id="8" creationId="{09CCF434-7108-4787-6F2A-91EEF3D20A0D}"/>
          </ac:spMkLst>
        </pc:spChg>
        <pc:picChg chg="add mod ord">
          <ac:chgData name="Svenja Dammasch" userId="S::info_ingenieurbuero-dammasch.de#ext#@vnrag.onmicrosoft.com::bc0994f5-d15b-4369-9117-f905462db3c6" providerId="AD" clId="Web-{5850BC38-BE3A-1BDB-1E3B-54523FBF7D79}" dt="2023-06-26T10:31:39.890" v="6" actId="1076"/>
          <ac:picMkLst>
            <pc:docMk/>
            <pc:sldMk cId="2465080945" sldId="419"/>
            <ac:picMk id="3" creationId="{8385355F-071E-DFFC-91FC-F97EC7B9EA18}"/>
          </ac:picMkLst>
        </pc:picChg>
        <pc:picChg chg="del">
          <ac:chgData name="Svenja Dammasch" userId="S::info_ingenieurbuero-dammasch.de#ext#@vnrag.onmicrosoft.com::bc0994f5-d15b-4369-9117-f905462db3c6" providerId="AD" clId="Web-{5850BC38-BE3A-1BDB-1E3B-54523FBF7D79}" dt="2023-06-26T10:31:06.592" v="0"/>
          <ac:picMkLst>
            <pc:docMk/>
            <pc:sldMk cId="2465080945" sldId="419"/>
            <ac:picMk id="9" creationId="{B5EC4ADB-E6A5-5D62-36CF-3D1AF5256C94}"/>
          </ac:picMkLst>
        </pc:picChg>
      </pc:sldChg>
    </pc:docChg>
  </pc:docChgLst>
  <pc:docChgLst>
    <pc:chgData name="Johanna Tschirpke" userId="301241ab745d8141" providerId="LiveId" clId="{A62B1E44-5FE2-4920-9473-15D92E4FF514}"/>
    <pc:docChg chg="undo custSel modSld">
      <pc:chgData name="Johanna Tschirpke" userId="301241ab745d8141" providerId="LiveId" clId="{A62B1E44-5FE2-4920-9473-15D92E4FF514}" dt="2025-02-10T04:23:25.599" v="44" actId="700"/>
      <pc:docMkLst>
        <pc:docMk/>
      </pc:docMkLst>
      <pc:sldChg chg="modSp mod modClrScheme chgLayout">
        <pc:chgData name="Johanna Tschirpke" userId="301241ab745d8141" providerId="LiveId" clId="{A62B1E44-5FE2-4920-9473-15D92E4FF514}" dt="2025-02-10T04:17:00.855" v="0" actId="700"/>
        <pc:sldMkLst>
          <pc:docMk/>
          <pc:sldMk cId="917894089" sldId="261"/>
        </pc:sldMkLst>
        <pc:spChg chg="mod ord">
          <ac:chgData name="Johanna Tschirpke" userId="301241ab745d8141" providerId="LiveId" clId="{A62B1E44-5FE2-4920-9473-15D92E4FF514}" dt="2025-02-10T04:17:00.855" v="0" actId="700"/>
          <ac:spMkLst>
            <pc:docMk/>
            <pc:sldMk cId="917894089" sldId="261"/>
            <ac:spMk id="3" creationId="{1CF82D61-A0B2-C2A5-DD08-EC9859358912}"/>
          </ac:spMkLst>
        </pc:spChg>
        <pc:spChg chg="mod ord">
          <ac:chgData name="Johanna Tschirpke" userId="301241ab745d8141" providerId="LiveId" clId="{A62B1E44-5FE2-4920-9473-15D92E4FF514}" dt="2025-02-10T04:17:00.855" v="0" actId="700"/>
          <ac:spMkLst>
            <pc:docMk/>
            <pc:sldMk cId="917894089" sldId="261"/>
            <ac:spMk id="4" creationId="{94B0E1FD-D5C1-8A66-B07B-BAE8D0AB7B16}"/>
          </ac:spMkLst>
        </pc:spChg>
        <pc:picChg chg="mod ord">
          <ac:chgData name="Johanna Tschirpke" userId="301241ab745d8141" providerId="LiveId" clId="{A62B1E44-5FE2-4920-9473-15D92E4FF514}" dt="2025-02-10T04:17:00.855" v="0" actId="700"/>
          <ac:picMkLst>
            <pc:docMk/>
            <pc:sldMk cId="917894089" sldId="261"/>
            <ac:picMk id="8" creationId="{D7BF23C6-315E-C4C1-9824-9EEF5418BB7E}"/>
          </ac:picMkLst>
        </pc:picChg>
      </pc:sldChg>
      <pc:sldChg chg="modSp mod modClrScheme chgLayout">
        <pc:chgData name="Johanna Tschirpke" userId="301241ab745d8141" providerId="LiveId" clId="{A62B1E44-5FE2-4920-9473-15D92E4FF514}" dt="2025-02-10T04:20:24.651" v="22" actId="700"/>
        <pc:sldMkLst>
          <pc:docMk/>
          <pc:sldMk cId="3062854774" sldId="262"/>
        </pc:sldMkLst>
        <pc:spChg chg="mod ord">
          <ac:chgData name="Johanna Tschirpke" userId="301241ab745d8141" providerId="LiveId" clId="{A62B1E44-5FE2-4920-9473-15D92E4FF514}" dt="2025-02-10T04:20:24.651" v="22" actId="700"/>
          <ac:spMkLst>
            <pc:docMk/>
            <pc:sldMk cId="3062854774" sldId="262"/>
            <ac:spMk id="2" creationId="{2960895E-EBF4-31D1-9102-967A5260C854}"/>
          </ac:spMkLst>
        </pc:spChg>
        <pc:spChg chg="mod ord">
          <ac:chgData name="Johanna Tschirpke" userId="301241ab745d8141" providerId="LiveId" clId="{A62B1E44-5FE2-4920-9473-15D92E4FF514}" dt="2025-02-10T04:20:24.651" v="22" actId="700"/>
          <ac:spMkLst>
            <pc:docMk/>
            <pc:sldMk cId="3062854774" sldId="262"/>
            <ac:spMk id="3" creationId="{D4967346-8A46-85BA-E134-E8BC0D59FD0C}"/>
          </ac:spMkLst>
        </pc:spChg>
        <pc:spChg chg="mod ord">
          <ac:chgData name="Johanna Tschirpke" userId="301241ab745d8141" providerId="LiveId" clId="{A62B1E44-5FE2-4920-9473-15D92E4FF514}" dt="2025-02-10T04:20:24.651" v="22" actId="700"/>
          <ac:spMkLst>
            <pc:docMk/>
            <pc:sldMk cId="3062854774" sldId="262"/>
            <ac:spMk id="4" creationId="{8E481874-85AC-5F6F-2883-741426745B99}"/>
          </ac:spMkLst>
        </pc:spChg>
        <pc:spChg chg="mod ord">
          <ac:chgData name="Johanna Tschirpke" userId="301241ab745d8141" providerId="LiveId" clId="{A62B1E44-5FE2-4920-9473-15D92E4FF514}" dt="2025-02-10T04:20:24.651" v="22" actId="700"/>
          <ac:spMkLst>
            <pc:docMk/>
            <pc:sldMk cId="3062854774" sldId="262"/>
            <ac:spMk id="5" creationId="{34702B48-59C3-FEB3-BADF-BE9630E5393A}"/>
          </ac:spMkLst>
        </pc:spChg>
      </pc:sldChg>
      <pc:sldChg chg="modSp mod modClrScheme chgLayout">
        <pc:chgData name="Johanna Tschirpke" userId="301241ab745d8141" providerId="LiveId" clId="{A62B1E44-5FE2-4920-9473-15D92E4FF514}" dt="2025-02-10T04:17:14.990" v="1" actId="700"/>
        <pc:sldMkLst>
          <pc:docMk/>
          <pc:sldMk cId="515185781" sldId="263"/>
        </pc:sldMkLst>
        <pc:spChg chg="mod ord">
          <ac:chgData name="Johanna Tschirpke" userId="301241ab745d8141" providerId="LiveId" clId="{A62B1E44-5FE2-4920-9473-15D92E4FF514}" dt="2025-02-10T04:17:14.990" v="1" actId="700"/>
          <ac:spMkLst>
            <pc:docMk/>
            <pc:sldMk cId="515185781" sldId="263"/>
            <ac:spMk id="2" creationId="{F440E60C-EAFC-C335-58C7-AAEFDDA24363}"/>
          </ac:spMkLst>
        </pc:spChg>
        <pc:spChg chg="mod ord">
          <ac:chgData name="Johanna Tschirpke" userId="301241ab745d8141" providerId="LiveId" clId="{A62B1E44-5FE2-4920-9473-15D92E4FF514}" dt="2025-02-10T04:17:14.990" v="1" actId="700"/>
          <ac:spMkLst>
            <pc:docMk/>
            <pc:sldMk cId="515185781" sldId="263"/>
            <ac:spMk id="3" creationId="{0A3E4441-C356-8230-EEB2-A6F726305BC1}"/>
          </ac:spMkLst>
        </pc:spChg>
        <pc:spChg chg="mod ord">
          <ac:chgData name="Johanna Tschirpke" userId="301241ab745d8141" providerId="LiveId" clId="{A62B1E44-5FE2-4920-9473-15D92E4FF514}" dt="2025-02-10T04:17:14.990" v="1" actId="700"/>
          <ac:spMkLst>
            <pc:docMk/>
            <pc:sldMk cId="515185781" sldId="263"/>
            <ac:spMk id="4" creationId="{6887A37E-FEA8-BB52-0D32-F730694393A1}"/>
          </ac:spMkLst>
        </pc:spChg>
        <pc:spChg chg="mod ord">
          <ac:chgData name="Johanna Tschirpke" userId="301241ab745d8141" providerId="LiveId" clId="{A62B1E44-5FE2-4920-9473-15D92E4FF514}" dt="2025-02-10T04:17:14.990" v="1" actId="700"/>
          <ac:spMkLst>
            <pc:docMk/>
            <pc:sldMk cId="515185781" sldId="263"/>
            <ac:spMk id="5" creationId="{E9404C38-4AA0-8C8A-BA11-E4A61B9076CD}"/>
          </ac:spMkLst>
        </pc:spChg>
        <pc:spChg chg="mod ord">
          <ac:chgData name="Johanna Tschirpke" userId="301241ab745d8141" providerId="LiveId" clId="{A62B1E44-5FE2-4920-9473-15D92E4FF514}" dt="2025-02-10T04:17:14.990" v="1" actId="700"/>
          <ac:spMkLst>
            <pc:docMk/>
            <pc:sldMk cId="515185781" sldId="263"/>
            <ac:spMk id="6" creationId="{7F34F2C4-7E0E-913C-42C0-8B75DED76135}"/>
          </ac:spMkLst>
        </pc:spChg>
      </pc:sldChg>
      <pc:sldChg chg="modSp mod modClrScheme chgLayout">
        <pc:chgData name="Johanna Tschirpke" userId="301241ab745d8141" providerId="LiveId" clId="{A62B1E44-5FE2-4920-9473-15D92E4FF514}" dt="2025-02-10T04:23:00.896" v="40" actId="403"/>
        <pc:sldMkLst>
          <pc:docMk/>
          <pc:sldMk cId="3987900373" sldId="268"/>
        </pc:sldMkLst>
        <pc:spChg chg="mod ord">
          <ac:chgData name="Johanna Tschirpke" userId="301241ab745d8141" providerId="LiveId" clId="{A62B1E44-5FE2-4920-9473-15D92E4FF514}" dt="2025-02-10T04:22:55.626" v="39" actId="700"/>
          <ac:spMkLst>
            <pc:docMk/>
            <pc:sldMk cId="3987900373" sldId="268"/>
            <ac:spMk id="2" creationId="{E5E17A63-5DB2-6E6F-0721-4FE778391E96}"/>
          </ac:spMkLst>
        </pc:spChg>
        <pc:spChg chg="mod ord">
          <ac:chgData name="Johanna Tschirpke" userId="301241ab745d8141" providerId="LiveId" clId="{A62B1E44-5FE2-4920-9473-15D92E4FF514}" dt="2025-02-10T04:22:55.626" v="39" actId="700"/>
          <ac:spMkLst>
            <pc:docMk/>
            <pc:sldMk cId="3987900373" sldId="268"/>
            <ac:spMk id="3" creationId="{190D6D57-19D7-0E1D-4334-268DF325AAB3}"/>
          </ac:spMkLst>
        </pc:spChg>
        <pc:spChg chg="mod ord">
          <ac:chgData name="Johanna Tschirpke" userId="301241ab745d8141" providerId="LiveId" clId="{A62B1E44-5FE2-4920-9473-15D92E4FF514}" dt="2025-02-10T04:22:55.626" v="39" actId="700"/>
          <ac:spMkLst>
            <pc:docMk/>
            <pc:sldMk cId="3987900373" sldId="268"/>
            <ac:spMk id="4" creationId="{30854AC6-6537-8CF2-1CFD-3C03534DAB63}"/>
          </ac:spMkLst>
        </pc:spChg>
        <pc:spChg chg="mod ord">
          <ac:chgData name="Johanna Tschirpke" userId="301241ab745d8141" providerId="LiveId" clId="{A62B1E44-5FE2-4920-9473-15D92E4FF514}" dt="2025-02-10T04:22:55.626" v="39" actId="700"/>
          <ac:spMkLst>
            <pc:docMk/>
            <pc:sldMk cId="3987900373" sldId="268"/>
            <ac:spMk id="6" creationId="{8F5055F9-821C-8C25-5C50-9961AAE34604}"/>
          </ac:spMkLst>
        </pc:spChg>
        <pc:spChg chg="mod ord">
          <ac:chgData name="Johanna Tschirpke" userId="301241ab745d8141" providerId="LiveId" clId="{A62B1E44-5FE2-4920-9473-15D92E4FF514}" dt="2025-02-10T04:23:00.896" v="40" actId="403"/>
          <ac:spMkLst>
            <pc:docMk/>
            <pc:sldMk cId="3987900373" sldId="268"/>
            <ac:spMk id="7" creationId="{F75060D1-D99C-3FF4-C9D2-4E58EEC0F445}"/>
          </ac:spMkLst>
        </pc:spChg>
      </pc:sldChg>
      <pc:sldChg chg="addSp delSp modSp mod modClrScheme chgLayout">
        <pc:chgData name="Johanna Tschirpke" userId="301241ab745d8141" providerId="LiveId" clId="{A62B1E44-5FE2-4920-9473-15D92E4FF514}" dt="2025-02-10T04:21:12.234" v="25" actId="700"/>
        <pc:sldMkLst>
          <pc:docMk/>
          <pc:sldMk cId="105830616" sldId="279"/>
        </pc:sldMkLst>
        <pc:spChg chg="mod ord">
          <ac:chgData name="Johanna Tschirpke" userId="301241ab745d8141" providerId="LiveId" clId="{A62B1E44-5FE2-4920-9473-15D92E4FF514}" dt="2025-02-10T04:21:12.234" v="25" actId="700"/>
          <ac:spMkLst>
            <pc:docMk/>
            <pc:sldMk cId="105830616" sldId="279"/>
            <ac:spMk id="2" creationId="{0FFEB452-E37D-6D08-AAF2-EACDB9B2238C}"/>
          </ac:spMkLst>
        </pc:spChg>
        <pc:spChg chg="mod ord">
          <ac:chgData name="Johanna Tschirpke" userId="301241ab745d8141" providerId="LiveId" clId="{A62B1E44-5FE2-4920-9473-15D92E4FF514}" dt="2025-02-10T04:21:12.234" v="25" actId="700"/>
          <ac:spMkLst>
            <pc:docMk/>
            <pc:sldMk cId="105830616" sldId="279"/>
            <ac:spMk id="3" creationId="{BD26CA3E-7B53-9191-AEFE-11E2DD72B1E3}"/>
          </ac:spMkLst>
        </pc:spChg>
        <pc:spChg chg="mod ord">
          <ac:chgData name="Johanna Tschirpke" userId="301241ab745d8141" providerId="LiveId" clId="{A62B1E44-5FE2-4920-9473-15D92E4FF514}" dt="2025-02-10T04:21:12.234" v="25" actId="700"/>
          <ac:spMkLst>
            <pc:docMk/>
            <pc:sldMk cId="105830616" sldId="279"/>
            <ac:spMk id="4" creationId="{7C1A438C-2AC3-AAB7-3B6D-187116AB939E}"/>
          </ac:spMkLst>
        </pc:spChg>
        <pc:spChg chg="add del mod ord">
          <ac:chgData name="Johanna Tschirpke" userId="301241ab745d8141" providerId="LiveId" clId="{A62B1E44-5FE2-4920-9473-15D92E4FF514}" dt="2025-02-10T04:20:58.295" v="24" actId="700"/>
          <ac:spMkLst>
            <pc:docMk/>
            <pc:sldMk cId="105830616" sldId="279"/>
            <ac:spMk id="5" creationId="{CC74E0A1-130C-17AA-088E-FE6823259E93}"/>
          </ac:spMkLst>
        </pc:spChg>
        <pc:spChg chg="add del mod ord">
          <ac:chgData name="Johanna Tschirpke" userId="301241ab745d8141" providerId="LiveId" clId="{A62B1E44-5FE2-4920-9473-15D92E4FF514}" dt="2025-02-10T04:21:12.234" v="25" actId="700"/>
          <ac:spMkLst>
            <pc:docMk/>
            <pc:sldMk cId="105830616" sldId="279"/>
            <ac:spMk id="6" creationId="{BB7C5770-D604-7486-ABC2-33A79CFAA3DD}"/>
          </ac:spMkLst>
        </pc:spChg>
        <pc:spChg chg="add del mod ord">
          <ac:chgData name="Johanna Tschirpke" userId="301241ab745d8141" providerId="LiveId" clId="{A62B1E44-5FE2-4920-9473-15D92E4FF514}" dt="2025-02-10T04:21:12.234" v="25" actId="700"/>
          <ac:spMkLst>
            <pc:docMk/>
            <pc:sldMk cId="105830616" sldId="279"/>
            <ac:spMk id="7" creationId="{67F424A0-817E-6157-C0E1-B0F03148ECA6}"/>
          </ac:spMkLst>
        </pc:spChg>
        <pc:spChg chg="add del mod ord">
          <ac:chgData name="Johanna Tschirpke" userId="301241ab745d8141" providerId="LiveId" clId="{A62B1E44-5FE2-4920-9473-15D92E4FF514}" dt="2025-02-10T04:21:12.234" v="25" actId="700"/>
          <ac:spMkLst>
            <pc:docMk/>
            <pc:sldMk cId="105830616" sldId="279"/>
            <ac:spMk id="8" creationId="{5FB32870-E466-AC18-6BF9-E775FA5465C0}"/>
          </ac:spMkLst>
        </pc:spChg>
        <pc:spChg chg="add del mod ord">
          <ac:chgData name="Johanna Tschirpke" userId="301241ab745d8141" providerId="LiveId" clId="{A62B1E44-5FE2-4920-9473-15D92E4FF514}" dt="2025-02-10T04:21:12.234" v="25" actId="700"/>
          <ac:spMkLst>
            <pc:docMk/>
            <pc:sldMk cId="105830616" sldId="279"/>
            <ac:spMk id="9" creationId="{D374152C-357F-6AFB-17E9-D45DF3E212FC}"/>
          </ac:spMkLst>
        </pc:spChg>
        <pc:spChg chg="add del mod ord">
          <ac:chgData name="Johanna Tschirpke" userId="301241ab745d8141" providerId="LiveId" clId="{A62B1E44-5FE2-4920-9473-15D92E4FF514}" dt="2025-02-10T04:21:12.234" v="25" actId="700"/>
          <ac:spMkLst>
            <pc:docMk/>
            <pc:sldMk cId="105830616" sldId="279"/>
            <ac:spMk id="10" creationId="{758BFB3A-4F47-5EA7-EEAF-6366EDAB81A3}"/>
          </ac:spMkLst>
        </pc:spChg>
        <pc:spChg chg="add del mod ord">
          <ac:chgData name="Johanna Tschirpke" userId="301241ab745d8141" providerId="LiveId" clId="{A62B1E44-5FE2-4920-9473-15D92E4FF514}" dt="2025-02-10T04:20:58.295" v="24" actId="700"/>
          <ac:spMkLst>
            <pc:docMk/>
            <pc:sldMk cId="105830616" sldId="279"/>
            <ac:spMk id="11" creationId="{4AF889C2-3AB7-111B-670B-C376E5364034}"/>
          </ac:spMkLst>
        </pc:spChg>
        <pc:spChg chg="add del mod ord">
          <ac:chgData name="Johanna Tschirpke" userId="301241ab745d8141" providerId="LiveId" clId="{A62B1E44-5FE2-4920-9473-15D92E4FF514}" dt="2025-02-10T04:20:58.295" v="24" actId="700"/>
          <ac:spMkLst>
            <pc:docMk/>
            <pc:sldMk cId="105830616" sldId="279"/>
            <ac:spMk id="12" creationId="{E6B5A799-4DA8-D1AC-74F0-E20FC768DBF3}"/>
          </ac:spMkLst>
        </pc:spChg>
        <pc:spChg chg="add del mod ord">
          <ac:chgData name="Johanna Tschirpke" userId="301241ab745d8141" providerId="LiveId" clId="{A62B1E44-5FE2-4920-9473-15D92E4FF514}" dt="2025-02-10T04:20:58.295" v="24" actId="700"/>
          <ac:spMkLst>
            <pc:docMk/>
            <pc:sldMk cId="105830616" sldId="279"/>
            <ac:spMk id="13" creationId="{DA82096E-6AE9-DD70-6A6D-8B5907DE0B45}"/>
          </ac:spMkLst>
        </pc:spChg>
        <pc:spChg chg="add del mod ord">
          <ac:chgData name="Johanna Tschirpke" userId="301241ab745d8141" providerId="LiveId" clId="{A62B1E44-5FE2-4920-9473-15D92E4FF514}" dt="2025-02-10T04:20:58.295" v="24" actId="700"/>
          <ac:spMkLst>
            <pc:docMk/>
            <pc:sldMk cId="105830616" sldId="279"/>
            <ac:spMk id="14" creationId="{1083AAA7-072A-6855-D529-8EDA4D6E6C5C}"/>
          </ac:spMkLst>
        </pc:spChg>
        <pc:spChg chg="add mod ord">
          <ac:chgData name="Johanna Tschirpke" userId="301241ab745d8141" providerId="LiveId" clId="{A62B1E44-5FE2-4920-9473-15D92E4FF514}" dt="2025-02-10T04:21:12.234" v="25" actId="700"/>
          <ac:spMkLst>
            <pc:docMk/>
            <pc:sldMk cId="105830616" sldId="279"/>
            <ac:spMk id="15" creationId="{602317C9-7D5A-D822-E8AA-793CFD484CB9}"/>
          </ac:spMkLst>
        </pc:spChg>
        <pc:spChg chg="add mod ord">
          <ac:chgData name="Johanna Tschirpke" userId="301241ab745d8141" providerId="LiveId" clId="{A62B1E44-5FE2-4920-9473-15D92E4FF514}" dt="2025-02-10T04:21:12.234" v="25" actId="700"/>
          <ac:spMkLst>
            <pc:docMk/>
            <pc:sldMk cId="105830616" sldId="279"/>
            <ac:spMk id="16" creationId="{17D2F6EC-BAC6-1AF6-E09F-6425BBCE7284}"/>
          </ac:spMkLst>
        </pc:spChg>
        <pc:spChg chg="add mod ord">
          <ac:chgData name="Johanna Tschirpke" userId="301241ab745d8141" providerId="LiveId" clId="{A62B1E44-5FE2-4920-9473-15D92E4FF514}" dt="2025-02-10T04:21:12.234" v="25" actId="700"/>
          <ac:spMkLst>
            <pc:docMk/>
            <pc:sldMk cId="105830616" sldId="279"/>
            <ac:spMk id="17" creationId="{EDEBD2E4-5C57-9403-769A-76BA18B26DDE}"/>
          </ac:spMkLst>
        </pc:spChg>
        <pc:spChg chg="add mod ord">
          <ac:chgData name="Johanna Tschirpke" userId="301241ab745d8141" providerId="LiveId" clId="{A62B1E44-5FE2-4920-9473-15D92E4FF514}" dt="2025-02-10T04:21:12.234" v="25" actId="700"/>
          <ac:spMkLst>
            <pc:docMk/>
            <pc:sldMk cId="105830616" sldId="279"/>
            <ac:spMk id="18" creationId="{18DDA06E-1155-1982-24A9-180F21CF2991}"/>
          </ac:spMkLst>
        </pc:spChg>
        <pc:spChg chg="add mod ord">
          <ac:chgData name="Johanna Tschirpke" userId="301241ab745d8141" providerId="LiveId" clId="{A62B1E44-5FE2-4920-9473-15D92E4FF514}" dt="2025-02-10T04:21:12.234" v="25" actId="700"/>
          <ac:spMkLst>
            <pc:docMk/>
            <pc:sldMk cId="105830616" sldId="279"/>
            <ac:spMk id="19" creationId="{BA9452DB-CB97-7901-B4CF-1B785920C25E}"/>
          </ac:spMkLst>
        </pc:spChg>
      </pc:sldChg>
      <pc:sldChg chg="modSp mod modClrScheme chgLayout">
        <pc:chgData name="Johanna Tschirpke" userId="301241ab745d8141" providerId="LiveId" clId="{A62B1E44-5FE2-4920-9473-15D92E4FF514}" dt="2025-02-10T04:21:23.939" v="26" actId="700"/>
        <pc:sldMkLst>
          <pc:docMk/>
          <pc:sldMk cId="2547206827" sldId="280"/>
        </pc:sldMkLst>
        <pc:spChg chg="mod ord">
          <ac:chgData name="Johanna Tschirpke" userId="301241ab745d8141" providerId="LiveId" clId="{A62B1E44-5FE2-4920-9473-15D92E4FF514}" dt="2025-02-10T04:21:23.939" v="26" actId="700"/>
          <ac:spMkLst>
            <pc:docMk/>
            <pc:sldMk cId="2547206827" sldId="280"/>
            <ac:spMk id="2" creationId="{F6DF5B54-3D21-9E2F-9A0A-9B493DAC5F6A}"/>
          </ac:spMkLst>
        </pc:spChg>
        <pc:spChg chg="mod ord">
          <ac:chgData name="Johanna Tschirpke" userId="301241ab745d8141" providerId="LiveId" clId="{A62B1E44-5FE2-4920-9473-15D92E4FF514}" dt="2025-02-10T04:21:23.939" v="26" actId="700"/>
          <ac:spMkLst>
            <pc:docMk/>
            <pc:sldMk cId="2547206827" sldId="280"/>
            <ac:spMk id="3" creationId="{D9985A31-B788-63D5-106A-D1EC268108C7}"/>
          </ac:spMkLst>
        </pc:spChg>
      </pc:sldChg>
      <pc:sldChg chg="modSp mod modClrScheme chgLayout">
        <pc:chgData name="Johanna Tschirpke" userId="301241ab745d8141" providerId="LiveId" clId="{A62B1E44-5FE2-4920-9473-15D92E4FF514}" dt="2025-02-10T04:20:18.495" v="21" actId="700"/>
        <pc:sldMkLst>
          <pc:docMk/>
          <pc:sldMk cId="4250513040" sldId="283"/>
        </pc:sldMkLst>
        <pc:spChg chg="mod ord">
          <ac:chgData name="Johanna Tschirpke" userId="301241ab745d8141" providerId="LiveId" clId="{A62B1E44-5FE2-4920-9473-15D92E4FF514}" dt="2025-02-10T04:20:18.495" v="21" actId="700"/>
          <ac:spMkLst>
            <pc:docMk/>
            <pc:sldMk cId="4250513040" sldId="283"/>
            <ac:spMk id="2" creationId="{FFDA1DF5-1552-2941-F15B-71F54C031BD4}"/>
          </ac:spMkLst>
        </pc:spChg>
        <pc:spChg chg="mod ord">
          <ac:chgData name="Johanna Tschirpke" userId="301241ab745d8141" providerId="LiveId" clId="{A62B1E44-5FE2-4920-9473-15D92E4FF514}" dt="2025-02-10T04:20:18.495" v="21" actId="700"/>
          <ac:spMkLst>
            <pc:docMk/>
            <pc:sldMk cId="4250513040" sldId="283"/>
            <ac:spMk id="3" creationId="{E1CA0CE7-79E7-5753-FB22-61405569BC5A}"/>
          </ac:spMkLst>
        </pc:spChg>
        <pc:spChg chg="mod ord">
          <ac:chgData name="Johanna Tschirpke" userId="301241ab745d8141" providerId="LiveId" clId="{A62B1E44-5FE2-4920-9473-15D92E4FF514}" dt="2025-02-10T04:20:18.495" v="21" actId="700"/>
          <ac:spMkLst>
            <pc:docMk/>
            <pc:sldMk cId="4250513040" sldId="283"/>
            <ac:spMk id="4" creationId="{343C7293-BBCF-54E6-3E33-F99A8531D6EC}"/>
          </ac:spMkLst>
        </pc:spChg>
        <pc:spChg chg="mod ord">
          <ac:chgData name="Johanna Tschirpke" userId="301241ab745d8141" providerId="LiveId" clId="{A62B1E44-5FE2-4920-9473-15D92E4FF514}" dt="2025-02-10T04:20:18.495" v="21" actId="700"/>
          <ac:spMkLst>
            <pc:docMk/>
            <pc:sldMk cId="4250513040" sldId="283"/>
            <ac:spMk id="5" creationId="{84C3DAE2-8569-47EA-0371-FD337187FAAE}"/>
          </ac:spMkLst>
        </pc:spChg>
      </pc:sldChg>
      <pc:sldChg chg="addSp delSp modSp mod modClrScheme chgLayout">
        <pc:chgData name="Johanna Tschirpke" userId="301241ab745d8141" providerId="LiveId" clId="{A62B1E44-5FE2-4920-9473-15D92E4FF514}" dt="2025-02-10T04:17:30.309" v="2" actId="700"/>
        <pc:sldMkLst>
          <pc:docMk/>
          <pc:sldMk cId="784915666" sldId="417"/>
        </pc:sldMkLst>
        <pc:spChg chg="mod ord">
          <ac:chgData name="Johanna Tschirpke" userId="301241ab745d8141" providerId="LiveId" clId="{A62B1E44-5FE2-4920-9473-15D92E4FF514}" dt="2025-02-10T04:17:30.309" v="2" actId="700"/>
          <ac:spMkLst>
            <pc:docMk/>
            <pc:sldMk cId="784915666" sldId="417"/>
            <ac:spMk id="2" creationId="{A66F2D7F-FA81-9340-D724-94CF56CCC9F3}"/>
          </ac:spMkLst>
        </pc:spChg>
        <pc:spChg chg="del mod ord">
          <ac:chgData name="Johanna Tschirpke" userId="301241ab745d8141" providerId="LiveId" clId="{A62B1E44-5FE2-4920-9473-15D92E4FF514}" dt="2025-02-10T04:17:30.309" v="2" actId="700"/>
          <ac:spMkLst>
            <pc:docMk/>
            <pc:sldMk cId="784915666" sldId="417"/>
            <ac:spMk id="3" creationId="{DF6B3061-715C-824C-9DE3-1E5CA9A8CF49}"/>
          </ac:spMkLst>
        </pc:spChg>
        <pc:spChg chg="mod ord">
          <ac:chgData name="Johanna Tschirpke" userId="301241ab745d8141" providerId="LiveId" clId="{A62B1E44-5FE2-4920-9473-15D92E4FF514}" dt="2025-02-10T04:17:30.309" v="2" actId="700"/>
          <ac:spMkLst>
            <pc:docMk/>
            <pc:sldMk cId="784915666" sldId="417"/>
            <ac:spMk id="4" creationId="{7D79B949-E98A-B7A9-8168-9BD2D2148C99}"/>
          </ac:spMkLst>
        </pc:spChg>
        <pc:spChg chg="mod ord">
          <ac:chgData name="Johanna Tschirpke" userId="301241ab745d8141" providerId="LiveId" clId="{A62B1E44-5FE2-4920-9473-15D92E4FF514}" dt="2025-02-10T04:17:30.309" v="2" actId="700"/>
          <ac:spMkLst>
            <pc:docMk/>
            <pc:sldMk cId="784915666" sldId="417"/>
            <ac:spMk id="5" creationId="{6722C5F6-93F2-6A3F-6C2A-1404B2DA2E5E}"/>
          </ac:spMkLst>
        </pc:spChg>
        <pc:spChg chg="add mod ord">
          <ac:chgData name="Johanna Tschirpke" userId="301241ab745d8141" providerId="LiveId" clId="{A62B1E44-5FE2-4920-9473-15D92E4FF514}" dt="2025-02-10T04:17:30.309" v="2" actId="700"/>
          <ac:spMkLst>
            <pc:docMk/>
            <pc:sldMk cId="784915666" sldId="417"/>
            <ac:spMk id="11" creationId="{B9DEF2CB-ED9F-459E-AC09-2E363A9E17A1}"/>
          </ac:spMkLst>
        </pc:spChg>
        <pc:spChg chg="add mod ord">
          <ac:chgData name="Johanna Tschirpke" userId="301241ab745d8141" providerId="LiveId" clId="{A62B1E44-5FE2-4920-9473-15D92E4FF514}" dt="2025-02-10T04:17:30.309" v="2" actId="700"/>
          <ac:spMkLst>
            <pc:docMk/>
            <pc:sldMk cId="784915666" sldId="417"/>
            <ac:spMk id="13" creationId="{A1CBF458-EB96-D7C9-B07A-A690E2E3CB6B}"/>
          </ac:spMkLst>
        </pc:spChg>
        <pc:spChg chg="add mod ord">
          <ac:chgData name="Johanna Tschirpke" userId="301241ab745d8141" providerId="LiveId" clId="{A62B1E44-5FE2-4920-9473-15D92E4FF514}" dt="2025-02-10T04:17:30.309" v="2" actId="700"/>
          <ac:spMkLst>
            <pc:docMk/>
            <pc:sldMk cId="784915666" sldId="417"/>
            <ac:spMk id="16" creationId="{59BD9BA3-D1B6-28AB-B7B9-A26CFE64EDA8}"/>
          </ac:spMkLst>
        </pc:spChg>
        <pc:spChg chg="mod ord">
          <ac:chgData name="Johanna Tschirpke" userId="301241ab745d8141" providerId="LiveId" clId="{A62B1E44-5FE2-4920-9473-15D92E4FF514}" dt="2025-02-10T04:17:30.309" v="2" actId="700"/>
          <ac:spMkLst>
            <pc:docMk/>
            <pc:sldMk cId="784915666" sldId="417"/>
            <ac:spMk id="19" creationId="{27C05CF7-1D7D-1038-C4B9-13AE6B118AAC}"/>
          </ac:spMkLst>
        </pc:spChg>
      </pc:sldChg>
      <pc:sldChg chg="addSp delSp modSp mod modClrScheme chgLayout">
        <pc:chgData name="Johanna Tschirpke" userId="301241ab745d8141" providerId="LiveId" clId="{A62B1E44-5FE2-4920-9473-15D92E4FF514}" dt="2025-02-10T04:20:07.082" v="20" actId="1076"/>
        <pc:sldMkLst>
          <pc:docMk/>
          <pc:sldMk cId="2465080945" sldId="419"/>
        </pc:sldMkLst>
        <pc:spChg chg="add mod ord">
          <ac:chgData name="Johanna Tschirpke" userId="301241ab745d8141" providerId="LiveId" clId="{A62B1E44-5FE2-4920-9473-15D92E4FF514}" dt="2025-02-10T04:19:54.093" v="16" actId="700"/>
          <ac:spMkLst>
            <pc:docMk/>
            <pc:sldMk cId="2465080945" sldId="419"/>
            <ac:spMk id="2" creationId="{4DC5C52D-6434-5E97-EE3B-F60ECB4C0651}"/>
          </ac:spMkLst>
        </pc:spChg>
        <pc:spChg chg="mod ord">
          <ac:chgData name="Johanna Tschirpke" userId="301241ab745d8141" providerId="LiveId" clId="{A62B1E44-5FE2-4920-9473-15D92E4FF514}" dt="2025-02-10T04:19:54.093" v="16" actId="700"/>
          <ac:spMkLst>
            <pc:docMk/>
            <pc:sldMk cId="2465080945" sldId="419"/>
            <ac:spMk id="4" creationId="{C8493AFF-1727-542D-72CC-0E2DFC9D895E}"/>
          </ac:spMkLst>
        </pc:spChg>
        <pc:spChg chg="mod ord">
          <ac:chgData name="Johanna Tschirpke" userId="301241ab745d8141" providerId="LiveId" clId="{A62B1E44-5FE2-4920-9473-15D92E4FF514}" dt="2025-02-10T04:19:54.093" v="16" actId="700"/>
          <ac:spMkLst>
            <pc:docMk/>
            <pc:sldMk cId="2465080945" sldId="419"/>
            <ac:spMk id="5" creationId="{8D8B2569-F1AC-A705-5049-8B3213071E33}"/>
          </ac:spMkLst>
        </pc:spChg>
        <pc:spChg chg="mod ord">
          <ac:chgData name="Johanna Tschirpke" userId="301241ab745d8141" providerId="LiveId" clId="{A62B1E44-5FE2-4920-9473-15D92E4FF514}" dt="2025-02-10T04:19:54.093" v="16" actId="700"/>
          <ac:spMkLst>
            <pc:docMk/>
            <pc:sldMk cId="2465080945" sldId="419"/>
            <ac:spMk id="6" creationId="{A8113DBE-B9B9-355B-42CC-7EE3F34A8261}"/>
          </ac:spMkLst>
        </pc:spChg>
        <pc:spChg chg="del mod ord">
          <ac:chgData name="Johanna Tschirpke" userId="301241ab745d8141" providerId="LiveId" clId="{A62B1E44-5FE2-4920-9473-15D92E4FF514}" dt="2025-02-10T04:19:54.093" v="16" actId="700"/>
          <ac:spMkLst>
            <pc:docMk/>
            <pc:sldMk cId="2465080945" sldId="419"/>
            <ac:spMk id="8" creationId="{09CCF434-7108-4787-6F2A-91EEF3D20A0D}"/>
          </ac:spMkLst>
        </pc:spChg>
        <pc:picChg chg="mod ord">
          <ac:chgData name="Johanna Tschirpke" userId="301241ab745d8141" providerId="LiveId" clId="{A62B1E44-5FE2-4920-9473-15D92E4FF514}" dt="2025-02-10T04:20:07.082" v="20" actId="1076"/>
          <ac:picMkLst>
            <pc:docMk/>
            <pc:sldMk cId="2465080945" sldId="419"/>
            <ac:picMk id="3" creationId="{8385355F-071E-DFFC-91FC-F97EC7B9EA18}"/>
          </ac:picMkLst>
        </pc:picChg>
      </pc:sldChg>
      <pc:sldChg chg="addSp delSp modSp mod modClrScheme chgLayout">
        <pc:chgData name="Johanna Tschirpke" userId="301241ab745d8141" providerId="LiveId" clId="{A62B1E44-5FE2-4920-9473-15D92E4FF514}" dt="2025-02-10T04:23:25.599" v="44" actId="700"/>
        <pc:sldMkLst>
          <pc:docMk/>
          <pc:sldMk cId="1263126784" sldId="420"/>
        </pc:sldMkLst>
        <pc:spChg chg="mod ord">
          <ac:chgData name="Johanna Tschirpke" userId="301241ab745d8141" providerId="LiveId" clId="{A62B1E44-5FE2-4920-9473-15D92E4FF514}" dt="2025-02-10T04:23:25.599" v="44" actId="700"/>
          <ac:spMkLst>
            <pc:docMk/>
            <pc:sldMk cId="1263126784" sldId="420"/>
            <ac:spMk id="2" creationId="{5C635F0C-0FB2-7997-750D-77C848F39C86}"/>
          </ac:spMkLst>
        </pc:spChg>
        <pc:spChg chg="mod ord">
          <ac:chgData name="Johanna Tschirpke" userId="301241ab745d8141" providerId="LiveId" clId="{A62B1E44-5FE2-4920-9473-15D92E4FF514}" dt="2025-02-10T04:23:25.599" v="44" actId="700"/>
          <ac:spMkLst>
            <pc:docMk/>
            <pc:sldMk cId="1263126784" sldId="420"/>
            <ac:spMk id="3" creationId="{4F64AF45-6A16-EC05-205A-D0C755E4452C}"/>
          </ac:spMkLst>
        </pc:spChg>
        <pc:spChg chg="mod ord">
          <ac:chgData name="Johanna Tschirpke" userId="301241ab745d8141" providerId="LiveId" clId="{A62B1E44-5FE2-4920-9473-15D92E4FF514}" dt="2025-02-10T04:23:25.599" v="44" actId="700"/>
          <ac:spMkLst>
            <pc:docMk/>
            <pc:sldMk cId="1263126784" sldId="420"/>
            <ac:spMk id="4" creationId="{5FE595E8-80E4-90F5-9018-D23ED1439EF5}"/>
          </ac:spMkLst>
        </pc:spChg>
        <pc:spChg chg="mod ord">
          <ac:chgData name="Johanna Tschirpke" userId="301241ab745d8141" providerId="LiveId" clId="{A62B1E44-5FE2-4920-9473-15D92E4FF514}" dt="2025-02-10T04:23:25.599" v="44" actId="700"/>
          <ac:spMkLst>
            <pc:docMk/>
            <pc:sldMk cId="1263126784" sldId="420"/>
            <ac:spMk id="5" creationId="{23AA1B92-C1EE-14E6-CA64-E3E8F1D5757E}"/>
          </ac:spMkLst>
        </pc:spChg>
        <pc:spChg chg="mod ord">
          <ac:chgData name="Johanna Tschirpke" userId="301241ab745d8141" providerId="LiveId" clId="{A62B1E44-5FE2-4920-9473-15D92E4FF514}" dt="2025-02-10T04:23:25.599" v="44" actId="700"/>
          <ac:spMkLst>
            <pc:docMk/>
            <pc:sldMk cId="1263126784" sldId="420"/>
            <ac:spMk id="6" creationId="{00120A48-234B-C435-8C2B-3680D5197E33}"/>
          </ac:spMkLst>
        </pc:spChg>
        <pc:spChg chg="add mod ord">
          <ac:chgData name="Johanna Tschirpke" userId="301241ab745d8141" providerId="LiveId" clId="{A62B1E44-5FE2-4920-9473-15D92E4FF514}" dt="2025-02-10T04:23:25.599" v="44" actId="700"/>
          <ac:spMkLst>
            <pc:docMk/>
            <pc:sldMk cId="1263126784" sldId="420"/>
            <ac:spMk id="7" creationId="{B6F912B0-DBD4-5719-3654-060B1C785DF9}"/>
          </ac:spMkLst>
        </pc:spChg>
        <pc:spChg chg="del mod ord">
          <ac:chgData name="Johanna Tschirpke" userId="301241ab745d8141" providerId="LiveId" clId="{A62B1E44-5FE2-4920-9473-15D92E4FF514}" dt="2025-02-10T04:23:25.599" v="44" actId="700"/>
          <ac:spMkLst>
            <pc:docMk/>
            <pc:sldMk cId="1263126784" sldId="420"/>
            <ac:spMk id="8" creationId="{CF85A29D-2D8E-BF00-1C23-A5214A98D503}"/>
          </ac:spMkLst>
        </pc:spChg>
      </pc:sldChg>
      <pc:sldChg chg="delSp modSp mod modClrScheme chgLayout">
        <pc:chgData name="Johanna Tschirpke" userId="301241ab745d8141" providerId="LiveId" clId="{A62B1E44-5FE2-4920-9473-15D92E4FF514}" dt="2025-02-10T04:22:34.882" v="37" actId="404"/>
        <pc:sldMkLst>
          <pc:docMk/>
          <pc:sldMk cId="61777870" sldId="422"/>
        </pc:sldMkLst>
        <pc:spChg chg="mod ord">
          <ac:chgData name="Johanna Tschirpke" userId="301241ab745d8141" providerId="LiveId" clId="{A62B1E44-5FE2-4920-9473-15D92E4FF514}" dt="2025-02-10T04:22:25.589" v="33" actId="700"/>
          <ac:spMkLst>
            <pc:docMk/>
            <pc:sldMk cId="61777870" sldId="422"/>
            <ac:spMk id="2" creationId="{E5757CF7-F33C-9A5A-9800-D611117547AE}"/>
          </ac:spMkLst>
        </pc:spChg>
        <pc:spChg chg="mod ord">
          <ac:chgData name="Johanna Tschirpke" userId="301241ab745d8141" providerId="LiveId" clId="{A62B1E44-5FE2-4920-9473-15D92E4FF514}" dt="2025-02-10T04:22:34.882" v="37" actId="404"/>
          <ac:spMkLst>
            <pc:docMk/>
            <pc:sldMk cId="61777870" sldId="422"/>
            <ac:spMk id="3" creationId="{83E60303-3911-FA28-B82D-336554932C2E}"/>
          </ac:spMkLst>
        </pc:spChg>
        <pc:spChg chg="mod ord">
          <ac:chgData name="Johanna Tschirpke" userId="301241ab745d8141" providerId="LiveId" clId="{A62B1E44-5FE2-4920-9473-15D92E4FF514}" dt="2025-02-10T04:22:25.589" v="33" actId="700"/>
          <ac:spMkLst>
            <pc:docMk/>
            <pc:sldMk cId="61777870" sldId="422"/>
            <ac:spMk id="4" creationId="{0EF94B0E-1BBA-9B7F-10B6-E8805BAFECF3}"/>
          </ac:spMkLst>
        </pc:spChg>
        <pc:spChg chg="mod ord">
          <ac:chgData name="Johanna Tschirpke" userId="301241ab745d8141" providerId="LiveId" clId="{A62B1E44-5FE2-4920-9473-15D92E4FF514}" dt="2025-02-10T04:22:25.589" v="33" actId="700"/>
          <ac:spMkLst>
            <pc:docMk/>
            <pc:sldMk cId="61777870" sldId="422"/>
            <ac:spMk id="5" creationId="{5BBFE5DB-9AF3-DB2D-6F26-F43905541512}"/>
          </ac:spMkLst>
        </pc:spChg>
        <pc:spChg chg="mod ord">
          <ac:chgData name="Johanna Tschirpke" userId="301241ab745d8141" providerId="LiveId" clId="{A62B1E44-5FE2-4920-9473-15D92E4FF514}" dt="2025-02-10T04:22:25.589" v="33" actId="700"/>
          <ac:spMkLst>
            <pc:docMk/>
            <pc:sldMk cId="61777870" sldId="422"/>
            <ac:spMk id="7" creationId="{5EEB91FA-3341-07F7-F9CF-57AFFA0C16F0}"/>
          </ac:spMkLst>
        </pc:spChg>
        <pc:spChg chg="del">
          <ac:chgData name="Johanna Tschirpke" userId="301241ab745d8141" providerId="LiveId" clId="{A62B1E44-5FE2-4920-9473-15D92E4FF514}" dt="2025-02-10T04:22:25.589" v="33" actId="700"/>
          <ac:spMkLst>
            <pc:docMk/>
            <pc:sldMk cId="61777870" sldId="422"/>
            <ac:spMk id="9" creationId="{B8B6BEC5-A45B-9710-FB94-35129E86A25B}"/>
          </ac:spMkLst>
        </pc:spChg>
        <pc:picChg chg="mod ord">
          <ac:chgData name="Johanna Tschirpke" userId="301241ab745d8141" providerId="LiveId" clId="{A62B1E44-5FE2-4920-9473-15D92E4FF514}" dt="2025-02-10T04:22:25.589" v="33" actId="700"/>
          <ac:picMkLst>
            <pc:docMk/>
            <pc:sldMk cId="61777870" sldId="422"/>
            <ac:picMk id="10" creationId="{37F0B36A-B530-4532-69C5-D41084F7B5C0}"/>
          </ac:picMkLst>
        </pc:picChg>
      </pc:sldChg>
      <pc:sldChg chg="modSp mod modClrScheme chgLayout">
        <pc:chgData name="Johanna Tschirpke" userId="301241ab745d8141" providerId="LiveId" clId="{A62B1E44-5FE2-4920-9473-15D92E4FF514}" dt="2025-02-10T04:22:15.513" v="32" actId="700"/>
        <pc:sldMkLst>
          <pc:docMk/>
          <pc:sldMk cId="607890516" sldId="424"/>
        </pc:sldMkLst>
        <pc:spChg chg="mod ord">
          <ac:chgData name="Johanna Tschirpke" userId="301241ab745d8141" providerId="LiveId" clId="{A62B1E44-5FE2-4920-9473-15D92E4FF514}" dt="2025-02-10T04:22:15.513" v="32" actId="700"/>
          <ac:spMkLst>
            <pc:docMk/>
            <pc:sldMk cId="607890516" sldId="424"/>
            <ac:spMk id="2" creationId="{66C28AA8-09E8-AB42-D0B1-E01425BA2C23}"/>
          </ac:spMkLst>
        </pc:spChg>
        <pc:spChg chg="mod ord">
          <ac:chgData name="Johanna Tschirpke" userId="301241ab745d8141" providerId="LiveId" clId="{A62B1E44-5FE2-4920-9473-15D92E4FF514}" dt="2025-02-10T04:22:15.513" v="32" actId="700"/>
          <ac:spMkLst>
            <pc:docMk/>
            <pc:sldMk cId="607890516" sldId="424"/>
            <ac:spMk id="3" creationId="{72D8F65F-B556-2AB6-4E9B-9DCE6A93922C}"/>
          </ac:spMkLst>
        </pc:spChg>
        <pc:spChg chg="mod ord">
          <ac:chgData name="Johanna Tschirpke" userId="301241ab745d8141" providerId="LiveId" clId="{A62B1E44-5FE2-4920-9473-15D92E4FF514}" dt="2025-02-10T04:22:15.513" v="32" actId="700"/>
          <ac:spMkLst>
            <pc:docMk/>
            <pc:sldMk cId="607890516" sldId="424"/>
            <ac:spMk id="4" creationId="{DACA22DA-55D3-D919-3D6B-DB2D07204613}"/>
          </ac:spMkLst>
        </pc:spChg>
        <pc:spChg chg="mod ord">
          <ac:chgData name="Johanna Tschirpke" userId="301241ab745d8141" providerId="LiveId" clId="{A62B1E44-5FE2-4920-9473-15D92E4FF514}" dt="2025-02-10T04:22:15.513" v="32" actId="700"/>
          <ac:spMkLst>
            <pc:docMk/>
            <pc:sldMk cId="607890516" sldId="424"/>
            <ac:spMk id="5" creationId="{57B604C4-AC42-E028-7782-BF527E42D8FE}"/>
          </ac:spMkLst>
        </pc:spChg>
        <pc:spChg chg="mod ord">
          <ac:chgData name="Johanna Tschirpke" userId="301241ab745d8141" providerId="LiveId" clId="{A62B1E44-5FE2-4920-9473-15D92E4FF514}" dt="2025-02-10T04:22:15.513" v="32" actId="700"/>
          <ac:spMkLst>
            <pc:docMk/>
            <pc:sldMk cId="607890516" sldId="424"/>
            <ac:spMk id="6" creationId="{4DCB9FA6-FC3E-66B0-27A7-D9A38483DF67}"/>
          </ac:spMkLst>
        </pc:spChg>
      </pc:sldChg>
      <pc:sldChg chg="addSp delSp modSp mod modClrScheme chgLayout">
        <pc:chgData name="Johanna Tschirpke" userId="301241ab745d8141" providerId="LiveId" clId="{A62B1E44-5FE2-4920-9473-15D92E4FF514}" dt="2025-02-10T04:18:58.561" v="11"/>
        <pc:sldMkLst>
          <pc:docMk/>
          <pc:sldMk cId="329135924" sldId="427"/>
        </pc:sldMkLst>
        <pc:spChg chg="add del mod ord">
          <ac:chgData name="Johanna Tschirpke" userId="301241ab745d8141" providerId="LiveId" clId="{A62B1E44-5FE2-4920-9473-15D92E4FF514}" dt="2025-02-10T04:18:08.455" v="5" actId="700"/>
          <ac:spMkLst>
            <pc:docMk/>
            <pc:sldMk cId="329135924" sldId="427"/>
            <ac:spMk id="2" creationId="{DF416589-9018-5F38-90F8-CE923106DBCC}"/>
          </ac:spMkLst>
        </pc:spChg>
        <pc:spChg chg="add del mod ord">
          <ac:chgData name="Johanna Tschirpke" userId="301241ab745d8141" providerId="LiveId" clId="{A62B1E44-5FE2-4920-9473-15D92E4FF514}" dt="2025-02-10T04:18:30.081" v="7" actId="700"/>
          <ac:spMkLst>
            <pc:docMk/>
            <pc:sldMk cId="329135924" sldId="427"/>
            <ac:spMk id="3" creationId="{C49E9251-1A1B-2FD6-5E42-05ECA7A63BFA}"/>
          </ac:spMkLst>
        </pc:spChg>
        <pc:spChg chg="mod ord">
          <ac:chgData name="Johanna Tschirpke" userId="301241ab745d8141" providerId="LiveId" clId="{A62B1E44-5FE2-4920-9473-15D92E4FF514}" dt="2025-02-10T04:18:54.621" v="10" actId="700"/>
          <ac:spMkLst>
            <pc:docMk/>
            <pc:sldMk cId="329135924" sldId="427"/>
            <ac:spMk id="4" creationId="{A1BE98D5-472D-5B40-A7DA-43780581F5C8}"/>
          </ac:spMkLst>
        </pc:spChg>
        <pc:spChg chg="mod ord">
          <ac:chgData name="Johanna Tschirpke" userId="301241ab745d8141" providerId="LiveId" clId="{A62B1E44-5FE2-4920-9473-15D92E4FF514}" dt="2025-02-10T04:18:54.621" v="10" actId="700"/>
          <ac:spMkLst>
            <pc:docMk/>
            <pc:sldMk cId="329135924" sldId="427"/>
            <ac:spMk id="5" creationId="{696AB760-8FD8-24F2-7B2A-4BDE0DDF1C80}"/>
          </ac:spMkLst>
        </pc:spChg>
        <pc:spChg chg="add del mod ord">
          <ac:chgData name="Johanna Tschirpke" userId="301241ab745d8141" providerId="LiveId" clId="{A62B1E44-5FE2-4920-9473-15D92E4FF514}" dt="2025-02-10T04:18:40.025" v="9" actId="700"/>
          <ac:spMkLst>
            <pc:docMk/>
            <pc:sldMk cId="329135924" sldId="427"/>
            <ac:spMk id="6" creationId="{022CD474-C9AC-C8AC-83AE-4A00743746EC}"/>
          </ac:spMkLst>
        </pc:spChg>
        <pc:spChg chg="add mod ord">
          <ac:chgData name="Johanna Tschirpke" userId="301241ab745d8141" providerId="LiveId" clId="{A62B1E44-5FE2-4920-9473-15D92E4FF514}" dt="2025-02-10T04:18:58.561" v="11"/>
          <ac:spMkLst>
            <pc:docMk/>
            <pc:sldMk cId="329135924" sldId="427"/>
            <ac:spMk id="7" creationId="{0D913C69-6EE7-299D-CC2F-569AF918E322}"/>
          </ac:spMkLst>
        </pc:spChg>
        <pc:spChg chg="mod ord">
          <ac:chgData name="Johanna Tschirpke" userId="301241ab745d8141" providerId="LiveId" clId="{A62B1E44-5FE2-4920-9473-15D92E4FF514}" dt="2025-02-10T04:18:54.621" v="10" actId="700"/>
          <ac:spMkLst>
            <pc:docMk/>
            <pc:sldMk cId="329135924" sldId="427"/>
            <ac:spMk id="8" creationId="{4736DDD7-349D-B208-20E3-2D15D116F8FA}"/>
          </ac:spMkLst>
        </pc:spChg>
        <pc:spChg chg="mod ord">
          <ac:chgData name="Johanna Tschirpke" userId="301241ab745d8141" providerId="LiveId" clId="{A62B1E44-5FE2-4920-9473-15D92E4FF514}" dt="2025-02-10T04:18:54.621" v="10" actId="700"/>
          <ac:spMkLst>
            <pc:docMk/>
            <pc:sldMk cId="329135924" sldId="427"/>
            <ac:spMk id="9" creationId="{7A4CD271-DE92-3F3A-3154-D82190B18DBA}"/>
          </ac:spMkLst>
        </pc:spChg>
        <pc:spChg chg="mod ord">
          <ac:chgData name="Johanna Tschirpke" userId="301241ab745d8141" providerId="LiveId" clId="{A62B1E44-5FE2-4920-9473-15D92E4FF514}" dt="2025-02-10T04:18:54.621" v="10" actId="700"/>
          <ac:spMkLst>
            <pc:docMk/>
            <pc:sldMk cId="329135924" sldId="427"/>
            <ac:spMk id="11" creationId="{B864A45A-877B-CA43-AAB0-B3EFA4FF03A0}"/>
          </ac:spMkLst>
        </pc:spChg>
      </pc:sldChg>
      <pc:sldChg chg="addSp delSp modSp mod modClrScheme chgLayout">
        <pc:chgData name="Johanna Tschirpke" userId="301241ab745d8141" providerId="LiveId" clId="{A62B1E44-5FE2-4920-9473-15D92E4FF514}" dt="2025-02-10T04:19:34.106" v="15" actId="700"/>
        <pc:sldMkLst>
          <pc:docMk/>
          <pc:sldMk cId="1560925797" sldId="428"/>
        </pc:sldMkLst>
        <pc:spChg chg="add mod ord">
          <ac:chgData name="Johanna Tschirpke" userId="301241ab745d8141" providerId="LiveId" clId="{A62B1E44-5FE2-4920-9473-15D92E4FF514}" dt="2025-02-10T04:19:34.106" v="15" actId="700"/>
          <ac:spMkLst>
            <pc:docMk/>
            <pc:sldMk cId="1560925797" sldId="428"/>
            <ac:spMk id="2" creationId="{D6F1C3A1-1139-9930-0478-6C57F0EAD3C5}"/>
          </ac:spMkLst>
        </pc:spChg>
        <pc:spChg chg="add mod ord">
          <ac:chgData name="Johanna Tschirpke" userId="301241ab745d8141" providerId="LiveId" clId="{A62B1E44-5FE2-4920-9473-15D92E4FF514}" dt="2025-02-10T04:19:34.106" v="15" actId="700"/>
          <ac:spMkLst>
            <pc:docMk/>
            <pc:sldMk cId="1560925797" sldId="428"/>
            <ac:spMk id="3" creationId="{4D6E9B42-9C59-5EF4-EFA2-D938EDD78382}"/>
          </ac:spMkLst>
        </pc:spChg>
        <pc:spChg chg="mod ord">
          <ac:chgData name="Johanna Tschirpke" userId="301241ab745d8141" providerId="LiveId" clId="{A62B1E44-5FE2-4920-9473-15D92E4FF514}" dt="2025-02-10T04:19:34.106" v="15" actId="700"/>
          <ac:spMkLst>
            <pc:docMk/>
            <pc:sldMk cId="1560925797" sldId="428"/>
            <ac:spMk id="4" creationId="{C8493AFF-1727-542D-72CC-0E2DFC9D895E}"/>
          </ac:spMkLst>
        </pc:spChg>
        <pc:spChg chg="mod ord">
          <ac:chgData name="Johanna Tschirpke" userId="301241ab745d8141" providerId="LiveId" clId="{A62B1E44-5FE2-4920-9473-15D92E4FF514}" dt="2025-02-10T04:19:34.106" v="15" actId="700"/>
          <ac:spMkLst>
            <pc:docMk/>
            <pc:sldMk cId="1560925797" sldId="428"/>
            <ac:spMk id="5" creationId="{8D8B2569-F1AC-A705-5049-8B3213071E33}"/>
          </ac:spMkLst>
        </pc:spChg>
        <pc:spChg chg="mod ord">
          <ac:chgData name="Johanna Tschirpke" userId="301241ab745d8141" providerId="LiveId" clId="{A62B1E44-5FE2-4920-9473-15D92E4FF514}" dt="2025-02-10T04:19:34.106" v="15" actId="700"/>
          <ac:spMkLst>
            <pc:docMk/>
            <pc:sldMk cId="1560925797" sldId="428"/>
            <ac:spMk id="6" creationId="{A8113DBE-B9B9-355B-42CC-7EE3F34A8261}"/>
          </ac:spMkLst>
        </pc:spChg>
        <pc:spChg chg="del mod ord">
          <ac:chgData name="Johanna Tschirpke" userId="301241ab745d8141" providerId="LiveId" clId="{A62B1E44-5FE2-4920-9473-15D92E4FF514}" dt="2025-02-10T04:19:34.106" v="15" actId="700"/>
          <ac:spMkLst>
            <pc:docMk/>
            <pc:sldMk cId="1560925797" sldId="428"/>
            <ac:spMk id="8" creationId="{09CCF434-7108-4787-6F2A-91EEF3D20A0D}"/>
          </ac:spMkLst>
        </pc:spChg>
      </pc:sldChg>
      <pc:sldChg chg="modSp mod modClrScheme chgLayout">
        <pc:chgData name="Johanna Tschirpke" userId="301241ab745d8141" providerId="LiveId" clId="{A62B1E44-5FE2-4920-9473-15D92E4FF514}" dt="2025-02-10T04:23:14.954" v="43" actId="403"/>
        <pc:sldMkLst>
          <pc:docMk/>
          <pc:sldMk cId="2593350649" sldId="429"/>
        </pc:sldMkLst>
        <pc:spChg chg="mod ord">
          <ac:chgData name="Johanna Tschirpke" userId="301241ab745d8141" providerId="LiveId" clId="{A62B1E44-5FE2-4920-9473-15D92E4FF514}" dt="2025-02-10T04:23:10.952" v="41" actId="700"/>
          <ac:spMkLst>
            <pc:docMk/>
            <pc:sldMk cId="2593350649" sldId="429"/>
            <ac:spMk id="5" creationId="{23AA1B92-C1EE-14E6-CA64-E3E8F1D5757E}"/>
          </ac:spMkLst>
        </pc:spChg>
        <pc:spChg chg="mod ord">
          <ac:chgData name="Johanna Tschirpke" userId="301241ab745d8141" providerId="LiveId" clId="{A62B1E44-5FE2-4920-9473-15D92E4FF514}" dt="2025-02-10T04:23:10.952" v="41" actId="700"/>
          <ac:spMkLst>
            <pc:docMk/>
            <pc:sldMk cId="2593350649" sldId="429"/>
            <ac:spMk id="6" creationId="{00120A48-234B-C435-8C2B-3680D5197E33}"/>
          </ac:spMkLst>
        </pc:spChg>
        <pc:spChg chg="mod ord">
          <ac:chgData name="Johanna Tschirpke" userId="301241ab745d8141" providerId="LiveId" clId="{A62B1E44-5FE2-4920-9473-15D92E4FF514}" dt="2025-02-10T04:23:10.952" v="41" actId="700"/>
          <ac:spMkLst>
            <pc:docMk/>
            <pc:sldMk cId="2593350649" sldId="429"/>
            <ac:spMk id="7" creationId="{161851AD-2358-E150-55BA-4FC7D34B4CB9}"/>
          </ac:spMkLst>
        </pc:spChg>
        <pc:spChg chg="mod ord">
          <ac:chgData name="Johanna Tschirpke" userId="301241ab745d8141" providerId="LiveId" clId="{A62B1E44-5FE2-4920-9473-15D92E4FF514}" dt="2025-02-10T04:23:10.952" v="41" actId="700"/>
          <ac:spMkLst>
            <pc:docMk/>
            <pc:sldMk cId="2593350649" sldId="429"/>
            <ac:spMk id="26" creationId="{9C9C5DD3-8C76-91A1-12B3-6E97D39BDB7B}"/>
          </ac:spMkLst>
        </pc:spChg>
        <pc:spChg chg="mod ord">
          <ac:chgData name="Johanna Tschirpke" userId="301241ab745d8141" providerId="LiveId" clId="{A62B1E44-5FE2-4920-9473-15D92E4FF514}" dt="2025-02-10T04:23:14.954" v="43" actId="403"/>
          <ac:spMkLst>
            <pc:docMk/>
            <pc:sldMk cId="2593350649" sldId="429"/>
            <ac:spMk id="41" creationId="{5B72C6CE-0BC6-9FC3-A2F3-D176A98E79BE}"/>
          </ac:spMkLst>
        </pc:spChg>
        <pc:picChg chg="mod ord">
          <ac:chgData name="Johanna Tschirpke" userId="301241ab745d8141" providerId="LiveId" clId="{A62B1E44-5FE2-4920-9473-15D92E4FF514}" dt="2025-02-10T04:23:10.952" v="41" actId="700"/>
          <ac:picMkLst>
            <pc:docMk/>
            <pc:sldMk cId="2593350649" sldId="429"/>
            <ac:picMk id="35" creationId="{45C5BB7D-55DF-9F03-A35A-81FD127CD54C}"/>
          </ac:picMkLst>
        </pc:picChg>
      </pc:sldChg>
      <pc:sldChg chg="addSp delSp modSp mod modClrScheme chgLayout">
        <pc:chgData name="Johanna Tschirpke" userId="301241ab745d8141" providerId="LiveId" clId="{A62B1E44-5FE2-4920-9473-15D92E4FF514}" dt="2025-02-10T04:22:45.055" v="38" actId="700"/>
        <pc:sldMkLst>
          <pc:docMk/>
          <pc:sldMk cId="1137295691" sldId="431"/>
        </pc:sldMkLst>
        <pc:spChg chg="add mod ord">
          <ac:chgData name="Johanna Tschirpke" userId="301241ab745d8141" providerId="LiveId" clId="{A62B1E44-5FE2-4920-9473-15D92E4FF514}" dt="2025-02-10T04:22:45.055" v="38" actId="700"/>
          <ac:spMkLst>
            <pc:docMk/>
            <pc:sldMk cId="1137295691" sldId="431"/>
            <ac:spMk id="2" creationId="{2EED0D08-57E3-F6E2-D241-B3D7006AB511}"/>
          </ac:spMkLst>
        </pc:spChg>
        <pc:spChg chg="add mod ord">
          <ac:chgData name="Johanna Tschirpke" userId="301241ab745d8141" providerId="LiveId" clId="{A62B1E44-5FE2-4920-9473-15D92E4FF514}" dt="2025-02-10T04:22:45.055" v="38" actId="700"/>
          <ac:spMkLst>
            <pc:docMk/>
            <pc:sldMk cId="1137295691" sldId="431"/>
            <ac:spMk id="3" creationId="{EF1D73B8-1A07-FB50-827C-6C6828FCFBD7}"/>
          </ac:spMkLst>
        </pc:spChg>
        <pc:spChg chg="mod ord">
          <ac:chgData name="Johanna Tschirpke" userId="301241ab745d8141" providerId="LiveId" clId="{A62B1E44-5FE2-4920-9473-15D92E4FF514}" dt="2025-02-10T04:22:45.055" v="38" actId="700"/>
          <ac:spMkLst>
            <pc:docMk/>
            <pc:sldMk cId="1137295691" sldId="431"/>
            <ac:spMk id="6" creationId="{AFCA22D5-1C03-83AE-7C4F-FA62B34A3CBA}"/>
          </ac:spMkLst>
        </pc:spChg>
        <pc:spChg chg="mod ord">
          <ac:chgData name="Johanna Tschirpke" userId="301241ab745d8141" providerId="LiveId" clId="{A62B1E44-5FE2-4920-9473-15D92E4FF514}" dt="2025-02-10T04:22:45.055" v="38" actId="700"/>
          <ac:spMkLst>
            <pc:docMk/>
            <pc:sldMk cId="1137295691" sldId="431"/>
            <ac:spMk id="7" creationId="{73E2E488-A66B-11B6-16A5-8B7B370BEC5A}"/>
          </ac:spMkLst>
        </pc:spChg>
        <pc:spChg chg="mod ord">
          <ac:chgData name="Johanna Tschirpke" userId="301241ab745d8141" providerId="LiveId" clId="{A62B1E44-5FE2-4920-9473-15D92E4FF514}" dt="2025-02-10T04:22:45.055" v="38" actId="700"/>
          <ac:spMkLst>
            <pc:docMk/>
            <pc:sldMk cId="1137295691" sldId="431"/>
            <ac:spMk id="12" creationId="{35B8603C-C009-D158-479D-358F012DC833}"/>
          </ac:spMkLst>
        </pc:spChg>
        <pc:spChg chg="mod ord">
          <ac:chgData name="Johanna Tschirpke" userId="301241ab745d8141" providerId="LiveId" clId="{A62B1E44-5FE2-4920-9473-15D92E4FF514}" dt="2025-02-10T04:22:45.055" v="38" actId="700"/>
          <ac:spMkLst>
            <pc:docMk/>
            <pc:sldMk cId="1137295691" sldId="431"/>
            <ac:spMk id="18" creationId="{12ED2BC6-38EF-C309-F17B-BF7F8D771DDC}"/>
          </ac:spMkLst>
        </pc:spChg>
        <pc:spChg chg="del mod ord">
          <ac:chgData name="Johanna Tschirpke" userId="301241ab745d8141" providerId="LiveId" clId="{A62B1E44-5FE2-4920-9473-15D92E4FF514}" dt="2025-02-10T04:22:45.055" v="38" actId="700"/>
          <ac:spMkLst>
            <pc:docMk/>
            <pc:sldMk cId="1137295691" sldId="431"/>
            <ac:spMk id="19" creationId="{E2DD95EA-DC60-67E6-ED70-89E2F480A7DC}"/>
          </ac:spMkLst>
        </pc:spChg>
      </pc:sldChg>
      <pc:sldChg chg="addSp delSp modSp mod modClrScheme chgLayout">
        <pc:chgData name="Johanna Tschirpke" userId="301241ab745d8141" providerId="LiveId" clId="{A62B1E44-5FE2-4920-9473-15D92E4FF514}" dt="2025-02-10T04:21:48.409" v="29" actId="1076"/>
        <pc:sldMkLst>
          <pc:docMk/>
          <pc:sldMk cId="1016183276" sldId="433"/>
        </pc:sldMkLst>
        <pc:spChg chg="mod ord">
          <ac:chgData name="Johanna Tschirpke" userId="301241ab745d8141" providerId="LiveId" clId="{A62B1E44-5FE2-4920-9473-15D92E4FF514}" dt="2025-02-10T04:21:34.281" v="27" actId="700"/>
          <ac:spMkLst>
            <pc:docMk/>
            <pc:sldMk cId="1016183276" sldId="433"/>
            <ac:spMk id="2" creationId="{4AAB338F-13E8-2A3D-90A4-FB0BB01DF79D}"/>
          </ac:spMkLst>
        </pc:spChg>
        <pc:spChg chg="mod ord">
          <ac:chgData name="Johanna Tschirpke" userId="301241ab745d8141" providerId="LiveId" clId="{A62B1E44-5FE2-4920-9473-15D92E4FF514}" dt="2025-02-10T04:21:34.281" v="27" actId="700"/>
          <ac:spMkLst>
            <pc:docMk/>
            <pc:sldMk cId="1016183276" sldId="433"/>
            <ac:spMk id="3" creationId="{AD302DD5-429F-4FF3-EAF7-D882B1E4F721}"/>
          </ac:spMkLst>
        </pc:spChg>
        <pc:spChg chg="add mod ord">
          <ac:chgData name="Johanna Tschirpke" userId="301241ab745d8141" providerId="LiveId" clId="{A62B1E44-5FE2-4920-9473-15D92E4FF514}" dt="2025-02-10T04:21:34.281" v="27" actId="700"/>
          <ac:spMkLst>
            <pc:docMk/>
            <pc:sldMk cId="1016183276" sldId="433"/>
            <ac:spMk id="4" creationId="{9807AF0D-7764-12C0-47B3-F0BD2D537AB7}"/>
          </ac:spMkLst>
        </pc:spChg>
        <pc:spChg chg="mod ord">
          <ac:chgData name="Johanna Tschirpke" userId="301241ab745d8141" providerId="LiveId" clId="{A62B1E44-5FE2-4920-9473-15D92E4FF514}" dt="2025-02-10T04:21:34.281" v="27" actId="700"/>
          <ac:spMkLst>
            <pc:docMk/>
            <pc:sldMk cId="1016183276" sldId="433"/>
            <ac:spMk id="6" creationId="{1E7DC1FF-9852-FC11-DF16-65C2D55FA054}"/>
          </ac:spMkLst>
        </pc:spChg>
        <pc:spChg chg="mod ord">
          <ac:chgData name="Johanna Tschirpke" userId="301241ab745d8141" providerId="LiveId" clId="{A62B1E44-5FE2-4920-9473-15D92E4FF514}" dt="2025-02-10T04:21:34.281" v="27" actId="700"/>
          <ac:spMkLst>
            <pc:docMk/>
            <pc:sldMk cId="1016183276" sldId="433"/>
            <ac:spMk id="7" creationId="{98176A31-361F-F8D0-EB03-CFD6445D3DD5}"/>
          </ac:spMkLst>
        </pc:spChg>
        <pc:spChg chg="del mod ord">
          <ac:chgData name="Johanna Tschirpke" userId="301241ab745d8141" providerId="LiveId" clId="{A62B1E44-5FE2-4920-9473-15D92E4FF514}" dt="2025-02-10T04:21:34.281" v="27" actId="700"/>
          <ac:spMkLst>
            <pc:docMk/>
            <pc:sldMk cId="1016183276" sldId="433"/>
            <ac:spMk id="14" creationId="{5CAC4688-C3F8-D702-3DDB-B0D4BD24CFFF}"/>
          </ac:spMkLst>
        </pc:spChg>
        <pc:spChg chg="del">
          <ac:chgData name="Johanna Tschirpke" userId="301241ab745d8141" providerId="LiveId" clId="{A62B1E44-5FE2-4920-9473-15D92E4FF514}" dt="2025-02-10T04:21:34.281" v="27" actId="700"/>
          <ac:spMkLst>
            <pc:docMk/>
            <pc:sldMk cId="1016183276" sldId="433"/>
            <ac:spMk id="15" creationId="{3E41E740-9146-B93C-E98A-30DBBC938F4D}"/>
          </ac:spMkLst>
        </pc:spChg>
        <pc:spChg chg="ord">
          <ac:chgData name="Johanna Tschirpke" userId="301241ab745d8141" providerId="LiveId" clId="{A62B1E44-5FE2-4920-9473-15D92E4FF514}" dt="2025-02-10T04:21:45.368" v="28" actId="167"/>
          <ac:spMkLst>
            <pc:docMk/>
            <pc:sldMk cId="1016183276" sldId="433"/>
            <ac:spMk id="16" creationId="{0F675343-C650-BE23-D296-5DDDCE52E84B}"/>
          </ac:spMkLst>
        </pc:spChg>
        <pc:picChg chg="mod ord">
          <ac:chgData name="Johanna Tschirpke" userId="301241ab745d8141" providerId="LiveId" clId="{A62B1E44-5FE2-4920-9473-15D92E4FF514}" dt="2025-02-10T04:21:48.409" v="29" actId="1076"/>
          <ac:picMkLst>
            <pc:docMk/>
            <pc:sldMk cId="1016183276" sldId="433"/>
            <ac:picMk id="8" creationId="{D035856C-AC59-7832-9E37-F65D6AFC39C1}"/>
          </ac:picMkLst>
        </pc:picChg>
      </pc:sldChg>
      <pc:sldChg chg="modSp mod modClrScheme chgLayout">
        <pc:chgData name="Johanna Tschirpke" userId="301241ab745d8141" providerId="LiveId" clId="{A62B1E44-5FE2-4920-9473-15D92E4FF514}" dt="2025-02-10T04:22:08.466" v="31" actId="700"/>
        <pc:sldMkLst>
          <pc:docMk/>
          <pc:sldMk cId="1187707921" sldId="434"/>
        </pc:sldMkLst>
        <pc:spChg chg="mod ord">
          <ac:chgData name="Johanna Tschirpke" userId="301241ab745d8141" providerId="LiveId" clId="{A62B1E44-5FE2-4920-9473-15D92E4FF514}" dt="2025-02-10T04:22:08.466" v="31" actId="700"/>
          <ac:spMkLst>
            <pc:docMk/>
            <pc:sldMk cId="1187707921" sldId="434"/>
            <ac:spMk id="2" creationId="{66C28AA8-09E8-AB42-D0B1-E01425BA2C23}"/>
          </ac:spMkLst>
        </pc:spChg>
        <pc:spChg chg="mod ord">
          <ac:chgData name="Johanna Tschirpke" userId="301241ab745d8141" providerId="LiveId" clId="{A62B1E44-5FE2-4920-9473-15D92E4FF514}" dt="2025-02-10T04:22:08.466" v="31" actId="700"/>
          <ac:spMkLst>
            <pc:docMk/>
            <pc:sldMk cId="1187707921" sldId="434"/>
            <ac:spMk id="3" creationId="{72D8F65F-B556-2AB6-4E9B-9DCE6A93922C}"/>
          </ac:spMkLst>
        </pc:spChg>
        <pc:spChg chg="mod ord">
          <ac:chgData name="Johanna Tschirpke" userId="301241ab745d8141" providerId="LiveId" clId="{A62B1E44-5FE2-4920-9473-15D92E4FF514}" dt="2025-02-10T04:22:08.466" v="31" actId="700"/>
          <ac:spMkLst>
            <pc:docMk/>
            <pc:sldMk cId="1187707921" sldId="434"/>
            <ac:spMk id="4" creationId="{DACA22DA-55D3-D919-3D6B-DB2D07204613}"/>
          </ac:spMkLst>
        </pc:spChg>
        <pc:spChg chg="mod ord">
          <ac:chgData name="Johanna Tschirpke" userId="301241ab745d8141" providerId="LiveId" clId="{A62B1E44-5FE2-4920-9473-15D92E4FF514}" dt="2025-02-10T04:22:08.466" v="31" actId="700"/>
          <ac:spMkLst>
            <pc:docMk/>
            <pc:sldMk cId="1187707921" sldId="434"/>
            <ac:spMk id="5" creationId="{57B604C4-AC42-E028-7782-BF527E42D8FE}"/>
          </ac:spMkLst>
        </pc:spChg>
        <pc:spChg chg="mod ord">
          <ac:chgData name="Johanna Tschirpke" userId="301241ab745d8141" providerId="LiveId" clId="{A62B1E44-5FE2-4920-9473-15D92E4FF514}" dt="2025-02-10T04:22:08.466" v="31" actId="700"/>
          <ac:spMkLst>
            <pc:docMk/>
            <pc:sldMk cId="1187707921" sldId="434"/>
            <ac:spMk id="6" creationId="{4DCB9FA6-FC3E-66B0-27A7-D9A38483DF67}"/>
          </ac:spMkLst>
        </pc:spChg>
      </pc:sldChg>
      <pc:sldChg chg="addSp delSp modSp mod modClrScheme chgLayout">
        <pc:chgData name="Johanna Tschirpke" userId="301241ab745d8141" providerId="LiveId" clId="{A62B1E44-5FE2-4920-9473-15D92E4FF514}" dt="2025-02-10T04:17:46.958" v="3" actId="700"/>
        <pc:sldMkLst>
          <pc:docMk/>
          <pc:sldMk cId="2831478869" sldId="435"/>
        </pc:sldMkLst>
        <pc:spChg chg="mod ord">
          <ac:chgData name="Johanna Tschirpke" userId="301241ab745d8141" providerId="LiveId" clId="{A62B1E44-5FE2-4920-9473-15D92E4FF514}" dt="2025-02-10T04:17:46.958" v="3" actId="700"/>
          <ac:spMkLst>
            <pc:docMk/>
            <pc:sldMk cId="2831478869" sldId="435"/>
            <ac:spMk id="2" creationId="{685CC81F-9189-4FFE-4283-5E5B46116945}"/>
          </ac:spMkLst>
        </pc:spChg>
        <pc:spChg chg="mod ord">
          <ac:chgData name="Johanna Tschirpke" userId="301241ab745d8141" providerId="LiveId" clId="{A62B1E44-5FE2-4920-9473-15D92E4FF514}" dt="2025-02-10T04:17:46.958" v="3" actId="700"/>
          <ac:spMkLst>
            <pc:docMk/>
            <pc:sldMk cId="2831478869" sldId="435"/>
            <ac:spMk id="3" creationId="{A78D5FFA-1D73-C053-43A3-6BA061F670F6}"/>
          </ac:spMkLst>
        </pc:spChg>
        <pc:spChg chg="mod ord">
          <ac:chgData name="Johanna Tschirpke" userId="301241ab745d8141" providerId="LiveId" clId="{A62B1E44-5FE2-4920-9473-15D92E4FF514}" dt="2025-02-10T04:17:46.958" v="3" actId="700"/>
          <ac:spMkLst>
            <pc:docMk/>
            <pc:sldMk cId="2831478869" sldId="435"/>
            <ac:spMk id="4" creationId="{2D066788-F766-37BC-5226-105F439D43B7}"/>
          </ac:spMkLst>
        </pc:spChg>
        <pc:spChg chg="mod ord">
          <ac:chgData name="Johanna Tschirpke" userId="301241ab745d8141" providerId="LiveId" clId="{A62B1E44-5FE2-4920-9473-15D92E4FF514}" dt="2025-02-10T04:17:46.958" v="3" actId="700"/>
          <ac:spMkLst>
            <pc:docMk/>
            <pc:sldMk cId="2831478869" sldId="435"/>
            <ac:spMk id="5" creationId="{C9C116F8-F868-4D83-70F5-80E2D75B31D4}"/>
          </ac:spMkLst>
        </pc:spChg>
        <pc:spChg chg="add mod ord">
          <ac:chgData name="Johanna Tschirpke" userId="301241ab745d8141" providerId="LiveId" clId="{A62B1E44-5FE2-4920-9473-15D92E4FF514}" dt="2025-02-10T04:17:46.958" v="3" actId="700"/>
          <ac:spMkLst>
            <pc:docMk/>
            <pc:sldMk cId="2831478869" sldId="435"/>
            <ac:spMk id="7" creationId="{0FE224D5-6125-29BA-A3C0-CEBCCB637D20}"/>
          </ac:spMkLst>
        </pc:spChg>
        <pc:spChg chg="add mod ord">
          <ac:chgData name="Johanna Tschirpke" userId="301241ab745d8141" providerId="LiveId" clId="{A62B1E44-5FE2-4920-9473-15D92E4FF514}" dt="2025-02-10T04:17:46.958" v="3" actId="700"/>
          <ac:spMkLst>
            <pc:docMk/>
            <pc:sldMk cId="2831478869" sldId="435"/>
            <ac:spMk id="8" creationId="{D7CF6D82-441A-2754-BF5C-15990E54D766}"/>
          </ac:spMkLst>
        </pc:spChg>
        <pc:spChg chg="del">
          <ac:chgData name="Johanna Tschirpke" userId="301241ab745d8141" providerId="LiveId" clId="{A62B1E44-5FE2-4920-9473-15D92E4FF514}" dt="2025-02-10T04:17:46.958" v="3" actId="700"/>
          <ac:spMkLst>
            <pc:docMk/>
            <pc:sldMk cId="2831478869" sldId="435"/>
            <ac:spMk id="16" creationId="{2954954C-9FB9-BB4C-7EDC-9CB6F23BC670}"/>
          </ac:spMkLst>
        </pc:spChg>
        <pc:spChg chg="del mod ord">
          <ac:chgData name="Johanna Tschirpke" userId="301241ab745d8141" providerId="LiveId" clId="{A62B1E44-5FE2-4920-9473-15D92E4FF514}" dt="2025-02-10T04:17:46.958" v="3" actId="700"/>
          <ac:spMkLst>
            <pc:docMk/>
            <pc:sldMk cId="2831478869" sldId="435"/>
            <ac:spMk id="17" creationId="{C53AB91F-3864-17CB-DF57-633A0EFA432A}"/>
          </ac:spMkLst>
        </pc:spChg>
        <pc:spChg chg="del mod ord">
          <ac:chgData name="Johanna Tschirpke" userId="301241ab745d8141" providerId="LiveId" clId="{A62B1E44-5FE2-4920-9473-15D92E4FF514}" dt="2025-02-10T04:17:46.958" v="3" actId="700"/>
          <ac:spMkLst>
            <pc:docMk/>
            <pc:sldMk cId="2831478869" sldId="435"/>
            <ac:spMk id="19" creationId="{47FA6FBA-7B24-7C2E-6970-46BCF2D67102}"/>
          </ac:spMkLst>
        </pc:spChg>
      </pc:sldChg>
      <pc:sldChg chg="addSp delSp modSp mod modClrScheme chgLayout">
        <pc:chgData name="Johanna Tschirpke" userId="301241ab745d8141" providerId="LiveId" clId="{A62B1E44-5FE2-4920-9473-15D92E4FF514}" dt="2025-02-10T04:21:57.603" v="30" actId="700"/>
        <pc:sldMkLst>
          <pc:docMk/>
          <pc:sldMk cId="3838914169" sldId="436"/>
        </pc:sldMkLst>
        <pc:spChg chg="mod ord">
          <ac:chgData name="Johanna Tschirpke" userId="301241ab745d8141" providerId="LiveId" clId="{A62B1E44-5FE2-4920-9473-15D92E4FF514}" dt="2025-02-10T04:21:57.603" v="30" actId="700"/>
          <ac:spMkLst>
            <pc:docMk/>
            <pc:sldMk cId="3838914169" sldId="436"/>
            <ac:spMk id="2" creationId="{22721EAE-422A-1162-AF08-CEE923D9277D}"/>
          </ac:spMkLst>
        </pc:spChg>
        <pc:spChg chg="mod ord">
          <ac:chgData name="Johanna Tschirpke" userId="301241ab745d8141" providerId="LiveId" clId="{A62B1E44-5FE2-4920-9473-15D92E4FF514}" dt="2025-02-10T04:21:57.603" v="30" actId="700"/>
          <ac:spMkLst>
            <pc:docMk/>
            <pc:sldMk cId="3838914169" sldId="436"/>
            <ac:spMk id="3" creationId="{B3696EEC-7E27-2E86-A55E-B9AB26919B0A}"/>
          </ac:spMkLst>
        </pc:spChg>
        <pc:spChg chg="del mod ord">
          <ac:chgData name="Johanna Tschirpke" userId="301241ab745d8141" providerId="LiveId" clId="{A62B1E44-5FE2-4920-9473-15D92E4FF514}" dt="2025-02-10T04:21:57.603" v="30" actId="700"/>
          <ac:spMkLst>
            <pc:docMk/>
            <pc:sldMk cId="3838914169" sldId="436"/>
            <ac:spMk id="4" creationId="{CDFD20EE-CD9D-D5CC-E3D6-D23EA0CFD5D1}"/>
          </ac:spMkLst>
        </pc:spChg>
        <pc:spChg chg="mod ord">
          <ac:chgData name="Johanna Tschirpke" userId="301241ab745d8141" providerId="LiveId" clId="{A62B1E44-5FE2-4920-9473-15D92E4FF514}" dt="2025-02-10T04:21:57.603" v="30" actId="700"/>
          <ac:spMkLst>
            <pc:docMk/>
            <pc:sldMk cId="3838914169" sldId="436"/>
            <ac:spMk id="5" creationId="{ACFA0798-47D0-2583-A021-800C620C0F51}"/>
          </ac:spMkLst>
        </pc:spChg>
        <pc:spChg chg="mod ord">
          <ac:chgData name="Johanna Tschirpke" userId="301241ab745d8141" providerId="LiveId" clId="{A62B1E44-5FE2-4920-9473-15D92E4FF514}" dt="2025-02-10T04:21:57.603" v="30" actId="700"/>
          <ac:spMkLst>
            <pc:docMk/>
            <pc:sldMk cId="3838914169" sldId="436"/>
            <ac:spMk id="6" creationId="{D9D5BD95-BA6B-32E2-33CC-5526C8D702C3}"/>
          </ac:spMkLst>
        </pc:spChg>
        <pc:spChg chg="mod ord">
          <ac:chgData name="Johanna Tschirpke" userId="301241ab745d8141" providerId="LiveId" clId="{A62B1E44-5FE2-4920-9473-15D92E4FF514}" dt="2025-02-10T04:21:57.603" v="30" actId="700"/>
          <ac:spMkLst>
            <pc:docMk/>
            <pc:sldMk cId="3838914169" sldId="436"/>
            <ac:spMk id="7" creationId="{F43FF436-C3B1-15CD-20C3-1C5A39C1BEA7}"/>
          </ac:spMkLst>
        </pc:spChg>
        <pc:spChg chg="del mod ord">
          <ac:chgData name="Johanna Tschirpke" userId="301241ab745d8141" providerId="LiveId" clId="{A62B1E44-5FE2-4920-9473-15D92E4FF514}" dt="2025-02-10T04:21:57.603" v="30" actId="700"/>
          <ac:spMkLst>
            <pc:docMk/>
            <pc:sldMk cId="3838914169" sldId="436"/>
            <ac:spMk id="8" creationId="{1A49BB5B-8E7D-F4E0-C3A3-857F13B87B81}"/>
          </ac:spMkLst>
        </pc:spChg>
        <pc:spChg chg="add mod ord">
          <ac:chgData name="Johanna Tschirpke" userId="301241ab745d8141" providerId="LiveId" clId="{A62B1E44-5FE2-4920-9473-15D92E4FF514}" dt="2025-02-10T04:21:57.603" v="30" actId="700"/>
          <ac:spMkLst>
            <pc:docMk/>
            <pc:sldMk cId="3838914169" sldId="436"/>
            <ac:spMk id="10" creationId="{2BCF8C69-BA45-C4D1-D441-71574A9C3464}"/>
          </ac:spMkLst>
        </pc:spChg>
        <pc:spChg chg="add mod ord">
          <ac:chgData name="Johanna Tschirpke" userId="301241ab745d8141" providerId="LiveId" clId="{A62B1E44-5FE2-4920-9473-15D92E4FF514}" dt="2025-02-10T04:21:57.603" v="30" actId="700"/>
          <ac:spMkLst>
            <pc:docMk/>
            <pc:sldMk cId="3838914169" sldId="436"/>
            <ac:spMk id="11" creationId="{5E7F33CF-1B96-B681-E864-B1D7F7317DF8}"/>
          </ac:spMkLst>
        </pc:spChg>
      </pc:sldChg>
      <pc:sldChg chg="modSp mod modClrScheme chgLayout">
        <pc:chgData name="Johanna Tschirpke" userId="301241ab745d8141" providerId="LiveId" clId="{A62B1E44-5FE2-4920-9473-15D92E4FF514}" dt="2025-02-10T04:19:19.613" v="14" actId="6549"/>
        <pc:sldMkLst>
          <pc:docMk/>
          <pc:sldMk cId="1351787217" sldId="437"/>
        </pc:sldMkLst>
        <pc:spChg chg="mod ord">
          <ac:chgData name="Johanna Tschirpke" userId="301241ab745d8141" providerId="LiveId" clId="{A62B1E44-5FE2-4920-9473-15D92E4FF514}" dt="2025-02-10T04:19:19.613" v="14" actId="6549"/>
          <ac:spMkLst>
            <pc:docMk/>
            <pc:sldMk cId="1351787217" sldId="437"/>
            <ac:spMk id="2" creationId="{16CEAB8A-6447-6818-4B18-606468087E8D}"/>
          </ac:spMkLst>
        </pc:spChg>
        <pc:spChg chg="mod ord">
          <ac:chgData name="Johanna Tschirpke" userId="301241ab745d8141" providerId="LiveId" clId="{A62B1E44-5FE2-4920-9473-15D92E4FF514}" dt="2025-02-10T04:19:14.105" v="12" actId="700"/>
          <ac:spMkLst>
            <pc:docMk/>
            <pc:sldMk cId="1351787217" sldId="437"/>
            <ac:spMk id="4" creationId="{C8493AFF-1727-542D-72CC-0E2DFC9D895E}"/>
          </ac:spMkLst>
        </pc:spChg>
        <pc:spChg chg="mod ord">
          <ac:chgData name="Johanna Tschirpke" userId="301241ab745d8141" providerId="LiveId" clId="{A62B1E44-5FE2-4920-9473-15D92E4FF514}" dt="2025-02-10T04:19:14.105" v="12" actId="700"/>
          <ac:spMkLst>
            <pc:docMk/>
            <pc:sldMk cId="1351787217" sldId="437"/>
            <ac:spMk id="5" creationId="{8D8B2569-F1AC-A705-5049-8B3213071E33}"/>
          </ac:spMkLst>
        </pc:spChg>
        <pc:spChg chg="mod ord">
          <ac:chgData name="Johanna Tschirpke" userId="301241ab745d8141" providerId="LiveId" clId="{A62B1E44-5FE2-4920-9473-15D92E4FF514}" dt="2025-02-10T04:19:14.105" v="12" actId="700"/>
          <ac:spMkLst>
            <pc:docMk/>
            <pc:sldMk cId="1351787217" sldId="437"/>
            <ac:spMk id="6" creationId="{A8113DBE-B9B9-355B-42CC-7EE3F34A8261}"/>
          </ac:spMkLst>
        </pc:spChg>
        <pc:spChg chg="mod ord">
          <ac:chgData name="Johanna Tschirpke" userId="301241ab745d8141" providerId="LiveId" clId="{A62B1E44-5FE2-4920-9473-15D92E4FF514}" dt="2025-02-10T04:19:14.105" v="12" actId="700"/>
          <ac:spMkLst>
            <pc:docMk/>
            <pc:sldMk cId="1351787217" sldId="437"/>
            <ac:spMk id="8" creationId="{09CCF434-7108-4787-6F2A-91EEF3D20A0D}"/>
          </ac:spMkLst>
        </pc:spChg>
      </pc:sldChg>
    </pc:docChg>
  </pc:docChgLst>
  <pc:docChgLst>
    <pc:chgData name="aps" userId="S::aps_freenet.de#ext#@vnrag.onmicrosoft.com::2e5868f9-0f7d-47bf-9669-2bc1f1fd7869" providerId="AD" clId="Web-{8371F843-3C00-0532-9514-58542F91C95B}"/>
    <pc:docChg chg="modSld">
      <pc:chgData name="aps" userId="S::aps_freenet.de#ext#@vnrag.onmicrosoft.com::2e5868f9-0f7d-47bf-9669-2bc1f1fd7869" providerId="AD" clId="Web-{8371F843-3C00-0532-9514-58542F91C95B}" dt="2023-06-10T14:36:05.460" v="38" actId="20577"/>
      <pc:docMkLst>
        <pc:docMk/>
      </pc:docMkLst>
      <pc:sldChg chg="modSp">
        <pc:chgData name="aps" userId="S::aps_freenet.de#ext#@vnrag.onmicrosoft.com::2e5868f9-0f7d-47bf-9669-2bc1f1fd7869" providerId="AD" clId="Web-{8371F843-3C00-0532-9514-58542F91C95B}" dt="2023-06-10T14:24:32.330" v="17" actId="20577"/>
        <pc:sldMkLst>
          <pc:docMk/>
          <pc:sldMk cId="3987900373" sldId="268"/>
        </pc:sldMkLst>
        <pc:spChg chg="mod">
          <ac:chgData name="aps" userId="S::aps_freenet.de#ext#@vnrag.onmicrosoft.com::2e5868f9-0f7d-47bf-9669-2bc1f1fd7869" providerId="AD" clId="Web-{8371F843-3C00-0532-9514-58542F91C95B}" dt="2023-06-10T14:24:32.330" v="17" actId="20577"/>
          <ac:spMkLst>
            <pc:docMk/>
            <pc:sldMk cId="3987900373" sldId="268"/>
            <ac:spMk id="7" creationId="{F75060D1-D99C-3FF4-C9D2-4E58EEC0F445}"/>
          </ac:spMkLst>
        </pc:spChg>
      </pc:sldChg>
      <pc:sldChg chg="modSp">
        <pc:chgData name="aps" userId="S::aps_freenet.de#ext#@vnrag.onmicrosoft.com::2e5868f9-0f7d-47bf-9669-2bc1f1fd7869" providerId="AD" clId="Web-{8371F843-3C00-0532-9514-58542F91C95B}" dt="2023-06-10T14:16:49.832" v="10" actId="20577"/>
        <pc:sldMkLst>
          <pc:docMk/>
          <pc:sldMk cId="329135924" sldId="427"/>
        </pc:sldMkLst>
        <pc:spChg chg="mod">
          <ac:chgData name="aps" userId="S::aps_freenet.de#ext#@vnrag.onmicrosoft.com::2e5868f9-0f7d-47bf-9669-2bc1f1fd7869" providerId="AD" clId="Web-{8371F843-3C00-0532-9514-58542F91C95B}" dt="2023-06-10T14:16:49.832" v="10" actId="20577"/>
          <ac:spMkLst>
            <pc:docMk/>
            <pc:sldMk cId="329135924" sldId="427"/>
            <ac:spMk id="11" creationId="{B864A45A-877B-CA43-AAB0-B3EFA4FF03A0}"/>
          </ac:spMkLst>
        </pc:spChg>
        <pc:spChg chg="mod">
          <ac:chgData name="aps" userId="S::aps_freenet.de#ext#@vnrag.onmicrosoft.com::2e5868f9-0f7d-47bf-9669-2bc1f1fd7869" providerId="AD" clId="Web-{8371F843-3C00-0532-9514-58542F91C95B}" dt="2023-06-10T14:16:30.456" v="5" actId="20577"/>
          <ac:spMkLst>
            <pc:docMk/>
            <pc:sldMk cId="329135924" sldId="427"/>
            <ac:spMk id="13" creationId="{1153245B-A2A7-75F2-6478-BA76C7FC4D97}"/>
          </ac:spMkLst>
        </pc:spChg>
      </pc:sldChg>
      <pc:sldChg chg="modSp">
        <pc:chgData name="aps" userId="S::aps_freenet.de#ext#@vnrag.onmicrosoft.com::2e5868f9-0f7d-47bf-9669-2bc1f1fd7869" providerId="AD" clId="Web-{8371F843-3C00-0532-9514-58542F91C95B}" dt="2023-06-10T14:22:04.810" v="12" actId="20577"/>
        <pc:sldMkLst>
          <pc:docMk/>
          <pc:sldMk cId="1560925797" sldId="428"/>
        </pc:sldMkLst>
        <pc:spChg chg="mod">
          <ac:chgData name="aps" userId="S::aps_freenet.de#ext#@vnrag.onmicrosoft.com::2e5868f9-0f7d-47bf-9669-2bc1f1fd7869" providerId="AD" clId="Web-{8371F843-3C00-0532-9514-58542F91C95B}" dt="2023-06-10T14:22:04.810" v="12" actId="20577"/>
          <ac:spMkLst>
            <pc:docMk/>
            <pc:sldMk cId="1560925797" sldId="428"/>
            <ac:spMk id="13" creationId="{C835B956-BCAD-A39D-3F6B-CAF1B36C0D18}"/>
          </ac:spMkLst>
        </pc:spChg>
      </pc:sldChg>
      <pc:sldChg chg="modSp">
        <pc:chgData name="aps" userId="S::aps_freenet.de#ext#@vnrag.onmicrosoft.com::2e5868f9-0f7d-47bf-9669-2bc1f1fd7869" providerId="AD" clId="Web-{8371F843-3C00-0532-9514-58542F91C95B}" dt="2023-06-10T14:14:43.203" v="0" actId="20577"/>
        <pc:sldMkLst>
          <pc:docMk/>
          <pc:sldMk cId="24068782" sldId="430"/>
        </pc:sldMkLst>
        <pc:spChg chg="mod">
          <ac:chgData name="aps" userId="S::aps_freenet.de#ext#@vnrag.onmicrosoft.com::2e5868f9-0f7d-47bf-9669-2bc1f1fd7869" providerId="AD" clId="Web-{8371F843-3C00-0532-9514-58542F91C95B}" dt="2023-06-10T14:14:43.203" v="0" actId="20577"/>
          <ac:spMkLst>
            <pc:docMk/>
            <pc:sldMk cId="24068782" sldId="430"/>
            <ac:spMk id="14" creationId="{1988452F-DF6F-141E-0E58-4C5832494537}"/>
          </ac:spMkLst>
        </pc:spChg>
      </pc:sldChg>
      <pc:sldChg chg="modSp">
        <pc:chgData name="aps" userId="S::aps_freenet.de#ext#@vnrag.onmicrosoft.com::2e5868f9-0f7d-47bf-9669-2bc1f1fd7869" providerId="AD" clId="Web-{8371F843-3C00-0532-9514-58542F91C95B}" dt="2023-06-10T14:25:28.348" v="20" actId="20577"/>
        <pc:sldMkLst>
          <pc:docMk/>
          <pc:sldMk cId="1137295691" sldId="431"/>
        </pc:sldMkLst>
        <pc:spChg chg="mod">
          <ac:chgData name="aps" userId="S::aps_freenet.de#ext#@vnrag.onmicrosoft.com::2e5868f9-0f7d-47bf-9669-2bc1f1fd7869" providerId="AD" clId="Web-{8371F843-3C00-0532-9514-58542F91C95B}" dt="2023-06-10T14:25:28.348" v="20" actId="20577"/>
          <ac:spMkLst>
            <pc:docMk/>
            <pc:sldMk cId="1137295691" sldId="431"/>
            <ac:spMk id="12" creationId="{35B8603C-C009-D158-479D-358F012DC833}"/>
          </ac:spMkLst>
        </pc:spChg>
        <pc:spChg chg="mod">
          <ac:chgData name="aps" userId="S::aps_freenet.de#ext#@vnrag.onmicrosoft.com::2e5868f9-0f7d-47bf-9669-2bc1f1fd7869" providerId="AD" clId="Web-{8371F843-3C00-0532-9514-58542F91C95B}" dt="2023-06-10T14:24:42.331" v="18" actId="20577"/>
          <ac:spMkLst>
            <pc:docMk/>
            <pc:sldMk cId="1137295691" sldId="431"/>
            <ac:spMk id="14" creationId="{A860B680-300E-E13E-F13B-61470B1508D9}"/>
          </ac:spMkLst>
        </pc:spChg>
      </pc:sldChg>
      <pc:sldChg chg="modSp">
        <pc:chgData name="aps" userId="S::aps_freenet.de#ext#@vnrag.onmicrosoft.com::2e5868f9-0f7d-47bf-9669-2bc1f1fd7869" providerId="AD" clId="Web-{8371F843-3C00-0532-9514-58542F91C95B}" dt="2023-06-10T14:36:05.460" v="38" actId="20577"/>
        <pc:sldMkLst>
          <pc:docMk/>
          <pc:sldMk cId="1016183276" sldId="433"/>
        </pc:sldMkLst>
        <pc:spChg chg="mod">
          <ac:chgData name="aps" userId="S::aps_freenet.de#ext#@vnrag.onmicrosoft.com::2e5868f9-0f7d-47bf-9669-2bc1f1fd7869" providerId="AD" clId="Web-{8371F843-3C00-0532-9514-58542F91C95B}" dt="2023-06-10T14:36:05.460" v="38" actId="20577"/>
          <ac:spMkLst>
            <pc:docMk/>
            <pc:sldMk cId="1016183276" sldId="433"/>
            <ac:spMk id="17" creationId="{AF66FC67-B7EC-4E11-4110-1F8EC17F357C}"/>
          </ac:spMkLst>
        </pc:spChg>
      </pc:sldChg>
      <pc:sldChg chg="modSp">
        <pc:chgData name="aps" userId="S::aps_freenet.de#ext#@vnrag.onmicrosoft.com::2e5868f9-0f7d-47bf-9669-2bc1f1fd7869" providerId="AD" clId="Web-{8371F843-3C00-0532-9514-58542F91C95B}" dt="2023-06-10T14:31:38.796" v="23" actId="20577"/>
        <pc:sldMkLst>
          <pc:docMk/>
          <pc:sldMk cId="1187707921" sldId="434"/>
        </pc:sldMkLst>
        <pc:spChg chg="mod">
          <ac:chgData name="aps" userId="S::aps_freenet.de#ext#@vnrag.onmicrosoft.com::2e5868f9-0f7d-47bf-9669-2bc1f1fd7869" providerId="AD" clId="Web-{8371F843-3C00-0532-9514-58542F91C95B}" dt="2023-06-10T14:31:38.796" v="23" actId="20577"/>
          <ac:spMkLst>
            <pc:docMk/>
            <pc:sldMk cId="1187707921" sldId="434"/>
            <ac:spMk id="3" creationId="{72D8F65F-B556-2AB6-4E9B-9DCE6A93922C}"/>
          </ac:spMkLst>
        </pc:spChg>
      </pc:sldChg>
      <pc:sldChg chg="modSp">
        <pc:chgData name="aps" userId="S::aps_freenet.de#ext#@vnrag.onmicrosoft.com::2e5868f9-0f7d-47bf-9669-2bc1f1fd7869" providerId="AD" clId="Web-{8371F843-3C00-0532-9514-58542F91C95B}" dt="2023-06-10T14:33:35.347" v="31" actId="20577"/>
        <pc:sldMkLst>
          <pc:docMk/>
          <pc:sldMk cId="3838914169" sldId="436"/>
        </pc:sldMkLst>
        <pc:spChg chg="mod">
          <ac:chgData name="aps" userId="S::aps_freenet.de#ext#@vnrag.onmicrosoft.com::2e5868f9-0f7d-47bf-9669-2bc1f1fd7869" providerId="AD" clId="Web-{8371F843-3C00-0532-9514-58542F91C95B}" dt="2023-06-10T14:33:35.347" v="31" actId="20577"/>
          <ac:spMkLst>
            <pc:docMk/>
            <pc:sldMk cId="3838914169" sldId="436"/>
            <ac:spMk id="3" creationId="{B3696EEC-7E27-2E86-A55E-B9AB26919B0A}"/>
          </ac:spMkLst>
        </pc:spChg>
        <pc:spChg chg="mod">
          <ac:chgData name="aps" userId="S::aps_freenet.de#ext#@vnrag.onmicrosoft.com::2e5868f9-0f7d-47bf-9669-2bc1f1fd7869" providerId="AD" clId="Web-{8371F843-3C00-0532-9514-58542F91C95B}" dt="2023-06-10T14:32:21.844" v="29" actId="20577"/>
          <ac:spMkLst>
            <pc:docMk/>
            <pc:sldMk cId="3838914169" sldId="436"/>
            <ac:spMk id="9" creationId="{DDDFBEC2-D505-E596-18A4-2E3E5A320BC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10.02.2025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10.02.2025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12.png"/><Relationship Id="rId4" Type="http://schemas.openxmlformats.org/officeDocument/2006/relationships/image" Target="../media/image10.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8ECA433C-AB3E-DAE0-A900-92AC82B334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42408" y="171450"/>
            <a:ext cx="6107906" cy="6515100"/>
          </a:xfrm>
          <a:prstGeom prst="rect">
            <a:avLst/>
          </a:prstGeom>
        </p:spPr>
      </p:pic>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
        <p:nvSpPr>
          <p:cNvPr id="18" name="Grafik 6">
            <a:extLst>
              <a:ext uri="{FF2B5EF4-FFF2-40B4-BE49-F238E27FC236}">
                <a16:creationId xmlns:a16="http://schemas.microsoft.com/office/drawing/2014/main" id="{12B7BE49-6940-3562-4C80-05C265D308D8}"/>
              </a:ext>
            </a:extLst>
          </p:cNvPr>
          <p:cNvSpPr/>
          <p:nvPr userDrawn="1"/>
        </p:nvSpPr>
        <p:spPr>
          <a:xfrm>
            <a:off x="523874" y="5471379"/>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chemeClr val="accent1"/>
          </a:solidFill>
          <a:ln w="3700" cap="flat">
            <a:noFill/>
            <a:prstDash val="solid"/>
            <a:miter/>
          </a:ln>
        </p:spPr>
        <p:txBody>
          <a:bodyPr rtlCol="0" anchor="ctr"/>
          <a:lstStyle/>
          <a:p>
            <a:endParaRPr lang="de-DE"/>
          </a:p>
        </p:txBody>
      </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9" name="Grafik 6">
            <a:extLst>
              <a:ext uri="{FF2B5EF4-FFF2-40B4-BE49-F238E27FC236}">
                <a16:creationId xmlns:a16="http://schemas.microsoft.com/office/drawing/2014/main" id="{E2845911-DB61-76E1-77DD-748168EB549C}"/>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feld 12">
            <a:extLst>
              <a:ext uri="{FF2B5EF4-FFF2-40B4-BE49-F238E27FC236}">
                <a16:creationId xmlns:a16="http://schemas.microsoft.com/office/drawing/2014/main" id="{5686FD21-105D-8CD6-BD87-DA350728F51C}"/>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9" name="Grafik 6">
            <a:extLst>
              <a:ext uri="{FF2B5EF4-FFF2-40B4-BE49-F238E27FC236}">
                <a16:creationId xmlns:a16="http://schemas.microsoft.com/office/drawing/2014/main" id="{A02D143E-413E-D46F-B7F2-EECC80973C68}"/>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3" name="Textfeld 12">
            <a:extLst>
              <a:ext uri="{FF2B5EF4-FFF2-40B4-BE49-F238E27FC236}">
                <a16:creationId xmlns:a16="http://schemas.microsoft.com/office/drawing/2014/main" id="{A2165963-8BFB-0B5D-868B-8618DE073163}"/>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9" name="Grafik 6">
            <a:extLst>
              <a:ext uri="{FF2B5EF4-FFF2-40B4-BE49-F238E27FC236}">
                <a16:creationId xmlns:a16="http://schemas.microsoft.com/office/drawing/2014/main" id="{039BFEDA-A6AA-AA7D-591F-816B55F9301F}"/>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144000" indent="-144000">
              <a:lnSpc>
                <a:spcPct val="90000"/>
              </a:lnSpc>
              <a:spcBef>
                <a:spcPts val="0"/>
              </a:spcBef>
              <a:buClr>
                <a:schemeClr val="bg1"/>
              </a:buClr>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a:t>Mastertextformat bearbeiten</a:t>
            </a:r>
          </a:p>
          <a:p>
            <a:pPr lvl="1"/>
            <a:r>
              <a:rPr lang="de-DE"/>
              <a:t>Zweite Ebene</a:t>
            </a:r>
          </a:p>
          <a:p>
            <a:pPr lvl="2"/>
            <a:r>
              <a:rPr lang="de-DE"/>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a:t>Mastertextformat bearbeiten</a:t>
            </a:r>
          </a:p>
          <a:p>
            <a:pPr lvl="1"/>
            <a:r>
              <a:rPr lang="de-DE"/>
              <a:t>Zweite Ebene</a:t>
            </a:r>
          </a:p>
          <a:p>
            <a:pPr lvl="2"/>
            <a:r>
              <a:rPr lang="de-DE"/>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6" name="Textfeld 15">
            <a:extLst>
              <a:ext uri="{FF2B5EF4-FFF2-40B4-BE49-F238E27FC236}">
                <a16:creationId xmlns:a16="http://schemas.microsoft.com/office/drawing/2014/main" id="{D2B242A4-2FE5-02A6-4C77-2563B100D80F}"/>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Grafik 6">
            <a:extLst>
              <a:ext uri="{FF2B5EF4-FFF2-40B4-BE49-F238E27FC236}">
                <a16:creationId xmlns:a16="http://schemas.microsoft.com/office/drawing/2014/main" id="{C9D4A2C0-44B8-27F3-83CB-B48DF9C70D1A}"/>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6" name="Textfeld 5">
            <a:extLst>
              <a:ext uri="{FF2B5EF4-FFF2-40B4-BE49-F238E27FC236}">
                <a16:creationId xmlns:a16="http://schemas.microsoft.com/office/drawing/2014/main" id="{2B5CDF9B-DE71-8DA9-281A-CF5088CDFD41}"/>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450FF8E-0B9B-B3FF-0400-2749143621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42408" y="171450"/>
            <a:ext cx="6107906" cy="6515100"/>
          </a:xfrm>
          <a:prstGeom prst="rect">
            <a:avLst/>
          </a:prstGeom>
        </p:spPr>
      </p:pic>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sp>
        <p:nvSpPr>
          <p:cNvPr id="5" name="Grafik 6">
            <a:extLst>
              <a:ext uri="{FF2B5EF4-FFF2-40B4-BE49-F238E27FC236}">
                <a16:creationId xmlns:a16="http://schemas.microsoft.com/office/drawing/2014/main" id="{22F6108D-ACB5-6546-E357-45FBBC08A552}"/>
              </a:ext>
            </a:extLst>
          </p:cNvPr>
          <p:cNvSpPr/>
          <p:nvPr userDrawn="1"/>
        </p:nvSpPr>
        <p:spPr>
          <a:xfrm>
            <a:off x="523874" y="5471379"/>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chemeClr val="bg1"/>
          </a:solidFill>
          <a:ln w="3700" cap="flat">
            <a:noFill/>
            <a:prstDash val="solid"/>
            <a:miter/>
          </a:ln>
        </p:spPr>
        <p:txBody>
          <a:bodyPr rtlCol="0" anchor="ctr"/>
          <a:lstStyle/>
          <a:p>
            <a:endParaRPr lang="de-DE"/>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7" name="Grafik 6">
            <a:extLst>
              <a:ext uri="{FF2B5EF4-FFF2-40B4-BE49-F238E27FC236}">
                <a16:creationId xmlns:a16="http://schemas.microsoft.com/office/drawing/2014/main" id="{E1D561A6-C018-3ED8-A798-C4668D59B5F2}"/>
              </a:ext>
            </a:extLst>
          </p:cNvPr>
          <p:cNvSpPr/>
          <p:nvPr userDrawn="1"/>
        </p:nvSpPr>
        <p:spPr>
          <a:xfrm>
            <a:off x="3619935" y="2121789"/>
            <a:ext cx="2615765" cy="403458"/>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pic>
        <p:nvPicPr>
          <p:cNvPr id="4" name="Grafik 3">
            <a:extLst>
              <a:ext uri="{FF2B5EF4-FFF2-40B4-BE49-F238E27FC236}">
                <a16:creationId xmlns:a16="http://schemas.microsoft.com/office/drawing/2014/main" id="{2FAE831C-768C-3304-75B0-9A7EBB14FF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2408" y="171450"/>
            <a:ext cx="6107906" cy="6515100"/>
          </a:xfrm>
          <a:prstGeom prst="rect">
            <a:avLst/>
          </a:prstGeom>
        </p:spPr>
      </p:pic>
      <p:sp>
        <p:nvSpPr>
          <p:cNvPr id="6" name="Grafik 6">
            <a:extLst>
              <a:ext uri="{FF2B5EF4-FFF2-40B4-BE49-F238E27FC236}">
                <a16:creationId xmlns:a16="http://schemas.microsoft.com/office/drawing/2014/main" id="{ABD28446-FDAD-BF59-5557-2A727BB1AAEB}"/>
              </a:ext>
            </a:extLst>
          </p:cNvPr>
          <p:cNvSpPr/>
          <p:nvPr userDrawn="1"/>
        </p:nvSpPr>
        <p:spPr>
          <a:xfrm>
            <a:off x="523874" y="5073182"/>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chemeClr val="bg1"/>
          </a:solidFill>
          <a:ln w="3700" cap="flat">
            <a:noFill/>
            <a:prstDash val="solid"/>
            <a:miter/>
          </a:ln>
        </p:spPr>
        <p:txBody>
          <a:bodyPr rtlCol="0" anchor="ctr"/>
          <a:lstStyle/>
          <a:p>
            <a:endParaRPr lang="de-DE" dirty="0"/>
          </a:p>
        </p:txBody>
      </p:sp>
      <p:grpSp>
        <p:nvGrpSpPr>
          <p:cNvPr id="7" name="Gruppieren 6">
            <a:extLst>
              <a:ext uri="{FF2B5EF4-FFF2-40B4-BE49-F238E27FC236}">
                <a16:creationId xmlns:a16="http://schemas.microsoft.com/office/drawing/2014/main" id="{392C95A2-D50B-54A7-09F2-B28ABDB65A5A}"/>
              </a:ext>
            </a:extLst>
          </p:cNvPr>
          <p:cNvGrpSpPr/>
          <p:nvPr userDrawn="1"/>
        </p:nvGrpSpPr>
        <p:grpSpPr>
          <a:xfrm>
            <a:off x="6489041" y="1619177"/>
            <a:ext cx="4814640" cy="3663128"/>
            <a:chOff x="6489041" y="1619177"/>
            <a:chExt cx="4814640" cy="3663128"/>
          </a:xfrm>
        </p:grpSpPr>
        <p:pic>
          <p:nvPicPr>
            <p:cNvPr id="8" name="Picture 2" descr="ELEX">
              <a:extLst>
                <a:ext uri="{FF2B5EF4-FFF2-40B4-BE49-F238E27FC236}">
                  <a16:creationId xmlns:a16="http://schemas.microsoft.com/office/drawing/2014/main" id="{0329B3EC-3ED6-E760-6793-6B46D45D664B}"/>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58E9FF5C-DF32-7DBE-A821-3221AD49528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6">
                  <a:extLst>
                    <a:ext uri="{96DAC541-7B7A-43D3-8B79-37D633B846F1}">
                      <asvg:svgBlip xmlns:asvg="http://schemas.microsoft.com/office/drawing/2016/SVG/main" r:embed="rId7"/>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6">
                  <a:extLst>
                    <a:ext uri="{96DAC541-7B7A-43D3-8B79-37D633B846F1}">
                      <asvg:svgBlip xmlns:asvg="http://schemas.microsoft.com/office/drawing/2016/SVG/main" r:embed="rId7"/>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6">
                  <a:extLst>
                    <a:ext uri="{96DAC541-7B7A-43D3-8B79-37D633B846F1}">
                      <asvg:svgBlip xmlns:asvg="http://schemas.microsoft.com/office/drawing/2016/SVG/main" r:embed="rId7"/>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638697"/>
            <a:ext cx="5075259" cy="2215591"/>
          </a:xfrm>
          <a:noFill/>
        </p:spPr>
        <p:txBody>
          <a:bodyPr lIns="0" tIns="0" rIns="0" bIns="0" anchor="b"/>
          <a:lstStyle>
            <a:lvl1pPr>
              <a:defRPr sz="27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5" y="4959436"/>
            <a:ext cx="5075260" cy="354834"/>
          </a:xfrm>
        </p:spPr>
        <p:txBody>
          <a:bodyPr lIns="0" tIns="0" rIns="0" bIns="0" anchor="t"/>
          <a:lstStyle>
            <a:lvl1pPr>
              <a:defRPr sz="1350" b="0">
                <a:solidFill>
                  <a:schemeClr val="accent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
        <p:nvSpPr>
          <p:cNvPr id="3" name="Textfeld 2">
            <a:extLst>
              <a:ext uri="{FF2B5EF4-FFF2-40B4-BE49-F238E27FC236}">
                <a16:creationId xmlns:a16="http://schemas.microsoft.com/office/drawing/2014/main" id="{5A49B059-9806-6BAB-CEDF-507FF3E07FC5}"/>
              </a:ext>
            </a:extLst>
          </p:cNvPr>
          <p:cNvSpPr txBox="1"/>
          <p:nvPr userDrawn="1"/>
        </p:nvSpPr>
        <p:spPr bwMode="gray">
          <a:xfrm>
            <a:off x="3148445" y="5746173"/>
            <a:ext cx="0" cy="0"/>
          </a:xfrm>
          <a:prstGeom prst="rect">
            <a:avLst/>
          </a:prstGeom>
          <a:noFill/>
          <a:ln w="12700">
            <a:noFill/>
          </a:ln>
        </p:spPr>
        <p:txBody>
          <a:bodyPr vert="horz" wrap="none" lIns="0" tIns="0" rIns="0" bIns="0" rtlCol="0">
            <a:noAutofit/>
          </a:bodyPr>
          <a:lstStyle/>
          <a:p>
            <a:pPr algn="l" defTabSz="685783" rtl="0" eaLnBrk="1" fontAlgn="auto" hangingPunct="1">
              <a:lnSpc>
                <a:spcPct val="100000"/>
              </a:lnSpc>
              <a:spcBef>
                <a:spcPts val="300"/>
              </a:spcBef>
              <a:spcAft>
                <a:spcPts val="300"/>
              </a:spcAft>
              <a:buNone/>
            </a:pPr>
            <a:endParaRPr lang="de-DE" sz="1050" b="0" i="0" u="none" baseline="0" dirty="0" err="1">
              <a:solidFill>
                <a:schemeClr val="tx2"/>
              </a:solidFill>
            </a:endParaRPr>
          </a:p>
        </p:txBody>
      </p:sp>
    </p:spTree>
    <p:custDataLst>
      <p:tags r:id="rId1"/>
    </p:custDataLst>
    <p:extLst>
      <p:ext uri="{BB962C8B-B14F-4D97-AF65-F5344CB8AC3E}">
        <p14:creationId xmlns:p14="http://schemas.microsoft.com/office/powerpoint/2010/main" val="200794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7"/>
            <a:ext cx="5075259" cy="2215591"/>
          </a:xfrm>
          <a:noFill/>
        </p:spPr>
        <p:txBody>
          <a:bodyPr lIns="0" tIns="0" rIns="0" bIns="0" anchor="b"/>
          <a:lstStyle>
            <a:lvl1pPr>
              <a:defRPr sz="27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5" y="4663685"/>
            <a:ext cx="5075260" cy="354834"/>
          </a:xfrm>
        </p:spPr>
        <p:txBody>
          <a:bodyPr lIns="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5630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für Fotos_SafetyExpert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4" y="1600200"/>
            <a:ext cx="6102927" cy="4826549"/>
          </a:xfrm>
          <a:pattFill prst="ltUpDiag">
            <a:fgClr>
              <a:schemeClr val="bg2"/>
            </a:fgClr>
            <a:bgClr>
              <a:schemeClr val="bg1"/>
            </a:bgClr>
          </a:pattFill>
        </p:spPr>
        <p:txBody>
          <a:bodyPr tIns="108000" anchor="t"/>
          <a:lstStyle>
            <a:lvl1pPr marL="0" marR="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latin typeface="Calibri" panose="020F0502020204030204" pitchFamily="34" charset="0"/>
              </a:defRPr>
            </a:lvl1pPr>
          </a:lstStyle>
          <a:p>
            <a:pPr marL="0" marR="0" lvl="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27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6"/>
            <a:ext cx="5288096" cy="747301"/>
          </a:xfrm>
        </p:spPr>
        <p:txBody>
          <a:bodyPr lIns="57600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pic>
        <p:nvPicPr>
          <p:cNvPr id="4" name="Grafik 3">
            <a:extLst>
              <a:ext uri="{FF2B5EF4-FFF2-40B4-BE49-F238E27FC236}">
                <a16:creationId xmlns:a16="http://schemas.microsoft.com/office/drawing/2014/main" id="{AC8D7CD1-CF6C-7C61-41DE-5EEE0F29DB88}"/>
              </a:ext>
            </a:extLst>
          </p:cNvPr>
          <p:cNvPicPr>
            <a:picLocks noChangeAspect="1"/>
          </p:cNvPicPr>
          <p:nvPr userDrawn="1"/>
        </p:nvPicPr>
        <p:blipFill>
          <a:blip r:embed="rId3"/>
          <a:stretch>
            <a:fillRect/>
          </a:stretch>
        </p:blipFill>
        <p:spPr>
          <a:xfrm>
            <a:off x="7193986" y="246116"/>
            <a:ext cx="4419983" cy="1255885"/>
          </a:xfrm>
          <a:prstGeom prst="rect">
            <a:avLst/>
          </a:prstGeom>
        </p:spPr>
      </p:pic>
    </p:spTree>
    <p:custDataLst>
      <p:tags r:id="rId1"/>
    </p:custDataLst>
    <p:extLst>
      <p:ext uri="{BB962C8B-B14F-4D97-AF65-F5344CB8AC3E}">
        <p14:creationId xmlns:p14="http://schemas.microsoft.com/office/powerpoint/2010/main" val="325010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4" y="3684222"/>
            <a:ext cx="5571988" cy="2400087"/>
          </a:xfrm>
        </p:spPr>
        <p:txBody>
          <a:bodyPr/>
          <a:lstStyle>
            <a:lvl1pPr>
              <a:lnSpc>
                <a:spcPct val="100000"/>
              </a:lnSpc>
              <a:defRPr sz="3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7" cy="2432618"/>
          </a:xfrm>
        </p:spPr>
        <p:txBody>
          <a:bodyPr wrap="none"/>
          <a:lstStyle>
            <a:lvl1pPr marL="0" indent="0" algn="ctr">
              <a:spcBef>
                <a:spcPts val="0"/>
              </a:spcBef>
              <a:spcAft>
                <a:spcPts val="0"/>
              </a:spcAft>
              <a:buFont typeface="Arial" panose="020B0604020202020204" pitchFamily="34" charset="0"/>
              <a:buNone/>
              <a:defRPr sz="13500" b="1">
                <a:solidFill>
                  <a:schemeClr val="bg1">
                    <a:alpha val="40000"/>
                  </a:schemeClr>
                </a:solidFill>
                <a:latin typeface="+mj-lt"/>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3"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37249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_SafetyExperts">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2" y="1601093"/>
            <a:ext cx="11145837" cy="4495434"/>
          </a:xfrm>
        </p:spPr>
        <p:txBody>
          <a:bodyPr/>
          <a:lstStyle>
            <a:lvl1pPr marL="270000" indent="-270000">
              <a:spcBef>
                <a:spcPts val="300"/>
              </a:spcBef>
              <a:spcAft>
                <a:spcPts val="30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54000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26499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2-spaltig__SafetyExperts">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3" y="1601093"/>
            <a:ext cx="5497513" cy="4495434"/>
          </a:xfrm>
        </p:spPr>
        <p:txBody>
          <a:bodyPr/>
          <a:lstStyle>
            <a:lvl1pPr marL="216000" indent="-216000">
              <a:spcBef>
                <a:spcPts val="150"/>
              </a:spcBef>
              <a:spcAft>
                <a:spcPts val="15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54000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9" cy="4495434"/>
          </a:xfrm>
        </p:spPr>
        <p:txBody>
          <a:bodyPr/>
          <a:lstStyle>
            <a:lvl1pPr marL="216000" indent="-216000">
              <a:spcBef>
                <a:spcPts val="150"/>
              </a:spcBef>
              <a:spcAft>
                <a:spcPts val="15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54000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188153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Inhalt_SafetyExperts">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43089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sp>
        <p:nvSpPr>
          <p:cNvPr id="3" name="Grafik 6">
            <a:extLst>
              <a:ext uri="{FF2B5EF4-FFF2-40B4-BE49-F238E27FC236}">
                <a16:creationId xmlns:a16="http://schemas.microsoft.com/office/drawing/2014/main" id="{75BFB8FE-AB76-DD43-2183-4B4D5E386EBB}"/>
              </a:ext>
            </a:extLst>
          </p:cNvPr>
          <p:cNvSpPr/>
          <p:nvPr userDrawn="1"/>
        </p:nvSpPr>
        <p:spPr>
          <a:xfrm>
            <a:off x="7643830" y="673200"/>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spaltig_SafetyExperts">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3"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7" name="Inhaltsplatzhalter 6"/>
          <p:cNvSpPr>
            <a:spLocks noGrp="1"/>
          </p:cNvSpPr>
          <p:nvPr>
            <p:ph sz="quarter" idx="23"/>
          </p:nvPr>
        </p:nvSpPr>
        <p:spPr>
          <a:xfrm>
            <a:off x="6170614"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3161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spaltig_SafetyExpert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6"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77529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__SafetyExper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8365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er__SafetyExperts">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91535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nhalt &amp; Bild (1:1)__SafetyExperts">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9" y="1601093"/>
            <a:ext cx="5575303"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99AD063E-DFB6-B137-9799-A8F69599D419}"/>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183222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__SafetyExper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1"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90" y="1601094"/>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90"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9CDAB083-BB00-B449-A890-1B1DE88412A5}"/>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53207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3"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81" y="4254161"/>
            <a:ext cx="5326409" cy="844810"/>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363658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Bilder mit Text__SafetyExperts">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7" y="1601094"/>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5" y="1601094"/>
            <a:ext cx="1608432" cy="2181803"/>
          </a:xfrm>
          <a:solidFill>
            <a:schemeClr val="accent1"/>
          </a:solidFill>
        </p:spPr>
        <p:txBody>
          <a:bodyPr lIns="180000" tIns="72000" rIns="72000" bIns="72000"/>
          <a:lstStyle>
            <a:lvl1pPr>
              <a:lnSpc>
                <a:spcPct val="90000"/>
              </a:lnSpc>
              <a:spcBef>
                <a:spcPts val="0"/>
              </a:spcBef>
              <a:defRPr sz="1050" b="0">
                <a:solidFill>
                  <a:schemeClr val="bg1"/>
                </a:solidFill>
                <a:latin typeface="+mj-lt"/>
              </a:defRPr>
            </a:lvl1pPr>
            <a:lvl2pPr marL="0" indent="0">
              <a:lnSpc>
                <a:spcPct val="90000"/>
              </a:lnSpc>
              <a:spcBef>
                <a:spcPts val="0"/>
              </a:spcBef>
              <a:buClr>
                <a:schemeClr val="bg1"/>
              </a:buClr>
              <a:buSzPct val="110000"/>
              <a:buFontTx/>
              <a:buNone/>
              <a:defRPr sz="1050">
                <a:solidFill>
                  <a:schemeClr val="bg1"/>
                </a:solidFill>
                <a:latin typeface="Calibri" panose="020F0502020204030204" pitchFamily="34" charset="0"/>
              </a:defRPr>
            </a:lvl2pPr>
            <a:lvl3pPr marL="0" indent="0">
              <a:lnSpc>
                <a:spcPct val="90000"/>
              </a:lnSpc>
              <a:spcBef>
                <a:spcPts val="0"/>
              </a:spcBef>
              <a:buFontTx/>
              <a:buNone/>
              <a:defRPr sz="10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4"/>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4"/>
            <a:ext cx="1608432" cy="2181803"/>
          </a:xfrm>
          <a:solidFill>
            <a:schemeClr val="accent5"/>
          </a:solidFill>
        </p:spPr>
        <p:txBody>
          <a:bodyPr lIns="180000" tIns="72000" rIns="72000" bIns="72000"/>
          <a:lstStyle>
            <a:lvl1pPr marL="0" indent="0" algn="l" defTabSz="685783" rtl="0" eaLnBrk="1" latinLnBrk="0" hangingPunct="1">
              <a:lnSpc>
                <a:spcPct val="90000"/>
              </a:lnSpc>
              <a:spcBef>
                <a:spcPts val="0"/>
              </a:spcBef>
              <a:spcAft>
                <a:spcPts val="300"/>
              </a:spcAft>
              <a:defRPr lang="de-DE" sz="1050" b="0" kern="1200" dirty="0">
                <a:solidFill>
                  <a:schemeClr val="bg1"/>
                </a:solidFill>
                <a:latin typeface="+mj-lt"/>
                <a:ea typeface="+mn-ea"/>
                <a:cs typeface="+mn-cs"/>
              </a:defRPr>
            </a:lvl1pPr>
            <a:lvl2pPr marL="108000" indent="-108000" algn="l" defTabSz="685783" rtl="0" eaLnBrk="1" latinLnBrk="0" hangingPunct="1">
              <a:lnSpc>
                <a:spcPct val="90000"/>
              </a:lnSpc>
              <a:spcBef>
                <a:spcPts val="0"/>
              </a:spcBef>
              <a:spcAft>
                <a:spcPts val="300"/>
              </a:spcAft>
              <a:buSzPct val="110000"/>
              <a:buFontTx/>
              <a:buBlip>
                <a:blip r:embed="rId3">
                  <a:extLst>
                    <a:ext uri="{96DAC541-7B7A-43D3-8B79-37D633B846F1}">
                      <asvg:svgBlip xmlns:asvg="http://schemas.microsoft.com/office/drawing/2016/SVG/main" r:embed="rId4"/>
                    </a:ext>
                  </a:extLst>
                </a:blip>
              </a:buBlip>
              <a:defRPr lang="de-DE" sz="1050" b="0" kern="1200" dirty="0">
                <a:solidFill>
                  <a:schemeClr val="bg1"/>
                </a:solidFill>
                <a:latin typeface="+mj-lt"/>
                <a:ea typeface="+mn-ea"/>
                <a:cs typeface="+mn-cs"/>
              </a:defRPr>
            </a:lvl2pPr>
            <a:lvl3pPr marL="0" indent="0" algn="l" defTabSz="685783" rtl="0" eaLnBrk="1" latinLnBrk="0" hangingPunct="1">
              <a:lnSpc>
                <a:spcPct val="90000"/>
              </a:lnSpc>
              <a:spcBef>
                <a:spcPts val="0"/>
              </a:spcBef>
              <a:spcAft>
                <a:spcPts val="300"/>
              </a:spcAft>
              <a:buFontTx/>
              <a:buNone/>
              <a:defRPr lang="de-DE" sz="1050" b="0" kern="1200" dirty="0">
                <a:solidFill>
                  <a:schemeClr val="bg1"/>
                </a:solidFill>
                <a:latin typeface="+mj-lt"/>
                <a:ea typeface="+mn-ea"/>
                <a:cs typeface="+mn-cs"/>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7"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5" y="3926896"/>
            <a:ext cx="1608432" cy="2181803"/>
          </a:xfrm>
          <a:solidFill>
            <a:schemeClr val="accent2"/>
          </a:solidFill>
        </p:spPr>
        <p:txBody>
          <a:bodyPr lIns="180000" tIns="72000" rIns="72000" bIns="72000"/>
          <a:lstStyle>
            <a:lvl1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1pPr>
            <a:lvl2pPr marL="20588" indent="-20588" algn="l" defTabSz="685783" rtl="0" eaLnBrk="1" latinLnBrk="0" hangingPunct="1">
              <a:lnSpc>
                <a:spcPct val="90000"/>
              </a:lnSpc>
              <a:spcBef>
                <a:spcPts val="0"/>
              </a:spcBef>
              <a:spcAft>
                <a:spcPts val="300"/>
              </a:spcAft>
              <a:buSzPct val="110000"/>
              <a:buFont typeface="Arial" panose="020B0604020202020204" pitchFamily="34" charset="0"/>
              <a:buChar char="​"/>
              <a:defRPr lang="de-DE" sz="1050" b="0" kern="1200" dirty="0">
                <a:solidFill>
                  <a:schemeClr val="bg1"/>
                </a:solidFill>
                <a:latin typeface="+mj-lt"/>
                <a:ea typeface="+mn-ea"/>
                <a:cs typeface="+mn-cs"/>
              </a:defRPr>
            </a:lvl2pPr>
            <a:lvl3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6"/>
            <a:ext cx="1608432" cy="2181803"/>
          </a:xfrm>
          <a:solidFill>
            <a:schemeClr val="tx2"/>
          </a:solidFill>
        </p:spPr>
        <p:txBody>
          <a:bodyPr lIns="180000" tIns="72000" rIns="72000" bIns="72000"/>
          <a:lstStyle>
            <a:lvl1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1pPr>
            <a:lvl2pPr marL="20588" indent="-20588" algn="l" defTabSz="685783" rtl="0" eaLnBrk="1" latinLnBrk="0" hangingPunct="1">
              <a:lnSpc>
                <a:spcPct val="90000"/>
              </a:lnSpc>
              <a:spcBef>
                <a:spcPts val="0"/>
              </a:spcBef>
              <a:spcAft>
                <a:spcPts val="300"/>
              </a:spcAft>
              <a:buSzPct val="110000"/>
              <a:buFont typeface="Arial" panose="020B0604020202020204" pitchFamily="34" charset="0"/>
              <a:buChar char="​"/>
              <a:defRPr lang="de-DE" sz="1050" b="0" kern="1200" dirty="0">
                <a:solidFill>
                  <a:schemeClr val="bg1"/>
                </a:solidFill>
                <a:latin typeface="+mj-lt"/>
                <a:ea typeface="+mn-ea"/>
                <a:cs typeface="+mn-cs"/>
              </a:defRPr>
            </a:lvl2pPr>
            <a:lvl3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43F1EEE2-A845-1A2D-0D6D-89DD618BD01E}"/>
              </a:ext>
            </a:extLst>
          </p:cNvPr>
          <p:cNvPicPr>
            <a:picLocks noChangeAspect="1"/>
          </p:cNvPicPr>
          <p:nvPr userDrawn="1"/>
        </p:nvPicPr>
        <p:blipFill>
          <a:blip r:embed="rId5"/>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345336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__SafetyExperts">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2"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0" y="1601094"/>
            <a:ext cx="8013523"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dirty="0"/>
              <a:t>Bild durch Klicken auf Symbol hinzufügen</a:t>
            </a:r>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45F9578C-541C-E650-548B-45ADD4E8D1A0}"/>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1593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9"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3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71953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pic>
        <p:nvPicPr>
          <p:cNvPr id="17" name="Grafik 16">
            <a:extLst>
              <a:ext uri="{FF2B5EF4-FFF2-40B4-BE49-F238E27FC236}">
                <a16:creationId xmlns:a16="http://schemas.microsoft.com/office/drawing/2014/main" id="{B9E79A06-C998-C1EF-DC39-8881861770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90828" y="171450"/>
            <a:ext cx="6107906" cy="6515100"/>
          </a:xfrm>
          <a:prstGeom prst="rect">
            <a:avLst/>
          </a:prstGeom>
        </p:spPr>
      </p:pic>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ckup PC Screen rechts__SafetyExper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1" y="1695450"/>
            <a:ext cx="5861939"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1"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9730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rminvereinbarung__SafetyExperts">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1" y="2127120"/>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6"/>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sz="1350"/>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sz="1350"/>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5"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6424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takt hell__SafetyExperts">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1" y="2127120"/>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1"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1" cy="252000"/>
          </a:xfrm>
        </p:spPr>
        <p:txBody>
          <a:bodyPr>
            <a:noAutofit/>
          </a:bodyPr>
          <a:lstStyle>
            <a:lvl1pPr marL="0" indent="0">
              <a:buFontTx/>
              <a:buNone/>
              <a:defRPr sz="105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609524"/>
            <a:ext cx="751211" cy="161583"/>
          </a:xfrm>
          <a:prstGeom prst="rect">
            <a:avLst/>
          </a:prstGeom>
          <a:noFill/>
        </p:spPr>
        <p:txBody>
          <a:bodyPr wrap="square" lIns="0" tIns="0" rIns="0" bIns="0" rtlCol="0" anchor="ctr">
            <a:spAutoFit/>
          </a:bodyPr>
          <a:lstStyle/>
          <a:p>
            <a:pPr algn="l"/>
            <a:r>
              <a:rPr lang="en-US" sz="105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2" y="3534645"/>
            <a:ext cx="2987948" cy="288000"/>
          </a:xfrm>
        </p:spPr>
        <p:txBody>
          <a:bodyPr anchor="ctr">
            <a:noAutofit/>
          </a:bodyPr>
          <a:lstStyle>
            <a:lvl1pPr marL="0" indent="0">
              <a:buFontTx/>
              <a:buNone/>
              <a:defRPr sz="105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97987"/>
            <a:ext cx="751211" cy="161583"/>
          </a:xfrm>
          <a:prstGeom prst="rect">
            <a:avLst/>
          </a:prstGeom>
          <a:noFill/>
        </p:spPr>
        <p:txBody>
          <a:bodyPr wrap="square" lIns="0" tIns="0" rIns="0" bIns="0" rtlCol="0" anchor="ctr">
            <a:spAutoFit/>
          </a:bodyPr>
          <a:lstStyle/>
          <a:p>
            <a:pPr algn="l">
              <a:spcBef>
                <a:spcPts val="0"/>
              </a:spcBef>
              <a:spcAft>
                <a:spcPts val="0"/>
              </a:spcAft>
            </a:pPr>
            <a:r>
              <a:rPr lang="en-US" sz="105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1" cy="252000"/>
          </a:xfrm>
        </p:spPr>
        <p:txBody>
          <a:bodyPr>
            <a:noAutofit/>
          </a:bodyPr>
          <a:lstStyle>
            <a:lvl1pPr marL="0" indent="0">
              <a:spcBef>
                <a:spcPts val="0"/>
              </a:spcBef>
              <a:spcAft>
                <a:spcPts val="0"/>
              </a:spcAft>
              <a:buFontTx/>
              <a:buNone/>
              <a:defRPr sz="105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70"/>
            <a:ext cx="3600016" cy="161583"/>
          </a:xfrm>
          <a:prstGeom prst="rect">
            <a:avLst/>
          </a:prstGeom>
          <a:noFill/>
        </p:spPr>
        <p:txBody>
          <a:bodyPr wrap="square" lIns="0" tIns="0" rIns="0" bIns="0" rtlCol="0">
            <a:spAutoFit/>
          </a:bodyPr>
          <a:lstStyle/>
          <a:p>
            <a:pPr algn="l"/>
            <a:r>
              <a:rPr lang="en-US" sz="105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08265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1" y="1936859"/>
            <a:ext cx="5176700" cy="1631843"/>
          </a:xfrm>
        </p:spPr>
        <p:txBody>
          <a:bodyPr anchor="b"/>
          <a:lstStyle>
            <a:lvl1pPr>
              <a:lnSpc>
                <a:spcPct val="100000"/>
              </a:lnSpc>
              <a:defRPr sz="3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sz="1500"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7" y="5750678"/>
            <a:ext cx="2984700"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1" cy="330200"/>
          </a:xfrm>
        </p:spPr>
        <p:txBody>
          <a:bodyPr lIns="0" tIns="0" rIns="0" bIns="0"/>
          <a:lstStyle>
            <a:lvl1pPr>
              <a:defRPr lang="de-DE" sz="1500" dirty="0">
                <a:solidFill>
                  <a:schemeClr val="bg1"/>
                </a:solidFill>
              </a:defRPr>
            </a:lvl1pPr>
          </a:lstStyle>
          <a:p>
            <a:pPr lvl="0" defTabSz="6858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7" y="5965505"/>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7" y="6183865"/>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7" y="6398689"/>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Fax:</a:t>
            </a:r>
          </a:p>
        </p:txBody>
      </p:sp>
    </p:spTree>
    <p:extLst>
      <p:ext uri="{BB962C8B-B14F-4D97-AF65-F5344CB8AC3E}">
        <p14:creationId xmlns:p14="http://schemas.microsoft.com/office/powerpoint/2010/main" val="309181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claimer_SafetyExperts">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2"/>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sz="1800"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3" y="5064468"/>
            <a:ext cx="11145835" cy="1028358"/>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675" b="0" u="none" dirty="0">
                <a:solidFill>
                  <a:schemeClr val="tx2"/>
                </a:solidFill>
                <a:latin typeface="+mn-lt"/>
                <a:ea typeface="+mn-ea"/>
                <a:cs typeface="+mn-cs"/>
              </a:rPr>
              <a:t>Bildnachweis: </a:t>
            </a:r>
          </a:p>
          <a:p>
            <a:pPr>
              <a:lnSpc>
                <a:spcPct val="90000"/>
              </a:lnSpc>
              <a:spcBef>
                <a:spcPts val="0"/>
              </a:spcBef>
            </a:pPr>
            <a:r>
              <a:rPr lang="de-CH" sz="675"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675" b="1" u="sng"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Urheberrecht:</a:t>
            </a:r>
          </a:p>
          <a:p>
            <a:pPr>
              <a:lnSpc>
                <a:spcPct val="90000"/>
              </a:lnSpc>
              <a:spcBef>
                <a:spcPts val="0"/>
              </a:spcBef>
            </a:pPr>
            <a:r>
              <a:rPr lang="de-CH" sz="675" dirty="0">
                <a:solidFill>
                  <a:schemeClr val="tx2"/>
                </a:solidFill>
                <a:latin typeface="+mn-lt"/>
                <a:ea typeface="+mn-ea"/>
                <a:cs typeface="+mn-cs"/>
              </a:rPr>
              <a:t>Nachdruck, Vervielfältigung, (Weiter)-Bearbeitung – auch auszugsweise – und / oder Weiterleitung an Dritte ist urheberrechtlich nicht gestattet.</a:t>
            </a:r>
            <a:r>
              <a:rPr lang="de-DE" sz="675" dirty="0">
                <a:solidFill>
                  <a:schemeClr val="tx2"/>
                </a:solidFill>
                <a:latin typeface="+mn-lt"/>
                <a:ea typeface="+mn-ea"/>
                <a:cs typeface="+mn-cs"/>
              </a:rPr>
              <a:t> Nachdruck, Vervielfältigung, (Weiter)-Bearbeitung – auch auszugsweise – und / oder Weiterleitung an Dritte ist urheberrechtlich nicht gestattet. </a:t>
            </a:r>
            <a:endParaRPr lang="de-CH" sz="675" dirty="0">
              <a:solidFill>
                <a:schemeClr val="tx2"/>
              </a:solidFill>
              <a:latin typeface="+mn-lt"/>
              <a:ea typeface="+mn-ea"/>
              <a:cs typeface="+mn-cs"/>
            </a:endParaRPr>
          </a:p>
          <a:p>
            <a:pPr>
              <a:lnSpc>
                <a:spcPct val="90000"/>
              </a:lnSpc>
              <a:spcBef>
                <a:spcPts val="0"/>
              </a:spcBef>
            </a:pPr>
            <a:endParaRPr lang="de-CH" sz="675"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Haftungsausschluss:</a:t>
            </a:r>
          </a:p>
          <a:p>
            <a:pPr>
              <a:lnSpc>
                <a:spcPct val="90000"/>
              </a:lnSpc>
              <a:spcBef>
                <a:spcPts val="0"/>
              </a:spcBef>
            </a:pPr>
            <a:r>
              <a:rPr lang="de-DE" sz="675"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300" dirty="0">
              <a:solidFill>
                <a:schemeClr val="tx2"/>
              </a:solidFill>
              <a:latin typeface="+mn-lt"/>
            </a:endParaRPr>
          </a:p>
        </p:txBody>
      </p:sp>
    </p:spTree>
    <p:extLst>
      <p:ext uri="{BB962C8B-B14F-4D97-AF65-F5344CB8AC3E}">
        <p14:creationId xmlns:p14="http://schemas.microsoft.com/office/powerpoint/2010/main" val="53333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folie ohne Bild">
    <p:spTree>
      <p:nvGrpSpPr>
        <p:cNvPr id="1" name=""/>
        <p:cNvGrpSpPr/>
        <p:nvPr/>
      </p:nvGrpSpPr>
      <p:grpSpPr>
        <a:xfrm>
          <a:off x="0" y="0"/>
          <a:ext cx="0" cy="0"/>
          <a:chOff x="0" y="0"/>
          <a:chExt cx="0" cy="0"/>
        </a:xfrm>
      </p:grpSpPr>
      <p:sp>
        <p:nvSpPr>
          <p:cNvPr id="11" name="Rechteck 10"/>
          <p:cNvSpPr/>
          <p:nvPr userDrawn="1"/>
        </p:nvSpPr>
        <p:spPr>
          <a:xfrm>
            <a:off x="2244003" y="1628800"/>
            <a:ext cx="9947996" cy="2636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bg1"/>
              </a:solidFill>
            </a:endParaRPr>
          </a:p>
        </p:txBody>
      </p:sp>
      <p:sp>
        <p:nvSpPr>
          <p:cNvPr id="2" name="Titel 1"/>
          <p:cNvSpPr>
            <a:spLocks noGrp="1"/>
          </p:cNvSpPr>
          <p:nvPr>
            <p:ph type="ctrTitle"/>
          </p:nvPr>
        </p:nvSpPr>
        <p:spPr>
          <a:xfrm>
            <a:off x="2441701" y="2160040"/>
            <a:ext cx="9125883"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2441701" y="3456183"/>
            <a:ext cx="9125883"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3898" y="1628800"/>
            <a:ext cx="2146060" cy="2636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001" y="5013176"/>
            <a:ext cx="4687289" cy="1228838"/>
          </a:xfrm>
          <a:prstGeom prst="rect">
            <a:avLst/>
          </a:prstGeom>
        </p:spPr>
      </p:pic>
    </p:spTree>
    <p:extLst>
      <p:ext uri="{BB962C8B-B14F-4D97-AF65-F5344CB8AC3E}">
        <p14:creationId xmlns:p14="http://schemas.microsoft.com/office/powerpoint/2010/main" val="3561844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el und Inhalt_SafetyExperts">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345581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 Untertitel und Inhalt_SafetyExperts">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0" y="1628775"/>
            <a:ext cx="10848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Textplatzhalter 9"/>
          <p:cNvSpPr>
            <a:spLocks noGrp="1"/>
          </p:cNvSpPr>
          <p:nvPr>
            <p:ph type="body" sz="quarter" idx="13" hasCustomPrompt="1"/>
          </p:nvPr>
        </p:nvSpPr>
        <p:spPr>
          <a:xfrm>
            <a:off x="624000" y="1016554"/>
            <a:ext cx="10848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578953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459256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45651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1080000" indent="-360000">
              <a:spcBef>
                <a:spcPts val="400"/>
              </a:spcBef>
              <a:buSzPct val="115000"/>
              <a:buFontTx/>
              <a:buBlip>
                <a:blip r:embed="rId3">
                  <a:extLst>
                    <a:ext uri="{96DAC541-7B7A-43D3-8B79-37D633B846F1}">
                      <asvg:svgBlip xmlns:asvg="http://schemas.microsoft.com/office/drawing/2016/SVG/main" r:embed="rId4"/>
                    </a:ext>
                  </a:extLst>
                </a:blip>
              </a:buBlip>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20111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079195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79458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63331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163591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92911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5352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8265433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19152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96622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1080000" indent="-360000">
              <a:spcBef>
                <a:spcPts val="400"/>
              </a:spcBef>
              <a:buSzPct val="115000"/>
              <a:buFontTx/>
              <a:buBlip>
                <a:blip r:embed="rId3">
                  <a:extLst>
                    <a:ext uri="{96DAC541-7B7A-43D3-8B79-37D633B846F1}">
                      <asvg:svgBlip xmlns:asvg="http://schemas.microsoft.com/office/drawing/2016/SVG/main" r:embed="rId4"/>
                    </a:ext>
                  </a:extLst>
                </a:blip>
              </a:buBlip>
              <a:defRPr>
                <a:latin typeface="Calibri" panose="020F0502020204030204" pitchFamily="34" charset="0"/>
              </a:defRPr>
            </a:lvl3pPr>
            <a:lvl4pPr marL="1080000">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1080000" indent="-360000">
              <a:spcBef>
                <a:spcPts val="400"/>
              </a:spcBef>
              <a:buSzPct val="115000"/>
              <a:buFontTx/>
              <a:buBlip>
                <a:blip r:embed="rId3">
                  <a:extLst>
                    <a:ext uri="{96DAC541-7B7A-43D3-8B79-37D633B846F1}">
                      <asvg:svgBlip xmlns:asvg="http://schemas.microsoft.com/office/drawing/2016/SVG/main" r:embed="rId4"/>
                    </a:ext>
                  </a:extLst>
                </a:blip>
              </a:buBlip>
              <a:defRPr>
                <a:latin typeface="Calibri" panose="020F0502020204030204" pitchFamily="34" charset="0"/>
              </a:defRPr>
            </a:lvl3pPr>
            <a:lvl4pPr marL="1080000">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tags" Target="../tags/tag23.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image" Target="../media/image12.png"/><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tags" Target="../tags/tag2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51119" y="0"/>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8" name="Grafik 6">
            <a:extLst>
              <a:ext uri="{FF2B5EF4-FFF2-40B4-BE49-F238E27FC236}">
                <a16:creationId xmlns:a16="http://schemas.microsoft.com/office/drawing/2014/main" id="{05B07478-CF2F-D542-2CDE-F4B67F19E92C}"/>
              </a:ext>
            </a:extLst>
          </p:cNvPr>
          <p:cNvSpPr/>
          <p:nvPr/>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9" name="Textfeld 8">
            <a:extLst>
              <a:ext uri="{FF2B5EF4-FFF2-40B4-BE49-F238E27FC236}">
                <a16:creationId xmlns:a16="http://schemas.microsoft.com/office/drawing/2014/main" id="{762719C1-1639-FB4A-9261-AE9F325E7D7D}"/>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Tree>
    <p:custDataLst>
      <p:tags r:id="rId24"/>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45" r:id="rId13"/>
    <p:sldLayoutId id="2147483870" r:id="rId14"/>
    <p:sldLayoutId id="2147483863" r:id="rId15"/>
    <p:sldLayoutId id="2147483869" r:id="rId16"/>
    <p:sldLayoutId id="2147483852" r:id="rId17"/>
    <p:sldLayoutId id="2147483872" r:id="rId18"/>
    <p:sldLayoutId id="2147483871" r:id="rId19"/>
    <p:sldLayoutId id="2147483865" r:id="rId20"/>
    <p:sldLayoutId id="2147483858" r:id="rId21"/>
    <p:sldLayoutId id="21474838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360000" indent="-360000" algn="l" defTabSz="914377" rtl="0" eaLnBrk="1" latinLnBrk="0" hangingPunct="1">
        <a:lnSpc>
          <a:spcPct val="100000"/>
        </a:lnSpc>
        <a:spcBef>
          <a:spcPts val="0"/>
        </a:spcBef>
        <a:spcAft>
          <a:spcPts val="400"/>
        </a:spcAft>
        <a:buClr>
          <a:schemeClr val="accent1"/>
        </a:buClr>
        <a:buFontTx/>
        <a:buBlip>
          <a:blip r:embed="rId27">
            <a:extLst>
              <a:ext uri="{96DAC541-7B7A-43D3-8B79-37D633B846F1}">
                <asvg:svgBlip xmlns:asvg="http://schemas.microsoft.com/office/drawing/2016/SVG/main" r:embed="rId28"/>
              </a:ext>
            </a:extLst>
          </a:blip>
        </a:buBlip>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41">
            <a:alphaModFix/>
          </a:blip>
          <a:stretch>
            <a:fillRect/>
          </a:stretch>
        </p:blipFill>
        <p:spPr>
          <a:xfrm>
            <a:off x="5251121" y="0"/>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3"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75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9" y="6525203"/>
            <a:ext cx="322052" cy="181500"/>
          </a:xfrm>
          <a:prstGeom prst="rect">
            <a:avLst/>
          </a:prstGeom>
          <a:noFill/>
        </p:spPr>
        <p:txBody>
          <a:bodyPr vert="horz" lIns="0" tIns="0" rIns="0" bIns="0" rtlCol="0" anchor="ctr"/>
          <a:lstStyle>
            <a:lvl1pPr algn="l">
              <a:defRPr sz="825">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40"/>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05183F9F-7A9D-9A6D-6DE8-A5936B4BCEE3}"/>
              </a:ext>
            </a:extLst>
          </p:cNvPr>
          <p:cNvPicPr>
            <a:picLocks noChangeAspect="1"/>
          </p:cNvPicPr>
          <p:nvPr userDrawn="1"/>
        </p:nvPicPr>
        <p:blipFill>
          <a:blip r:embed="rId42"/>
          <a:stretch>
            <a:fillRect/>
          </a:stretch>
        </p:blipFill>
        <p:spPr>
          <a:xfrm>
            <a:off x="9809019" y="565601"/>
            <a:ext cx="1978556" cy="562183"/>
          </a:xfrm>
          <a:prstGeom prst="rect">
            <a:avLst/>
          </a:prstGeom>
        </p:spPr>
      </p:pic>
    </p:spTree>
    <p:custDataLst>
      <p:tags r:id="rId39"/>
    </p:custDataLst>
    <p:extLst>
      <p:ext uri="{BB962C8B-B14F-4D97-AF65-F5344CB8AC3E}">
        <p14:creationId xmlns:p14="http://schemas.microsoft.com/office/powerpoint/2010/main" val="374127740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1950" b="0" kern="1200" cap="all" baseline="0">
          <a:solidFill>
            <a:schemeClr val="tx2"/>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Arial" panose="020B0604020202020204" pitchFamily="34" charset="0"/>
        <a:buChar char="​"/>
        <a:defRPr sz="1800" kern="1200">
          <a:solidFill>
            <a:schemeClr val="tx2"/>
          </a:solidFill>
          <a:latin typeface="+mn-lt"/>
          <a:ea typeface="+mn-ea"/>
          <a:cs typeface="+mn-cs"/>
        </a:defRPr>
      </a:lvl1pPr>
      <a:lvl2pPr marL="270000" indent="-270000" algn="l" defTabSz="685783" rtl="0" eaLnBrk="1" latinLnBrk="0" hangingPunct="1">
        <a:lnSpc>
          <a:spcPct val="100000"/>
        </a:lnSpc>
        <a:spcBef>
          <a:spcPts val="300"/>
        </a:spcBef>
        <a:spcAft>
          <a:spcPts val="300"/>
        </a:spcAft>
        <a:buClr>
          <a:schemeClr val="accent1"/>
        </a:buClr>
        <a:buSzPct val="115000"/>
        <a:buFont typeface="Symbol" panose="05050102010706020507" pitchFamily="18" charset="2"/>
        <a:buChar char="-"/>
        <a:defRPr sz="1800" kern="1200">
          <a:solidFill>
            <a:schemeClr val="tx2"/>
          </a:solidFill>
          <a:latin typeface="+mn-lt"/>
          <a:ea typeface="+mn-ea"/>
          <a:cs typeface="+mn-cs"/>
        </a:defRPr>
      </a:lvl2pPr>
      <a:lvl3pPr marL="540000" indent="-270000" algn="l" defTabSz="685783" rtl="0" eaLnBrk="1" latinLnBrk="0" hangingPunct="1">
        <a:lnSpc>
          <a:spcPct val="100000"/>
        </a:lnSpc>
        <a:spcBef>
          <a:spcPts val="0"/>
        </a:spcBef>
        <a:spcAft>
          <a:spcPts val="300"/>
        </a:spcAft>
        <a:buClr>
          <a:schemeClr val="accent1"/>
        </a:buClr>
        <a:buFont typeface="Symbol" panose="05050102010706020507" pitchFamily="18" charset="2"/>
        <a:buChar char="-"/>
        <a:defRPr sz="18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300"/>
        </a:spcAft>
        <a:buClr>
          <a:schemeClr val="accent1"/>
        </a:buClr>
        <a:buFontTx/>
        <a:buNone/>
        <a:defRPr sz="1800" kern="1200">
          <a:solidFill>
            <a:schemeClr val="tx2"/>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a:solidFill>
            <a:schemeClr val="tx2"/>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2"/>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None/>
        <a:defRPr sz="1050" b="0" kern="1200" cap="none" baseline="0">
          <a:solidFill>
            <a:schemeClr val="tx2"/>
          </a:solidFill>
          <a:latin typeface="+mn-lt"/>
          <a:ea typeface="+mn-ea"/>
          <a:cs typeface="+mn-cs"/>
        </a:defRPr>
      </a:lvl8pPr>
      <a:lvl9pPr marL="0" indent="0" algn="l" defTabSz="685783" rtl="0" eaLnBrk="1" latinLnBrk="0" hangingPunct="1">
        <a:lnSpc>
          <a:spcPct val="100000"/>
        </a:lnSpc>
        <a:spcBef>
          <a:spcPts val="300"/>
        </a:spcBef>
        <a:spcAft>
          <a:spcPts val="300"/>
        </a:spcAft>
        <a:buFont typeface="Arial" panose="020B0604020202020204" pitchFamily="34" charset="0"/>
        <a:buNone/>
        <a:defRPr sz="7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433">
          <p15:clr>
            <a:srgbClr val="F26B43"/>
          </p15:clr>
        </p15:guide>
        <p15:guide id="3" pos="9804">
          <p15:clr>
            <a:srgbClr val="F26B43"/>
          </p15:clr>
        </p15:guide>
        <p15:guide id="11" orient="horz" pos="1003">
          <p15:clr>
            <a:srgbClr val="F26B43"/>
          </p15:clr>
        </p15:guide>
        <p15:guide id="16" orient="horz" pos="3838">
          <p15:clr>
            <a:srgbClr val="F26B43"/>
          </p15:clr>
        </p15:guide>
        <p15:guide id="18" pos="512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9.xml"/><Relationship Id="rId1" Type="http://schemas.openxmlformats.org/officeDocument/2006/relationships/video" Target="https://player.vimeo.com/video/839627524?app_id=12296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Metall, Person, orange, Fahrrad enthält.&#10;&#10;Automatisch generierte Beschreibung">
            <a:extLst>
              <a:ext uri="{FF2B5EF4-FFF2-40B4-BE49-F238E27FC236}">
                <a16:creationId xmlns:a16="http://schemas.microsoft.com/office/drawing/2014/main" id="{D7BF23C6-315E-C4C1-9824-9EEF5418BB7E}"/>
              </a:ext>
            </a:extLst>
          </p:cNvPr>
          <p:cNvPicPr>
            <a:picLocks noGrp="1" noChangeAspect="1"/>
          </p:cNvPicPr>
          <p:nvPr>
            <p:ph type="pic" sz="quarter" idx="23"/>
          </p:nvPr>
        </p:nvPicPr>
        <p:blipFill>
          <a:blip r:embed="rId2" cstate="print">
            <a:extLst>
              <a:ext uri="{28A0092B-C50C-407E-A947-70E740481C1C}">
                <a14:useLocalDpi xmlns:a14="http://schemas.microsoft.com/office/drawing/2010/main"/>
              </a:ext>
            </a:extLst>
          </a:blip>
          <a:srcRect t="2" b="2"/>
          <a:stretch/>
        </p:blipFill>
        <p:spPr/>
      </p:pic>
      <p:sp>
        <p:nvSpPr>
          <p:cNvPr id="3" name="Titel 2">
            <a:extLst>
              <a:ext uri="{FF2B5EF4-FFF2-40B4-BE49-F238E27FC236}">
                <a16:creationId xmlns:a16="http://schemas.microsoft.com/office/drawing/2014/main" id="{1CF82D61-A0B2-C2A5-DD08-EC9859358912}"/>
              </a:ext>
            </a:extLst>
          </p:cNvPr>
          <p:cNvSpPr>
            <a:spLocks noGrp="1"/>
          </p:cNvSpPr>
          <p:nvPr>
            <p:ph type="title"/>
          </p:nvPr>
        </p:nvSpPr>
        <p:spPr/>
        <p:txBody>
          <a:bodyPr/>
          <a:lstStyle/>
          <a:p>
            <a:r>
              <a:rPr lang="de-DE" dirty="0"/>
              <a:t>Arbeiten mit Absturzgefahr</a:t>
            </a:r>
          </a:p>
        </p:txBody>
      </p:sp>
      <p:sp>
        <p:nvSpPr>
          <p:cNvPr id="4" name="Textplatzhalter 3">
            <a:extLst>
              <a:ext uri="{FF2B5EF4-FFF2-40B4-BE49-F238E27FC236}">
                <a16:creationId xmlns:a16="http://schemas.microsoft.com/office/drawing/2014/main" id="{94B0E1FD-D5C1-8A66-B07B-BAE8D0AB7B16}"/>
              </a:ext>
            </a:extLst>
          </p:cNvPr>
          <p:cNvSpPr>
            <a:spLocks noGrp="1"/>
          </p:cNvSpPr>
          <p:nvPr>
            <p:ph type="body" sz="quarter" idx="24"/>
          </p:nvPr>
        </p:nvSpPr>
        <p:spPr/>
        <p:txBody>
          <a:bodyPr/>
          <a:lstStyle/>
          <a:p>
            <a:r>
              <a:rPr lang="de-DE" dirty="0" err="1"/>
              <a:t>Referent:in</a:t>
            </a:r>
            <a:r>
              <a:rPr lang="de-DE" dirty="0"/>
              <a:t>, Ort</a:t>
            </a:r>
          </a:p>
        </p:txBody>
      </p:sp>
      <p:sp>
        <p:nvSpPr>
          <p:cNvPr id="9" name="Textfeld 8">
            <a:extLst>
              <a:ext uri="{FF2B5EF4-FFF2-40B4-BE49-F238E27FC236}">
                <a16:creationId xmlns:a16="http://schemas.microsoft.com/office/drawing/2014/main" id="{8317F1ED-21C6-E951-1200-E6B324A3E49C}"/>
              </a:ext>
            </a:extLst>
          </p:cNvPr>
          <p:cNvSpPr txBox="1"/>
          <p:nvPr/>
        </p:nvSpPr>
        <p:spPr bwMode="gray">
          <a:xfrm>
            <a:off x="7812793" y="5655974"/>
            <a:ext cx="4309353"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200" dirty="0">
                <a:solidFill>
                  <a:schemeClr val="bg1"/>
                </a:solidFill>
              </a:rPr>
              <a:t> © </a:t>
            </a:r>
            <a:r>
              <a:rPr lang="de-DE" sz="1200" dirty="0" err="1">
                <a:solidFill>
                  <a:schemeClr val="bg1"/>
                </a:solidFill>
              </a:rPr>
              <a:t>Aunging</a:t>
            </a:r>
            <a:r>
              <a:rPr lang="de-DE" sz="1200" dirty="0">
                <a:solidFill>
                  <a:schemeClr val="bg1"/>
                </a:solidFill>
              </a:rPr>
              <a:t> - stock.adobe.com</a:t>
            </a:r>
            <a:endParaRPr lang="de-DE" sz="1200" i="0" u="none" baseline="0" dirty="0">
              <a:solidFill>
                <a:schemeClr val="bg1"/>
              </a:solidFill>
            </a:endParaRPr>
          </a:p>
        </p:txBody>
      </p:sp>
    </p:spTree>
    <p:extLst>
      <p:ext uri="{BB962C8B-B14F-4D97-AF65-F5344CB8AC3E}">
        <p14:creationId xmlns:p14="http://schemas.microsoft.com/office/powerpoint/2010/main" val="91789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8113DBE-B9B9-355B-42CC-7EE3F34A8261}"/>
              </a:ext>
            </a:extLst>
          </p:cNvPr>
          <p:cNvSpPr>
            <a:spLocks noGrp="1"/>
          </p:cNvSpPr>
          <p:nvPr>
            <p:ph type="title"/>
          </p:nvPr>
        </p:nvSpPr>
        <p:spPr/>
        <p:txBody>
          <a:bodyPr/>
          <a:lstStyle/>
          <a:p>
            <a:r>
              <a:rPr lang="de-DE" dirty="0"/>
              <a:t>Arbeiten mit Absturzgefahr</a:t>
            </a:r>
          </a:p>
        </p:txBody>
      </p:sp>
      <p:pic>
        <p:nvPicPr>
          <p:cNvPr id="3" name="Online Media 2" title="Arbeiten mit Absturzgefahr">
            <a:hlinkClick r:id="" action="ppaction://media"/>
            <a:extLst>
              <a:ext uri="{FF2B5EF4-FFF2-40B4-BE49-F238E27FC236}">
                <a16:creationId xmlns:a16="http://schemas.microsoft.com/office/drawing/2014/main" id="{8385355F-071E-DFFC-91FC-F97EC7B9EA18}"/>
              </a:ext>
            </a:extLst>
          </p:cNvPr>
          <p:cNvPicPr>
            <a:picLocks noGrp="1" noRot="1" noChangeAspect="1"/>
          </p:cNvPicPr>
          <p:nvPr>
            <p:ph sz="quarter" idx="19"/>
            <a:videoFile r:link="rId1"/>
          </p:nvPr>
        </p:nvPicPr>
        <p:blipFill>
          <a:blip r:embed="rId3"/>
          <a:stretch>
            <a:fillRect/>
          </a:stretch>
        </p:blipFill>
        <p:spPr>
          <a:xfrm>
            <a:off x="3019816" y="2104103"/>
            <a:ext cx="6152368" cy="3464847"/>
          </a:xfrm>
        </p:spPr>
      </p:pic>
      <p:sp>
        <p:nvSpPr>
          <p:cNvPr id="4" name="Fußzeilenplatzhalter 3">
            <a:extLst>
              <a:ext uri="{FF2B5EF4-FFF2-40B4-BE49-F238E27FC236}">
                <a16:creationId xmlns:a16="http://schemas.microsoft.com/office/drawing/2014/main" id="{C8493AFF-1727-542D-72CC-0E2DFC9D895E}"/>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D8B2569-F1AC-A705-5049-8B3213071E33}"/>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
        <p:nvSpPr>
          <p:cNvPr id="2" name="Textplatzhalter 1">
            <a:extLst>
              <a:ext uri="{FF2B5EF4-FFF2-40B4-BE49-F238E27FC236}">
                <a16:creationId xmlns:a16="http://schemas.microsoft.com/office/drawing/2014/main" id="{4DC5C52D-6434-5E97-EE3B-F60ECB4C0651}"/>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46508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A1DF5-1552-2941-F15B-71F54C031BD4}"/>
              </a:ext>
            </a:extLst>
          </p:cNvPr>
          <p:cNvSpPr>
            <a:spLocks noGrp="1"/>
          </p:cNvSpPr>
          <p:nvPr>
            <p:ph type="title"/>
          </p:nvPr>
        </p:nvSpPr>
        <p:spPr/>
        <p:txBody>
          <a:bodyPr/>
          <a:lstStyle/>
          <a:p>
            <a:r>
              <a:rPr lang="de-DE" dirty="0"/>
              <a:t>Persönliche Schutzausrüstung gegen Absturz (PSA</a:t>
            </a:r>
            <a:r>
              <a:rPr lang="de-DE" cap="none" dirty="0"/>
              <a:t>g</a:t>
            </a:r>
            <a:r>
              <a:rPr lang="de-DE" dirty="0"/>
              <a:t>A)</a:t>
            </a:r>
          </a:p>
        </p:txBody>
      </p:sp>
      <p:sp>
        <p:nvSpPr>
          <p:cNvPr id="3" name="Textplatzhalter 2">
            <a:extLst>
              <a:ext uri="{FF2B5EF4-FFF2-40B4-BE49-F238E27FC236}">
                <a16:creationId xmlns:a16="http://schemas.microsoft.com/office/drawing/2014/main" id="{E1CA0CE7-79E7-5753-FB22-61405569BC5A}"/>
              </a:ext>
            </a:extLst>
          </p:cNvPr>
          <p:cNvSpPr>
            <a:spLocks noGrp="1"/>
          </p:cNvSpPr>
          <p:nvPr>
            <p:ph type="body" sz="quarter" idx="18"/>
          </p:nvPr>
        </p:nvSpPr>
        <p:spPr/>
        <p:txBody>
          <a:bodyPr/>
          <a:lstStyle/>
          <a:p>
            <a:r>
              <a:rPr lang="de-DE" dirty="0"/>
              <a:t>02</a:t>
            </a:r>
          </a:p>
        </p:txBody>
      </p:sp>
      <p:sp>
        <p:nvSpPr>
          <p:cNvPr id="4" name="Fußzeilenplatzhalter 3">
            <a:extLst>
              <a:ext uri="{FF2B5EF4-FFF2-40B4-BE49-F238E27FC236}">
                <a16:creationId xmlns:a16="http://schemas.microsoft.com/office/drawing/2014/main" id="{343C7293-BBCF-54E6-3E33-F99A8531D6EC}"/>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84C3DAE2-8569-47EA-0371-FD337187FAAE}"/>
              </a:ext>
            </a:extLst>
          </p:cNvPr>
          <p:cNvSpPr>
            <a:spLocks noGrp="1"/>
          </p:cNvSpPr>
          <p:nvPr>
            <p:ph type="sldNum" sz="quarter" idx="16"/>
          </p:nvPr>
        </p:nvSpPr>
        <p:spPr/>
        <p:txBody>
          <a:bodyPr/>
          <a:lstStyle/>
          <a:p>
            <a:fld id="{521AE3AC-DDCA-45D4-9B2A-A2DBEA872607}" type="slidenum">
              <a:rPr lang="de-DE" smtClean="0"/>
              <a:pPr/>
              <a:t>11</a:t>
            </a:fld>
            <a:endParaRPr lang="de-DE" dirty="0"/>
          </a:p>
        </p:txBody>
      </p:sp>
    </p:spTree>
    <p:extLst>
      <p:ext uri="{BB962C8B-B14F-4D97-AF65-F5344CB8AC3E}">
        <p14:creationId xmlns:p14="http://schemas.microsoft.com/office/powerpoint/2010/main" val="425051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B6F912B0-DBD4-5719-3654-060B1C785DF9}"/>
              </a:ext>
            </a:extLst>
          </p:cNvPr>
          <p:cNvSpPr>
            <a:spLocks noGrp="1"/>
          </p:cNvSpPr>
          <p:nvPr>
            <p:ph sz="quarter" idx="22"/>
          </p:nvPr>
        </p:nvSpPr>
        <p:spPr/>
        <p:txBody>
          <a:bodyPr/>
          <a:lstStyle/>
          <a:p>
            <a:endParaRPr lang="de-DE"/>
          </a:p>
        </p:txBody>
      </p:sp>
      <p:sp>
        <p:nvSpPr>
          <p:cNvPr id="3" name="Inhaltsplatzhalter 2">
            <a:extLst>
              <a:ext uri="{FF2B5EF4-FFF2-40B4-BE49-F238E27FC236}">
                <a16:creationId xmlns:a16="http://schemas.microsoft.com/office/drawing/2014/main" id="{4F64AF45-6A16-EC05-205A-D0C755E4452C}"/>
              </a:ext>
            </a:extLst>
          </p:cNvPr>
          <p:cNvSpPr>
            <a:spLocks noGrp="1"/>
          </p:cNvSpPr>
          <p:nvPr>
            <p:ph sz="quarter" idx="23"/>
          </p:nvPr>
        </p:nvSpPr>
        <p:spPr/>
        <p:txBody>
          <a:bodyPr/>
          <a:lstStyle/>
          <a:p>
            <a:br>
              <a:rPr lang="de-DE" dirty="0"/>
            </a:br>
            <a:r>
              <a:rPr lang="de-DE" dirty="0"/>
              <a:t>Grundsätzlich kommen bei Arbeiten mit Absturzgefahr 3 unterschiedliche Arten von PSA zum Einsatz:</a:t>
            </a:r>
            <a:br>
              <a:rPr lang="de-DE" dirty="0"/>
            </a:br>
            <a:endParaRPr lang="de-DE" dirty="0"/>
          </a:p>
          <a:p>
            <a:pPr marL="457200" lvl="1" indent="-457200">
              <a:buFont typeface="+mj-lt"/>
              <a:buAutoNum type="arabicPeriod"/>
            </a:pPr>
            <a:r>
              <a:rPr lang="de-DE" dirty="0"/>
              <a:t>Rückhaltesysteme</a:t>
            </a:r>
          </a:p>
          <a:p>
            <a:pPr marL="457200" lvl="1" indent="-457200">
              <a:buFont typeface="+mj-lt"/>
              <a:buAutoNum type="arabicPeriod"/>
            </a:pPr>
            <a:r>
              <a:rPr lang="de-DE" dirty="0"/>
              <a:t>Auffangsysteme</a:t>
            </a:r>
          </a:p>
          <a:p>
            <a:pPr marL="457200" lvl="1" indent="-457200">
              <a:buFont typeface="+mj-lt"/>
              <a:buAutoNum type="arabicPeriod"/>
            </a:pPr>
            <a:r>
              <a:rPr lang="de-DE" dirty="0"/>
              <a:t>Rettungssysteme</a:t>
            </a:r>
          </a:p>
        </p:txBody>
      </p:sp>
      <p:sp>
        <p:nvSpPr>
          <p:cNvPr id="4" name="Fußzeilenplatzhalter 3">
            <a:extLst>
              <a:ext uri="{FF2B5EF4-FFF2-40B4-BE49-F238E27FC236}">
                <a16:creationId xmlns:a16="http://schemas.microsoft.com/office/drawing/2014/main" id="{5FE595E8-80E4-90F5-9018-D23ED1439EF5}"/>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23AA1B92-C1EE-14E6-CA64-E3E8F1D5757E}"/>
              </a:ext>
            </a:extLst>
          </p:cNvPr>
          <p:cNvSpPr>
            <a:spLocks noGrp="1"/>
          </p:cNvSpPr>
          <p:nvPr>
            <p:ph type="sldNum" sz="quarter" idx="25"/>
          </p:nvPr>
        </p:nvSpPr>
        <p:spPr/>
        <p:txBody>
          <a:bodyPr/>
          <a:lstStyle/>
          <a:p>
            <a:fld id="{521AE3AC-DDCA-45D4-9B2A-A2DBEA872607}" type="slidenum">
              <a:rPr lang="de-DE" smtClean="0"/>
              <a:pPr/>
              <a:t>12</a:t>
            </a:fld>
            <a:endParaRPr lang="de-DE" dirty="0"/>
          </a:p>
        </p:txBody>
      </p:sp>
      <p:sp>
        <p:nvSpPr>
          <p:cNvPr id="6" name="Titel 5">
            <a:extLst>
              <a:ext uri="{FF2B5EF4-FFF2-40B4-BE49-F238E27FC236}">
                <a16:creationId xmlns:a16="http://schemas.microsoft.com/office/drawing/2014/main" id="{00120A48-234B-C435-8C2B-3680D5197E33}"/>
              </a:ext>
            </a:extLst>
          </p:cNvPr>
          <p:cNvSpPr>
            <a:spLocks noGrp="1"/>
          </p:cNvSpPr>
          <p:nvPr>
            <p:ph type="title"/>
          </p:nvPr>
        </p:nvSpPr>
        <p:spPr/>
        <p:txBody>
          <a:bodyPr/>
          <a:lstStyle/>
          <a:p>
            <a:r>
              <a:rPr lang="de-DE" dirty="0"/>
              <a:t>Persönliche Schutzausrüstung gegen Absturz</a:t>
            </a:r>
          </a:p>
        </p:txBody>
      </p:sp>
      <p:sp>
        <p:nvSpPr>
          <p:cNvPr id="2" name="Textplatzhalter 1">
            <a:extLst>
              <a:ext uri="{FF2B5EF4-FFF2-40B4-BE49-F238E27FC236}">
                <a16:creationId xmlns:a16="http://schemas.microsoft.com/office/drawing/2014/main" id="{5C635F0C-0FB2-7997-750D-77C848F39C86}"/>
              </a:ext>
            </a:extLst>
          </p:cNvPr>
          <p:cNvSpPr>
            <a:spLocks noGrp="1"/>
          </p:cNvSpPr>
          <p:nvPr>
            <p:ph type="body" sz="quarter" idx="18"/>
          </p:nvPr>
        </p:nvSpPr>
        <p:spPr/>
        <p:txBody>
          <a:bodyPr/>
          <a:lstStyle/>
          <a:p>
            <a:r>
              <a:rPr lang="de-DE" dirty="0"/>
              <a:t>Definition und Arten von </a:t>
            </a:r>
            <a:r>
              <a:rPr lang="de-DE" dirty="0" err="1"/>
              <a:t>PSAgA</a:t>
            </a:r>
            <a:endParaRPr lang="de-DE" dirty="0"/>
          </a:p>
        </p:txBody>
      </p:sp>
      <p:sp>
        <p:nvSpPr>
          <p:cNvPr id="9" name="Rechteck 8">
            <a:extLst>
              <a:ext uri="{FF2B5EF4-FFF2-40B4-BE49-F238E27FC236}">
                <a16:creationId xmlns:a16="http://schemas.microsoft.com/office/drawing/2014/main" id="{FA0E0123-CB31-2A1F-284D-7A266AE0603F}"/>
              </a:ext>
            </a:extLst>
          </p:cNvPr>
          <p:cNvSpPr/>
          <p:nvPr/>
        </p:nvSpPr>
        <p:spPr bwMode="gray">
          <a:xfrm>
            <a:off x="527051" y="1601093"/>
            <a:ext cx="5498964" cy="4495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2400" b="1" dirty="0"/>
              <a:t>Was ist PSAgA?</a:t>
            </a:r>
          </a:p>
          <a:p>
            <a:pPr algn="ctr" rtl="0" eaLnBrk="1" fontAlgn="auto" hangingPunct="1">
              <a:lnSpc>
                <a:spcPct val="100000"/>
              </a:lnSpc>
              <a:spcBef>
                <a:spcPts val="300"/>
              </a:spcBef>
              <a:spcAft>
                <a:spcPts val="300"/>
              </a:spcAft>
            </a:pPr>
            <a:endParaRPr lang="de-DE" sz="2400" dirty="0"/>
          </a:p>
          <a:p>
            <a:pPr algn="ctr" rtl="0" eaLnBrk="1" fontAlgn="auto" hangingPunct="1">
              <a:lnSpc>
                <a:spcPct val="100000"/>
              </a:lnSpc>
              <a:spcBef>
                <a:spcPts val="300"/>
              </a:spcBef>
              <a:spcAft>
                <a:spcPts val="300"/>
              </a:spcAft>
            </a:pPr>
            <a:r>
              <a:rPr lang="de-DE" sz="2400" dirty="0"/>
              <a:t>Systeme, die Personen </a:t>
            </a:r>
            <a:br>
              <a:rPr lang="de-DE" sz="2400" dirty="0"/>
            </a:br>
            <a:r>
              <a:rPr lang="de-DE" sz="2400" dirty="0"/>
              <a:t>vor einem Absturz bewahren oder </a:t>
            </a:r>
            <a:br>
              <a:rPr lang="de-DE" sz="2400" dirty="0"/>
            </a:br>
            <a:r>
              <a:rPr lang="de-DE" sz="2400" dirty="0"/>
              <a:t>eine abstürzende Person auffangen </a:t>
            </a:r>
            <a:br>
              <a:rPr lang="de-DE" sz="2400" dirty="0"/>
            </a:br>
            <a:r>
              <a:rPr lang="de-DE" sz="2400" dirty="0"/>
              <a:t>und eine Rettung ermöglichen.</a:t>
            </a:r>
          </a:p>
          <a:p>
            <a:pPr algn="ctr" rtl="0" eaLnBrk="1" fontAlgn="auto" hangingPunct="1">
              <a:lnSpc>
                <a:spcPct val="100000"/>
              </a:lnSpc>
              <a:spcBef>
                <a:spcPts val="300"/>
              </a:spcBef>
              <a:spcAft>
                <a:spcPts val="300"/>
              </a:spcAft>
            </a:pPr>
            <a:endParaRPr lang="de-DE" sz="2400" i="0" u="none" baseline="0" dirty="0">
              <a:solidFill>
                <a:srgbClr val="FFFFFF"/>
              </a:solidFill>
              <a:cs typeface="Calibri" panose="020F0502020204030204" pitchFamily="34" charset="0"/>
            </a:endParaRPr>
          </a:p>
        </p:txBody>
      </p:sp>
    </p:spTree>
    <p:extLst>
      <p:ext uri="{BB962C8B-B14F-4D97-AF65-F5344CB8AC3E}">
        <p14:creationId xmlns:p14="http://schemas.microsoft.com/office/powerpoint/2010/main" val="126312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nhaltsplatzhalter 40">
            <a:extLst>
              <a:ext uri="{FF2B5EF4-FFF2-40B4-BE49-F238E27FC236}">
                <a16:creationId xmlns:a16="http://schemas.microsoft.com/office/drawing/2014/main" id="{5B72C6CE-0BC6-9FC3-A2F3-D176A98E79BE}"/>
              </a:ext>
            </a:extLst>
          </p:cNvPr>
          <p:cNvSpPr>
            <a:spLocks noGrp="1"/>
          </p:cNvSpPr>
          <p:nvPr>
            <p:ph sz="quarter" idx="22"/>
          </p:nvPr>
        </p:nvSpPr>
        <p:spPr/>
        <p:txBody>
          <a:bodyPr/>
          <a:lstStyle/>
          <a:p>
            <a:pPr lvl="4"/>
            <a:br>
              <a:rPr lang="de-DE" sz="2400" dirty="0"/>
            </a:br>
            <a:r>
              <a:rPr lang="de-DE" sz="2400" dirty="0"/>
              <a:t>Zur PSAgA gehören unter anderem:</a:t>
            </a:r>
          </a:p>
          <a:p>
            <a:pPr lvl="1"/>
            <a:r>
              <a:rPr lang="de-DE" sz="2400" dirty="0"/>
              <a:t>Auffang- und Haltegurte</a:t>
            </a:r>
          </a:p>
          <a:p>
            <a:pPr lvl="1"/>
            <a:r>
              <a:rPr lang="de-DE" sz="2400" dirty="0"/>
              <a:t>Anschlageinrichtungen und -punkte </a:t>
            </a:r>
          </a:p>
          <a:p>
            <a:pPr lvl="1"/>
            <a:r>
              <a:rPr lang="de-DE" sz="2400" dirty="0"/>
              <a:t>Verbindungsmittel und Falldämpfer</a:t>
            </a:r>
          </a:p>
          <a:p>
            <a:pPr lvl="1"/>
            <a:r>
              <a:rPr lang="de-DE" sz="2400" dirty="0"/>
              <a:t>Rettungsschlaufen und Rettungshubgeräte</a:t>
            </a:r>
          </a:p>
        </p:txBody>
      </p:sp>
      <p:pic>
        <p:nvPicPr>
          <p:cNvPr id="35" name="Inhaltsplatzhalter 34" descr="Ein Bild, das Himmel, Blue Collar, Schutzhelm, Arbeitskleidung enthält.&#10;&#10;Automatisch generierte Beschreibung">
            <a:extLst>
              <a:ext uri="{FF2B5EF4-FFF2-40B4-BE49-F238E27FC236}">
                <a16:creationId xmlns:a16="http://schemas.microsoft.com/office/drawing/2014/main" id="{45C5BB7D-55DF-9F03-A35A-81FD127CD54C}"/>
              </a:ext>
            </a:extLst>
          </p:cNvPr>
          <p:cNvPicPr>
            <a:picLocks noGrp="1" noChangeAspect="1"/>
          </p:cNvPicPr>
          <p:nvPr>
            <p:ph sz="quarter" idx="23"/>
          </p:nvPr>
        </p:nvPicPr>
        <p:blipFill rotWithShape="1">
          <a:blip r:embed="rId2" cstate="print">
            <a:extLst>
              <a:ext uri="{28A0092B-C50C-407E-A947-70E740481C1C}">
                <a14:useLocalDpi xmlns:a14="http://schemas.microsoft.com/office/drawing/2010/main"/>
              </a:ext>
            </a:extLst>
          </a:blip>
          <a:stretch/>
        </p:blipFill>
        <p:spPr/>
      </p:pic>
      <p:sp>
        <p:nvSpPr>
          <p:cNvPr id="26" name="Footer Placeholder 3">
            <a:extLst>
              <a:ext uri="{FF2B5EF4-FFF2-40B4-BE49-F238E27FC236}">
                <a16:creationId xmlns:a16="http://schemas.microsoft.com/office/drawing/2014/main" id="{9C9C5DD3-8C76-91A1-12B3-6E97D39BDB7B}"/>
              </a:ext>
            </a:extLst>
          </p:cNvPr>
          <p:cNvSpPr>
            <a:spLocks noGrp="1"/>
          </p:cNvSpPr>
          <p:nvPr>
            <p:ph type="ftr" sz="quarter" idx="24"/>
          </p:nvPr>
        </p:nvSpPr>
        <p:spPr/>
        <p:txBody>
          <a:bodyPr/>
          <a:lstStyle/>
          <a:p>
            <a:endParaRPr lang="de-DE"/>
          </a:p>
        </p:txBody>
      </p:sp>
      <p:sp>
        <p:nvSpPr>
          <p:cNvPr id="5" name="Foliennummernplatzhalter 4">
            <a:extLst>
              <a:ext uri="{FF2B5EF4-FFF2-40B4-BE49-F238E27FC236}">
                <a16:creationId xmlns:a16="http://schemas.microsoft.com/office/drawing/2014/main" id="{23AA1B92-C1EE-14E6-CA64-E3E8F1D5757E}"/>
              </a:ext>
            </a:extLst>
          </p:cNvPr>
          <p:cNvSpPr>
            <a:spLocks noGrp="1"/>
          </p:cNvSpPr>
          <p:nvPr>
            <p:ph type="sldNum" sz="quarter" idx="25"/>
          </p:nvPr>
        </p:nvSpPr>
        <p:spPr/>
        <p:txBody>
          <a:bodyPr/>
          <a:lstStyle/>
          <a:p>
            <a:fld id="{521AE3AC-DDCA-45D4-9B2A-A2DBEA872607}" type="slidenum">
              <a:rPr lang="de-DE" smtClean="0"/>
              <a:pPr/>
              <a:t>13</a:t>
            </a:fld>
            <a:endParaRPr lang="de-DE"/>
          </a:p>
        </p:txBody>
      </p:sp>
      <p:sp>
        <p:nvSpPr>
          <p:cNvPr id="6" name="Titel 5">
            <a:extLst>
              <a:ext uri="{FF2B5EF4-FFF2-40B4-BE49-F238E27FC236}">
                <a16:creationId xmlns:a16="http://schemas.microsoft.com/office/drawing/2014/main" id="{00120A48-234B-C435-8C2B-3680D5197E33}"/>
              </a:ext>
            </a:extLst>
          </p:cNvPr>
          <p:cNvSpPr>
            <a:spLocks noGrp="1"/>
          </p:cNvSpPr>
          <p:nvPr>
            <p:ph type="title"/>
          </p:nvPr>
        </p:nvSpPr>
        <p:spPr/>
        <p:txBody>
          <a:bodyPr/>
          <a:lstStyle/>
          <a:p>
            <a:r>
              <a:rPr lang="de-DE" dirty="0"/>
              <a:t>Persönliche Schutzausrüstung gegen Absturz</a:t>
            </a:r>
          </a:p>
        </p:txBody>
      </p:sp>
      <p:sp>
        <p:nvSpPr>
          <p:cNvPr id="7" name="Textplatzhalter 6">
            <a:extLst>
              <a:ext uri="{FF2B5EF4-FFF2-40B4-BE49-F238E27FC236}">
                <a16:creationId xmlns:a16="http://schemas.microsoft.com/office/drawing/2014/main" id="{161851AD-2358-E150-55BA-4FC7D34B4CB9}"/>
              </a:ext>
            </a:extLst>
          </p:cNvPr>
          <p:cNvSpPr>
            <a:spLocks noGrp="1"/>
          </p:cNvSpPr>
          <p:nvPr>
            <p:ph type="body" sz="quarter" idx="18"/>
          </p:nvPr>
        </p:nvSpPr>
        <p:spPr/>
        <p:txBody>
          <a:bodyPr/>
          <a:lstStyle/>
          <a:p>
            <a:r>
              <a:rPr lang="de-DE" dirty="0"/>
              <a:t>Bestandteile von </a:t>
            </a:r>
            <a:r>
              <a:rPr lang="de-DE" dirty="0" err="1"/>
              <a:t>PSAgA</a:t>
            </a:r>
            <a:endParaRPr lang="de-DE"/>
          </a:p>
        </p:txBody>
      </p:sp>
      <p:sp>
        <p:nvSpPr>
          <p:cNvPr id="28" name="Legende: mit Pfeil nach rechts 27">
            <a:extLst>
              <a:ext uri="{FF2B5EF4-FFF2-40B4-BE49-F238E27FC236}">
                <a16:creationId xmlns:a16="http://schemas.microsoft.com/office/drawing/2014/main" id="{7222AA1D-F7A0-499B-F033-53807F2E8CDE}"/>
              </a:ext>
            </a:extLst>
          </p:cNvPr>
          <p:cNvSpPr/>
          <p:nvPr/>
        </p:nvSpPr>
        <p:spPr bwMode="gray">
          <a:xfrm>
            <a:off x="6477000" y="4520595"/>
            <a:ext cx="2900323" cy="557131"/>
          </a:xfrm>
          <a:prstGeom prst="rightArrowCallout">
            <a:avLst>
              <a:gd name="adj1" fmla="val 22424"/>
              <a:gd name="adj2" fmla="val 26932"/>
              <a:gd name="adj3" fmla="val 55156"/>
              <a:gd name="adj4" fmla="val 74268"/>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b="0" i="0" u="none" baseline="0" dirty="0">
                <a:solidFill>
                  <a:srgbClr val="FFFFFF"/>
                </a:solidFill>
                <a:cs typeface="Calibri" panose="020F0502020204030204" pitchFamily="34" charset="0"/>
              </a:rPr>
              <a:t>Verbindungsmittel</a:t>
            </a:r>
          </a:p>
        </p:txBody>
      </p:sp>
      <p:sp>
        <p:nvSpPr>
          <p:cNvPr id="29" name="Legende: mit Pfeil nach oben 28">
            <a:extLst>
              <a:ext uri="{FF2B5EF4-FFF2-40B4-BE49-F238E27FC236}">
                <a16:creationId xmlns:a16="http://schemas.microsoft.com/office/drawing/2014/main" id="{DE2E7E58-F89B-DAAA-EBC5-F18ECAA13AF8}"/>
              </a:ext>
            </a:extLst>
          </p:cNvPr>
          <p:cNvSpPr/>
          <p:nvPr/>
        </p:nvSpPr>
        <p:spPr bwMode="gray">
          <a:xfrm>
            <a:off x="9525000" y="4903734"/>
            <a:ext cx="2015901" cy="1048334"/>
          </a:xfrm>
          <a:prstGeom prst="upArrowCallout">
            <a:avLst>
              <a:gd name="adj1" fmla="val 12799"/>
              <a:gd name="adj2" fmla="val 15858"/>
              <a:gd name="adj3" fmla="val 28849"/>
              <a:gd name="adj4" fmla="val 47547"/>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dirty="0">
                <a:solidFill>
                  <a:srgbClr val="FFFFFF"/>
                </a:solidFill>
                <a:cs typeface="Calibri" panose="020F0502020204030204" pitchFamily="34" charset="0"/>
              </a:rPr>
              <a:t>Anschlagpunkt</a:t>
            </a:r>
          </a:p>
        </p:txBody>
      </p:sp>
      <p:sp>
        <p:nvSpPr>
          <p:cNvPr id="31" name="Textfeld 30">
            <a:extLst>
              <a:ext uri="{FF2B5EF4-FFF2-40B4-BE49-F238E27FC236}">
                <a16:creationId xmlns:a16="http://schemas.microsoft.com/office/drawing/2014/main" id="{5B95F52B-CF5F-32FE-AA26-D12C08572A60}"/>
              </a:ext>
            </a:extLst>
          </p:cNvPr>
          <p:cNvSpPr txBox="1"/>
          <p:nvPr/>
        </p:nvSpPr>
        <p:spPr bwMode="gray">
          <a:xfrm>
            <a:off x="8564554" y="1675701"/>
            <a:ext cx="3098767" cy="557131"/>
          </a:xfrm>
          <a:prstGeom prst="rect">
            <a:avLst/>
          </a:prstGeom>
          <a:noFill/>
          <a:ln w="12700">
            <a:noFill/>
          </a:ln>
        </p:spPr>
        <p:txBody>
          <a:bodyPr vert="horz" wrap="square" lIns="0" tIns="0" rIns="0" bIns="0" rtlCol="0" anchor="t">
            <a:noAutofit/>
          </a:bodyPr>
          <a:lstStyle/>
          <a:p>
            <a:pPr algn="r" defTabSz="914377">
              <a:spcBef>
                <a:spcPts val="400"/>
              </a:spcBef>
              <a:spcAft>
                <a:spcPts val="400"/>
              </a:spcAft>
            </a:pPr>
            <a:r>
              <a:rPr lang="de-DE" sz="1200" dirty="0">
                <a:solidFill>
                  <a:schemeClr val="bg1"/>
                </a:solidFill>
              </a:rPr>
              <a:t> © </a:t>
            </a:r>
            <a:r>
              <a:rPr lang="de-DE" sz="1200" dirty="0" err="1">
                <a:solidFill>
                  <a:schemeClr val="bg1"/>
                </a:solidFill>
              </a:rPr>
              <a:t>sirisakboakaew</a:t>
            </a:r>
            <a:r>
              <a:rPr lang="de-DE" sz="1200" dirty="0">
                <a:solidFill>
                  <a:schemeClr val="bg1"/>
                </a:solidFill>
              </a:rPr>
              <a:t> - stock.adobe.com</a:t>
            </a:r>
            <a:endParaRPr lang="de-DE" sz="1200" i="0" u="none" baseline="0" dirty="0">
              <a:solidFill>
                <a:schemeClr val="bg1"/>
              </a:solidFill>
            </a:endParaRPr>
          </a:p>
        </p:txBody>
      </p:sp>
      <p:sp>
        <p:nvSpPr>
          <p:cNvPr id="42" name="Legende: mit Pfeil nach links 41">
            <a:extLst>
              <a:ext uri="{FF2B5EF4-FFF2-40B4-BE49-F238E27FC236}">
                <a16:creationId xmlns:a16="http://schemas.microsoft.com/office/drawing/2014/main" id="{8CC85C79-959E-63A0-E46C-18882744A111}"/>
              </a:ext>
            </a:extLst>
          </p:cNvPr>
          <p:cNvSpPr/>
          <p:nvPr/>
        </p:nvSpPr>
        <p:spPr bwMode="gray">
          <a:xfrm>
            <a:off x="9127318" y="3067453"/>
            <a:ext cx="2295301" cy="557131"/>
          </a:xfrm>
          <a:prstGeom prst="leftArrowCallout">
            <a:avLst>
              <a:gd name="adj1" fmla="val 25000"/>
              <a:gd name="adj2" fmla="val 25000"/>
              <a:gd name="adj3" fmla="val 58570"/>
              <a:gd name="adj4" fmla="val 71617"/>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dirty="0">
                <a:solidFill>
                  <a:srgbClr val="FFFFFF"/>
                </a:solidFill>
                <a:cs typeface="Calibri" panose="020F0502020204030204" pitchFamily="34" charset="0"/>
              </a:rPr>
              <a:t>Auffanggurt</a:t>
            </a:r>
          </a:p>
        </p:txBody>
      </p:sp>
    </p:spTree>
    <p:extLst>
      <p:ext uri="{BB962C8B-B14F-4D97-AF65-F5344CB8AC3E}">
        <p14:creationId xmlns:p14="http://schemas.microsoft.com/office/powerpoint/2010/main" val="259335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17A63-5DB2-6E6F-0721-4FE778391E96}"/>
              </a:ext>
            </a:extLst>
          </p:cNvPr>
          <p:cNvSpPr>
            <a:spLocks noGrp="1"/>
          </p:cNvSpPr>
          <p:nvPr>
            <p:ph type="title"/>
          </p:nvPr>
        </p:nvSpPr>
        <p:spPr/>
        <p:txBody>
          <a:bodyPr/>
          <a:lstStyle/>
          <a:p>
            <a:r>
              <a:rPr lang="de-DE" dirty="0"/>
              <a:t>Persönliche Schutzausrüstung gegen Absturz</a:t>
            </a:r>
          </a:p>
        </p:txBody>
      </p:sp>
      <p:sp>
        <p:nvSpPr>
          <p:cNvPr id="7" name="Inhaltsplatzhalter 6">
            <a:extLst>
              <a:ext uri="{FF2B5EF4-FFF2-40B4-BE49-F238E27FC236}">
                <a16:creationId xmlns:a16="http://schemas.microsoft.com/office/drawing/2014/main" id="{F75060D1-D99C-3FF4-C9D2-4E58EEC0F445}"/>
              </a:ext>
            </a:extLst>
          </p:cNvPr>
          <p:cNvSpPr>
            <a:spLocks noGrp="1"/>
          </p:cNvSpPr>
          <p:nvPr>
            <p:ph sz="quarter" idx="19"/>
          </p:nvPr>
        </p:nvSpPr>
        <p:spPr/>
        <p:txBody>
          <a:bodyPr vert="horz" lIns="0" tIns="0" rIns="0" bIns="0" rtlCol="0" anchor="t">
            <a:noAutofit/>
          </a:bodyPr>
          <a:lstStyle/>
          <a:p>
            <a:pPr marL="359410" lvl="1" indent="-359410">
              <a:spcBef>
                <a:spcPts val="600"/>
              </a:spcBef>
              <a:spcAft>
                <a:spcPts val="600"/>
              </a:spcAft>
            </a:pPr>
            <a:r>
              <a:rPr lang="de-DE" sz="2000" dirty="0">
                <a:latin typeface="Calibri"/>
                <a:cs typeface="Calibri"/>
              </a:rPr>
              <a:t>Verletzungen durch eine </a:t>
            </a:r>
            <a:r>
              <a:rPr lang="de-DE" sz="2000" b="1" dirty="0">
                <a:latin typeface="Calibri"/>
                <a:cs typeface="Calibri"/>
              </a:rPr>
              <a:t>falsche Auswahl</a:t>
            </a:r>
            <a:r>
              <a:rPr lang="de-DE" sz="2000" dirty="0">
                <a:latin typeface="Calibri"/>
                <a:cs typeface="Calibri"/>
              </a:rPr>
              <a:t> der PSA</a:t>
            </a:r>
          </a:p>
          <a:p>
            <a:pPr marL="359410" lvl="1" indent="-359410">
              <a:spcBef>
                <a:spcPts val="600"/>
              </a:spcBef>
              <a:spcAft>
                <a:spcPts val="600"/>
              </a:spcAft>
            </a:pPr>
            <a:r>
              <a:rPr lang="de-DE" sz="2000" dirty="0">
                <a:latin typeface="Calibri"/>
                <a:cs typeface="Calibri"/>
              </a:rPr>
              <a:t>Verletzungen durch die </a:t>
            </a:r>
            <a:r>
              <a:rPr lang="de-DE" sz="2000" b="1" dirty="0">
                <a:latin typeface="Calibri"/>
                <a:cs typeface="Calibri"/>
              </a:rPr>
              <a:t>falsche Anwendung</a:t>
            </a:r>
            <a:r>
              <a:rPr lang="de-DE" sz="2000" dirty="0">
                <a:latin typeface="Calibri"/>
                <a:cs typeface="Calibri"/>
              </a:rPr>
              <a:t> der PSA </a:t>
            </a:r>
            <a:endParaRPr lang="de-DE" sz="2000" dirty="0">
              <a:cs typeface="Calibri"/>
            </a:endParaRPr>
          </a:p>
          <a:p>
            <a:pPr marL="359410" lvl="1" indent="-359410">
              <a:spcBef>
                <a:spcPts val="600"/>
              </a:spcBef>
              <a:spcAft>
                <a:spcPts val="600"/>
              </a:spcAft>
            </a:pPr>
            <a:r>
              <a:rPr lang="de-DE" sz="2000" dirty="0">
                <a:latin typeface="Calibri"/>
                <a:cs typeface="Calibri"/>
              </a:rPr>
              <a:t>Mangelnde Wirksamkeit bei Verwendung von </a:t>
            </a:r>
            <a:r>
              <a:rPr lang="de-DE" sz="2000" b="1" dirty="0">
                <a:latin typeface="Calibri"/>
                <a:cs typeface="Calibri"/>
              </a:rPr>
              <a:t>beschädigter Ausrüstung</a:t>
            </a:r>
            <a:endParaRPr lang="de-DE" sz="2000" dirty="0">
              <a:latin typeface="Calibri"/>
              <a:cs typeface="Calibri"/>
            </a:endParaRPr>
          </a:p>
          <a:p>
            <a:pPr marL="359410" lvl="1" indent="-359410">
              <a:spcBef>
                <a:spcPts val="600"/>
              </a:spcBef>
              <a:spcAft>
                <a:spcPts val="600"/>
              </a:spcAft>
            </a:pPr>
            <a:r>
              <a:rPr lang="de-DE" sz="2000" b="1" dirty="0">
                <a:latin typeface="Calibri"/>
                <a:cs typeface="Calibri"/>
              </a:rPr>
              <a:t>Versagen der Ausrüstung</a:t>
            </a:r>
            <a:r>
              <a:rPr lang="de-DE" sz="2000" dirty="0">
                <a:latin typeface="Calibri"/>
                <a:cs typeface="Calibri"/>
              </a:rPr>
              <a:t> bei Überlastung der Ausrüstung oder Beschädigung von Verbindungsmitteln an Kanten</a:t>
            </a:r>
          </a:p>
          <a:p>
            <a:pPr marL="359410" lvl="1" indent="-359410">
              <a:spcBef>
                <a:spcPts val="600"/>
              </a:spcBef>
              <a:spcAft>
                <a:spcPts val="600"/>
              </a:spcAft>
            </a:pPr>
            <a:r>
              <a:rPr lang="de-DE" sz="2000" b="1" dirty="0">
                <a:latin typeface="Calibri"/>
                <a:cs typeface="Calibri"/>
              </a:rPr>
              <a:t>Verspätete Rettung</a:t>
            </a:r>
            <a:r>
              <a:rPr lang="de-DE" sz="2000" dirty="0">
                <a:latin typeface="Calibri"/>
                <a:cs typeface="Calibri"/>
              </a:rPr>
              <a:t> einer abgestürzten Person, weil die Rettungsmaßnahmen nicht ausreichend geplant waren</a:t>
            </a:r>
          </a:p>
          <a:p>
            <a:pPr marL="359410" lvl="1" indent="-359410">
              <a:spcBef>
                <a:spcPts val="600"/>
              </a:spcBef>
              <a:spcAft>
                <a:spcPts val="600"/>
              </a:spcAft>
            </a:pPr>
            <a:r>
              <a:rPr lang="de-DE" sz="2000" dirty="0">
                <a:latin typeface="Calibri"/>
                <a:cs typeface="Calibri"/>
              </a:rPr>
              <a:t>Tod durch Hängetrauma aufgrund </a:t>
            </a:r>
            <a:r>
              <a:rPr lang="de-DE" sz="2000" b="1" dirty="0">
                <a:latin typeface="Calibri"/>
                <a:cs typeface="Calibri"/>
              </a:rPr>
              <a:t>mangelnder Schulung</a:t>
            </a:r>
            <a:r>
              <a:rPr lang="de-DE" sz="2000" dirty="0">
                <a:latin typeface="Calibri"/>
                <a:cs typeface="Calibri"/>
              </a:rPr>
              <a:t> des Benutzers oder verspäteter Rettung von bewusstlosen Personen.</a:t>
            </a:r>
          </a:p>
          <a:p>
            <a:endParaRPr lang="de-DE" sz="2000" dirty="0"/>
          </a:p>
        </p:txBody>
      </p:sp>
      <p:sp>
        <p:nvSpPr>
          <p:cNvPr id="3" name="Fußzeilenplatzhalter 2">
            <a:extLst>
              <a:ext uri="{FF2B5EF4-FFF2-40B4-BE49-F238E27FC236}">
                <a16:creationId xmlns:a16="http://schemas.microsoft.com/office/drawing/2014/main" id="{190D6D57-19D7-0E1D-4334-268DF325AAB3}"/>
              </a:ext>
            </a:extLst>
          </p:cNvPr>
          <p:cNvSpPr>
            <a:spLocks noGrp="1"/>
          </p:cNvSpPr>
          <p:nvPr>
            <p:ph type="ftr" sz="quarter" idx="20"/>
          </p:nvPr>
        </p:nvSpPr>
        <p:spPr/>
        <p:txBody>
          <a:bodyPr/>
          <a:lstStyle/>
          <a:p>
            <a:endParaRPr lang="de-DE" dirty="0"/>
          </a:p>
        </p:txBody>
      </p:sp>
      <p:sp>
        <p:nvSpPr>
          <p:cNvPr id="4" name="Foliennummernplatzhalter 3">
            <a:extLst>
              <a:ext uri="{FF2B5EF4-FFF2-40B4-BE49-F238E27FC236}">
                <a16:creationId xmlns:a16="http://schemas.microsoft.com/office/drawing/2014/main" id="{30854AC6-6537-8CF2-1CFD-3C03534DAB63}"/>
              </a:ext>
            </a:extLst>
          </p:cNvPr>
          <p:cNvSpPr>
            <a:spLocks noGrp="1"/>
          </p:cNvSpPr>
          <p:nvPr>
            <p:ph type="sldNum" sz="quarter" idx="21"/>
          </p:nvPr>
        </p:nvSpPr>
        <p:spPr/>
        <p:txBody>
          <a:bodyPr/>
          <a:lstStyle/>
          <a:p>
            <a:fld id="{521AE3AC-DDCA-45D4-9B2A-A2DBEA872607}" type="slidenum">
              <a:rPr lang="de-DE" smtClean="0"/>
              <a:pPr/>
              <a:t>14</a:t>
            </a:fld>
            <a:endParaRPr lang="de-DE" dirty="0"/>
          </a:p>
        </p:txBody>
      </p:sp>
      <p:sp>
        <p:nvSpPr>
          <p:cNvPr id="6" name="Textplatzhalter 5">
            <a:extLst>
              <a:ext uri="{FF2B5EF4-FFF2-40B4-BE49-F238E27FC236}">
                <a16:creationId xmlns:a16="http://schemas.microsoft.com/office/drawing/2014/main" id="{8F5055F9-821C-8C25-5C50-9961AAE34604}"/>
              </a:ext>
            </a:extLst>
          </p:cNvPr>
          <p:cNvSpPr>
            <a:spLocks noGrp="1"/>
          </p:cNvSpPr>
          <p:nvPr>
            <p:ph type="body" sz="quarter" idx="18"/>
          </p:nvPr>
        </p:nvSpPr>
        <p:spPr/>
        <p:txBody>
          <a:bodyPr/>
          <a:lstStyle/>
          <a:p>
            <a:r>
              <a:rPr lang="de-DE" dirty="0"/>
              <a:t>Gefährdungen bei falscher Verwendung von </a:t>
            </a:r>
            <a:r>
              <a:rPr lang="de-DE" dirty="0" err="1"/>
              <a:t>PSAgA</a:t>
            </a:r>
            <a:endParaRPr lang="de-DE" dirty="0"/>
          </a:p>
        </p:txBody>
      </p:sp>
    </p:spTree>
    <p:extLst>
      <p:ext uri="{BB962C8B-B14F-4D97-AF65-F5344CB8AC3E}">
        <p14:creationId xmlns:p14="http://schemas.microsoft.com/office/powerpoint/2010/main" val="398790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35B8603C-C009-D158-479D-358F012DC833}"/>
              </a:ext>
            </a:extLst>
          </p:cNvPr>
          <p:cNvSpPr>
            <a:spLocks noGrp="1"/>
          </p:cNvSpPr>
          <p:nvPr>
            <p:ph sz="quarter" idx="22"/>
          </p:nvPr>
        </p:nvSpPr>
        <p:spPr/>
        <p:txBody>
          <a:bodyPr anchor="ctr"/>
          <a:lstStyle/>
          <a:p>
            <a:pPr marL="359410" lvl="1" indent="-359410"/>
            <a:r>
              <a:rPr lang="de-DE" dirty="0">
                <a:latin typeface="Calibri"/>
                <a:cs typeface="Calibri"/>
              </a:rPr>
              <a:t>Hören Sie in sich hinein: Sind Sie fit und trauen Sie sich die Aufgabe zu?</a:t>
            </a:r>
            <a:endParaRPr lang="de-DE">
              <a:latin typeface="Calibri"/>
              <a:cs typeface="Calibri"/>
            </a:endParaRPr>
          </a:p>
          <a:p>
            <a:pPr marL="359410" lvl="1" indent="-359410"/>
            <a:r>
              <a:rPr lang="de-DE" dirty="0"/>
              <a:t>Prüfen Sie Ihre Ausrüstung auf Vollständigkeit und sichtbare Mängel</a:t>
            </a:r>
            <a:endParaRPr lang="de-DE" dirty="0">
              <a:cs typeface="Calibri" panose="020F0502020204030204" pitchFamily="34" charset="0"/>
            </a:endParaRPr>
          </a:p>
          <a:p>
            <a:pPr marL="359410" lvl="1" indent="-359410"/>
            <a:r>
              <a:rPr lang="de-DE" dirty="0"/>
              <a:t>Unterziehen Sie alle Komponenten der PSAgA vor der Benutzung einer kurzen Sicht- und Funktionsprüfung</a:t>
            </a:r>
            <a:endParaRPr lang="de-DE" dirty="0">
              <a:cs typeface="Calibri" panose="020F0502020204030204" pitchFamily="34" charset="0"/>
            </a:endParaRPr>
          </a:p>
          <a:p>
            <a:pPr marL="359410" lvl="1" indent="-359410"/>
            <a:r>
              <a:rPr lang="de-DE" dirty="0"/>
              <a:t>Legen Sie Ihr Gurtzeug richtig an</a:t>
            </a:r>
            <a:endParaRPr lang="de-DE" dirty="0">
              <a:cs typeface="Calibri" panose="020F0502020204030204" pitchFamily="34" charset="0"/>
            </a:endParaRPr>
          </a:p>
          <a:p>
            <a:pPr marL="359410" lvl="1" indent="-359410"/>
            <a:r>
              <a:rPr lang="de-DE" dirty="0"/>
              <a:t>Verwenden Sie PSAgA erst nach praktischer Einweisung!</a:t>
            </a:r>
            <a:endParaRPr lang="de-DE" noProof="0" dirty="0">
              <a:cs typeface="Calibri" panose="020F0502020204030204" pitchFamily="34" charset="0"/>
            </a:endParaRPr>
          </a:p>
        </p:txBody>
      </p:sp>
      <p:sp>
        <p:nvSpPr>
          <p:cNvPr id="3" name="Inhaltsplatzhalter 2">
            <a:extLst>
              <a:ext uri="{FF2B5EF4-FFF2-40B4-BE49-F238E27FC236}">
                <a16:creationId xmlns:a16="http://schemas.microsoft.com/office/drawing/2014/main" id="{EF1D73B8-1A07-FB50-827C-6C6828FCFBD7}"/>
              </a:ext>
            </a:extLst>
          </p:cNvPr>
          <p:cNvSpPr>
            <a:spLocks noGrp="1"/>
          </p:cNvSpPr>
          <p:nvPr>
            <p:ph sz="quarter" idx="23"/>
          </p:nvPr>
        </p:nvSpPr>
        <p:spPr/>
        <p:txBody>
          <a:bodyPr/>
          <a:lstStyle/>
          <a:p>
            <a:endParaRPr lang="de-DE"/>
          </a:p>
        </p:txBody>
      </p:sp>
      <p:sp>
        <p:nvSpPr>
          <p:cNvPr id="6" name="Fußzeilenplatzhalter 5">
            <a:extLst>
              <a:ext uri="{FF2B5EF4-FFF2-40B4-BE49-F238E27FC236}">
                <a16:creationId xmlns:a16="http://schemas.microsoft.com/office/drawing/2014/main" id="{AFCA22D5-1C03-83AE-7C4F-FA62B34A3CBA}"/>
              </a:ext>
            </a:extLst>
          </p:cNvPr>
          <p:cNvSpPr>
            <a:spLocks noGrp="1"/>
          </p:cNvSpPr>
          <p:nvPr>
            <p:ph type="ftr" sz="quarter" idx="24"/>
          </p:nvPr>
        </p:nvSpPr>
        <p:spPr/>
        <p:txBody>
          <a:bodyPr/>
          <a:lstStyle/>
          <a:p>
            <a:endParaRPr lang="de-DE" dirty="0"/>
          </a:p>
        </p:txBody>
      </p:sp>
      <p:sp>
        <p:nvSpPr>
          <p:cNvPr id="7" name="Foliennummernplatzhalter 6">
            <a:extLst>
              <a:ext uri="{FF2B5EF4-FFF2-40B4-BE49-F238E27FC236}">
                <a16:creationId xmlns:a16="http://schemas.microsoft.com/office/drawing/2014/main" id="{73E2E488-A66B-11B6-16A5-8B7B370BEC5A}"/>
              </a:ext>
            </a:extLst>
          </p:cNvPr>
          <p:cNvSpPr>
            <a:spLocks noGrp="1"/>
          </p:cNvSpPr>
          <p:nvPr>
            <p:ph type="sldNum" sz="quarter" idx="25"/>
          </p:nvPr>
        </p:nvSpPr>
        <p:spPr/>
        <p:txBody>
          <a:bodyPr/>
          <a:lstStyle/>
          <a:p>
            <a:fld id="{521AE3AC-DDCA-45D4-9B2A-A2DBEA872607}" type="slidenum">
              <a:rPr lang="de-DE" smtClean="0"/>
              <a:pPr/>
              <a:t>15</a:t>
            </a:fld>
            <a:endParaRPr lang="de-DE" dirty="0"/>
          </a:p>
        </p:txBody>
      </p:sp>
      <p:sp>
        <p:nvSpPr>
          <p:cNvPr id="18" name="Titel 17">
            <a:extLst>
              <a:ext uri="{FF2B5EF4-FFF2-40B4-BE49-F238E27FC236}">
                <a16:creationId xmlns:a16="http://schemas.microsoft.com/office/drawing/2014/main" id="{12ED2BC6-38EF-C309-F17B-BF7F8D771DDC}"/>
              </a:ext>
            </a:extLst>
          </p:cNvPr>
          <p:cNvSpPr>
            <a:spLocks noGrp="1"/>
          </p:cNvSpPr>
          <p:nvPr>
            <p:ph type="title"/>
          </p:nvPr>
        </p:nvSpPr>
        <p:spPr/>
        <p:txBody>
          <a:bodyPr/>
          <a:lstStyle/>
          <a:p>
            <a:r>
              <a:rPr lang="de-DE" dirty="0"/>
              <a:t>Vorbereitung von Einsätzen mit PSA</a:t>
            </a:r>
            <a:r>
              <a:rPr lang="de-DE" cap="none" dirty="0"/>
              <a:t>g</a:t>
            </a:r>
            <a:r>
              <a:rPr lang="de-DE" dirty="0"/>
              <a:t>A</a:t>
            </a:r>
          </a:p>
        </p:txBody>
      </p:sp>
      <p:sp>
        <p:nvSpPr>
          <p:cNvPr id="2" name="Textplatzhalter 1">
            <a:extLst>
              <a:ext uri="{FF2B5EF4-FFF2-40B4-BE49-F238E27FC236}">
                <a16:creationId xmlns:a16="http://schemas.microsoft.com/office/drawing/2014/main" id="{2EED0D08-57E3-F6E2-D241-B3D7006AB511}"/>
              </a:ext>
            </a:extLst>
          </p:cNvPr>
          <p:cNvSpPr>
            <a:spLocks noGrp="1"/>
          </p:cNvSpPr>
          <p:nvPr>
            <p:ph type="body" sz="quarter" idx="18"/>
          </p:nvPr>
        </p:nvSpPr>
        <p:spPr/>
        <p:txBody>
          <a:bodyPr/>
          <a:lstStyle/>
          <a:p>
            <a:endParaRPr lang="de-DE"/>
          </a:p>
        </p:txBody>
      </p:sp>
      <p:sp>
        <p:nvSpPr>
          <p:cNvPr id="14" name="Rechteck 13">
            <a:extLst>
              <a:ext uri="{FF2B5EF4-FFF2-40B4-BE49-F238E27FC236}">
                <a16:creationId xmlns:a16="http://schemas.microsoft.com/office/drawing/2014/main" id="{A860B680-300E-E13E-F13B-61470B1508D9}"/>
              </a:ext>
            </a:extLst>
          </p:cNvPr>
          <p:cNvSpPr/>
          <p:nvPr/>
        </p:nvSpPr>
        <p:spPr bwMode="gray">
          <a:xfrm>
            <a:off x="6173924" y="1601093"/>
            <a:ext cx="5498964" cy="4495435"/>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DE" sz="3200" b="1" dirty="0"/>
              <a:t>Führen Sie Arbeiten </a:t>
            </a:r>
          </a:p>
          <a:p>
            <a:pPr algn="ctr"/>
            <a:r>
              <a:rPr lang="de-DE" sz="3200" b="1" dirty="0"/>
              <a:t>mit PSAgA niemals </a:t>
            </a:r>
          </a:p>
          <a:p>
            <a:pPr algn="ctr"/>
            <a:r>
              <a:rPr lang="de-DE" sz="3200" b="1" dirty="0"/>
              <a:t>allein durch! </a:t>
            </a:r>
            <a:endParaRPr lang="de-DE" sz="3200" b="1" dirty="0">
              <a:cs typeface="Calibri"/>
            </a:endParaRPr>
          </a:p>
        </p:txBody>
      </p:sp>
    </p:spTree>
    <p:extLst>
      <p:ext uri="{BB962C8B-B14F-4D97-AF65-F5344CB8AC3E}">
        <p14:creationId xmlns:p14="http://schemas.microsoft.com/office/powerpoint/2010/main" val="113729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3E60303-3911-FA28-B82D-336554932C2E}"/>
              </a:ext>
            </a:extLst>
          </p:cNvPr>
          <p:cNvSpPr>
            <a:spLocks noGrp="1"/>
          </p:cNvSpPr>
          <p:nvPr>
            <p:ph sz="quarter" idx="22"/>
          </p:nvPr>
        </p:nvSpPr>
        <p:spPr/>
        <p:txBody>
          <a:bodyPr/>
          <a:lstStyle/>
          <a:p>
            <a:pPr lvl="1"/>
            <a:endParaRPr lang="de-DE" sz="2000" b="1" dirty="0"/>
          </a:p>
          <a:p>
            <a:pPr lvl="1"/>
            <a:r>
              <a:rPr lang="de-DE" sz="2000" b="1" dirty="0"/>
              <a:t>Prüfplakette: </a:t>
            </a:r>
            <a:r>
              <a:rPr lang="de-DE" sz="2000" dirty="0"/>
              <a:t>vorhanden und aktuell?</a:t>
            </a:r>
          </a:p>
          <a:p>
            <a:pPr lvl="1"/>
            <a:r>
              <a:rPr lang="de-DE" sz="2000" b="1" dirty="0"/>
              <a:t>Offensichtliche Schäden: </a:t>
            </a:r>
            <a:r>
              <a:rPr lang="de-DE" sz="2000" dirty="0"/>
              <a:t>Anzeichen von Korrosion, Verformungen oder Schäden an den Gurten?</a:t>
            </a:r>
          </a:p>
          <a:p>
            <a:pPr lvl="1"/>
            <a:r>
              <a:rPr lang="de-DE" sz="2000" b="1" dirty="0"/>
              <a:t>Karabiner:</a:t>
            </a:r>
            <a:r>
              <a:rPr lang="de-DE" sz="2000" dirty="0"/>
              <a:t> Funktioniert das Verschlusssystem einwandfrei? Ist sichergestellt, dass sich Karabiner nicht unbeabsichtigt lösen können? </a:t>
            </a:r>
          </a:p>
          <a:p>
            <a:pPr lvl="1"/>
            <a:r>
              <a:rPr lang="de-DE" sz="2000" b="1" dirty="0"/>
              <a:t>Auffanggurt: </a:t>
            </a:r>
            <a:r>
              <a:rPr lang="de-DE" sz="2000" dirty="0"/>
              <a:t>Individuell eingestellt und für Ihr Körpergewicht zugelassen? Liegt der Gurt straff an, ohne einzuschneiden? </a:t>
            </a:r>
          </a:p>
        </p:txBody>
      </p:sp>
      <p:pic>
        <p:nvPicPr>
          <p:cNvPr id="10" name="Inhaltsplatzhalter 11">
            <a:extLst>
              <a:ext uri="{FF2B5EF4-FFF2-40B4-BE49-F238E27FC236}">
                <a16:creationId xmlns:a16="http://schemas.microsoft.com/office/drawing/2014/main" id="{37F0B36A-B530-4532-69C5-D41084F7B5C0}"/>
              </a:ext>
            </a:extLst>
          </p:cNvPr>
          <p:cNvPicPr>
            <a:picLocks noGrp="1" noChangeAspect="1"/>
          </p:cNvPicPr>
          <p:nvPr>
            <p:ph sz="quarter" idx="23"/>
          </p:nvPr>
        </p:nvPicPr>
        <p:blipFill rotWithShape="1">
          <a:blip r:embed="rId2" cstate="print">
            <a:extLst>
              <a:ext uri="{28A0092B-C50C-407E-A947-70E740481C1C}">
                <a14:useLocalDpi xmlns:a14="http://schemas.microsoft.com/office/drawing/2010/main"/>
              </a:ext>
            </a:extLst>
          </a:blip>
          <a:stretch/>
        </p:blipFill>
        <p:spPr>
          <a:xfrm>
            <a:off x="7109763" y="1602379"/>
            <a:ext cx="3616036" cy="4493029"/>
          </a:xfrm>
        </p:spPr>
      </p:pic>
      <p:sp>
        <p:nvSpPr>
          <p:cNvPr id="4" name="Fußzeilenplatzhalter 3">
            <a:extLst>
              <a:ext uri="{FF2B5EF4-FFF2-40B4-BE49-F238E27FC236}">
                <a16:creationId xmlns:a16="http://schemas.microsoft.com/office/drawing/2014/main" id="{0EF94B0E-1BBA-9B7F-10B6-E8805BAFECF3}"/>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5BBFE5DB-9AF3-DB2D-6F26-F43905541512}"/>
              </a:ext>
            </a:extLst>
          </p:cNvPr>
          <p:cNvSpPr>
            <a:spLocks noGrp="1"/>
          </p:cNvSpPr>
          <p:nvPr>
            <p:ph type="sldNum" sz="quarter" idx="25"/>
          </p:nvPr>
        </p:nvSpPr>
        <p:spPr/>
        <p:txBody>
          <a:bodyPr/>
          <a:lstStyle/>
          <a:p>
            <a:fld id="{521AE3AC-DDCA-45D4-9B2A-A2DBEA872607}" type="slidenum">
              <a:rPr lang="de-DE" smtClean="0"/>
              <a:pPr/>
              <a:t>16</a:t>
            </a:fld>
            <a:endParaRPr lang="de-DE" dirty="0"/>
          </a:p>
        </p:txBody>
      </p:sp>
      <p:sp>
        <p:nvSpPr>
          <p:cNvPr id="2" name="Titel 1">
            <a:extLst>
              <a:ext uri="{FF2B5EF4-FFF2-40B4-BE49-F238E27FC236}">
                <a16:creationId xmlns:a16="http://schemas.microsoft.com/office/drawing/2014/main" id="{E5757CF7-F33C-9A5A-9800-D611117547AE}"/>
              </a:ext>
            </a:extLst>
          </p:cNvPr>
          <p:cNvSpPr>
            <a:spLocks noGrp="1"/>
          </p:cNvSpPr>
          <p:nvPr>
            <p:ph type="title"/>
          </p:nvPr>
        </p:nvSpPr>
        <p:spPr/>
        <p:txBody>
          <a:bodyPr/>
          <a:lstStyle/>
          <a:p>
            <a:r>
              <a:rPr lang="de-DE" dirty="0"/>
              <a:t>Checkliste zur Überprüfung von PSA gegen Absturz</a:t>
            </a:r>
            <a:br>
              <a:rPr lang="de-DE" dirty="0"/>
            </a:br>
            <a:endParaRPr lang="de-DE" dirty="0"/>
          </a:p>
        </p:txBody>
      </p:sp>
      <p:sp>
        <p:nvSpPr>
          <p:cNvPr id="7" name="Textplatzhalter 6">
            <a:extLst>
              <a:ext uri="{FF2B5EF4-FFF2-40B4-BE49-F238E27FC236}">
                <a16:creationId xmlns:a16="http://schemas.microsoft.com/office/drawing/2014/main" id="{5EEB91FA-3341-07F7-F9CF-57AFFA0C16F0}"/>
              </a:ext>
            </a:extLst>
          </p:cNvPr>
          <p:cNvSpPr>
            <a:spLocks noGrp="1"/>
          </p:cNvSpPr>
          <p:nvPr>
            <p:ph type="body" sz="quarter" idx="18"/>
          </p:nvPr>
        </p:nvSpPr>
        <p:spPr/>
        <p:txBody>
          <a:bodyPr/>
          <a:lstStyle/>
          <a:p>
            <a:r>
              <a:rPr lang="de-DE" dirty="0"/>
              <a:t>Sicht- und Funktionsprüfung vor der Verwendung</a:t>
            </a:r>
          </a:p>
        </p:txBody>
      </p:sp>
      <p:sp>
        <p:nvSpPr>
          <p:cNvPr id="6" name="Textfeld 5">
            <a:extLst>
              <a:ext uri="{FF2B5EF4-FFF2-40B4-BE49-F238E27FC236}">
                <a16:creationId xmlns:a16="http://schemas.microsoft.com/office/drawing/2014/main" id="{74018B1B-AF9C-E299-03F2-18B0B205D81D}"/>
              </a:ext>
            </a:extLst>
          </p:cNvPr>
          <p:cNvSpPr txBox="1"/>
          <p:nvPr/>
        </p:nvSpPr>
        <p:spPr bwMode="gray">
          <a:xfrm>
            <a:off x="8072892" y="5373607"/>
            <a:ext cx="3608882" cy="713678"/>
          </a:xfrm>
          <a:prstGeom prst="rect">
            <a:avLst/>
          </a:prstGeom>
          <a:noFill/>
          <a:ln w="12700">
            <a:noFill/>
          </a:ln>
        </p:spPr>
        <p:txBody>
          <a:bodyPr vert="horz" wrap="square" lIns="0" tIns="0" rIns="0" bIns="0" rtlCol="0" anchor="b">
            <a:noAutofit/>
          </a:bodyPr>
          <a:lstStyle/>
          <a:p>
            <a:pPr marL="0" marR="0" lvl="0" indent="0" algn="l" defTabSz="914377" rtl="0" eaLnBrk="1" fontAlgn="auto" latinLnBrk="0" hangingPunct="1">
              <a:lnSpc>
                <a:spcPct val="100000"/>
              </a:lnSpc>
              <a:spcBef>
                <a:spcPts val="400"/>
              </a:spcBef>
              <a:spcAft>
                <a:spcPts val="400"/>
              </a:spcAft>
              <a:buClrTx/>
              <a:buSzTx/>
              <a:buFontTx/>
              <a:buNone/>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rPr>
              <a:t> © Ralf Geithe - stock.adobe.com</a:t>
            </a:r>
          </a:p>
        </p:txBody>
      </p:sp>
    </p:spTree>
    <p:extLst>
      <p:ext uri="{BB962C8B-B14F-4D97-AF65-F5344CB8AC3E}">
        <p14:creationId xmlns:p14="http://schemas.microsoft.com/office/powerpoint/2010/main" val="6177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28AA8-09E8-AB42-D0B1-E01425BA2C23}"/>
              </a:ext>
            </a:extLst>
          </p:cNvPr>
          <p:cNvSpPr>
            <a:spLocks noGrp="1"/>
          </p:cNvSpPr>
          <p:nvPr>
            <p:ph type="title"/>
          </p:nvPr>
        </p:nvSpPr>
        <p:spPr/>
        <p:txBody>
          <a:bodyPr/>
          <a:lstStyle/>
          <a:p>
            <a:r>
              <a:rPr lang="de-DE" dirty="0"/>
              <a:t>PSA</a:t>
            </a:r>
            <a:r>
              <a:rPr lang="de-DE" cap="none" dirty="0"/>
              <a:t>g</a:t>
            </a:r>
            <a:r>
              <a:rPr lang="de-DE" dirty="0"/>
              <a:t>A sicher verwenden</a:t>
            </a:r>
          </a:p>
        </p:txBody>
      </p:sp>
      <p:sp>
        <p:nvSpPr>
          <p:cNvPr id="3" name="Inhaltsplatzhalter 2">
            <a:extLst>
              <a:ext uri="{FF2B5EF4-FFF2-40B4-BE49-F238E27FC236}">
                <a16:creationId xmlns:a16="http://schemas.microsoft.com/office/drawing/2014/main" id="{72D8F65F-B556-2AB6-4E9B-9DCE6A93922C}"/>
              </a:ext>
            </a:extLst>
          </p:cNvPr>
          <p:cNvSpPr>
            <a:spLocks noGrp="1"/>
          </p:cNvSpPr>
          <p:nvPr>
            <p:ph sz="quarter" idx="19"/>
          </p:nvPr>
        </p:nvSpPr>
        <p:spPr/>
        <p:txBody>
          <a:bodyPr/>
          <a:lstStyle/>
          <a:p>
            <a:pPr lvl="1">
              <a:spcBef>
                <a:spcPts val="600"/>
              </a:spcBef>
              <a:spcAft>
                <a:spcPts val="600"/>
              </a:spcAft>
            </a:pPr>
            <a:r>
              <a:rPr lang="de-DE" sz="2200" b="1" dirty="0"/>
              <a:t>Bedienungsanleitung</a:t>
            </a:r>
            <a:r>
              <a:rPr lang="de-DE" sz="2200" dirty="0"/>
              <a:t> des Herstellers beachten</a:t>
            </a:r>
          </a:p>
          <a:p>
            <a:pPr lvl="1">
              <a:spcBef>
                <a:spcPts val="600"/>
              </a:spcBef>
              <a:spcAft>
                <a:spcPts val="600"/>
              </a:spcAft>
            </a:pPr>
            <a:r>
              <a:rPr lang="de-DE" sz="2200" dirty="0"/>
              <a:t>Anschlagpunkte und Verbindungmittel so auswählen, dass </a:t>
            </a:r>
            <a:r>
              <a:rPr lang="de-DE" sz="2200" b="1" dirty="0"/>
              <a:t>ein Aufprall auf dem Boden</a:t>
            </a:r>
            <a:r>
              <a:rPr lang="de-DE" sz="2200" dirty="0"/>
              <a:t> oder in andere Hindernisse </a:t>
            </a:r>
            <a:r>
              <a:rPr lang="de-DE" sz="2200" b="1" dirty="0"/>
              <a:t>ausgeschlossen</a:t>
            </a:r>
            <a:r>
              <a:rPr lang="de-DE" sz="2200" dirty="0"/>
              <a:t> ist</a:t>
            </a:r>
          </a:p>
          <a:p>
            <a:pPr lvl="1">
              <a:spcBef>
                <a:spcPts val="600"/>
              </a:spcBef>
              <a:spcAft>
                <a:spcPts val="600"/>
              </a:spcAft>
            </a:pPr>
            <a:r>
              <a:rPr lang="de-DE" sz="2200" dirty="0"/>
              <a:t>ausschließlich die vom Vorgesetzten festgelegten </a:t>
            </a:r>
            <a:r>
              <a:rPr lang="de-DE" sz="2200" b="1" dirty="0"/>
              <a:t>Anschlagpunkte </a:t>
            </a:r>
            <a:r>
              <a:rPr lang="de-DE" sz="2200" dirty="0"/>
              <a:t>nutzen</a:t>
            </a:r>
          </a:p>
          <a:p>
            <a:pPr lvl="1">
              <a:spcBef>
                <a:spcPts val="600"/>
              </a:spcBef>
              <a:spcAft>
                <a:spcPts val="600"/>
              </a:spcAft>
            </a:pPr>
            <a:r>
              <a:rPr lang="de-DE" sz="2200" dirty="0"/>
              <a:t>den Anschlagpunkt vor Benutzung auf sichtbare </a:t>
            </a:r>
            <a:r>
              <a:rPr lang="de-DE" sz="2200" b="1" dirty="0"/>
              <a:t>Schäden </a:t>
            </a:r>
            <a:r>
              <a:rPr lang="de-DE" sz="2200" dirty="0"/>
              <a:t>prüfen</a:t>
            </a:r>
          </a:p>
          <a:p>
            <a:pPr lvl="1">
              <a:spcBef>
                <a:spcPts val="600"/>
              </a:spcBef>
              <a:spcAft>
                <a:spcPts val="600"/>
              </a:spcAft>
            </a:pPr>
            <a:r>
              <a:rPr lang="de-DE" sz="2200" b="1" dirty="0"/>
              <a:t>unmittelbar nach Erreichen des Arbeitsplatzes</a:t>
            </a:r>
            <a:r>
              <a:rPr lang="de-DE" sz="2200" dirty="0"/>
              <a:t> und vor Aufnahme der Arbeiten an den hierfür vorgesehenen Anschlagpunkten anschlagen</a:t>
            </a:r>
          </a:p>
          <a:p>
            <a:pPr lvl="1">
              <a:spcBef>
                <a:spcPts val="600"/>
              </a:spcBef>
              <a:spcAft>
                <a:spcPts val="600"/>
              </a:spcAft>
            </a:pPr>
            <a:r>
              <a:rPr lang="de-DE" sz="2200" dirty="0"/>
              <a:t>Verbindungsmittel zur Sicherung nur an der vom Hersteller festgelegten </a:t>
            </a:r>
            <a:r>
              <a:rPr lang="de-DE" sz="2200" b="1" dirty="0" err="1"/>
              <a:t>Fangöse</a:t>
            </a:r>
            <a:r>
              <a:rPr lang="de-DE" sz="2200" dirty="0"/>
              <a:t> des Auffanggurtes befestigen </a:t>
            </a:r>
          </a:p>
          <a:p>
            <a:pPr lvl="1">
              <a:spcBef>
                <a:spcPts val="600"/>
              </a:spcBef>
              <a:spcAft>
                <a:spcPts val="600"/>
              </a:spcAft>
            </a:pPr>
            <a:r>
              <a:rPr lang="de-DE" sz="2200" b="1" dirty="0"/>
              <a:t>Verbindungsmittel</a:t>
            </a:r>
            <a:r>
              <a:rPr lang="de-DE" sz="2200" dirty="0"/>
              <a:t> dürfen </a:t>
            </a:r>
            <a:r>
              <a:rPr lang="de-DE" sz="2200" b="1" dirty="0"/>
              <a:t>nicht durch Knoten</a:t>
            </a:r>
            <a:r>
              <a:rPr lang="de-DE" sz="2200" dirty="0"/>
              <a:t> befestigt, gekürzt oder verlängert werden</a:t>
            </a:r>
          </a:p>
          <a:p>
            <a:endParaRPr lang="de-DE" sz="2200" dirty="0"/>
          </a:p>
        </p:txBody>
      </p:sp>
      <p:sp>
        <p:nvSpPr>
          <p:cNvPr id="4" name="Fußzeilenplatzhalter 3">
            <a:extLst>
              <a:ext uri="{FF2B5EF4-FFF2-40B4-BE49-F238E27FC236}">
                <a16:creationId xmlns:a16="http://schemas.microsoft.com/office/drawing/2014/main" id="{DACA22DA-55D3-D919-3D6B-DB2D07204613}"/>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7B604C4-AC42-E028-7782-BF527E42D8FE}"/>
              </a:ext>
            </a:extLst>
          </p:cNvPr>
          <p:cNvSpPr>
            <a:spLocks noGrp="1"/>
          </p:cNvSpPr>
          <p:nvPr>
            <p:ph type="sldNum" sz="quarter" idx="21"/>
          </p:nvPr>
        </p:nvSpPr>
        <p:spPr/>
        <p:txBody>
          <a:bodyPr/>
          <a:lstStyle/>
          <a:p>
            <a:fld id="{521AE3AC-DDCA-45D4-9B2A-A2DBEA872607}" type="slidenum">
              <a:rPr lang="de-DE" smtClean="0"/>
              <a:pPr/>
              <a:t>17</a:t>
            </a:fld>
            <a:endParaRPr lang="de-DE" dirty="0"/>
          </a:p>
        </p:txBody>
      </p:sp>
      <p:sp>
        <p:nvSpPr>
          <p:cNvPr id="6" name="Textplatzhalter 5">
            <a:extLst>
              <a:ext uri="{FF2B5EF4-FFF2-40B4-BE49-F238E27FC236}">
                <a16:creationId xmlns:a16="http://schemas.microsoft.com/office/drawing/2014/main" id="{4DCB9FA6-FC3E-66B0-27A7-D9A38483DF67}"/>
              </a:ext>
            </a:extLst>
          </p:cNvPr>
          <p:cNvSpPr>
            <a:spLocks noGrp="1"/>
          </p:cNvSpPr>
          <p:nvPr>
            <p:ph type="body" sz="quarter" idx="18"/>
          </p:nvPr>
        </p:nvSpPr>
        <p:spPr/>
        <p:txBody>
          <a:bodyPr/>
          <a:lstStyle/>
          <a:p>
            <a:r>
              <a:rPr lang="de-DE" sz="2400" dirty="0"/>
              <a:t>Worauf Sie während der Arbeiten in der Höhe achten müssen</a:t>
            </a:r>
            <a:endParaRPr lang="de-DE" dirty="0"/>
          </a:p>
        </p:txBody>
      </p:sp>
    </p:spTree>
    <p:extLst>
      <p:ext uri="{BB962C8B-B14F-4D97-AF65-F5344CB8AC3E}">
        <p14:creationId xmlns:p14="http://schemas.microsoft.com/office/powerpoint/2010/main" val="60789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28AA8-09E8-AB42-D0B1-E01425BA2C23}"/>
              </a:ext>
            </a:extLst>
          </p:cNvPr>
          <p:cNvSpPr>
            <a:spLocks noGrp="1"/>
          </p:cNvSpPr>
          <p:nvPr>
            <p:ph type="title"/>
          </p:nvPr>
        </p:nvSpPr>
        <p:spPr/>
        <p:txBody>
          <a:bodyPr/>
          <a:lstStyle/>
          <a:p>
            <a:r>
              <a:rPr lang="de-DE" dirty="0"/>
              <a:t>PSA</a:t>
            </a:r>
            <a:r>
              <a:rPr lang="de-DE" cap="none" dirty="0"/>
              <a:t>g</a:t>
            </a:r>
            <a:r>
              <a:rPr lang="de-DE" dirty="0"/>
              <a:t>A sicher verwenden</a:t>
            </a:r>
          </a:p>
        </p:txBody>
      </p:sp>
      <p:sp>
        <p:nvSpPr>
          <p:cNvPr id="3" name="Inhaltsplatzhalter 2">
            <a:extLst>
              <a:ext uri="{FF2B5EF4-FFF2-40B4-BE49-F238E27FC236}">
                <a16:creationId xmlns:a16="http://schemas.microsoft.com/office/drawing/2014/main" id="{72D8F65F-B556-2AB6-4E9B-9DCE6A93922C}"/>
              </a:ext>
            </a:extLst>
          </p:cNvPr>
          <p:cNvSpPr>
            <a:spLocks noGrp="1"/>
          </p:cNvSpPr>
          <p:nvPr>
            <p:ph sz="quarter" idx="19"/>
          </p:nvPr>
        </p:nvSpPr>
        <p:spPr/>
        <p:txBody>
          <a:bodyPr vert="horz" lIns="0" tIns="0" rIns="0" bIns="0" rtlCol="0" anchor="t">
            <a:noAutofit/>
          </a:bodyPr>
          <a:lstStyle/>
          <a:p>
            <a:pPr marL="359410" lvl="1" indent="-359410">
              <a:spcBef>
                <a:spcPts val="600"/>
              </a:spcBef>
              <a:spcAft>
                <a:spcPts val="600"/>
              </a:spcAft>
            </a:pPr>
            <a:r>
              <a:rPr lang="de-DE" sz="2200" b="1" dirty="0"/>
              <a:t>Verbindungselemente (Karabinerhaken) sicher schließen</a:t>
            </a:r>
            <a:endParaRPr lang="de-DE" sz="2200" dirty="0">
              <a:cs typeface="Calibri" panose="020F0502020204030204" pitchFamily="34" charset="0"/>
            </a:endParaRPr>
          </a:p>
          <a:p>
            <a:pPr marL="359410" lvl="1" indent="-359410">
              <a:spcBef>
                <a:spcPts val="600"/>
              </a:spcBef>
              <a:spcAft>
                <a:spcPts val="600"/>
              </a:spcAft>
            </a:pPr>
            <a:r>
              <a:rPr lang="de-DE" sz="2200" dirty="0"/>
              <a:t>Verbindung zum Anschlagpunkt erst nach Abschluss der Arbeiten, </a:t>
            </a:r>
            <a:r>
              <a:rPr lang="de-DE" sz="2200" b="1" dirty="0"/>
              <a:t>unmittelbar</a:t>
            </a:r>
            <a:r>
              <a:rPr lang="de-DE" sz="2200" dirty="0"/>
              <a:t> vor dem Verlassen des Standorts </a:t>
            </a:r>
            <a:r>
              <a:rPr lang="de-DE" sz="2200" b="1" dirty="0"/>
              <a:t>lösen</a:t>
            </a:r>
            <a:endParaRPr lang="de-DE" sz="2200" b="1" dirty="0">
              <a:cs typeface="Calibri" panose="020F0502020204030204" pitchFamily="34" charset="0"/>
            </a:endParaRPr>
          </a:p>
          <a:p>
            <a:pPr marL="359410" lvl="1" indent="-359410">
              <a:spcBef>
                <a:spcPts val="600"/>
              </a:spcBef>
              <a:spcAft>
                <a:spcPts val="600"/>
              </a:spcAft>
            </a:pPr>
            <a:r>
              <a:rPr lang="de-DE" sz="2200" b="1" dirty="0">
                <a:latin typeface="Calibri"/>
                <a:cs typeface="Calibri"/>
              </a:rPr>
              <a:t>Arbeiten abbrechen</a:t>
            </a:r>
            <a:r>
              <a:rPr lang="de-DE" sz="2200" dirty="0">
                <a:latin typeface="Calibri"/>
                <a:cs typeface="Calibri"/>
              </a:rPr>
              <a:t> und den hochgelegenen Arbeitsbereich umgehend verlassen bei </a:t>
            </a:r>
            <a:r>
              <a:rPr lang="de-DE" sz="2200" b="1" dirty="0">
                <a:latin typeface="Calibri"/>
                <a:cs typeface="Calibri"/>
              </a:rPr>
              <a:t>Beschädigungen</a:t>
            </a:r>
            <a:r>
              <a:rPr lang="de-DE" sz="2200" dirty="0">
                <a:latin typeface="Calibri"/>
                <a:cs typeface="Calibri"/>
              </a:rPr>
              <a:t> am Auffangsystem bzw. am Anschlagpunkt </a:t>
            </a:r>
            <a:endParaRPr lang="de-DE" sz="2200" dirty="0">
              <a:cs typeface="Calibri"/>
            </a:endParaRPr>
          </a:p>
          <a:p>
            <a:pPr marL="359410" lvl="1" indent="-359410">
              <a:spcBef>
                <a:spcPts val="600"/>
              </a:spcBef>
              <a:spcAft>
                <a:spcPts val="600"/>
              </a:spcAft>
            </a:pPr>
            <a:r>
              <a:rPr lang="de-DE" sz="2200" dirty="0"/>
              <a:t>in Rückhaltesystemen nur Verbindungsmittel verwenden, mit deren </a:t>
            </a:r>
            <a:r>
              <a:rPr lang="de-DE" sz="2200" b="1" dirty="0"/>
              <a:t>maximaler Länge</a:t>
            </a:r>
            <a:r>
              <a:rPr lang="de-DE" sz="2200" dirty="0"/>
              <a:t> die nächstgelegene Absturzkante nicht erreicht werden kann</a:t>
            </a:r>
            <a:endParaRPr lang="de-DE" sz="2200" dirty="0">
              <a:cs typeface="Calibri" panose="020F0502020204030204" pitchFamily="34" charset="0"/>
            </a:endParaRPr>
          </a:p>
          <a:p>
            <a:pPr marL="359410" lvl="1" indent="-359410">
              <a:spcBef>
                <a:spcPts val="600"/>
              </a:spcBef>
              <a:spcAft>
                <a:spcPts val="600"/>
              </a:spcAft>
            </a:pPr>
            <a:r>
              <a:rPr lang="de-DE" sz="2200" b="1" dirty="0"/>
              <a:t>keine Veränderungen</a:t>
            </a:r>
            <a:r>
              <a:rPr lang="de-DE" sz="2200" dirty="0"/>
              <a:t> an der Ausrüstung durchführen</a:t>
            </a:r>
            <a:endParaRPr lang="de-DE" sz="2200" dirty="0">
              <a:cs typeface="Calibri" panose="020F0502020204030204" pitchFamily="34" charset="0"/>
            </a:endParaRPr>
          </a:p>
          <a:p>
            <a:pPr lvl="8"/>
            <a:endParaRPr lang="de-DE" sz="800" dirty="0"/>
          </a:p>
          <a:p>
            <a:pPr lvl="5"/>
            <a:r>
              <a:rPr lang="de-DE" sz="2200" dirty="0"/>
              <a:t>Nach einem Absturz darf die </a:t>
            </a:r>
            <a:r>
              <a:rPr lang="de-DE" sz="2200" dirty="0" err="1"/>
              <a:t>PSA</a:t>
            </a:r>
            <a:r>
              <a:rPr lang="de-DE" sz="2200" cap="none" dirty="0" err="1"/>
              <a:t>g</a:t>
            </a:r>
            <a:r>
              <a:rPr lang="de-DE" sz="2200" dirty="0" err="1"/>
              <a:t>A</a:t>
            </a:r>
            <a:r>
              <a:rPr lang="de-DE" sz="2200" dirty="0"/>
              <a:t> erst wieder </a:t>
            </a:r>
            <a:r>
              <a:rPr lang="de-DE" sz="2200" dirty="0" err="1"/>
              <a:t>verwendeT</a:t>
            </a:r>
            <a:r>
              <a:rPr lang="de-DE" sz="2200" dirty="0"/>
              <a:t> werden, nachdem eine befähigte Person festgestellt hat, dass alle Bestandteile in Ordnung sind. </a:t>
            </a:r>
          </a:p>
        </p:txBody>
      </p:sp>
      <p:sp>
        <p:nvSpPr>
          <p:cNvPr id="4" name="Fußzeilenplatzhalter 3">
            <a:extLst>
              <a:ext uri="{FF2B5EF4-FFF2-40B4-BE49-F238E27FC236}">
                <a16:creationId xmlns:a16="http://schemas.microsoft.com/office/drawing/2014/main" id="{DACA22DA-55D3-D919-3D6B-DB2D07204613}"/>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7B604C4-AC42-E028-7782-BF527E42D8FE}"/>
              </a:ext>
            </a:extLst>
          </p:cNvPr>
          <p:cNvSpPr>
            <a:spLocks noGrp="1"/>
          </p:cNvSpPr>
          <p:nvPr>
            <p:ph type="sldNum" sz="quarter" idx="21"/>
          </p:nvPr>
        </p:nvSpPr>
        <p:spPr/>
        <p:txBody>
          <a:bodyPr/>
          <a:lstStyle/>
          <a:p>
            <a:fld id="{521AE3AC-DDCA-45D4-9B2A-A2DBEA872607}" type="slidenum">
              <a:rPr lang="de-DE" smtClean="0"/>
              <a:pPr/>
              <a:t>18</a:t>
            </a:fld>
            <a:endParaRPr lang="de-DE" dirty="0"/>
          </a:p>
        </p:txBody>
      </p:sp>
      <p:sp>
        <p:nvSpPr>
          <p:cNvPr id="6" name="Textplatzhalter 5">
            <a:extLst>
              <a:ext uri="{FF2B5EF4-FFF2-40B4-BE49-F238E27FC236}">
                <a16:creationId xmlns:a16="http://schemas.microsoft.com/office/drawing/2014/main" id="{4DCB9FA6-FC3E-66B0-27A7-D9A38483DF67}"/>
              </a:ext>
            </a:extLst>
          </p:cNvPr>
          <p:cNvSpPr>
            <a:spLocks noGrp="1"/>
          </p:cNvSpPr>
          <p:nvPr>
            <p:ph type="body" sz="quarter" idx="18"/>
          </p:nvPr>
        </p:nvSpPr>
        <p:spPr/>
        <p:txBody>
          <a:bodyPr/>
          <a:lstStyle/>
          <a:p>
            <a:r>
              <a:rPr lang="de-DE" sz="2400" dirty="0"/>
              <a:t>Worauf Sie während der Arbeiten in der Höhe achten müssen</a:t>
            </a:r>
          </a:p>
          <a:p>
            <a:endParaRPr lang="de-DE" dirty="0"/>
          </a:p>
        </p:txBody>
      </p:sp>
    </p:spTree>
    <p:extLst>
      <p:ext uri="{BB962C8B-B14F-4D97-AF65-F5344CB8AC3E}">
        <p14:creationId xmlns:p14="http://schemas.microsoft.com/office/powerpoint/2010/main" val="118770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21EAE-422A-1162-AF08-CEE923D9277D}"/>
              </a:ext>
            </a:extLst>
          </p:cNvPr>
          <p:cNvSpPr>
            <a:spLocks noGrp="1"/>
          </p:cNvSpPr>
          <p:nvPr>
            <p:ph type="title"/>
          </p:nvPr>
        </p:nvSpPr>
        <p:spPr/>
        <p:txBody>
          <a:bodyPr/>
          <a:lstStyle/>
          <a:p>
            <a:r>
              <a:rPr lang="de-DE" dirty="0"/>
              <a:t>Risiko Hängetrauma</a:t>
            </a:r>
          </a:p>
        </p:txBody>
      </p:sp>
      <p:sp>
        <p:nvSpPr>
          <p:cNvPr id="3" name="Inhaltsplatzhalter 2">
            <a:extLst>
              <a:ext uri="{FF2B5EF4-FFF2-40B4-BE49-F238E27FC236}">
                <a16:creationId xmlns:a16="http://schemas.microsoft.com/office/drawing/2014/main" id="{B3696EEC-7E27-2E86-A55E-B9AB26919B0A}"/>
              </a:ext>
            </a:extLst>
          </p:cNvPr>
          <p:cNvSpPr>
            <a:spLocks noGrp="1"/>
          </p:cNvSpPr>
          <p:nvPr>
            <p:ph sz="quarter" idx="22"/>
          </p:nvPr>
        </p:nvSpPr>
        <p:spPr/>
        <p:txBody>
          <a:bodyPr vert="horz" lIns="0" tIns="0" rIns="0" bIns="0" rtlCol="0" anchor="t">
            <a:noAutofit/>
          </a:bodyPr>
          <a:lstStyle/>
          <a:p>
            <a:pPr lvl="4"/>
            <a:r>
              <a:rPr lang="de-DE" sz="2100" dirty="0"/>
              <a:t>Typische Symptome eines Hängetraumas</a:t>
            </a:r>
          </a:p>
          <a:p>
            <a:pPr marL="359410" lvl="1" indent="-359410">
              <a:buClr>
                <a:srgbClr val="008CE2"/>
              </a:buClr>
            </a:pPr>
            <a:r>
              <a:rPr lang="de-DE" sz="2100" dirty="0"/>
              <a:t>Blässe</a:t>
            </a:r>
            <a:endParaRPr lang="de-DE" sz="2100" dirty="0">
              <a:cs typeface="Calibri"/>
            </a:endParaRPr>
          </a:p>
          <a:p>
            <a:pPr marL="359410" lvl="1" indent="-359410"/>
            <a:r>
              <a:rPr lang="de-DE" sz="2100" dirty="0"/>
              <a:t>Schwitzen</a:t>
            </a:r>
            <a:endParaRPr lang="de-DE" sz="2100" dirty="0">
              <a:cs typeface="Calibri"/>
            </a:endParaRPr>
          </a:p>
          <a:p>
            <a:pPr marL="359410" lvl="1" indent="-359410"/>
            <a:r>
              <a:rPr lang="de-DE" sz="2100" dirty="0">
                <a:latin typeface="Calibri"/>
                <a:cs typeface="Calibri"/>
              </a:rPr>
              <a:t>Kurzatmigkeit</a:t>
            </a:r>
          </a:p>
          <a:p>
            <a:pPr marL="359410" lvl="1" indent="-359410"/>
            <a:r>
              <a:rPr lang="de-DE" sz="2100" dirty="0">
                <a:latin typeface="Calibri"/>
                <a:cs typeface="Calibri"/>
              </a:rPr>
              <a:t>Pulsanstieg oder Pulsabstieg</a:t>
            </a:r>
          </a:p>
          <a:p>
            <a:pPr marL="359410" lvl="1" indent="-359410"/>
            <a:r>
              <a:rPr lang="de-DE" sz="2100" dirty="0"/>
              <a:t>Blutdruckanstieg oder Blutdruckabfall</a:t>
            </a:r>
            <a:endParaRPr lang="de-DE" sz="2100" dirty="0">
              <a:cs typeface="Calibri"/>
            </a:endParaRPr>
          </a:p>
          <a:p>
            <a:pPr marL="359410" lvl="1" indent="-359410"/>
            <a:r>
              <a:rPr lang="de-DE" sz="2100" dirty="0"/>
              <a:t>Sehstörungen</a:t>
            </a:r>
            <a:endParaRPr lang="de-DE" sz="2100" dirty="0">
              <a:cs typeface="Calibri"/>
            </a:endParaRPr>
          </a:p>
          <a:p>
            <a:pPr marL="359410" lvl="1" indent="-359410"/>
            <a:r>
              <a:rPr lang="de-DE" sz="2100" dirty="0"/>
              <a:t>Schwindel</a:t>
            </a:r>
            <a:endParaRPr lang="de-DE" sz="2100" dirty="0">
              <a:cs typeface="Calibri"/>
            </a:endParaRPr>
          </a:p>
          <a:p>
            <a:pPr marL="359410" lvl="1" indent="-359410"/>
            <a:r>
              <a:rPr lang="de-DE" sz="2100" dirty="0"/>
              <a:t>Übelkeit</a:t>
            </a:r>
            <a:endParaRPr lang="de-DE" sz="2100" dirty="0">
              <a:cs typeface="Calibri" panose="020F0502020204030204" pitchFamily="34" charset="0"/>
            </a:endParaRPr>
          </a:p>
        </p:txBody>
      </p:sp>
      <p:sp>
        <p:nvSpPr>
          <p:cNvPr id="11" name="Inhaltsplatzhalter 10">
            <a:extLst>
              <a:ext uri="{FF2B5EF4-FFF2-40B4-BE49-F238E27FC236}">
                <a16:creationId xmlns:a16="http://schemas.microsoft.com/office/drawing/2014/main" id="{5E7F33CF-1B96-B681-E864-B1D7F7317DF8}"/>
              </a:ext>
            </a:extLst>
          </p:cNvPr>
          <p:cNvSpPr>
            <a:spLocks noGrp="1"/>
          </p:cNvSpPr>
          <p:nvPr>
            <p:ph sz="quarter" idx="23"/>
          </p:nvPr>
        </p:nvSpPr>
        <p:spPr/>
        <p:txBody>
          <a:bodyPr/>
          <a:lstStyle/>
          <a:p>
            <a:endParaRPr lang="de-DE"/>
          </a:p>
        </p:txBody>
      </p:sp>
      <p:sp>
        <p:nvSpPr>
          <p:cNvPr id="5" name="Inhaltsplatzhalter 4">
            <a:extLst>
              <a:ext uri="{FF2B5EF4-FFF2-40B4-BE49-F238E27FC236}">
                <a16:creationId xmlns:a16="http://schemas.microsoft.com/office/drawing/2014/main" id="{ACFA0798-47D0-2583-A021-800C620C0F51}"/>
              </a:ext>
            </a:extLst>
          </p:cNvPr>
          <p:cNvSpPr>
            <a:spLocks noGrp="1"/>
          </p:cNvSpPr>
          <p:nvPr>
            <p:ph sz="quarter" idx="24"/>
          </p:nvPr>
        </p:nvSpPr>
        <p:spPr/>
        <p:txBody>
          <a:bodyPr/>
          <a:lstStyle/>
          <a:p>
            <a:pPr lvl="4"/>
            <a:r>
              <a:rPr lang="de-DE" sz="2100" dirty="0"/>
              <a:t>So schützen Sie sich selbst aktiv vor einem Hängetrauma</a:t>
            </a:r>
          </a:p>
          <a:p>
            <a:r>
              <a:rPr lang="de-DE" sz="2100" dirty="0"/>
              <a:t>Sowohl bei der Vorbereitung des Einsatzes als auch im Fall eines Absturzes können Sie persönlich dazu beitragen, einem Hängetrauma entgegenzuwirken: </a:t>
            </a:r>
          </a:p>
          <a:p>
            <a:pPr lvl="1"/>
            <a:r>
              <a:rPr lang="de-DE" sz="2100" dirty="0"/>
              <a:t>Vor jedem Einsatz das Gurtzeug anpassen</a:t>
            </a:r>
          </a:p>
          <a:p>
            <a:pPr lvl="1"/>
            <a:r>
              <a:rPr lang="de-DE" sz="2100" dirty="0"/>
              <a:t>Nach einem Sturz die Beine bewegen</a:t>
            </a:r>
          </a:p>
        </p:txBody>
      </p:sp>
      <p:sp>
        <p:nvSpPr>
          <p:cNvPr id="6" name="Fußzeilenplatzhalter 5">
            <a:extLst>
              <a:ext uri="{FF2B5EF4-FFF2-40B4-BE49-F238E27FC236}">
                <a16:creationId xmlns:a16="http://schemas.microsoft.com/office/drawing/2014/main" id="{D9D5BD95-BA6B-32E2-33CC-5526C8D702C3}"/>
              </a:ext>
            </a:extLst>
          </p:cNvPr>
          <p:cNvSpPr>
            <a:spLocks noGrp="1"/>
          </p:cNvSpPr>
          <p:nvPr>
            <p:ph type="ftr" sz="quarter" idx="25"/>
          </p:nvPr>
        </p:nvSpPr>
        <p:spPr/>
        <p:txBody>
          <a:bodyPr/>
          <a:lstStyle/>
          <a:p>
            <a:endParaRPr lang="de-DE" dirty="0"/>
          </a:p>
        </p:txBody>
      </p:sp>
      <p:sp>
        <p:nvSpPr>
          <p:cNvPr id="7" name="Foliennummernplatzhalter 6">
            <a:extLst>
              <a:ext uri="{FF2B5EF4-FFF2-40B4-BE49-F238E27FC236}">
                <a16:creationId xmlns:a16="http://schemas.microsoft.com/office/drawing/2014/main" id="{F43FF436-C3B1-15CD-20C3-1C5A39C1BEA7}"/>
              </a:ext>
            </a:extLst>
          </p:cNvPr>
          <p:cNvSpPr>
            <a:spLocks noGrp="1"/>
          </p:cNvSpPr>
          <p:nvPr>
            <p:ph type="sldNum" sz="quarter" idx="26"/>
          </p:nvPr>
        </p:nvSpPr>
        <p:spPr/>
        <p:txBody>
          <a:bodyPr/>
          <a:lstStyle/>
          <a:p>
            <a:fld id="{521AE3AC-DDCA-45D4-9B2A-A2DBEA872607}" type="slidenum">
              <a:rPr lang="de-DE" smtClean="0"/>
              <a:pPr/>
              <a:t>19</a:t>
            </a:fld>
            <a:endParaRPr lang="de-DE" dirty="0"/>
          </a:p>
        </p:txBody>
      </p:sp>
      <p:sp>
        <p:nvSpPr>
          <p:cNvPr id="10" name="Textplatzhalter 9">
            <a:extLst>
              <a:ext uri="{FF2B5EF4-FFF2-40B4-BE49-F238E27FC236}">
                <a16:creationId xmlns:a16="http://schemas.microsoft.com/office/drawing/2014/main" id="{2BCF8C69-BA45-C4D1-D441-71574A9C3464}"/>
              </a:ext>
            </a:extLst>
          </p:cNvPr>
          <p:cNvSpPr>
            <a:spLocks noGrp="1"/>
          </p:cNvSpPr>
          <p:nvPr>
            <p:ph type="body" sz="quarter" idx="18"/>
          </p:nvPr>
        </p:nvSpPr>
        <p:spPr/>
        <p:txBody>
          <a:bodyPr/>
          <a:lstStyle/>
          <a:p>
            <a:endParaRPr lang="de-DE"/>
          </a:p>
        </p:txBody>
      </p:sp>
      <p:sp>
        <p:nvSpPr>
          <p:cNvPr id="9" name="Rechteck 8">
            <a:extLst>
              <a:ext uri="{FF2B5EF4-FFF2-40B4-BE49-F238E27FC236}">
                <a16:creationId xmlns:a16="http://schemas.microsoft.com/office/drawing/2014/main" id="{DDDFBEC2-D505-E596-18A4-2E3E5A320BC0}"/>
              </a:ext>
            </a:extLst>
          </p:cNvPr>
          <p:cNvSpPr/>
          <p:nvPr/>
        </p:nvSpPr>
        <p:spPr bwMode="gray">
          <a:xfrm>
            <a:off x="4287370" y="1601093"/>
            <a:ext cx="3616315" cy="4495434"/>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2800" b="1" i="0" u="none" baseline="0" dirty="0">
                <a:solidFill>
                  <a:srgbClr val="FFFFFF"/>
                </a:solidFill>
                <a:cs typeface="Calibri" panose="020F0502020204030204" pitchFamily="34" charset="0"/>
              </a:rPr>
              <a:t>15 Minuten</a:t>
            </a:r>
          </a:p>
          <a:p>
            <a:pPr algn="ctr" rtl="0" eaLnBrk="1" fontAlgn="auto" hangingPunct="1">
              <a:lnSpc>
                <a:spcPct val="100000"/>
              </a:lnSpc>
              <a:spcBef>
                <a:spcPts val="300"/>
              </a:spcBef>
              <a:spcAft>
                <a:spcPts val="300"/>
              </a:spcAft>
            </a:pPr>
            <a:endParaRPr lang="de-DE" sz="2000" b="0" i="0" u="none" baseline="0" dirty="0">
              <a:solidFill>
                <a:srgbClr val="FFFFFF"/>
              </a:solidFill>
              <a:cs typeface="Calibri" panose="020F0502020204030204" pitchFamily="34" charset="0"/>
            </a:endParaRPr>
          </a:p>
          <a:p>
            <a:pPr algn="ctr">
              <a:spcBef>
                <a:spcPts val="300"/>
              </a:spcBef>
              <a:spcAft>
                <a:spcPts val="300"/>
              </a:spcAft>
            </a:pPr>
            <a:r>
              <a:rPr lang="de-DE" sz="2000" b="0" i="0" u="none" baseline="0" dirty="0">
                <a:solidFill>
                  <a:srgbClr val="FFFFFF"/>
                </a:solidFill>
                <a:cs typeface="Calibri"/>
              </a:rPr>
              <a:t>Hängt eine Person </a:t>
            </a:r>
            <a:br>
              <a:rPr lang="de-DE" sz="2000" b="0" i="0" u="none" baseline="0" dirty="0">
                <a:cs typeface="Calibri" panose="020F0502020204030204" pitchFamily="34" charset="0"/>
              </a:rPr>
            </a:br>
            <a:r>
              <a:rPr lang="de-DE" sz="2000" b="0" i="0" u="none" baseline="0" dirty="0">
                <a:solidFill>
                  <a:srgbClr val="FFFFFF"/>
                </a:solidFill>
                <a:cs typeface="Calibri"/>
              </a:rPr>
              <a:t>nach einem Sturz </a:t>
            </a:r>
            <a:br>
              <a:rPr lang="de-DE" sz="2000" b="0" i="0" u="none" baseline="0" dirty="0">
                <a:cs typeface="Calibri" panose="020F0502020204030204" pitchFamily="34" charset="0"/>
              </a:rPr>
            </a:br>
            <a:r>
              <a:rPr lang="de-DE" sz="2000" b="0" i="0" u="none" baseline="0" dirty="0">
                <a:solidFill>
                  <a:srgbClr val="FFFFFF"/>
                </a:solidFill>
                <a:cs typeface="Calibri"/>
              </a:rPr>
              <a:t>bewegungslos im Gurt, </a:t>
            </a:r>
            <a:br>
              <a:rPr lang="de-DE" sz="2000" b="0" i="0" u="none" baseline="0" dirty="0">
                <a:cs typeface="Calibri" panose="020F0502020204030204" pitchFamily="34" charset="0"/>
              </a:rPr>
            </a:br>
            <a:r>
              <a:rPr lang="de-DE" sz="2000" b="0" i="0" u="none" baseline="0" dirty="0">
                <a:solidFill>
                  <a:srgbClr val="FFFFFF"/>
                </a:solidFill>
                <a:cs typeface="Calibri"/>
              </a:rPr>
              <a:t>tritt der Tod </a:t>
            </a:r>
            <a:br>
              <a:rPr lang="de-DE" sz="2000" b="0" i="0" u="none" baseline="0" dirty="0">
                <a:cs typeface="Calibri" panose="020F0502020204030204" pitchFamily="34" charset="0"/>
              </a:rPr>
            </a:br>
            <a:r>
              <a:rPr lang="de-DE" sz="2000" b="0" i="0" u="none" baseline="0" dirty="0">
                <a:solidFill>
                  <a:srgbClr val="FFFFFF"/>
                </a:solidFill>
                <a:cs typeface="Calibri"/>
              </a:rPr>
              <a:t>i.</a:t>
            </a:r>
            <a:r>
              <a:rPr lang="de-DE" sz="2000" dirty="0">
                <a:solidFill>
                  <a:srgbClr val="FFFFFF"/>
                </a:solidFill>
                <a:cs typeface="Calibri"/>
              </a:rPr>
              <a:t> d</a:t>
            </a:r>
            <a:r>
              <a:rPr lang="de-DE" sz="2000" b="0" i="0" u="none" baseline="0" dirty="0">
                <a:solidFill>
                  <a:srgbClr val="FFFFFF"/>
                </a:solidFill>
                <a:cs typeface="Calibri"/>
              </a:rPr>
              <a:t>.</a:t>
            </a:r>
            <a:r>
              <a:rPr lang="de-DE" sz="2000" dirty="0">
                <a:solidFill>
                  <a:srgbClr val="FFFFFF"/>
                </a:solidFill>
                <a:cs typeface="Calibri"/>
              </a:rPr>
              <a:t> </a:t>
            </a:r>
            <a:r>
              <a:rPr lang="de-DE" sz="2000" b="0" i="0" u="none" baseline="0" dirty="0">
                <a:solidFill>
                  <a:srgbClr val="FFFFFF"/>
                </a:solidFill>
                <a:cs typeface="Calibri"/>
              </a:rPr>
              <a:t>R. innerhalb von </a:t>
            </a:r>
            <a:br>
              <a:rPr lang="de-DE" sz="2000" b="0" i="0" u="none" baseline="0" dirty="0">
                <a:cs typeface="Calibri" panose="020F0502020204030204" pitchFamily="34" charset="0"/>
              </a:rPr>
            </a:br>
            <a:r>
              <a:rPr lang="de-DE" sz="2000" dirty="0">
                <a:solidFill>
                  <a:srgbClr val="FFFFFF"/>
                </a:solidFill>
                <a:cs typeface="Calibri"/>
              </a:rPr>
              <a:t>15–20</a:t>
            </a:r>
            <a:r>
              <a:rPr lang="de-DE" sz="2000" b="0" i="0" u="none" baseline="0" dirty="0">
                <a:solidFill>
                  <a:srgbClr val="FFFFFF"/>
                </a:solidFill>
                <a:cs typeface="Calibri"/>
              </a:rPr>
              <a:t> Minuten ein.</a:t>
            </a:r>
            <a:r>
              <a:rPr lang="de-DE" sz="2000" dirty="0">
                <a:solidFill>
                  <a:srgbClr val="FFFFFF"/>
                </a:solidFill>
                <a:cs typeface="Calibri"/>
              </a:rPr>
              <a:t> </a:t>
            </a:r>
            <a:endParaRPr lang="de-DE" sz="2000" b="0" i="0" u="none" baseline="0" dirty="0">
              <a:solidFill>
                <a:srgbClr val="FFFFFF"/>
              </a:solidFill>
              <a:cs typeface="Calibri" panose="020F0502020204030204" pitchFamily="34" charset="0"/>
            </a:endParaRPr>
          </a:p>
        </p:txBody>
      </p:sp>
    </p:spTree>
    <p:extLst>
      <p:ext uri="{BB962C8B-B14F-4D97-AF65-F5344CB8AC3E}">
        <p14:creationId xmlns:p14="http://schemas.microsoft.com/office/powerpoint/2010/main" val="383891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0E60C-EAFC-C335-58C7-AAEFDDA24363}"/>
              </a:ext>
            </a:extLst>
          </p:cNvPr>
          <p:cNvSpPr>
            <a:spLocks noGrp="1"/>
          </p:cNvSpPr>
          <p:nvPr>
            <p:ph type="title"/>
          </p:nvPr>
        </p:nvSpPr>
        <p:spPr/>
        <p:txBody>
          <a:bodyPr/>
          <a:lstStyle/>
          <a:p>
            <a:r>
              <a:rPr lang="de-DE" dirty="0"/>
              <a:t>Intro</a:t>
            </a:r>
          </a:p>
        </p:txBody>
      </p:sp>
      <p:sp>
        <p:nvSpPr>
          <p:cNvPr id="3" name="Textplatzhalter 2">
            <a:extLst>
              <a:ext uri="{FF2B5EF4-FFF2-40B4-BE49-F238E27FC236}">
                <a16:creationId xmlns:a16="http://schemas.microsoft.com/office/drawing/2014/main" id="{0A3E4441-C356-8230-EEB2-A6F726305BC1}"/>
              </a:ext>
            </a:extLst>
          </p:cNvPr>
          <p:cNvSpPr>
            <a:spLocks noGrp="1"/>
          </p:cNvSpPr>
          <p:nvPr>
            <p:ph type="body" sz="quarter" idx="18"/>
          </p:nvPr>
        </p:nvSpPr>
        <p:spPr/>
        <p:txBody>
          <a:bodyPr/>
          <a:lstStyle/>
          <a:p>
            <a:r>
              <a:rPr lang="de-DE" dirty="0"/>
              <a:t>Agenda</a:t>
            </a:r>
          </a:p>
        </p:txBody>
      </p:sp>
      <p:sp>
        <p:nvSpPr>
          <p:cNvPr id="4" name="Inhaltsplatzhalter 3">
            <a:extLst>
              <a:ext uri="{FF2B5EF4-FFF2-40B4-BE49-F238E27FC236}">
                <a16:creationId xmlns:a16="http://schemas.microsoft.com/office/drawing/2014/main" id="{6887A37E-FEA8-BB52-0D32-F730694393A1}"/>
              </a:ext>
            </a:extLst>
          </p:cNvPr>
          <p:cNvSpPr>
            <a:spLocks noGrp="1"/>
          </p:cNvSpPr>
          <p:nvPr>
            <p:ph sz="quarter" idx="19"/>
          </p:nvPr>
        </p:nvSpPr>
        <p:spPr/>
        <p:txBody>
          <a:bodyPr/>
          <a:lstStyle/>
          <a:p>
            <a:r>
              <a:rPr lang="de-DE" dirty="0"/>
              <a:t>Arbeiten mit Absturzgefahr</a:t>
            </a:r>
          </a:p>
          <a:p>
            <a:pPr lvl="1"/>
            <a:r>
              <a:rPr lang="de-DE" dirty="0"/>
              <a:t>Tätigkeiten mit Absturzgefahr</a:t>
            </a:r>
          </a:p>
          <a:p>
            <a:pPr lvl="1"/>
            <a:r>
              <a:rPr lang="de-DE" dirty="0"/>
              <a:t>Folgen von Abstürzen</a:t>
            </a:r>
          </a:p>
          <a:p>
            <a:pPr lvl="1"/>
            <a:r>
              <a:rPr lang="de-DE" dirty="0"/>
              <a:t>Hierarchie der Schutzmaßnahmen</a:t>
            </a:r>
          </a:p>
          <a:p>
            <a:r>
              <a:rPr lang="de-DE" dirty="0"/>
              <a:t>Persönliche Schutzausrüstung gegen Absturz (PSAgA)</a:t>
            </a:r>
          </a:p>
          <a:p>
            <a:pPr lvl="1"/>
            <a:r>
              <a:rPr lang="de-DE" dirty="0"/>
              <a:t>Vorbereitung von Einsätzen mit PSA</a:t>
            </a:r>
            <a:r>
              <a:rPr lang="de-DE" cap="none" dirty="0"/>
              <a:t>g</a:t>
            </a:r>
            <a:r>
              <a:rPr lang="de-DE" dirty="0"/>
              <a:t>A</a:t>
            </a:r>
          </a:p>
          <a:p>
            <a:pPr lvl="1"/>
            <a:r>
              <a:rPr lang="de-DE" dirty="0"/>
              <a:t>PSAgA sicher verwenden</a:t>
            </a:r>
          </a:p>
          <a:p>
            <a:pPr lvl="1"/>
            <a:r>
              <a:rPr lang="de-DE" dirty="0"/>
              <a:t>Risiko Hängetrauma</a:t>
            </a:r>
          </a:p>
          <a:p>
            <a:pPr lvl="1"/>
            <a:r>
              <a:rPr lang="de-DE" dirty="0"/>
              <a:t>Rettungsmaßnahmen und Erste Hilfe bei Abstürzen mit PSAgA</a:t>
            </a:r>
          </a:p>
          <a:p>
            <a:pPr lvl="1"/>
            <a:endParaRPr lang="de-DE" dirty="0"/>
          </a:p>
        </p:txBody>
      </p:sp>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Tree>
    <p:extLst>
      <p:ext uri="{BB962C8B-B14F-4D97-AF65-F5344CB8AC3E}">
        <p14:creationId xmlns:p14="http://schemas.microsoft.com/office/powerpoint/2010/main" val="51518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0F675343-C650-BE23-D296-5DDDCE52E84B}"/>
              </a:ext>
            </a:extLst>
          </p:cNvPr>
          <p:cNvSpPr/>
          <p:nvPr/>
        </p:nvSpPr>
        <p:spPr bwMode="gray">
          <a:xfrm>
            <a:off x="8043241" y="1577459"/>
            <a:ext cx="3711479" cy="454270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de-DE" sz="2400" dirty="0"/>
          </a:p>
          <a:p>
            <a:pPr algn="ctr"/>
            <a:endParaRPr lang="de-DE" sz="2400" dirty="0"/>
          </a:p>
          <a:p>
            <a:pPr algn="ctr"/>
            <a:endParaRPr lang="de-DE" sz="2400" dirty="0"/>
          </a:p>
          <a:p>
            <a:pPr algn="ctr"/>
            <a:endParaRPr lang="de-DE" sz="2400" dirty="0"/>
          </a:p>
          <a:p>
            <a:pPr algn="ctr"/>
            <a:r>
              <a:rPr lang="de-DE" sz="2400" dirty="0"/>
              <a:t>Ein Hängetrauma ist ein medizinischer Notfall. Setzen Sie sofort den </a:t>
            </a:r>
            <a:br>
              <a:rPr lang="de-DE" sz="2400" dirty="0"/>
            </a:br>
            <a:r>
              <a:rPr lang="de-DE" sz="2400" dirty="0"/>
              <a:t>Notruf (Notrufnummer 112) ab und fordern Sie </a:t>
            </a:r>
            <a:br>
              <a:rPr lang="de-DE" sz="2400" dirty="0"/>
            </a:br>
            <a:r>
              <a:rPr lang="de-DE" sz="2400" dirty="0"/>
              <a:t>einen Notarzt an.</a:t>
            </a:r>
          </a:p>
        </p:txBody>
      </p:sp>
      <p:sp>
        <p:nvSpPr>
          <p:cNvPr id="2" name="Titel 1">
            <a:extLst>
              <a:ext uri="{FF2B5EF4-FFF2-40B4-BE49-F238E27FC236}">
                <a16:creationId xmlns:a16="http://schemas.microsoft.com/office/drawing/2014/main" id="{4AAB338F-13E8-2A3D-90A4-FB0BB01DF79D}"/>
              </a:ext>
            </a:extLst>
          </p:cNvPr>
          <p:cNvSpPr>
            <a:spLocks noGrp="1"/>
          </p:cNvSpPr>
          <p:nvPr>
            <p:ph type="title"/>
          </p:nvPr>
        </p:nvSpPr>
        <p:spPr/>
        <p:txBody>
          <a:bodyPr/>
          <a:lstStyle/>
          <a:p>
            <a:r>
              <a:rPr lang="de-DE" dirty="0"/>
              <a:t>Rettungsmaßnahmen und Erste Hilfe</a:t>
            </a:r>
          </a:p>
        </p:txBody>
      </p:sp>
      <p:sp>
        <p:nvSpPr>
          <p:cNvPr id="4" name="Textplatzhalter 3">
            <a:extLst>
              <a:ext uri="{FF2B5EF4-FFF2-40B4-BE49-F238E27FC236}">
                <a16:creationId xmlns:a16="http://schemas.microsoft.com/office/drawing/2014/main" id="{9807AF0D-7764-12C0-47B3-F0BD2D537AB7}"/>
              </a:ext>
            </a:extLst>
          </p:cNvPr>
          <p:cNvSpPr>
            <a:spLocks noGrp="1"/>
          </p:cNvSpPr>
          <p:nvPr>
            <p:ph type="body" sz="quarter" idx="18"/>
          </p:nvPr>
        </p:nvSpPr>
        <p:spPr/>
        <p:txBody>
          <a:bodyPr/>
          <a:lstStyle/>
          <a:p>
            <a:endParaRPr lang="de-DE"/>
          </a:p>
        </p:txBody>
      </p:sp>
      <p:sp>
        <p:nvSpPr>
          <p:cNvPr id="3" name="Inhaltsplatzhalter 2">
            <a:extLst>
              <a:ext uri="{FF2B5EF4-FFF2-40B4-BE49-F238E27FC236}">
                <a16:creationId xmlns:a16="http://schemas.microsoft.com/office/drawing/2014/main" id="{AD302DD5-429F-4FF3-EAF7-D882B1E4F721}"/>
              </a:ext>
            </a:extLst>
          </p:cNvPr>
          <p:cNvSpPr>
            <a:spLocks noGrp="1"/>
          </p:cNvSpPr>
          <p:nvPr>
            <p:ph sz="quarter" idx="19"/>
          </p:nvPr>
        </p:nvSpPr>
        <p:spPr/>
        <p:txBody>
          <a:bodyPr/>
          <a:lstStyle/>
          <a:p>
            <a:endParaRPr lang="de-DE" dirty="0"/>
          </a:p>
          <a:p>
            <a:endParaRPr lang="de-DE" dirty="0"/>
          </a:p>
        </p:txBody>
      </p:sp>
      <p:sp>
        <p:nvSpPr>
          <p:cNvPr id="6" name="Fußzeilenplatzhalter 5">
            <a:extLst>
              <a:ext uri="{FF2B5EF4-FFF2-40B4-BE49-F238E27FC236}">
                <a16:creationId xmlns:a16="http://schemas.microsoft.com/office/drawing/2014/main" id="{1E7DC1FF-9852-FC11-DF16-65C2D55FA054}"/>
              </a:ext>
            </a:extLst>
          </p:cNvPr>
          <p:cNvSpPr>
            <a:spLocks noGrp="1"/>
          </p:cNvSpPr>
          <p:nvPr>
            <p:ph type="ftr" sz="quarter" idx="20"/>
          </p:nvPr>
        </p:nvSpPr>
        <p:spPr/>
        <p:txBody>
          <a:bodyPr/>
          <a:lstStyle/>
          <a:p>
            <a:endParaRPr lang="de-DE" dirty="0"/>
          </a:p>
        </p:txBody>
      </p:sp>
      <p:sp>
        <p:nvSpPr>
          <p:cNvPr id="7" name="Foliennummernplatzhalter 6">
            <a:extLst>
              <a:ext uri="{FF2B5EF4-FFF2-40B4-BE49-F238E27FC236}">
                <a16:creationId xmlns:a16="http://schemas.microsoft.com/office/drawing/2014/main" id="{98176A31-361F-F8D0-EB03-CFD6445D3DD5}"/>
              </a:ext>
            </a:extLst>
          </p:cNvPr>
          <p:cNvSpPr>
            <a:spLocks noGrp="1"/>
          </p:cNvSpPr>
          <p:nvPr>
            <p:ph type="sldNum" sz="quarter" idx="21"/>
          </p:nvPr>
        </p:nvSpPr>
        <p:spPr/>
        <p:txBody>
          <a:bodyPr/>
          <a:lstStyle/>
          <a:p>
            <a:fld id="{521AE3AC-DDCA-45D4-9B2A-A2DBEA872607}" type="slidenum">
              <a:rPr lang="de-DE" smtClean="0"/>
              <a:pPr/>
              <a:t>20</a:t>
            </a:fld>
            <a:endParaRPr lang="de-DE" dirty="0"/>
          </a:p>
        </p:txBody>
      </p:sp>
      <p:pic>
        <p:nvPicPr>
          <p:cNvPr id="8" name="Inhaltsplatzhalter 7" descr="Ein Bild, das Logo, Symbol, Grafiken, Schrift enthält.&#10;&#10;Automatisch generierte Beschreibung">
            <a:extLst>
              <a:ext uri="{FF2B5EF4-FFF2-40B4-BE49-F238E27FC236}">
                <a16:creationId xmlns:a16="http://schemas.microsoft.com/office/drawing/2014/main" id="{D035856C-AC59-7832-9E37-F65D6AFC39C1}"/>
              </a:ext>
            </a:extLst>
          </p:cNvPr>
          <p:cNvPicPr>
            <a:picLocks noGrp="1" noChangeAspect="1"/>
          </p:cNvPicPr>
          <p:nvPr>
            <p:ph sz="quarter" idx="22"/>
          </p:nvPr>
        </p:nvPicPr>
        <p:blipFill>
          <a:blip r:embed="rId2" cstate="print">
            <a:extLst>
              <a:ext uri="{28A0092B-C50C-407E-A947-70E740481C1C}">
                <a14:useLocalDpi xmlns:a14="http://schemas.microsoft.com/office/drawing/2010/main"/>
              </a:ext>
            </a:extLst>
          </a:blip>
          <a:stretch>
            <a:fillRect/>
          </a:stretch>
        </p:blipFill>
        <p:spPr>
          <a:xfrm>
            <a:off x="9179894" y="1812649"/>
            <a:ext cx="1438171" cy="1438171"/>
          </a:xfrm>
        </p:spPr>
      </p:pic>
      <p:sp>
        <p:nvSpPr>
          <p:cNvPr id="17" name="Rechteck 16">
            <a:extLst>
              <a:ext uri="{FF2B5EF4-FFF2-40B4-BE49-F238E27FC236}">
                <a16:creationId xmlns:a16="http://schemas.microsoft.com/office/drawing/2014/main" id="{AF66FC67-B7EC-4E11-4110-1F8EC17F357C}"/>
              </a:ext>
            </a:extLst>
          </p:cNvPr>
          <p:cNvSpPr/>
          <p:nvPr/>
        </p:nvSpPr>
        <p:spPr bwMode="gray">
          <a:xfrm>
            <a:off x="437279" y="1577460"/>
            <a:ext cx="7461963" cy="4542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14377">
              <a:spcAft>
                <a:spcPts val="400"/>
              </a:spcAft>
              <a:buClr>
                <a:srgbClr val="008CE2"/>
              </a:buClr>
              <a:defRPr/>
            </a:pPr>
            <a:r>
              <a:rPr kumimoji="0" lang="de-DE" sz="24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Erste Hilfe nach einem Absturz</a:t>
            </a:r>
          </a:p>
          <a:p>
            <a:pPr marL="342900" marR="0" lvl="0" indent="-342900" algn="l" defTabSz="914377" rtl="0" eaLnBrk="1" fontAlgn="auto" latinLnBrk="0" hangingPunct="1">
              <a:lnSpc>
                <a:spcPct val="100000"/>
              </a:lnSpc>
              <a:spcBef>
                <a:spcPts val="400"/>
              </a:spcBef>
              <a:spcAft>
                <a:spcPts val="400"/>
              </a:spcAft>
              <a:buClr>
                <a:srgbClr val="008CE2"/>
              </a:buClr>
              <a:buSzPct val="115000"/>
              <a:buFont typeface="Symbol" panose="05050102010706020507" pitchFamily="18" charset="2"/>
              <a:buChar char="-"/>
              <a:tabLst/>
              <a:defRPr/>
            </a:pPr>
            <a:r>
              <a:rPr kumimoji="0" lang="de-DE" sz="2400" b="0" i="0" u="none" strike="noStrike" kern="1200" cap="none" spc="0" normalizeH="0" baseline="0" noProof="0" dirty="0">
                <a:ln>
                  <a:noFill/>
                </a:ln>
                <a:solidFill>
                  <a:srgbClr val="5F5F5F"/>
                </a:solidFill>
                <a:effectLst/>
                <a:uLnTx/>
                <a:uFillTx/>
                <a:latin typeface="Calibri"/>
                <a:cs typeface="Calibri"/>
              </a:rPr>
              <a:t>Abgestürzte Person retten </a:t>
            </a:r>
            <a:r>
              <a:rPr lang="de-DE" sz="2400" dirty="0">
                <a:solidFill>
                  <a:srgbClr val="5F5F5F"/>
                </a:solidFill>
                <a:latin typeface="Calibri"/>
                <a:cs typeface="Calibri"/>
              </a:rPr>
              <a:t>–</a:t>
            </a:r>
            <a:r>
              <a:rPr kumimoji="0" lang="de-DE" sz="2400" b="0" i="0" u="none" strike="noStrike" kern="1200" cap="none" spc="0" normalizeH="0" baseline="0" noProof="0" dirty="0">
                <a:ln>
                  <a:noFill/>
                </a:ln>
                <a:solidFill>
                  <a:srgbClr val="5F5F5F"/>
                </a:solidFill>
                <a:effectLst/>
                <a:uLnTx/>
                <a:uFillTx/>
                <a:latin typeface="Calibri"/>
                <a:cs typeface="Calibri"/>
              </a:rPr>
              <a:t> dabei auf EIGENSICHERUNG achten!</a:t>
            </a:r>
            <a:endParaRPr lang="de-DE" sz="2400" b="0" i="0" u="none" strike="noStrike" kern="1200" cap="none" spc="0" normalizeH="0" baseline="0" noProof="0" dirty="0">
              <a:ln>
                <a:noFill/>
              </a:ln>
              <a:solidFill>
                <a:srgbClr val="5F5F5F"/>
              </a:solidFill>
              <a:effectLst/>
              <a:uLnTx/>
              <a:uFillTx/>
              <a:latin typeface="Calibri"/>
              <a:cs typeface="Calibri"/>
            </a:endParaRPr>
          </a:p>
          <a:p>
            <a:pPr marL="342900" marR="0" lvl="0" indent="-342900" algn="l" defTabSz="914377" rtl="0" eaLnBrk="1" fontAlgn="auto" latinLnBrk="0" hangingPunct="1">
              <a:lnSpc>
                <a:spcPct val="100000"/>
              </a:lnSpc>
              <a:spcBef>
                <a:spcPts val="400"/>
              </a:spcBef>
              <a:spcAft>
                <a:spcPts val="400"/>
              </a:spcAft>
              <a:buClr>
                <a:srgbClr val="008CE2"/>
              </a:buClr>
              <a:buSzPct val="115000"/>
              <a:buFont typeface="Symbol" panose="05050102010706020507" pitchFamily="18" charset="2"/>
              <a:buChar char="-"/>
              <a:tabLst/>
              <a:defRPr/>
            </a:pPr>
            <a:r>
              <a:rPr kumimoji="0" lang="de-DE" sz="24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Person so lagern, dass es für sie angenehm ist. In der Regel ist eine </a:t>
            </a:r>
            <a:r>
              <a:rPr kumimoji="0" lang="de-DE" sz="24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Flachlagerung</a:t>
            </a:r>
            <a:r>
              <a:rPr kumimoji="0" lang="de-DE" sz="24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 sinnvoll. </a:t>
            </a:r>
            <a:r>
              <a:rPr kumimoji="0" lang="de-DE" sz="2400" b="1"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Die früher empfohlene Kauerstellung ist hinfällig.</a:t>
            </a:r>
          </a:p>
          <a:p>
            <a:pPr marL="342900" marR="0" lvl="0" indent="-342900" algn="l" defTabSz="914377" rtl="0" eaLnBrk="1" fontAlgn="auto" latinLnBrk="0" hangingPunct="1">
              <a:lnSpc>
                <a:spcPct val="100000"/>
              </a:lnSpc>
              <a:spcBef>
                <a:spcPts val="400"/>
              </a:spcBef>
              <a:spcAft>
                <a:spcPts val="400"/>
              </a:spcAft>
              <a:buClr>
                <a:srgbClr val="008CE2"/>
              </a:buClr>
              <a:buSzPct val="115000"/>
              <a:buFont typeface="Symbol" panose="05050102010706020507" pitchFamily="18" charset="2"/>
              <a:buChar char="-"/>
              <a:tabLst/>
              <a:defRPr/>
            </a:pPr>
            <a:r>
              <a:rPr kumimoji="0" lang="de-DE" sz="2400" b="0" i="0" u="none" strike="noStrike" kern="1200" cap="none" spc="0" normalizeH="0" baseline="0" noProof="0" dirty="0">
                <a:ln>
                  <a:noFill/>
                </a:ln>
                <a:solidFill>
                  <a:srgbClr val="5F5F5F"/>
                </a:solidFill>
                <a:effectLst/>
                <a:uLnTx/>
                <a:uFillTx/>
                <a:latin typeface="Calibri"/>
                <a:cs typeface="Calibri"/>
              </a:rPr>
              <a:t>Das sofortige Hochlegen der Beine </a:t>
            </a:r>
            <a:r>
              <a:rPr lang="de-DE" sz="2400" dirty="0">
                <a:solidFill>
                  <a:srgbClr val="5F5F5F"/>
                </a:solidFill>
                <a:latin typeface="Calibri"/>
                <a:cs typeface="Calibri"/>
              </a:rPr>
              <a:t>(„</a:t>
            </a:r>
            <a:r>
              <a:rPr kumimoji="0" lang="de-DE" sz="2400" b="0" i="0" u="none" strike="noStrike" kern="1200" cap="none" spc="0" normalizeH="0" baseline="0" noProof="0" dirty="0">
                <a:ln>
                  <a:noFill/>
                </a:ln>
                <a:solidFill>
                  <a:srgbClr val="5F5F5F"/>
                </a:solidFill>
                <a:effectLst/>
                <a:uLnTx/>
                <a:uFillTx/>
                <a:latin typeface="Calibri"/>
                <a:cs typeface="Calibri"/>
              </a:rPr>
              <a:t>Schocklagerung</a:t>
            </a:r>
            <a:r>
              <a:rPr lang="de-DE" sz="2400" dirty="0">
                <a:solidFill>
                  <a:srgbClr val="5F5F5F"/>
                </a:solidFill>
                <a:latin typeface="Calibri"/>
                <a:cs typeface="Calibri"/>
              </a:rPr>
              <a:t>“)</a:t>
            </a:r>
            <a:r>
              <a:rPr kumimoji="0" lang="de-DE" sz="2400" b="0" i="0" u="none" strike="noStrike" kern="1200" cap="none" spc="0" normalizeH="0" baseline="0" noProof="0" dirty="0">
                <a:ln>
                  <a:noFill/>
                </a:ln>
                <a:solidFill>
                  <a:srgbClr val="5F5F5F"/>
                </a:solidFill>
                <a:effectLst/>
                <a:uLnTx/>
                <a:uFillTx/>
                <a:latin typeface="Calibri"/>
                <a:cs typeface="Calibri"/>
              </a:rPr>
              <a:t> ist zu vermeiden, da die zurückfließende Blutmenge Herz und Nieren überlasten kann.</a:t>
            </a:r>
            <a:endParaRPr lang="de-DE" sz="2400" b="0" i="0" u="none" strike="noStrike" kern="1200" cap="none" spc="0" normalizeH="0" baseline="0" noProof="0" dirty="0">
              <a:ln>
                <a:noFill/>
              </a:ln>
              <a:solidFill>
                <a:srgbClr val="5F5F5F"/>
              </a:solidFill>
              <a:effectLst/>
              <a:uLnTx/>
              <a:uFillTx/>
              <a:latin typeface="Calibri"/>
              <a:cs typeface="Calibri"/>
            </a:endParaRPr>
          </a:p>
          <a:p>
            <a:pPr marL="342900" marR="0" lvl="0" indent="-342900" algn="l" defTabSz="914377" rtl="0" eaLnBrk="1" fontAlgn="auto" latinLnBrk="0" hangingPunct="1">
              <a:lnSpc>
                <a:spcPct val="100000"/>
              </a:lnSpc>
              <a:spcBef>
                <a:spcPts val="400"/>
              </a:spcBef>
              <a:spcAft>
                <a:spcPts val="400"/>
              </a:spcAft>
              <a:buClr>
                <a:srgbClr val="008CE2"/>
              </a:buClr>
              <a:buSzPct val="115000"/>
              <a:buFont typeface="Symbol" panose="05050102010706020507" pitchFamily="18" charset="2"/>
              <a:buChar char="-"/>
              <a:tabLst/>
              <a:defRPr/>
            </a:pPr>
            <a:r>
              <a:rPr kumimoji="0" lang="de-DE" sz="24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Die weiteren Erste-Hilfe-Maßnahmen richten sich nach der Art der Verletzungen.</a:t>
            </a:r>
          </a:p>
          <a:p>
            <a:pPr algn="ctr" rtl="0" eaLnBrk="1" fontAlgn="auto" hangingPunct="1">
              <a:lnSpc>
                <a:spcPct val="100000"/>
              </a:lnSpc>
              <a:spcBef>
                <a:spcPts val="300"/>
              </a:spcBef>
              <a:spcAft>
                <a:spcPts val="300"/>
              </a:spcAft>
            </a:pPr>
            <a:endParaRPr lang="de-DE" sz="1400" b="0" i="0" u="none" baseline="0" dirty="0">
              <a:solidFill>
                <a:srgbClr val="FFFFFF"/>
              </a:solidFill>
              <a:cs typeface="Calibri" panose="020F0502020204030204" pitchFamily="34" charset="0"/>
            </a:endParaRPr>
          </a:p>
        </p:txBody>
      </p:sp>
    </p:spTree>
    <p:extLst>
      <p:ext uri="{BB962C8B-B14F-4D97-AF65-F5344CB8AC3E}">
        <p14:creationId xmlns:p14="http://schemas.microsoft.com/office/powerpoint/2010/main" val="101618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FFEB452-E37D-6D08-AAF2-EACDB9B2238C}"/>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BD26CA3E-7B53-9191-AEFE-11E2DD72B1E3}"/>
              </a:ext>
            </a:extLst>
          </p:cNvPr>
          <p:cNvSpPr>
            <a:spLocks noGrp="1"/>
          </p:cNvSpPr>
          <p:nvPr>
            <p:ph type="sldNum" sz="quarter" idx="11"/>
          </p:nvPr>
        </p:nvSpPr>
        <p:spPr/>
        <p:txBody>
          <a:bodyPr/>
          <a:lstStyle/>
          <a:p>
            <a:fld id="{521AE3AC-DDCA-45D4-9B2A-A2DBEA872607}" type="slidenum">
              <a:rPr lang="de-DE" smtClean="0"/>
              <a:pPr/>
              <a:t>21</a:t>
            </a:fld>
            <a:endParaRPr lang="de-DE" dirty="0"/>
          </a:p>
        </p:txBody>
      </p:sp>
      <p:sp>
        <p:nvSpPr>
          <p:cNvPr id="4" name="Titel 3">
            <a:extLst>
              <a:ext uri="{FF2B5EF4-FFF2-40B4-BE49-F238E27FC236}">
                <a16:creationId xmlns:a16="http://schemas.microsoft.com/office/drawing/2014/main" id="{7C1A438C-2AC3-AAB7-3B6D-187116AB939E}"/>
              </a:ext>
            </a:extLst>
          </p:cNvPr>
          <p:cNvSpPr>
            <a:spLocks noGrp="1"/>
          </p:cNvSpPr>
          <p:nvPr>
            <p:ph type="title"/>
          </p:nvPr>
        </p:nvSpPr>
        <p:spPr/>
        <p:txBody>
          <a:bodyPr/>
          <a:lstStyle/>
          <a:p>
            <a:r>
              <a:rPr lang="de-DE" dirty="0"/>
              <a:t>Abschlussbotschaft</a:t>
            </a:r>
          </a:p>
        </p:txBody>
      </p:sp>
      <p:sp>
        <p:nvSpPr>
          <p:cNvPr id="15" name="Textplatzhalter 14">
            <a:extLst>
              <a:ext uri="{FF2B5EF4-FFF2-40B4-BE49-F238E27FC236}">
                <a16:creationId xmlns:a16="http://schemas.microsoft.com/office/drawing/2014/main" id="{602317C9-7D5A-D822-E8AA-793CFD484CB9}"/>
              </a:ext>
            </a:extLst>
          </p:cNvPr>
          <p:cNvSpPr>
            <a:spLocks noGrp="1"/>
          </p:cNvSpPr>
          <p:nvPr>
            <p:ph type="body" sz="quarter" idx="14"/>
          </p:nvPr>
        </p:nvSpPr>
        <p:spPr/>
        <p:txBody>
          <a:bodyPr/>
          <a:lstStyle/>
          <a:p>
            <a:endParaRPr lang="de-DE"/>
          </a:p>
        </p:txBody>
      </p:sp>
      <p:sp>
        <p:nvSpPr>
          <p:cNvPr id="16" name="Textplatzhalter 15">
            <a:extLst>
              <a:ext uri="{FF2B5EF4-FFF2-40B4-BE49-F238E27FC236}">
                <a16:creationId xmlns:a16="http://schemas.microsoft.com/office/drawing/2014/main" id="{17D2F6EC-BAC6-1AF6-E09F-6425BBCE7284}"/>
              </a:ext>
            </a:extLst>
          </p:cNvPr>
          <p:cNvSpPr>
            <a:spLocks noGrp="1"/>
          </p:cNvSpPr>
          <p:nvPr>
            <p:ph type="body" sz="quarter" idx="15"/>
          </p:nvPr>
        </p:nvSpPr>
        <p:spPr/>
        <p:txBody>
          <a:bodyPr/>
          <a:lstStyle/>
          <a:p>
            <a:endParaRPr lang="de-DE"/>
          </a:p>
        </p:txBody>
      </p:sp>
      <p:sp>
        <p:nvSpPr>
          <p:cNvPr id="17" name="Textplatzhalter 16">
            <a:extLst>
              <a:ext uri="{FF2B5EF4-FFF2-40B4-BE49-F238E27FC236}">
                <a16:creationId xmlns:a16="http://schemas.microsoft.com/office/drawing/2014/main" id="{EDEBD2E4-5C57-9403-769A-76BA18B26DDE}"/>
              </a:ext>
            </a:extLst>
          </p:cNvPr>
          <p:cNvSpPr>
            <a:spLocks noGrp="1"/>
          </p:cNvSpPr>
          <p:nvPr>
            <p:ph type="body" sz="quarter" idx="16"/>
          </p:nvPr>
        </p:nvSpPr>
        <p:spPr/>
        <p:txBody>
          <a:bodyPr/>
          <a:lstStyle/>
          <a:p>
            <a:endParaRPr lang="de-DE"/>
          </a:p>
        </p:txBody>
      </p:sp>
      <p:sp>
        <p:nvSpPr>
          <p:cNvPr id="18" name="Textplatzhalter 17">
            <a:extLst>
              <a:ext uri="{FF2B5EF4-FFF2-40B4-BE49-F238E27FC236}">
                <a16:creationId xmlns:a16="http://schemas.microsoft.com/office/drawing/2014/main" id="{18DDA06E-1155-1982-24A9-180F21CF2991}"/>
              </a:ext>
            </a:extLst>
          </p:cNvPr>
          <p:cNvSpPr>
            <a:spLocks noGrp="1"/>
          </p:cNvSpPr>
          <p:nvPr>
            <p:ph type="body" sz="quarter" idx="17"/>
          </p:nvPr>
        </p:nvSpPr>
        <p:spPr/>
        <p:txBody>
          <a:bodyPr/>
          <a:lstStyle/>
          <a:p>
            <a:endParaRPr lang="de-DE"/>
          </a:p>
        </p:txBody>
      </p:sp>
      <p:sp>
        <p:nvSpPr>
          <p:cNvPr id="19" name="Textplatzhalter 18">
            <a:extLst>
              <a:ext uri="{FF2B5EF4-FFF2-40B4-BE49-F238E27FC236}">
                <a16:creationId xmlns:a16="http://schemas.microsoft.com/office/drawing/2014/main" id="{BA9452DB-CB97-7901-B4CF-1B785920C25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583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DF5B54-3D21-9E2F-9A0A-9B493DAC5F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D9985A31-B788-63D5-106A-D1EC268108C7}"/>
              </a:ext>
            </a:extLst>
          </p:cNvPr>
          <p:cNvSpPr>
            <a:spLocks noGrp="1"/>
          </p:cNvSpPr>
          <p:nvPr>
            <p:ph type="sldNum" sz="quarter" idx="11"/>
          </p:nvPr>
        </p:nvSpPr>
        <p:spPr/>
        <p:txBody>
          <a:bodyPr/>
          <a:lstStyle/>
          <a:p>
            <a:fld id="{521AE3AC-DDCA-45D4-9B2A-A2DBEA872607}" type="slidenum">
              <a:rPr lang="de-DE" smtClean="0"/>
              <a:pPr/>
              <a:t>22</a:t>
            </a:fld>
            <a:endParaRPr lang="de-DE" dirty="0"/>
          </a:p>
        </p:txBody>
      </p:sp>
    </p:spTree>
    <p:extLst>
      <p:ext uri="{BB962C8B-B14F-4D97-AF65-F5344CB8AC3E}">
        <p14:creationId xmlns:p14="http://schemas.microsoft.com/office/powerpoint/2010/main" val="254720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0895E-EBF4-31D1-9102-967A5260C854}"/>
              </a:ext>
            </a:extLst>
          </p:cNvPr>
          <p:cNvSpPr>
            <a:spLocks noGrp="1"/>
          </p:cNvSpPr>
          <p:nvPr>
            <p:ph type="title"/>
          </p:nvPr>
        </p:nvSpPr>
        <p:spPr/>
        <p:txBody>
          <a:bodyPr/>
          <a:lstStyle/>
          <a:p>
            <a:r>
              <a:rPr lang="de-DE" dirty="0"/>
              <a:t>Arbeiten mit Absturzgefahr</a:t>
            </a:r>
          </a:p>
        </p:txBody>
      </p:sp>
      <p:sp>
        <p:nvSpPr>
          <p:cNvPr id="3" name="Textplatzhalter 2">
            <a:extLst>
              <a:ext uri="{FF2B5EF4-FFF2-40B4-BE49-F238E27FC236}">
                <a16:creationId xmlns:a16="http://schemas.microsoft.com/office/drawing/2014/main" id="{D4967346-8A46-85BA-E134-E8BC0D59FD0C}"/>
              </a:ext>
            </a:extLst>
          </p:cNvPr>
          <p:cNvSpPr>
            <a:spLocks noGrp="1"/>
          </p:cNvSpPr>
          <p:nvPr>
            <p:ph type="body" sz="quarter" idx="18"/>
          </p:nvPr>
        </p:nvSpPr>
        <p:spPr/>
        <p:txBody>
          <a:bodyPr/>
          <a:lstStyle/>
          <a:p>
            <a:r>
              <a:rPr lang="de-DE" dirty="0"/>
              <a:t>01</a:t>
            </a:r>
          </a:p>
        </p:txBody>
      </p:sp>
      <p:sp>
        <p:nvSpPr>
          <p:cNvPr id="4" name="Fußzeilenplatzhalter 3">
            <a:extLst>
              <a:ext uri="{FF2B5EF4-FFF2-40B4-BE49-F238E27FC236}">
                <a16:creationId xmlns:a16="http://schemas.microsoft.com/office/drawing/2014/main" id="{8E481874-85AC-5F6F-2883-741426745B99}"/>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34702B48-59C3-FEB3-BADF-BE9630E5393A}"/>
              </a:ext>
            </a:extLst>
          </p:cNvPr>
          <p:cNvSpPr>
            <a:spLocks noGrp="1"/>
          </p:cNvSpPr>
          <p:nvPr>
            <p:ph type="sldNum" sz="quarter" idx="16"/>
          </p:nvPr>
        </p:nvSpPr>
        <p:spPr/>
        <p:txBody>
          <a:bodyPr/>
          <a:lstStyle/>
          <a:p>
            <a:fld id="{521AE3AC-DDCA-45D4-9B2A-A2DBEA872607}" type="slidenum">
              <a:rPr lang="de-DE" smtClean="0"/>
              <a:pPr/>
              <a:t>3</a:t>
            </a:fld>
            <a:endParaRPr lang="de-DE" dirty="0"/>
          </a:p>
        </p:txBody>
      </p:sp>
    </p:spTree>
    <p:extLst>
      <p:ext uri="{BB962C8B-B14F-4D97-AF65-F5344CB8AC3E}">
        <p14:creationId xmlns:p14="http://schemas.microsoft.com/office/powerpoint/2010/main" val="306285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F2D7F-FA81-9340-D724-94CF56CCC9F3}"/>
              </a:ext>
            </a:extLst>
          </p:cNvPr>
          <p:cNvSpPr>
            <a:spLocks noGrp="1"/>
          </p:cNvSpPr>
          <p:nvPr>
            <p:ph type="title"/>
          </p:nvPr>
        </p:nvSpPr>
        <p:spPr/>
        <p:txBody>
          <a:bodyPr/>
          <a:lstStyle/>
          <a:p>
            <a:r>
              <a:rPr lang="de-DE" dirty="0"/>
              <a:t>Tätigkeiten mit Absturzgefahr</a:t>
            </a:r>
          </a:p>
        </p:txBody>
      </p:sp>
      <p:sp>
        <p:nvSpPr>
          <p:cNvPr id="19" name="Inhaltsplatzhalter 18">
            <a:extLst>
              <a:ext uri="{FF2B5EF4-FFF2-40B4-BE49-F238E27FC236}">
                <a16:creationId xmlns:a16="http://schemas.microsoft.com/office/drawing/2014/main" id="{27C05CF7-1D7D-1038-C4B9-13AE6B118AAC}"/>
              </a:ext>
            </a:extLst>
          </p:cNvPr>
          <p:cNvSpPr>
            <a:spLocks noGrp="1"/>
          </p:cNvSpPr>
          <p:nvPr>
            <p:ph sz="quarter" idx="22"/>
          </p:nvPr>
        </p:nvSpPr>
        <p:spPr/>
        <p:txBody>
          <a:bodyPr/>
          <a:lstStyle/>
          <a:p>
            <a:pPr lvl="4"/>
            <a:r>
              <a:rPr lang="de-DE" dirty="0"/>
              <a:t>Typische Tätigkeiten mit Absturzgefahr</a:t>
            </a:r>
          </a:p>
        </p:txBody>
      </p:sp>
      <p:sp>
        <p:nvSpPr>
          <p:cNvPr id="13" name="Inhaltsplatzhalter 12">
            <a:extLst>
              <a:ext uri="{FF2B5EF4-FFF2-40B4-BE49-F238E27FC236}">
                <a16:creationId xmlns:a16="http://schemas.microsoft.com/office/drawing/2014/main" id="{A1CBF458-EB96-D7C9-B07A-A690E2E3CB6B}"/>
              </a:ext>
            </a:extLst>
          </p:cNvPr>
          <p:cNvSpPr>
            <a:spLocks noGrp="1"/>
          </p:cNvSpPr>
          <p:nvPr>
            <p:ph sz="quarter" idx="23"/>
          </p:nvPr>
        </p:nvSpPr>
        <p:spPr/>
        <p:txBody>
          <a:bodyPr/>
          <a:lstStyle/>
          <a:p>
            <a:endParaRPr lang="de-DE"/>
          </a:p>
        </p:txBody>
      </p:sp>
      <p:sp>
        <p:nvSpPr>
          <p:cNvPr id="16" name="Inhaltsplatzhalter 15">
            <a:extLst>
              <a:ext uri="{FF2B5EF4-FFF2-40B4-BE49-F238E27FC236}">
                <a16:creationId xmlns:a16="http://schemas.microsoft.com/office/drawing/2014/main" id="{59BD9BA3-D1B6-28AB-B7B9-A26CFE64EDA8}"/>
              </a:ext>
            </a:extLst>
          </p:cNvPr>
          <p:cNvSpPr>
            <a:spLocks noGrp="1"/>
          </p:cNvSpPr>
          <p:nvPr>
            <p:ph sz="quarter" idx="24"/>
          </p:nvPr>
        </p:nvSpPr>
        <p:spPr/>
        <p:txBody>
          <a:bodyPr/>
          <a:lstStyle/>
          <a:p>
            <a:endParaRPr lang="de-DE"/>
          </a:p>
        </p:txBody>
      </p:sp>
      <p:sp>
        <p:nvSpPr>
          <p:cNvPr id="4" name="Fußzeilenplatzhalter 3">
            <a:extLst>
              <a:ext uri="{FF2B5EF4-FFF2-40B4-BE49-F238E27FC236}">
                <a16:creationId xmlns:a16="http://schemas.microsoft.com/office/drawing/2014/main" id="{7D79B949-E98A-B7A9-8168-9BD2D2148C99}"/>
              </a:ext>
            </a:extLst>
          </p:cNvPr>
          <p:cNvSpPr>
            <a:spLocks noGrp="1"/>
          </p:cNvSpPr>
          <p:nvPr>
            <p:ph type="ftr" sz="quarter" idx="25"/>
          </p:nvPr>
        </p:nvSpPr>
        <p:spPr/>
        <p:txBody>
          <a:bodyPr/>
          <a:lstStyle/>
          <a:p>
            <a:endParaRPr lang="de-DE" dirty="0"/>
          </a:p>
        </p:txBody>
      </p:sp>
      <p:sp>
        <p:nvSpPr>
          <p:cNvPr id="5" name="Foliennummernplatzhalter 4">
            <a:extLst>
              <a:ext uri="{FF2B5EF4-FFF2-40B4-BE49-F238E27FC236}">
                <a16:creationId xmlns:a16="http://schemas.microsoft.com/office/drawing/2014/main" id="{6722C5F6-93F2-6A3F-6C2A-1404B2DA2E5E}"/>
              </a:ext>
            </a:extLst>
          </p:cNvPr>
          <p:cNvSpPr>
            <a:spLocks noGrp="1"/>
          </p:cNvSpPr>
          <p:nvPr>
            <p:ph type="sldNum" sz="quarter" idx="26"/>
          </p:nvPr>
        </p:nvSpPr>
        <p:spPr/>
        <p:txBody>
          <a:bodyPr/>
          <a:lstStyle/>
          <a:p>
            <a:fld id="{521AE3AC-DDCA-45D4-9B2A-A2DBEA872607}" type="slidenum">
              <a:rPr lang="de-DE" smtClean="0"/>
              <a:pPr/>
              <a:t>4</a:t>
            </a:fld>
            <a:endParaRPr lang="de-DE" dirty="0"/>
          </a:p>
        </p:txBody>
      </p:sp>
      <p:sp>
        <p:nvSpPr>
          <p:cNvPr id="11" name="Textplatzhalter 10">
            <a:extLst>
              <a:ext uri="{FF2B5EF4-FFF2-40B4-BE49-F238E27FC236}">
                <a16:creationId xmlns:a16="http://schemas.microsoft.com/office/drawing/2014/main" id="{B9DEF2CB-ED9F-459E-AC09-2E363A9E17A1}"/>
              </a:ext>
            </a:extLst>
          </p:cNvPr>
          <p:cNvSpPr>
            <a:spLocks noGrp="1"/>
          </p:cNvSpPr>
          <p:nvPr>
            <p:ph type="body" sz="quarter" idx="18"/>
          </p:nvPr>
        </p:nvSpPr>
        <p:spPr/>
        <p:txBody>
          <a:bodyPr/>
          <a:lstStyle/>
          <a:p>
            <a:endParaRPr lang="de-DE"/>
          </a:p>
        </p:txBody>
      </p:sp>
      <p:grpSp>
        <p:nvGrpSpPr>
          <p:cNvPr id="20" name="Gruppieren 19">
            <a:extLst>
              <a:ext uri="{FF2B5EF4-FFF2-40B4-BE49-F238E27FC236}">
                <a16:creationId xmlns:a16="http://schemas.microsoft.com/office/drawing/2014/main" id="{E737DB57-7E18-0113-250A-36C84DA757DA}"/>
              </a:ext>
            </a:extLst>
          </p:cNvPr>
          <p:cNvGrpSpPr/>
          <p:nvPr/>
        </p:nvGrpSpPr>
        <p:grpSpPr>
          <a:xfrm>
            <a:off x="527052" y="2317830"/>
            <a:ext cx="3496229" cy="3863266"/>
            <a:chOff x="527052" y="4275505"/>
            <a:chExt cx="3496229" cy="3863266"/>
          </a:xfrm>
        </p:grpSpPr>
        <p:sp>
          <p:nvSpPr>
            <p:cNvPr id="10" name="Textfeld 9">
              <a:extLst>
                <a:ext uri="{FF2B5EF4-FFF2-40B4-BE49-F238E27FC236}">
                  <a16:creationId xmlns:a16="http://schemas.microsoft.com/office/drawing/2014/main" id="{7ABF2BD1-85B5-2CEC-1BC1-A4688059D48D}"/>
                </a:ext>
              </a:extLst>
            </p:cNvPr>
            <p:cNvSpPr txBox="1"/>
            <p:nvPr/>
          </p:nvSpPr>
          <p:spPr bwMode="gray">
            <a:xfrm>
              <a:off x="527052" y="4275505"/>
              <a:ext cx="3496229" cy="709853"/>
            </a:xfrm>
            <a:prstGeom prst="rect">
              <a:avLst/>
            </a:prstGeom>
            <a:solidFill>
              <a:schemeClr val="accent1">
                <a:alpha val="70000"/>
              </a:schemeClr>
            </a:solidFill>
            <a:ln w="12700">
              <a:noFill/>
            </a:ln>
          </p:spPr>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Arbeiten auf </a:t>
              </a:r>
              <a:br>
                <a:rPr lang="de-DE" sz="2000" b="1" dirty="0">
                  <a:solidFill>
                    <a:schemeClr val="bg1"/>
                  </a:solidFill>
                </a:rPr>
              </a:br>
              <a:r>
                <a:rPr lang="de-DE" sz="2000" b="1" dirty="0">
                  <a:solidFill>
                    <a:schemeClr val="bg1"/>
                  </a:solidFill>
                </a:rPr>
                <a:t>hochgelegenen Flächen</a:t>
              </a:r>
              <a:endParaRPr lang="de-DE" sz="2000" b="1" i="0" u="none" baseline="0" dirty="0">
                <a:solidFill>
                  <a:schemeClr val="bg1"/>
                </a:solidFill>
              </a:endParaRPr>
            </a:p>
          </p:txBody>
        </p:sp>
        <p:sp>
          <p:nvSpPr>
            <p:cNvPr id="14" name="Rechteck 13">
              <a:extLst>
                <a:ext uri="{FF2B5EF4-FFF2-40B4-BE49-F238E27FC236}">
                  <a16:creationId xmlns:a16="http://schemas.microsoft.com/office/drawing/2014/main" id="{7C1A6D6F-C1DD-8851-5068-DF4EBEED5A0A}"/>
                </a:ext>
              </a:extLst>
            </p:cNvPr>
            <p:cNvSpPr/>
            <p:nvPr/>
          </p:nvSpPr>
          <p:spPr bwMode="gray">
            <a:xfrm>
              <a:off x="527052" y="4985358"/>
              <a:ext cx="3496229" cy="31534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lvl="1" defTabSz="914377" fontAlgn="auto">
                <a:spcBef>
                  <a:spcPts val="400"/>
                </a:spcBef>
                <a:spcAft>
                  <a:spcPts val="400"/>
                </a:spcAft>
                <a:buClr>
                  <a:schemeClr val="accent1"/>
                </a:buClr>
                <a:buSzPct val="115000"/>
              </a:pPr>
              <a:r>
                <a:rPr lang="de-DE" sz="2000" dirty="0">
                  <a:solidFill>
                    <a:schemeClr val="tx2"/>
                  </a:solidFill>
                  <a:latin typeface="Calibri" panose="020F0502020204030204" pitchFamily="34" charset="0"/>
                </a:rPr>
                <a:t>Beispiele</a:t>
              </a:r>
            </a:p>
            <a:p>
              <a:pPr marL="342900" lvl="1" indent="-342900" defTabSz="914377" fontAlgn="auto">
                <a:spcBef>
                  <a:spcPts val="400"/>
                </a:spcBef>
                <a:spcAft>
                  <a:spcPts val="400"/>
                </a:spcAft>
                <a:buClr>
                  <a:schemeClr val="accent1"/>
                </a:buClr>
                <a:buSzPct val="115000"/>
                <a:buFont typeface="Symbol" panose="05050102010706020507" pitchFamily="18" charset="2"/>
                <a:buChar char="-"/>
              </a:pPr>
              <a:r>
                <a:rPr lang="de-DE" sz="2000" dirty="0">
                  <a:solidFill>
                    <a:schemeClr val="tx2"/>
                  </a:solidFill>
                  <a:latin typeface="Calibri" panose="020F0502020204030204" pitchFamily="34" charset="0"/>
                </a:rPr>
                <a:t>Arbeiten auf Dächern</a:t>
              </a:r>
            </a:p>
            <a:p>
              <a:pPr marL="342900" lvl="1" indent="-342900" defTabSz="914377" fontAlgn="auto">
                <a:spcBef>
                  <a:spcPts val="400"/>
                </a:spcBef>
                <a:spcAft>
                  <a:spcPts val="400"/>
                </a:spcAft>
                <a:buClr>
                  <a:schemeClr val="accent1"/>
                </a:buClr>
                <a:buSzPct val="115000"/>
                <a:buFont typeface="Symbol" panose="05050102010706020507" pitchFamily="18" charset="2"/>
                <a:buChar char="-"/>
              </a:pPr>
              <a:r>
                <a:rPr lang="de-DE" sz="2000" dirty="0">
                  <a:solidFill>
                    <a:schemeClr val="tx2"/>
                  </a:solidFill>
                  <a:latin typeface="Calibri" panose="020F0502020204030204" pitchFamily="34" charset="0"/>
                </a:rPr>
                <a:t>Arbeitsplätze auf Gerüsten oder Podesten</a:t>
              </a:r>
            </a:p>
            <a:p>
              <a:pPr marL="342900" lvl="1" indent="-342900" defTabSz="914377" fontAlgn="auto">
                <a:spcBef>
                  <a:spcPts val="400"/>
                </a:spcBef>
                <a:spcAft>
                  <a:spcPts val="400"/>
                </a:spcAft>
                <a:buClr>
                  <a:schemeClr val="accent1"/>
                </a:buClr>
                <a:buSzPct val="115000"/>
                <a:buFont typeface="Symbol" panose="05050102010706020507" pitchFamily="18" charset="2"/>
                <a:buChar char="-"/>
              </a:pPr>
              <a:r>
                <a:rPr lang="de-DE" sz="2000" dirty="0">
                  <a:solidFill>
                    <a:schemeClr val="tx2"/>
                  </a:solidFill>
                  <a:latin typeface="Calibri" panose="020F0502020204030204" pitchFamily="34" charset="0"/>
                </a:rPr>
                <a:t>Arbeiten auf Leitern</a:t>
              </a:r>
            </a:p>
            <a:p>
              <a:pPr marL="342900" lvl="1" indent="-342900" defTabSz="914377" fontAlgn="auto">
                <a:spcBef>
                  <a:spcPts val="400"/>
                </a:spcBef>
                <a:spcAft>
                  <a:spcPts val="400"/>
                </a:spcAft>
                <a:buClr>
                  <a:schemeClr val="accent1"/>
                </a:buClr>
                <a:buSzPct val="115000"/>
                <a:buFont typeface="Symbol" panose="05050102010706020507" pitchFamily="18" charset="2"/>
                <a:buChar char="-"/>
              </a:pPr>
              <a:r>
                <a:rPr lang="de-DE" sz="2000" dirty="0">
                  <a:solidFill>
                    <a:schemeClr val="tx2"/>
                  </a:solidFill>
                  <a:latin typeface="Calibri" panose="020F0502020204030204" pitchFamily="34" charset="0"/>
                </a:rPr>
                <a:t>Arbeiten auf Hubarbeitsbühnen</a:t>
              </a:r>
            </a:p>
            <a:p>
              <a:pPr marL="342900" lvl="1" indent="-342900" defTabSz="914377" fontAlgn="auto">
                <a:spcBef>
                  <a:spcPts val="400"/>
                </a:spcBef>
                <a:spcAft>
                  <a:spcPts val="400"/>
                </a:spcAft>
                <a:buClr>
                  <a:schemeClr val="accent1"/>
                </a:buClr>
                <a:buSzPct val="115000"/>
                <a:buFont typeface="Symbol" panose="05050102010706020507" pitchFamily="18" charset="2"/>
                <a:buChar char="-"/>
              </a:pPr>
              <a:r>
                <a:rPr lang="de-DE" sz="2000" dirty="0">
                  <a:solidFill>
                    <a:schemeClr val="tx2"/>
                  </a:solidFill>
                  <a:latin typeface="Calibri" panose="020F0502020204030204" pitchFamily="34" charset="0"/>
                </a:rPr>
                <a:t>Arbeiten auf Laderampen</a:t>
              </a:r>
            </a:p>
          </p:txBody>
        </p:sp>
      </p:grpSp>
      <p:grpSp>
        <p:nvGrpSpPr>
          <p:cNvPr id="21" name="Gruppieren 20">
            <a:extLst>
              <a:ext uri="{FF2B5EF4-FFF2-40B4-BE49-F238E27FC236}">
                <a16:creationId xmlns:a16="http://schemas.microsoft.com/office/drawing/2014/main" id="{73A343A5-477C-BE16-DE8C-788B75469522}"/>
              </a:ext>
            </a:extLst>
          </p:cNvPr>
          <p:cNvGrpSpPr/>
          <p:nvPr/>
        </p:nvGrpSpPr>
        <p:grpSpPr>
          <a:xfrm>
            <a:off x="4347889" y="2331982"/>
            <a:ext cx="3509264" cy="3852816"/>
            <a:chOff x="4347883" y="4289657"/>
            <a:chExt cx="3509264" cy="3852816"/>
          </a:xfrm>
        </p:grpSpPr>
        <p:sp>
          <p:nvSpPr>
            <p:cNvPr id="12" name="Textfeld 11">
              <a:extLst>
                <a:ext uri="{FF2B5EF4-FFF2-40B4-BE49-F238E27FC236}">
                  <a16:creationId xmlns:a16="http://schemas.microsoft.com/office/drawing/2014/main" id="{0B728474-D824-81E4-10BA-5DC305EF3E0E}"/>
                </a:ext>
              </a:extLst>
            </p:cNvPr>
            <p:cNvSpPr txBox="1"/>
            <p:nvPr/>
          </p:nvSpPr>
          <p:spPr bwMode="gray">
            <a:xfrm>
              <a:off x="4360918" y="4289657"/>
              <a:ext cx="3496229" cy="709852"/>
            </a:xfrm>
            <a:prstGeom prst="rect">
              <a:avLst/>
            </a:prstGeom>
            <a:solidFill>
              <a:schemeClr val="accent1">
                <a:alpha val="70000"/>
              </a:schemeClr>
            </a:solidFill>
            <a:ln w="12700">
              <a:noFill/>
            </a:ln>
          </p:spPr>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Arbeiten mit Gefahr </a:t>
              </a:r>
              <a:br>
                <a:rPr lang="de-DE" sz="2000" b="1" dirty="0">
                  <a:solidFill>
                    <a:schemeClr val="bg1"/>
                  </a:solidFill>
                </a:rPr>
              </a:br>
              <a:r>
                <a:rPr lang="de-DE" sz="2000" b="1" dirty="0">
                  <a:solidFill>
                    <a:schemeClr val="bg1"/>
                  </a:solidFill>
                </a:rPr>
                <a:t>des Durchstürzens</a:t>
              </a:r>
              <a:endParaRPr lang="de-DE" sz="2000" b="1" i="0" u="none" baseline="0" dirty="0">
                <a:solidFill>
                  <a:schemeClr val="bg1"/>
                </a:solidFill>
              </a:endParaRPr>
            </a:p>
          </p:txBody>
        </p:sp>
        <p:sp>
          <p:nvSpPr>
            <p:cNvPr id="15" name="Rechteck 14">
              <a:extLst>
                <a:ext uri="{FF2B5EF4-FFF2-40B4-BE49-F238E27FC236}">
                  <a16:creationId xmlns:a16="http://schemas.microsoft.com/office/drawing/2014/main" id="{0678F2DC-EDB4-3D6F-034C-0946B7B3AA6B}"/>
                </a:ext>
              </a:extLst>
            </p:cNvPr>
            <p:cNvSpPr/>
            <p:nvPr/>
          </p:nvSpPr>
          <p:spPr bwMode="gray">
            <a:xfrm>
              <a:off x="4347883" y="4985358"/>
              <a:ext cx="3496229" cy="3157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lvl="1" defTabSz="914377" fontAlgn="auto">
                <a:spcBef>
                  <a:spcPts val="400"/>
                </a:spcBef>
                <a:spcAft>
                  <a:spcPts val="400"/>
                </a:spcAft>
                <a:buClr>
                  <a:schemeClr val="accent1"/>
                </a:buClr>
                <a:buSzPct val="115000"/>
              </a:pPr>
              <a:r>
                <a:rPr lang="de-DE" sz="2000" dirty="0">
                  <a:solidFill>
                    <a:schemeClr val="tx2"/>
                  </a:solidFill>
                  <a:latin typeface="Calibri" panose="020F0502020204030204" pitchFamily="34" charset="0"/>
                </a:rPr>
                <a:t>Beispiele</a:t>
              </a:r>
            </a:p>
            <a:p>
              <a:pPr marL="252000" lvl="1" indent="-252000" defTabSz="914377" fontAlgn="auto">
                <a:spcBef>
                  <a:spcPts val="400"/>
                </a:spcBef>
                <a:spcAft>
                  <a:spcPts val="400"/>
                </a:spcAft>
                <a:buClr>
                  <a:schemeClr val="accent1"/>
                </a:buClr>
                <a:buSzPct val="115000"/>
                <a:buFont typeface="Symbol" panose="05050102010706020507" pitchFamily="18" charset="2"/>
                <a:buChar char="-"/>
              </a:pPr>
              <a:r>
                <a:rPr lang="de-DE" sz="2000" dirty="0">
                  <a:solidFill>
                    <a:schemeClr val="tx2"/>
                  </a:solidFill>
                  <a:latin typeface="Calibri" panose="020F0502020204030204" pitchFamily="34" charset="0"/>
                </a:rPr>
                <a:t>Arbeiten im Bereich von Lichtkuppeln</a:t>
              </a:r>
            </a:p>
            <a:p>
              <a:pPr marL="252000" lvl="1" indent="-252000" defTabSz="914377" fontAlgn="auto">
                <a:spcBef>
                  <a:spcPts val="400"/>
                </a:spcBef>
                <a:spcAft>
                  <a:spcPts val="400"/>
                </a:spcAft>
                <a:buClr>
                  <a:schemeClr val="accent1"/>
                </a:buClr>
                <a:buSzPct val="115000"/>
                <a:buFont typeface="Symbol" panose="05050102010706020507" pitchFamily="18" charset="2"/>
                <a:buChar char="-"/>
              </a:pPr>
              <a:r>
                <a:rPr lang="de-DE" sz="2000" dirty="0">
                  <a:solidFill>
                    <a:schemeClr val="tx2"/>
                  </a:solidFill>
                  <a:latin typeface="Calibri" panose="020F0502020204030204" pitchFamily="34" charset="0"/>
                </a:rPr>
                <a:t>Arbeiten auf Eternitdächern oder anderen nicht tragfähigen Bodenplatten</a:t>
              </a:r>
            </a:p>
            <a:p>
              <a:pPr marL="252000" lvl="1" indent="-252000" defTabSz="914377" fontAlgn="auto">
                <a:spcBef>
                  <a:spcPts val="400"/>
                </a:spcBef>
                <a:spcAft>
                  <a:spcPts val="400"/>
                </a:spcAft>
                <a:buClr>
                  <a:schemeClr val="accent1"/>
                </a:buClr>
                <a:buSzPct val="115000"/>
                <a:buFont typeface="Symbol" panose="05050102010706020507" pitchFamily="18" charset="2"/>
                <a:buChar char="-"/>
              </a:pPr>
              <a:r>
                <a:rPr lang="de-DE" sz="2000" dirty="0">
                  <a:solidFill>
                    <a:schemeClr val="tx2"/>
                  </a:solidFill>
                  <a:latin typeface="Calibri" panose="020F0502020204030204" pitchFamily="34" charset="0"/>
                </a:rPr>
                <a:t>Arbeiten im Bereich von Wand- oder Bodenöffnungen</a:t>
              </a:r>
            </a:p>
          </p:txBody>
        </p:sp>
      </p:grpSp>
      <p:grpSp>
        <p:nvGrpSpPr>
          <p:cNvPr id="22" name="Gruppieren 21">
            <a:extLst>
              <a:ext uri="{FF2B5EF4-FFF2-40B4-BE49-F238E27FC236}">
                <a16:creationId xmlns:a16="http://schemas.microsoft.com/office/drawing/2014/main" id="{B52021D7-4B09-ECBF-2671-605225D6200A}"/>
              </a:ext>
            </a:extLst>
          </p:cNvPr>
          <p:cNvGrpSpPr/>
          <p:nvPr/>
        </p:nvGrpSpPr>
        <p:grpSpPr>
          <a:xfrm>
            <a:off x="8168720" y="2317830"/>
            <a:ext cx="3496229" cy="3863267"/>
            <a:chOff x="8176659" y="4271802"/>
            <a:chExt cx="3496229" cy="3863267"/>
          </a:xfrm>
        </p:grpSpPr>
        <p:sp>
          <p:nvSpPr>
            <p:cNvPr id="6" name="Textfeld 5">
              <a:extLst>
                <a:ext uri="{FF2B5EF4-FFF2-40B4-BE49-F238E27FC236}">
                  <a16:creationId xmlns:a16="http://schemas.microsoft.com/office/drawing/2014/main" id="{D53730A5-ED52-9929-26A2-50C24FF96096}"/>
                </a:ext>
              </a:extLst>
            </p:cNvPr>
            <p:cNvSpPr txBox="1"/>
            <p:nvPr/>
          </p:nvSpPr>
          <p:spPr bwMode="gray">
            <a:xfrm>
              <a:off x="8176659" y="4271802"/>
              <a:ext cx="3496229" cy="709853"/>
            </a:xfrm>
            <a:prstGeom prst="rect">
              <a:avLst/>
            </a:prstGeom>
            <a:solidFill>
              <a:schemeClr val="accent1">
                <a:alpha val="70000"/>
              </a:schemeClr>
            </a:solidFill>
            <a:ln w="12700">
              <a:noFill/>
            </a:ln>
          </p:spPr>
          <p:txBody>
            <a:bodyPr vert="horz" wrap="none" lIns="0" tIns="0" rIns="0" bIns="0" rtlCol="0" anchor="ctr">
              <a:noAutofit/>
            </a:bodyPr>
            <a:lstStyle/>
            <a:p>
              <a:pPr algn="ctr" defTabSz="914377" rtl="0" eaLnBrk="1" fontAlgn="auto" hangingPunct="1">
                <a:lnSpc>
                  <a:spcPct val="100000"/>
                </a:lnSpc>
                <a:spcBef>
                  <a:spcPts val="400"/>
                </a:spcBef>
                <a:spcAft>
                  <a:spcPts val="400"/>
                </a:spcAft>
                <a:buNone/>
              </a:pPr>
              <a:r>
                <a:rPr lang="de-DE" sz="2000" b="1" dirty="0">
                  <a:solidFill>
                    <a:schemeClr val="bg1"/>
                  </a:solidFill>
                </a:rPr>
                <a:t>Arbeiten mit Gefahr </a:t>
              </a:r>
              <a:br>
                <a:rPr lang="de-DE" sz="2000" b="1" dirty="0">
                  <a:solidFill>
                    <a:schemeClr val="bg1"/>
                  </a:solidFill>
                </a:rPr>
              </a:br>
              <a:r>
                <a:rPr lang="de-DE" sz="2000" b="1" dirty="0">
                  <a:solidFill>
                    <a:schemeClr val="bg1"/>
                  </a:solidFill>
                </a:rPr>
                <a:t>des Versinkens</a:t>
              </a:r>
              <a:endParaRPr lang="de-DE" sz="2000" b="1" i="0" u="none" baseline="0" dirty="0">
                <a:solidFill>
                  <a:schemeClr val="bg1"/>
                </a:solidFill>
              </a:endParaRPr>
            </a:p>
          </p:txBody>
        </p:sp>
        <p:sp>
          <p:nvSpPr>
            <p:cNvPr id="17" name="Rechteck 16">
              <a:extLst>
                <a:ext uri="{FF2B5EF4-FFF2-40B4-BE49-F238E27FC236}">
                  <a16:creationId xmlns:a16="http://schemas.microsoft.com/office/drawing/2014/main" id="{05C320B9-2193-DFD6-2EFE-268089192829}"/>
                </a:ext>
              </a:extLst>
            </p:cNvPr>
            <p:cNvSpPr/>
            <p:nvPr/>
          </p:nvSpPr>
          <p:spPr bwMode="gray">
            <a:xfrm>
              <a:off x="8176659" y="4985359"/>
              <a:ext cx="3496229" cy="3149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lvl="1" defTabSz="914377" fontAlgn="auto">
                <a:spcBef>
                  <a:spcPts val="400"/>
                </a:spcBef>
                <a:spcAft>
                  <a:spcPts val="400"/>
                </a:spcAft>
                <a:buClr>
                  <a:schemeClr val="accent1"/>
                </a:buClr>
                <a:buSzPct val="115000"/>
              </a:pPr>
              <a:r>
                <a:rPr lang="de-DE" sz="2000" dirty="0">
                  <a:solidFill>
                    <a:schemeClr val="tx2"/>
                  </a:solidFill>
                  <a:latin typeface="Calibri" panose="020F0502020204030204" pitchFamily="34" charset="0"/>
                </a:rPr>
                <a:t>Beispiele </a:t>
              </a:r>
            </a:p>
            <a:p>
              <a:pPr marL="342900" lvl="1" indent="-342900" defTabSz="914377" fontAlgn="auto">
                <a:spcBef>
                  <a:spcPts val="400"/>
                </a:spcBef>
                <a:spcAft>
                  <a:spcPts val="400"/>
                </a:spcAft>
                <a:buClr>
                  <a:schemeClr val="accent1"/>
                </a:buClr>
                <a:buSzPct val="115000"/>
                <a:buFont typeface="Symbol" panose="05050102010706020507" pitchFamily="18" charset="2"/>
                <a:buChar char="-"/>
              </a:pPr>
              <a:r>
                <a:rPr lang="de-DE" sz="2000" dirty="0">
                  <a:solidFill>
                    <a:schemeClr val="tx2"/>
                  </a:solidFill>
                  <a:latin typeface="Calibri" panose="020F0502020204030204" pitchFamily="34" charset="0"/>
                </a:rPr>
                <a:t>Arbeitsplätze am Wasser</a:t>
              </a:r>
            </a:p>
            <a:p>
              <a:pPr marL="342900" lvl="1" indent="-342900" defTabSz="914377" fontAlgn="auto">
                <a:spcBef>
                  <a:spcPts val="400"/>
                </a:spcBef>
                <a:spcAft>
                  <a:spcPts val="400"/>
                </a:spcAft>
                <a:buClr>
                  <a:schemeClr val="accent1"/>
                </a:buClr>
                <a:buSzPct val="115000"/>
                <a:buFont typeface="Symbol" panose="05050102010706020507" pitchFamily="18" charset="2"/>
                <a:buChar char="-"/>
              </a:pPr>
              <a:r>
                <a:rPr lang="de-DE" sz="2000" dirty="0">
                  <a:solidFill>
                    <a:schemeClr val="tx2"/>
                  </a:solidFill>
                  <a:latin typeface="Calibri" panose="020F0502020204030204" pitchFamily="34" charset="0"/>
                </a:rPr>
                <a:t>Arbeitsplätze über oder neben anderen flüssigen Stoffen oder Schüttgütern, in denen man versinken kann</a:t>
              </a:r>
            </a:p>
          </p:txBody>
        </p:sp>
      </p:grpSp>
      <p:sp>
        <p:nvSpPr>
          <p:cNvPr id="7" name="Ellipse 6">
            <a:extLst>
              <a:ext uri="{FF2B5EF4-FFF2-40B4-BE49-F238E27FC236}">
                <a16:creationId xmlns:a16="http://schemas.microsoft.com/office/drawing/2014/main" id="{2E88F22C-0258-295D-9F13-76A177DB1C32}"/>
              </a:ext>
            </a:extLst>
          </p:cNvPr>
          <p:cNvSpPr>
            <a:spLocks/>
          </p:cNvSpPr>
          <p:nvPr/>
        </p:nvSpPr>
        <p:spPr>
          <a:xfrm>
            <a:off x="3548298" y="1989968"/>
            <a:ext cx="720000" cy="720000"/>
          </a:xfrm>
          <a:prstGeom prst="ellipse">
            <a:avLst/>
          </a:prstGeom>
          <a:solidFill>
            <a:schemeClr val="bg1"/>
          </a:solidFill>
          <a:effectLst>
            <a:outerShdw blurRad="12700" dist="12700" dir="2700000" algn="tl" rotWithShape="0">
              <a:prstClr val="black">
                <a:alpha val="25000"/>
              </a:prstClr>
            </a:outerShdw>
          </a:effectLst>
        </p:spPr>
        <p:txBody>
          <a:bodyPr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0" normalizeH="0" baseline="0" noProof="0" dirty="0">
                <a:ln w="12700">
                  <a:noFill/>
                  <a:prstDash val="solid"/>
                </a:ln>
                <a:solidFill>
                  <a:srgbClr val="008CE2"/>
                </a:solidFill>
                <a:effectLst/>
                <a:uLnTx/>
                <a:uFillTx/>
                <a:latin typeface="Calibri" panose="020F0502020204030204"/>
                <a:ea typeface="+mn-ea"/>
                <a:cs typeface="+mn-cs"/>
              </a:rPr>
              <a:t>1</a:t>
            </a:r>
          </a:p>
        </p:txBody>
      </p:sp>
      <p:sp>
        <p:nvSpPr>
          <p:cNvPr id="8" name="Ellipse 7">
            <a:extLst>
              <a:ext uri="{FF2B5EF4-FFF2-40B4-BE49-F238E27FC236}">
                <a16:creationId xmlns:a16="http://schemas.microsoft.com/office/drawing/2014/main" id="{2C508FD8-2D0F-313F-8AB7-82BA15798997}"/>
              </a:ext>
            </a:extLst>
          </p:cNvPr>
          <p:cNvSpPr>
            <a:spLocks/>
          </p:cNvSpPr>
          <p:nvPr/>
        </p:nvSpPr>
        <p:spPr>
          <a:xfrm>
            <a:off x="7356096" y="1989968"/>
            <a:ext cx="720000" cy="720000"/>
          </a:xfrm>
          <a:prstGeom prst="ellipse">
            <a:avLst/>
          </a:prstGeom>
          <a:solidFill>
            <a:schemeClr val="bg1"/>
          </a:solidFill>
          <a:effectLst>
            <a:outerShdw blurRad="12700" dist="12700" dir="2700000" algn="tl" rotWithShape="0">
              <a:prstClr val="black">
                <a:alpha val="25000"/>
              </a:prstClr>
            </a:outerShdw>
          </a:effectLst>
        </p:spPr>
        <p:txBody>
          <a:bodyPr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b="1" dirty="0">
                <a:ln w="12700">
                  <a:noFill/>
                  <a:prstDash val="solid"/>
                </a:ln>
                <a:solidFill>
                  <a:srgbClr val="008CE2"/>
                </a:solidFill>
                <a:latin typeface="Calibri" panose="020F0502020204030204"/>
              </a:rPr>
              <a:t>2</a:t>
            </a:r>
            <a:endParaRPr kumimoji="0" lang="de-DE" sz="4400" b="1" i="0" u="none" strike="noStrike" kern="1200" cap="none" spc="0" normalizeH="0" baseline="0" noProof="0" dirty="0">
              <a:ln w="12700">
                <a:noFill/>
                <a:prstDash val="solid"/>
              </a:ln>
              <a:solidFill>
                <a:srgbClr val="008CE2"/>
              </a:solidFill>
              <a:effectLst/>
              <a:uLnTx/>
              <a:uFillTx/>
              <a:latin typeface="Calibri" panose="020F0502020204030204"/>
              <a:ea typeface="+mn-ea"/>
              <a:cs typeface="+mn-cs"/>
            </a:endParaRPr>
          </a:p>
        </p:txBody>
      </p:sp>
      <p:sp>
        <p:nvSpPr>
          <p:cNvPr id="9" name="Ellipse 8">
            <a:extLst>
              <a:ext uri="{FF2B5EF4-FFF2-40B4-BE49-F238E27FC236}">
                <a16:creationId xmlns:a16="http://schemas.microsoft.com/office/drawing/2014/main" id="{B12678FC-C4C3-DC52-68DF-7C29A1585F5E}"/>
              </a:ext>
            </a:extLst>
          </p:cNvPr>
          <p:cNvSpPr>
            <a:spLocks/>
          </p:cNvSpPr>
          <p:nvPr/>
        </p:nvSpPr>
        <p:spPr>
          <a:xfrm>
            <a:off x="11256518" y="1949535"/>
            <a:ext cx="720000" cy="720000"/>
          </a:xfrm>
          <a:prstGeom prst="ellipse">
            <a:avLst/>
          </a:prstGeom>
          <a:solidFill>
            <a:schemeClr val="bg1"/>
          </a:solidFill>
          <a:effectLst>
            <a:outerShdw blurRad="12700" dist="12700" dir="2700000" algn="tl" rotWithShape="0">
              <a:prstClr val="black">
                <a:alpha val="25000"/>
              </a:prstClr>
            </a:outerShdw>
          </a:effectLst>
        </p:spPr>
        <p:txBody>
          <a:bodyPr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400" b="1" dirty="0">
                <a:ln w="12700">
                  <a:noFill/>
                  <a:prstDash val="solid"/>
                </a:ln>
                <a:solidFill>
                  <a:srgbClr val="008CE2"/>
                </a:solidFill>
                <a:latin typeface="Calibri" panose="020F0502020204030204"/>
              </a:rPr>
              <a:t>3</a:t>
            </a:r>
            <a:endParaRPr kumimoji="0" lang="de-DE" sz="4400" b="1" i="0" u="none" strike="noStrike" kern="1200" cap="none" spc="0" normalizeH="0" baseline="0" noProof="0" dirty="0">
              <a:ln w="12700">
                <a:noFill/>
                <a:prstDash val="solid"/>
              </a:ln>
              <a:solidFill>
                <a:srgbClr val="008CE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91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78D5FFA-1D73-C053-43A3-6BA061F670F6}"/>
              </a:ext>
            </a:extLst>
          </p:cNvPr>
          <p:cNvSpPr>
            <a:spLocks noGrp="1"/>
          </p:cNvSpPr>
          <p:nvPr>
            <p:ph sz="quarter" idx="22"/>
          </p:nvPr>
        </p:nvSpPr>
        <p:spPr/>
        <p:txBody>
          <a:bodyPr/>
          <a:lstStyle/>
          <a:p>
            <a:r>
              <a:rPr lang="de-DE" dirty="0"/>
              <a:t>Abstürze können verschiedene Ursachen haben</a:t>
            </a:r>
          </a:p>
          <a:p>
            <a:pPr lvl="1"/>
            <a:r>
              <a:rPr lang="de-DE" dirty="0"/>
              <a:t>Fehlende oder unvollständige Absturzsicherung</a:t>
            </a:r>
          </a:p>
          <a:p>
            <a:pPr lvl="1"/>
            <a:r>
              <a:rPr lang="de-DE" dirty="0"/>
              <a:t>Fehlende Standsicherheit</a:t>
            </a:r>
          </a:p>
          <a:p>
            <a:pPr lvl="1"/>
            <a:r>
              <a:rPr lang="de-DE" dirty="0"/>
              <a:t>Fehlerhaft berechnete oder unbekannte Tragfähigkeit</a:t>
            </a:r>
          </a:p>
          <a:p>
            <a:pPr lvl="1"/>
            <a:endParaRPr lang="de-DE" dirty="0"/>
          </a:p>
          <a:p>
            <a:pPr lvl="1"/>
            <a:endParaRPr lang="de-DE" dirty="0"/>
          </a:p>
        </p:txBody>
      </p:sp>
      <p:sp>
        <p:nvSpPr>
          <p:cNvPr id="8" name="Inhaltsplatzhalter 7">
            <a:extLst>
              <a:ext uri="{FF2B5EF4-FFF2-40B4-BE49-F238E27FC236}">
                <a16:creationId xmlns:a16="http://schemas.microsoft.com/office/drawing/2014/main" id="{D7CF6D82-441A-2754-BF5C-15990E54D766}"/>
              </a:ext>
            </a:extLst>
          </p:cNvPr>
          <p:cNvSpPr>
            <a:spLocks noGrp="1"/>
          </p:cNvSpPr>
          <p:nvPr>
            <p:ph sz="quarter" idx="23"/>
          </p:nvPr>
        </p:nvSpPr>
        <p:spPr/>
        <p:txBody>
          <a:bodyPr/>
          <a:lstStyle/>
          <a:p>
            <a:endParaRPr lang="de-DE"/>
          </a:p>
        </p:txBody>
      </p:sp>
      <p:sp>
        <p:nvSpPr>
          <p:cNvPr id="4" name="Fußzeilenplatzhalter 3">
            <a:extLst>
              <a:ext uri="{FF2B5EF4-FFF2-40B4-BE49-F238E27FC236}">
                <a16:creationId xmlns:a16="http://schemas.microsoft.com/office/drawing/2014/main" id="{2D066788-F766-37BC-5226-105F439D43B7}"/>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C9C116F8-F868-4D83-70F5-80E2D75B31D4}"/>
              </a:ext>
            </a:extLst>
          </p:cNvPr>
          <p:cNvSpPr>
            <a:spLocks noGrp="1"/>
          </p:cNvSpPr>
          <p:nvPr>
            <p:ph type="sldNum" sz="quarter" idx="25"/>
          </p:nvPr>
        </p:nvSpPr>
        <p:spPr/>
        <p:txBody>
          <a:bodyPr/>
          <a:lstStyle/>
          <a:p>
            <a:fld id="{521AE3AC-DDCA-45D4-9B2A-A2DBEA872607}" type="slidenum">
              <a:rPr lang="de-DE" smtClean="0"/>
              <a:pPr/>
              <a:t>5</a:t>
            </a:fld>
            <a:endParaRPr lang="de-DE" dirty="0"/>
          </a:p>
        </p:txBody>
      </p:sp>
      <p:sp>
        <p:nvSpPr>
          <p:cNvPr id="2" name="Titel 1">
            <a:extLst>
              <a:ext uri="{FF2B5EF4-FFF2-40B4-BE49-F238E27FC236}">
                <a16:creationId xmlns:a16="http://schemas.microsoft.com/office/drawing/2014/main" id="{685CC81F-9189-4FFE-4283-5E5B46116945}"/>
              </a:ext>
            </a:extLst>
          </p:cNvPr>
          <p:cNvSpPr>
            <a:spLocks noGrp="1"/>
          </p:cNvSpPr>
          <p:nvPr>
            <p:ph type="title"/>
          </p:nvPr>
        </p:nvSpPr>
        <p:spPr/>
        <p:txBody>
          <a:bodyPr/>
          <a:lstStyle/>
          <a:p>
            <a:r>
              <a:rPr lang="de-DE" dirty="0"/>
              <a:t>Tätigkeiten mit Absturzgefahr</a:t>
            </a:r>
          </a:p>
        </p:txBody>
      </p:sp>
      <p:sp>
        <p:nvSpPr>
          <p:cNvPr id="7" name="Textplatzhalter 6">
            <a:extLst>
              <a:ext uri="{FF2B5EF4-FFF2-40B4-BE49-F238E27FC236}">
                <a16:creationId xmlns:a16="http://schemas.microsoft.com/office/drawing/2014/main" id="{0FE224D5-6125-29BA-A3C0-CEBCCB637D20}"/>
              </a:ext>
            </a:extLst>
          </p:cNvPr>
          <p:cNvSpPr>
            <a:spLocks noGrp="1"/>
          </p:cNvSpPr>
          <p:nvPr>
            <p:ph type="body" sz="quarter" idx="18"/>
          </p:nvPr>
        </p:nvSpPr>
        <p:spPr/>
        <p:txBody>
          <a:bodyPr/>
          <a:lstStyle/>
          <a:p>
            <a:endParaRPr lang="de-DE"/>
          </a:p>
        </p:txBody>
      </p:sp>
      <p:grpSp>
        <p:nvGrpSpPr>
          <p:cNvPr id="23" name="Gruppieren 22">
            <a:extLst>
              <a:ext uri="{FF2B5EF4-FFF2-40B4-BE49-F238E27FC236}">
                <a16:creationId xmlns:a16="http://schemas.microsoft.com/office/drawing/2014/main" id="{9AC0D545-5382-5410-606F-BFC800D29DC4}"/>
              </a:ext>
            </a:extLst>
          </p:cNvPr>
          <p:cNvGrpSpPr/>
          <p:nvPr/>
        </p:nvGrpSpPr>
        <p:grpSpPr>
          <a:xfrm>
            <a:off x="5919764" y="1461875"/>
            <a:ext cx="5842176" cy="4670636"/>
            <a:chOff x="5929430" y="1446462"/>
            <a:chExt cx="5842176" cy="4670636"/>
          </a:xfrm>
        </p:grpSpPr>
        <p:sp>
          <p:nvSpPr>
            <p:cNvPr id="20" name="Rechteck 19">
              <a:extLst>
                <a:ext uri="{FF2B5EF4-FFF2-40B4-BE49-F238E27FC236}">
                  <a16:creationId xmlns:a16="http://schemas.microsoft.com/office/drawing/2014/main" id="{67C596B9-BB30-91D9-1087-32032007E543}"/>
                </a:ext>
              </a:extLst>
            </p:cNvPr>
            <p:cNvSpPr/>
            <p:nvPr/>
          </p:nvSpPr>
          <p:spPr bwMode="gray">
            <a:xfrm>
              <a:off x="5929430" y="1446462"/>
              <a:ext cx="5842176" cy="46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1" name="Rechteck 20">
              <a:extLst>
                <a:ext uri="{FF2B5EF4-FFF2-40B4-BE49-F238E27FC236}">
                  <a16:creationId xmlns:a16="http://schemas.microsoft.com/office/drawing/2014/main" id="{4A2CCCD7-3AD7-2A25-82CE-160F7C0EFB5D}"/>
                </a:ext>
              </a:extLst>
            </p:cNvPr>
            <p:cNvSpPr/>
            <p:nvPr/>
          </p:nvSpPr>
          <p:spPr bwMode="gray">
            <a:xfrm>
              <a:off x="6097588" y="4634630"/>
              <a:ext cx="5578478" cy="14824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2800" b="1" i="0" u="none" baseline="0" dirty="0">
                  <a:solidFill>
                    <a:srgbClr val="FFFFFF"/>
                  </a:solidFill>
                  <a:cs typeface="Calibri" panose="020F0502020204030204" pitchFamily="34" charset="0"/>
                </a:rPr>
                <a:t>Alle 5 Minuten ereignet sich in Deutschland ein meldepflichtiger Absturzunfall.</a:t>
              </a:r>
              <a:endParaRPr lang="de-DE" sz="1400" b="0" i="0" u="none" baseline="0" dirty="0">
                <a:solidFill>
                  <a:srgbClr val="FFFFFF"/>
                </a:solidFill>
                <a:cs typeface="Calibri" panose="020F0502020204030204" pitchFamily="34" charset="0"/>
              </a:endParaRPr>
            </a:p>
          </p:txBody>
        </p:sp>
        <p:pic>
          <p:nvPicPr>
            <p:cNvPr id="22" name="Grafik 21" descr="Ein Bild, das Text, Messinstrument enthält.&#10;&#10;Automatisch generierte Beschreibung">
              <a:extLst>
                <a:ext uri="{FF2B5EF4-FFF2-40B4-BE49-F238E27FC236}">
                  <a16:creationId xmlns:a16="http://schemas.microsoft.com/office/drawing/2014/main" id="{8830EDE1-BD83-5811-B1FF-652B679D84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083652" y="1824271"/>
              <a:ext cx="3600000" cy="2587180"/>
            </a:xfrm>
            <a:prstGeom prst="rect">
              <a:avLst/>
            </a:prstGeom>
          </p:spPr>
        </p:pic>
        <p:sp>
          <p:nvSpPr>
            <p:cNvPr id="6" name="Textfeld 5">
              <a:extLst>
                <a:ext uri="{FF2B5EF4-FFF2-40B4-BE49-F238E27FC236}">
                  <a16:creationId xmlns:a16="http://schemas.microsoft.com/office/drawing/2014/main" id="{B4A7EC18-C4CE-A7BB-20F5-E3C5A5C4F8E8}"/>
                </a:ext>
              </a:extLst>
            </p:cNvPr>
            <p:cNvSpPr txBox="1"/>
            <p:nvPr/>
          </p:nvSpPr>
          <p:spPr bwMode="gray">
            <a:xfrm>
              <a:off x="7366713" y="3920952"/>
              <a:ext cx="4309353" cy="713678"/>
            </a:xfrm>
            <a:prstGeom prst="rect">
              <a:avLst/>
            </a:prstGeom>
            <a:noFill/>
            <a:ln w="12700">
              <a:noFill/>
            </a:ln>
          </p:spPr>
          <p:txBody>
            <a:bodyPr vert="horz" wrap="square" lIns="0" tIns="0" rIns="0" bIns="0" rtlCol="0" anchor="b">
              <a:noAutofit/>
            </a:bodyPr>
            <a:lstStyle/>
            <a:p>
              <a:pPr algn="r" defTabSz="914377">
                <a:spcBef>
                  <a:spcPts val="400"/>
                </a:spcBef>
                <a:spcAft>
                  <a:spcPts val="400"/>
                </a:spcAft>
              </a:pPr>
              <a:r>
                <a:rPr lang="de-DE" sz="1200" dirty="0">
                  <a:solidFill>
                    <a:srgbClr val="5F5F5F"/>
                  </a:solidFill>
                </a:rPr>
                <a:t> © </a:t>
              </a:r>
              <a:r>
                <a:rPr lang="de-DE" sz="1200" dirty="0" err="1">
                  <a:solidFill>
                    <a:srgbClr val="5F5F5F"/>
                  </a:solidFill>
                </a:rPr>
                <a:t>bluedesign</a:t>
              </a:r>
              <a:r>
                <a:rPr lang="de-DE" sz="1200" dirty="0">
                  <a:solidFill>
                    <a:srgbClr val="5F5F5F"/>
                  </a:solidFill>
                </a:rPr>
                <a:t> - stock.adobe.com</a:t>
              </a:r>
              <a:endParaRPr lang="de-DE" sz="1200" i="0" u="none" baseline="0" dirty="0">
                <a:solidFill>
                  <a:srgbClr val="5F5F5F"/>
                </a:solidFill>
              </a:endParaRPr>
            </a:p>
          </p:txBody>
        </p:sp>
      </p:grpSp>
    </p:spTree>
    <p:extLst>
      <p:ext uri="{BB962C8B-B14F-4D97-AF65-F5344CB8AC3E}">
        <p14:creationId xmlns:p14="http://schemas.microsoft.com/office/powerpoint/2010/main" val="283147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5" descr="Ein Bild, das Person, Kleidung, Fenster, Im Haus enthält.&#10;&#10;Automatisch generierte Beschreibung">
            <a:extLst>
              <a:ext uri="{FF2B5EF4-FFF2-40B4-BE49-F238E27FC236}">
                <a16:creationId xmlns:a16="http://schemas.microsoft.com/office/drawing/2014/main" id="{97D0E7A6-54CA-FEE5-5F70-215732CB2246}"/>
              </a:ext>
            </a:extLst>
          </p:cNvPr>
          <p:cNvPicPr>
            <a:picLocks noGrp="1" noChangeAspect="1"/>
          </p:cNvPicPr>
          <p:nvPr>
            <p:ph type="pic" sz="quarter" idx="13"/>
          </p:nvPr>
        </p:nvPicPr>
        <p:blipFill>
          <a:blip r:embed="rId2" cstate="print">
            <a:alphaModFix amt="70000"/>
            <a:extLst>
              <a:ext uri="{28A0092B-C50C-407E-A947-70E740481C1C}">
                <a14:useLocalDpi xmlns:a14="http://schemas.microsoft.com/office/drawing/2010/main"/>
              </a:ext>
            </a:extLst>
          </a:blip>
          <a:srcRect/>
          <a:stretch>
            <a:fillRect/>
          </a:stretch>
        </p:blipFill>
        <p:spPr/>
      </p:pic>
      <p:sp>
        <p:nvSpPr>
          <p:cNvPr id="4" name="Fußzeilenplatzhalter 3">
            <a:extLst>
              <a:ext uri="{FF2B5EF4-FFF2-40B4-BE49-F238E27FC236}">
                <a16:creationId xmlns:a16="http://schemas.microsoft.com/office/drawing/2014/main" id="{A1BE98D5-472D-5B40-A7DA-43780581F5C8}"/>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696AB760-8FD8-24F2-7B2A-4BDE0DDF1C80}"/>
              </a:ext>
            </a:extLst>
          </p:cNvPr>
          <p:cNvSpPr>
            <a:spLocks noGrp="1"/>
          </p:cNvSpPr>
          <p:nvPr>
            <p:ph type="sldNum" sz="quarter" idx="20"/>
          </p:nvPr>
        </p:nvSpPr>
        <p:spPr/>
        <p:txBody>
          <a:bodyPr/>
          <a:lstStyle/>
          <a:p>
            <a:fld id="{521AE3AC-DDCA-45D4-9B2A-A2DBEA872607}" type="slidenum">
              <a:rPr lang="de-DE" smtClean="0"/>
              <a:pPr/>
              <a:t>6</a:t>
            </a:fld>
            <a:endParaRPr lang="de-DE" dirty="0"/>
          </a:p>
        </p:txBody>
      </p:sp>
      <p:sp>
        <p:nvSpPr>
          <p:cNvPr id="8" name="Titel 7">
            <a:extLst>
              <a:ext uri="{FF2B5EF4-FFF2-40B4-BE49-F238E27FC236}">
                <a16:creationId xmlns:a16="http://schemas.microsoft.com/office/drawing/2014/main" id="{4736DDD7-349D-B208-20E3-2D15D116F8FA}"/>
              </a:ext>
            </a:extLst>
          </p:cNvPr>
          <p:cNvSpPr>
            <a:spLocks noGrp="1"/>
          </p:cNvSpPr>
          <p:nvPr>
            <p:ph type="title"/>
          </p:nvPr>
        </p:nvSpPr>
        <p:spPr/>
        <p:txBody>
          <a:bodyPr/>
          <a:lstStyle/>
          <a:p>
            <a:r>
              <a:rPr lang="de-DE" dirty="0"/>
              <a:t>Folgen von Abstürzen</a:t>
            </a:r>
          </a:p>
        </p:txBody>
      </p:sp>
      <p:sp>
        <p:nvSpPr>
          <p:cNvPr id="7" name="Textplatzhalter 6">
            <a:extLst>
              <a:ext uri="{FF2B5EF4-FFF2-40B4-BE49-F238E27FC236}">
                <a16:creationId xmlns:a16="http://schemas.microsoft.com/office/drawing/2014/main" id="{681770C5-E861-D9CC-BC9C-F72F14344A66}"/>
              </a:ext>
            </a:extLst>
          </p:cNvPr>
          <p:cNvSpPr>
            <a:spLocks noGrp="1"/>
          </p:cNvSpPr>
          <p:nvPr>
            <p:ph type="body" sz="quarter" idx="18"/>
          </p:nvPr>
        </p:nvSpPr>
        <p:spPr/>
        <p:txBody>
          <a:bodyPr/>
          <a:lstStyle/>
          <a:p>
            <a:endParaRPr lang="de-DE"/>
          </a:p>
        </p:txBody>
      </p:sp>
      <p:sp>
        <p:nvSpPr>
          <p:cNvPr id="14" name="Textplatzhalter 13">
            <a:extLst>
              <a:ext uri="{FF2B5EF4-FFF2-40B4-BE49-F238E27FC236}">
                <a16:creationId xmlns:a16="http://schemas.microsoft.com/office/drawing/2014/main" id="{1988452F-DF6F-141E-0E58-4C5832494537}"/>
              </a:ext>
            </a:extLst>
          </p:cNvPr>
          <p:cNvSpPr>
            <a:spLocks noGrp="1"/>
          </p:cNvSpPr>
          <p:nvPr>
            <p:ph type="body" sz="quarter" idx="21"/>
          </p:nvPr>
        </p:nvSpPr>
        <p:spPr>
          <a:xfrm>
            <a:off x="6346479" y="4416660"/>
            <a:ext cx="5326409" cy="1768140"/>
          </a:xfrm>
          <a:solidFill>
            <a:schemeClr val="bg1"/>
          </a:solidFill>
          <a:ln>
            <a:solidFill>
              <a:schemeClr val="bg1"/>
            </a:solidFill>
          </a:ln>
        </p:spPr>
        <p:style>
          <a:lnRef idx="0">
            <a:schemeClr val="accent1"/>
          </a:lnRef>
          <a:fillRef idx="3">
            <a:schemeClr val="accent1"/>
          </a:fillRef>
          <a:effectRef idx="3">
            <a:schemeClr val="accent1"/>
          </a:effectRef>
          <a:fontRef idx="minor">
            <a:schemeClr val="lt1"/>
          </a:fontRef>
        </p:style>
        <p:txBody>
          <a:bodyPr vert="horz" lIns="180000" tIns="144000" rIns="180000" bIns="144000" rtlCol="0" anchor="t">
            <a:spAutoFit/>
          </a:bodyPr>
          <a:lstStyle/>
          <a:p>
            <a:pPr>
              <a:buNone/>
            </a:pPr>
            <a:r>
              <a:rPr lang="de-DE" dirty="0">
                <a:solidFill>
                  <a:srgbClr val="5F5F5F"/>
                </a:solidFill>
              </a:rPr>
              <a:t>In vielen Fällen bleiben Absturzopfer für immer beeinträchtigt und können nicht in ihren ursprünglichen Beruf zurückkehren. </a:t>
            </a:r>
          </a:p>
        </p:txBody>
      </p:sp>
      <p:sp>
        <p:nvSpPr>
          <p:cNvPr id="2" name="Textfeld 1">
            <a:extLst>
              <a:ext uri="{FF2B5EF4-FFF2-40B4-BE49-F238E27FC236}">
                <a16:creationId xmlns:a16="http://schemas.microsoft.com/office/drawing/2014/main" id="{B49CFFEE-C4F4-EAEF-FE92-F838EC4A026F}"/>
              </a:ext>
            </a:extLst>
          </p:cNvPr>
          <p:cNvSpPr txBox="1"/>
          <p:nvPr/>
        </p:nvSpPr>
        <p:spPr bwMode="gray">
          <a:xfrm>
            <a:off x="205619" y="6082100"/>
            <a:ext cx="4309353"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600" dirty="0">
                <a:solidFill>
                  <a:srgbClr val="5F5F5F"/>
                </a:solidFill>
              </a:rPr>
              <a:t> © </a:t>
            </a:r>
            <a:r>
              <a:rPr lang="de-DE" sz="1600" dirty="0" err="1">
                <a:solidFill>
                  <a:srgbClr val="5F5F5F"/>
                </a:solidFill>
              </a:rPr>
              <a:t>auremar</a:t>
            </a:r>
            <a:r>
              <a:rPr lang="de-DE" sz="1600" dirty="0">
                <a:solidFill>
                  <a:srgbClr val="5F5F5F"/>
                </a:solidFill>
              </a:rPr>
              <a:t> - stock.adobe.com</a:t>
            </a:r>
            <a:endParaRPr lang="de-DE" sz="1600" i="0" u="none" baseline="0" dirty="0">
              <a:solidFill>
                <a:srgbClr val="5F5F5F"/>
              </a:solidFill>
            </a:endParaRPr>
          </a:p>
        </p:txBody>
      </p:sp>
    </p:spTree>
    <p:extLst>
      <p:ext uri="{BB962C8B-B14F-4D97-AF65-F5344CB8AC3E}">
        <p14:creationId xmlns:p14="http://schemas.microsoft.com/office/powerpoint/2010/main" val="2406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B864A45A-877B-CA43-AAB0-B3EFA4FF03A0}"/>
              </a:ext>
            </a:extLst>
          </p:cNvPr>
          <p:cNvSpPr>
            <a:spLocks noGrp="1"/>
          </p:cNvSpPr>
          <p:nvPr>
            <p:ph sz="quarter" idx="22"/>
          </p:nvPr>
        </p:nvSpPr>
        <p:spPr/>
        <p:txBody>
          <a:bodyPr vert="horz" lIns="0" tIns="0" rIns="0" bIns="0" rtlCol="0" anchor="t">
            <a:noAutofit/>
          </a:bodyPr>
          <a:lstStyle/>
          <a:p>
            <a:pPr marL="0" indent="0">
              <a:spcAft>
                <a:spcPts val="600"/>
              </a:spcAft>
              <a:buNone/>
            </a:pPr>
            <a:br>
              <a:rPr lang="de-DE" b="1" dirty="0"/>
            </a:br>
            <a:r>
              <a:rPr lang="de-DE" b="1" dirty="0"/>
              <a:t>Gründe für schwere Verletzungen bei Stürzen aus geringer Höhe</a:t>
            </a:r>
          </a:p>
          <a:p>
            <a:pPr marL="342900" indent="-342900">
              <a:spcAft>
                <a:spcPts val="600"/>
              </a:spcAft>
              <a:buFont typeface="Symbol" panose="05050102010706020507" pitchFamily="18" charset="2"/>
              <a:buChar char="-"/>
            </a:pPr>
            <a:r>
              <a:rPr lang="de-DE" b="1" dirty="0"/>
              <a:t>Geringe Fallzeit: </a:t>
            </a:r>
            <a:r>
              <a:rPr lang="de-DE" dirty="0"/>
              <a:t>Der Körper kann sich nicht auf den Aufprall vorbereiten.</a:t>
            </a:r>
            <a:endParaRPr lang="de-DE" dirty="0">
              <a:cs typeface="Calibri"/>
            </a:endParaRPr>
          </a:p>
          <a:p>
            <a:pPr marL="287655" indent="-287655">
              <a:spcAft>
                <a:spcPts val="600"/>
              </a:spcAft>
              <a:buFont typeface="Symbol" panose="05050102010706020507" pitchFamily="18" charset="2"/>
              <a:buChar char="-"/>
            </a:pPr>
            <a:r>
              <a:rPr lang="de-DE" b="1" dirty="0"/>
              <a:t>Ungünstige Umgebung: </a:t>
            </a:r>
            <a:r>
              <a:rPr lang="de-DE" dirty="0"/>
              <a:t>Rohrleitungen, Armaturen, andere Bauteile oder herumliegende Werkzeuge führen zu zusätzlichen Verletzungen.</a:t>
            </a:r>
            <a:endParaRPr lang="de-DE" dirty="0">
              <a:cs typeface="Calibri"/>
            </a:endParaRPr>
          </a:p>
          <a:p>
            <a:pPr marL="287655" indent="-287655"/>
            <a:endParaRPr lang="de-DE" dirty="0">
              <a:cs typeface="Calibri"/>
            </a:endParaRPr>
          </a:p>
        </p:txBody>
      </p:sp>
      <p:sp>
        <p:nvSpPr>
          <p:cNvPr id="7" name="Inhaltsplatzhalter 6">
            <a:extLst>
              <a:ext uri="{FF2B5EF4-FFF2-40B4-BE49-F238E27FC236}">
                <a16:creationId xmlns:a16="http://schemas.microsoft.com/office/drawing/2014/main" id="{0D913C69-6EE7-299D-CC2F-569AF918E322}"/>
              </a:ext>
            </a:extLst>
          </p:cNvPr>
          <p:cNvSpPr>
            <a:spLocks noGrp="1"/>
          </p:cNvSpPr>
          <p:nvPr>
            <p:ph sz="quarter" idx="23"/>
          </p:nvPr>
        </p:nvSpPr>
        <p:spPr/>
        <p:txBody>
          <a:bodyPr/>
          <a:lstStyle/>
          <a:p>
            <a:pPr marL="0" indent="0">
              <a:spcAft>
                <a:spcPts val="600"/>
              </a:spcAft>
              <a:buNone/>
            </a:pPr>
            <a:r>
              <a:rPr lang="de-DE" b="1" dirty="0"/>
              <a:t>Gründe für schwere Verletzungen bei Stürzen aus geringer Höhe</a:t>
            </a:r>
          </a:p>
          <a:p>
            <a:pPr marL="342900" indent="-342900">
              <a:spcAft>
                <a:spcPts val="600"/>
              </a:spcAft>
              <a:buFont typeface="Symbol" panose="05050102010706020507" pitchFamily="18" charset="2"/>
              <a:buChar char="-"/>
            </a:pPr>
            <a:r>
              <a:rPr lang="de-DE" b="1" dirty="0"/>
              <a:t>Geringe Fallzeit: </a:t>
            </a:r>
            <a:r>
              <a:rPr lang="de-DE" dirty="0"/>
              <a:t>Der Körper kann sich nicht auf den Aufprall vorbereiten.</a:t>
            </a:r>
            <a:endParaRPr lang="de-DE" dirty="0">
              <a:cs typeface="Calibri"/>
            </a:endParaRPr>
          </a:p>
          <a:p>
            <a:pPr marL="287655" indent="-287655">
              <a:spcAft>
                <a:spcPts val="600"/>
              </a:spcAft>
              <a:buFont typeface="Symbol" panose="05050102010706020507" pitchFamily="18" charset="2"/>
              <a:buChar char="-"/>
            </a:pPr>
            <a:r>
              <a:rPr lang="de-DE" b="1" dirty="0"/>
              <a:t>Ungünstige Umgebung: </a:t>
            </a:r>
            <a:r>
              <a:rPr lang="de-DE" dirty="0"/>
              <a:t>Rohrleitungen, Armaturen, andere Bauteile oder herumliegende Werkzeuge führen zu zusätzlichen Verletzungen.</a:t>
            </a:r>
            <a:endParaRPr lang="de-DE" dirty="0">
              <a:cs typeface="Calibri"/>
            </a:endParaRPr>
          </a:p>
          <a:p>
            <a:endParaRPr lang="de-DE" dirty="0"/>
          </a:p>
        </p:txBody>
      </p:sp>
      <p:sp>
        <p:nvSpPr>
          <p:cNvPr id="4" name="Fußzeilenplatzhalter 3">
            <a:extLst>
              <a:ext uri="{FF2B5EF4-FFF2-40B4-BE49-F238E27FC236}">
                <a16:creationId xmlns:a16="http://schemas.microsoft.com/office/drawing/2014/main" id="{A1BE98D5-472D-5B40-A7DA-43780581F5C8}"/>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696AB760-8FD8-24F2-7B2A-4BDE0DDF1C80}"/>
              </a:ext>
            </a:extLst>
          </p:cNvPr>
          <p:cNvSpPr>
            <a:spLocks noGrp="1"/>
          </p:cNvSpPr>
          <p:nvPr>
            <p:ph type="sldNum" sz="quarter" idx="25"/>
          </p:nvPr>
        </p:nvSpPr>
        <p:spPr/>
        <p:txBody>
          <a:bodyPr/>
          <a:lstStyle/>
          <a:p>
            <a:fld id="{521AE3AC-DDCA-45D4-9B2A-A2DBEA872607}" type="slidenum">
              <a:rPr lang="de-DE" smtClean="0"/>
              <a:pPr/>
              <a:t>7</a:t>
            </a:fld>
            <a:endParaRPr lang="de-DE" dirty="0"/>
          </a:p>
        </p:txBody>
      </p:sp>
      <p:sp>
        <p:nvSpPr>
          <p:cNvPr id="8" name="Titel 7">
            <a:extLst>
              <a:ext uri="{FF2B5EF4-FFF2-40B4-BE49-F238E27FC236}">
                <a16:creationId xmlns:a16="http://schemas.microsoft.com/office/drawing/2014/main" id="{4736DDD7-349D-B208-20E3-2D15D116F8FA}"/>
              </a:ext>
            </a:extLst>
          </p:cNvPr>
          <p:cNvSpPr>
            <a:spLocks noGrp="1"/>
          </p:cNvSpPr>
          <p:nvPr>
            <p:ph type="title"/>
          </p:nvPr>
        </p:nvSpPr>
        <p:spPr/>
        <p:txBody>
          <a:bodyPr/>
          <a:lstStyle/>
          <a:p>
            <a:r>
              <a:rPr lang="de-DE" dirty="0"/>
              <a:t>Folgen von Abstürzen</a:t>
            </a:r>
          </a:p>
        </p:txBody>
      </p:sp>
      <p:sp>
        <p:nvSpPr>
          <p:cNvPr id="9" name="Textplatzhalter 8">
            <a:extLst>
              <a:ext uri="{FF2B5EF4-FFF2-40B4-BE49-F238E27FC236}">
                <a16:creationId xmlns:a16="http://schemas.microsoft.com/office/drawing/2014/main" id="{7A4CD271-DE92-3F3A-3154-D82190B18DBA}"/>
              </a:ext>
            </a:extLst>
          </p:cNvPr>
          <p:cNvSpPr>
            <a:spLocks noGrp="1"/>
          </p:cNvSpPr>
          <p:nvPr>
            <p:ph type="body" sz="quarter" idx="18"/>
          </p:nvPr>
        </p:nvSpPr>
        <p:spPr/>
        <p:txBody>
          <a:bodyPr/>
          <a:lstStyle/>
          <a:p>
            <a:r>
              <a:rPr lang="de-DE" dirty="0"/>
              <a:t>Tödlicher Irrtum: Stürze aus geringer Höhe sind ungefährlich</a:t>
            </a:r>
          </a:p>
        </p:txBody>
      </p:sp>
      <p:sp>
        <p:nvSpPr>
          <p:cNvPr id="13" name="Rechteck 12">
            <a:extLst>
              <a:ext uri="{FF2B5EF4-FFF2-40B4-BE49-F238E27FC236}">
                <a16:creationId xmlns:a16="http://schemas.microsoft.com/office/drawing/2014/main" id="{1153245B-A2A7-75F2-6478-BA76C7FC4D97}"/>
              </a:ext>
            </a:extLst>
          </p:cNvPr>
          <p:cNvSpPr/>
          <p:nvPr/>
        </p:nvSpPr>
        <p:spPr bwMode="gray">
          <a:xfrm>
            <a:off x="527051" y="1601093"/>
            <a:ext cx="5498964" cy="4495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9600" b="1" dirty="0"/>
              <a:t>2 Meter</a:t>
            </a:r>
          </a:p>
          <a:p>
            <a:pPr algn="ctr" rtl="0" eaLnBrk="1" fontAlgn="auto" hangingPunct="1">
              <a:lnSpc>
                <a:spcPct val="100000"/>
              </a:lnSpc>
              <a:spcBef>
                <a:spcPts val="300"/>
              </a:spcBef>
              <a:spcAft>
                <a:spcPts val="300"/>
              </a:spcAft>
            </a:pPr>
            <a:r>
              <a:rPr lang="de-DE" sz="2400" dirty="0"/>
              <a:t>Ein Viertel </a:t>
            </a:r>
            <a:br>
              <a:rPr lang="de-DE" sz="2400" dirty="0"/>
            </a:br>
            <a:r>
              <a:rPr lang="de-DE" sz="2400" dirty="0"/>
              <a:t>aller tödlichen Abstürze </a:t>
            </a:r>
            <a:br>
              <a:rPr lang="de-DE" sz="2400" dirty="0"/>
            </a:br>
            <a:r>
              <a:rPr lang="de-DE" sz="2400" dirty="0"/>
              <a:t>passiert aus einer Höhe </a:t>
            </a:r>
            <a:br>
              <a:rPr lang="de-DE" sz="2400" dirty="0"/>
            </a:br>
            <a:r>
              <a:rPr lang="de-DE" sz="2400" dirty="0"/>
              <a:t>von &lt; 2 m.</a:t>
            </a:r>
            <a:endParaRPr lang="de-DE" sz="2400" i="0" u="none" baseline="0" dirty="0">
              <a:solidFill>
                <a:srgbClr val="FFFFFF"/>
              </a:solidFill>
              <a:cs typeface="Calibri" panose="020F0502020204030204" pitchFamily="34" charset="0"/>
            </a:endParaRPr>
          </a:p>
        </p:txBody>
      </p:sp>
    </p:spTree>
    <p:extLst>
      <p:ext uri="{BB962C8B-B14F-4D97-AF65-F5344CB8AC3E}">
        <p14:creationId xmlns:p14="http://schemas.microsoft.com/office/powerpoint/2010/main" val="3291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8113DBE-B9B9-355B-42CC-7EE3F34A8261}"/>
              </a:ext>
            </a:extLst>
          </p:cNvPr>
          <p:cNvSpPr>
            <a:spLocks noGrp="1"/>
          </p:cNvSpPr>
          <p:nvPr>
            <p:ph type="title"/>
          </p:nvPr>
        </p:nvSpPr>
        <p:spPr/>
        <p:txBody>
          <a:bodyPr/>
          <a:lstStyle/>
          <a:p>
            <a:r>
              <a:rPr lang="de-DE" dirty="0"/>
              <a:t>Schutzmaßnahmen bei Absturzgefahr</a:t>
            </a:r>
          </a:p>
        </p:txBody>
      </p:sp>
      <p:sp>
        <p:nvSpPr>
          <p:cNvPr id="2" name="Inhaltsplatzhalter 1">
            <a:extLst>
              <a:ext uri="{FF2B5EF4-FFF2-40B4-BE49-F238E27FC236}">
                <a16:creationId xmlns:a16="http://schemas.microsoft.com/office/drawing/2014/main" id="{16CEAB8A-6447-6818-4B18-606468087E8D}"/>
              </a:ext>
            </a:extLst>
          </p:cNvPr>
          <p:cNvSpPr>
            <a:spLocks noGrp="1"/>
          </p:cNvSpPr>
          <p:nvPr>
            <p:ph sz="quarter" idx="19"/>
          </p:nvPr>
        </p:nvSpPr>
        <p:spPr/>
        <p:txBody>
          <a:bodyPr/>
          <a:lstStyle/>
          <a:p>
            <a:pPr marL="342900" indent="-342900">
              <a:buFont typeface="Symbol" panose="05050102010706020507" pitchFamily="18" charset="2"/>
              <a:buChar char="-"/>
            </a:pPr>
            <a:r>
              <a:rPr lang="de-DE" b="1" dirty="0"/>
              <a:t>Unabhängig von der Absturzhöhe </a:t>
            </a:r>
            <a:r>
              <a:rPr lang="de-DE" dirty="0"/>
              <a:t>sind Absturzsicherungen erforderlich an oder über Wasser bzw. anderen festen oder flüssigen Stoffen, in denen man versinken kann.</a:t>
            </a:r>
          </a:p>
          <a:p>
            <a:pPr marL="342900" indent="-342900">
              <a:buFont typeface="Symbol" panose="05050102010706020507" pitchFamily="18" charset="2"/>
              <a:buChar char="-"/>
            </a:pPr>
            <a:r>
              <a:rPr lang="de-DE" b="1" dirty="0"/>
              <a:t>Ab 1 m Absturzhöhe </a:t>
            </a:r>
          </a:p>
          <a:p>
            <a:pPr marL="702900" lvl="1" indent="-342900"/>
            <a:r>
              <a:rPr lang="de-DE" dirty="0"/>
              <a:t>müssen Betriebe Maßnahmen zur Absturzsicherung ergreifen</a:t>
            </a:r>
          </a:p>
          <a:p>
            <a:pPr marL="702900" lvl="1" indent="-342900"/>
            <a:r>
              <a:rPr lang="de-DE" dirty="0"/>
              <a:t>auf Baustellen sind Absturzsicherungen im Bereich von Wandöffnungen, freiliegenden Treppenläufen und Absätzen erforderlich</a:t>
            </a:r>
          </a:p>
          <a:p>
            <a:pPr marL="342900" indent="-342900">
              <a:buFont typeface="Symbol" panose="05050102010706020507" pitchFamily="18" charset="2"/>
              <a:buChar char="-"/>
            </a:pPr>
            <a:r>
              <a:rPr lang="de-DE" b="1" dirty="0"/>
              <a:t>Ab 2 m Absturzhöhe </a:t>
            </a:r>
          </a:p>
          <a:p>
            <a:pPr marL="702900" lvl="1" indent="-342900"/>
            <a:r>
              <a:rPr lang="de-DE" dirty="0"/>
              <a:t>sind Absturzsicherungen auch an allen übrigen Arbeitsplätzen auf Baustellen erforderlich</a:t>
            </a:r>
          </a:p>
          <a:p>
            <a:pPr lvl="5"/>
            <a:r>
              <a:rPr lang="de-DE" sz="2200" dirty="0"/>
              <a:t>Je nach Arbeitssituation und Umgebung kann bereits bei niedrigeren Absturzhöhen eine Absturzsicherung erforderlich sein!</a:t>
            </a:r>
            <a:endParaRPr lang="de-DE" dirty="0"/>
          </a:p>
        </p:txBody>
      </p:sp>
      <p:sp>
        <p:nvSpPr>
          <p:cNvPr id="4" name="Fußzeilenplatzhalter 3">
            <a:extLst>
              <a:ext uri="{FF2B5EF4-FFF2-40B4-BE49-F238E27FC236}">
                <a16:creationId xmlns:a16="http://schemas.microsoft.com/office/drawing/2014/main" id="{C8493AFF-1727-542D-72CC-0E2DFC9D895E}"/>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D8B2569-F1AC-A705-5049-8B3213071E33}"/>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8" name="Textplatzhalter 7">
            <a:extLst>
              <a:ext uri="{FF2B5EF4-FFF2-40B4-BE49-F238E27FC236}">
                <a16:creationId xmlns:a16="http://schemas.microsoft.com/office/drawing/2014/main" id="{09CCF434-7108-4787-6F2A-91EEF3D20A0D}"/>
              </a:ext>
            </a:extLst>
          </p:cNvPr>
          <p:cNvSpPr>
            <a:spLocks noGrp="1"/>
          </p:cNvSpPr>
          <p:nvPr>
            <p:ph type="body" sz="quarter" idx="18"/>
          </p:nvPr>
        </p:nvSpPr>
        <p:spPr/>
        <p:txBody>
          <a:bodyPr/>
          <a:lstStyle/>
          <a:p>
            <a:r>
              <a:rPr lang="de-DE" dirty="0"/>
              <a:t>Wann ist eine Absturzsicherung erforderlich?</a:t>
            </a:r>
          </a:p>
        </p:txBody>
      </p:sp>
    </p:spTree>
    <p:extLst>
      <p:ext uri="{BB962C8B-B14F-4D97-AF65-F5344CB8AC3E}">
        <p14:creationId xmlns:p14="http://schemas.microsoft.com/office/powerpoint/2010/main" val="135178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8113DBE-B9B9-355B-42CC-7EE3F34A8261}"/>
              </a:ext>
            </a:extLst>
          </p:cNvPr>
          <p:cNvSpPr>
            <a:spLocks noGrp="1"/>
          </p:cNvSpPr>
          <p:nvPr>
            <p:ph type="title"/>
          </p:nvPr>
        </p:nvSpPr>
        <p:spPr/>
        <p:txBody>
          <a:bodyPr/>
          <a:lstStyle/>
          <a:p>
            <a:r>
              <a:rPr lang="de-DE" dirty="0"/>
              <a:t>Hierarchie der Schutzmaßnahmen</a:t>
            </a:r>
          </a:p>
        </p:txBody>
      </p:sp>
      <p:sp>
        <p:nvSpPr>
          <p:cNvPr id="3" name="Inhaltsplatzhalter 2">
            <a:extLst>
              <a:ext uri="{FF2B5EF4-FFF2-40B4-BE49-F238E27FC236}">
                <a16:creationId xmlns:a16="http://schemas.microsoft.com/office/drawing/2014/main" id="{4D6E9B42-9C59-5EF4-EFA2-D938EDD78382}"/>
              </a:ext>
            </a:extLst>
          </p:cNvPr>
          <p:cNvSpPr>
            <a:spLocks noGrp="1"/>
          </p:cNvSpPr>
          <p:nvPr>
            <p:ph sz="quarter" idx="19"/>
          </p:nvPr>
        </p:nvSpPr>
        <p:spPr/>
        <p:txBody>
          <a:bodyPr/>
          <a:lstStyle/>
          <a:p>
            <a:endParaRPr lang="de-DE"/>
          </a:p>
        </p:txBody>
      </p:sp>
      <p:sp>
        <p:nvSpPr>
          <p:cNvPr id="4" name="Fußzeilenplatzhalter 3">
            <a:extLst>
              <a:ext uri="{FF2B5EF4-FFF2-40B4-BE49-F238E27FC236}">
                <a16:creationId xmlns:a16="http://schemas.microsoft.com/office/drawing/2014/main" id="{C8493AFF-1727-542D-72CC-0E2DFC9D895E}"/>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D8B2569-F1AC-A705-5049-8B3213071E33}"/>
              </a:ext>
            </a:extLst>
          </p:cNvPr>
          <p:cNvSpPr>
            <a:spLocks noGrp="1"/>
          </p:cNvSpPr>
          <p:nvPr>
            <p:ph type="sldNum" sz="quarter" idx="21"/>
          </p:nvPr>
        </p:nvSpPr>
        <p:spPr/>
        <p:txBody>
          <a:bodyPr/>
          <a:lstStyle/>
          <a:p>
            <a:fld id="{521AE3AC-DDCA-45D4-9B2A-A2DBEA872607}" type="slidenum">
              <a:rPr lang="de-DE" smtClean="0"/>
              <a:pPr/>
              <a:t>9</a:t>
            </a:fld>
            <a:endParaRPr lang="de-DE" dirty="0"/>
          </a:p>
        </p:txBody>
      </p:sp>
      <p:sp>
        <p:nvSpPr>
          <p:cNvPr id="2" name="Textplatzhalter 1">
            <a:extLst>
              <a:ext uri="{FF2B5EF4-FFF2-40B4-BE49-F238E27FC236}">
                <a16:creationId xmlns:a16="http://schemas.microsoft.com/office/drawing/2014/main" id="{D6F1C3A1-1139-9930-0478-6C57F0EAD3C5}"/>
              </a:ext>
            </a:extLst>
          </p:cNvPr>
          <p:cNvSpPr>
            <a:spLocks noGrp="1"/>
          </p:cNvSpPr>
          <p:nvPr>
            <p:ph type="body" sz="quarter" idx="18"/>
          </p:nvPr>
        </p:nvSpPr>
        <p:spPr/>
        <p:txBody>
          <a:bodyPr/>
          <a:lstStyle/>
          <a:p>
            <a:endParaRPr lang="de-DE"/>
          </a:p>
        </p:txBody>
      </p:sp>
      <p:sp>
        <p:nvSpPr>
          <p:cNvPr id="7" name="Rechteck 6">
            <a:extLst>
              <a:ext uri="{FF2B5EF4-FFF2-40B4-BE49-F238E27FC236}">
                <a16:creationId xmlns:a16="http://schemas.microsoft.com/office/drawing/2014/main" id="{822EBF5A-A753-89EE-D23B-A676EFB77BF8}"/>
              </a:ext>
            </a:extLst>
          </p:cNvPr>
          <p:cNvSpPr/>
          <p:nvPr/>
        </p:nvSpPr>
        <p:spPr bwMode="gray">
          <a:xfrm>
            <a:off x="528502" y="1842933"/>
            <a:ext cx="2194560" cy="876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1400" b="0" i="0" u="none" baseline="0" dirty="0">
                <a:solidFill>
                  <a:srgbClr val="FFFFFF"/>
                </a:solidFill>
                <a:cs typeface="Calibri" panose="020F0502020204030204" pitchFamily="34" charset="0"/>
              </a:rPr>
              <a:t>1. Arbeiten so gestalten, dass keine Gefährdun</a:t>
            </a:r>
            <a:r>
              <a:rPr lang="de-DE" sz="1400" dirty="0">
                <a:solidFill>
                  <a:srgbClr val="FFFFFF"/>
                </a:solidFill>
                <a:cs typeface="Calibri" panose="020F0502020204030204" pitchFamily="34" charset="0"/>
              </a:rPr>
              <a:t>g vorhanden ist</a:t>
            </a:r>
            <a:endParaRPr lang="de-DE" sz="1400" b="0" i="0" u="none" baseline="0" dirty="0">
              <a:solidFill>
                <a:srgbClr val="FFFFFF"/>
              </a:solidFill>
              <a:cs typeface="Calibri" panose="020F0502020204030204" pitchFamily="34" charset="0"/>
            </a:endParaRPr>
          </a:p>
        </p:txBody>
      </p:sp>
      <p:sp>
        <p:nvSpPr>
          <p:cNvPr id="9" name="Rechteck 8">
            <a:extLst>
              <a:ext uri="{FF2B5EF4-FFF2-40B4-BE49-F238E27FC236}">
                <a16:creationId xmlns:a16="http://schemas.microsoft.com/office/drawing/2014/main" id="{2F85F1CF-8626-FA89-E3CE-65579EBB29A6}"/>
              </a:ext>
            </a:extLst>
          </p:cNvPr>
          <p:cNvSpPr/>
          <p:nvPr/>
        </p:nvSpPr>
        <p:spPr bwMode="gray">
          <a:xfrm>
            <a:off x="527051" y="2758589"/>
            <a:ext cx="2194560" cy="1299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1400" b="0" i="0" u="none" baseline="0" dirty="0">
                <a:solidFill>
                  <a:srgbClr val="FFFFFF"/>
                </a:solidFill>
                <a:cs typeface="Calibri" panose="020F0502020204030204" pitchFamily="34" charset="0"/>
              </a:rPr>
              <a:t>Absperrung / räumliche Trennung von Menschen und Absturzkante</a:t>
            </a:r>
          </a:p>
        </p:txBody>
      </p:sp>
      <p:sp>
        <p:nvSpPr>
          <p:cNvPr id="10" name="Rechteck 9">
            <a:extLst>
              <a:ext uri="{FF2B5EF4-FFF2-40B4-BE49-F238E27FC236}">
                <a16:creationId xmlns:a16="http://schemas.microsoft.com/office/drawing/2014/main" id="{3603692F-385E-F273-E6DA-501156867501}"/>
              </a:ext>
            </a:extLst>
          </p:cNvPr>
          <p:cNvSpPr/>
          <p:nvPr/>
        </p:nvSpPr>
        <p:spPr bwMode="gray">
          <a:xfrm>
            <a:off x="3226402" y="2298771"/>
            <a:ext cx="2194560" cy="876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1400" dirty="0">
                <a:solidFill>
                  <a:srgbClr val="FFFFFF"/>
                </a:solidFill>
                <a:cs typeface="Calibri" panose="020F0502020204030204" pitchFamily="34" charset="0"/>
              </a:rPr>
              <a:t>2</a:t>
            </a:r>
            <a:r>
              <a:rPr lang="de-DE" sz="1400" b="0" i="0" u="none" baseline="0" dirty="0">
                <a:solidFill>
                  <a:srgbClr val="FFFFFF"/>
                </a:solidFill>
                <a:cs typeface="Calibri" panose="020F0502020204030204" pitchFamily="34" charset="0"/>
              </a:rPr>
              <a:t>. Absturzsicherung</a:t>
            </a:r>
          </a:p>
        </p:txBody>
      </p:sp>
      <p:sp>
        <p:nvSpPr>
          <p:cNvPr id="11" name="Rechteck 10">
            <a:extLst>
              <a:ext uri="{FF2B5EF4-FFF2-40B4-BE49-F238E27FC236}">
                <a16:creationId xmlns:a16="http://schemas.microsoft.com/office/drawing/2014/main" id="{06D6291B-6A53-C527-C4F2-936707720355}"/>
              </a:ext>
            </a:extLst>
          </p:cNvPr>
          <p:cNvSpPr/>
          <p:nvPr/>
        </p:nvSpPr>
        <p:spPr bwMode="gray">
          <a:xfrm>
            <a:off x="3226402" y="3223674"/>
            <a:ext cx="2194560" cy="1299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rtl="0" eaLnBrk="1" fontAlgn="auto" hangingPunct="1">
              <a:lnSpc>
                <a:spcPct val="100000"/>
              </a:lnSpc>
            </a:pPr>
            <a:r>
              <a:rPr lang="de-DE" sz="1400" b="0" i="0" u="none" baseline="0" dirty="0">
                <a:solidFill>
                  <a:srgbClr val="FFFFFF"/>
                </a:solidFill>
                <a:cs typeface="Calibri" panose="020F0502020204030204" pitchFamily="34" charset="0"/>
              </a:rPr>
              <a:t>z. B. </a:t>
            </a:r>
          </a:p>
          <a:p>
            <a:pPr marL="285750" indent="-285750" rtl="0" eaLnBrk="1" fontAlgn="auto" hangingPunct="1">
              <a:lnSpc>
                <a:spcPct val="100000"/>
              </a:lnSpc>
              <a:buFont typeface="Arial" panose="020B0604020202020204" pitchFamily="34" charset="0"/>
              <a:buChar char="•"/>
            </a:pPr>
            <a:r>
              <a:rPr lang="de-DE" sz="1400" dirty="0">
                <a:solidFill>
                  <a:srgbClr val="FFFFFF"/>
                </a:solidFill>
                <a:cs typeface="Calibri" panose="020F0502020204030204" pitchFamily="34" charset="0"/>
              </a:rPr>
              <a:t>Seitenschutz</a:t>
            </a:r>
          </a:p>
          <a:p>
            <a:pPr marL="285750" indent="-285750" rtl="0" eaLnBrk="1" fontAlgn="auto" hangingPunct="1">
              <a:lnSpc>
                <a:spcPct val="100000"/>
              </a:lnSpc>
              <a:buFont typeface="Arial" panose="020B0604020202020204" pitchFamily="34" charset="0"/>
              <a:buChar char="•"/>
            </a:pPr>
            <a:r>
              <a:rPr lang="de-DE" sz="1400" b="0" i="0" u="none" baseline="0" dirty="0">
                <a:solidFill>
                  <a:srgbClr val="FFFFFF"/>
                </a:solidFill>
                <a:cs typeface="Calibri" panose="020F0502020204030204" pitchFamily="34" charset="0"/>
              </a:rPr>
              <a:t>Umwehrung</a:t>
            </a:r>
          </a:p>
          <a:p>
            <a:pPr marL="285750" indent="-285750" rtl="0" eaLnBrk="1" fontAlgn="auto" hangingPunct="1">
              <a:lnSpc>
                <a:spcPct val="100000"/>
              </a:lnSpc>
              <a:buFont typeface="Arial" panose="020B0604020202020204" pitchFamily="34" charset="0"/>
              <a:buChar char="•"/>
            </a:pPr>
            <a:r>
              <a:rPr lang="de-DE" sz="1400" dirty="0">
                <a:solidFill>
                  <a:srgbClr val="FFFFFF"/>
                </a:solidFill>
                <a:cs typeface="Calibri" panose="020F0502020204030204" pitchFamily="34" charset="0"/>
              </a:rPr>
              <a:t>Randsicherung</a:t>
            </a:r>
          </a:p>
          <a:p>
            <a:pPr marL="285750" indent="-285750" rtl="0" eaLnBrk="1" fontAlgn="auto" hangingPunct="1">
              <a:lnSpc>
                <a:spcPct val="100000"/>
              </a:lnSpc>
              <a:buFont typeface="Arial" panose="020B0604020202020204" pitchFamily="34" charset="0"/>
              <a:buChar char="•"/>
            </a:pPr>
            <a:r>
              <a:rPr lang="de-DE" sz="1400" b="0" i="0" u="none" baseline="0" dirty="0">
                <a:solidFill>
                  <a:srgbClr val="FFFFFF"/>
                </a:solidFill>
                <a:cs typeface="Calibri" panose="020F0502020204030204" pitchFamily="34" charset="0"/>
              </a:rPr>
              <a:t>Flachdachabsturz-</a:t>
            </a:r>
            <a:r>
              <a:rPr lang="de-DE" sz="1400" b="0" i="0" u="none" baseline="0" dirty="0" err="1">
                <a:solidFill>
                  <a:srgbClr val="FFFFFF"/>
                </a:solidFill>
                <a:cs typeface="Calibri" panose="020F0502020204030204" pitchFamily="34" charset="0"/>
              </a:rPr>
              <a:t>sicherungssystem</a:t>
            </a:r>
            <a:endParaRPr lang="de-DE" sz="1400" b="0" i="0" u="none" baseline="0" dirty="0">
              <a:solidFill>
                <a:srgbClr val="FFFFFF"/>
              </a:solidFill>
              <a:cs typeface="Calibri" panose="020F0502020204030204" pitchFamily="34" charset="0"/>
            </a:endParaRPr>
          </a:p>
        </p:txBody>
      </p:sp>
      <p:sp>
        <p:nvSpPr>
          <p:cNvPr id="12" name="Rechteck 11">
            <a:extLst>
              <a:ext uri="{FF2B5EF4-FFF2-40B4-BE49-F238E27FC236}">
                <a16:creationId xmlns:a16="http://schemas.microsoft.com/office/drawing/2014/main" id="{7493BC8F-AF18-D8AA-CAFD-03DB13E23F4F}"/>
              </a:ext>
            </a:extLst>
          </p:cNvPr>
          <p:cNvSpPr/>
          <p:nvPr/>
        </p:nvSpPr>
        <p:spPr bwMode="gray">
          <a:xfrm>
            <a:off x="5927204" y="2796545"/>
            <a:ext cx="2194560" cy="876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1400" b="0" i="0" u="none" baseline="0" dirty="0">
                <a:solidFill>
                  <a:srgbClr val="FFFFFF"/>
                </a:solidFill>
                <a:cs typeface="Calibri" panose="020F0502020204030204" pitchFamily="34" charset="0"/>
              </a:rPr>
              <a:t>3. Auffangsicherung</a:t>
            </a:r>
          </a:p>
        </p:txBody>
      </p:sp>
      <p:sp>
        <p:nvSpPr>
          <p:cNvPr id="13" name="Rechteck 12">
            <a:extLst>
              <a:ext uri="{FF2B5EF4-FFF2-40B4-BE49-F238E27FC236}">
                <a16:creationId xmlns:a16="http://schemas.microsoft.com/office/drawing/2014/main" id="{C835B956-BCAD-A39D-3F6B-CAF1B36C0D18}"/>
              </a:ext>
            </a:extLst>
          </p:cNvPr>
          <p:cNvSpPr/>
          <p:nvPr/>
        </p:nvSpPr>
        <p:spPr bwMode="gray">
          <a:xfrm>
            <a:off x="5927204" y="3721448"/>
            <a:ext cx="2194560" cy="1299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rtl="0" eaLnBrk="1" fontAlgn="auto" hangingPunct="1">
              <a:lnSpc>
                <a:spcPct val="100000"/>
              </a:lnSpc>
            </a:pPr>
            <a:r>
              <a:rPr lang="de-DE" sz="1400" b="0" i="0" u="none" baseline="0" dirty="0">
                <a:solidFill>
                  <a:srgbClr val="FFFFFF"/>
                </a:solidFill>
                <a:cs typeface="Calibri" panose="020F0502020204030204" pitchFamily="34" charset="0"/>
              </a:rPr>
              <a:t>z. B. </a:t>
            </a:r>
          </a:p>
          <a:p>
            <a:pPr marL="285750" indent="-285750" rtl="0" eaLnBrk="1" fontAlgn="auto" hangingPunct="1">
              <a:lnSpc>
                <a:spcPct val="100000"/>
              </a:lnSpc>
              <a:buFont typeface="Arial" panose="020B0604020202020204" pitchFamily="34" charset="0"/>
              <a:buChar char="•"/>
            </a:pPr>
            <a:r>
              <a:rPr lang="de-DE" sz="1400" b="0" i="0" u="none" baseline="0" dirty="0">
                <a:solidFill>
                  <a:srgbClr val="FFFFFF"/>
                </a:solidFill>
                <a:cs typeface="Calibri" panose="020F0502020204030204" pitchFamily="34" charset="0"/>
              </a:rPr>
              <a:t>Dachschutzwand</a:t>
            </a:r>
          </a:p>
          <a:p>
            <a:pPr marL="285750" indent="-285750" rtl="0" eaLnBrk="1" fontAlgn="auto" hangingPunct="1">
              <a:lnSpc>
                <a:spcPct val="100000"/>
              </a:lnSpc>
              <a:buFont typeface="Arial" panose="020B0604020202020204" pitchFamily="34" charset="0"/>
              <a:buChar char="•"/>
            </a:pPr>
            <a:r>
              <a:rPr lang="de-DE" sz="1400" dirty="0">
                <a:solidFill>
                  <a:srgbClr val="FFFFFF"/>
                </a:solidFill>
                <a:cs typeface="Calibri" panose="020F0502020204030204" pitchFamily="34" charset="0"/>
              </a:rPr>
              <a:t>Fanggerüst </a:t>
            </a:r>
          </a:p>
          <a:p>
            <a:pPr marL="285750" indent="-285750" rtl="0" eaLnBrk="1" fontAlgn="auto" hangingPunct="1">
              <a:lnSpc>
                <a:spcPct val="100000"/>
              </a:lnSpc>
              <a:buFont typeface="Arial" panose="020B0604020202020204" pitchFamily="34" charset="0"/>
              <a:buChar char="•"/>
            </a:pPr>
            <a:r>
              <a:rPr lang="de-DE" sz="1400" dirty="0">
                <a:solidFill>
                  <a:srgbClr val="FFFFFF"/>
                </a:solidFill>
                <a:cs typeface="Calibri"/>
              </a:rPr>
              <a:t>Dachfanggerüst</a:t>
            </a:r>
            <a:endParaRPr lang="de-DE" sz="1400" dirty="0">
              <a:solidFill>
                <a:srgbClr val="FFFFFF"/>
              </a:solidFill>
              <a:cs typeface="Calibri" panose="020F0502020204030204" pitchFamily="34" charset="0"/>
            </a:endParaRPr>
          </a:p>
          <a:p>
            <a:pPr marL="285750" indent="-285750" rtl="0" eaLnBrk="1" fontAlgn="auto" hangingPunct="1">
              <a:lnSpc>
                <a:spcPct val="100000"/>
              </a:lnSpc>
              <a:buFont typeface="Arial" panose="020B0604020202020204" pitchFamily="34" charset="0"/>
              <a:buChar char="•"/>
            </a:pPr>
            <a:r>
              <a:rPr lang="de-DE" sz="1400" b="0" i="0" u="none" baseline="0" dirty="0">
                <a:solidFill>
                  <a:srgbClr val="FFFFFF"/>
                </a:solidFill>
                <a:cs typeface="Calibri" panose="020F0502020204030204" pitchFamily="34" charset="0"/>
              </a:rPr>
              <a:t>Schutznetz</a:t>
            </a:r>
          </a:p>
        </p:txBody>
      </p:sp>
      <p:sp>
        <p:nvSpPr>
          <p:cNvPr id="14" name="Rechteck 13">
            <a:extLst>
              <a:ext uri="{FF2B5EF4-FFF2-40B4-BE49-F238E27FC236}">
                <a16:creationId xmlns:a16="http://schemas.microsoft.com/office/drawing/2014/main" id="{442BB99D-467E-448B-E590-6ECF7D7FC078}"/>
              </a:ext>
            </a:extLst>
          </p:cNvPr>
          <p:cNvSpPr/>
          <p:nvPr/>
        </p:nvSpPr>
        <p:spPr bwMode="gray">
          <a:xfrm>
            <a:off x="8626555" y="3232104"/>
            <a:ext cx="2194560" cy="876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r>
              <a:rPr lang="de-DE" sz="1400" b="0" i="0" u="none" baseline="0" dirty="0">
                <a:solidFill>
                  <a:srgbClr val="FFFFFF"/>
                </a:solidFill>
                <a:cs typeface="Calibri" panose="020F0502020204030204" pitchFamily="34" charset="0"/>
              </a:rPr>
              <a:t>4. </a:t>
            </a:r>
            <a:r>
              <a:rPr lang="de-DE" sz="1400" dirty="0">
                <a:solidFill>
                  <a:srgbClr val="FFFFFF"/>
                </a:solidFill>
                <a:cs typeface="Calibri" panose="020F0502020204030204" pitchFamily="34" charset="0"/>
              </a:rPr>
              <a:t>Individuelle Schutzmaßnahmen</a:t>
            </a:r>
            <a:endParaRPr lang="de-DE" sz="1400" b="0" i="0" u="none" baseline="0" dirty="0">
              <a:solidFill>
                <a:srgbClr val="FFFFFF"/>
              </a:solidFill>
              <a:cs typeface="Calibri" panose="020F0502020204030204" pitchFamily="34" charset="0"/>
            </a:endParaRPr>
          </a:p>
        </p:txBody>
      </p:sp>
      <p:sp>
        <p:nvSpPr>
          <p:cNvPr id="15" name="Rechteck 14">
            <a:extLst>
              <a:ext uri="{FF2B5EF4-FFF2-40B4-BE49-F238E27FC236}">
                <a16:creationId xmlns:a16="http://schemas.microsoft.com/office/drawing/2014/main" id="{636A97D2-67F0-DEC1-A11B-B92B14ABB005}"/>
              </a:ext>
            </a:extLst>
          </p:cNvPr>
          <p:cNvSpPr/>
          <p:nvPr/>
        </p:nvSpPr>
        <p:spPr bwMode="gray">
          <a:xfrm>
            <a:off x="8626555" y="4157007"/>
            <a:ext cx="2194560" cy="1299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pPr>
            <a:r>
              <a:rPr lang="de-DE" sz="1400" dirty="0">
                <a:solidFill>
                  <a:srgbClr val="FFFFFF"/>
                </a:solidFill>
                <a:cs typeface="Calibri" panose="020F0502020204030204" pitchFamily="34" charset="0"/>
              </a:rPr>
              <a:t>Persönliche Schutzausrüstung </a:t>
            </a:r>
            <a:br>
              <a:rPr lang="de-DE" sz="1400" dirty="0">
                <a:solidFill>
                  <a:srgbClr val="FFFFFF"/>
                </a:solidFill>
                <a:cs typeface="Calibri" panose="020F0502020204030204" pitchFamily="34" charset="0"/>
              </a:rPr>
            </a:br>
            <a:r>
              <a:rPr lang="de-DE" sz="1400" dirty="0">
                <a:solidFill>
                  <a:srgbClr val="FFFFFF"/>
                </a:solidFill>
                <a:cs typeface="Calibri" panose="020F0502020204030204" pitchFamily="34" charset="0"/>
              </a:rPr>
              <a:t>gegen Absturz</a:t>
            </a:r>
            <a:endParaRPr lang="de-DE" sz="1400" b="0" i="0" u="none" baseline="0" dirty="0">
              <a:solidFill>
                <a:srgbClr val="FFFFFF"/>
              </a:solidFill>
              <a:cs typeface="Calibri" panose="020F0502020204030204" pitchFamily="34" charset="0"/>
            </a:endParaRPr>
          </a:p>
        </p:txBody>
      </p:sp>
      <p:sp>
        <p:nvSpPr>
          <p:cNvPr id="16" name="Pfeil: nach oben gebogen 15">
            <a:extLst>
              <a:ext uri="{FF2B5EF4-FFF2-40B4-BE49-F238E27FC236}">
                <a16:creationId xmlns:a16="http://schemas.microsoft.com/office/drawing/2014/main" id="{E930EC57-B404-36B8-A967-E30E3444F633}"/>
              </a:ext>
            </a:extLst>
          </p:cNvPr>
          <p:cNvSpPr/>
          <p:nvPr/>
        </p:nvSpPr>
        <p:spPr bwMode="gray">
          <a:xfrm rot="10800000" flipH="1">
            <a:off x="2723062" y="1966691"/>
            <a:ext cx="1739210" cy="375854"/>
          </a:xfrm>
          <a:prstGeom prst="bentUpArrow">
            <a:avLst>
              <a:gd name="adj1" fmla="val 28244"/>
              <a:gd name="adj2" fmla="val 28244"/>
              <a:gd name="adj3" fmla="val 31488"/>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7" name="Textfeld 16">
            <a:extLst>
              <a:ext uri="{FF2B5EF4-FFF2-40B4-BE49-F238E27FC236}">
                <a16:creationId xmlns:a16="http://schemas.microsoft.com/office/drawing/2014/main" id="{751D7134-5083-857D-6DDD-B0CC65F8DD1F}"/>
              </a:ext>
            </a:extLst>
          </p:cNvPr>
          <p:cNvSpPr txBox="1"/>
          <p:nvPr/>
        </p:nvSpPr>
        <p:spPr bwMode="gray">
          <a:xfrm>
            <a:off x="2901696" y="1717763"/>
            <a:ext cx="914400" cy="914400"/>
          </a:xfrm>
          <a:prstGeom prst="rect">
            <a:avLst/>
          </a:prstGeom>
          <a:noFill/>
          <a:ln w="12700">
            <a:noFill/>
          </a:ln>
        </p:spPr>
        <p:txBody>
          <a:bodyPr vert="horz" wrap="none" lIns="0" tIns="0" rIns="0" bIns="0" rtlCol="0">
            <a:noAutofit/>
          </a:bodyPr>
          <a:lstStyle/>
          <a:p>
            <a:pPr algn="l" defTabSz="914377" rtl="0" eaLnBrk="1" fontAlgn="auto" hangingPunct="1">
              <a:lnSpc>
                <a:spcPct val="100000"/>
              </a:lnSpc>
              <a:spcBef>
                <a:spcPts val="400"/>
              </a:spcBef>
              <a:spcAft>
                <a:spcPts val="400"/>
              </a:spcAft>
              <a:buNone/>
            </a:pPr>
            <a:r>
              <a:rPr lang="de-DE" sz="1400" b="0" i="0" u="none" baseline="0" dirty="0">
                <a:solidFill>
                  <a:schemeClr val="tx2"/>
                </a:solidFill>
              </a:rPr>
              <a:t>falls nicht möglich</a:t>
            </a:r>
          </a:p>
        </p:txBody>
      </p:sp>
      <p:sp>
        <p:nvSpPr>
          <p:cNvPr id="18" name="Pfeil: nach oben gebogen 17">
            <a:extLst>
              <a:ext uri="{FF2B5EF4-FFF2-40B4-BE49-F238E27FC236}">
                <a16:creationId xmlns:a16="http://schemas.microsoft.com/office/drawing/2014/main" id="{92A848AC-0A9D-BE39-2937-DE68E1213BCA}"/>
              </a:ext>
            </a:extLst>
          </p:cNvPr>
          <p:cNvSpPr/>
          <p:nvPr/>
        </p:nvSpPr>
        <p:spPr bwMode="gray">
          <a:xfrm rot="10800000" flipH="1">
            <a:off x="5420962" y="2478846"/>
            <a:ext cx="1739210" cy="375854"/>
          </a:xfrm>
          <a:prstGeom prst="bentUpArrow">
            <a:avLst>
              <a:gd name="adj1" fmla="val 28244"/>
              <a:gd name="adj2" fmla="val 28244"/>
              <a:gd name="adj3" fmla="val 31488"/>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9" name="Textfeld 18">
            <a:extLst>
              <a:ext uri="{FF2B5EF4-FFF2-40B4-BE49-F238E27FC236}">
                <a16:creationId xmlns:a16="http://schemas.microsoft.com/office/drawing/2014/main" id="{B83C8ED6-3937-3981-7E82-8D5EFEAB46E4}"/>
              </a:ext>
            </a:extLst>
          </p:cNvPr>
          <p:cNvSpPr txBox="1"/>
          <p:nvPr/>
        </p:nvSpPr>
        <p:spPr bwMode="gray">
          <a:xfrm>
            <a:off x="5599596" y="2229918"/>
            <a:ext cx="914400" cy="914400"/>
          </a:xfrm>
          <a:prstGeom prst="rect">
            <a:avLst/>
          </a:prstGeom>
          <a:noFill/>
          <a:ln w="12700">
            <a:noFill/>
          </a:ln>
        </p:spPr>
        <p:txBody>
          <a:bodyPr vert="horz" wrap="none" lIns="0" tIns="0" rIns="0" bIns="0" rtlCol="0">
            <a:noAutofit/>
          </a:bodyPr>
          <a:lstStyle/>
          <a:p>
            <a:pPr algn="l" defTabSz="914377" rtl="0" eaLnBrk="1" fontAlgn="auto" hangingPunct="1">
              <a:lnSpc>
                <a:spcPct val="100000"/>
              </a:lnSpc>
              <a:spcBef>
                <a:spcPts val="400"/>
              </a:spcBef>
              <a:spcAft>
                <a:spcPts val="400"/>
              </a:spcAft>
              <a:buNone/>
            </a:pPr>
            <a:r>
              <a:rPr lang="de-DE" sz="1400" b="0" i="0" u="none" baseline="0" dirty="0">
                <a:solidFill>
                  <a:schemeClr val="tx2"/>
                </a:solidFill>
              </a:rPr>
              <a:t>falls nicht möglich</a:t>
            </a:r>
          </a:p>
        </p:txBody>
      </p:sp>
      <p:sp>
        <p:nvSpPr>
          <p:cNvPr id="20" name="Pfeil: nach oben gebogen 19">
            <a:extLst>
              <a:ext uri="{FF2B5EF4-FFF2-40B4-BE49-F238E27FC236}">
                <a16:creationId xmlns:a16="http://schemas.microsoft.com/office/drawing/2014/main" id="{C72EF119-0851-0114-6E0A-04A5C7CC4262}"/>
              </a:ext>
            </a:extLst>
          </p:cNvPr>
          <p:cNvSpPr/>
          <p:nvPr/>
        </p:nvSpPr>
        <p:spPr bwMode="gray">
          <a:xfrm rot="10800000" flipH="1">
            <a:off x="8121764" y="2907002"/>
            <a:ext cx="1739210" cy="375854"/>
          </a:xfrm>
          <a:prstGeom prst="bentUpArrow">
            <a:avLst>
              <a:gd name="adj1" fmla="val 28244"/>
              <a:gd name="adj2" fmla="val 28244"/>
              <a:gd name="adj3" fmla="val 31488"/>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1" name="Textfeld 20">
            <a:extLst>
              <a:ext uri="{FF2B5EF4-FFF2-40B4-BE49-F238E27FC236}">
                <a16:creationId xmlns:a16="http://schemas.microsoft.com/office/drawing/2014/main" id="{2BECABBC-1DC3-BB80-A875-7BD9237AD1B6}"/>
              </a:ext>
            </a:extLst>
          </p:cNvPr>
          <p:cNvSpPr txBox="1"/>
          <p:nvPr/>
        </p:nvSpPr>
        <p:spPr bwMode="gray">
          <a:xfrm>
            <a:off x="8300398" y="2658074"/>
            <a:ext cx="914400" cy="914400"/>
          </a:xfrm>
          <a:prstGeom prst="rect">
            <a:avLst/>
          </a:prstGeom>
          <a:noFill/>
          <a:ln w="12700">
            <a:noFill/>
          </a:ln>
        </p:spPr>
        <p:txBody>
          <a:bodyPr vert="horz" wrap="none" lIns="0" tIns="0" rIns="0" bIns="0" rtlCol="0">
            <a:noAutofit/>
          </a:bodyPr>
          <a:lstStyle/>
          <a:p>
            <a:pPr algn="l" defTabSz="914377" rtl="0" eaLnBrk="1" fontAlgn="auto" hangingPunct="1">
              <a:lnSpc>
                <a:spcPct val="100000"/>
              </a:lnSpc>
              <a:spcBef>
                <a:spcPts val="400"/>
              </a:spcBef>
              <a:spcAft>
                <a:spcPts val="400"/>
              </a:spcAft>
              <a:buNone/>
            </a:pPr>
            <a:r>
              <a:rPr lang="de-DE" sz="1400" b="0" i="0" u="none" baseline="0" dirty="0">
                <a:solidFill>
                  <a:schemeClr val="tx2"/>
                </a:solidFill>
              </a:rPr>
              <a:t>falls nicht möglich</a:t>
            </a:r>
          </a:p>
        </p:txBody>
      </p:sp>
    </p:spTree>
    <p:extLst>
      <p:ext uri="{BB962C8B-B14F-4D97-AF65-F5344CB8AC3E}">
        <p14:creationId xmlns:p14="http://schemas.microsoft.com/office/powerpoint/2010/main" val="156092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3.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docProps/app.xml><?xml version="1.0" encoding="utf-8"?>
<Properties xmlns="http://schemas.openxmlformats.org/officeDocument/2006/extended-properties" xmlns:vt="http://schemas.openxmlformats.org/officeDocument/2006/docPropsVTypes">
  <Template>230213_Unterweisungsmaster</Template>
  <TotalTime>0</TotalTime>
  <Words>1203</Words>
  <Application>Microsoft Office PowerPoint</Application>
  <PresentationFormat>Breitbild</PresentationFormat>
  <Paragraphs>202</Paragraphs>
  <Slides>22</Slides>
  <Notes>0</Notes>
  <HiddenSlides>0</HiddenSlides>
  <MMClips>1</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22</vt:i4>
      </vt:variant>
    </vt:vector>
  </HeadingPairs>
  <TitlesOfParts>
    <vt:vector size="28" baseType="lpstr">
      <vt:lpstr>Arial</vt:lpstr>
      <vt:lpstr>Calibri</vt:lpstr>
      <vt:lpstr>Symbol</vt:lpstr>
      <vt:lpstr>Wingdings</vt:lpstr>
      <vt:lpstr>TeachToProtect Unterweisung</vt:lpstr>
      <vt:lpstr>1_TeachToProtect Unterweisung</vt:lpstr>
      <vt:lpstr>Arbeiten mit Absturzgefahr</vt:lpstr>
      <vt:lpstr>Intro</vt:lpstr>
      <vt:lpstr>Arbeiten mit Absturzgefahr</vt:lpstr>
      <vt:lpstr>Tätigkeiten mit Absturzgefahr</vt:lpstr>
      <vt:lpstr>Tätigkeiten mit Absturzgefahr</vt:lpstr>
      <vt:lpstr>Folgen von Abstürzen</vt:lpstr>
      <vt:lpstr>Folgen von Abstürzen</vt:lpstr>
      <vt:lpstr>Schutzmaßnahmen bei Absturzgefahr</vt:lpstr>
      <vt:lpstr>Hierarchie der Schutzmaßnahmen</vt:lpstr>
      <vt:lpstr>Arbeiten mit Absturzgefahr</vt:lpstr>
      <vt:lpstr>Persönliche Schutzausrüstung gegen Absturz (PSAgA)</vt:lpstr>
      <vt:lpstr>Persönliche Schutzausrüstung gegen Absturz</vt:lpstr>
      <vt:lpstr>Persönliche Schutzausrüstung gegen Absturz</vt:lpstr>
      <vt:lpstr>Persönliche Schutzausrüstung gegen Absturz</vt:lpstr>
      <vt:lpstr>Vorbereitung von Einsätzen mit PSAgA</vt:lpstr>
      <vt:lpstr>Checkliste zur Überprüfung von PSA gegen Absturz </vt:lpstr>
      <vt:lpstr>PSAgA sicher verwenden</vt:lpstr>
      <vt:lpstr>PSAgA sicher verwenden</vt:lpstr>
      <vt:lpstr>Risiko Hängetrauma</vt:lpstr>
      <vt:lpstr>Rettungsmaßnahmen und Erste Hilfe</vt:lpstr>
      <vt:lpstr>Abschlussbotschaft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Titelseite hell</dc:title>
  <dc:creator>Tatjana Hänsch</dc:creator>
  <cp:lastModifiedBy>Johanna Tschirpke</cp:lastModifiedBy>
  <cp:revision>71</cp:revision>
  <dcterms:created xsi:type="dcterms:W3CDTF">2023-02-14T12:25:38Z</dcterms:created>
  <dcterms:modified xsi:type="dcterms:W3CDTF">2025-02-10T04:23:30Z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