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5" r:id="rId2"/>
    <p:sldId id="370" r:id="rId3"/>
    <p:sldId id="380" r:id="rId4"/>
    <p:sldId id="381" r:id="rId5"/>
    <p:sldId id="389" r:id="rId6"/>
    <p:sldId id="387" r:id="rId7"/>
    <p:sldId id="388" r:id="rId8"/>
    <p:sldId id="382" r:id="rId9"/>
    <p:sldId id="379" r:id="rId10"/>
    <p:sldId id="383" r:id="rId11"/>
    <p:sldId id="390" r:id="rId12"/>
    <p:sldId id="384" r:id="rId13"/>
    <p:sldId id="391" r:id="rId14"/>
    <p:sldId id="392" r:id="rId15"/>
    <p:sldId id="393" r:id="rId16"/>
    <p:sldId id="394" r:id="rId17"/>
    <p:sldId id="395" r:id="rId18"/>
    <p:sldId id="396" r:id="rId19"/>
    <p:sldId id="385" r:id="rId20"/>
    <p:sldId id="368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67">
          <p15:clr>
            <a:srgbClr val="A4A3A4"/>
          </p15:clr>
        </p15:guide>
        <p15:guide id="2" orient="horz" pos="2744">
          <p15:clr>
            <a:srgbClr val="A4A3A4"/>
          </p15:clr>
        </p15:guide>
        <p15:guide id="3" orient="horz" pos="5193">
          <p15:clr>
            <a:srgbClr val="A4A3A4"/>
          </p15:clr>
        </p15:guide>
        <p15:guide id="4" pos="346">
          <p15:clr>
            <a:srgbClr val="A4A3A4"/>
          </p15:clr>
        </p15:guide>
        <p15:guide id="5" pos="397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AFAFAF"/>
    <a:srgbClr val="125C36"/>
    <a:srgbClr val="0E6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7" autoAdjust="0"/>
    <p:restoredTop sz="96842" autoAdjust="0"/>
  </p:normalViewPr>
  <p:slideViewPr>
    <p:cSldViewPr>
      <p:cViewPr varScale="1">
        <p:scale>
          <a:sx n="107" d="100"/>
          <a:sy n="107" d="100"/>
        </p:scale>
        <p:origin x="19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923" y="58"/>
      </p:cViewPr>
      <p:guideLst>
        <p:guide orient="horz" pos="567"/>
        <p:guide orient="horz" pos="2744"/>
        <p:guide orient="horz" pos="5193"/>
        <p:guide pos="346"/>
        <p:guide pos="39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a4d358c036be4cb4" providerId="LiveId" clId="{688C3275-91D6-43F4-97E7-31B869AE0F20}"/>
    <pc:docChg chg="undo custSel addSld delSld modSld sldOrd">
      <pc:chgData name="" userId="a4d358c036be4cb4" providerId="LiveId" clId="{688C3275-91D6-43F4-97E7-31B869AE0F20}" dt="2024-11-14T16:05:35.051" v="9140" actId="20577"/>
      <pc:docMkLst>
        <pc:docMk/>
      </pc:docMkLst>
      <pc:sldChg chg="addSp modSp">
        <pc:chgData name="" userId="a4d358c036be4cb4" providerId="LiveId" clId="{688C3275-91D6-43F4-97E7-31B869AE0F20}" dt="2024-11-14T14:49:21.712" v="9133" actId="2710"/>
        <pc:sldMkLst>
          <pc:docMk/>
          <pc:sldMk cId="2026929416" sldId="370"/>
        </pc:sldMkLst>
        <pc:spChg chg="mod">
          <ac:chgData name="" userId="a4d358c036be4cb4" providerId="LiveId" clId="{688C3275-91D6-43F4-97E7-31B869AE0F20}" dt="2024-11-11T14:43:36.638" v="52" actId="6549"/>
          <ac:spMkLst>
            <pc:docMk/>
            <pc:sldMk cId="2026929416" sldId="370"/>
            <ac:spMk id="5" creationId="{00000000-0000-0000-0000-000000000000}"/>
          </ac:spMkLst>
        </pc:spChg>
        <pc:spChg chg="mod">
          <ac:chgData name="" userId="a4d358c036be4cb4" providerId="LiveId" clId="{688C3275-91D6-43F4-97E7-31B869AE0F20}" dt="2024-11-14T14:49:21.712" v="9133" actId="2710"/>
          <ac:spMkLst>
            <pc:docMk/>
            <pc:sldMk cId="2026929416" sldId="370"/>
            <ac:spMk id="7" creationId="{B644C1C6-5745-4FA6-BBDA-428C83E3499D}"/>
          </ac:spMkLst>
        </pc:spChg>
        <pc:spChg chg="add mod">
          <ac:chgData name="" userId="a4d358c036be4cb4" providerId="LiveId" clId="{688C3275-91D6-43F4-97E7-31B869AE0F20}" dt="2024-11-12T17:13:15.254" v="4602" actId="20577"/>
          <ac:spMkLst>
            <pc:docMk/>
            <pc:sldMk cId="2026929416" sldId="370"/>
            <ac:spMk id="8" creationId="{1503E13D-6B3F-40D4-BD2B-1FE286995AEA}"/>
          </ac:spMkLst>
        </pc:spChg>
        <pc:picChg chg="add mod modCrop">
          <ac:chgData name="" userId="a4d358c036be4cb4" providerId="LiveId" clId="{688C3275-91D6-43F4-97E7-31B869AE0F20}" dt="2024-11-12T16:12:38.643" v="3915" actId="732"/>
          <ac:picMkLst>
            <pc:docMk/>
            <pc:sldMk cId="2026929416" sldId="370"/>
            <ac:picMk id="3" creationId="{F7C32DF1-CFAB-486F-95B6-F0C368702B30}"/>
          </ac:picMkLst>
        </pc:picChg>
      </pc:sldChg>
      <pc:sldChg chg="ord">
        <pc:chgData name="" userId="a4d358c036be4cb4" providerId="LiveId" clId="{688C3275-91D6-43F4-97E7-31B869AE0F20}" dt="2024-11-14T13:24:16.152" v="7737"/>
        <pc:sldMkLst>
          <pc:docMk/>
          <pc:sldMk cId="1178835412" sldId="379"/>
        </pc:sldMkLst>
      </pc:sldChg>
      <pc:sldChg chg="addSp modSp">
        <pc:chgData name="" userId="a4d358c036be4cb4" providerId="LiveId" clId="{688C3275-91D6-43F4-97E7-31B869AE0F20}" dt="2024-11-14T14:55:29.545" v="9135" actId="14100"/>
        <pc:sldMkLst>
          <pc:docMk/>
          <pc:sldMk cId="3981876064" sldId="380"/>
        </pc:sldMkLst>
        <pc:spChg chg="mod">
          <ac:chgData name="" userId="a4d358c036be4cb4" providerId="LiveId" clId="{688C3275-91D6-43F4-97E7-31B869AE0F20}" dt="2024-11-12T15:29:16.685" v="3294" actId="113"/>
          <ac:spMkLst>
            <pc:docMk/>
            <pc:sldMk cId="3981876064" sldId="380"/>
            <ac:spMk id="2" creationId="{A73AD324-8986-49DE-A261-27E438042CE8}"/>
          </ac:spMkLst>
        </pc:spChg>
        <pc:spChg chg="add mod">
          <ac:chgData name="" userId="a4d358c036be4cb4" providerId="LiveId" clId="{688C3275-91D6-43F4-97E7-31B869AE0F20}" dt="2024-11-14T14:55:29.545" v="9135" actId="14100"/>
          <ac:spMkLst>
            <pc:docMk/>
            <pc:sldMk cId="3981876064" sldId="380"/>
            <ac:spMk id="3" creationId="{A6430EDF-5FD7-46D3-BCA6-5EF4621BA6D8}"/>
          </ac:spMkLst>
        </pc:spChg>
        <pc:spChg chg="mod">
          <ac:chgData name="" userId="a4d358c036be4cb4" providerId="LiveId" clId="{688C3275-91D6-43F4-97E7-31B869AE0F20}" dt="2024-11-11T14:54:14.032" v="386" actId="20577"/>
          <ac:spMkLst>
            <pc:docMk/>
            <pc:sldMk cId="3981876064" sldId="380"/>
            <ac:spMk id="5" creationId="{00000000-0000-0000-0000-000000000000}"/>
          </ac:spMkLst>
        </pc:spChg>
        <pc:spChg chg="add mod">
          <ac:chgData name="" userId="a4d358c036be4cb4" providerId="LiveId" clId="{688C3275-91D6-43F4-97E7-31B869AE0F20}" dt="2024-11-12T17:10:56.938" v="4580" actId="14100"/>
          <ac:spMkLst>
            <pc:docMk/>
            <pc:sldMk cId="3981876064" sldId="380"/>
            <ac:spMk id="8" creationId="{559704B6-C8AF-44CA-93C3-C4A41A6C0FDE}"/>
          </ac:spMkLst>
        </pc:spChg>
        <pc:picChg chg="add mod modCrop">
          <ac:chgData name="" userId="a4d358c036be4cb4" providerId="LiveId" clId="{688C3275-91D6-43F4-97E7-31B869AE0F20}" dt="2024-11-14T14:55:23.623" v="9134" actId="1076"/>
          <ac:picMkLst>
            <pc:docMk/>
            <pc:sldMk cId="3981876064" sldId="380"/>
            <ac:picMk id="7" creationId="{3E097B23-F1F6-43F4-A918-690F9C5AC8AB}"/>
          </ac:picMkLst>
        </pc:picChg>
      </pc:sldChg>
      <pc:sldChg chg="addSp delSp modSp">
        <pc:chgData name="" userId="a4d358c036be4cb4" providerId="LiveId" clId="{688C3275-91D6-43F4-97E7-31B869AE0F20}" dt="2024-11-11T17:06:52.431" v="3290" actId="2085"/>
        <pc:sldMkLst>
          <pc:docMk/>
          <pc:sldMk cId="2721332923" sldId="381"/>
        </pc:sldMkLst>
        <pc:spChg chg="mod">
          <ac:chgData name="" userId="a4d358c036be4cb4" providerId="LiveId" clId="{688C3275-91D6-43F4-97E7-31B869AE0F20}" dt="2024-11-11T16:04:22.742" v="1730" actId="1035"/>
          <ac:spMkLst>
            <pc:docMk/>
            <pc:sldMk cId="2721332923" sldId="381"/>
            <ac:spMk id="2" creationId="{527A5BE8-B6CD-49B2-8C2E-2EB62B0DBBC7}"/>
          </ac:spMkLst>
        </pc:spChg>
        <pc:spChg chg="mod">
          <ac:chgData name="" userId="a4d358c036be4cb4" providerId="LiveId" clId="{688C3275-91D6-43F4-97E7-31B869AE0F20}" dt="2024-11-11T15:31:49.239" v="1318" actId="20577"/>
          <ac:spMkLst>
            <pc:docMk/>
            <pc:sldMk cId="2721332923" sldId="381"/>
            <ac:spMk id="5" creationId="{00000000-0000-0000-0000-000000000000}"/>
          </ac:spMkLst>
        </pc:spChg>
        <pc:spChg chg="add mod">
          <ac:chgData name="" userId="a4d358c036be4cb4" providerId="LiveId" clId="{688C3275-91D6-43F4-97E7-31B869AE0F20}" dt="2024-11-11T17:06:52.431" v="3290" actId="2085"/>
          <ac:spMkLst>
            <pc:docMk/>
            <pc:sldMk cId="2721332923" sldId="381"/>
            <ac:spMk id="84" creationId="{62FD1777-991D-442A-B430-A05388E5D0F1}"/>
          </ac:spMkLst>
        </pc:spChg>
        <pc:spChg chg="add del mod">
          <ac:chgData name="" userId="a4d358c036be4cb4" providerId="LiveId" clId="{688C3275-91D6-43F4-97E7-31B869AE0F20}" dt="2024-11-11T16:42:32.369" v="2328" actId="478"/>
          <ac:spMkLst>
            <pc:docMk/>
            <pc:sldMk cId="2721332923" sldId="381"/>
            <ac:spMk id="85" creationId="{B5A8268E-22FA-47FD-A3FC-761E71753D08}"/>
          </ac:spMkLst>
        </pc:spChg>
        <pc:grpChg chg="add del mod">
          <ac:chgData name="" userId="a4d358c036be4cb4" providerId="LiveId" clId="{688C3275-91D6-43F4-97E7-31B869AE0F20}" dt="2024-11-11T16:30:55.785" v="2184" actId="478"/>
          <ac:grpSpMkLst>
            <pc:docMk/>
            <pc:sldMk cId="2721332923" sldId="381"/>
            <ac:grpSpMk id="44" creationId="{985B5D6B-4EBD-4746-9F22-3812FE15BDF0}"/>
          </ac:grpSpMkLst>
        </pc:grpChg>
        <pc:grpChg chg="add del mod">
          <ac:chgData name="" userId="a4d358c036be4cb4" providerId="LiveId" clId="{688C3275-91D6-43F4-97E7-31B869AE0F20}" dt="2024-11-11T16:32:29.491" v="2242" actId="164"/>
          <ac:grpSpMkLst>
            <pc:docMk/>
            <pc:sldMk cId="2721332923" sldId="381"/>
            <ac:grpSpMk id="45" creationId="{0045B03D-D990-44B4-8B1A-0B947FAAA559}"/>
          </ac:grpSpMkLst>
        </pc:grpChg>
        <pc:grpChg chg="add mod">
          <ac:chgData name="" userId="a4d358c036be4cb4" providerId="LiveId" clId="{688C3275-91D6-43F4-97E7-31B869AE0F20}" dt="2024-11-11T16:32:29.491" v="2242" actId="164"/>
          <ac:grpSpMkLst>
            <pc:docMk/>
            <pc:sldMk cId="2721332923" sldId="381"/>
            <ac:grpSpMk id="64" creationId="{FC8D3C3B-4334-42B2-9826-E250C8601D25}"/>
          </ac:grpSpMkLst>
        </pc:grpChg>
        <pc:grpChg chg="add mod">
          <ac:chgData name="" userId="a4d358c036be4cb4" providerId="LiveId" clId="{688C3275-91D6-43F4-97E7-31B869AE0F20}" dt="2024-11-11T16:44:04.730" v="2342" actId="164"/>
          <ac:grpSpMkLst>
            <pc:docMk/>
            <pc:sldMk cId="2721332923" sldId="381"/>
            <ac:grpSpMk id="83" creationId="{151AB42B-C22F-4F6C-97D9-3DD3CBA7A74F}"/>
          </ac:grpSpMkLst>
        </pc:grpChg>
        <pc:grpChg chg="add mod">
          <ac:chgData name="" userId="a4d358c036be4cb4" providerId="LiveId" clId="{688C3275-91D6-43F4-97E7-31B869AE0F20}" dt="2024-11-11T16:51:13.291" v="2418" actId="1076"/>
          <ac:grpSpMkLst>
            <pc:docMk/>
            <pc:sldMk cId="2721332923" sldId="381"/>
            <ac:grpSpMk id="86" creationId="{6DBA9424-A1A0-4B4E-9837-52D8B7F35B92}"/>
          </ac:grpSpMkLst>
        </pc:grpChg>
        <pc:cxnChg chg="add del mod">
          <ac:chgData name="" userId="a4d358c036be4cb4" providerId="LiveId" clId="{688C3275-91D6-43F4-97E7-31B869AE0F20}" dt="2024-11-11T16:31:47.354" v="2220" actId="478"/>
          <ac:cxnSpMkLst>
            <pc:docMk/>
            <pc:sldMk cId="2721332923" sldId="381"/>
            <ac:cxnSpMk id="6" creationId="{A800C4DB-C2E7-4043-BA82-8F86973204AB}"/>
          </ac:cxnSpMkLst>
        </pc:cxnChg>
        <pc:cxnChg chg="add del mod">
          <ac:chgData name="" userId="a4d358c036be4cb4" providerId="LiveId" clId="{688C3275-91D6-43F4-97E7-31B869AE0F20}" dt="2024-11-11T16:31:47.354" v="2220" actId="478"/>
          <ac:cxnSpMkLst>
            <pc:docMk/>
            <pc:sldMk cId="2721332923" sldId="381"/>
            <ac:cxnSpMk id="8" creationId="{D317C303-2CB4-4889-B09C-118FEDD1BEC9}"/>
          </ac:cxnSpMkLst>
        </pc:cxnChg>
        <pc:cxnChg chg="add del mod">
          <ac:chgData name="" userId="a4d358c036be4cb4" providerId="LiveId" clId="{688C3275-91D6-43F4-97E7-31B869AE0F20}" dt="2024-11-11T16:31:47.354" v="2220" actId="478"/>
          <ac:cxnSpMkLst>
            <pc:docMk/>
            <pc:sldMk cId="2721332923" sldId="381"/>
            <ac:cxnSpMk id="9" creationId="{2968E69D-D060-4375-A4AE-2C1A11F025E9}"/>
          </ac:cxnSpMkLst>
        </pc:cxnChg>
        <pc:cxnChg chg="add del mod">
          <ac:chgData name="" userId="a4d358c036be4cb4" providerId="LiveId" clId="{688C3275-91D6-43F4-97E7-31B869AE0F20}" dt="2024-11-11T16:31:47.354" v="2220" actId="478"/>
          <ac:cxnSpMkLst>
            <pc:docMk/>
            <pc:sldMk cId="2721332923" sldId="381"/>
            <ac:cxnSpMk id="10" creationId="{7A54A9D8-843B-4492-A408-4132922E5919}"/>
          </ac:cxnSpMkLst>
        </pc:cxnChg>
        <pc:cxnChg chg="add del mod">
          <ac:chgData name="" userId="a4d358c036be4cb4" providerId="LiveId" clId="{688C3275-91D6-43F4-97E7-31B869AE0F20}" dt="2024-11-11T16:31:47.354" v="2220" actId="478"/>
          <ac:cxnSpMkLst>
            <pc:docMk/>
            <pc:sldMk cId="2721332923" sldId="381"/>
            <ac:cxnSpMk id="11" creationId="{0B2A2C70-EBAA-4A86-B9C3-6E0A425BE1C4}"/>
          </ac:cxnSpMkLst>
        </pc:cxnChg>
        <pc:cxnChg chg="add del mod">
          <ac:chgData name="" userId="a4d358c036be4cb4" providerId="LiveId" clId="{688C3275-91D6-43F4-97E7-31B869AE0F20}" dt="2024-11-11T16:31:47.354" v="2220" actId="478"/>
          <ac:cxnSpMkLst>
            <pc:docMk/>
            <pc:sldMk cId="2721332923" sldId="381"/>
            <ac:cxnSpMk id="12" creationId="{2C764370-FBD4-4974-9EE5-76B54C9BDB6A}"/>
          </ac:cxnSpMkLst>
        </pc:cxnChg>
        <pc:cxnChg chg="add del mod">
          <ac:chgData name="" userId="a4d358c036be4cb4" providerId="LiveId" clId="{688C3275-91D6-43F4-97E7-31B869AE0F20}" dt="2024-11-11T16:31:47.354" v="2220" actId="478"/>
          <ac:cxnSpMkLst>
            <pc:docMk/>
            <pc:sldMk cId="2721332923" sldId="381"/>
            <ac:cxnSpMk id="13" creationId="{27CECE28-E67D-4EDA-9362-A64F18E57339}"/>
          </ac:cxnSpMkLst>
        </pc:cxnChg>
        <pc:cxnChg chg="add del mod">
          <ac:chgData name="" userId="a4d358c036be4cb4" providerId="LiveId" clId="{688C3275-91D6-43F4-97E7-31B869AE0F20}" dt="2024-11-11T16:31:47.354" v="2220" actId="478"/>
          <ac:cxnSpMkLst>
            <pc:docMk/>
            <pc:sldMk cId="2721332923" sldId="381"/>
            <ac:cxnSpMk id="14" creationId="{5F4D596B-E570-4EDB-B025-F0F87FDF7AA2}"/>
          </ac:cxnSpMkLst>
        </pc:cxnChg>
        <pc:cxnChg chg="add del mod">
          <ac:chgData name="" userId="a4d358c036be4cb4" providerId="LiveId" clId="{688C3275-91D6-43F4-97E7-31B869AE0F20}" dt="2024-11-11T16:31:47.354" v="2220" actId="478"/>
          <ac:cxnSpMkLst>
            <pc:docMk/>
            <pc:sldMk cId="2721332923" sldId="381"/>
            <ac:cxnSpMk id="15" creationId="{767CA324-857C-4A33-9217-60AB8ED9D0CB}"/>
          </ac:cxnSpMkLst>
        </pc:cxnChg>
        <pc:cxnChg chg="add del mod">
          <ac:chgData name="" userId="a4d358c036be4cb4" providerId="LiveId" clId="{688C3275-91D6-43F4-97E7-31B869AE0F20}" dt="2024-11-11T16:31:47.354" v="2220" actId="478"/>
          <ac:cxnSpMkLst>
            <pc:docMk/>
            <pc:sldMk cId="2721332923" sldId="381"/>
            <ac:cxnSpMk id="16" creationId="{8995B751-74A2-4DCF-AA7D-35C39CF242F0}"/>
          </ac:cxnSpMkLst>
        </pc:cxnChg>
        <pc:cxnChg chg="add del mod">
          <ac:chgData name="" userId="a4d358c036be4cb4" providerId="LiveId" clId="{688C3275-91D6-43F4-97E7-31B869AE0F20}" dt="2024-11-11T16:31:47.354" v="2220" actId="478"/>
          <ac:cxnSpMkLst>
            <pc:docMk/>
            <pc:sldMk cId="2721332923" sldId="381"/>
            <ac:cxnSpMk id="17" creationId="{7734BD21-A0C4-414E-A368-D9DD7FF41689}"/>
          </ac:cxnSpMkLst>
        </pc:cxnChg>
        <pc:cxnChg chg="add del mod">
          <ac:chgData name="" userId="a4d358c036be4cb4" providerId="LiveId" clId="{688C3275-91D6-43F4-97E7-31B869AE0F20}" dt="2024-11-11T16:31:47.354" v="2220" actId="478"/>
          <ac:cxnSpMkLst>
            <pc:docMk/>
            <pc:sldMk cId="2721332923" sldId="381"/>
            <ac:cxnSpMk id="18" creationId="{00A3C72D-6606-4415-9029-A4AC12AA9101}"/>
          </ac:cxnSpMkLst>
        </pc:cxnChg>
        <pc:cxnChg chg="add del mod">
          <ac:chgData name="" userId="a4d358c036be4cb4" providerId="LiveId" clId="{688C3275-91D6-43F4-97E7-31B869AE0F20}" dt="2024-11-11T16:31:17.736" v="2190" actId="478"/>
          <ac:cxnSpMkLst>
            <pc:docMk/>
            <pc:sldMk cId="2721332923" sldId="381"/>
            <ac:cxnSpMk id="19" creationId="{89183510-B923-4230-B4D8-23B54E003090}"/>
          </ac:cxnSpMkLst>
        </pc:cxnChg>
        <pc:cxnChg chg="add del mod">
          <ac:chgData name="" userId="a4d358c036be4cb4" providerId="LiveId" clId="{688C3275-91D6-43F4-97E7-31B869AE0F20}" dt="2024-11-11T16:31:15.944" v="2189" actId="478"/>
          <ac:cxnSpMkLst>
            <pc:docMk/>
            <pc:sldMk cId="2721332923" sldId="381"/>
            <ac:cxnSpMk id="20" creationId="{48AE4AE9-9550-4C04-9F28-6B85FD334EE9}"/>
          </ac:cxnSpMkLst>
        </pc:cxnChg>
        <pc:cxnChg chg="add del mod">
          <ac:chgData name="" userId="a4d358c036be4cb4" providerId="LiveId" clId="{688C3275-91D6-43F4-97E7-31B869AE0F20}" dt="2024-11-11T16:31:14.180" v="2188" actId="478"/>
          <ac:cxnSpMkLst>
            <pc:docMk/>
            <pc:sldMk cId="2721332923" sldId="381"/>
            <ac:cxnSpMk id="21" creationId="{C93AA61F-9F61-4822-A2C4-4E0B38B4F346}"/>
          </ac:cxnSpMkLst>
        </pc:cxnChg>
        <pc:cxnChg chg="add del mod">
          <ac:chgData name="" userId="a4d358c036be4cb4" providerId="LiveId" clId="{688C3275-91D6-43F4-97E7-31B869AE0F20}" dt="2024-11-11T16:31:12.558" v="2187" actId="478"/>
          <ac:cxnSpMkLst>
            <pc:docMk/>
            <pc:sldMk cId="2721332923" sldId="381"/>
            <ac:cxnSpMk id="22" creationId="{7746C733-07BC-453C-8825-498EB2AC8903}"/>
          </ac:cxnSpMkLst>
        </pc:cxnChg>
        <pc:cxnChg chg="add del mod">
          <ac:chgData name="" userId="a4d358c036be4cb4" providerId="LiveId" clId="{688C3275-91D6-43F4-97E7-31B869AE0F20}" dt="2024-11-11T16:31:10.207" v="2186" actId="478"/>
          <ac:cxnSpMkLst>
            <pc:docMk/>
            <pc:sldMk cId="2721332923" sldId="381"/>
            <ac:cxnSpMk id="23" creationId="{35885866-72C2-4605-9B5B-A27A0FD68053}"/>
          </ac:cxnSpMkLst>
        </pc:cxnChg>
        <pc:cxnChg chg="add del mod">
          <ac:chgData name="" userId="a4d358c036be4cb4" providerId="LiveId" clId="{688C3275-91D6-43F4-97E7-31B869AE0F20}" dt="2024-11-11T16:31:03.120" v="2185" actId="478"/>
          <ac:cxnSpMkLst>
            <pc:docMk/>
            <pc:sldMk cId="2721332923" sldId="381"/>
            <ac:cxnSpMk id="24" creationId="{192148B4-74FB-43C7-8CBC-78AEEBCB1724}"/>
          </ac:cxnSpMkLst>
        </pc:cxnChg>
        <pc:cxnChg chg="add del mod">
          <ac:chgData name="" userId="a4d358c036be4cb4" providerId="LiveId" clId="{688C3275-91D6-43F4-97E7-31B869AE0F20}" dt="2024-11-11T16:05:41.592" v="1750" actId="478"/>
          <ac:cxnSpMkLst>
            <pc:docMk/>
            <pc:sldMk cId="2721332923" sldId="381"/>
            <ac:cxnSpMk id="25" creationId="{8F47E83A-2CB0-4FA4-9E39-B5190D86A24E}"/>
          </ac:cxnSpMkLst>
        </pc:cxnChg>
        <pc:cxnChg chg="add mod">
          <ac:chgData name="" userId="a4d358c036be4cb4" providerId="LiveId" clId="{688C3275-91D6-43F4-97E7-31B869AE0F20}" dt="2024-11-11T16:06:53.413" v="1867" actId="164"/>
          <ac:cxnSpMkLst>
            <pc:docMk/>
            <pc:sldMk cId="2721332923" sldId="381"/>
            <ac:cxnSpMk id="26" creationId="{C2D6C10E-41E1-4306-96D3-52CCD165F232}"/>
          </ac:cxnSpMkLst>
        </pc:cxnChg>
        <pc:cxnChg chg="add mod">
          <ac:chgData name="" userId="a4d358c036be4cb4" providerId="LiveId" clId="{688C3275-91D6-43F4-97E7-31B869AE0F20}" dt="2024-11-11T16:06:53.413" v="1867" actId="164"/>
          <ac:cxnSpMkLst>
            <pc:docMk/>
            <pc:sldMk cId="2721332923" sldId="381"/>
            <ac:cxnSpMk id="27" creationId="{43674203-AD7E-496B-81E8-133A2AE5E0BE}"/>
          </ac:cxnSpMkLst>
        </pc:cxnChg>
        <pc:cxnChg chg="add mod">
          <ac:chgData name="" userId="a4d358c036be4cb4" providerId="LiveId" clId="{688C3275-91D6-43F4-97E7-31B869AE0F20}" dt="2024-11-11T16:06:53.413" v="1867" actId="164"/>
          <ac:cxnSpMkLst>
            <pc:docMk/>
            <pc:sldMk cId="2721332923" sldId="381"/>
            <ac:cxnSpMk id="28" creationId="{CCE9A041-170A-424F-8F85-51DC0B1BB93B}"/>
          </ac:cxnSpMkLst>
        </pc:cxnChg>
        <pc:cxnChg chg="add mod">
          <ac:chgData name="" userId="a4d358c036be4cb4" providerId="LiveId" clId="{688C3275-91D6-43F4-97E7-31B869AE0F20}" dt="2024-11-11T16:06:53.413" v="1867" actId="164"/>
          <ac:cxnSpMkLst>
            <pc:docMk/>
            <pc:sldMk cId="2721332923" sldId="381"/>
            <ac:cxnSpMk id="29" creationId="{279AEB46-9A22-4670-86A1-8973B403664D}"/>
          </ac:cxnSpMkLst>
        </pc:cxnChg>
        <pc:cxnChg chg="add mod">
          <ac:chgData name="" userId="a4d358c036be4cb4" providerId="LiveId" clId="{688C3275-91D6-43F4-97E7-31B869AE0F20}" dt="2024-11-11T16:06:53.413" v="1867" actId="164"/>
          <ac:cxnSpMkLst>
            <pc:docMk/>
            <pc:sldMk cId="2721332923" sldId="381"/>
            <ac:cxnSpMk id="30" creationId="{354D91CD-458F-444F-B75A-A9DA7A68FAB2}"/>
          </ac:cxnSpMkLst>
        </pc:cxnChg>
        <pc:cxnChg chg="add mod">
          <ac:chgData name="" userId="a4d358c036be4cb4" providerId="LiveId" clId="{688C3275-91D6-43F4-97E7-31B869AE0F20}" dt="2024-11-11T16:06:53.413" v="1867" actId="164"/>
          <ac:cxnSpMkLst>
            <pc:docMk/>
            <pc:sldMk cId="2721332923" sldId="381"/>
            <ac:cxnSpMk id="31" creationId="{D45AEB63-6CE1-40DD-BA44-04099B904F96}"/>
          </ac:cxnSpMkLst>
        </pc:cxnChg>
        <pc:cxnChg chg="add mod">
          <ac:chgData name="" userId="a4d358c036be4cb4" providerId="LiveId" clId="{688C3275-91D6-43F4-97E7-31B869AE0F20}" dt="2024-11-11T16:06:53.413" v="1867" actId="164"/>
          <ac:cxnSpMkLst>
            <pc:docMk/>
            <pc:sldMk cId="2721332923" sldId="381"/>
            <ac:cxnSpMk id="32" creationId="{CE82C560-D9C7-4E8A-A032-D2ED4F0F00F0}"/>
          </ac:cxnSpMkLst>
        </pc:cxnChg>
        <pc:cxnChg chg="add mod">
          <ac:chgData name="" userId="a4d358c036be4cb4" providerId="LiveId" clId="{688C3275-91D6-43F4-97E7-31B869AE0F20}" dt="2024-11-11T16:06:53.413" v="1867" actId="164"/>
          <ac:cxnSpMkLst>
            <pc:docMk/>
            <pc:sldMk cId="2721332923" sldId="381"/>
            <ac:cxnSpMk id="33" creationId="{398EF4BB-0D55-483E-833E-B608ABAB5235}"/>
          </ac:cxnSpMkLst>
        </pc:cxnChg>
        <pc:cxnChg chg="add mod">
          <ac:chgData name="" userId="a4d358c036be4cb4" providerId="LiveId" clId="{688C3275-91D6-43F4-97E7-31B869AE0F20}" dt="2024-11-11T16:06:53.413" v="1867" actId="164"/>
          <ac:cxnSpMkLst>
            <pc:docMk/>
            <pc:sldMk cId="2721332923" sldId="381"/>
            <ac:cxnSpMk id="34" creationId="{0CE24688-E078-42A1-BA0D-2167BEA88332}"/>
          </ac:cxnSpMkLst>
        </pc:cxnChg>
        <pc:cxnChg chg="add mod">
          <ac:chgData name="" userId="a4d358c036be4cb4" providerId="LiveId" clId="{688C3275-91D6-43F4-97E7-31B869AE0F20}" dt="2024-11-11T16:06:53.413" v="1867" actId="164"/>
          <ac:cxnSpMkLst>
            <pc:docMk/>
            <pc:sldMk cId="2721332923" sldId="381"/>
            <ac:cxnSpMk id="35" creationId="{EACC902E-1D1D-434A-83CF-A63FEC18236A}"/>
          </ac:cxnSpMkLst>
        </pc:cxnChg>
        <pc:cxnChg chg="add mod">
          <ac:chgData name="" userId="a4d358c036be4cb4" providerId="LiveId" clId="{688C3275-91D6-43F4-97E7-31B869AE0F20}" dt="2024-11-11T16:06:53.413" v="1867" actId="164"/>
          <ac:cxnSpMkLst>
            <pc:docMk/>
            <pc:sldMk cId="2721332923" sldId="381"/>
            <ac:cxnSpMk id="36" creationId="{E33F6ADD-AF33-4977-BF16-461DEE0A9252}"/>
          </ac:cxnSpMkLst>
        </pc:cxnChg>
        <pc:cxnChg chg="add mod">
          <ac:chgData name="" userId="a4d358c036be4cb4" providerId="LiveId" clId="{688C3275-91D6-43F4-97E7-31B869AE0F20}" dt="2024-11-11T16:06:53.413" v="1867" actId="164"/>
          <ac:cxnSpMkLst>
            <pc:docMk/>
            <pc:sldMk cId="2721332923" sldId="381"/>
            <ac:cxnSpMk id="37" creationId="{E11A0FBF-59BB-4A0C-A82C-BE580C8BCD45}"/>
          </ac:cxnSpMkLst>
        </pc:cxnChg>
        <pc:cxnChg chg="add mod">
          <ac:chgData name="" userId="a4d358c036be4cb4" providerId="LiveId" clId="{688C3275-91D6-43F4-97E7-31B869AE0F20}" dt="2024-11-11T16:06:53.413" v="1867" actId="164"/>
          <ac:cxnSpMkLst>
            <pc:docMk/>
            <pc:sldMk cId="2721332923" sldId="381"/>
            <ac:cxnSpMk id="38" creationId="{3B61C8E9-3CA1-4BBC-8A0A-06F157104477}"/>
          </ac:cxnSpMkLst>
        </pc:cxnChg>
        <pc:cxnChg chg="add mod">
          <ac:chgData name="" userId="a4d358c036be4cb4" providerId="LiveId" clId="{688C3275-91D6-43F4-97E7-31B869AE0F20}" dt="2024-11-11T16:06:53.413" v="1867" actId="164"/>
          <ac:cxnSpMkLst>
            <pc:docMk/>
            <pc:sldMk cId="2721332923" sldId="381"/>
            <ac:cxnSpMk id="39" creationId="{D93D8082-846A-487C-A9DB-963CADB4DFAD}"/>
          </ac:cxnSpMkLst>
        </pc:cxnChg>
        <pc:cxnChg chg="add mod">
          <ac:chgData name="" userId="a4d358c036be4cb4" providerId="LiveId" clId="{688C3275-91D6-43F4-97E7-31B869AE0F20}" dt="2024-11-11T16:06:53.413" v="1867" actId="164"/>
          <ac:cxnSpMkLst>
            <pc:docMk/>
            <pc:sldMk cId="2721332923" sldId="381"/>
            <ac:cxnSpMk id="40" creationId="{3A19AE47-0A9D-4E57-B85C-E5E287D82F51}"/>
          </ac:cxnSpMkLst>
        </pc:cxnChg>
        <pc:cxnChg chg="add mod">
          <ac:chgData name="" userId="a4d358c036be4cb4" providerId="LiveId" clId="{688C3275-91D6-43F4-97E7-31B869AE0F20}" dt="2024-11-11T16:06:53.413" v="1867" actId="164"/>
          <ac:cxnSpMkLst>
            <pc:docMk/>
            <pc:sldMk cId="2721332923" sldId="381"/>
            <ac:cxnSpMk id="41" creationId="{F7D6D1E1-8658-40B8-BA77-DD3CE16B71B2}"/>
          </ac:cxnSpMkLst>
        </pc:cxnChg>
        <pc:cxnChg chg="add mod">
          <ac:chgData name="" userId="a4d358c036be4cb4" providerId="LiveId" clId="{688C3275-91D6-43F4-97E7-31B869AE0F20}" dt="2024-11-11T16:06:53.413" v="1867" actId="164"/>
          <ac:cxnSpMkLst>
            <pc:docMk/>
            <pc:sldMk cId="2721332923" sldId="381"/>
            <ac:cxnSpMk id="42" creationId="{1BB8323E-BBAF-4FE7-9857-CF60745A3369}"/>
          </ac:cxnSpMkLst>
        </pc:cxnChg>
        <pc:cxnChg chg="add mod">
          <ac:chgData name="" userId="a4d358c036be4cb4" providerId="LiveId" clId="{688C3275-91D6-43F4-97E7-31B869AE0F20}" dt="2024-11-11T16:06:53.413" v="1867" actId="164"/>
          <ac:cxnSpMkLst>
            <pc:docMk/>
            <pc:sldMk cId="2721332923" sldId="381"/>
            <ac:cxnSpMk id="43" creationId="{D8739364-5985-4E87-91FC-67FE1F3D2943}"/>
          </ac:cxnSpMkLst>
        </pc:cxnChg>
        <pc:cxnChg chg="mod">
          <ac:chgData name="" userId="a4d358c036be4cb4" providerId="LiveId" clId="{688C3275-91D6-43F4-97E7-31B869AE0F20}" dt="2024-11-11T16:32:21.512" v="2241" actId="692"/>
          <ac:cxnSpMkLst>
            <pc:docMk/>
            <pc:sldMk cId="2721332923" sldId="381"/>
            <ac:cxnSpMk id="46" creationId="{B7CD1DE9-FF01-475D-8944-47089154BCE2}"/>
          </ac:cxnSpMkLst>
        </pc:cxnChg>
        <pc:cxnChg chg="mod">
          <ac:chgData name="" userId="a4d358c036be4cb4" providerId="LiveId" clId="{688C3275-91D6-43F4-97E7-31B869AE0F20}" dt="2024-11-11T16:32:21.512" v="2241" actId="692"/>
          <ac:cxnSpMkLst>
            <pc:docMk/>
            <pc:sldMk cId="2721332923" sldId="381"/>
            <ac:cxnSpMk id="47" creationId="{FA9972E0-CAF3-441D-A364-658E135BA161}"/>
          </ac:cxnSpMkLst>
        </pc:cxnChg>
        <pc:cxnChg chg="mod">
          <ac:chgData name="" userId="a4d358c036be4cb4" providerId="LiveId" clId="{688C3275-91D6-43F4-97E7-31B869AE0F20}" dt="2024-11-11T16:32:21.512" v="2241" actId="692"/>
          <ac:cxnSpMkLst>
            <pc:docMk/>
            <pc:sldMk cId="2721332923" sldId="381"/>
            <ac:cxnSpMk id="48" creationId="{826DAC4C-C086-4C38-BF22-3279287222A3}"/>
          </ac:cxnSpMkLst>
        </pc:cxnChg>
        <pc:cxnChg chg="mod">
          <ac:chgData name="" userId="a4d358c036be4cb4" providerId="LiveId" clId="{688C3275-91D6-43F4-97E7-31B869AE0F20}" dt="2024-11-11T16:32:21.512" v="2241" actId="692"/>
          <ac:cxnSpMkLst>
            <pc:docMk/>
            <pc:sldMk cId="2721332923" sldId="381"/>
            <ac:cxnSpMk id="49" creationId="{5221962B-B2C4-4050-945D-BA6B18F6486B}"/>
          </ac:cxnSpMkLst>
        </pc:cxnChg>
        <pc:cxnChg chg="mod">
          <ac:chgData name="" userId="a4d358c036be4cb4" providerId="LiveId" clId="{688C3275-91D6-43F4-97E7-31B869AE0F20}" dt="2024-11-11T16:32:21.512" v="2241" actId="692"/>
          <ac:cxnSpMkLst>
            <pc:docMk/>
            <pc:sldMk cId="2721332923" sldId="381"/>
            <ac:cxnSpMk id="50" creationId="{9B05BD95-3957-4D07-B782-B43027320128}"/>
          </ac:cxnSpMkLst>
        </pc:cxnChg>
        <pc:cxnChg chg="mod">
          <ac:chgData name="" userId="a4d358c036be4cb4" providerId="LiveId" clId="{688C3275-91D6-43F4-97E7-31B869AE0F20}" dt="2024-11-11T16:32:21.512" v="2241" actId="692"/>
          <ac:cxnSpMkLst>
            <pc:docMk/>
            <pc:sldMk cId="2721332923" sldId="381"/>
            <ac:cxnSpMk id="51" creationId="{129F774F-D1C6-4C56-A8AE-4496278B44B5}"/>
          </ac:cxnSpMkLst>
        </pc:cxnChg>
        <pc:cxnChg chg="mod">
          <ac:chgData name="" userId="a4d358c036be4cb4" providerId="LiveId" clId="{688C3275-91D6-43F4-97E7-31B869AE0F20}" dt="2024-11-11T16:32:21.512" v="2241" actId="692"/>
          <ac:cxnSpMkLst>
            <pc:docMk/>
            <pc:sldMk cId="2721332923" sldId="381"/>
            <ac:cxnSpMk id="52" creationId="{B3B7D3B9-3CF5-48DA-89C4-E82AEEF519A5}"/>
          </ac:cxnSpMkLst>
        </pc:cxnChg>
        <pc:cxnChg chg="mod">
          <ac:chgData name="" userId="a4d358c036be4cb4" providerId="LiveId" clId="{688C3275-91D6-43F4-97E7-31B869AE0F20}" dt="2024-11-11T16:32:21.512" v="2241" actId="692"/>
          <ac:cxnSpMkLst>
            <pc:docMk/>
            <pc:sldMk cId="2721332923" sldId="381"/>
            <ac:cxnSpMk id="53" creationId="{0A23D66D-21EF-41E7-8012-1DD901E3631E}"/>
          </ac:cxnSpMkLst>
        </pc:cxnChg>
        <pc:cxnChg chg="mod">
          <ac:chgData name="" userId="a4d358c036be4cb4" providerId="LiveId" clId="{688C3275-91D6-43F4-97E7-31B869AE0F20}" dt="2024-11-11T16:32:21.512" v="2241" actId="692"/>
          <ac:cxnSpMkLst>
            <pc:docMk/>
            <pc:sldMk cId="2721332923" sldId="381"/>
            <ac:cxnSpMk id="54" creationId="{A1EB58DE-028B-4E10-BF05-B63027500908}"/>
          </ac:cxnSpMkLst>
        </pc:cxnChg>
        <pc:cxnChg chg="mod">
          <ac:chgData name="" userId="a4d358c036be4cb4" providerId="LiveId" clId="{688C3275-91D6-43F4-97E7-31B869AE0F20}" dt="2024-11-11T16:32:21.512" v="2241" actId="692"/>
          <ac:cxnSpMkLst>
            <pc:docMk/>
            <pc:sldMk cId="2721332923" sldId="381"/>
            <ac:cxnSpMk id="55" creationId="{58AEDFFB-15BE-4EBC-923E-CDEA5C517D3E}"/>
          </ac:cxnSpMkLst>
        </pc:cxnChg>
        <pc:cxnChg chg="mod">
          <ac:chgData name="" userId="a4d358c036be4cb4" providerId="LiveId" clId="{688C3275-91D6-43F4-97E7-31B869AE0F20}" dt="2024-11-11T16:32:21.512" v="2241" actId="692"/>
          <ac:cxnSpMkLst>
            <pc:docMk/>
            <pc:sldMk cId="2721332923" sldId="381"/>
            <ac:cxnSpMk id="56" creationId="{7FF2E8A8-49A7-421A-83BC-07B2C7883AA8}"/>
          </ac:cxnSpMkLst>
        </pc:cxnChg>
        <pc:cxnChg chg="mod">
          <ac:chgData name="" userId="a4d358c036be4cb4" providerId="LiveId" clId="{688C3275-91D6-43F4-97E7-31B869AE0F20}" dt="2024-11-11T16:32:21.512" v="2241" actId="692"/>
          <ac:cxnSpMkLst>
            <pc:docMk/>
            <pc:sldMk cId="2721332923" sldId="381"/>
            <ac:cxnSpMk id="57" creationId="{69CE09C8-5FEE-4D6D-948F-B210EFDB1024}"/>
          </ac:cxnSpMkLst>
        </pc:cxnChg>
        <pc:cxnChg chg="mod">
          <ac:chgData name="" userId="a4d358c036be4cb4" providerId="LiveId" clId="{688C3275-91D6-43F4-97E7-31B869AE0F20}" dt="2024-11-11T16:32:21.512" v="2241" actId="692"/>
          <ac:cxnSpMkLst>
            <pc:docMk/>
            <pc:sldMk cId="2721332923" sldId="381"/>
            <ac:cxnSpMk id="58" creationId="{DBEFA04F-1634-4B97-9A9F-664BE58BA827}"/>
          </ac:cxnSpMkLst>
        </pc:cxnChg>
        <pc:cxnChg chg="mod">
          <ac:chgData name="" userId="a4d358c036be4cb4" providerId="LiveId" clId="{688C3275-91D6-43F4-97E7-31B869AE0F20}" dt="2024-11-11T16:32:21.512" v="2241" actId="692"/>
          <ac:cxnSpMkLst>
            <pc:docMk/>
            <pc:sldMk cId="2721332923" sldId="381"/>
            <ac:cxnSpMk id="59" creationId="{9A134389-D554-41E8-BD60-74DA2A8AFAE8}"/>
          </ac:cxnSpMkLst>
        </pc:cxnChg>
        <pc:cxnChg chg="mod">
          <ac:chgData name="" userId="a4d358c036be4cb4" providerId="LiveId" clId="{688C3275-91D6-43F4-97E7-31B869AE0F20}" dt="2024-11-11T16:32:21.512" v="2241" actId="692"/>
          <ac:cxnSpMkLst>
            <pc:docMk/>
            <pc:sldMk cId="2721332923" sldId="381"/>
            <ac:cxnSpMk id="60" creationId="{207E363A-BAFA-46B0-B040-BDB4F3D9FB76}"/>
          </ac:cxnSpMkLst>
        </pc:cxnChg>
        <pc:cxnChg chg="mod">
          <ac:chgData name="" userId="a4d358c036be4cb4" providerId="LiveId" clId="{688C3275-91D6-43F4-97E7-31B869AE0F20}" dt="2024-11-11T16:32:21.512" v="2241" actId="692"/>
          <ac:cxnSpMkLst>
            <pc:docMk/>
            <pc:sldMk cId="2721332923" sldId="381"/>
            <ac:cxnSpMk id="61" creationId="{FED5033D-2973-46C9-8251-55331D278544}"/>
          </ac:cxnSpMkLst>
        </pc:cxnChg>
        <pc:cxnChg chg="mod">
          <ac:chgData name="" userId="a4d358c036be4cb4" providerId="LiveId" clId="{688C3275-91D6-43F4-97E7-31B869AE0F20}" dt="2024-11-11T16:32:21.512" v="2241" actId="692"/>
          <ac:cxnSpMkLst>
            <pc:docMk/>
            <pc:sldMk cId="2721332923" sldId="381"/>
            <ac:cxnSpMk id="62" creationId="{2318C0FA-3FCB-4118-A10E-7DC5A0245574}"/>
          </ac:cxnSpMkLst>
        </pc:cxnChg>
        <pc:cxnChg chg="mod">
          <ac:chgData name="" userId="a4d358c036be4cb4" providerId="LiveId" clId="{688C3275-91D6-43F4-97E7-31B869AE0F20}" dt="2024-11-11T16:32:21.512" v="2241" actId="692"/>
          <ac:cxnSpMkLst>
            <pc:docMk/>
            <pc:sldMk cId="2721332923" sldId="381"/>
            <ac:cxnSpMk id="63" creationId="{839E71AF-AD86-4B28-80E7-9353B67C2442}"/>
          </ac:cxnSpMkLst>
        </pc:cxnChg>
        <pc:cxnChg chg="mod">
          <ac:chgData name="" userId="a4d358c036be4cb4" providerId="LiveId" clId="{688C3275-91D6-43F4-97E7-31B869AE0F20}" dt="2024-11-11T16:30:07.477" v="2180" actId="692"/>
          <ac:cxnSpMkLst>
            <pc:docMk/>
            <pc:sldMk cId="2721332923" sldId="381"/>
            <ac:cxnSpMk id="65" creationId="{60818B93-5FC9-4449-99A1-C3628D62AA01}"/>
          </ac:cxnSpMkLst>
        </pc:cxnChg>
        <pc:cxnChg chg="mod">
          <ac:chgData name="" userId="a4d358c036be4cb4" providerId="LiveId" clId="{688C3275-91D6-43F4-97E7-31B869AE0F20}" dt="2024-11-11T16:30:07.477" v="2180" actId="692"/>
          <ac:cxnSpMkLst>
            <pc:docMk/>
            <pc:sldMk cId="2721332923" sldId="381"/>
            <ac:cxnSpMk id="66" creationId="{B0A2B3BC-A737-4D80-8B67-D2C7D7661AC0}"/>
          </ac:cxnSpMkLst>
        </pc:cxnChg>
        <pc:cxnChg chg="mod">
          <ac:chgData name="" userId="a4d358c036be4cb4" providerId="LiveId" clId="{688C3275-91D6-43F4-97E7-31B869AE0F20}" dt="2024-11-11T16:30:07.477" v="2180" actId="692"/>
          <ac:cxnSpMkLst>
            <pc:docMk/>
            <pc:sldMk cId="2721332923" sldId="381"/>
            <ac:cxnSpMk id="67" creationId="{31324C2A-D8D3-42C3-BB38-08C8B02603F9}"/>
          </ac:cxnSpMkLst>
        </pc:cxnChg>
        <pc:cxnChg chg="mod">
          <ac:chgData name="" userId="a4d358c036be4cb4" providerId="LiveId" clId="{688C3275-91D6-43F4-97E7-31B869AE0F20}" dt="2024-11-11T16:30:07.477" v="2180" actId="692"/>
          <ac:cxnSpMkLst>
            <pc:docMk/>
            <pc:sldMk cId="2721332923" sldId="381"/>
            <ac:cxnSpMk id="68" creationId="{C89F60CE-EFD4-4E6C-B495-8DD8F62B9B4A}"/>
          </ac:cxnSpMkLst>
        </pc:cxnChg>
        <pc:cxnChg chg="mod">
          <ac:chgData name="" userId="a4d358c036be4cb4" providerId="LiveId" clId="{688C3275-91D6-43F4-97E7-31B869AE0F20}" dt="2024-11-11T16:30:07.477" v="2180" actId="692"/>
          <ac:cxnSpMkLst>
            <pc:docMk/>
            <pc:sldMk cId="2721332923" sldId="381"/>
            <ac:cxnSpMk id="69" creationId="{95F509A4-83D4-4986-B43B-86961086A209}"/>
          </ac:cxnSpMkLst>
        </pc:cxnChg>
        <pc:cxnChg chg="mod">
          <ac:chgData name="" userId="a4d358c036be4cb4" providerId="LiveId" clId="{688C3275-91D6-43F4-97E7-31B869AE0F20}" dt="2024-11-11T16:30:07.477" v="2180" actId="692"/>
          <ac:cxnSpMkLst>
            <pc:docMk/>
            <pc:sldMk cId="2721332923" sldId="381"/>
            <ac:cxnSpMk id="70" creationId="{505D4815-A76A-47C9-8A29-E69F705715AD}"/>
          </ac:cxnSpMkLst>
        </pc:cxnChg>
        <pc:cxnChg chg="mod">
          <ac:chgData name="" userId="a4d358c036be4cb4" providerId="LiveId" clId="{688C3275-91D6-43F4-97E7-31B869AE0F20}" dt="2024-11-11T16:30:07.477" v="2180" actId="692"/>
          <ac:cxnSpMkLst>
            <pc:docMk/>
            <pc:sldMk cId="2721332923" sldId="381"/>
            <ac:cxnSpMk id="71" creationId="{223CCEC8-DF60-4CD1-9BFC-7236DE02B1E6}"/>
          </ac:cxnSpMkLst>
        </pc:cxnChg>
        <pc:cxnChg chg="mod">
          <ac:chgData name="" userId="a4d358c036be4cb4" providerId="LiveId" clId="{688C3275-91D6-43F4-97E7-31B869AE0F20}" dt="2024-11-11T16:30:07.477" v="2180" actId="692"/>
          <ac:cxnSpMkLst>
            <pc:docMk/>
            <pc:sldMk cId="2721332923" sldId="381"/>
            <ac:cxnSpMk id="72" creationId="{1FBC2E96-0C12-497E-8778-85AA23D32BC8}"/>
          </ac:cxnSpMkLst>
        </pc:cxnChg>
        <pc:cxnChg chg="mod">
          <ac:chgData name="" userId="a4d358c036be4cb4" providerId="LiveId" clId="{688C3275-91D6-43F4-97E7-31B869AE0F20}" dt="2024-11-11T16:30:07.477" v="2180" actId="692"/>
          <ac:cxnSpMkLst>
            <pc:docMk/>
            <pc:sldMk cId="2721332923" sldId="381"/>
            <ac:cxnSpMk id="73" creationId="{94A58BED-8C1D-46E4-A794-7A51EB1A76E4}"/>
          </ac:cxnSpMkLst>
        </pc:cxnChg>
        <pc:cxnChg chg="mod">
          <ac:chgData name="" userId="a4d358c036be4cb4" providerId="LiveId" clId="{688C3275-91D6-43F4-97E7-31B869AE0F20}" dt="2024-11-11T16:30:07.477" v="2180" actId="692"/>
          <ac:cxnSpMkLst>
            <pc:docMk/>
            <pc:sldMk cId="2721332923" sldId="381"/>
            <ac:cxnSpMk id="74" creationId="{A7BE978A-A2CE-4A39-BA2C-FA14F88ED530}"/>
          </ac:cxnSpMkLst>
        </pc:cxnChg>
        <pc:cxnChg chg="mod">
          <ac:chgData name="" userId="a4d358c036be4cb4" providerId="LiveId" clId="{688C3275-91D6-43F4-97E7-31B869AE0F20}" dt="2024-11-11T16:30:07.477" v="2180" actId="692"/>
          <ac:cxnSpMkLst>
            <pc:docMk/>
            <pc:sldMk cId="2721332923" sldId="381"/>
            <ac:cxnSpMk id="75" creationId="{7E24B6C4-7CE3-4657-A6B4-B49039DCA425}"/>
          </ac:cxnSpMkLst>
        </pc:cxnChg>
        <pc:cxnChg chg="mod">
          <ac:chgData name="" userId="a4d358c036be4cb4" providerId="LiveId" clId="{688C3275-91D6-43F4-97E7-31B869AE0F20}" dt="2024-11-11T16:30:07.477" v="2180" actId="692"/>
          <ac:cxnSpMkLst>
            <pc:docMk/>
            <pc:sldMk cId="2721332923" sldId="381"/>
            <ac:cxnSpMk id="76" creationId="{31C92034-90CE-44E7-BA88-CE995BD2FA42}"/>
          </ac:cxnSpMkLst>
        </pc:cxnChg>
        <pc:cxnChg chg="mod">
          <ac:chgData name="" userId="a4d358c036be4cb4" providerId="LiveId" clId="{688C3275-91D6-43F4-97E7-31B869AE0F20}" dt="2024-11-11T16:30:07.477" v="2180" actId="692"/>
          <ac:cxnSpMkLst>
            <pc:docMk/>
            <pc:sldMk cId="2721332923" sldId="381"/>
            <ac:cxnSpMk id="77" creationId="{8BD32DC7-E407-43E5-874D-3CA000843241}"/>
          </ac:cxnSpMkLst>
        </pc:cxnChg>
        <pc:cxnChg chg="mod">
          <ac:chgData name="" userId="a4d358c036be4cb4" providerId="LiveId" clId="{688C3275-91D6-43F4-97E7-31B869AE0F20}" dt="2024-11-11T16:30:07.477" v="2180" actId="692"/>
          <ac:cxnSpMkLst>
            <pc:docMk/>
            <pc:sldMk cId="2721332923" sldId="381"/>
            <ac:cxnSpMk id="78" creationId="{BBE88977-1ABC-4D0A-91BE-5E0268FC340F}"/>
          </ac:cxnSpMkLst>
        </pc:cxnChg>
        <pc:cxnChg chg="mod">
          <ac:chgData name="" userId="a4d358c036be4cb4" providerId="LiveId" clId="{688C3275-91D6-43F4-97E7-31B869AE0F20}" dt="2024-11-11T16:30:07.477" v="2180" actId="692"/>
          <ac:cxnSpMkLst>
            <pc:docMk/>
            <pc:sldMk cId="2721332923" sldId="381"/>
            <ac:cxnSpMk id="79" creationId="{E9293903-3087-494D-9275-3AFC74143D1B}"/>
          </ac:cxnSpMkLst>
        </pc:cxnChg>
        <pc:cxnChg chg="mod">
          <ac:chgData name="" userId="a4d358c036be4cb4" providerId="LiveId" clId="{688C3275-91D6-43F4-97E7-31B869AE0F20}" dt="2024-11-11T16:30:07.477" v="2180" actId="692"/>
          <ac:cxnSpMkLst>
            <pc:docMk/>
            <pc:sldMk cId="2721332923" sldId="381"/>
            <ac:cxnSpMk id="80" creationId="{0DC27AC4-3215-493B-B912-0297DB494E7D}"/>
          </ac:cxnSpMkLst>
        </pc:cxnChg>
        <pc:cxnChg chg="mod">
          <ac:chgData name="" userId="a4d358c036be4cb4" providerId="LiveId" clId="{688C3275-91D6-43F4-97E7-31B869AE0F20}" dt="2024-11-11T16:30:07.477" v="2180" actId="692"/>
          <ac:cxnSpMkLst>
            <pc:docMk/>
            <pc:sldMk cId="2721332923" sldId="381"/>
            <ac:cxnSpMk id="81" creationId="{DB984DFE-F135-4927-85A3-B948C732F2A0}"/>
          </ac:cxnSpMkLst>
        </pc:cxnChg>
        <pc:cxnChg chg="mod">
          <ac:chgData name="" userId="a4d358c036be4cb4" providerId="LiveId" clId="{688C3275-91D6-43F4-97E7-31B869AE0F20}" dt="2024-11-11T16:30:07.477" v="2180" actId="692"/>
          <ac:cxnSpMkLst>
            <pc:docMk/>
            <pc:sldMk cId="2721332923" sldId="381"/>
            <ac:cxnSpMk id="82" creationId="{6916C261-1178-49BB-A7BA-091B86D87490}"/>
          </ac:cxnSpMkLst>
        </pc:cxnChg>
      </pc:sldChg>
      <pc:sldChg chg="addSp modSp">
        <pc:chgData name="" userId="a4d358c036be4cb4" providerId="LiveId" clId="{688C3275-91D6-43F4-97E7-31B869AE0F20}" dt="2024-11-14T12:53:44.067" v="7240" actId="20577"/>
        <pc:sldMkLst>
          <pc:docMk/>
          <pc:sldMk cId="576482046" sldId="382"/>
        </pc:sldMkLst>
        <pc:spChg chg="mod">
          <ac:chgData name="" userId="a4d358c036be4cb4" providerId="LiveId" clId="{688C3275-91D6-43F4-97E7-31B869AE0F20}" dt="2024-11-12T15:57:42.994" v="3729" actId="6549"/>
          <ac:spMkLst>
            <pc:docMk/>
            <pc:sldMk cId="576482046" sldId="382"/>
            <ac:spMk id="2" creationId="{A6046A19-6E5C-401D-AE45-D7C685CBF003}"/>
          </ac:spMkLst>
        </pc:spChg>
        <pc:spChg chg="mod">
          <ac:chgData name="" userId="a4d358c036be4cb4" providerId="LiveId" clId="{688C3275-91D6-43F4-97E7-31B869AE0F20}" dt="2024-11-12T15:51:08.460" v="3463" actId="20577"/>
          <ac:spMkLst>
            <pc:docMk/>
            <pc:sldMk cId="576482046" sldId="382"/>
            <ac:spMk id="5" creationId="{00000000-0000-0000-0000-000000000000}"/>
          </ac:spMkLst>
        </pc:spChg>
        <pc:spChg chg="add mod">
          <ac:chgData name="" userId="a4d358c036be4cb4" providerId="LiveId" clId="{688C3275-91D6-43F4-97E7-31B869AE0F20}" dt="2024-11-14T12:53:44.067" v="7240" actId="20577"/>
          <ac:spMkLst>
            <pc:docMk/>
            <pc:sldMk cId="576482046" sldId="382"/>
            <ac:spMk id="7" creationId="{C3ADBED2-78FE-47F8-B8DC-E4BC54BD0386}"/>
          </ac:spMkLst>
        </pc:spChg>
        <pc:spChg chg="add mod">
          <ac:chgData name="" userId="a4d358c036be4cb4" providerId="LiveId" clId="{688C3275-91D6-43F4-97E7-31B869AE0F20}" dt="2024-11-12T17:09:25.456" v="4561" actId="1037"/>
          <ac:spMkLst>
            <pc:docMk/>
            <pc:sldMk cId="576482046" sldId="382"/>
            <ac:spMk id="8" creationId="{40D43FD7-4A7A-42CB-855A-4AAD29C54A19}"/>
          </ac:spMkLst>
        </pc:spChg>
        <pc:picChg chg="add mod">
          <ac:chgData name="" userId="a4d358c036be4cb4" providerId="LiveId" clId="{688C3275-91D6-43F4-97E7-31B869AE0F20}" dt="2024-11-12T15:57:12.248" v="3726" actId="14100"/>
          <ac:picMkLst>
            <pc:docMk/>
            <pc:sldMk cId="576482046" sldId="382"/>
            <ac:picMk id="6" creationId="{7C4F9678-FA91-478A-A83A-5750ADEE40A6}"/>
          </ac:picMkLst>
        </pc:picChg>
      </pc:sldChg>
      <pc:sldChg chg="addSp delSp modSp">
        <pc:chgData name="" userId="a4d358c036be4cb4" providerId="LiveId" clId="{688C3275-91D6-43F4-97E7-31B869AE0F20}" dt="2024-11-13T15:03:55.723" v="6211" actId="6549"/>
        <pc:sldMkLst>
          <pc:docMk/>
          <pc:sldMk cId="3641107800" sldId="383"/>
        </pc:sldMkLst>
        <pc:spChg chg="del mod">
          <ac:chgData name="" userId="a4d358c036be4cb4" providerId="LiveId" clId="{688C3275-91D6-43F4-97E7-31B869AE0F20}" dt="2024-11-12T16:23:23.373" v="4041"/>
          <ac:spMkLst>
            <pc:docMk/>
            <pc:sldMk cId="3641107800" sldId="383"/>
            <ac:spMk id="2" creationId="{E70A2179-1FBB-4688-B84D-DD30AD38EA60}"/>
          </ac:spMkLst>
        </pc:spChg>
        <pc:spChg chg="add mod">
          <ac:chgData name="" userId="a4d358c036be4cb4" providerId="LiveId" clId="{688C3275-91D6-43F4-97E7-31B869AE0F20}" dt="2024-11-12T17:05:13.700" v="4529" actId="20577"/>
          <ac:spMkLst>
            <pc:docMk/>
            <pc:sldMk cId="3641107800" sldId="383"/>
            <ac:spMk id="3" creationId="{E5807F8E-2AF5-458B-AF1F-E498017E8CCA}"/>
          </ac:spMkLst>
        </pc:spChg>
        <pc:spChg chg="mod">
          <ac:chgData name="" userId="a4d358c036be4cb4" providerId="LiveId" clId="{688C3275-91D6-43F4-97E7-31B869AE0F20}" dt="2024-11-13T15:03:55.723" v="6211" actId="6549"/>
          <ac:spMkLst>
            <pc:docMk/>
            <pc:sldMk cId="3641107800" sldId="383"/>
            <ac:spMk id="5" creationId="{00000000-0000-0000-0000-000000000000}"/>
          </ac:spMkLst>
        </pc:spChg>
        <pc:picChg chg="add mod modCrop">
          <ac:chgData name="" userId="a4d358c036be4cb4" providerId="LiveId" clId="{688C3275-91D6-43F4-97E7-31B869AE0F20}" dt="2024-11-12T17:14:42.817" v="4608" actId="732"/>
          <ac:picMkLst>
            <pc:docMk/>
            <pc:sldMk cId="3641107800" sldId="383"/>
            <ac:picMk id="7" creationId="{78EBF697-1A7E-4580-85D5-87A4DA420BB8}"/>
          </ac:picMkLst>
        </pc:picChg>
      </pc:sldChg>
      <pc:sldChg chg="addSp delSp modSp">
        <pc:chgData name="" userId="a4d358c036be4cb4" providerId="LiveId" clId="{688C3275-91D6-43F4-97E7-31B869AE0F20}" dt="2024-11-14T13:02:56.581" v="7368"/>
        <pc:sldMkLst>
          <pc:docMk/>
          <pc:sldMk cId="3366067447" sldId="384"/>
        </pc:sldMkLst>
        <pc:spChg chg="mod">
          <ac:chgData name="" userId="a4d358c036be4cb4" providerId="LiveId" clId="{688C3275-91D6-43F4-97E7-31B869AE0F20}" dt="2024-11-13T12:58:37.270" v="5645" actId="14100"/>
          <ac:spMkLst>
            <pc:docMk/>
            <pc:sldMk cId="3366067447" sldId="384"/>
            <ac:spMk id="2" creationId="{E602EAA0-B6FC-40D4-9645-ABF873191575}"/>
          </ac:spMkLst>
        </pc:spChg>
        <pc:spChg chg="mod">
          <ac:chgData name="" userId="a4d358c036be4cb4" providerId="LiveId" clId="{688C3275-91D6-43F4-97E7-31B869AE0F20}" dt="2024-11-13T15:03:47.723" v="6208" actId="6549"/>
          <ac:spMkLst>
            <pc:docMk/>
            <pc:sldMk cId="3366067447" sldId="384"/>
            <ac:spMk id="5" creationId="{00000000-0000-0000-0000-000000000000}"/>
          </ac:spMkLst>
        </pc:spChg>
        <pc:spChg chg="add mod">
          <ac:chgData name="" userId="a4d358c036be4cb4" providerId="LiveId" clId="{688C3275-91D6-43F4-97E7-31B869AE0F20}" dt="2024-11-14T13:02:56.581" v="7368"/>
          <ac:spMkLst>
            <pc:docMk/>
            <pc:sldMk cId="3366067447" sldId="384"/>
            <ac:spMk id="7" creationId="{45917143-7DC3-4D49-852F-06EC99054345}"/>
          </ac:spMkLst>
        </pc:spChg>
        <pc:spChg chg="add del">
          <ac:chgData name="" userId="a4d358c036be4cb4" providerId="LiveId" clId="{688C3275-91D6-43F4-97E7-31B869AE0F20}" dt="2024-11-13T12:54:18.859" v="5431" actId="478"/>
          <ac:spMkLst>
            <pc:docMk/>
            <pc:sldMk cId="3366067447" sldId="384"/>
            <ac:spMk id="8" creationId="{B8324667-BCEB-4F17-8093-0D1635EAAE39}"/>
          </ac:spMkLst>
        </pc:spChg>
        <pc:picChg chg="add mod">
          <ac:chgData name="" userId="a4d358c036be4cb4" providerId="LiveId" clId="{688C3275-91D6-43F4-97E7-31B869AE0F20}" dt="2024-11-14T13:02:15.677" v="7366" actId="14826"/>
          <ac:picMkLst>
            <pc:docMk/>
            <pc:sldMk cId="3366067447" sldId="384"/>
            <ac:picMk id="6" creationId="{A7A81A53-446E-4FD3-9E94-2DBFFE59DD6F}"/>
          </ac:picMkLst>
        </pc:picChg>
      </pc:sldChg>
      <pc:sldChg chg="modSp">
        <pc:chgData name="" userId="a4d358c036be4cb4" providerId="LiveId" clId="{688C3275-91D6-43F4-97E7-31B869AE0F20}" dt="2024-11-14T13:45:13.927" v="8697" actId="6549"/>
        <pc:sldMkLst>
          <pc:docMk/>
          <pc:sldMk cId="923234813" sldId="385"/>
        </pc:sldMkLst>
        <pc:spChg chg="mod">
          <ac:chgData name="" userId="a4d358c036be4cb4" providerId="LiveId" clId="{688C3275-91D6-43F4-97E7-31B869AE0F20}" dt="2024-11-14T13:45:13.927" v="8697" actId="6549"/>
          <ac:spMkLst>
            <pc:docMk/>
            <pc:sldMk cId="923234813" sldId="385"/>
            <ac:spMk id="2" creationId="{61D2333E-1DA0-4B89-8900-E17914876071}"/>
          </ac:spMkLst>
        </pc:spChg>
        <pc:spChg chg="mod">
          <ac:chgData name="" userId="a4d358c036be4cb4" providerId="LiveId" clId="{688C3275-91D6-43F4-97E7-31B869AE0F20}" dt="2024-11-14T13:25:19.229" v="7799" actId="20577"/>
          <ac:spMkLst>
            <pc:docMk/>
            <pc:sldMk cId="923234813" sldId="385"/>
            <ac:spMk id="5" creationId="{00000000-0000-0000-0000-000000000000}"/>
          </ac:spMkLst>
        </pc:spChg>
      </pc:sldChg>
      <pc:sldChg chg="addSp modSp add">
        <pc:chgData name="" userId="a4d358c036be4cb4" providerId="LiveId" clId="{688C3275-91D6-43F4-97E7-31B869AE0F20}" dt="2024-11-12T15:29:42.832" v="3297" actId="1035"/>
        <pc:sldMkLst>
          <pc:docMk/>
          <pc:sldMk cId="985597020" sldId="387"/>
        </pc:sldMkLst>
        <pc:spChg chg="mod">
          <ac:chgData name="" userId="a4d358c036be4cb4" providerId="LiveId" clId="{688C3275-91D6-43F4-97E7-31B869AE0F20}" dt="2024-11-12T15:29:42.832" v="3297" actId="1035"/>
          <ac:spMkLst>
            <pc:docMk/>
            <pc:sldMk cId="985597020" sldId="387"/>
            <ac:spMk id="2" creationId="{527A5BE8-B6CD-49B2-8C2E-2EB62B0DBBC7}"/>
          </ac:spMkLst>
        </pc:spChg>
        <pc:spChg chg="add mod ord">
          <ac:chgData name="" userId="a4d358c036be4cb4" providerId="LiveId" clId="{688C3275-91D6-43F4-97E7-31B869AE0F20}" dt="2024-11-11T16:48:38.969" v="2403" actId="1035"/>
          <ac:spMkLst>
            <pc:docMk/>
            <pc:sldMk cId="985597020" sldId="387"/>
            <ac:spMk id="3" creationId="{D3BD127B-FB44-4F30-B37E-EF4F5CB91AC7}"/>
          </ac:spMkLst>
        </pc:spChg>
        <pc:spChg chg="mod">
          <ac:chgData name="" userId="a4d358c036be4cb4" providerId="LiveId" clId="{688C3275-91D6-43F4-97E7-31B869AE0F20}" dt="2024-11-11T15:32:22.173" v="1364" actId="20577"/>
          <ac:spMkLst>
            <pc:docMk/>
            <pc:sldMk cId="985597020" sldId="387"/>
            <ac:spMk id="5" creationId="{00000000-0000-0000-0000-000000000000}"/>
          </ac:spMkLst>
        </pc:spChg>
        <pc:spChg chg="mod">
          <ac:chgData name="" userId="a4d358c036be4cb4" providerId="LiveId" clId="{688C3275-91D6-43F4-97E7-31B869AE0F20}" dt="2024-11-11T17:06:41.060" v="3288" actId="2085"/>
          <ac:spMkLst>
            <pc:docMk/>
            <pc:sldMk cId="985597020" sldId="387"/>
            <ac:spMk id="8" creationId="{D280D6EE-D928-4011-A83B-4093394D1DB6}"/>
          </ac:spMkLst>
        </pc:spChg>
        <pc:spChg chg="add mod">
          <ac:chgData name="" userId="a4d358c036be4cb4" providerId="LiveId" clId="{688C3275-91D6-43F4-97E7-31B869AE0F20}" dt="2024-11-11T16:48:38.969" v="2403" actId="1035"/>
          <ac:spMkLst>
            <pc:docMk/>
            <pc:sldMk cId="985597020" sldId="387"/>
            <ac:spMk id="47" creationId="{D762055D-A1F0-4B36-B0AF-ED83724DB6E9}"/>
          </ac:spMkLst>
        </pc:spChg>
        <pc:spChg chg="add mod">
          <ac:chgData name="" userId="a4d358c036be4cb4" providerId="LiveId" clId="{688C3275-91D6-43F4-97E7-31B869AE0F20}" dt="2024-11-11T17:05:57.055" v="3287" actId="207"/>
          <ac:spMkLst>
            <pc:docMk/>
            <pc:sldMk cId="985597020" sldId="387"/>
            <ac:spMk id="48" creationId="{7CDB13E5-4F91-4632-8460-4FF9E873036D}"/>
          </ac:spMkLst>
        </pc:spChg>
        <pc:grpChg chg="add mod">
          <ac:chgData name="" userId="a4d358c036be4cb4" providerId="LiveId" clId="{688C3275-91D6-43F4-97E7-31B869AE0F20}" dt="2024-11-11T16:53:59.689" v="2435" actId="1037"/>
          <ac:grpSpMkLst>
            <pc:docMk/>
            <pc:sldMk cId="985597020" sldId="387"/>
            <ac:grpSpMk id="6" creationId="{A7343134-D461-424C-BB34-01277B3301D3}"/>
          </ac:grpSpMkLst>
        </pc:grpChg>
      </pc:sldChg>
      <pc:sldChg chg="addSp modSp add">
        <pc:chgData name="" userId="a4d358c036be4cb4" providerId="LiveId" clId="{688C3275-91D6-43F4-97E7-31B869AE0F20}" dt="2024-11-12T15:29:05.822" v="3293" actId="113"/>
        <pc:sldMkLst>
          <pc:docMk/>
          <pc:sldMk cId="2783034252" sldId="388"/>
        </pc:sldMkLst>
        <pc:spChg chg="mod">
          <ac:chgData name="" userId="a4d358c036be4cb4" providerId="LiveId" clId="{688C3275-91D6-43F4-97E7-31B869AE0F20}" dt="2024-11-12T15:29:05.822" v="3293" actId="113"/>
          <ac:spMkLst>
            <pc:docMk/>
            <pc:sldMk cId="2783034252" sldId="388"/>
            <ac:spMk id="2" creationId="{527A5BE8-B6CD-49B2-8C2E-2EB62B0DBBC7}"/>
          </ac:spMkLst>
        </pc:spChg>
        <pc:spChg chg="mod">
          <ac:chgData name="" userId="a4d358c036be4cb4" providerId="LiveId" clId="{688C3275-91D6-43F4-97E7-31B869AE0F20}" dt="2024-11-11T15:33:03.519" v="1407" actId="6549"/>
          <ac:spMkLst>
            <pc:docMk/>
            <pc:sldMk cId="2783034252" sldId="388"/>
            <ac:spMk id="5" creationId="{00000000-0000-0000-0000-000000000000}"/>
          </ac:spMkLst>
        </pc:spChg>
        <pc:spChg chg="mod">
          <ac:chgData name="" userId="a4d358c036be4cb4" providerId="LiveId" clId="{688C3275-91D6-43F4-97E7-31B869AE0F20}" dt="2024-11-11T17:02:36.240" v="3102" actId="692"/>
          <ac:spMkLst>
            <pc:docMk/>
            <pc:sldMk cId="2783034252" sldId="388"/>
            <ac:spMk id="8" creationId="{7A9DD928-9102-4312-973E-4E60E914431E}"/>
          </ac:spMkLst>
        </pc:spChg>
        <pc:spChg chg="add">
          <ac:chgData name="" userId="a4d358c036be4cb4" providerId="LiveId" clId="{688C3275-91D6-43F4-97E7-31B869AE0F20}" dt="2024-11-11T16:54:46.441" v="2437"/>
          <ac:spMkLst>
            <pc:docMk/>
            <pc:sldMk cId="2783034252" sldId="388"/>
            <ac:spMk id="47" creationId="{9DDEEF22-1B25-4706-9DF3-4B459952FDE4}"/>
          </ac:spMkLst>
        </pc:spChg>
        <pc:spChg chg="add">
          <ac:chgData name="" userId="a4d358c036be4cb4" providerId="LiveId" clId="{688C3275-91D6-43F4-97E7-31B869AE0F20}" dt="2024-11-11T16:54:46.441" v="2437"/>
          <ac:spMkLst>
            <pc:docMk/>
            <pc:sldMk cId="2783034252" sldId="388"/>
            <ac:spMk id="48" creationId="{D010AFA3-2043-4F05-8D28-8DA17B9DDCC8}"/>
          </ac:spMkLst>
        </pc:spChg>
        <pc:grpChg chg="add">
          <ac:chgData name="" userId="a4d358c036be4cb4" providerId="LiveId" clId="{688C3275-91D6-43F4-97E7-31B869AE0F20}" dt="2024-11-11T16:54:46.441" v="2437"/>
          <ac:grpSpMkLst>
            <pc:docMk/>
            <pc:sldMk cId="2783034252" sldId="388"/>
            <ac:grpSpMk id="6" creationId="{AD95C711-5120-4823-A097-76F81AF6A024}"/>
          </ac:grpSpMkLst>
        </pc:grp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11" creationId="{5580F631-0133-407D-92DE-FD924D6AC827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12" creationId="{5A4CCDF9-FB76-43BE-B86A-1F23626C500B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13" creationId="{8526B8D9-B35E-4B56-A922-B65E30EB7CE7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14" creationId="{266C047C-3CCB-4D8E-B4D6-9A7B7D3968BA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15" creationId="{F24D8B65-A71A-46A6-98E9-335212999AD0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16" creationId="{7DD8DB2B-5B27-49BF-838D-B3E528EF95A7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17" creationId="{55490FCD-E4C7-4AC2-9F00-3128FA8EF4E2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18" creationId="{32CCF68B-7116-4C71-9725-9A306A16FC59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19" creationId="{1579F82F-0262-4F2F-AE39-A71459302FCD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20" creationId="{7D095D9A-D9B1-4F49-81C5-79D6BC8C1D73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21" creationId="{9144EE75-FE24-48F4-9071-558750589A20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22" creationId="{D5E3095E-C450-45AC-8E26-6DD373BCE9B2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23" creationId="{1E2A2D29-123C-42D7-86F4-95624D13A7ED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24" creationId="{6EE8B093-D096-4A35-9AD4-C0C2BDABE8AA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25" creationId="{212FF1FC-893C-425E-8C22-A11DF04F7499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26" creationId="{4BF0B5BE-C199-4780-A094-8F162970FD82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27" creationId="{BCBBD524-7E5D-4BE3-9882-AC04B430A5C3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28" creationId="{8F196828-9E04-4937-98D3-1F412CFCE21B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29" creationId="{BF1F8051-5C74-4B1C-ADE8-ECB64B910B1A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30" creationId="{4958BE64-686F-42F3-9EEF-920B4812718C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31" creationId="{F77DF3F9-A0AB-4C96-BADA-DCF03268BB9B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32" creationId="{1081A13A-4C88-4A94-9999-671D31F8B452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33" creationId="{D0C1AF29-F27B-4DAC-BB78-7BA84AD55D24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34" creationId="{93425B85-5617-4E41-B8E6-8D7D11A1ED62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35" creationId="{E96E6393-AEFD-4A36-9D2E-422A54654448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36" creationId="{F2054BF1-F92D-4316-AF41-947CAD052361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37" creationId="{E1410D41-4A6E-4FD1-9551-00D2F6B3F5DF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38" creationId="{9616A23D-B6DF-40ED-86A2-DFC9AEBFA869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39" creationId="{4F3B9A12-4872-4EFC-9351-E5F09A24FB52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40" creationId="{6D15DB1B-0AD4-4E4D-8400-9E7D0165FBC8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41" creationId="{6C5015F0-EB48-4194-B85F-088D0747FAB6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42" creationId="{CEAF8AF0-C056-4461-A70A-A78B15899336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43" creationId="{20C64ED4-9101-4609-8BF2-8BCAD783EBEF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44" creationId="{64B892E5-9FD1-46E5-B08F-06253B3455EC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45" creationId="{CD8C633F-EFCB-4429-80C0-6DE0756A526A}"/>
          </ac:cxnSpMkLst>
        </pc:cxnChg>
        <pc:cxnChg chg="mod">
          <ac:chgData name="" userId="a4d358c036be4cb4" providerId="LiveId" clId="{688C3275-91D6-43F4-97E7-31B869AE0F20}" dt="2024-11-11T17:02:36.240" v="3102" actId="692"/>
          <ac:cxnSpMkLst>
            <pc:docMk/>
            <pc:sldMk cId="2783034252" sldId="388"/>
            <ac:cxnSpMk id="46" creationId="{B81615A1-E831-4526-84F7-4E3302628DB2}"/>
          </ac:cxnSpMkLst>
        </pc:cxnChg>
        <pc:cxnChg chg="add mod">
          <ac:chgData name="" userId="a4d358c036be4cb4" providerId="LiveId" clId="{688C3275-91D6-43F4-97E7-31B869AE0F20}" dt="2024-11-11T16:58:36.935" v="2563" actId="692"/>
          <ac:cxnSpMkLst>
            <pc:docMk/>
            <pc:sldMk cId="2783034252" sldId="388"/>
            <ac:cxnSpMk id="49" creationId="{FF035CFA-7807-449D-9CC9-ED41F383853B}"/>
          </ac:cxnSpMkLst>
        </pc:cxnChg>
        <pc:cxnChg chg="add mod">
          <ac:chgData name="" userId="a4d358c036be4cb4" providerId="LiveId" clId="{688C3275-91D6-43F4-97E7-31B869AE0F20}" dt="2024-11-11T16:59:07.863" v="2574" actId="1037"/>
          <ac:cxnSpMkLst>
            <pc:docMk/>
            <pc:sldMk cId="2783034252" sldId="388"/>
            <ac:cxnSpMk id="50" creationId="{E0D7879A-9BAE-4AAE-8687-3EB23E90346B}"/>
          </ac:cxnSpMkLst>
        </pc:cxnChg>
        <pc:cxnChg chg="add mod">
          <ac:chgData name="" userId="a4d358c036be4cb4" providerId="LiveId" clId="{688C3275-91D6-43F4-97E7-31B869AE0F20}" dt="2024-11-11T16:58:59.568" v="2573" actId="1037"/>
          <ac:cxnSpMkLst>
            <pc:docMk/>
            <pc:sldMk cId="2783034252" sldId="388"/>
            <ac:cxnSpMk id="51" creationId="{5E874429-8881-4039-8121-E4F92FDA28B8}"/>
          </ac:cxnSpMkLst>
        </pc:cxnChg>
        <pc:cxnChg chg="add mod">
          <ac:chgData name="" userId="a4d358c036be4cb4" providerId="LiveId" clId="{688C3275-91D6-43F4-97E7-31B869AE0F20}" dt="2024-11-11T16:59:19.896" v="2582" actId="1038"/>
          <ac:cxnSpMkLst>
            <pc:docMk/>
            <pc:sldMk cId="2783034252" sldId="388"/>
            <ac:cxnSpMk id="52" creationId="{B7A81507-1005-428C-B582-1385843ED2B6}"/>
          </ac:cxnSpMkLst>
        </pc:cxnChg>
        <pc:cxnChg chg="add mod">
          <ac:chgData name="" userId="a4d358c036be4cb4" providerId="LiveId" clId="{688C3275-91D6-43F4-97E7-31B869AE0F20}" dt="2024-11-11T16:59:30.945" v="2592" actId="1038"/>
          <ac:cxnSpMkLst>
            <pc:docMk/>
            <pc:sldMk cId="2783034252" sldId="388"/>
            <ac:cxnSpMk id="53" creationId="{CB704577-E7BE-4A97-A748-175E0ED73216}"/>
          </ac:cxnSpMkLst>
        </pc:cxnChg>
        <pc:cxnChg chg="add mod">
          <ac:chgData name="" userId="a4d358c036be4cb4" providerId="LiveId" clId="{688C3275-91D6-43F4-97E7-31B869AE0F20}" dt="2024-11-11T16:59:39.024" v="2604" actId="1038"/>
          <ac:cxnSpMkLst>
            <pc:docMk/>
            <pc:sldMk cId="2783034252" sldId="388"/>
            <ac:cxnSpMk id="54" creationId="{DC3E9610-17FC-477B-B023-FF8B951D58E1}"/>
          </ac:cxnSpMkLst>
        </pc:cxnChg>
        <pc:cxnChg chg="add mod">
          <ac:chgData name="" userId="a4d358c036be4cb4" providerId="LiveId" clId="{688C3275-91D6-43F4-97E7-31B869AE0F20}" dt="2024-11-11T16:59:52.217" v="2618" actId="1038"/>
          <ac:cxnSpMkLst>
            <pc:docMk/>
            <pc:sldMk cId="2783034252" sldId="388"/>
            <ac:cxnSpMk id="55" creationId="{8984E427-573D-49CA-AE02-73F0B514F7F9}"/>
          </ac:cxnSpMkLst>
        </pc:cxnChg>
        <pc:cxnChg chg="add mod">
          <ac:chgData name="" userId="a4d358c036be4cb4" providerId="LiveId" clId="{688C3275-91D6-43F4-97E7-31B869AE0F20}" dt="2024-11-11T16:59:59.899" v="2634" actId="1038"/>
          <ac:cxnSpMkLst>
            <pc:docMk/>
            <pc:sldMk cId="2783034252" sldId="388"/>
            <ac:cxnSpMk id="56" creationId="{901E941F-05DA-4610-ADEA-460067F992DC}"/>
          </ac:cxnSpMkLst>
        </pc:cxnChg>
        <pc:cxnChg chg="add mod">
          <ac:chgData name="" userId="a4d358c036be4cb4" providerId="LiveId" clId="{688C3275-91D6-43F4-97E7-31B869AE0F20}" dt="2024-11-11T17:00:09.384" v="2652" actId="1038"/>
          <ac:cxnSpMkLst>
            <pc:docMk/>
            <pc:sldMk cId="2783034252" sldId="388"/>
            <ac:cxnSpMk id="57" creationId="{63F1FBB0-D9FF-4CB5-8114-CFEAD4099704}"/>
          </ac:cxnSpMkLst>
        </pc:cxnChg>
        <pc:cxnChg chg="add mod">
          <ac:chgData name="" userId="a4d358c036be4cb4" providerId="LiveId" clId="{688C3275-91D6-43F4-97E7-31B869AE0F20}" dt="2024-11-11T17:00:19.601" v="2672" actId="1038"/>
          <ac:cxnSpMkLst>
            <pc:docMk/>
            <pc:sldMk cId="2783034252" sldId="388"/>
            <ac:cxnSpMk id="58" creationId="{06B65DDB-4C89-4876-9549-A4B331B4F2CD}"/>
          </ac:cxnSpMkLst>
        </pc:cxnChg>
        <pc:cxnChg chg="add mod">
          <ac:chgData name="" userId="a4d358c036be4cb4" providerId="LiveId" clId="{688C3275-91D6-43F4-97E7-31B869AE0F20}" dt="2024-11-11T17:00:29.521" v="2694" actId="1038"/>
          <ac:cxnSpMkLst>
            <pc:docMk/>
            <pc:sldMk cId="2783034252" sldId="388"/>
            <ac:cxnSpMk id="59" creationId="{71FE146D-57BE-4F2D-99FC-11575E9794A5}"/>
          </ac:cxnSpMkLst>
        </pc:cxnChg>
        <pc:cxnChg chg="add mod">
          <ac:chgData name="" userId="a4d358c036be4cb4" providerId="LiveId" clId="{688C3275-91D6-43F4-97E7-31B869AE0F20}" dt="2024-11-11T17:00:38.601" v="2718" actId="1038"/>
          <ac:cxnSpMkLst>
            <pc:docMk/>
            <pc:sldMk cId="2783034252" sldId="388"/>
            <ac:cxnSpMk id="60" creationId="{3EF24B6B-F032-4795-A131-2AF51F15545E}"/>
          </ac:cxnSpMkLst>
        </pc:cxnChg>
        <pc:cxnChg chg="add mod">
          <ac:chgData name="" userId="a4d358c036be4cb4" providerId="LiveId" clId="{688C3275-91D6-43F4-97E7-31B869AE0F20}" dt="2024-11-11T17:00:49.610" v="2744" actId="1038"/>
          <ac:cxnSpMkLst>
            <pc:docMk/>
            <pc:sldMk cId="2783034252" sldId="388"/>
            <ac:cxnSpMk id="61" creationId="{0BDF4945-1BB9-4053-A87C-12C1AD6AF334}"/>
          </ac:cxnSpMkLst>
        </pc:cxnChg>
        <pc:cxnChg chg="add mod">
          <ac:chgData name="" userId="a4d358c036be4cb4" providerId="LiveId" clId="{688C3275-91D6-43F4-97E7-31B869AE0F20}" dt="2024-11-11T17:01:00.426" v="2772" actId="1038"/>
          <ac:cxnSpMkLst>
            <pc:docMk/>
            <pc:sldMk cId="2783034252" sldId="388"/>
            <ac:cxnSpMk id="62" creationId="{BD6D8CCF-F8C7-49A3-970E-100D39FE8E4A}"/>
          </ac:cxnSpMkLst>
        </pc:cxnChg>
        <pc:cxnChg chg="add mod">
          <ac:chgData name="" userId="a4d358c036be4cb4" providerId="LiveId" clId="{688C3275-91D6-43F4-97E7-31B869AE0F20}" dt="2024-11-11T17:01:12.442" v="2804" actId="1038"/>
          <ac:cxnSpMkLst>
            <pc:docMk/>
            <pc:sldMk cId="2783034252" sldId="388"/>
            <ac:cxnSpMk id="63" creationId="{2D3C3319-3400-4089-9198-BF34BEFA4822}"/>
          </ac:cxnSpMkLst>
        </pc:cxnChg>
        <pc:cxnChg chg="add mod">
          <ac:chgData name="" userId="a4d358c036be4cb4" providerId="LiveId" clId="{688C3275-91D6-43F4-97E7-31B869AE0F20}" dt="2024-11-11T17:01:23.673" v="2840" actId="1038"/>
          <ac:cxnSpMkLst>
            <pc:docMk/>
            <pc:sldMk cId="2783034252" sldId="388"/>
            <ac:cxnSpMk id="64" creationId="{38FFB63A-692B-4D10-9A05-EFB04729C177}"/>
          </ac:cxnSpMkLst>
        </pc:cxnChg>
        <pc:cxnChg chg="add mod">
          <ac:chgData name="" userId="a4d358c036be4cb4" providerId="LiveId" clId="{688C3275-91D6-43F4-97E7-31B869AE0F20}" dt="2024-11-11T17:01:32.610" v="2874" actId="1038"/>
          <ac:cxnSpMkLst>
            <pc:docMk/>
            <pc:sldMk cId="2783034252" sldId="388"/>
            <ac:cxnSpMk id="65" creationId="{2F9B2F4C-ADEA-4E30-8CB5-519F4D4D0395}"/>
          </ac:cxnSpMkLst>
        </pc:cxnChg>
        <pc:cxnChg chg="add mod">
          <ac:chgData name="" userId="a4d358c036be4cb4" providerId="LiveId" clId="{688C3275-91D6-43F4-97E7-31B869AE0F20}" dt="2024-11-11T17:01:39.643" v="2912" actId="1037"/>
          <ac:cxnSpMkLst>
            <pc:docMk/>
            <pc:sldMk cId="2783034252" sldId="388"/>
            <ac:cxnSpMk id="66" creationId="{C300ED1C-0CC9-4B24-B311-C98B557F7FC3}"/>
          </ac:cxnSpMkLst>
        </pc:cxnChg>
        <pc:cxnChg chg="add mod">
          <ac:chgData name="" userId="a4d358c036be4cb4" providerId="LiveId" clId="{688C3275-91D6-43F4-97E7-31B869AE0F20}" dt="2024-11-11T17:01:49.479" v="2954" actId="1037"/>
          <ac:cxnSpMkLst>
            <pc:docMk/>
            <pc:sldMk cId="2783034252" sldId="388"/>
            <ac:cxnSpMk id="67" creationId="{BE63B1BA-6A21-4F5F-84AB-ED9433095A7A}"/>
          </ac:cxnSpMkLst>
        </pc:cxnChg>
        <pc:cxnChg chg="add mod">
          <ac:chgData name="" userId="a4d358c036be4cb4" providerId="LiveId" clId="{688C3275-91D6-43F4-97E7-31B869AE0F20}" dt="2024-11-11T17:01:56.818" v="2994" actId="1038"/>
          <ac:cxnSpMkLst>
            <pc:docMk/>
            <pc:sldMk cId="2783034252" sldId="388"/>
            <ac:cxnSpMk id="68" creationId="{37C931EC-44FD-4B14-927C-E5D24F7F7ABC}"/>
          </ac:cxnSpMkLst>
        </pc:cxnChg>
        <pc:cxnChg chg="add mod">
          <ac:chgData name="" userId="a4d358c036be4cb4" providerId="LiveId" clId="{688C3275-91D6-43F4-97E7-31B869AE0F20}" dt="2024-11-11T17:02:04.451" v="3038" actId="1037"/>
          <ac:cxnSpMkLst>
            <pc:docMk/>
            <pc:sldMk cId="2783034252" sldId="388"/>
            <ac:cxnSpMk id="69" creationId="{FDE4C713-F09A-4247-9F1A-42E7EE1562F0}"/>
          </ac:cxnSpMkLst>
        </pc:cxnChg>
        <pc:cxnChg chg="add mod">
          <ac:chgData name="" userId="a4d358c036be4cb4" providerId="LiveId" clId="{688C3275-91D6-43F4-97E7-31B869AE0F20}" dt="2024-11-11T17:02:24.468" v="3090" actId="1038"/>
          <ac:cxnSpMkLst>
            <pc:docMk/>
            <pc:sldMk cId="2783034252" sldId="388"/>
            <ac:cxnSpMk id="70" creationId="{331CD234-3D40-4A2D-824D-8DD6A5FB6C58}"/>
          </ac:cxnSpMkLst>
        </pc:cxnChg>
      </pc:sldChg>
      <pc:sldChg chg="addSp modSp add">
        <pc:chgData name="" userId="a4d358c036be4cb4" providerId="LiveId" clId="{688C3275-91D6-43F4-97E7-31B869AE0F20}" dt="2024-11-11T17:07:03.154" v="3291" actId="2085"/>
        <pc:sldMkLst>
          <pc:docMk/>
          <pc:sldMk cId="4033994851" sldId="389"/>
        </pc:sldMkLst>
        <pc:spChg chg="mod">
          <ac:chgData name="" userId="a4d358c036be4cb4" providerId="LiveId" clId="{688C3275-91D6-43F4-97E7-31B869AE0F20}" dt="2024-11-11T16:43:24.994" v="2340" actId="20577"/>
          <ac:spMkLst>
            <pc:docMk/>
            <pc:sldMk cId="4033994851" sldId="389"/>
            <ac:spMk id="2" creationId="{527A5BE8-B6CD-49B2-8C2E-2EB62B0DBBC7}"/>
          </ac:spMkLst>
        </pc:spChg>
        <pc:spChg chg="mod">
          <ac:chgData name="" userId="a4d358c036be4cb4" providerId="LiveId" clId="{688C3275-91D6-43F4-97E7-31B869AE0F20}" dt="2024-11-11T16:41:35.321" v="2313"/>
          <ac:spMkLst>
            <pc:docMk/>
            <pc:sldMk cId="4033994851" sldId="389"/>
            <ac:spMk id="5" creationId="{00000000-0000-0000-0000-000000000000}"/>
          </ac:spMkLst>
        </pc:spChg>
        <pc:spChg chg="mod">
          <ac:chgData name="" userId="a4d358c036be4cb4" providerId="LiveId" clId="{688C3275-91D6-43F4-97E7-31B869AE0F20}" dt="2024-11-11T17:07:03.154" v="3291" actId="2085"/>
          <ac:spMkLst>
            <pc:docMk/>
            <pc:sldMk cId="4033994851" sldId="389"/>
            <ac:spMk id="84" creationId="{62FD1777-991D-442A-B430-A05388E5D0F1}"/>
          </ac:spMkLst>
        </pc:spChg>
        <pc:spChg chg="mod">
          <ac:chgData name="" userId="a4d358c036be4cb4" providerId="LiveId" clId="{688C3275-91D6-43F4-97E7-31B869AE0F20}" dt="2024-11-11T16:49:46.526" v="2411" actId="164"/>
          <ac:spMkLst>
            <pc:docMk/>
            <pc:sldMk cId="4033994851" sldId="389"/>
            <ac:spMk id="85" creationId="{B5A8268E-22FA-47FD-A3FC-761E71753D08}"/>
          </ac:spMkLst>
        </pc:spChg>
        <pc:grpChg chg="add mod">
          <ac:chgData name="" userId="a4d358c036be4cb4" providerId="LiveId" clId="{688C3275-91D6-43F4-97E7-31B869AE0F20}" dt="2024-11-11T16:49:39.372" v="2410" actId="164"/>
          <ac:grpSpMkLst>
            <pc:docMk/>
            <pc:sldMk cId="4033994851" sldId="389"/>
            <ac:grpSpMk id="3" creationId="{EBD245BA-A274-419C-B195-714463C217B3}"/>
          </ac:grpSpMkLst>
        </pc:grpChg>
        <pc:grpChg chg="add mod">
          <ac:chgData name="" userId="a4d358c036be4cb4" providerId="LiveId" clId="{688C3275-91D6-43F4-97E7-31B869AE0F20}" dt="2024-11-11T16:50:18.887" v="2414" actId="12788"/>
          <ac:grpSpMkLst>
            <pc:docMk/>
            <pc:sldMk cId="4033994851" sldId="389"/>
            <ac:grpSpMk id="6" creationId="{5F0F79E5-1B80-49B2-AFC0-692A520375FE}"/>
          </ac:grpSpMkLst>
        </pc:grpChg>
        <pc:grpChg chg="mod">
          <ac:chgData name="" userId="a4d358c036be4cb4" providerId="LiveId" clId="{688C3275-91D6-43F4-97E7-31B869AE0F20}" dt="2024-11-11T16:50:18.887" v="2414" actId="12788"/>
          <ac:grpSpMkLst>
            <pc:docMk/>
            <pc:sldMk cId="4033994851" sldId="389"/>
            <ac:grpSpMk id="45" creationId="{0045B03D-D990-44B4-8B1A-0B947FAAA559}"/>
          </ac:grpSpMkLst>
        </pc:grpChg>
        <pc:grpChg chg="mod">
          <ac:chgData name="" userId="a4d358c036be4cb4" providerId="LiveId" clId="{688C3275-91D6-43F4-97E7-31B869AE0F20}" dt="2024-11-11T16:50:18.887" v="2414" actId="12788"/>
          <ac:grpSpMkLst>
            <pc:docMk/>
            <pc:sldMk cId="4033994851" sldId="389"/>
            <ac:grpSpMk id="64" creationId="{FC8D3C3B-4334-42B2-9826-E250C8601D25}"/>
          </ac:grpSpMkLst>
        </pc:grpChg>
        <pc:grpChg chg="mod">
          <ac:chgData name="" userId="a4d358c036be4cb4" providerId="LiveId" clId="{688C3275-91D6-43F4-97E7-31B869AE0F20}" dt="2024-11-11T16:50:18.887" v="2414" actId="12788"/>
          <ac:grpSpMkLst>
            <pc:docMk/>
            <pc:sldMk cId="4033994851" sldId="389"/>
            <ac:grpSpMk id="83" creationId="{151AB42B-C22F-4F6C-97D9-3DD3CBA7A74F}"/>
          </ac:grpSpMkLst>
        </pc:grpChg>
      </pc:sldChg>
      <pc:sldChg chg="delSp modSp add">
        <pc:chgData name="" userId="a4d358c036be4cb4" providerId="LiveId" clId="{688C3275-91D6-43F4-97E7-31B869AE0F20}" dt="2024-11-12T17:41:56.015" v="5388" actId="6549"/>
        <pc:sldMkLst>
          <pc:docMk/>
          <pc:sldMk cId="2703901425" sldId="390"/>
        </pc:sldMkLst>
        <pc:spChg chg="mod">
          <ac:chgData name="" userId="a4d358c036be4cb4" providerId="LiveId" clId="{688C3275-91D6-43F4-97E7-31B869AE0F20}" dt="2024-11-12T17:41:56.015" v="5388" actId="6549"/>
          <ac:spMkLst>
            <pc:docMk/>
            <pc:sldMk cId="2703901425" sldId="390"/>
            <ac:spMk id="3" creationId="{E5807F8E-2AF5-458B-AF1F-E498017E8CCA}"/>
          </ac:spMkLst>
        </pc:spChg>
        <pc:spChg chg="mod">
          <ac:chgData name="" userId="a4d358c036be4cb4" providerId="LiveId" clId="{688C3275-91D6-43F4-97E7-31B869AE0F20}" dt="2024-11-12T17:16:21.597" v="4687" actId="20577"/>
          <ac:spMkLst>
            <pc:docMk/>
            <pc:sldMk cId="2703901425" sldId="390"/>
            <ac:spMk id="5" creationId="{00000000-0000-0000-0000-000000000000}"/>
          </ac:spMkLst>
        </pc:spChg>
        <pc:picChg chg="del">
          <ac:chgData name="" userId="a4d358c036be4cb4" providerId="LiveId" clId="{688C3275-91D6-43F4-97E7-31B869AE0F20}" dt="2024-11-12T17:19:40.986" v="4820" actId="478"/>
          <ac:picMkLst>
            <pc:docMk/>
            <pc:sldMk cId="2703901425" sldId="390"/>
            <ac:picMk id="7" creationId="{78EBF697-1A7E-4580-85D5-87A4DA420BB8}"/>
          </ac:picMkLst>
        </pc:picChg>
      </pc:sldChg>
      <pc:sldChg chg="addSp modSp add">
        <pc:chgData name="" userId="a4d358c036be4cb4" providerId="LiveId" clId="{688C3275-91D6-43F4-97E7-31B869AE0F20}" dt="2024-11-14T13:04:56.046" v="7446" actId="20577"/>
        <pc:sldMkLst>
          <pc:docMk/>
          <pc:sldMk cId="1649597" sldId="391"/>
        </pc:sldMkLst>
        <pc:spChg chg="mod">
          <ac:chgData name="" userId="a4d358c036be4cb4" providerId="LiveId" clId="{688C3275-91D6-43F4-97E7-31B869AE0F20}" dt="2024-11-13T13:40:23.639" v="6052" actId="20577"/>
          <ac:spMkLst>
            <pc:docMk/>
            <pc:sldMk cId="1649597" sldId="391"/>
            <ac:spMk id="2" creationId="{E602EAA0-B6FC-40D4-9645-ABF873191575}"/>
          </ac:spMkLst>
        </pc:spChg>
        <pc:spChg chg="add mod">
          <ac:chgData name="" userId="a4d358c036be4cb4" providerId="LiveId" clId="{688C3275-91D6-43F4-97E7-31B869AE0F20}" dt="2024-11-14T13:04:56.046" v="7446" actId="20577"/>
          <ac:spMkLst>
            <pc:docMk/>
            <pc:sldMk cId="1649597" sldId="391"/>
            <ac:spMk id="3" creationId="{CD2ADD86-20B6-40A7-A2EE-C95E4362DA2A}"/>
          </ac:spMkLst>
        </pc:spChg>
        <pc:spChg chg="mod">
          <ac:chgData name="" userId="a4d358c036be4cb4" providerId="LiveId" clId="{688C3275-91D6-43F4-97E7-31B869AE0F20}" dt="2024-11-13T13:18:52.170" v="5710" actId="6549"/>
          <ac:spMkLst>
            <pc:docMk/>
            <pc:sldMk cId="1649597" sldId="391"/>
            <ac:spMk id="5" creationId="{00000000-0000-0000-0000-000000000000}"/>
          </ac:spMkLst>
        </pc:spChg>
        <pc:spChg chg="mod">
          <ac:chgData name="" userId="a4d358c036be4cb4" providerId="LiveId" clId="{688C3275-91D6-43F4-97E7-31B869AE0F20}" dt="2024-11-14T13:03:45.416" v="7376" actId="1037"/>
          <ac:spMkLst>
            <pc:docMk/>
            <pc:sldMk cId="1649597" sldId="391"/>
            <ac:spMk id="7" creationId="{45917143-7DC3-4D49-852F-06EC99054345}"/>
          </ac:spMkLst>
        </pc:spChg>
        <pc:picChg chg="mod">
          <ac:chgData name="" userId="a4d358c036be4cb4" providerId="LiveId" clId="{688C3275-91D6-43F4-97E7-31B869AE0F20}" dt="2024-11-14T13:03:40.821" v="7373" actId="14100"/>
          <ac:picMkLst>
            <pc:docMk/>
            <pc:sldMk cId="1649597" sldId="391"/>
            <ac:picMk id="6" creationId="{A7A81A53-446E-4FD3-9E94-2DBFFE59DD6F}"/>
          </ac:picMkLst>
        </pc:picChg>
      </pc:sldChg>
      <pc:sldChg chg="addSp delSp modSp add ord">
        <pc:chgData name="" userId="a4d358c036be4cb4" providerId="LiveId" clId="{688C3275-91D6-43F4-97E7-31B869AE0F20}" dt="2024-11-13T15:24:18.932" v="6567" actId="1076"/>
        <pc:sldMkLst>
          <pc:docMk/>
          <pc:sldMk cId="2392182924" sldId="392"/>
        </pc:sldMkLst>
        <pc:spChg chg="add del mod">
          <ac:chgData name="" userId="a4d358c036be4cb4" providerId="LiveId" clId="{688C3275-91D6-43F4-97E7-31B869AE0F20}" dt="2024-11-13T15:11:11.352" v="6222" actId="478"/>
          <ac:spMkLst>
            <pc:docMk/>
            <pc:sldMk cId="2392182924" sldId="392"/>
            <ac:spMk id="2" creationId="{22D5A1F0-94FA-4059-981D-F0B892773996}"/>
          </ac:spMkLst>
        </pc:spChg>
        <pc:spChg chg="mod">
          <ac:chgData name="" userId="a4d358c036be4cb4" providerId="LiveId" clId="{688C3275-91D6-43F4-97E7-31B869AE0F20}" dt="2024-11-13T15:24:08.653" v="6564" actId="2710"/>
          <ac:spMkLst>
            <pc:docMk/>
            <pc:sldMk cId="2392182924" sldId="392"/>
            <ac:spMk id="3" creationId="{E5807F8E-2AF5-458B-AF1F-E498017E8CCA}"/>
          </ac:spMkLst>
        </pc:spChg>
        <pc:spChg chg="mod">
          <ac:chgData name="" userId="a4d358c036be4cb4" providerId="LiveId" clId="{688C3275-91D6-43F4-97E7-31B869AE0F20}" dt="2024-11-13T15:03:35.592" v="6203" actId="20577"/>
          <ac:spMkLst>
            <pc:docMk/>
            <pc:sldMk cId="2392182924" sldId="392"/>
            <ac:spMk id="5" creationId="{00000000-0000-0000-0000-000000000000}"/>
          </ac:spMkLst>
        </pc:spChg>
        <pc:spChg chg="add mod">
          <ac:chgData name="" userId="a4d358c036be4cb4" providerId="LiveId" clId="{688C3275-91D6-43F4-97E7-31B869AE0F20}" dt="2024-11-13T15:14:52.964" v="6476" actId="1076"/>
          <ac:spMkLst>
            <pc:docMk/>
            <pc:sldMk cId="2392182924" sldId="392"/>
            <ac:spMk id="8" creationId="{741F07A7-A954-425B-A60A-CBB4D524F315}"/>
          </ac:spMkLst>
        </pc:spChg>
        <pc:picChg chg="mod">
          <ac:chgData name="" userId="a4d358c036be4cb4" providerId="LiveId" clId="{688C3275-91D6-43F4-97E7-31B869AE0F20}" dt="2024-11-13T15:24:18.932" v="6567" actId="1076"/>
          <ac:picMkLst>
            <pc:docMk/>
            <pc:sldMk cId="2392182924" sldId="392"/>
            <ac:picMk id="7" creationId="{78EBF697-1A7E-4580-85D5-87A4DA420BB8}"/>
          </ac:picMkLst>
        </pc:picChg>
      </pc:sldChg>
      <pc:sldChg chg="addSp delSp modSp add">
        <pc:chgData name="" userId="a4d358c036be4cb4" providerId="LiveId" clId="{688C3275-91D6-43F4-97E7-31B869AE0F20}" dt="2024-11-13T15:29:46.461" v="6869" actId="1036"/>
        <pc:sldMkLst>
          <pc:docMk/>
          <pc:sldMk cId="1394436579" sldId="393"/>
        </pc:sldMkLst>
        <pc:spChg chg="mod">
          <ac:chgData name="" userId="a4d358c036be4cb4" providerId="LiveId" clId="{688C3275-91D6-43F4-97E7-31B869AE0F20}" dt="2024-11-13T15:29:46.461" v="6869" actId="1036"/>
          <ac:spMkLst>
            <pc:docMk/>
            <pc:sldMk cId="1394436579" sldId="393"/>
            <ac:spMk id="2" creationId="{E602EAA0-B6FC-40D4-9645-ABF873191575}"/>
          </ac:spMkLst>
        </pc:spChg>
        <pc:spChg chg="add del mod">
          <ac:chgData name="" userId="a4d358c036be4cb4" providerId="LiveId" clId="{688C3275-91D6-43F4-97E7-31B869AE0F20}" dt="2024-11-13T15:29:46.461" v="6869" actId="1036"/>
          <ac:spMkLst>
            <pc:docMk/>
            <pc:sldMk cId="1394436579" sldId="393"/>
            <ac:spMk id="3" creationId="{CD2ADD86-20B6-40A7-A2EE-C95E4362DA2A}"/>
          </ac:spMkLst>
        </pc:spChg>
        <pc:spChg chg="mod">
          <ac:chgData name="" userId="a4d358c036be4cb4" providerId="LiveId" clId="{688C3275-91D6-43F4-97E7-31B869AE0F20}" dt="2024-11-13T15:16:13.141" v="6514" actId="20577"/>
          <ac:spMkLst>
            <pc:docMk/>
            <pc:sldMk cId="1394436579" sldId="393"/>
            <ac:spMk id="5" creationId="{00000000-0000-0000-0000-000000000000}"/>
          </ac:spMkLst>
        </pc:spChg>
        <pc:spChg chg="mod">
          <ac:chgData name="" userId="a4d358c036be4cb4" providerId="LiveId" clId="{688C3275-91D6-43F4-97E7-31B869AE0F20}" dt="2024-11-13T15:29:46.461" v="6869" actId="1036"/>
          <ac:spMkLst>
            <pc:docMk/>
            <pc:sldMk cId="1394436579" sldId="393"/>
            <ac:spMk id="7" creationId="{45917143-7DC3-4D49-852F-06EC99054345}"/>
          </ac:spMkLst>
        </pc:spChg>
        <pc:picChg chg="mod">
          <ac:chgData name="" userId="a4d358c036be4cb4" providerId="LiveId" clId="{688C3275-91D6-43F4-97E7-31B869AE0F20}" dt="2024-11-13T15:29:46.461" v="6869" actId="1036"/>
          <ac:picMkLst>
            <pc:docMk/>
            <pc:sldMk cId="1394436579" sldId="393"/>
            <ac:picMk id="6" creationId="{A7A81A53-446E-4FD3-9E94-2DBFFE59DD6F}"/>
          </ac:picMkLst>
        </pc:picChg>
      </pc:sldChg>
      <pc:sldChg chg="addSp modSp add ord">
        <pc:chgData name="" userId="a4d358c036be4cb4" providerId="LiveId" clId="{688C3275-91D6-43F4-97E7-31B869AE0F20}" dt="2024-11-14T13:00:30.511" v="7365" actId="108"/>
        <pc:sldMkLst>
          <pc:docMk/>
          <pc:sldMk cId="3522223717" sldId="394"/>
        </pc:sldMkLst>
        <pc:spChg chg="add mod">
          <ac:chgData name="" userId="a4d358c036be4cb4" providerId="LiveId" clId="{688C3275-91D6-43F4-97E7-31B869AE0F20}" dt="2024-11-14T13:00:30.511" v="7365" actId="108"/>
          <ac:spMkLst>
            <pc:docMk/>
            <pc:sldMk cId="3522223717" sldId="394"/>
            <ac:spMk id="2" creationId="{2DCB91C3-98CB-4A05-9D5F-306C6B63EDE1}"/>
          </ac:spMkLst>
        </pc:spChg>
        <pc:spChg chg="mod">
          <ac:chgData name="" userId="a4d358c036be4cb4" providerId="LiveId" clId="{688C3275-91D6-43F4-97E7-31B869AE0F20}" dt="2024-11-14T12:42:59.745" v="7232" actId="20577"/>
          <ac:spMkLst>
            <pc:docMk/>
            <pc:sldMk cId="3522223717" sldId="394"/>
            <ac:spMk id="3" creationId="{E5807F8E-2AF5-458B-AF1F-E498017E8CCA}"/>
          </ac:spMkLst>
        </pc:spChg>
        <pc:spChg chg="mod">
          <ac:chgData name="" userId="a4d358c036be4cb4" providerId="LiveId" clId="{688C3275-91D6-43F4-97E7-31B869AE0F20}" dt="2024-11-14T12:29:07.385" v="6895" actId="20577"/>
          <ac:spMkLst>
            <pc:docMk/>
            <pc:sldMk cId="3522223717" sldId="394"/>
            <ac:spMk id="5" creationId="{00000000-0000-0000-0000-000000000000}"/>
          </ac:spMkLst>
        </pc:spChg>
        <pc:spChg chg="mod">
          <ac:chgData name="" userId="a4d358c036be4cb4" providerId="LiveId" clId="{688C3275-91D6-43F4-97E7-31B869AE0F20}" dt="2024-11-14T12:35:01.226" v="6896"/>
          <ac:spMkLst>
            <pc:docMk/>
            <pc:sldMk cId="3522223717" sldId="394"/>
            <ac:spMk id="8" creationId="{741F07A7-A954-425B-A60A-CBB4D524F315}"/>
          </ac:spMkLst>
        </pc:spChg>
        <pc:picChg chg="mod">
          <ac:chgData name="" userId="a4d358c036be4cb4" providerId="LiveId" clId="{688C3275-91D6-43F4-97E7-31B869AE0F20}" dt="2024-11-14T12:40:55.762" v="7103" actId="1036"/>
          <ac:picMkLst>
            <pc:docMk/>
            <pc:sldMk cId="3522223717" sldId="394"/>
            <ac:picMk id="7" creationId="{78EBF697-1A7E-4580-85D5-87A4DA420BB8}"/>
          </ac:picMkLst>
        </pc:picChg>
      </pc:sldChg>
      <pc:sldChg chg="modSp add ord">
        <pc:chgData name="" userId="a4d358c036be4cb4" providerId="LiveId" clId="{688C3275-91D6-43F4-97E7-31B869AE0F20}" dt="2024-11-14T13:23:10.902" v="7729" actId="20577"/>
        <pc:sldMkLst>
          <pc:docMk/>
          <pc:sldMk cId="563164024" sldId="395"/>
        </pc:sldMkLst>
        <pc:spChg chg="mod">
          <ac:chgData name="" userId="a4d358c036be4cb4" providerId="LiveId" clId="{688C3275-91D6-43F4-97E7-31B869AE0F20}" dt="2024-11-14T13:23:10.902" v="7729" actId="20577"/>
          <ac:spMkLst>
            <pc:docMk/>
            <pc:sldMk cId="563164024" sldId="395"/>
            <ac:spMk id="2" creationId="{E602EAA0-B6FC-40D4-9645-ABF873191575}"/>
          </ac:spMkLst>
        </pc:spChg>
        <pc:spChg chg="mod">
          <ac:chgData name="" userId="a4d358c036be4cb4" providerId="LiveId" clId="{688C3275-91D6-43F4-97E7-31B869AE0F20}" dt="2024-11-14T13:22:24.988" v="7695" actId="14100"/>
          <ac:spMkLst>
            <pc:docMk/>
            <pc:sldMk cId="563164024" sldId="395"/>
            <ac:spMk id="3" creationId="{CD2ADD86-20B6-40A7-A2EE-C95E4362DA2A}"/>
          </ac:spMkLst>
        </pc:spChg>
        <pc:spChg chg="mod">
          <ac:chgData name="" userId="a4d358c036be4cb4" providerId="LiveId" clId="{688C3275-91D6-43F4-97E7-31B869AE0F20}" dt="2024-11-14T12:54:16.328" v="7268" actId="20577"/>
          <ac:spMkLst>
            <pc:docMk/>
            <pc:sldMk cId="563164024" sldId="395"/>
            <ac:spMk id="5" creationId="{00000000-0000-0000-0000-000000000000}"/>
          </ac:spMkLst>
        </pc:spChg>
        <pc:spChg chg="mod">
          <ac:chgData name="" userId="a4d358c036be4cb4" providerId="LiveId" clId="{688C3275-91D6-43F4-97E7-31B869AE0F20}" dt="2024-11-14T13:22:58.495" v="7717" actId="1036"/>
          <ac:spMkLst>
            <pc:docMk/>
            <pc:sldMk cId="563164024" sldId="395"/>
            <ac:spMk id="7" creationId="{45917143-7DC3-4D49-852F-06EC99054345}"/>
          </ac:spMkLst>
        </pc:spChg>
        <pc:picChg chg="mod">
          <ac:chgData name="" userId="a4d358c036be4cb4" providerId="LiveId" clId="{688C3275-91D6-43F4-97E7-31B869AE0F20}" dt="2024-11-14T13:22:58.495" v="7717" actId="1036"/>
          <ac:picMkLst>
            <pc:docMk/>
            <pc:sldMk cId="563164024" sldId="395"/>
            <ac:picMk id="6" creationId="{A7A81A53-446E-4FD3-9E94-2DBFFE59DD6F}"/>
          </ac:picMkLst>
        </pc:picChg>
      </pc:sldChg>
      <pc:sldChg chg="delSp modSp add">
        <pc:chgData name="" userId="a4d358c036be4cb4" providerId="LiveId" clId="{688C3275-91D6-43F4-97E7-31B869AE0F20}" dt="2024-11-14T16:05:35.051" v="9140" actId="20577"/>
        <pc:sldMkLst>
          <pc:docMk/>
          <pc:sldMk cId="3910002218" sldId="396"/>
        </pc:sldMkLst>
        <pc:spChg chg="mod">
          <ac:chgData name="" userId="a4d358c036be4cb4" providerId="LiveId" clId="{688C3275-91D6-43F4-97E7-31B869AE0F20}" dt="2024-11-14T14:07:05.751" v="9057" actId="6549"/>
          <ac:spMkLst>
            <pc:docMk/>
            <pc:sldMk cId="3910002218" sldId="396"/>
            <ac:spMk id="2" creationId="{E602EAA0-B6FC-40D4-9645-ABF873191575}"/>
          </ac:spMkLst>
        </pc:spChg>
        <pc:spChg chg="del mod">
          <ac:chgData name="" userId="a4d358c036be4cb4" providerId="LiveId" clId="{688C3275-91D6-43F4-97E7-31B869AE0F20}" dt="2024-11-14T14:06:39.943" v="9041" actId="478"/>
          <ac:spMkLst>
            <pc:docMk/>
            <pc:sldMk cId="3910002218" sldId="396"/>
            <ac:spMk id="3" creationId="{CD2ADD86-20B6-40A7-A2EE-C95E4362DA2A}"/>
          </ac:spMkLst>
        </pc:spChg>
        <pc:spChg chg="mod">
          <ac:chgData name="" userId="a4d358c036be4cb4" providerId="LiveId" clId="{688C3275-91D6-43F4-97E7-31B869AE0F20}" dt="2024-11-14T16:05:35.051" v="9140" actId="20577"/>
          <ac:spMkLst>
            <pc:docMk/>
            <pc:sldMk cId="3910002218" sldId="396"/>
            <ac:spMk id="5" creationId="{00000000-0000-0000-0000-000000000000}"/>
          </ac:spMkLst>
        </pc:spChg>
        <pc:spChg chg="mod">
          <ac:chgData name="" userId="a4d358c036be4cb4" providerId="LiveId" clId="{688C3275-91D6-43F4-97E7-31B869AE0F20}" dt="2024-11-14T14:07:43.197" v="9088" actId="1038"/>
          <ac:spMkLst>
            <pc:docMk/>
            <pc:sldMk cId="3910002218" sldId="396"/>
            <ac:spMk id="7" creationId="{45917143-7DC3-4D49-852F-06EC99054345}"/>
          </ac:spMkLst>
        </pc:spChg>
        <pc:picChg chg="mod modCrop">
          <ac:chgData name="" userId="a4d358c036be4cb4" providerId="LiveId" clId="{688C3275-91D6-43F4-97E7-31B869AE0F20}" dt="2024-11-14T14:07:35.338" v="9078" actId="1076"/>
          <ac:picMkLst>
            <pc:docMk/>
            <pc:sldMk cId="3910002218" sldId="396"/>
            <ac:picMk id="6" creationId="{A7A81A53-446E-4FD3-9E94-2DBFFE59DD6F}"/>
          </ac:picMkLst>
        </pc:picChg>
      </pc:sldChg>
    </pc:docChg>
  </pc:docChgLst>
  <pc:docChgLst>
    <pc:chgData userId="a4d358c036be4cb4" providerId="LiveId" clId="{507414B3-FB61-426B-A23E-6ABF97C56AA2}"/>
    <pc:docChg chg="custSel addSld delSld modSld">
      <pc:chgData name="" userId="a4d358c036be4cb4" providerId="LiveId" clId="{507414B3-FB61-426B-A23E-6ABF97C56AA2}" dt="2024-10-28T16:49:24.970" v="95"/>
      <pc:docMkLst>
        <pc:docMk/>
      </pc:docMkLst>
      <pc:sldChg chg="addSp delSp modSp setBg">
        <pc:chgData name="" userId="a4d358c036be4cb4" providerId="LiveId" clId="{507414B3-FB61-426B-A23E-6ABF97C56AA2}" dt="2024-10-28T16:49:24.970" v="95"/>
        <pc:sldMkLst>
          <pc:docMk/>
          <pc:sldMk cId="3224146632" sldId="368"/>
        </pc:sldMkLst>
        <pc:spChg chg="add del mod">
          <ac:chgData name="" userId="a4d358c036be4cb4" providerId="LiveId" clId="{507414B3-FB61-426B-A23E-6ABF97C56AA2}" dt="2024-10-28T16:43:47.916" v="49" actId="478"/>
          <ac:spMkLst>
            <pc:docMk/>
            <pc:sldMk cId="3224146632" sldId="368"/>
            <ac:spMk id="2" creationId="{8322AED8-AB7E-4E1D-B065-FB67177A1322}"/>
          </ac:spMkLst>
        </pc:spChg>
        <pc:spChg chg="add mod">
          <ac:chgData name="" userId="a4d358c036be4cb4" providerId="LiveId" clId="{507414B3-FB61-426B-A23E-6ABF97C56AA2}" dt="2024-10-28T16:47:35.555" v="90" actId="20577"/>
          <ac:spMkLst>
            <pc:docMk/>
            <pc:sldMk cId="3224146632" sldId="368"/>
            <ac:spMk id="3" creationId="{8704A619-5E47-4DCF-81C8-DD0EF4F66013}"/>
          </ac:spMkLst>
        </pc:spChg>
      </pc:sldChg>
      <pc:sldChg chg="addSp delSp modSp">
        <pc:chgData name="" userId="a4d358c036be4cb4" providerId="LiveId" clId="{507414B3-FB61-426B-A23E-6ABF97C56AA2}" dt="2024-10-28T16:40:00.809" v="37"/>
        <pc:sldMkLst>
          <pc:docMk/>
          <pc:sldMk cId="2026929416" sldId="370"/>
        </pc:sldMkLst>
        <pc:spChg chg="del mod">
          <ac:chgData name="" userId="a4d358c036be4cb4" providerId="LiveId" clId="{507414B3-FB61-426B-A23E-6ABF97C56AA2}" dt="2024-10-28T16:39:11.377" v="28" actId="478"/>
          <ac:spMkLst>
            <pc:docMk/>
            <pc:sldMk cId="2026929416" sldId="370"/>
            <ac:spMk id="2" creationId="{07D032B7-2438-4F46-B8DB-94C97101CC31}"/>
          </ac:spMkLst>
        </pc:spChg>
        <pc:spChg chg="add del mod">
          <ac:chgData name="" userId="a4d358c036be4cb4" providerId="LiveId" clId="{507414B3-FB61-426B-A23E-6ABF97C56AA2}" dt="2024-10-28T16:39:11.378" v="30"/>
          <ac:spMkLst>
            <pc:docMk/>
            <pc:sldMk cId="2026929416" sldId="370"/>
            <ac:spMk id="3" creationId="{54A9ADAE-0C92-437C-8BC1-D9ED94611F1A}"/>
          </ac:spMkLst>
        </pc:spChg>
        <pc:spChg chg="mod">
          <ac:chgData name="" userId="a4d358c036be4cb4" providerId="LiveId" clId="{507414B3-FB61-426B-A23E-6ABF97C56AA2}" dt="2024-10-28T16:38:02.932" v="13" actId="20577"/>
          <ac:spMkLst>
            <pc:docMk/>
            <pc:sldMk cId="2026929416" sldId="370"/>
            <ac:spMk id="4" creationId="{00000000-0000-0000-0000-000000000000}"/>
          </ac:spMkLst>
        </pc:spChg>
        <pc:spChg chg="mod">
          <ac:chgData name="" userId="a4d358c036be4cb4" providerId="LiveId" clId="{507414B3-FB61-426B-A23E-6ABF97C56AA2}" dt="2024-10-28T16:38:49.889" v="24" actId="20577"/>
          <ac:spMkLst>
            <pc:docMk/>
            <pc:sldMk cId="2026929416" sldId="370"/>
            <ac:spMk id="5" creationId="{00000000-0000-0000-0000-000000000000}"/>
          </ac:spMkLst>
        </pc:spChg>
        <pc:spChg chg="add del">
          <ac:chgData name="" userId="a4d358c036be4cb4" providerId="LiveId" clId="{507414B3-FB61-426B-A23E-6ABF97C56AA2}" dt="2024-10-28T16:39:21.503" v="32" actId="478"/>
          <ac:spMkLst>
            <pc:docMk/>
            <pc:sldMk cId="2026929416" sldId="370"/>
            <ac:spMk id="6" creationId="{614D1B1E-C652-4442-BD67-F232023A2D90}"/>
          </ac:spMkLst>
        </pc:spChg>
        <pc:spChg chg="add">
          <ac:chgData name="" userId="a4d358c036be4cb4" providerId="LiveId" clId="{507414B3-FB61-426B-A23E-6ABF97C56AA2}" dt="2024-10-28T16:40:00.809" v="37"/>
          <ac:spMkLst>
            <pc:docMk/>
            <pc:sldMk cId="2026929416" sldId="370"/>
            <ac:spMk id="7" creationId="{B644C1C6-5745-4FA6-BBDA-428C83E3499D}"/>
          </ac:spMkLst>
        </pc:spChg>
        <pc:picChg chg="del">
          <ac:chgData name="" userId="a4d358c036be4cb4" providerId="LiveId" clId="{507414B3-FB61-426B-A23E-6ABF97C56AA2}" dt="2024-10-28T16:38:53.717" v="25" actId="478"/>
          <ac:picMkLst>
            <pc:docMk/>
            <pc:sldMk cId="2026929416" sldId="370"/>
            <ac:picMk id="8" creationId="{00000000-0000-0000-0000-000000000000}"/>
          </ac:picMkLst>
        </pc:picChg>
      </pc:sldChg>
      <pc:sldChg chg="modSp">
        <pc:chgData name="" userId="a4d358c036be4cb4" providerId="LiveId" clId="{507414B3-FB61-426B-A23E-6ABF97C56AA2}" dt="2024-10-28T16:38:14.011" v="17" actId="20577"/>
        <pc:sldMkLst>
          <pc:docMk/>
          <pc:sldMk cId="1178835412" sldId="379"/>
        </pc:sldMkLst>
        <pc:spChg chg="mod">
          <ac:chgData name="" userId="a4d358c036be4cb4" providerId="LiveId" clId="{507414B3-FB61-426B-A23E-6ABF97C56AA2}" dt="2024-10-28T16:38:14.011" v="17" actId="20577"/>
          <ac:spMkLst>
            <pc:docMk/>
            <pc:sldMk cId="1178835412" sldId="379"/>
            <ac:spMk id="11" creationId="{FB70D056-397F-47C5-87BD-0E985500278F}"/>
          </ac:spMkLst>
        </pc:spChg>
      </pc:sldChg>
      <pc:sldChg chg="addSp add">
        <pc:chgData name="" userId="a4d358c036be4cb4" providerId="LiveId" clId="{507414B3-FB61-426B-A23E-6ABF97C56AA2}" dt="2024-10-28T16:40:13.014" v="38"/>
        <pc:sldMkLst>
          <pc:docMk/>
          <pc:sldMk cId="3981876064" sldId="380"/>
        </pc:sldMkLst>
        <pc:spChg chg="add">
          <ac:chgData name="" userId="a4d358c036be4cb4" providerId="LiveId" clId="{507414B3-FB61-426B-A23E-6ABF97C56AA2}" dt="2024-10-28T16:40:13.014" v="38"/>
          <ac:spMkLst>
            <pc:docMk/>
            <pc:sldMk cId="3981876064" sldId="380"/>
            <ac:spMk id="2" creationId="{A73AD324-8986-49DE-A261-27E438042CE8}"/>
          </ac:spMkLst>
        </pc:spChg>
      </pc:sldChg>
      <pc:sldChg chg="addSp add">
        <pc:chgData name="" userId="a4d358c036be4cb4" providerId="LiveId" clId="{507414B3-FB61-426B-A23E-6ABF97C56AA2}" dt="2024-10-28T16:40:23.477" v="39"/>
        <pc:sldMkLst>
          <pc:docMk/>
          <pc:sldMk cId="2721332923" sldId="381"/>
        </pc:sldMkLst>
        <pc:spChg chg="add">
          <ac:chgData name="" userId="a4d358c036be4cb4" providerId="LiveId" clId="{507414B3-FB61-426B-A23E-6ABF97C56AA2}" dt="2024-10-28T16:40:23.477" v="39"/>
          <ac:spMkLst>
            <pc:docMk/>
            <pc:sldMk cId="2721332923" sldId="381"/>
            <ac:spMk id="2" creationId="{527A5BE8-B6CD-49B2-8C2E-2EB62B0DBBC7}"/>
          </ac:spMkLst>
        </pc:spChg>
      </pc:sldChg>
      <pc:sldChg chg="addSp add">
        <pc:chgData name="" userId="a4d358c036be4cb4" providerId="LiveId" clId="{507414B3-FB61-426B-A23E-6ABF97C56AA2}" dt="2024-10-28T16:41:09.352" v="40"/>
        <pc:sldMkLst>
          <pc:docMk/>
          <pc:sldMk cId="576482046" sldId="382"/>
        </pc:sldMkLst>
        <pc:spChg chg="add">
          <ac:chgData name="" userId="a4d358c036be4cb4" providerId="LiveId" clId="{507414B3-FB61-426B-A23E-6ABF97C56AA2}" dt="2024-10-28T16:41:09.352" v="40"/>
          <ac:spMkLst>
            <pc:docMk/>
            <pc:sldMk cId="576482046" sldId="382"/>
            <ac:spMk id="2" creationId="{A6046A19-6E5C-401D-AE45-D7C685CBF003}"/>
          </ac:spMkLst>
        </pc:spChg>
      </pc:sldChg>
      <pc:sldChg chg="addSp add">
        <pc:chgData name="" userId="a4d358c036be4cb4" providerId="LiveId" clId="{507414B3-FB61-426B-A23E-6ABF97C56AA2}" dt="2024-10-28T16:41:29.981" v="42"/>
        <pc:sldMkLst>
          <pc:docMk/>
          <pc:sldMk cId="3641107800" sldId="383"/>
        </pc:sldMkLst>
        <pc:spChg chg="add">
          <ac:chgData name="" userId="a4d358c036be4cb4" providerId="LiveId" clId="{507414B3-FB61-426B-A23E-6ABF97C56AA2}" dt="2024-10-28T16:41:29.981" v="42"/>
          <ac:spMkLst>
            <pc:docMk/>
            <pc:sldMk cId="3641107800" sldId="383"/>
            <ac:spMk id="2" creationId="{E70A2179-1FBB-4688-B84D-DD30AD38EA60}"/>
          </ac:spMkLst>
        </pc:spChg>
      </pc:sldChg>
      <pc:sldChg chg="addSp add">
        <pc:chgData name="" userId="a4d358c036be4cb4" providerId="LiveId" clId="{507414B3-FB61-426B-A23E-6ABF97C56AA2}" dt="2024-10-28T16:41:54.885" v="44"/>
        <pc:sldMkLst>
          <pc:docMk/>
          <pc:sldMk cId="3366067447" sldId="384"/>
        </pc:sldMkLst>
        <pc:spChg chg="add">
          <ac:chgData name="" userId="a4d358c036be4cb4" providerId="LiveId" clId="{507414B3-FB61-426B-A23E-6ABF97C56AA2}" dt="2024-10-28T16:41:54.885" v="44"/>
          <ac:spMkLst>
            <pc:docMk/>
            <pc:sldMk cId="3366067447" sldId="384"/>
            <ac:spMk id="2" creationId="{E602EAA0-B6FC-40D4-9645-ABF873191575}"/>
          </ac:spMkLst>
        </pc:spChg>
      </pc:sldChg>
      <pc:sldChg chg="addSp add">
        <pc:chgData name="" userId="a4d358c036be4cb4" providerId="LiveId" clId="{507414B3-FB61-426B-A23E-6ABF97C56AA2}" dt="2024-10-28T16:42:09.289" v="45"/>
        <pc:sldMkLst>
          <pc:docMk/>
          <pc:sldMk cId="923234813" sldId="385"/>
        </pc:sldMkLst>
        <pc:spChg chg="add">
          <ac:chgData name="" userId="a4d358c036be4cb4" providerId="LiveId" clId="{507414B3-FB61-426B-A23E-6ABF97C56AA2}" dt="2024-10-28T16:42:09.289" v="45"/>
          <ac:spMkLst>
            <pc:docMk/>
            <pc:sldMk cId="923234813" sldId="385"/>
            <ac:spMk id="2" creationId="{61D2333E-1DA0-4B89-8900-E1791487607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734800" cy="403200"/>
          </a:xfrm>
          <a:prstGeom prst="rect">
            <a:avLst/>
          </a:prstGeom>
          <a:solidFill>
            <a:schemeClr val="accent2"/>
          </a:solidFill>
        </p:spPr>
        <p:txBody>
          <a:bodyPr vert="horz" lIns="540000" tIns="45720" rIns="91440" bIns="45720" rtlCol="0" anchor="ctr"/>
          <a:lstStyle>
            <a:lvl1pPr algn="l">
              <a:defRPr sz="1200"/>
            </a:lvl1pPr>
          </a:lstStyle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878800" y="0"/>
            <a:ext cx="979200" cy="403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F29BFF75-E182-4EE8-AA68-3F03A780E5F7}" type="datetimeFigureOut">
              <a:rPr lang="de-DE" smtClean="0">
                <a:solidFill>
                  <a:schemeClr val="accent1"/>
                </a:solidFill>
              </a:rPr>
              <a:pPr/>
              <a:t>14.11.2024</a:t>
            </a:fld>
            <a:endParaRPr lang="de-DE">
              <a:solidFill>
                <a:schemeClr val="accent1"/>
              </a:solidFill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0800" y="8770458"/>
            <a:ext cx="547200" cy="352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‹Nr.›</a:t>
            </a:fld>
            <a:endParaRPr lang="de-DE">
              <a:solidFill>
                <a:schemeClr val="accent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15" y="8766858"/>
            <a:ext cx="208411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2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733256" cy="404664"/>
          </a:xfrm>
          <a:prstGeom prst="rect">
            <a:avLst/>
          </a:prstGeom>
          <a:solidFill>
            <a:schemeClr val="accent2"/>
          </a:solidFill>
        </p:spPr>
        <p:txBody>
          <a:bodyPr vert="horz" lIns="54000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877272" y="0"/>
            <a:ext cx="979140" cy="40466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726AE14-046B-45DB-B2A1-C1397E5D8E1C}" type="datetimeFigureOut">
              <a:rPr lang="de-DE" smtClean="0"/>
              <a:pPr/>
              <a:t>14.11.2024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42083" y="812476"/>
            <a:ext cx="5191173" cy="389338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42083" y="4932040"/>
            <a:ext cx="5191173" cy="34563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50800" y="8770458"/>
            <a:ext cx="547200" cy="352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‹Nr.›</a:t>
            </a:fld>
            <a:endParaRPr lang="de-DE">
              <a:solidFill>
                <a:schemeClr val="accent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15" y="8766858"/>
            <a:ext cx="208411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1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Wingdings" panose="05000000000000000000" pitchFamily="2" charset="2"/>
      <a:buChar char="§"/>
      <a:defRPr sz="1200" kern="1200">
        <a:solidFill>
          <a:schemeClr val="accent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accent1"/>
        </a:solidFill>
        <a:latin typeface="+mn-lt"/>
        <a:ea typeface="+mn-ea"/>
        <a:cs typeface="+mn-cs"/>
      </a:defRPr>
    </a:lvl2pPr>
    <a:lvl3pPr marL="534988" indent="-179388" algn="l" defTabSz="914400" rtl="0" eaLnBrk="1" latinLnBrk="0" hangingPunct="1">
      <a:buFont typeface="Symbol" panose="05050102010706020507" pitchFamily="18" charset="2"/>
      <a:buChar char="-"/>
      <a:defRPr sz="1050" kern="1200">
        <a:solidFill>
          <a:schemeClr val="accent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49275" y="8731128"/>
            <a:ext cx="547093" cy="351283"/>
          </a:xfrm>
          <a:prstGeom prst="rect">
            <a:avLst/>
          </a:prstGeom>
        </p:spPr>
        <p:txBody>
          <a:bodyPr/>
          <a:lstStyle/>
          <a:p>
            <a:fld id="{7F407CD1-FDBF-4BA2-B1E3-14367FC4DBB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73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49275" y="8731128"/>
            <a:ext cx="547093" cy="351283"/>
          </a:xfrm>
          <a:prstGeom prst="rect">
            <a:avLst/>
          </a:prstGeom>
        </p:spPr>
        <p:txBody>
          <a:bodyPr/>
          <a:lstStyle/>
          <a:p>
            <a:fld id="{7F407CD1-FDBF-4BA2-B1E3-14367FC4DBB1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64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4437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6666" cy="1189373"/>
          </a:xfrm>
        </p:spPr>
        <p:txBody>
          <a:bodyPr/>
          <a:lstStyle>
            <a:lvl1pPr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4528135"/>
            <a:ext cx="7776666" cy="413033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73216"/>
            <a:ext cx="2891179" cy="10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5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blau/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051720" y="4697275"/>
            <a:ext cx="6552593" cy="1440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8" name="Rechteck 7"/>
          <p:cNvSpPr/>
          <p:nvPr userDrawn="1"/>
        </p:nvSpPr>
        <p:spPr>
          <a:xfrm>
            <a:off x="468313" y="4697275"/>
            <a:ext cx="1439391" cy="144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313" y="1628775"/>
            <a:ext cx="8136000" cy="29232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8"/>
          </p:nvPr>
        </p:nvSpPr>
        <p:spPr>
          <a:xfrm>
            <a:off x="468376" y="1628775"/>
            <a:ext cx="8135937" cy="292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19"/>
          </p:nvPr>
        </p:nvSpPr>
        <p:spPr>
          <a:xfrm>
            <a:off x="468313" y="4697275"/>
            <a:ext cx="1439391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20"/>
          </p:nvPr>
        </p:nvSpPr>
        <p:spPr>
          <a:xfrm>
            <a:off x="2051050" y="4697413"/>
            <a:ext cx="6553200" cy="14398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03561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bunt -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68312" y="3186000"/>
            <a:ext cx="4986000" cy="2952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8" name="Rechteck 7"/>
          <p:cNvSpPr/>
          <p:nvPr userDrawn="1"/>
        </p:nvSpPr>
        <p:spPr>
          <a:xfrm>
            <a:off x="5572800" y="3186000"/>
            <a:ext cx="3031200" cy="2952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312" y="1627200"/>
            <a:ext cx="4986000" cy="1418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5572800" y="1627200"/>
            <a:ext cx="3031200" cy="141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9"/>
          </p:nvPr>
        </p:nvSpPr>
        <p:spPr>
          <a:xfrm>
            <a:off x="468313" y="1627188"/>
            <a:ext cx="4986337" cy="1417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20"/>
          </p:nvPr>
        </p:nvSpPr>
        <p:spPr>
          <a:xfrm>
            <a:off x="468313" y="3186113"/>
            <a:ext cx="4986337" cy="2951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quarter" idx="21"/>
          </p:nvPr>
        </p:nvSpPr>
        <p:spPr>
          <a:xfrm>
            <a:off x="5572125" y="1627188"/>
            <a:ext cx="3032125" cy="14176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2" name="Inhaltsplatzhalter 21"/>
          <p:cNvSpPr>
            <a:spLocks noGrp="1"/>
          </p:cNvSpPr>
          <p:nvPr>
            <p:ph sz="quarter" idx="22"/>
          </p:nvPr>
        </p:nvSpPr>
        <p:spPr>
          <a:xfrm>
            <a:off x="5572125" y="3186113"/>
            <a:ext cx="3032125" cy="29511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89168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b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68312" y="4725144"/>
            <a:ext cx="4986000" cy="1412131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1" name="Rechteck 10"/>
          <p:cNvSpPr/>
          <p:nvPr userDrawn="1"/>
        </p:nvSpPr>
        <p:spPr>
          <a:xfrm>
            <a:off x="5580112" y="4725144"/>
            <a:ext cx="3024138" cy="1412131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313" y="1628775"/>
            <a:ext cx="8135937" cy="295235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9"/>
          </p:nvPr>
        </p:nvSpPr>
        <p:spPr>
          <a:xfrm>
            <a:off x="468313" y="1628775"/>
            <a:ext cx="8135937" cy="29523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20"/>
          </p:nvPr>
        </p:nvSpPr>
        <p:spPr>
          <a:xfrm>
            <a:off x="468313" y="4724400"/>
            <a:ext cx="4986337" cy="14128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sz="quarter" idx="21"/>
          </p:nvPr>
        </p:nvSpPr>
        <p:spPr>
          <a:xfrm>
            <a:off x="5580063" y="4724400"/>
            <a:ext cx="3024187" cy="1412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80454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blau/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68312" y="4725144"/>
            <a:ext cx="8135938" cy="1412131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313" y="1628775"/>
            <a:ext cx="8135937" cy="295235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9"/>
          </p:nvPr>
        </p:nvSpPr>
        <p:spPr>
          <a:xfrm>
            <a:off x="468313" y="1628775"/>
            <a:ext cx="8135937" cy="29523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20"/>
          </p:nvPr>
        </p:nvSpPr>
        <p:spPr>
          <a:xfrm>
            <a:off x="468313" y="4724400"/>
            <a:ext cx="8135937" cy="14128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1983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Inhalte b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266124" y="3934355"/>
            <a:ext cx="1800000" cy="220291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000" y="1628775"/>
            <a:ext cx="3672408" cy="45072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68000" y="1628774"/>
            <a:ext cx="3672000" cy="4508500"/>
          </a:xfrm>
          <a:noFill/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6804248" y="1628774"/>
            <a:ext cx="1799752" cy="2202919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3" name="Rechteck 12"/>
          <p:cNvSpPr/>
          <p:nvPr userDrawn="1"/>
        </p:nvSpPr>
        <p:spPr>
          <a:xfrm>
            <a:off x="4266124" y="1628774"/>
            <a:ext cx="2412000" cy="2202919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7" name="Rechteck 16"/>
          <p:cNvSpPr/>
          <p:nvPr userDrawn="1"/>
        </p:nvSpPr>
        <p:spPr>
          <a:xfrm>
            <a:off x="6192000" y="3934355"/>
            <a:ext cx="2412000" cy="2202919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7"/>
          </p:nvPr>
        </p:nvSpPr>
        <p:spPr>
          <a:xfrm>
            <a:off x="4265613" y="1628775"/>
            <a:ext cx="2413000" cy="22034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/>
          </p:nvPr>
        </p:nvSpPr>
        <p:spPr>
          <a:xfrm>
            <a:off x="6191250" y="3933825"/>
            <a:ext cx="2413000" cy="22018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quarter" idx="19"/>
          </p:nvPr>
        </p:nvSpPr>
        <p:spPr>
          <a:xfrm>
            <a:off x="4265613" y="3933825"/>
            <a:ext cx="1800225" cy="2201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1" name="Inhaltsplatzhalter 19"/>
          <p:cNvSpPr>
            <a:spLocks noGrp="1"/>
          </p:cNvSpPr>
          <p:nvPr>
            <p:ph sz="quarter" idx="20"/>
          </p:nvPr>
        </p:nvSpPr>
        <p:spPr>
          <a:xfrm>
            <a:off x="6803775" y="1628774"/>
            <a:ext cx="1800225" cy="2201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633200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blau/grau -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4267738" y="1628775"/>
            <a:ext cx="4336512" cy="45085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" name="Rechteck 2"/>
          <p:cNvSpPr/>
          <p:nvPr userDrawn="1"/>
        </p:nvSpPr>
        <p:spPr>
          <a:xfrm>
            <a:off x="468000" y="1628775"/>
            <a:ext cx="3672408" cy="165620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3" name="Rechteck 12"/>
          <p:cNvSpPr/>
          <p:nvPr userDrawn="1"/>
        </p:nvSpPr>
        <p:spPr>
          <a:xfrm>
            <a:off x="468000" y="3429000"/>
            <a:ext cx="3672408" cy="270827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000" y="1628775"/>
            <a:ext cx="3672408" cy="165620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468000" y="1629221"/>
            <a:ext cx="3671887" cy="16557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/>
          </p:nvPr>
        </p:nvSpPr>
        <p:spPr>
          <a:xfrm>
            <a:off x="468313" y="3429000"/>
            <a:ext cx="3671887" cy="2708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quarter" idx="19"/>
          </p:nvPr>
        </p:nvSpPr>
        <p:spPr>
          <a:xfrm>
            <a:off x="4267200" y="1628775"/>
            <a:ext cx="4337050" cy="45085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782853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1285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301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1619672" y="2942586"/>
            <a:ext cx="0" cy="180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6144" y="2924944"/>
            <a:ext cx="6908106" cy="1329404"/>
          </a:xfrm>
        </p:spPr>
        <p:txBody>
          <a:bodyPr tIns="0" anchor="t"/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96144" y="4293096"/>
            <a:ext cx="6908106" cy="458455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120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453336"/>
            <a:ext cx="8604448" cy="404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8676456" y="6453336"/>
            <a:ext cx="463842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</p:spTree>
    <p:extLst>
      <p:ext uri="{BB962C8B-B14F-4D97-AF65-F5344CB8AC3E}">
        <p14:creationId xmlns:p14="http://schemas.microsoft.com/office/powerpoint/2010/main" val="1740195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Agenda-Tabelle"/>
          <p:cNvSpPr>
            <a:spLocks noGrp="1"/>
          </p:cNvSpPr>
          <p:nvPr>
            <p:ph type="tbl" sz="quarter" idx="13"/>
          </p:nvPr>
        </p:nvSpPr>
        <p:spPr>
          <a:xfrm>
            <a:off x="468000" y="1628775"/>
            <a:ext cx="8135937" cy="45085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9894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683002" y="1628800"/>
            <a:ext cx="7460997" cy="2636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1276" y="2160039"/>
            <a:ext cx="6844412" cy="1189373"/>
          </a:xfrm>
        </p:spPr>
        <p:txBody>
          <a:bodyPr anchor="b"/>
          <a:lstStyle>
            <a:lvl1pPr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1276" y="3456183"/>
            <a:ext cx="6844412" cy="413033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2923" y="1628800"/>
            <a:ext cx="1609545" cy="26369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558800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00" y="5013176"/>
            <a:ext cx="3515467" cy="12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12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4437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7584" y="2708920"/>
            <a:ext cx="7992888" cy="1189373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Vielen Dank für Ihre Aufmerksamkeit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CA8589B-2BE9-428B-B931-E23A048F9F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1161" y="6044469"/>
            <a:ext cx="1539595" cy="49374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39643A8-07EB-419D-B76B-E7889D883A1E}"/>
              </a:ext>
            </a:extLst>
          </p:cNvPr>
          <p:cNvSpPr/>
          <p:nvPr userDrawn="1"/>
        </p:nvSpPr>
        <p:spPr>
          <a:xfrm>
            <a:off x="7380312" y="6484102"/>
            <a:ext cx="1651414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© 2018 - Unterweisung Plus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9C50438-EF6A-4807-A2A0-C5AC3E2A3214}"/>
              </a:ext>
            </a:extLst>
          </p:cNvPr>
          <p:cNvSpPr txBox="1"/>
          <p:nvPr userDrawn="1"/>
        </p:nvSpPr>
        <p:spPr>
          <a:xfrm>
            <a:off x="605827" y="5152156"/>
            <a:ext cx="29520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chemeClr val="accent1"/>
                </a:solidFill>
                <a:cs typeface="Arial" charset="0"/>
              </a:rPr>
              <a:t>Unternehmen</a:t>
            </a:r>
          </a:p>
          <a:p>
            <a:r>
              <a:rPr lang="de-DE" sz="1600" dirty="0">
                <a:solidFill>
                  <a:schemeClr val="accent1"/>
                </a:solidFill>
                <a:cs typeface="Arial" charset="0"/>
              </a:rPr>
              <a:t>Straße / Hausnummer</a:t>
            </a:r>
          </a:p>
          <a:p>
            <a:r>
              <a:rPr lang="de-DE" sz="1600" dirty="0">
                <a:solidFill>
                  <a:schemeClr val="accent1"/>
                </a:solidFill>
                <a:cs typeface="Arial" charset="0"/>
              </a:rPr>
              <a:t>PLZ / Stadt </a:t>
            </a:r>
          </a:p>
          <a:p>
            <a:r>
              <a:rPr lang="de-DE" sz="1600" dirty="0">
                <a:solidFill>
                  <a:schemeClr val="accent1"/>
                </a:solidFill>
                <a:cs typeface="Arial" charset="0"/>
              </a:rPr>
              <a:t>Telefon</a:t>
            </a:r>
          </a:p>
          <a:p>
            <a:endParaRPr lang="de-DE" sz="1200" dirty="0">
              <a:solidFill>
                <a:schemeClr val="tx2"/>
              </a:solidFill>
            </a:endParaRP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7457AC5C-1F2A-46CB-82C8-9611200D9A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7139" y="4792116"/>
            <a:ext cx="4248472" cy="360040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TRAGE hier deinen NAMEN ein</a:t>
            </a:r>
          </a:p>
        </p:txBody>
      </p:sp>
    </p:spTree>
    <p:extLst>
      <p:ext uri="{BB962C8B-B14F-4D97-AF65-F5344CB8AC3E}">
        <p14:creationId xmlns:p14="http://schemas.microsoft.com/office/powerpoint/2010/main" val="152476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683002" y="1628800"/>
            <a:ext cx="7460997" cy="2636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1276" y="2160039"/>
            <a:ext cx="6844412" cy="1189373"/>
          </a:xfrm>
        </p:spPr>
        <p:txBody>
          <a:bodyPr anchor="b"/>
          <a:lstStyle>
            <a:lvl1pPr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1276" y="3456183"/>
            <a:ext cx="6844412" cy="413033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2923" y="1628800"/>
            <a:ext cx="1609545" cy="26369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00" y="5013176"/>
            <a:ext cx="3515467" cy="12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7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628775"/>
            <a:ext cx="8135937" cy="45085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467544" cy="252000"/>
          </a:xfrm>
        </p:spPr>
        <p:txBody>
          <a:bodyPr lIns="72000" rIns="7200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510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628775"/>
            <a:ext cx="8136000" cy="45072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016553"/>
            <a:ext cx="8136000" cy="360363"/>
          </a:xfr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0979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8313" y="1628775"/>
            <a:ext cx="3888000" cy="4508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716016" y="1628775"/>
            <a:ext cx="3888234" cy="4508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856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628775"/>
            <a:ext cx="3888000" cy="496800"/>
          </a:xfrm>
          <a:solidFill>
            <a:schemeClr val="accent1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250" y="1628775"/>
            <a:ext cx="3888000" cy="496800"/>
          </a:xfrm>
          <a:solidFill>
            <a:schemeClr val="accent2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/>
          </p:nvPr>
        </p:nvSpPr>
        <p:spPr>
          <a:xfrm>
            <a:off x="468313" y="2141275"/>
            <a:ext cx="3887663" cy="3996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Inhaltsplatzhalter 7"/>
          <p:cNvSpPr>
            <a:spLocks noGrp="1"/>
          </p:cNvSpPr>
          <p:nvPr>
            <p:ph sz="quarter" idx="14"/>
          </p:nvPr>
        </p:nvSpPr>
        <p:spPr>
          <a:xfrm>
            <a:off x="4716016" y="2141275"/>
            <a:ext cx="3888234" cy="39960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9646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628775"/>
            <a:ext cx="2628000" cy="496800"/>
          </a:xfrm>
          <a:solidFill>
            <a:schemeClr val="accent1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222399" y="1628775"/>
            <a:ext cx="2628000" cy="496800"/>
          </a:xfrm>
          <a:solidFill>
            <a:schemeClr val="accent2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/>
          </p:nvPr>
        </p:nvSpPr>
        <p:spPr>
          <a:xfrm>
            <a:off x="468313" y="2141275"/>
            <a:ext cx="2628000" cy="3996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Inhaltsplatzhalter 7"/>
          <p:cNvSpPr>
            <a:spLocks noGrp="1"/>
          </p:cNvSpPr>
          <p:nvPr>
            <p:ph sz="quarter" idx="14"/>
          </p:nvPr>
        </p:nvSpPr>
        <p:spPr>
          <a:xfrm>
            <a:off x="3222398" y="2141275"/>
            <a:ext cx="2628000" cy="39960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976484" y="1628775"/>
            <a:ext cx="2628000" cy="496800"/>
          </a:xfrm>
          <a:solidFill>
            <a:schemeClr val="accent4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6"/>
          </p:nvPr>
        </p:nvSpPr>
        <p:spPr>
          <a:xfrm>
            <a:off x="5976484" y="2141275"/>
            <a:ext cx="2628000" cy="399600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5457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b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262400" y="1628774"/>
            <a:ext cx="4341850" cy="234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" name="Rechteck 2"/>
          <p:cNvSpPr/>
          <p:nvPr userDrawn="1"/>
        </p:nvSpPr>
        <p:spPr>
          <a:xfrm>
            <a:off x="4262400" y="4121275"/>
            <a:ext cx="2088000" cy="2016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" name="Rechteck 1"/>
          <p:cNvSpPr/>
          <p:nvPr userDrawn="1"/>
        </p:nvSpPr>
        <p:spPr>
          <a:xfrm>
            <a:off x="468000" y="1628775"/>
            <a:ext cx="3672408" cy="45072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68000" y="1628775"/>
            <a:ext cx="3672000" cy="4508500"/>
          </a:xfrm>
          <a:noFill/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r>
              <a:rPr lang="de-DE"/>
              <a:t>© 2018 - Unterweisung Plus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5"/>
          <p:cNvSpPr>
            <a:spLocks noGrp="1"/>
          </p:cNvSpPr>
          <p:nvPr>
            <p:ph sz="quarter" idx="17"/>
          </p:nvPr>
        </p:nvSpPr>
        <p:spPr>
          <a:xfrm>
            <a:off x="4262400" y="1628775"/>
            <a:ext cx="4341850" cy="2339999"/>
          </a:xfrm>
          <a:noFill/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6480250" y="4121275"/>
            <a:ext cx="2124000" cy="2016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8"/>
          </p:nvPr>
        </p:nvSpPr>
        <p:spPr>
          <a:xfrm>
            <a:off x="4262400" y="4121275"/>
            <a:ext cx="2088000" cy="20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7" name="Inhaltsplatzhalter 15"/>
          <p:cNvSpPr>
            <a:spLocks noGrp="1"/>
          </p:cNvSpPr>
          <p:nvPr>
            <p:ph sz="quarter" idx="19"/>
          </p:nvPr>
        </p:nvSpPr>
        <p:spPr>
          <a:xfrm>
            <a:off x="6480250" y="4121275"/>
            <a:ext cx="2124000" cy="2016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5457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453336"/>
            <a:ext cx="8604448" cy="404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8676456" y="6453336"/>
            <a:ext cx="463842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90000"/>
            <a:ext cx="8136000" cy="90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1628775"/>
            <a:ext cx="8135937" cy="4508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8000" y="6525344"/>
            <a:ext cx="80028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de-DE"/>
              <a:t>© 2018 - Unterweisung Plus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76000" y="6525344"/>
            <a:ext cx="468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fld id="{9564BF1B-7A00-4FDB-9ACC-13A0BEC11AB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07623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1" r:id="rId3"/>
    <p:sldLayoutId id="2147483665" r:id="rId4"/>
    <p:sldLayoutId id="2147483650" r:id="rId5"/>
    <p:sldLayoutId id="2147483652" r:id="rId6"/>
    <p:sldLayoutId id="2147483653" r:id="rId7"/>
    <p:sldLayoutId id="2147483677" r:id="rId8"/>
    <p:sldLayoutId id="2147483675" r:id="rId9"/>
    <p:sldLayoutId id="2147483674" r:id="rId10"/>
    <p:sldLayoutId id="2147483676" r:id="rId11"/>
    <p:sldLayoutId id="2147483680" r:id="rId12"/>
    <p:sldLayoutId id="2147483683" r:id="rId13"/>
    <p:sldLayoutId id="2147483681" r:id="rId14"/>
    <p:sldLayoutId id="2147483682" r:id="rId15"/>
    <p:sldLayoutId id="2147483654" r:id="rId16"/>
    <p:sldLayoutId id="2147483670" r:id="rId17"/>
    <p:sldLayoutId id="2147483655" r:id="rId18"/>
    <p:sldLayoutId id="2147483673" r:id="rId19"/>
    <p:sldLayoutId id="2147483678" r:id="rId20"/>
  </p:sldLayoutIdLst>
  <p:hf sldNum="0"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buFont typeface="Wingdings" panose="05000000000000000000" pitchFamily="2" charset="2"/>
        <a:buChar char="§"/>
        <a:tabLst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0"/>
        </a:spcBef>
        <a:buFont typeface="Symbol" panose="05050102010706020507" pitchFamily="18" charset="2"/>
        <a:buChar char="-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6325" indent="-269875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Licht und Beleuchtung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Ort, Datum</a:t>
            </a:r>
          </a:p>
        </p:txBody>
      </p:sp>
    </p:spTree>
    <p:extLst>
      <p:ext uri="{BB962C8B-B14F-4D97-AF65-F5344CB8AC3E}">
        <p14:creationId xmlns:p14="http://schemas.microsoft.com/office/powerpoint/2010/main" val="299601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2024 -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Beleuchtungsfehler: zu dunkel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5807F8E-2AF5-458B-AF1F-E498017E8CCA}"/>
              </a:ext>
            </a:extLst>
          </p:cNvPr>
          <p:cNvSpPr txBox="1"/>
          <p:nvPr/>
        </p:nvSpPr>
        <p:spPr>
          <a:xfrm>
            <a:off x="611560" y="1412776"/>
            <a:ext cx="73448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1"/>
                </a:solidFill>
              </a:rPr>
              <a:t>Ursachen: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/>
                </a:solidFill>
              </a:rPr>
              <a:t>zu geringer Lichtstrom </a:t>
            </a:r>
          </a:p>
          <a:p>
            <a:pPr lvl="1"/>
            <a:r>
              <a:rPr lang="de-DE" sz="2000" dirty="0">
                <a:solidFill>
                  <a:schemeClr val="accent1"/>
                </a:solidFill>
              </a:rPr>
              <a:t>(z. B. schwache oder zu wenige  Leuchtmittel)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/>
                </a:solidFill>
              </a:rPr>
              <a:t>zu geringe Lichtstärke </a:t>
            </a:r>
          </a:p>
          <a:p>
            <a:pPr lvl="1"/>
            <a:r>
              <a:rPr lang="de-DE" sz="2000" dirty="0">
                <a:solidFill>
                  <a:schemeClr val="accent1"/>
                </a:solidFill>
              </a:rPr>
              <a:t>(z. B. schlechte oder keine Reflektoren)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/>
                </a:solidFill>
              </a:rPr>
              <a:t>zu geringe Beleuchtungsstärke </a:t>
            </a:r>
          </a:p>
          <a:p>
            <a:pPr lvl="1"/>
            <a:r>
              <a:rPr lang="de-DE" sz="2000" dirty="0">
                <a:solidFill>
                  <a:schemeClr val="accent1"/>
                </a:solidFill>
              </a:rPr>
              <a:t>(z. B. Leuchte zu weit vom Einsatzort entfernt)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/>
                </a:solidFill>
              </a:rPr>
              <a:t>zu geringe Leuchtdichte</a:t>
            </a:r>
          </a:p>
          <a:p>
            <a:pPr lvl="1"/>
            <a:r>
              <a:rPr lang="de-DE" sz="2000" dirty="0">
                <a:solidFill>
                  <a:schemeClr val="accent1"/>
                </a:solidFill>
              </a:rPr>
              <a:t>(z. B. zu dunkle Wände, Böden oder Möbel)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accent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EBF697-1A7E-4580-85D5-87A4DA420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4" r="37768"/>
          <a:stretch/>
        </p:blipFill>
        <p:spPr>
          <a:xfrm>
            <a:off x="6084168" y="1439215"/>
            <a:ext cx="273630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0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2024 -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Gefährdungen durch zu dunkle Umgebungen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5807F8E-2AF5-458B-AF1F-E498017E8CCA}"/>
              </a:ext>
            </a:extLst>
          </p:cNvPr>
          <p:cNvSpPr txBox="1"/>
          <p:nvPr/>
        </p:nvSpPr>
        <p:spPr>
          <a:xfrm>
            <a:off x="621920" y="1412776"/>
            <a:ext cx="79924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accent1"/>
                </a:solidFill>
              </a:rPr>
              <a:t>Erhöhte Unfallgefahr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/>
                </a:solidFill>
              </a:rPr>
              <a:t>Übersehen von Stolperfallen, Stufen oder sonstigen Hindernissen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/>
                </a:solidFill>
              </a:rPr>
              <a:t>Übersehen von Gefahrstellen beim Bedienen von Maschinen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accent1"/>
                </a:solidFill>
              </a:rPr>
              <a:t>Überlastung der Augen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/>
                </a:solidFill>
              </a:rPr>
              <a:t>Augenstress, weil Details nicht richtig erkannt werden können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/>
                </a:solidFill>
              </a:rPr>
              <a:t>Kopfschmerzen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accent1"/>
                </a:solidFill>
              </a:rPr>
              <a:t>Haltungsschäden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1"/>
                </a:solidFill>
              </a:rPr>
              <a:t>ungünstige Körperhaltung, um besser sehen zu können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accent1"/>
                </a:solidFill>
              </a:rPr>
              <a:t>Verminderte Konzentration und Leistungsfähigkeit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accent1"/>
                </a:solidFill>
              </a:rPr>
              <a:t>Psychische Belastung und 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accent1"/>
                </a:solidFill>
              </a:rPr>
              <a:t>Erhöhtes Risiko in Notfällen</a:t>
            </a:r>
            <a:endParaRPr lang="de-D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01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2024 -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Beleuchtungsfehler: Blendung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602EAA0-B6FC-40D4-9645-ABF873191575}"/>
              </a:ext>
            </a:extLst>
          </p:cNvPr>
          <p:cNvSpPr/>
          <p:nvPr/>
        </p:nvSpPr>
        <p:spPr>
          <a:xfrm>
            <a:off x="497470" y="1268760"/>
            <a:ext cx="81789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accent1"/>
                </a:solidFill>
              </a:rPr>
              <a:t>Blendungen entstehen durch direktes oder indirektes (Reflexionen) auf den Betrachter gerichtetes Licht.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A81A53-446E-4FD3-9E94-2DBFFE59D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05" y="2941193"/>
            <a:ext cx="4284383" cy="330754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5917143-7DC3-4D49-852F-06EC99054345}"/>
              </a:ext>
            </a:extLst>
          </p:cNvPr>
          <p:cNvSpPr txBox="1"/>
          <p:nvPr/>
        </p:nvSpPr>
        <p:spPr>
          <a:xfrm>
            <a:off x="4836799" y="6227160"/>
            <a:ext cx="2039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/>
                </a:solidFill>
              </a:rPr>
              <a:t>© Stock Adobe ((# 63196960))</a:t>
            </a:r>
          </a:p>
        </p:txBody>
      </p:sp>
    </p:spTree>
    <p:extLst>
      <p:ext uri="{BB962C8B-B14F-4D97-AF65-F5344CB8AC3E}">
        <p14:creationId xmlns:p14="http://schemas.microsoft.com/office/powerpoint/2010/main" val="3366067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2024 -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Gefährdungen durch Blendung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602EAA0-B6FC-40D4-9645-ABF873191575}"/>
              </a:ext>
            </a:extLst>
          </p:cNvPr>
          <p:cNvSpPr/>
          <p:nvPr/>
        </p:nvSpPr>
        <p:spPr>
          <a:xfrm>
            <a:off x="497470" y="1268760"/>
            <a:ext cx="499389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accent1"/>
                </a:solidFill>
              </a:rPr>
              <a:t>Kurzzeitiger Ausfall des Sehvermögens auch nach der Blendung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accent1"/>
                </a:solidFill>
              </a:rPr>
              <a:t>Übersehen von Details im Randbereich der Lichtquelle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accent1"/>
                </a:solidFill>
              </a:rPr>
              <a:t>Überlastung der Augen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accent1"/>
                </a:solidFill>
              </a:rPr>
              <a:t>Kopfschmerzen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A81A53-446E-4FD3-9E94-2DBFFE59D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42" y="1445246"/>
            <a:ext cx="3621892" cy="241580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5917143-7DC3-4D49-852F-06EC99054345}"/>
              </a:ext>
            </a:extLst>
          </p:cNvPr>
          <p:cNvSpPr txBox="1"/>
          <p:nvPr/>
        </p:nvSpPr>
        <p:spPr>
          <a:xfrm>
            <a:off x="7092280" y="3861048"/>
            <a:ext cx="2039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/>
                </a:solidFill>
              </a:rPr>
              <a:t>© Stock Adobe ((#809584840))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D2ADD86-20B6-40A7-A2EE-C95E4362DA2A}"/>
              </a:ext>
            </a:extLst>
          </p:cNvPr>
          <p:cNvSpPr txBox="1"/>
          <p:nvPr/>
        </p:nvSpPr>
        <p:spPr>
          <a:xfrm>
            <a:off x="503404" y="4275093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accent1"/>
                </a:solidFill>
              </a:rPr>
              <a:t>reduzierte Konzentrationsfähigkeit bei häufiger Blendung (z. B. durch Reflexionen)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accent1"/>
                </a:solidFill>
              </a:rPr>
              <a:t>Nichterkennen von Monitordarstellungen</a:t>
            </a:r>
          </a:p>
        </p:txBody>
      </p:sp>
    </p:spTree>
    <p:extLst>
      <p:ext uri="{BB962C8B-B14F-4D97-AF65-F5344CB8AC3E}">
        <p14:creationId xmlns:p14="http://schemas.microsoft.com/office/powerpoint/2010/main" val="164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2024 -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Beleuchtungsfehler: zu hoher Kontrast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5807F8E-2AF5-458B-AF1F-E498017E8CCA}"/>
              </a:ext>
            </a:extLst>
          </p:cNvPr>
          <p:cNvSpPr txBox="1"/>
          <p:nvPr/>
        </p:nvSpPr>
        <p:spPr>
          <a:xfrm>
            <a:off x="611560" y="1412776"/>
            <a:ext cx="82089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1"/>
                </a:solidFill>
              </a:rPr>
              <a:t>Ursachen: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/>
                </a:solidFill>
              </a:rPr>
              <a:t>zu stark gerichtetes Licht (keine diffusen Lichtanteile)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/>
                </a:solidFill>
              </a:rPr>
              <a:t>ausgeprägte Hell-/Dunkelbereiche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/>
                </a:solidFill>
              </a:rPr>
              <a:t>Farbgestaltung mit sehr hohem Kontrast (z. B. schwarz/weiß)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accent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EBF697-1A7E-4580-85D5-87A4DA420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86" y="3194288"/>
            <a:ext cx="4334554" cy="288681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41F07A7-A954-425B-A60A-CBB4D524F315}"/>
              </a:ext>
            </a:extLst>
          </p:cNvPr>
          <p:cNvSpPr txBox="1"/>
          <p:nvPr/>
        </p:nvSpPr>
        <p:spPr>
          <a:xfrm>
            <a:off x="6732240" y="6081100"/>
            <a:ext cx="2039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/>
                </a:solidFill>
              </a:rPr>
              <a:t>© Stock Adobe ((#874740193))</a:t>
            </a:r>
          </a:p>
        </p:txBody>
      </p:sp>
    </p:spTree>
    <p:extLst>
      <p:ext uri="{BB962C8B-B14F-4D97-AF65-F5344CB8AC3E}">
        <p14:creationId xmlns:p14="http://schemas.microsoft.com/office/powerpoint/2010/main" val="2392182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2024 -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Gefährdungen durch zu hohe Kontraste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602EAA0-B6FC-40D4-9645-ABF873191575}"/>
              </a:ext>
            </a:extLst>
          </p:cNvPr>
          <p:cNvSpPr/>
          <p:nvPr/>
        </p:nvSpPr>
        <p:spPr>
          <a:xfrm>
            <a:off x="497470" y="1532399"/>
            <a:ext cx="4993897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/>
                </a:solidFill>
              </a:rPr>
              <a:t>Gefährdungen in den dunklen Zonen können übersehen werden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/>
                </a:solidFill>
              </a:rPr>
              <a:t>Mögliche Blendungen beim Übergang in den hellen Bereich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/>
                </a:solidFill>
              </a:rPr>
              <a:t>Überlastung der Augen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A81A53-446E-4FD3-9E94-2DBFFE59D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46" y="1626450"/>
            <a:ext cx="3616387" cy="242297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5917143-7DC3-4D49-852F-06EC99054345}"/>
              </a:ext>
            </a:extLst>
          </p:cNvPr>
          <p:cNvSpPr txBox="1"/>
          <p:nvPr/>
        </p:nvSpPr>
        <p:spPr>
          <a:xfrm>
            <a:off x="7141055" y="4047455"/>
            <a:ext cx="2039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/>
                </a:solidFill>
              </a:rPr>
              <a:t>© Stock Adobe ((#122801191))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D2ADD86-20B6-40A7-A2EE-C95E4362DA2A}"/>
              </a:ext>
            </a:extLst>
          </p:cNvPr>
          <p:cNvSpPr txBox="1"/>
          <p:nvPr/>
        </p:nvSpPr>
        <p:spPr>
          <a:xfrm>
            <a:off x="497470" y="4407495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/>
                </a:solidFill>
              </a:rPr>
              <a:t>psychische Belastungen durch Unsicherheit</a:t>
            </a:r>
          </a:p>
        </p:txBody>
      </p:sp>
    </p:spTree>
    <p:extLst>
      <p:ext uri="{BB962C8B-B14F-4D97-AF65-F5344CB8AC3E}">
        <p14:creationId xmlns:p14="http://schemas.microsoft.com/office/powerpoint/2010/main" val="139443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2024 -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Beleuchtungsfehler: schlechte Farbwiedergabe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5807F8E-2AF5-458B-AF1F-E498017E8CCA}"/>
              </a:ext>
            </a:extLst>
          </p:cNvPr>
          <p:cNvSpPr txBox="1"/>
          <p:nvPr/>
        </p:nvSpPr>
        <p:spPr>
          <a:xfrm>
            <a:off x="611560" y="1412776"/>
            <a:ext cx="7992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1"/>
                </a:solidFill>
              </a:rPr>
              <a:t>Ursachen: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/>
                </a:solidFill>
              </a:rPr>
              <a:t>Verwendung von Leuchtmitteln mit geringem Farbwiedergabeindex (Color Rendering Index CRI)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/>
                </a:solidFill>
              </a:rPr>
              <a:t>Einsatz farbverfälschender Reflektoren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/>
                </a:solidFill>
              </a:rPr>
              <a:t>Reflexionen durch bunte Wände, Möbel oder Einbauten (z. B. farbige Glaswände)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accent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EBF697-1A7E-4580-85D5-87A4DA420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78" y="3928074"/>
            <a:ext cx="3866469" cy="216522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41F07A7-A954-425B-A60A-CBB4D524F315}"/>
              </a:ext>
            </a:extLst>
          </p:cNvPr>
          <p:cNvSpPr txBox="1"/>
          <p:nvPr/>
        </p:nvSpPr>
        <p:spPr>
          <a:xfrm>
            <a:off x="6732240" y="6081100"/>
            <a:ext cx="2039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/>
                </a:solidFill>
              </a:rPr>
              <a:t>© Stock Adobe ((#654382088))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DCB91C3-98CB-4A05-9D5F-306C6B63EDE1}"/>
              </a:ext>
            </a:extLst>
          </p:cNvPr>
          <p:cNvSpPr txBox="1"/>
          <p:nvPr/>
        </p:nvSpPr>
        <p:spPr>
          <a:xfrm>
            <a:off x="611560" y="3789040"/>
            <a:ext cx="3959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/>
                </a:solidFill>
              </a:rPr>
              <a:t>Licht aus anderen Lichtquellen (z. B. glühende Materialien, Signalleuchten)</a:t>
            </a:r>
          </a:p>
        </p:txBody>
      </p:sp>
    </p:spTree>
    <p:extLst>
      <p:ext uri="{BB962C8B-B14F-4D97-AF65-F5344CB8AC3E}">
        <p14:creationId xmlns:p14="http://schemas.microsoft.com/office/powerpoint/2010/main" val="3522223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2024 -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Gefährdungen durch schlechte Farbwiedergabe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602EAA0-B6FC-40D4-9645-ABF873191575}"/>
              </a:ext>
            </a:extLst>
          </p:cNvPr>
          <p:cNvSpPr/>
          <p:nvPr/>
        </p:nvSpPr>
        <p:spPr>
          <a:xfrm>
            <a:off x="497470" y="1532399"/>
            <a:ext cx="4993897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/>
                </a:solidFill>
              </a:rPr>
              <a:t>Verwechseln farbiger Bedienelemente und Signale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/>
                </a:solidFill>
              </a:rPr>
              <a:t>Erhöhte Müdigkeit durch zu geringe Blaulichtanteile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/>
                </a:solidFill>
              </a:rPr>
              <a:t>Überlastung der Augen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A81A53-446E-4FD3-9E94-2DBFFE59D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08" y="1753779"/>
            <a:ext cx="2442880" cy="366249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5917143-7DC3-4D49-852F-06EC99054345}"/>
              </a:ext>
            </a:extLst>
          </p:cNvPr>
          <p:cNvSpPr txBox="1"/>
          <p:nvPr/>
        </p:nvSpPr>
        <p:spPr>
          <a:xfrm>
            <a:off x="6925031" y="5399638"/>
            <a:ext cx="2039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/>
                </a:solidFill>
              </a:rPr>
              <a:t>© Stock Adobe ((#546841062))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D2ADD86-20B6-40A7-A2EE-C95E4362DA2A}"/>
              </a:ext>
            </a:extLst>
          </p:cNvPr>
          <p:cNvSpPr txBox="1"/>
          <p:nvPr/>
        </p:nvSpPr>
        <p:spPr>
          <a:xfrm>
            <a:off x="497470" y="4407495"/>
            <a:ext cx="5846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/>
                </a:solidFill>
              </a:rPr>
              <a:t>Verspannungen durch angestrengteres Sehen (Zwangshaltung)</a:t>
            </a:r>
          </a:p>
        </p:txBody>
      </p:sp>
    </p:spTree>
    <p:extLst>
      <p:ext uri="{BB962C8B-B14F-4D97-AF65-F5344CB8AC3E}">
        <p14:creationId xmlns:p14="http://schemas.microsoft.com/office/powerpoint/2010/main" val="563164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2024 -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Beleuchtung mobiler Arbeitsplätze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602EAA0-B6FC-40D4-9645-ABF873191575}"/>
              </a:ext>
            </a:extLst>
          </p:cNvPr>
          <p:cNvSpPr/>
          <p:nvPr/>
        </p:nvSpPr>
        <p:spPr>
          <a:xfrm>
            <a:off x="497470" y="1196752"/>
            <a:ext cx="8250994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/>
                </a:solidFill>
              </a:rPr>
              <a:t>Auf ausreichende Grundausleuchtung achten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/>
                </a:solidFill>
              </a:rPr>
              <a:t>Einzelne Taschen- oder Kopfleuchten nur in Ausnahmefällen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/>
                </a:solidFill>
              </a:rPr>
              <a:t>Redundante Lichtquellen einsetzen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1"/>
                </a:solidFill>
              </a:rPr>
              <a:t>Kombination aus gerichtetem und und gestreutem Licht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accent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A81A53-446E-4FD3-9E94-2DBFFE59D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"/>
          <a:stretch/>
        </p:blipFill>
        <p:spPr>
          <a:xfrm>
            <a:off x="2354715" y="3645024"/>
            <a:ext cx="4536504" cy="25496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5917143-7DC3-4D49-852F-06EC99054345}"/>
              </a:ext>
            </a:extLst>
          </p:cNvPr>
          <p:cNvSpPr txBox="1"/>
          <p:nvPr/>
        </p:nvSpPr>
        <p:spPr>
          <a:xfrm>
            <a:off x="4992624" y="6165304"/>
            <a:ext cx="2099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/>
                </a:solidFill>
              </a:rPr>
              <a:t>© Stock Adobe ((#1000676960))</a:t>
            </a:r>
          </a:p>
        </p:txBody>
      </p:sp>
    </p:spTree>
    <p:extLst>
      <p:ext uri="{BB962C8B-B14F-4D97-AF65-F5344CB8AC3E}">
        <p14:creationId xmlns:p14="http://schemas.microsoft.com/office/powerpoint/2010/main" val="3910002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2024 -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Empfehlungen für die optimale Beleuchtung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1D2333E-1DA0-4B89-8900-E17914876071}"/>
              </a:ext>
            </a:extLst>
          </p:cNvPr>
          <p:cNvSpPr/>
          <p:nvPr/>
        </p:nvSpPr>
        <p:spPr>
          <a:xfrm>
            <a:off x="501826" y="1268760"/>
            <a:ext cx="8002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So viel Tageslicht wie möglich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Regelmäßige Überprüfung der Mindestbeleuchtungsstärken nach ASR </a:t>
            </a:r>
            <a:r>
              <a:rPr lang="de-DE" sz="2400" dirty="0" err="1"/>
              <a:t>A3.4</a:t>
            </a:r>
            <a:r>
              <a:rPr lang="de-DE" sz="2400" dirty="0"/>
              <a:t> und DIN EN 12464-1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Automatische adaptive Regelanlagen für die Grundbeleuchtung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Zusätzliche Schwerpunktbeleuchtungen (z. B. Schreibtischleuchten zur individuellen Anpassung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Regelmäßige Wartung und Reinigung der Leuchten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Blendfreie und schattenfreie Montage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Korrekte Farbwiedergabe je nach Anwendung sicherstellen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Diffusoren für gleichmäßige Ausleuchtung nutzen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23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2024 -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gutes Licht so wichtig ist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644C1C6-5745-4FA6-BBDA-428C83E3499D}"/>
              </a:ext>
            </a:extLst>
          </p:cNvPr>
          <p:cNvSpPr/>
          <p:nvPr/>
        </p:nvSpPr>
        <p:spPr>
          <a:xfrm>
            <a:off x="481574" y="1419509"/>
            <a:ext cx="5386570" cy="4169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Ziele einer guten Beleuchtungssituation: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Vermeidung von Unfällen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Reduzierung von Augenbelastungen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Verbesserung des Wohlbefindens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Förderung der Konzentrationsfähigkeit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Rechtliche Anforderung: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Arbeitsstättenverordnung ASR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A3.4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„Beleuchtung“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7C32DF1-CFAB-486F-95B6-F0C368702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9" r="37799"/>
          <a:stretch/>
        </p:blipFill>
        <p:spPr>
          <a:xfrm>
            <a:off x="5724127" y="1268761"/>
            <a:ext cx="3168353" cy="416973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503E13D-6B3F-40D4-BD2B-1FE286995AEA}"/>
              </a:ext>
            </a:extLst>
          </p:cNvPr>
          <p:cNvSpPr txBox="1"/>
          <p:nvPr/>
        </p:nvSpPr>
        <p:spPr>
          <a:xfrm>
            <a:off x="7020272" y="5438491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/>
                </a:solidFill>
              </a:rPr>
              <a:t>© Stock Adobe ((#838984187))</a:t>
            </a:r>
          </a:p>
        </p:txBody>
      </p:sp>
    </p:spTree>
    <p:extLst>
      <p:ext uri="{BB962C8B-B14F-4D97-AF65-F5344CB8AC3E}">
        <p14:creationId xmlns:p14="http://schemas.microsoft.com/office/powerpoint/2010/main" val="2026929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992888" cy="118937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AD6CDA09-7D16-42EB-837F-C370C9F82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4797152"/>
            <a:ext cx="4248472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1800" dirty="0"/>
              <a:t>TRAGE hier deinen NAMEN 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704A619-5E47-4DCF-81C8-DD0EF4F66013}"/>
              </a:ext>
            </a:extLst>
          </p:cNvPr>
          <p:cNvSpPr txBox="1"/>
          <p:nvPr/>
        </p:nvSpPr>
        <p:spPr>
          <a:xfrm>
            <a:off x="7380312" y="6525344"/>
            <a:ext cx="165618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AFAFAF"/>
                </a:solidFill>
              </a:rPr>
              <a:t>© 2024 - Unterweisung Plus</a:t>
            </a:r>
          </a:p>
        </p:txBody>
      </p:sp>
    </p:spTree>
    <p:extLst>
      <p:ext uri="{BB962C8B-B14F-4D97-AF65-F5344CB8AC3E}">
        <p14:creationId xmlns:p14="http://schemas.microsoft.com/office/powerpoint/2010/main" val="322414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2024 -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Mögliche Lichtquellen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73AD324-8986-49DE-A261-27E438042CE8}"/>
              </a:ext>
            </a:extLst>
          </p:cNvPr>
          <p:cNvSpPr/>
          <p:nvPr/>
        </p:nvSpPr>
        <p:spPr>
          <a:xfrm>
            <a:off x="489376" y="1268760"/>
            <a:ext cx="71789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Prinzipiell können wir zwischen natürlichem und künstlichem Licht unterscheiden!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6430EDF-5FD7-46D3-BCA6-5EF4621BA6D8}"/>
              </a:ext>
            </a:extLst>
          </p:cNvPr>
          <p:cNvSpPr txBox="1"/>
          <p:nvPr/>
        </p:nvSpPr>
        <p:spPr>
          <a:xfrm>
            <a:off x="489376" y="2420888"/>
            <a:ext cx="4802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Natürliches Licht basiert immer auf dem Sonnenlicht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Künstliches Licht wird durch unterschiedliche Leuchtmittel und Leuchten technisch erzeugt, z. B.: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Glühlampen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Halogenlampen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Gasentladungslampen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LEDs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Generell gilt: Das natürliche Licht (Tageslicht, Sonnenlicht) ist der künstlichen Beleuchtung immer vorzuziehen!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097B23-F1F6-43F4-A918-690F9C5AC8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59"/>
          <a:stretch/>
        </p:blipFill>
        <p:spPr>
          <a:xfrm>
            <a:off x="5220072" y="2575560"/>
            <a:ext cx="3672409" cy="301368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59704B6-C8AF-44CA-93C3-C4A41A6C0FDE}"/>
              </a:ext>
            </a:extLst>
          </p:cNvPr>
          <p:cNvSpPr txBox="1"/>
          <p:nvPr/>
        </p:nvSpPr>
        <p:spPr>
          <a:xfrm>
            <a:off x="7128282" y="5578584"/>
            <a:ext cx="1980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/>
                </a:solidFill>
              </a:rPr>
              <a:t>© Stock Adobe ((#843855959))</a:t>
            </a:r>
          </a:p>
        </p:txBody>
      </p:sp>
    </p:spTree>
    <p:extLst>
      <p:ext uri="{BB962C8B-B14F-4D97-AF65-F5344CB8AC3E}">
        <p14:creationId xmlns:p14="http://schemas.microsoft.com/office/powerpoint/2010/main" val="398187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2024 -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Lichtstrom (Lumen)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27A5BE8-B6CD-49B2-8C2E-2EB62B0DBBC7}"/>
              </a:ext>
            </a:extLst>
          </p:cNvPr>
          <p:cNvSpPr/>
          <p:nvPr/>
        </p:nvSpPr>
        <p:spPr>
          <a:xfrm>
            <a:off x="488796" y="1124744"/>
            <a:ext cx="8002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Der Lichtstrom gibt die gesamte von einer Lichtquelle abgegebene Lichtmenge an (Lichtleistung)</a:t>
            </a:r>
          </a:p>
        </p:txBody>
      </p: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6DBA9424-A1A0-4B4E-9837-52D8B7F35B92}"/>
              </a:ext>
            </a:extLst>
          </p:cNvPr>
          <p:cNvGrpSpPr/>
          <p:nvPr/>
        </p:nvGrpSpPr>
        <p:grpSpPr>
          <a:xfrm>
            <a:off x="2669200" y="2348880"/>
            <a:ext cx="3600400" cy="3600400"/>
            <a:chOff x="2267744" y="2132856"/>
            <a:chExt cx="4258319" cy="4258319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151AB42B-C22F-4F6C-97D9-3DD3CBA7A74F}"/>
                </a:ext>
              </a:extLst>
            </p:cNvPr>
            <p:cNvGrpSpPr/>
            <p:nvPr/>
          </p:nvGrpSpPr>
          <p:grpSpPr>
            <a:xfrm>
              <a:off x="2267744" y="2132856"/>
              <a:ext cx="4258319" cy="4258319"/>
              <a:chOff x="2802880" y="2169004"/>
              <a:chExt cx="4258319" cy="4258319"/>
            </a:xfrm>
          </p:grpSpPr>
          <p:grpSp>
            <p:nvGrpSpPr>
              <p:cNvPr id="45" name="Gruppieren 44">
                <a:extLst>
                  <a:ext uri="{FF2B5EF4-FFF2-40B4-BE49-F238E27FC236}">
                    <a16:creationId xmlns:a16="http://schemas.microsoft.com/office/drawing/2014/main" id="{0045B03D-D990-44B4-8B1A-0B947FAAA559}"/>
                  </a:ext>
                </a:extLst>
              </p:cNvPr>
              <p:cNvGrpSpPr/>
              <p:nvPr/>
            </p:nvGrpSpPr>
            <p:grpSpPr>
              <a:xfrm>
                <a:off x="2802880" y="2169004"/>
                <a:ext cx="4258319" cy="4248472"/>
                <a:chOff x="2348712" y="2167834"/>
                <a:chExt cx="4258319" cy="4248472"/>
              </a:xfrm>
            </p:grpSpPr>
            <p:cxnSp>
              <p:nvCxnSpPr>
                <p:cNvPr id="46" name="Gerade Verbindung mit Pfeil 45">
                  <a:extLst>
                    <a:ext uri="{FF2B5EF4-FFF2-40B4-BE49-F238E27FC236}">
                      <a16:creationId xmlns:a16="http://schemas.microsoft.com/office/drawing/2014/main" id="{B7CD1DE9-FF01-475D-8944-47089154BC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 Verbindung mit Pfeil 46">
                  <a:extLst>
                    <a:ext uri="{FF2B5EF4-FFF2-40B4-BE49-F238E27FC236}">
                      <a16:creationId xmlns:a16="http://schemas.microsoft.com/office/drawing/2014/main" id="{FA9972E0-CAF3-441D-A364-658E135BA1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00000">
                  <a:off x="2356795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Gerade Verbindung mit Pfeil 47">
                  <a:extLst>
                    <a:ext uri="{FF2B5EF4-FFF2-40B4-BE49-F238E27FC236}">
                      <a16:creationId xmlns:a16="http://schemas.microsoft.com/office/drawing/2014/main" id="{826DAC4C-C086-4C38-BF22-3279287222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600000">
                  <a:off x="2358559" y="4296059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Gerade Verbindung mit Pfeil 48">
                  <a:extLst>
                    <a:ext uri="{FF2B5EF4-FFF2-40B4-BE49-F238E27FC236}">
                      <a16:creationId xmlns:a16="http://schemas.microsoft.com/office/drawing/2014/main" id="{5221962B-B2C4-4050-945D-BA6B18F648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9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mit Pfeil 49">
                  <a:extLst>
                    <a:ext uri="{FF2B5EF4-FFF2-40B4-BE49-F238E27FC236}">
                      <a16:creationId xmlns:a16="http://schemas.microsoft.com/office/drawing/2014/main" id="{9B05BD95-3957-4D07-B782-B430273201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2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mit Pfeil 50">
                  <a:extLst>
                    <a:ext uri="{FF2B5EF4-FFF2-40B4-BE49-F238E27FC236}">
                      <a16:creationId xmlns:a16="http://schemas.microsoft.com/office/drawing/2014/main" id="{129F774F-D1C6-4C56-A8AE-4496278B44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5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mit Pfeil 51">
                  <a:extLst>
                    <a:ext uri="{FF2B5EF4-FFF2-40B4-BE49-F238E27FC236}">
                      <a16:creationId xmlns:a16="http://schemas.microsoft.com/office/drawing/2014/main" id="{B3B7D3B9-3CF5-48DA-89C4-E82AEEF519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mit Pfeil 52">
                  <a:extLst>
                    <a:ext uri="{FF2B5EF4-FFF2-40B4-BE49-F238E27FC236}">
                      <a16:creationId xmlns:a16="http://schemas.microsoft.com/office/drawing/2014/main" id="{0A23D66D-21EF-41E7-8012-1DD901E36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mit Pfeil 53">
                  <a:extLst>
                    <a:ext uri="{FF2B5EF4-FFF2-40B4-BE49-F238E27FC236}">
                      <a16:creationId xmlns:a16="http://schemas.microsoft.com/office/drawing/2014/main" id="{A1EB58DE-028B-4E10-BF05-B630275009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4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 Verbindung mit Pfeil 54">
                  <a:extLst>
                    <a:ext uri="{FF2B5EF4-FFF2-40B4-BE49-F238E27FC236}">
                      <a16:creationId xmlns:a16="http://schemas.microsoft.com/office/drawing/2014/main" id="{58AEDFFB-15BE-4EBC-923E-CDEA5C517D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 Verbindung mit Pfeil 55">
                  <a:extLst>
                    <a:ext uri="{FF2B5EF4-FFF2-40B4-BE49-F238E27FC236}">
                      <a16:creationId xmlns:a16="http://schemas.microsoft.com/office/drawing/2014/main" id="{7FF2E8A8-49A7-421A-83BC-07B2C7883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0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 Verbindung mit Pfeil 56">
                  <a:extLst>
                    <a:ext uri="{FF2B5EF4-FFF2-40B4-BE49-F238E27FC236}">
                      <a16:creationId xmlns:a16="http://schemas.microsoft.com/office/drawing/2014/main" id="{69CE09C8-5FEE-4D6D-948F-B210EFDB10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3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 Verbindung mit Pfeil 57">
                  <a:extLst>
                    <a:ext uri="{FF2B5EF4-FFF2-40B4-BE49-F238E27FC236}">
                      <a16:creationId xmlns:a16="http://schemas.microsoft.com/office/drawing/2014/main" id="{DBEFA04F-1634-4B97-9A9F-664BE58BA8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6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 Verbindung mit Pfeil 58">
                  <a:extLst>
                    <a:ext uri="{FF2B5EF4-FFF2-40B4-BE49-F238E27FC236}">
                      <a16:creationId xmlns:a16="http://schemas.microsoft.com/office/drawing/2014/main" id="{9A134389-D554-41E8-BD60-74DA2A8AFA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9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 Verbindung mit Pfeil 59">
                  <a:extLst>
                    <a:ext uri="{FF2B5EF4-FFF2-40B4-BE49-F238E27FC236}">
                      <a16:creationId xmlns:a16="http://schemas.microsoft.com/office/drawing/2014/main" id="{207E363A-BAFA-46B0-B040-BDB4F3D9FB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2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Gerade Verbindung mit Pfeil 60">
                  <a:extLst>
                    <a:ext uri="{FF2B5EF4-FFF2-40B4-BE49-F238E27FC236}">
                      <a16:creationId xmlns:a16="http://schemas.microsoft.com/office/drawing/2014/main" id="{FED5033D-2973-46C9-8251-55331D2785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5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Gerade Verbindung mit Pfeil 61">
                  <a:extLst>
                    <a:ext uri="{FF2B5EF4-FFF2-40B4-BE49-F238E27FC236}">
                      <a16:creationId xmlns:a16="http://schemas.microsoft.com/office/drawing/2014/main" id="{2318C0FA-3FCB-4118-A10E-7DC5A02455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8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Gerade Verbindung mit Pfeil 62">
                  <a:extLst>
                    <a:ext uri="{FF2B5EF4-FFF2-40B4-BE49-F238E27FC236}">
                      <a16:creationId xmlns:a16="http://schemas.microsoft.com/office/drawing/2014/main" id="{839E71AF-AD86-4B28-80E7-9353B67C24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1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uppieren 63">
                <a:extLst>
                  <a:ext uri="{FF2B5EF4-FFF2-40B4-BE49-F238E27FC236}">
                    <a16:creationId xmlns:a16="http://schemas.microsoft.com/office/drawing/2014/main" id="{FC8D3C3B-4334-42B2-9826-E250C8601D25}"/>
                  </a:ext>
                </a:extLst>
              </p:cNvPr>
              <p:cNvGrpSpPr/>
              <p:nvPr/>
            </p:nvGrpSpPr>
            <p:grpSpPr>
              <a:xfrm rot="5400000">
                <a:off x="2802880" y="2173928"/>
                <a:ext cx="4258319" cy="4248472"/>
                <a:chOff x="2348712" y="2167834"/>
                <a:chExt cx="4258319" cy="4248472"/>
              </a:xfrm>
            </p:grpSpPr>
            <p:cxnSp>
              <p:nvCxnSpPr>
                <p:cNvPr id="65" name="Gerade Verbindung mit Pfeil 64">
                  <a:extLst>
                    <a:ext uri="{FF2B5EF4-FFF2-40B4-BE49-F238E27FC236}">
                      <a16:creationId xmlns:a16="http://schemas.microsoft.com/office/drawing/2014/main" id="{60818B93-5FC9-4449-99A1-C3628D62AA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Gerade Verbindung mit Pfeil 65">
                  <a:extLst>
                    <a:ext uri="{FF2B5EF4-FFF2-40B4-BE49-F238E27FC236}">
                      <a16:creationId xmlns:a16="http://schemas.microsoft.com/office/drawing/2014/main" id="{B0A2B3BC-A737-4D80-8B67-D2C7D7661A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00000">
                  <a:off x="2356795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Gerade Verbindung mit Pfeil 66">
                  <a:extLst>
                    <a:ext uri="{FF2B5EF4-FFF2-40B4-BE49-F238E27FC236}">
                      <a16:creationId xmlns:a16="http://schemas.microsoft.com/office/drawing/2014/main" id="{31324C2A-D8D3-42C3-BB38-08C8B02603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600000">
                  <a:off x="2358559" y="4296059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Gerade Verbindung mit Pfeil 67">
                  <a:extLst>
                    <a:ext uri="{FF2B5EF4-FFF2-40B4-BE49-F238E27FC236}">
                      <a16:creationId xmlns:a16="http://schemas.microsoft.com/office/drawing/2014/main" id="{C89F60CE-EFD4-4E6C-B495-8DD8F62B9B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9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Gerade Verbindung mit Pfeil 68">
                  <a:extLst>
                    <a:ext uri="{FF2B5EF4-FFF2-40B4-BE49-F238E27FC236}">
                      <a16:creationId xmlns:a16="http://schemas.microsoft.com/office/drawing/2014/main" id="{95F509A4-83D4-4986-B43B-86961086A2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2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 Verbindung mit Pfeil 69">
                  <a:extLst>
                    <a:ext uri="{FF2B5EF4-FFF2-40B4-BE49-F238E27FC236}">
                      <a16:creationId xmlns:a16="http://schemas.microsoft.com/office/drawing/2014/main" id="{505D4815-A76A-47C9-8A29-E69F705715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5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 Verbindung mit Pfeil 70">
                  <a:extLst>
                    <a:ext uri="{FF2B5EF4-FFF2-40B4-BE49-F238E27FC236}">
                      <a16:creationId xmlns:a16="http://schemas.microsoft.com/office/drawing/2014/main" id="{223CCEC8-DF60-4CD1-9BFC-7236DE02B1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 Verbindung mit Pfeil 71">
                  <a:extLst>
                    <a:ext uri="{FF2B5EF4-FFF2-40B4-BE49-F238E27FC236}">
                      <a16:creationId xmlns:a16="http://schemas.microsoft.com/office/drawing/2014/main" id="{1FBC2E96-0C12-497E-8778-85AA23D32B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Gerade Verbindung mit Pfeil 72">
                  <a:extLst>
                    <a:ext uri="{FF2B5EF4-FFF2-40B4-BE49-F238E27FC236}">
                      <a16:creationId xmlns:a16="http://schemas.microsoft.com/office/drawing/2014/main" id="{94A58BED-8C1D-46E4-A794-7A51EB1A7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4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Gerade Verbindung mit Pfeil 73">
                  <a:extLst>
                    <a:ext uri="{FF2B5EF4-FFF2-40B4-BE49-F238E27FC236}">
                      <a16:creationId xmlns:a16="http://schemas.microsoft.com/office/drawing/2014/main" id="{A7BE978A-A2CE-4A39-BA2C-FA14F88ED5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Gerade Verbindung mit Pfeil 74">
                  <a:extLst>
                    <a:ext uri="{FF2B5EF4-FFF2-40B4-BE49-F238E27FC236}">
                      <a16:creationId xmlns:a16="http://schemas.microsoft.com/office/drawing/2014/main" id="{7E24B6C4-7CE3-4657-A6B4-B49039DCA4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0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Gerade Verbindung mit Pfeil 75">
                  <a:extLst>
                    <a:ext uri="{FF2B5EF4-FFF2-40B4-BE49-F238E27FC236}">
                      <a16:creationId xmlns:a16="http://schemas.microsoft.com/office/drawing/2014/main" id="{31C92034-90CE-44E7-BA88-CE995BD2FA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3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Gerade Verbindung mit Pfeil 76">
                  <a:extLst>
                    <a:ext uri="{FF2B5EF4-FFF2-40B4-BE49-F238E27FC236}">
                      <a16:creationId xmlns:a16="http://schemas.microsoft.com/office/drawing/2014/main" id="{8BD32DC7-E407-43E5-874D-3CA0008432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6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Gerade Verbindung mit Pfeil 77">
                  <a:extLst>
                    <a:ext uri="{FF2B5EF4-FFF2-40B4-BE49-F238E27FC236}">
                      <a16:creationId xmlns:a16="http://schemas.microsoft.com/office/drawing/2014/main" id="{BBE88977-1ABC-4D0A-91BE-5E0268FC34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9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Gerade Verbindung mit Pfeil 78">
                  <a:extLst>
                    <a:ext uri="{FF2B5EF4-FFF2-40B4-BE49-F238E27FC236}">
                      <a16:creationId xmlns:a16="http://schemas.microsoft.com/office/drawing/2014/main" id="{E9293903-3087-494D-9275-3AFC74143D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2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Gerade Verbindung mit Pfeil 79">
                  <a:extLst>
                    <a:ext uri="{FF2B5EF4-FFF2-40B4-BE49-F238E27FC236}">
                      <a16:creationId xmlns:a16="http://schemas.microsoft.com/office/drawing/2014/main" id="{0DC27AC4-3215-493B-B912-0297DB494E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5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Gerade Verbindung mit Pfeil 80">
                  <a:extLst>
                    <a:ext uri="{FF2B5EF4-FFF2-40B4-BE49-F238E27FC236}">
                      <a16:creationId xmlns:a16="http://schemas.microsoft.com/office/drawing/2014/main" id="{DB984DFE-F135-4927-85A3-B948C732F2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8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Gerade Verbindung mit Pfeil 81">
                  <a:extLst>
                    <a:ext uri="{FF2B5EF4-FFF2-40B4-BE49-F238E27FC236}">
                      <a16:creationId xmlns:a16="http://schemas.microsoft.com/office/drawing/2014/main" id="{6916C261-1178-49BB-A7BA-091B86D874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1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4" name="Stern: 32 Zacken 83">
              <a:extLst>
                <a:ext uri="{FF2B5EF4-FFF2-40B4-BE49-F238E27FC236}">
                  <a16:creationId xmlns:a16="http://schemas.microsoft.com/office/drawing/2014/main" id="{62FD1777-991D-442A-B430-A05388E5D0F1}"/>
                </a:ext>
              </a:extLst>
            </p:cNvPr>
            <p:cNvSpPr/>
            <p:nvPr/>
          </p:nvSpPr>
          <p:spPr>
            <a:xfrm>
              <a:off x="4102453" y="3971070"/>
              <a:ext cx="648073" cy="581890"/>
            </a:xfrm>
            <a:prstGeom prst="star32">
              <a:avLst/>
            </a:prstGeom>
            <a:solidFill>
              <a:srgbClr val="FFFF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</p:grpSp>
    </p:spTree>
    <p:extLst>
      <p:ext uri="{BB962C8B-B14F-4D97-AF65-F5344CB8AC3E}">
        <p14:creationId xmlns:p14="http://schemas.microsoft.com/office/powerpoint/2010/main" val="272133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2024 -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Lichtstärke (Candela)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27A5BE8-B6CD-49B2-8C2E-2EB62B0DBBC7}"/>
              </a:ext>
            </a:extLst>
          </p:cNvPr>
          <p:cNvSpPr/>
          <p:nvPr/>
        </p:nvSpPr>
        <p:spPr>
          <a:xfrm>
            <a:off x="488796" y="1124744"/>
            <a:ext cx="8002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 Lichtstärke beschreibt die Lichtabgabe einer Quelle in eine bestimmte Richtung (Winkel)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F0F79E5-1B80-49B2-AFC0-692A520375FE}"/>
              </a:ext>
            </a:extLst>
          </p:cNvPr>
          <p:cNvGrpSpPr/>
          <p:nvPr/>
        </p:nvGrpSpPr>
        <p:grpSpPr>
          <a:xfrm>
            <a:off x="2699792" y="2226811"/>
            <a:ext cx="3744416" cy="3744416"/>
            <a:chOff x="2267744" y="2132856"/>
            <a:chExt cx="4258319" cy="4258319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151AB42B-C22F-4F6C-97D9-3DD3CBA7A74F}"/>
                </a:ext>
              </a:extLst>
            </p:cNvPr>
            <p:cNvGrpSpPr/>
            <p:nvPr/>
          </p:nvGrpSpPr>
          <p:grpSpPr>
            <a:xfrm>
              <a:off x="2267744" y="2132856"/>
              <a:ext cx="4258319" cy="4258319"/>
              <a:chOff x="2802880" y="2169004"/>
              <a:chExt cx="4258319" cy="4258319"/>
            </a:xfrm>
          </p:grpSpPr>
          <p:grpSp>
            <p:nvGrpSpPr>
              <p:cNvPr id="45" name="Gruppieren 44">
                <a:extLst>
                  <a:ext uri="{FF2B5EF4-FFF2-40B4-BE49-F238E27FC236}">
                    <a16:creationId xmlns:a16="http://schemas.microsoft.com/office/drawing/2014/main" id="{0045B03D-D990-44B4-8B1A-0B947FAAA559}"/>
                  </a:ext>
                </a:extLst>
              </p:cNvPr>
              <p:cNvGrpSpPr/>
              <p:nvPr/>
            </p:nvGrpSpPr>
            <p:grpSpPr>
              <a:xfrm>
                <a:off x="2802880" y="2169004"/>
                <a:ext cx="4258319" cy="4248472"/>
                <a:chOff x="2348712" y="2167834"/>
                <a:chExt cx="4258319" cy="4248472"/>
              </a:xfrm>
            </p:grpSpPr>
            <p:cxnSp>
              <p:nvCxnSpPr>
                <p:cNvPr id="46" name="Gerade Verbindung mit Pfeil 45">
                  <a:extLst>
                    <a:ext uri="{FF2B5EF4-FFF2-40B4-BE49-F238E27FC236}">
                      <a16:creationId xmlns:a16="http://schemas.microsoft.com/office/drawing/2014/main" id="{B7CD1DE9-FF01-475D-8944-47089154BC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 Verbindung mit Pfeil 46">
                  <a:extLst>
                    <a:ext uri="{FF2B5EF4-FFF2-40B4-BE49-F238E27FC236}">
                      <a16:creationId xmlns:a16="http://schemas.microsoft.com/office/drawing/2014/main" id="{FA9972E0-CAF3-441D-A364-658E135BA1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00000">
                  <a:off x="2356795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Gerade Verbindung mit Pfeil 47">
                  <a:extLst>
                    <a:ext uri="{FF2B5EF4-FFF2-40B4-BE49-F238E27FC236}">
                      <a16:creationId xmlns:a16="http://schemas.microsoft.com/office/drawing/2014/main" id="{826DAC4C-C086-4C38-BF22-3279287222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600000">
                  <a:off x="2358559" y="4296059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Gerade Verbindung mit Pfeil 48">
                  <a:extLst>
                    <a:ext uri="{FF2B5EF4-FFF2-40B4-BE49-F238E27FC236}">
                      <a16:creationId xmlns:a16="http://schemas.microsoft.com/office/drawing/2014/main" id="{5221962B-B2C4-4050-945D-BA6B18F648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9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mit Pfeil 49">
                  <a:extLst>
                    <a:ext uri="{FF2B5EF4-FFF2-40B4-BE49-F238E27FC236}">
                      <a16:creationId xmlns:a16="http://schemas.microsoft.com/office/drawing/2014/main" id="{9B05BD95-3957-4D07-B782-B430273201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2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mit Pfeil 50">
                  <a:extLst>
                    <a:ext uri="{FF2B5EF4-FFF2-40B4-BE49-F238E27FC236}">
                      <a16:creationId xmlns:a16="http://schemas.microsoft.com/office/drawing/2014/main" id="{129F774F-D1C6-4C56-A8AE-4496278B44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5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mit Pfeil 51">
                  <a:extLst>
                    <a:ext uri="{FF2B5EF4-FFF2-40B4-BE49-F238E27FC236}">
                      <a16:creationId xmlns:a16="http://schemas.microsoft.com/office/drawing/2014/main" id="{B3B7D3B9-3CF5-48DA-89C4-E82AEEF519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mit Pfeil 52">
                  <a:extLst>
                    <a:ext uri="{FF2B5EF4-FFF2-40B4-BE49-F238E27FC236}">
                      <a16:creationId xmlns:a16="http://schemas.microsoft.com/office/drawing/2014/main" id="{0A23D66D-21EF-41E7-8012-1DD901E36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mit Pfeil 53">
                  <a:extLst>
                    <a:ext uri="{FF2B5EF4-FFF2-40B4-BE49-F238E27FC236}">
                      <a16:creationId xmlns:a16="http://schemas.microsoft.com/office/drawing/2014/main" id="{A1EB58DE-028B-4E10-BF05-B630275009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4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 Verbindung mit Pfeil 54">
                  <a:extLst>
                    <a:ext uri="{FF2B5EF4-FFF2-40B4-BE49-F238E27FC236}">
                      <a16:creationId xmlns:a16="http://schemas.microsoft.com/office/drawing/2014/main" id="{58AEDFFB-15BE-4EBC-923E-CDEA5C517D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 Verbindung mit Pfeil 55">
                  <a:extLst>
                    <a:ext uri="{FF2B5EF4-FFF2-40B4-BE49-F238E27FC236}">
                      <a16:creationId xmlns:a16="http://schemas.microsoft.com/office/drawing/2014/main" id="{7FF2E8A8-49A7-421A-83BC-07B2C7883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0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 Verbindung mit Pfeil 56">
                  <a:extLst>
                    <a:ext uri="{FF2B5EF4-FFF2-40B4-BE49-F238E27FC236}">
                      <a16:creationId xmlns:a16="http://schemas.microsoft.com/office/drawing/2014/main" id="{69CE09C8-5FEE-4D6D-948F-B210EFDB10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3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 Verbindung mit Pfeil 57">
                  <a:extLst>
                    <a:ext uri="{FF2B5EF4-FFF2-40B4-BE49-F238E27FC236}">
                      <a16:creationId xmlns:a16="http://schemas.microsoft.com/office/drawing/2014/main" id="{DBEFA04F-1634-4B97-9A9F-664BE58BA8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6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 Verbindung mit Pfeil 58">
                  <a:extLst>
                    <a:ext uri="{FF2B5EF4-FFF2-40B4-BE49-F238E27FC236}">
                      <a16:creationId xmlns:a16="http://schemas.microsoft.com/office/drawing/2014/main" id="{9A134389-D554-41E8-BD60-74DA2A8AFA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9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 Verbindung mit Pfeil 59">
                  <a:extLst>
                    <a:ext uri="{FF2B5EF4-FFF2-40B4-BE49-F238E27FC236}">
                      <a16:creationId xmlns:a16="http://schemas.microsoft.com/office/drawing/2014/main" id="{207E363A-BAFA-46B0-B040-BDB4F3D9FB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2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Gerade Verbindung mit Pfeil 60">
                  <a:extLst>
                    <a:ext uri="{FF2B5EF4-FFF2-40B4-BE49-F238E27FC236}">
                      <a16:creationId xmlns:a16="http://schemas.microsoft.com/office/drawing/2014/main" id="{FED5033D-2973-46C9-8251-55331D2785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5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Gerade Verbindung mit Pfeil 61">
                  <a:extLst>
                    <a:ext uri="{FF2B5EF4-FFF2-40B4-BE49-F238E27FC236}">
                      <a16:creationId xmlns:a16="http://schemas.microsoft.com/office/drawing/2014/main" id="{2318C0FA-3FCB-4118-A10E-7DC5A02455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8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Gerade Verbindung mit Pfeil 62">
                  <a:extLst>
                    <a:ext uri="{FF2B5EF4-FFF2-40B4-BE49-F238E27FC236}">
                      <a16:creationId xmlns:a16="http://schemas.microsoft.com/office/drawing/2014/main" id="{839E71AF-AD86-4B28-80E7-9353B67C24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1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uppieren 63">
                <a:extLst>
                  <a:ext uri="{FF2B5EF4-FFF2-40B4-BE49-F238E27FC236}">
                    <a16:creationId xmlns:a16="http://schemas.microsoft.com/office/drawing/2014/main" id="{FC8D3C3B-4334-42B2-9826-E250C8601D25}"/>
                  </a:ext>
                </a:extLst>
              </p:cNvPr>
              <p:cNvGrpSpPr/>
              <p:nvPr/>
            </p:nvGrpSpPr>
            <p:grpSpPr>
              <a:xfrm rot="5400000">
                <a:off x="2802880" y="2173928"/>
                <a:ext cx="4258319" cy="4248472"/>
                <a:chOff x="2348712" y="2167834"/>
                <a:chExt cx="4258319" cy="4248472"/>
              </a:xfrm>
            </p:grpSpPr>
            <p:cxnSp>
              <p:nvCxnSpPr>
                <p:cNvPr id="65" name="Gerade Verbindung mit Pfeil 64">
                  <a:extLst>
                    <a:ext uri="{FF2B5EF4-FFF2-40B4-BE49-F238E27FC236}">
                      <a16:creationId xmlns:a16="http://schemas.microsoft.com/office/drawing/2014/main" id="{60818B93-5FC9-4449-99A1-C3628D62AA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Gerade Verbindung mit Pfeil 65">
                  <a:extLst>
                    <a:ext uri="{FF2B5EF4-FFF2-40B4-BE49-F238E27FC236}">
                      <a16:creationId xmlns:a16="http://schemas.microsoft.com/office/drawing/2014/main" id="{B0A2B3BC-A737-4D80-8B67-D2C7D7661A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00000">
                  <a:off x="2356795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Gerade Verbindung mit Pfeil 66">
                  <a:extLst>
                    <a:ext uri="{FF2B5EF4-FFF2-40B4-BE49-F238E27FC236}">
                      <a16:creationId xmlns:a16="http://schemas.microsoft.com/office/drawing/2014/main" id="{31324C2A-D8D3-42C3-BB38-08C8B02603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600000">
                  <a:off x="2358559" y="4296059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Gerade Verbindung mit Pfeil 67">
                  <a:extLst>
                    <a:ext uri="{FF2B5EF4-FFF2-40B4-BE49-F238E27FC236}">
                      <a16:creationId xmlns:a16="http://schemas.microsoft.com/office/drawing/2014/main" id="{C89F60CE-EFD4-4E6C-B495-8DD8F62B9B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9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Gerade Verbindung mit Pfeil 68">
                  <a:extLst>
                    <a:ext uri="{FF2B5EF4-FFF2-40B4-BE49-F238E27FC236}">
                      <a16:creationId xmlns:a16="http://schemas.microsoft.com/office/drawing/2014/main" id="{95F509A4-83D4-4986-B43B-86961086A2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2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Gerade Verbindung mit Pfeil 69">
                  <a:extLst>
                    <a:ext uri="{FF2B5EF4-FFF2-40B4-BE49-F238E27FC236}">
                      <a16:creationId xmlns:a16="http://schemas.microsoft.com/office/drawing/2014/main" id="{505D4815-A76A-47C9-8A29-E69F705715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5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 Verbindung mit Pfeil 70">
                  <a:extLst>
                    <a:ext uri="{FF2B5EF4-FFF2-40B4-BE49-F238E27FC236}">
                      <a16:creationId xmlns:a16="http://schemas.microsoft.com/office/drawing/2014/main" id="{223CCEC8-DF60-4CD1-9BFC-7236DE02B1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 Verbindung mit Pfeil 71">
                  <a:extLst>
                    <a:ext uri="{FF2B5EF4-FFF2-40B4-BE49-F238E27FC236}">
                      <a16:creationId xmlns:a16="http://schemas.microsoft.com/office/drawing/2014/main" id="{1FBC2E96-0C12-497E-8778-85AA23D32B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Gerade Verbindung mit Pfeil 72">
                  <a:extLst>
                    <a:ext uri="{FF2B5EF4-FFF2-40B4-BE49-F238E27FC236}">
                      <a16:creationId xmlns:a16="http://schemas.microsoft.com/office/drawing/2014/main" id="{94A58BED-8C1D-46E4-A794-7A51EB1A7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4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Gerade Verbindung mit Pfeil 73">
                  <a:extLst>
                    <a:ext uri="{FF2B5EF4-FFF2-40B4-BE49-F238E27FC236}">
                      <a16:creationId xmlns:a16="http://schemas.microsoft.com/office/drawing/2014/main" id="{A7BE978A-A2CE-4A39-BA2C-FA14F88ED5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Gerade Verbindung mit Pfeil 74">
                  <a:extLst>
                    <a:ext uri="{FF2B5EF4-FFF2-40B4-BE49-F238E27FC236}">
                      <a16:creationId xmlns:a16="http://schemas.microsoft.com/office/drawing/2014/main" id="{7E24B6C4-7CE3-4657-A6B4-B49039DCA4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0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Gerade Verbindung mit Pfeil 75">
                  <a:extLst>
                    <a:ext uri="{FF2B5EF4-FFF2-40B4-BE49-F238E27FC236}">
                      <a16:creationId xmlns:a16="http://schemas.microsoft.com/office/drawing/2014/main" id="{31C92034-90CE-44E7-BA88-CE995BD2FA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3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Gerade Verbindung mit Pfeil 76">
                  <a:extLst>
                    <a:ext uri="{FF2B5EF4-FFF2-40B4-BE49-F238E27FC236}">
                      <a16:creationId xmlns:a16="http://schemas.microsoft.com/office/drawing/2014/main" id="{8BD32DC7-E407-43E5-874D-3CA0008432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6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Gerade Verbindung mit Pfeil 77">
                  <a:extLst>
                    <a:ext uri="{FF2B5EF4-FFF2-40B4-BE49-F238E27FC236}">
                      <a16:creationId xmlns:a16="http://schemas.microsoft.com/office/drawing/2014/main" id="{BBE88977-1ABC-4D0A-91BE-5E0268FC34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9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Gerade Verbindung mit Pfeil 78">
                  <a:extLst>
                    <a:ext uri="{FF2B5EF4-FFF2-40B4-BE49-F238E27FC236}">
                      <a16:creationId xmlns:a16="http://schemas.microsoft.com/office/drawing/2014/main" id="{E9293903-3087-494D-9275-3AFC74143D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2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Gerade Verbindung mit Pfeil 79">
                  <a:extLst>
                    <a:ext uri="{FF2B5EF4-FFF2-40B4-BE49-F238E27FC236}">
                      <a16:creationId xmlns:a16="http://schemas.microsoft.com/office/drawing/2014/main" id="{0DC27AC4-3215-493B-B912-0297DB494E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5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Gerade Verbindung mit Pfeil 80">
                  <a:extLst>
                    <a:ext uri="{FF2B5EF4-FFF2-40B4-BE49-F238E27FC236}">
                      <a16:creationId xmlns:a16="http://schemas.microsoft.com/office/drawing/2014/main" id="{DB984DFE-F135-4927-85A3-B948C732F2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8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Gerade Verbindung mit Pfeil 81">
                  <a:extLst>
                    <a:ext uri="{FF2B5EF4-FFF2-40B4-BE49-F238E27FC236}">
                      <a16:creationId xmlns:a16="http://schemas.microsoft.com/office/drawing/2014/main" id="{6916C261-1178-49BB-A7BA-091B86D874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1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4" name="Stern: 32 Zacken 83">
              <a:extLst>
                <a:ext uri="{FF2B5EF4-FFF2-40B4-BE49-F238E27FC236}">
                  <a16:creationId xmlns:a16="http://schemas.microsoft.com/office/drawing/2014/main" id="{62FD1777-991D-442A-B430-A05388E5D0F1}"/>
                </a:ext>
              </a:extLst>
            </p:cNvPr>
            <p:cNvSpPr/>
            <p:nvPr/>
          </p:nvSpPr>
          <p:spPr>
            <a:xfrm>
              <a:off x="4086162" y="3962105"/>
              <a:ext cx="648072" cy="581890"/>
            </a:xfrm>
            <a:prstGeom prst="star32">
              <a:avLst/>
            </a:prstGeom>
            <a:solidFill>
              <a:srgbClr val="FFFF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85" name="Teilkreis 84">
              <a:extLst>
                <a:ext uri="{FF2B5EF4-FFF2-40B4-BE49-F238E27FC236}">
                  <a16:creationId xmlns:a16="http://schemas.microsoft.com/office/drawing/2014/main" id="{B5A8268E-22FA-47FD-A3FC-761E71753D08}"/>
                </a:ext>
              </a:extLst>
            </p:cNvPr>
            <p:cNvSpPr/>
            <p:nvPr/>
          </p:nvSpPr>
          <p:spPr>
            <a:xfrm>
              <a:off x="2280751" y="2132857"/>
              <a:ext cx="4232306" cy="4256556"/>
            </a:xfrm>
            <a:prstGeom prst="pie">
              <a:avLst>
                <a:gd name="adj1" fmla="val 2256877"/>
                <a:gd name="adj2" fmla="val 18152159"/>
              </a:avLst>
            </a:prstGeom>
            <a:solidFill>
              <a:schemeClr val="accent1">
                <a:alpha val="72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99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2024 -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Beleuchtungsstärke (Lux)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27A5BE8-B6CD-49B2-8C2E-2EB62B0DBBC7}"/>
              </a:ext>
            </a:extLst>
          </p:cNvPr>
          <p:cNvSpPr/>
          <p:nvPr/>
        </p:nvSpPr>
        <p:spPr>
          <a:xfrm>
            <a:off x="488796" y="1124744"/>
            <a:ext cx="81152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 Beleuchtungsstärke gibt an, wie viel Licht auf eine bestimmte Fläche fällt.</a:t>
            </a:r>
            <a:endParaRPr lang="de-DE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7343134-D461-424C-BB34-01277B3301D3}"/>
              </a:ext>
            </a:extLst>
          </p:cNvPr>
          <p:cNvGrpSpPr/>
          <p:nvPr/>
        </p:nvGrpSpPr>
        <p:grpSpPr>
          <a:xfrm>
            <a:off x="2735940" y="2636912"/>
            <a:ext cx="3600400" cy="3682255"/>
            <a:chOff x="2267744" y="2132856"/>
            <a:chExt cx="4258319" cy="4258319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BD85707C-9039-41DF-95D8-63A84A9B40E1}"/>
                </a:ext>
              </a:extLst>
            </p:cNvPr>
            <p:cNvGrpSpPr/>
            <p:nvPr/>
          </p:nvGrpSpPr>
          <p:grpSpPr>
            <a:xfrm>
              <a:off x="2267744" y="2132856"/>
              <a:ext cx="4258319" cy="4258319"/>
              <a:chOff x="2802880" y="2169004"/>
              <a:chExt cx="4258319" cy="4258319"/>
            </a:xfrm>
          </p:grpSpPr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BBCBD9EB-979C-4ADF-828B-AD0E8BE401F6}"/>
                  </a:ext>
                </a:extLst>
              </p:cNvPr>
              <p:cNvGrpSpPr/>
              <p:nvPr/>
            </p:nvGrpSpPr>
            <p:grpSpPr>
              <a:xfrm>
                <a:off x="2802880" y="2169004"/>
                <a:ext cx="4258319" cy="4248472"/>
                <a:chOff x="2348712" y="2167834"/>
                <a:chExt cx="4258319" cy="4248472"/>
              </a:xfrm>
            </p:grpSpPr>
            <p:cxnSp>
              <p:nvCxnSpPr>
                <p:cNvPr id="29" name="Gerade Verbindung mit Pfeil 28">
                  <a:extLst>
                    <a:ext uri="{FF2B5EF4-FFF2-40B4-BE49-F238E27FC236}">
                      <a16:creationId xmlns:a16="http://schemas.microsoft.com/office/drawing/2014/main" id="{4F99A5FA-AB67-4DFC-9218-8B0C1FD52C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Gerade Verbindung mit Pfeil 29">
                  <a:extLst>
                    <a:ext uri="{FF2B5EF4-FFF2-40B4-BE49-F238E27FC236}">
                      <a16:creationId xmlns:a16="http://schemas.microsoft.com/office/drawing/2014/main" id="{F70289B5-22BA-4E71-9CCB-24122F6278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00000">
                  <a:off x="2356795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 Verbindung mit Pfeil 30">
                  <a:extLst>
                    <a:ext uri="{FF2B5EF4-FFF2-40B4-BE49-F238E27FC236}">
                      <a16:creationId xmlns:a16="http://schemas.microsoft.com/office/drawing/2014/main" id="{1CCE36D6-69FF-4B64-A9DA-4DD9AAEBF3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600000">
                  <a:off x="2358559" y="4296059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 Verbindung mit Pfeil 31">
                  <a:extLst>
                    <a:ext uri="{FF2B5EF4-FFF2-40B4-BE49-F238E27FC236}">
                      <a16:creationId xmlns:a16="http://schemas.microsoft.com/office/drawing/2014/main" id="{305F2693-C655-4511-8A48-AE54733A17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9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 Verbindung mit Pfeil 32">
                  <a:extLst>
                    <a:ext uri="{FF2B5EF4-FFF2-40B4-BE49-F238E27FC236}">
                      <a16:creationId xmlns:a16="http://schemas.microsoft.com/office/drawing/2014/main" id="{0B95024D-CACA-48CA-9F5D-155250396C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2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 Verbindung mit Pfeil 33">
                  <a:extLst>
                    <a:ext uri="{FF2B5EF4-FFF2-40B4-BE49-F238E27FC236}">
                      <a16:creationId xmlns:a16="http://schemas.microsoft.com/office/drawing/2014/main" id="{ECBB2CDC-25F6-42C9-A343-AAEE0E90CD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5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 Verbindung mit Pfeil 34">
                  <a:extLst>
                    <a:ext uri="{FF2B5EF4-FFF2-40B4-BE49-F238E27FC236}">
                      <a16:creationId xmlns:a16="http://schemas.microsoft.com/office/drawing/2014/main" id="{1A43C192-B8E4-4FC4-BCB8-CA0F875ABF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 Verbindung mit Pfeil 35">
                  <a:extLst>
                    <a:ext uri="{FF2B5EF4-FFF2-40B4-BE49-F238E27FC236}">
                      <a16:creationId xmlns:a16="http://schemas.microsoft.com/office/drawing/2014/main" id="{9AC1BA5F-A9F1-4958-8A77-2786DFE5BD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 Verbindung mit Pfeil 36">
                  <a:extLst>
                    <a:ext uri="{FF2B5EF4-FFF2-40B4-BE49-F238E27FC236}">
                      <a16:creationId xmlns:a16="http://schemas.microsoft.com/office/drawing/2014/main" id="{AF1606E1-4A1D-437A-99C0-628EC1D23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4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 Verbindung mit Pfeil 37">
                  <a:extLst>
                    <a:ext uri="{FF2B5EF4-FFF2-40B4-BE49-F238E27FC236}">
                      <a16:creationId xmlns:a16="http://schemas.microsoft.com/office/drawing/2014/main" id="{33070A58-315A-4D74-8E38-74CD2CC52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 Verbindung mit Pfeil 38">
                  <a:extLst>
                    <a:ext uri="{FF2B5EF4-FFF2-40B4-BE49-F238E27FC236}">
                      <a16:creationId xmlns:a16="http://schemas.microsoft.com/office/drawing/2014/main" id="{4866C0AC-6312-407B-BB85-28163DB49A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0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 Verbindung mit Pfeil 39">
                  <a:extLst>
                    <a:ext uri="{FF2B5EF4-FFF2-40B4-BE49-F238E27FC236}">
                      <a16:creationId xmlns:a16="http://schemas.microsoft.com/office/drawing/2014/main" id="{421DFF20-7A4C-4ED9-B97B-94954978E8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3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 Verbindung mit Pfeil 40">
                  <a:extLst>
                    <a:ext uri="{FF2B5EF4-FFF2-40B4-BE49-F238E27FC236}">
                      <a16:creationId xmlns:a16="http://schemas.microsoft.com/office/drawing/2014/main" id="{C55DC666-62BA-459C-BDD8-3E151392DA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6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 Verbindung mit Pfeil 41">
                  <a:extLst>
                    <a:ext uri="{FF2B5EF4-FFF2-40B4-BE49-F238E27FC236}">
                      <a16:creationId xmlns:a16="http://schemas.microsoft.com/office/drawing/2014/main" id="{3F722358-6168-4C31-BBE6-8A7709ABAE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9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 Verbindung mit Pfeil 42">
                  <a:extLst>
                    <a:ext uri="{FF2B5EF4-FFF2-40B4-BE49-F238E27FC236}">
                      <a16:creationId xmlns:a16="http://schemas.microsoft.com/office/drawing/2014/main" id="{1E89B2DA-37AD-49D2-9F97-F43E6AAF42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2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Gerade Verbindung mit Pfeil 43">
                  <a:extLst>
                    <a:ext uri="{FF2B5EF4-FFF2-40B4-BE49-F238E27FC236}">
                      <a16:creationId xmlns:a16="http://schemas.microsoft.com/office/drawing/2014/main" id="{3C18BC66-D300-46E9-A9E2-C3E16A2714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5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mit Pfeil 44">
                  <a:extLst>
                    <a:ext uri="{FF2B5EF4-FFF2-40B4-BE49-F238E27FC236}">
                      <a16:creationId xmlns:a16="http://schemas.microsoft.com/office/drawing/2014/main" id="{ED7F7227-D3DB-4756-9E3C-E33EC3C451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8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 Verbindung mit Pfeil 45">
                  <a:extLst>
                    <a:ext uri="{FF2B5EF4-FFF2-40B4-BE49-F238E27FC236}">
                      <a16:creationId xmlns:a16="http://schemas.microsoft.com/office/drawing/2014/main" id="{CC7BA7FD-FC3B-4873-A79D-EDE94CEF47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1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4169ECD8-8E15-42A9-9C81-0F89175F818A}"/>
                  </a:ext>
                </a:extLst>
              </p:cNvPr>
              <p:cNvGrpSpPr/>
              <p:nvPr/>
            </p:nvGrpSpPr>
            <p:grpSpPr>
              <a:xfrm rot="5400000">
                <a:off x="2802880" y="2173928"/>
                <a:ext cx="4258319" cy="4248472"/>
                <a:chOff x="2348712" y="2167834"/>
                <a:chExt cx="4258319" cy="4248472"/>
              </a:xfrm>
            </p:grpSpPr>
            <p:cxnSp>
              <p:nvCxnSpPr>
                <p:cNvPr id="11" name="Gerade Verbindung mit Pfeil 10">
                  <a:extLst>
                    <a:ext uri="{FF2B5EF4-FFF2-40B4-BE49-F238E27FC236}">
                      <a16:creationId xmlns:a16="http://schemas.microsoft.com/office/drawing/2014/main" id="{0E975BAF-F495-4F37-A022-5C3B4D8F6C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Gerade Verbindung mit Pfeil 11">
                  <a:extLst>
                    <a:ext uri="{FF2B5EF4-FFF2-40B4-BE49-F238E27FC236}">
                      <a16:creationId xmlns:a16="http://schemas.microsoft.com/office/drawing/2014/main" id="{C4097BDB-6CD7-4DD9-9969-1AF9FEBE55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00000">
                  <a:off x="2356795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Gerade Verbindung mit Pfeil 12">
                  <a:extLst>
                    <a:ext uri="{FF2B5EF4-FFF2-40B4-BE49-F238E27FC236}">
                      <a16:creationId xmlns:a16="http://schemas.microsoft.com/office/drawing/2014/main" id="{69E8CF82-D3AC-4509-A038-FAE5B8246D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600000">
                  <a:off x="2358559" y="4296059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Gerade Verbindung mit Pfeil 13">
                  <a:extLst>
                    <a:ext uri="{FF2B5EF4-FFF2-40B4-BE49-F238E27FC236}">
                      <a16:creationId xmlns:a16="http://schemas.microsoft.com/office/drawing/2014/main" id="{AEBEEED5-3469-4121-9EFA-B2848D23B9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9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Gerade Verbindung mit Pfeil 14">
                  <a:extLst>
                    <a:ext uri="{FF2B5EF4-FFF2-40B4-BE49-F238E27FC236}">
                      <a16:creationId xmlns:a16="http://schemas.microsoft.com/office/drawing/2014/main" id="{60C4281A-FAAD-48BC-BB39-332A1B754D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2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Gerade Verbindung mit Pfeil 15">
                  <a:extLst>
                    <a:ext uri="{FF2B5EF4-FFF2-40B4-BE49-F238E27FC236}">
                      <a16:creationId xmlns:a16="http://schemas.microsoft.com/office/drawing/2014/main" id="{D40223FF-EB6E-4613-8C99-EAA50E495E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5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Gerade Verbindung mit Pfeil 16">
                  <a:extLst>
                    <a:ext uri="{FF2B5EF4-FFF2-40B4-BE49-F238E27FC236}">
                      <a16:creationId xmlns:a16="http://schemas.microsoft.com/office/drawing/2014/main" id="{C2BE7E17-83C4-49DF-B526-134A3CC2B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 Verbindung mit Pfeil 17">
                  <a:extLst>
                    <a:ext uri="{FF2B5EF4-FFF2-40B4-BE49-F238E27FC236}">
                      <a16:creationId xmlns:a16="http://schemas.microsoft.com/office/drawing/2014/main" id="{2B41DE9D-8860-4EA8-94C5-25A5C2FE02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Gerade Verbindung mit Pfeil 18">
                  <a:extLst>
                    <a:ext uri="{FF2B5EF4-FFF2-40B4-BE49-F238E27FC236}">
                      <a16:creationId xmlns:a16="http://schemas.microsoft.com/office/drawing/2014/main" id="{DFAC8964-F24F-48E4-B07C-04DC4FFEEF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4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 Verbindung mit Pfeil 19">
                  <a:extLst>
                    <a:ext uri="{FF2B5EF4-FFF2-40B4-BE49-F238E27FC236}">
                      <a16:creationId xmlns:a16="http://schemas.microsoft.com/office/drawing/2014/main" id="{AD1E032C-4593-45E1-8B51-62DC4D3873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 Verbindung mit Pfeil 20">
                  <a:extLst>
                    <a:ext uri="{FF2B5EF4-FFF2-40B4-BE49-F238E27FC236}">
                      <a16:creationId xmlns:a16="http://schemas.microsoft.com/office/drawing/2014/main" id="{A39A9643-3186-4FD0-83A1-7C34A125DC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0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Gerade Verbindung mit Pfeil 21">
                  <a:extLst>
                    <a:ext uri="{FF2B5EF4-FFF2-40B4-BE49-F238E27FC236}">
                      <a16:creationId xmlns:a16="http://schemas.microsoft.com/office/drawing/2014/main" id="{8A9248E0-E438-4AE2-97C5-BA730F50C1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3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Gerade Verbindung mit Pfeil 22">
                  <a:extLst>
                    <a:ext uri="{FF2B5EF4-FFF2-40B4-BE49-F238E27FC236}">
                      <a16:creationId xmlns:a16="http://schemas.microsoft.com/office/drawing/2014/main" id="{F4D752BB-D058-44B4-8167-BE54E89999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6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 Verbindung mit Pfeil 23">
                  <a:extLst>
                    <a:ext uri="{FF2B5EF4-FFF2-40B4-BE49-F238E27FC236}">
                      <a16:creationId xmlns:a16="http://schemas.microsoft.com/office/drawing/2014/main" id="{DC030DDB-BCB0-4C2D-B3B6-D92A20CFAD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9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Gerade Verbindung mit Pfeil 24">
                  <a:extLst>
                    <a:ext uri="{FF2B5EF4-FFF2-40B4-BE49-F238E27FC236}">
                      <a16:creationId xmlns:a16="http://schemas.microsoft.com/office/drawing/2014/main" id="{4F61B8C2-2CC2-4A31-8639-886DA9C83B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2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Gerade Verbindung mit Pfeil 25">
                  <a:extLst>
                    <a:ext uri="{FF2B5EF4-FFF2-40B4-BE49-F238E27FC236}">
                      <a16:creationId xmlns:a16="http://schemas.microsoft.com/office/drawing/2014/main" id="{9E6DA50D-A473-496B-8C0C-27C0FD8FFE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5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 Verbindung mit Pfeil 26">
                  <a:extLst>
                    <a:ext uri="{FF2B5EF4-FFF2-40B4-BE49-F238E27FC236}">
                      <a16:creationId xmlns:a16="http://schemas.microsoft.com/office/drawing/2014/main" id="{63B1A470-70A1-4044-B8A3-C01FFC71ED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8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Gerade Verbindung mit Pfeil 27">
                  <a:extLst>
                    <a:ext uri="{FF2B5EF4-FFF2-40B4-BE49-F238E27FC236}">
                      <a16:creationId xmlns:a16="http://schemas.microsoft.com/office/drawing/2014/main" id="{AA36BB61-AECC-4762-B5C4-4DB064BA73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1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Stern: 32 Zacken 7">
              <a:extLst>
                <a:ext uri="{FF2B5EF4-FFF2-40B4-BE49-F238E27FC236}">
                  <a16:creationId xmlns:a16="http://schemas.microsoft.com/office/drawing/2014/main" id="{D280D6EE-D928-4011-A83B-4093394D1DB6}"/>
                </a:ext>
              </a:extLst>
            </p:cNvPr>
            <p:cNvSpPr/>
            <p:nvPr/>
          </p:nvSpPr>
          <p:spPr>
            <a:xfrm>
              <a:off x="4113057" y="3971070"/>
              <a:ext cx="648072" cy="581890"/>
            </a:xfrm>
            <a:prstGeom prst="star32">
              <a:avLst/>
            </a:prstGeom>
            <a:solidFill>
              <a:srgbClr val="FFFF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</p:grpSp>
      <p:sp>
        <p:nvSpPr>
          <p:cNvPr id="47" name="Rechteck: eine Ecke abgerundet 46">
            <a:extLst>
              <a:ext uri="{FF2B5EF4-FFF2-40B4-BE49-F238E27FC236}">
                <a16:creationId xmlns:a16="http://schemas.microsoft.com/office/drawing/2014/main" id="{D762055D-A1F0-4B36-B0AF-ED83724DB6E9}"/>
              </a:ext>
            </a:extLst>
          </p:cNvPr>
          <p:cNvSpPr/>
          <p:nvPr/>
        </p:nvSpPr>
        <p:spPr>
          <a:xfrm>
            <a:off x="2051720" y="5487022"/>
            <a:ext cx="5040560" cy="895299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" name="Rechteck: eine Ecke abgerundet 2">
            <a:extLst>
              <a:ext uri="{FF2B5EF4-FFF2-40B4-BE49-F238E27FC236}">
                <a16:creationId xmlns:a16="http://schemas.microsoft.com/office/drawing/2014/main" id="{D3BD127B-FB44-4F30-B37E-EF4F5CB91AC7}"/>
              </a:ext>
            </a:extLst>
          </p:cNvPr>
          <p:cNvSpPr/>
          <p:nvPr/>
        </p:nvSpPr>
        <p:spPr>
          <a:xfrm>
            <a:off x="2051720" y="5363069"/>
            <a:ext cx="5040560" cy="123953"/>
          </a:xfrm>
          <a:prstGeom prst="round1Rect">
            <a:avLst>
              <a:gd name="adj" fmla="val 0"/>
            </a:avLst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8" name="Rechteck: eine Ecke abgerundet 47">
            <a:extLst>
              <a:ext uri="{FF2B5EF4-FFF2-40B4-BE49-F238E27FC236}">
                <a16:creationId xmlns:a16="http://schemas.microsoft.com/office/drawing/2014/main" id="{7CDB13E5-4F91-4632-8460-4FF9E873036D}"/>
              </a:ext>
            </a:extLst>
          </p:cNvPr>
          <p:cNvSpPr/>
          <p:nvPr/>
        </p:nvSpPr>
        <p:spPr>
          <a:xfrm>
            <a:off x="2987824" y="5362715"/>
            <a:ext cx="3099427" cy="124305"/>
          </a:xfrm>
          <a:prstGeom prst="round1Rect">
            <a:avLst>
              <a:gd name="adj" fmla="val 0"/>
            </a:avLst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FC000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98559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2024 -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Leuchtdichte (cd/</a:t>
            </a:r>
            <a:r>
              <a:rPr lang="de-DE" dirty="0" err="1"/>
              <a:t>m²</a:t>
            </a:r>
            <a:r>
              <a:rPr lang="de-DE" dirty="0"/>
              <a:t>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27A5BE8-B6CD-49B2-8C2E-2EB62B0DBBC7}"/>
              </a:ext>
            </a:extLst>
          </p:cNvPr>
          <p:cNvSpPr/>
          <p:nvPr/>
        </p:nvSpPr>
        <p:spPr>
          <a:xfrm>
            <a:off x="488796" y="1124744"/>
            <a:ext cx="81876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 Leuchtdichte beschreibt das von einer beleuchteten Fläche abgestrahlte Licht (Seheindruck)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D95C711-5120-4823-A097-76F81AF6A024}"/>
              </a:ext>
            </a:extLst>
          </p:cNvPr>
          <p:cNvGrpSpPr/>
          <p:nvPr/>
        </p:nvGrpSpPr>
        <p:grpSpPr>
          <a:xfrm>
            <a:off x="2735940" y="2636912"/>
            <a:ext cx="3600400" cy="3682255"/>
            <a:chOff x="2267744" y="2132856"/>
            <a:chExt cx="4258319" cy="4258319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760DB5ED-671B-4DB3-9235-82E92B3A18CB}"/>
                </a:ext>
              </a:extLst>
            </p:cNvPr>
            <p:cNvGrpSpPr/>
            <p:nvPr/>
          </p:nvGrpSpPr>
          <p:grpSpPr>
            <a:xfrm>
              <a:off x="2267744" y="2132856"/>
              <a:ext cx="4258319" cy="4258319"/>
              <a:chOff x="2802880" y="2169004"/>
              <a:chExt cx="4258319" cy="4258319"/>
            </a:xfrm>
          </p:grpSpPr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CFE4E8BD-0FFE-4D93-ABB9-1D9D14F3E8F2}"/>
                  </a:ext>
                </a:extLst>
              </p:cNvPr>
              <p:cNvGrpSpPr/>
              <p:nvPr/>
            </p:nvGrpSpPr>
            <p:grpSpPr>
              <a:xfrm>
                <a:off x="2802880" y="2169004"/>
                <a:ext cx="4258319" cy="4248472"/>
                <a:chOff x="2348712" y="2167834"/>
                <a:chExt cx="4258319" cy="4248472"/>
              </a:xfrm>
            </p:grpSpPr>
            <p:cxnSp>
              <p:nvCxnSpPr>
                <p:cNvPr id="29" name="Gerade Verbindung mit Pfeil 28">
                  <a:extLst>
                    <a:ext uri="{FF2B5EF4-FFF2-40B4-BE49-F238E27FC236}">
                      <a16:creationId xmlns:a16="http://schemas.microsoft.com/office/drawing/2014/main" id="{BF1F8051-5C74-4B1C-ADE8-ECB64B910B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Gerade Verbindung mit Pfeil 29">
                  <a:extLst>
                    <a:ext uri="{FF2B5EF4-FFF2-40B4-BE49-F238E27FC236}">
                      <a16:creationId xmlns:a16="http://schemas.microsoft.com/office/drawing/2014/main" id="{4958BE64-686F-42F3-9EEF-920B481271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00000">
                  <a:off x="2356795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 Verbindung mit Pfeil 30">
                  <a:extLst>
                    <a:ext uri="{FF2B5EF4-FFF2-40B4-BE49-F238E27FC236}">
                      <a16:creationId xmlns:a16="http://schemas.microsoft.com/office/drawing/2014/main" id="{F77DF3F9-A0AB-4C96-BADA-DCF03268BB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600000">
                  <a:off x="2358559" y="4296059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Gerade Verbindung mit Pfeil 31">
                  <a:extLst>
                    <a:ext uri="{FF2B5EF4-FFF2-40B4-BE49-F238E27FC236}">
                      <a16:creationId xmlns:a16="http://schemas.microsoft.com/office/drawing/2014/main" id="{1081A13A-4C88-4A94-9999-671D31F8B4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9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 Verbindung mit Pfeil 32">
                  <a:extLst>
                    <a:ext uri="{FF2B5EF4-FFF2-40B4-BE49-F238E27FC236}">
                      <a16:creationId xmlns:a16="http://schemas.microsoft.com/office/drawing/2014/main" id="{D0C1AF29-F27B-4DAC-BB78-7BA84AD55D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2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 Verbindung mit Pfeil 33">
                  <a:extLst>
                    <a:ext uri="{FF2B5EF4-FFF2-40B4-BE49-F238E27FC236}">
                      <a16:creationId xmlns:a16="http://schemas.microsoft.com/office/drawing/2014/main" id="{93425B85-5617-4E41-B8E6-8D7D11A1E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5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 Verbindung mit Pfeil 34">
                  <a:extLst>
                    <a:ext uri="{FF2B5EF4-FFF2-40B4-BE49-F238E27FC236}">
                      <a16:creationId xmlns:a16="http://schemas.microsoft.com/office/drawing/2014/main" id="{E96E6393-AEFD-4A36-9D2E-422A546544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 Verbindung mit Pfeil 35">
                  <a:extLst>
                    <a:ext uri="{FF2B5EF4-FFF2-40B4-BE49-F238E27FC236}">
                      <a16:creationId xmlns:a16="http://schemas.microsoft.com/office/drawing/2014/main" id="{F2054BF1-F92D-4316-AF41-947CAD0523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 Verbindung mit Pfeil 36">
                  <a:extLst>
                    <a:ext uri="{FF2B5EF4-FFF2-40B4-BE49-F238E27FC236}">
                      <a16:creationId xmlns:a16="http://schemas.microsoft.com/office/drawing/2014/main" id="{E1410D41-4A6E-4FD1-9551-00D2F6B3F5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4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 Verbindung mit Pfeil 37">
                  <a:extLst>
                    <a:ext uri="{FF2B5EF4-FFF2-40B4-BE49-F238E27FC236}">
                      <a16:creationId xmlns:a16="http://schemas.microsoft.com/office/drawing/2014/main" id="{9616A23D-B6DF-40ED-86A2-DFC9AEBFA8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 Verbindung mit Pfeil 38">
                  <a:extLst>
                    <a:ext uri="{FF2B5EF4-FFF2-40B4-BE49-F238E27FC236}">
                      <a16:creationId xmlns:a16="http://schemas.microsoft.com/office/drawing/2014/main" id="{4F3B9A12-4872-4EFC-9351-E5F09A24FB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0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 Verbindung mit Pfeil 39">
                  <a:extLst>
                    <a:ext uri="{FF2B5EF4-FFF2-40B4-BE49-F238E27FC236}">
                      <a16:creationId xmlns:a16="http://schemas.microsoft.com/office/drawing/2014/main" id="{6D15DB1B-0AD4-4E4D-8400-9E7D0165FB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3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 Verbindung mit Pfeil 40">
                  <a:extLst>
                    <a:ext uri="{FF2B5EF4-FFF2-40B4-BE49-F238E27FC236}">
                      <a16:creationId xmlns:a16="http://schemas.microsoft.com/office/drawing/2014/main" id="{6C5015F0-EB48-4194-B85F-088D0747FA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6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 Verbindung mit Pfeil 41">
                  <a:extLst>
                    <a:ext uri="{FF2B5EF4-FFF2-40B4-BE49-F238E27FC236}">
                      <a16:creationId xmlns:a16="http://schemas.microsoft.com/office/drawing/2014/main" id="{CEAF8AF0-C056-4461-A70A-A78B158993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9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 Verbindung mit Pfeil 42">
                  <a:extLst>
                    <a:ext uri="{FF2B5EF4-FFF2-40B4-BE49-F238E27FC236}">
                      <a16:creationId xmlns:a16="http://schemas.microsoft.com/office/drawing/2014/main" id="{20C64ED4-9101-4609-8BF2-8BCAD783EB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2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Gerade Verbindung mit Pfeil 43">
                  <a:extLst>
                    <a:ext uri="{FF2B5EF4-FFF2-40B4-BE49-F238E27FC236}">
                      <a16:creationId xmlns:a16="http://schemas.microsoft.com/office/drawing/2014/main" id="{64B892E5-9FD1-46E5-B08F-06253B3455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5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mit Pfeil 44">
                  <a:extLst>
                    <a:ext uri="{FF2B5EF4-FFF2-40B4-BE49-F238E27FC236}">
                      <a16:creationId xmlns:a16="http://schemas.microsoft.com/office/drawing/2014/main" id="{CD8C633F-EFCB-4429-80C0-6DE0756A52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8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 Verbindung mit Pfeil 45">
                  <a:extLst>
                    <a:ext uri="{FF2B5EF4-FFF2-40B4-BE49-F238E27FC236}">
                      <a16:creationId xmlns:a16="http://schemas.microsoft.com/office/drawing/2014/main" id="{B81615A1-E831-4526-84F7-4E3302628D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1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EE78EFF3-AC4A-4746-9EA9-A2D93DC2ADB8}"/>
                  </a:ext>
                </a:extLst>
              </p:cNvPr>
              <p:cNvGrpSpPr/>
              <p:nvPr/>
            </p:nvGrpSpPr>
            <p:grpSpPr>
              <a:xfrm rot="5400000">
                <a:off x="2802880" y="2173928"/>
                <a:ext cx="4258319" cy="4248472"/>
                <a:chOff x="2348712" y="2167834"/>
                <a:chExt cx="4258319" cy="4248472"/>
              </a:xfrm>
            </p:grpSpPr>
            <p:cxnSp>
              <p:nvCxnSpPr>
                <p:cNvPr id="11" name="Gerade Verbindung mit Pfeil 10">
                  <a:extLst>
                    <a:ext uri="{FF2B5EF4-FFF2-40B4-BE49-F238E27FC236}">
                      <a16:creationId xmlns:a16="http://schemas.microsoft.com/office/drawing/2014/main" id="{5580F631-0133-407D-92DE-FD924D6AC8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Gerade Verbindung mit Pfeil 11">
                  <a:extLst>
                    <a:ext uri="{FF2B5EF4-FFF2-40B4-BE49-F238E27FC236}">
                      <a16:creationId xmlns:a16="http://schemas.microsoft.com/office/drawing/2014/main" id="{5A4CCDF9-FB76-43BE-B86A-1F23626C50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00000">
                  <a:off x="2356795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Gerade Verbindung mit Pfeil 12">
                  <a:extLst>
                    <a:ext uri="{FF2B5EF4-FFF2-40B4-BE49-F238E27FC236}">
                      <a16:creationId xmlns:a16="http://schemas.microsoft.com/office/drawing/2014/main" id="{8526B8D9-B35E-4B56-A922-B65E30EB7C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600000">
                  <a:off x="2358559" y="4296059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Gerade Verbindung mit Pfeil 13">
                  <a:extLst>
                    <a:ext uri="{FF2B5EF4-FFF2-40B4-BE49-F238E27FC236}">
                      <a16:creationId xmlns:a16="http://schemas.microsoft.com/office/drawing/2014/main" id="{266C047C-3CCB-4D8E-B4D6-9A7B7D3968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9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Gerade Verbindung mit Pfeil 14">
                  <a:extLst>
                    <a:ext uri="{FF2B5EF4-FFF2-40B4-BE49-F238E27FC236}">
                      <a16:creationId xmlns:a16="http://schemas.microsoft.com/office/drawing/2014/main" id="{F24D8B65-A71A-46A6-98E9-335212999A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2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Gerade Verbindung mit Pfeil 15">
                  <a:extLst>
                    <a:ext uri="{FF2B5EF4-FFF2-40B4-BE49-F238E27FC236}">
                      <a16:creationId xmlns:a16="http://schemas.microsoft.com/office/drawing/2014/main" id="{7DD8DB2B-5B27-49BF-838D-B3E528EF95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5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Gerade Verbindung mit Pfeil 16">
                  <a:extLst>
                    <a:ext uri="{FF2B5EF4-FFF2-40B4-BE49-F238E27FC236}">
                      <a16:creationId xmlns:a16="http://schemas.microsoft.com/office/drawing/2014/main" id="{55490FCD-E4C7-4AC2-9F00-3128FA8EF4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 Verbindung mit Pfeil 17">
                  <a:extLst>
                    <a:ext uri="{FF2B5EF4-FFF2-40B4-BE49-F238E27FC236}">
                      <a16:creationId xmlns:a16="http://schemas.microsoft.com/office/drawing/2014/main" id="{32CCF68B-7116-4C71-9725-9A306A16FC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Gerade Verbindung mit Pfeil 18">
                  <a:extLst>
                    <a:ext uri="{FF2B5EF4-FFF2-40B4-BE49-F238E27FC236}">
                      <a16:creationId xmlns:a16="http://schemas.microsoft.com/office/drawing/2014/main" id="{1579F82F-0262-4F2F-AE39-A71459302F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4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 Verbindung mit Pfeil 19">
                  <a:extLst>
                    <a:ext uri="{FF2B5EF4-FFF2-40B4-BE49-F238E27FC236}">
                      <a16:creationId xmlns:a16="http://schemas.microsoft.com/office/drawing/2014/main" id="{7D095D9A-D9B1-4F49-81C5-79D6BC8C1D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 Verbindung mit Pfeil 20">
                  <a:extLst>
                    <a:ext uri="{FF2B5EF4-FFF2-40B4-BE49-F238E27FC236}">
                      <a16:creationId xmlns:a16="http://schemas.microsoft.com/office/drawing/2014/main" id="{9144EE75-FE24-48F4-9071-558750589A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0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Gerade Verbindung mit Pfeil 21">
                  <a:extLst>
                    <a:ext uri="{FF2B5EF4-FFF2-40B4-BE49-F238E27FC236}">
                      <a16:creationId xmlns:a16="http://schemas.microsoft.com/office/drawing/2014/main" id="{D5E3095E-C450-45AC-8E26-6DD373BCE9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3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Gerade Verbindung mit Pfeil 22">
                  <a:extLst>
                    <a:ext uri="{FF2B5EF4-FFF2-40B4-BE49-F238E27FC236}">
                      <a16:creationId xmlns:a16="http://schemas.microsoft.com/office/drawing/2014/main" id="{1E2A2D29-123C-42D7-86F4-95624D13A7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6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Gerade Verbindung mit Pfeil 23">
                  <a:extLst>
                    <a:ext uri="{FF2B5EF4-FFF2-40B4-BE49-F238E27FC236}">
                      <a16:creationId xmlns:a16="http://schemas.microsoft.com/office/drawing/2014/main" id="{6EE8B093-D096-4A35-9AD4-C0C2BDABE8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9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Gerade Verbindung mit Pfeil 24">
                  <a:extLst>
                    <a:ext uri="{FF2B5EF4-FFF2-40B4-BE49-F238E27FC236}">
                      <a16:creationId xmlns:a16="http://schemas.microsoft.com/office/drawing/2014/main" id="{212FF1FC-893C-425E-8C22-A11DF04F74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2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Gerade Verbindung mit Pfeil 25">
                  <a:extLst>
                    <a:ext uri="{FF2B5EF4-FFF2-40B4-BE49-F238E27FC236}">
                      <a16:creationId xmlns:a16="http://schemas.microsoft.com/office/drawing/2014/main" id="{4BF0B5BE-C199-4780-A094-8F162970FD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5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Gerade Verbindung mit Pfeil 26">
                  <a:extLst>
                    <a:ext uri="{FF2B5EF4-FFF2-40B4-BE49-F238E27FC236}">
                      <a16:creationId xmlns:a16="http://schemas.microsoft.com/office/drawing/2014/main" id="{BCBBD524-7E5D-4BE3-9882-AC04B430A5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8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Gerade Verbindung mit Pfeil 27">
                  <a:extLst>
                    <a:ext uri="{FF2B5EF4-FFF2-40B4-BE49-F238E27FC236}">
                      <a16:creationId xmlns:a16="http://schemas.microsoft.com/office/drawing/2014/main" id="{8F196828-9E04-4937-98D3-1F412CFCE2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100000">
                  <a:off x="2348712" y="4292070"/>
                  <a:ext cx="4248472" cy="0"/>
                </a:xfrm>
                <a:prstGeom prst="straightConnector1">
                  <a:avLst/>
                </a:prstGeom>
                <a:ln w="25400">
                  <a:solidFill>
                    <a:srgbClr val="FFC000">
                      <a:alpha val="27000"/>
                    </a:srgbClr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Stern: 32 Zacken 7">
              <a:extLst>
                <a:ext uri="{FF2B5EF4-FFF2-40B4-BE49-F238E27FC236}">
                  <a16:creationId xmlns:a16="http://schemas.microsoft.com/office/drawing/2014/main" id="{7A9DD928-9102-4312-973E-4E60E914431E}"/>
                </a:ext>
              </a:extLst>
            </p:cNvPr>
            <p:cNvSpPr/>
            <p:nvPr/>
          </p:nvSpPr>
          <p:spPr>
            <a:xfrm>
              <a:off x="4113057" y="3971070"/>
              <a:ext cx="648072" cy="581890"/>
            </a:xfrm>
            <a:prstGeom prst="star32">
              <a:avLst/>
            </a:prstGeom>
            <a:solidFill>
              <a:srgbClr val="FFFF00">
                <a:alpha val="38000"/>
              </a:srgbClr>
            </a:solidFill>
            <a:ln w="9525">
              <a:solidFill>
                <a:srgbClr val="FFC000">
                  <a:alpha val="2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</p:grpSp>
      <p:sp>
        <p:nvSpPr>
          <p:cNvPr id="47" name="Rechteck: eine Ecke abgerundet 46">
            <a:extLst>
              <a:ext uri="{FF2B5EF4-FFF2-40B4-BE49-F238E27FC236}">
                <a16:creationId xmlns:a16="http://schemas.microsoft.com/office/drawing/2014/main" id="{9DDEEF22-1B25-4706-9DF3-4B459952FDE4}"/>
              </a:ext>
            </a:extLst>
          </p:cNvPr>
          <p:cNvSpPr/>
          <p:nvPr/>
        </p:nvSpPr>
        <p:spPr>
          <a:xfrm>
            <a:off x="2051720" y="5363069"/>
            <a:ext cx="5040560" cy="123953"/>
          </a:xfrm>
          <a:prstGeom prst="round1Rect">
            <a:avLst>
              <a:gd name="adj" fmla="val 0"/>
            </a:avLst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48" name="Rechteck: eine Ecke abgerundet 47">
            <a:extLst>
              <a:ext uri="{FF2B5EF4-FFF2-40B4-BE49-F238E27FC236}">
                <a16:creationId xmlns:a16="http://schemas.microsoft.com/office/drawing/2014/main" id="{D010AFA3-2043-4F05-8D28-8DA17B9DDCC8}"/>
              </a:ext>
            </a:extLst>
          </p:cNvPr>
          <p:cNvSpPr/>
          <p:nvPr/>
        </p:nvSpPr>
        <p:spPr>
          <a:xfrm>
            <a:off x="2987824" y="5362715"/>
            <a:ext cx="3099427" cy="124305"/>
          </a:xfrm>
          <a:prstGeom prst="round1Rect">
            <a:avLst>
              <a:gd name="adj" fmla="val 0"/>
            </a:avLst>
          </a:prstGeom>
          <a:solidFill>
            <a:srgbClr val="FF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FF035CFA-7807-449D-9CC9-ED41F383853B}"/>
              </a:ext>
            </a:extLst>
          </p:cNvPr>
          <p:cNvCxnSpPr>
            <a:stCxn id="48" idx="1"/>
          </p:cNvCxnSpPr>
          <p:nvPr/>
        </p:nvCxnSpPr>
        <p:spPr>
          <a:xfrm flipV="1">
            <a:off x="2987824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E0D7879A-9BAE-4AAE-8687-3EB23E90346B}"/>
              </a:ext>
            </a:extLst>
          </p:cNvPr>
          <p:cNvCxnSpPr/>
          <p:nvPr/>
        </p:nvCxnSpPr>
        <p:spPr>
          <a:xfrm flipV="1">
            <a:off x="3131259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5E874429-8881-4039-8121-E4F92FDA28B8}"/>
              </a:ext>
            </a:extLst>
          </p:cNvPr>
          <p:cNvCxnSpPr/>
          <p:nvPr/>
        </p:nvCxnSpPr>
        <p:spPr>
          <a:xfrm flipV="1">
            <a:off x="3275856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B7A81507-1005-428C-B582-1385843ED2B6}"/>
              </a:ext>
            </a:extLst>
          </p:cNvPr>
          <p:cNvCxnSpPr/>
          <p:nvPr/>
        </p:nvCxnSpPr>
        <p:spPr>
          <a:xfrm flipV="1">
            <a:off x="3416526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CB704577-E7BE-4A97-A748-175E0ED73216}"/>
              </a:ext>
            </a:extLst>
          </p:cNvPr>
          <p:cNvCxnSpPr/>
          <p:nvPr/>
        </p:nvCxnSpPr>
        <p:spPr>
          <a:xfrm flipV="1">
            <a:off x="3560542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DC3E9610-17FC-477B-B023-FF8B951D58E1}"/>
              </a:ext>
            </a:extLst>
          </p:cNvPr>
          <p:cNvCxnSpPr/>
          <p:nvPr/>
        </p:nvCxnSpPr>
        <p:spPr>
          <a:xfrm flipV="1">
            <a:off x="3704558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8984E427-573D-49CA-AE02-73F0B514F7F9}"/>
              </a:ext>
            </a:extLst>
          </p:cNvPr>
          <p:cNvCxnSpPr/>
          <p:nvPr/>
        </p:nvCxnSpPr>
        <p:spPr>
          <a:xfrm flipV="1">
            <a:off x="3848574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901E941F-05DA-4610-ADEA-460067F992DC}"/>
              </a:ext>
            </a:extLst>
          </p:cNvPr>
          <p:cNvCxnSpPr/>
          <p:nvPr/>
        </p:nvCxnSpPr>
        <p:spPr>
          <a:xfrm flipV="1">
            <a:off x="3992590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63F1FBB0-D9FF-4CB5-8114-CFEAD4099704}"/>
              </a:ext>
            </a:extLst>
          </p:cNvPr>
          <p:cNvCxnSpPr/>
          <p:nvPr/>
        </p:nvCxnSpPr>
        <p:spPr>
          <a:xfrm flipV="1">
            <a:off x="4136606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06B65DDB-4C89-4876-9549-A4B331B4F2CD}"/>
              </a:ext>
            </a:extLst>
          </p:cNvPr>
          <p:cNvCxnSpPr/>
          <p:nvPr/>
        </p:nvCxnSpPr>
        <p:spPr>
          <a:xfrm flipV="1">
            <a:off x="4280622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71FE146D-57BE-4F2D-99FC-11575E9794A5}"/>
              </a:ext>
            </a:extLst>
          </p:cNvPr>
          <p:cNvCxnSpPr/>
          <p:nvPr/>
        </p:nvCxnSpPr>
        <p:spPr>
          <a:xfrm flipV="1">
            <a:off x="4424638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3EF24B6B-F032-4795-A131-2AF51F15545E}"/>
              </a:ext>
            </a:extLst>
          </p:cNvPr>
          <p:cNvCxnSpPr/>
          <p:nvPr/>
        </p:nvCxnSpPr>
        <p:spPr>
          <a:xfrm flipV="1">
            <a:off x="4568654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0BDF4945-1BB9-4053-A87C-12C1AD6AF334}"/>
              </a:ext>
            </a:extLst>
          </p:cNvPr>
          <p:cNvCxnSpPr/>
          <p:nvPr/>
        </p:nvCxnSpPr>
        <p:spPr>
          <a:xfrm flipV="1">
            <a:off x="4712670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BD6D8CCF-F8C7-49A3-970E-100D39FE8E4A}"/>
              </a:ext>
            </a:extLst>
          </p:cNvPr>
          <p:cNvCxnSpPr/>
          <p:nvPr/>
        </p:nvCxnSpPr>
        <p:spPr>
          <a:xfrm flipV="1">
            <a:off x="4856686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2D3C3319-3400-4089-9198-BF34BEFA4822}"/>
              </a:ext>
            </a:extLst>
          </p:cNvPr>
          <p:cNvCxnSpPr/>
          <p:nvPr/>
        </p:nvCxnSpPr>
        <p:spPr>
          <a:xfrm flipV="1">
            <a:off x="5000702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38FFB63A-692B-4D10-9A05-EFB04729C177}"/>
              </a:ext>
            </a:extLst>
          </p:cNvPr>
          <p:cNvCxnSpPr/>
          <p:nvPr/>
        </p:nvCxnSpPr>
        <p:spPr>
          <a:xfrm flipV="1">
            <a:off x="5144718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2F9B2F4C-ADEA-4E30-8CB5-519F4D4D0395}"/>
              </a:ext>
            </a:extLst>
          </p:cNvPr>
          <p:cNvCxnSpPr/>
          <p:nvPr/>
        </p:nvCxnSpPr>
        <p:spPr>
          <a:xfrm flipV="1">
            <a:off x="5288734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C300ED1C-0CC9-4B24-B311-C98B557F7FC3}"/>
              </a:ext>
            </a:extLst>
          </p:cNvPr>
          <p:cNvCxnSpPr/>
          <p:nvPr/>
        </p:nvCxnSpPr>
        <p:spPr>
          <a:xfrm flipV="1">
            <a:off x="5436096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BE63B1BA-6A21-4F5F-84AB-ED9433095A7A}"/>
              </a:ext>
            </a:extLst>
          </p:cNvPr>
          <p:cNvCxnSpPr/>
          <p:nvPr/>
        </p:nvCxnSpPr>
        <p:spPr>
          <a:xfrm flipV="1">
            <a:off x="5580112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37C931EC-44FD-4B14-927C-E5D24F7F7ABC}"/>
              </a:ext>
            </a:extLst>
          </p:cNvPr>
          <p:cNvCxnSpPr/>
          <p:nvPr/>
        </p:nvCxnSpPr>
        <p:spPr>
          <a:xfrm flipV="1">
            <a:off x="5720782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FDE4C713-F09A-4247-9F1A-42E7EE1562F0}"/>
              </a:ext>
            </a:extLst>
          </p:cNvPr>
          <p:cNvCxnSpPr/>
          <p:nvPr/>
        </p:nvCxnSpPr>
        <p:spPr>
          <a:xfrm flipV="1">
            <a:off x="5868144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331CD234-3D40-4A2D-824D-8DD6A5FB6C58}"/>
              </a:ext>
            </a:extLst>
          </p:cNvPr>
          <p:cNvCxnSpPr/>
          <p:nvPr/>
        </p:nvCxnSpPr>
        <p:spPr>
          <a:xfrm flipV="1">
            <a:off x="6017779" y="2204864"/>
            <a:ext cx="2019570" cy="3220004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03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© 2024 - Unterweisung Plus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Farbwiedergabeindex (CRI)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6046A19-6E5C-401D-AE45-D7C685CBF003}"/>
              </a:ext>
            </a:extLst>
          </p:cNvPr>
          <p:cNvSpPr/>
          <p:nvPr/>
        </p:nvSpPr>
        <p:spPr>
          <a:xfrm>
            <a:off x="468000" y="1120676"/>
            <a:ext cx="80644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Künstliches Licht führt immer zu einer mehr oder weniger verfälschten Farbwiedergabe.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Der Farbwiedergabeindex gibt auf einer Skala von 0 bis 100 an, wie farbecht (verglichen mit dem Tageslicht) das Licht eines Leuchtmittels ist.</a:t>
            </a: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C4F9678-FA91-478A-A83A-5750ADEE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3051878"/>
            <a:ext cx="4775763" cy="318543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3ADBED2-78FE-47F8-B8DC-E4BC54BD0386}"/>
              </a:ext>
            </a:extLst>
          </p:cNvPr>
          <p:cNvSpPr txBox="1"/>
          <p:nvPr/>
        </p:nvSpPr>
        <p:spPr>
          <a:xfrm>
            <a:off x="539552" y="2996952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accent1"/>
                </a:solidFill>
              </a:rPr>
              <a:t>Natriumdampflampen sind z. B. zwar hoch effizient, aufgrund ihres gelblichen Lichtes aber nur für Außenbeleuchtungen geeignet.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0D43FD7-4A7A-42CB-855A-4AAD29C54A19}"/>
              </a:ext>
            </a:extLst>
          </p:cNvPr>
          <p:cNvSpPr txBox="1"/>
          <p:nvPr/>
        </p:nvSpPr>
        <p:spPr>
          <a:xfrm>
            <a:off x="6804248" y="6227160"/>
            <a:ext cx="2039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1"/>
                </a:solidFill>
              </a:rPr>
              <a:t>© Stock Adobe ((#252639691))</a:t>
            </a:r>
          </a:p>
        </p:txBody>
      </p:sp>
    </p:spTree>
    <p:extLst>
      <p:ext uri="{BB962C8B-B14F-4D97-AF65-F5344CB8AC3E}">
        <p14:creationId xmlns:p14="http://schemas.microsoft.com/office/powerpoint/2010/main" val="57648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000" y="1507022"/>
            <a:ext cx="8496488" cy="985874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1800" b="1" dirty="0">
                <a:latin typeface="Arial" charset="0"/>
                <a:ea typeface="Arial" charset="0"/>
              </a:rPr>
              <a:t>Licht ist Leben! </a:t>
            </a:r>
          </a:p>
          <a:p>
            <a:pPr marL="0" indent="0">
              <a:buNone/>
            </a:pPr>
            <a:r>
              <a:rPr lang="de-DE" altLang="de-DE" sz="1800" dirty="0">
                <a:latin typeface="Arial" charset="0"/>
                <a:ea typeface="Arial" charset="0"/>
              </a:rPr>
              <a:t>Natürliches Licht ist sowohl für den Menschen wie auch für die Pflanzen ein lebenswichtiges Element.</a:t>
            </a:r>
            <a:endParaRPr lang="de-DE" sz="1800" dirty="0">
              <a:latin typeface="Arial" charset="0"/>
              <a:ea typeface="Arial" charset="0"/>
            </a:endParaRPr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Natürliches oder künstliches Licht?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8000" y="3002718"/>
            <a:ext cx="4536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altLang="de-DE" dirty="0">
                <a:solidFill>
                  <a:schemeClr val="accent1"/>
                </a:solidFill>
                <a:ea typeface="Arial" charset="0"/>
                <a:cs typeface="Arial" charset="0"/>
              </a:rPr>
              <a:t>Durch herkömmliche Sonnenschutzeinrichtungen wird das Tageslicht ausgesperrt, statt es zu regulieren.</a:t>
            </a:r>
          </a:p>
          <a:p>
            <a:pPr marL="285750" indent="-285750">
              <a:buFont typeface="Arial" charset="0"/>
              <a:buChar char="•"/>
            </a:pPr>
            <a:endParaRPr lang="de-DE" altLang="de-DE" dirty="0">
              <a:solidFill>
                <a:schemeClr val="accent1"/>
              </a:solidFill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altLang="de-DE" dirty="0">
                <a:solidFill>
                  <a:schemeClr val="accent1"/>
                </a:solidFill>
                <a:ea typeface="Arial" charset="0"/>
                <a:cs typeface="Arial" charset="0"/>
              </a:rPr>
              <a:t>Künstliche Beleuchtungskonzepte lassen Tageslicht meist außen vor.</a:t>
            </a:r>
            <a:endParaRPr lang="de-DE" dirty="0">
              <a:solidFill>
                <a:schemeClr val="accent1"/>
              </a:solidFill>
              <a:ea typeface="Arial" charset="0"/>
              <a:cs typeface="Arial" charset="0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899592" y="5188594"/>
            <a:ext cx="428466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5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ct val="60000"/>
              </a:spcBef>
              <a:buClr>
                <a:schemeClr val="tx1"/>
              </a:buClr>
            </a:pPr>
            <a:r>
              <a:rPr lang="de-DE" altLang="de-DE" b="1" kern="12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Je mehr Tageslicht, desto besser – je mehr künstliches Licht, umso schlechter.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FA09358-A03F-4653-9345-18234B3EC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54" y="3138478"/>
            <a:ext cx="3674347" cy="2449564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FB70D056-397F-47C5-87BD-0E985500278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r>
              <a:rPr lang="de-DE" dirty="0"/>
              <a:t>© 2024 - Unterweisung Plus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65EDB89-C074-48C9-B060-1AD7661D489D}"/>
              </a:ext>
            </a:extLst>
          </p:cNvPr>
          <p:cNvSpPr/>
          <p:nvPr/>
        </p:nvSpPr>
        <p:spPr>
          <a:xfrm>
            <a:off x="7740987" y="5465593"/>
            <a:ext cx="11176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>
                <a:solidFill>
                  <a:prstClr val="white">
                    <a:lumMod val="65000"/>
                  </a:prstClr>
                </a:solidFill>
              </a:rPr>
              <a:t>© Fotolia - 195719968</a:t>
            </a:r>
          </a:p>
          <a:p>
            <a:pPr lvl="0"/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8835412"/>
      </p:ext>
    </p:extLst>
  </p:cSld>
  <p:clrMapOvr>
    <a:masterClrMapping/>
  </p:clrMapOvr>
</p:sld>
</file>

<file path=ppt/theme/theme1.xml><?xml version="1.0" encoding="utf-8"?>
<a:theme xmlns:a="http://schemas.openxmlformats.org/drawingml/2006/main" name="VNR">
  <a:themeElements>
    <a:clrScheme name="Benutzerdefiniert 11">
      <a:dk1>
        <a:sysClr val="windowText" lastClr="000000"/>
      </a:dk1>
      <a:lt1>
        <a:sysClr val="window" lastClr="FFFFFF"/>
      </a:lt1>
      <a:dk2>
        <a:srgbClr val="44546A"/>
      </a:dk2>
      <a:lt2>
        <a:srgbClr val="A5A5A5"/>
      </a:lt2>
      <a:accent1>
        <a:srgbClr val="5F5F5F"/>
      </a:accent1>
      <a:accent2>
        <a:srgbClr val="FF5F1F"/>
      </a:accent2>
      <a:accent3>
        <a:srgbClr val="44546A"/>
      </a:accent3>
      <a:accent4>
        <a:srgbClr val="000000"/>
      </a:accent4>
      <a:accent5>
        <a:srgbClr val="44546A"/>
      </a:accent5>
      <a:accent6>
        <a:srgbClr val="954F72"/>
      </a:accent6>
      <a:hlink>
        <a:srgbClr val="0563C1"/>
      </a:hlink>
      <a:folHlink>
        <a:srgbClr val="954F72"/>
      </a:folHlink>
    </a:clrScheme>
    <a:fontScheme name="VNR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>
          <a:defRPr sz="2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VNR-Color">
      <a:dk1>
        <a:srgbClr val="2D2D2A"/>
      </a:dk1>
      <a:lt1>
        <a:sysClr val="window" lastClr="FFFFFF"/>
      </a:lt1>
      <a:dk2>
        <a:srgbClr val="696969"/>
      </a:dk2>
      <a:lt2>
        <a:srgbClr val="DCDCDC"/>
      </a:lt2>
      <a:accent1>
        <a:srgbClr val="254061"/>
      </a:accent1>
      <a:accent2>
        <a:srgbClr val="0E61A5"/>
      </a:accent2>
      <a:accent3>
        <a:srgbClr val="648D9F"/>
      </a:accent3>
      <a:accent4>
        <a:srgbClr val="B0CAD4"/>
      </a:accent4>
      <a:accent5>
        <a:srgbClr val="A5A5A5"/>
      </a:accent5>
      <a:accent6>
        <a:srgbClr val="A50303"/>
      </a:accent6>
      <a:hlink>
        <a:srgbClr val="254061"/>
      </a:hlink>
      <a:folHlink>
        <a:srgbClr val="989891"/>
      </a:folHlink>
    </a:clrScheme>
    <a:fontScheme name="VNR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VNR-Color">
      <a:dk1>
        <a:srgbClr val="2D2D2A"/>
      </a:dk1>
      <a:lt1>
        <a:sysClr val="window" lastClr="FFFFFF"/>
      </a:lt1>
      <a:dk2>
        <a:srgbClr val="696969"/>
      </a:dk2>
      <a:lt2>
        <a:srgbClr val="DCDCDC"/>
      </a:lt2>
      <a:accent1>
        <a:srgbClr val="254061"/>
      </a:accent1>
      <a:accent2>
        <a:srgbClr val="0E61A5"/>
      </a:accent2>
      <a:accent3>
        <a:srgbClr val="648D9F"/>
      </a:accent3>
      <a:accent4>
        <a:srgbClr val="B0CAD4"/>
      </a:accent4>
      <a:accent5>
        <a:srgbClr val="A5A5A5"/>
      </a:accent5>
      <a:accent6>
        <a:srgbClr val="A50303"/>
      </a:accent6>
      <a:hlink>
        <a:srgbClr val="254061"/>
      </a:hlink>
      <a:folHlink>
        <a:srgbClr val="989891"/>
      </a:folHlink>
    </a:clrScheme>
    <a:fontScheme name="VNR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VNR_Vorlage</Template>
  <TotalTime>0</TotalTime>
  <Words>859</Words>
  <Application>Microsoft Office PowerPoint</Application>
  <PresentationFormat>Bildschirmpräsentation (4:3)</PresentationFormat>
  <Paragraphs>144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Wingdings</vt:lpstr>
      <vt:lpstr>VNR</vt:lpstr>
      <vt:lpstr>Licht und Beleuchtung</vt:lpstr>
      <vt:lpstr>Warum gutes Licht so wichtig ist</vt:lpstr>
      <vt:lpstr>Mögliche Lichtquellen</vt:lpstr>
      <vt:lpstr>Der Lichtstrom (Lumen)</vt:lpstr>
      <vt:lpstr>Die Lichtstärke (Candela)</vt:lpstr>
      <vt:lpstr>Die Beleuchtungsstärke (Lux)</vt:lpstr>
      <vt:lpstr>Die Leuchtdichte (cd/m²)</vt:lpstr>
      <vt:lpstr>Farbwiedergabeindex (CRI)</vt:lpstr>
      <vt:lpstr>Natürliches oder künstliches Licht?</vt:lpstr>
      <vt:lpstr>Beleuchtungsfehler: zu dunkel</vt:lpstr>
      <vt:lpstr>Gefährdungen durch zu dunkle Umgebungen</vt:lpstr>
      <vt:lpstr>Beleuchtungsfehler: Blendung</vt:lpstr>
      <vt:lpstr>Gefährdungen durch Blendung</vt:lpstr>
      <vt:lpstr>Beleuchtungsfehler: zu hoher Kontrast</vt:lpstr>
      <vt:lpstr>Gefährdungen durch zu hohe Kontraste</vt:lpstr>
      <vt:lpstr>Beleuchtungsfehler: schlechte Farbwiedergabe</vt:lpstr>
      <vt:lpstr>Gefährdungen durch schlechte Farbwiedergabe</vt:lpstr>
      <vt:lpstr>Beleuchtung mobiler Arbeitsplätze</vt:lpstr>
      <vt:lpstr>Empfehlungen für die optimale Beleuchtung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MNx - Maximilan Neye</dc:creator>
  <cp:lastModifiedBy>web</cp:lastModifiedBy>
  <cp:revision>87</cp:revision>
  <dcterms:created xsi:type="dcterms:W3CDTF">2015-01-22T00:01:03Z</dcterms:created>
  <dcterms:modified xsi:type="dcterms:W3CDTF">2024-11-14T16:22:32Z</dcterms:modified>
</cp:coreProperties>
</file>