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sldIdLst>
    <p:sldId id="264" r:id="rId2"/>
    <p:sldId id="265" r:id="rId3"/>
    <p:sldId id="266" r:id="rId4"/>
    <p:sldId id="268" r:id="rId5"/>
    <p:sldId id="269" r:id="rId6"/>
    <p:sldId id="270" r:id="rId7"/>
    <p:sldId id="271" r:id="rId8"/>
    <p:sldId id="267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4d358c036be4cb4" providerId="LiveId" clId="{0F8B100B-591E-4A42-9817-C963F1F9B39D}"/>
    <pc:docChg chg="undo custSel addSld delSld modSld">
      <pc:chgData name="" userId="a4d358c036be4cb4" providerId="LiveId" clId="{0F8B100B-591E-4A42-9817-C963F1F9B39D}" dt="2024-09-20T16:20:22.668" v="640" actId="14100"/>
      <pc:docMkLst>
        <pc:docMk/>
      </pc:docMkLst>
      <pc:sldChg chg="del">
        <pc:chgData name="" userId="a4d358c036be4cb4" providerId="LiveId" clId="{0F8B100B-591E-4A42-9817-C963F1F9B39D}" dt="2024-09-20T14:56:25.260" v="537" actId="2696"/>
        <pc:sldMkLst>
          <pc:docMk/>
          <pc:sldMk cId="0" sldId="263"/>
        </pc:sldMkLst>
      </pc:sldChg>
      <pc:sldChg chg="modSp">
        <pc:chgData name="" userId="a4d358c036be4cb4" providerId="LiveId" clId="{0F8B100B-591E-4A42-9817-C963F1F9B39D}" dt="2024-09-17T14:02:44.044" v="48" actId="6549"/>
        <pc:sldMkLst>
          <pc:docMk/>
          <pc:sldMk cId="2960193407" sldId="264"/>
        </pc:sldMkLst>
        <pc:spChg chg="mod">
          <ac:chgData name="" userId="a4d358c036be4cb4" providerId="LiveId" clId="{0F8B100B-591E-4A42-9817-C963F1F9B39D}" dt="2024-09-17T14:02:44.044" v="48" actId="6549"/>
          <ac:spMkLst>
            <pc:docMk/>
            <pc:sldMk cId="2960193407" sldId="264"/>
            <ac:spMk id="3" creationId="{C4E7CD5A-0FAA-0F22-9FD0-7CA0BAD159AA}"/>
          </ac:spMkLst>
        </pc:spChg>
      </pc:sldChg>
      <pc:sldChg chg="addSp delSp modSp">
        <pc:chgData name="" userId="a4d358c036be4cb4" providerId="LiveId" clId="{0F8B100B-591E-4A42-9817-C963F1F9B39D}" dt="2024-09-20T12:01:04.482" v="455" actId="20577"/>
        <pc:sldMkLst>
          <pc:docMk/>
          <pc:sldMk cId="1094874985" sldId="265"/>
        </pc:sldMkLst>
        <pc:spChg chg="mod">
          <ac:chgData name="" userId="a4d358c036be4cb4" providerId="LiveId" clId="{0F8B100B-591E-4A42-9817-C963F1F9B39D}" dt="2024-09-20T12:01:04.482" v="455" actId="20577"/>
          <ac:spMkLst>
            <pc:docMk/>
            <pc:sldMk cId="1094874985" sldId="265"/>
            <ac:spMk id="2" creationId="{07109162-248F-BD33-0754-C14D6315DB92}"/>
          </ac:spMkLst>
        </pc:spChg>
        <pc:spChg chg="mod">
          <ac:chgData name="" userId="a4d358c036be4cb4" providerId="LiveId" clId="{0F8B100B-591E-4A42-9817-C963F1F9B39D}" dt="2024-09-17T16:04:18.134" v="234" actId="20577"/>
          <ac:spMkLst>
            <pc:docMk/>
            <pc:sldMk cId="1094874985" sldId="265"/>
            <ac:spMk id="5" creationId="{98ADC411-9C33-CB3B-719D-251866DB7565}"/>
          </ac:spMkLst>
        </pc:spChg>
        <pc:spChg chg="add del">
          <ac:chgData name="" userId="a4d358c036be4cb4" providerId="LiveId" clId="{0F8B100B-591E-4A42-9817-C963F1F9B39D}" dt="2024-09-17T14:03:59.373" v="105"/>
          <ac:spMkLst>
            <pc:docMk/>
            <pc:sldMk cId="1094874985" sldId="265"/>
            <ac:spMk id="6" creationId="{932C928F-E6EE-4315-87DF-7FE294F5DBC3}"/>
          </ac:spMkLst>
        </pc:spChg>
        <pc:spChg chg="add del">
          <ac:chgData name="" userId="a4d358c036be4cb4" providerId="LiveId" clId="{0F8B100B-591E-4A42-9817-C963F1F9B39D}" dt="2024-09-17T14:04:07.005" v="107"/>
          <ac:spMkLst>
            <pc:docMk/>
            <pc:sldMk cId="1094874985" sldId="265"/>
            <ac:spMk id="8" creationId="{D0A1EC38-4016-4D0C-B3F7-FB426406AD42}"/>
          </ac:spMkLst>
        </pc:spChg>
        <pc:spChg chg="add del mod">
          <ac:chgData name="" userId="a4d358c036be4cb4" providerId="LiveId" clId="{0F8B100B-591E-4A42-9817-C963F1F9B39D}" dt="2024-09-17T15:48:45.389" v="129"/>
          <ac:spMkLst>
            <pc:docMk/>
            <pc:sldMk cId="1094874985" sldId="265"/>
            <ac:spMk id="9" creationId="{A14C8632-1DCE-454A-B7E4-312F6689692B}"/>
          </ac:spMkLst>
        </pc:spChg>
        <pc:spChg chg="add del">
          <ac:chgData name="" userId="a4d358c036be4cb4" providerId="LiveId" clId="{0F8B100B-591E-4A42-9817-C963F1F9B39D}" dt="2024-09-17T16:07:06.659" v="368"/>
          <ac:spMkLst>
            <pc:docMk/>
            <pc:sldMk cId="1094874985" sldId="265"/>
            <ac:spMk id="10" creationId="{60DE9D93-5F57-43FD-9E9D-F642CCB30973}"/>
          </ac:spMkLst>
        </pc:spChg>
        <pc:picChg chg="mod">
          <ac:chgData name="" userId="a4d358c036be4cb4" providerId="LiveId" clId="{0F8B100B-591E-4A42-9817-C963F1F9B39D}" dt="2024-09-17T15:49:12.998" v="130" actId="1440"/>
          <ac:picMkLst>
            <pc:docMk/>
            <pc:sldMk cId="1094874985" sldId="265"/>
            <ac:picMk id="7" creationId="{49791D14-83B5-8DED-6D6B-5DA221D15492}"/>
          </ac:picMkLst>
        </pc:picChg>
      </pc:sldChg>
      <pc:sldChg chg="addSp delSp modSp add">
        <pc:chgData name="" userId="a4d358c036be4cb4" providerId="LiveId" clId="{0F8B100B-591E-4A42-9817-C963F1F9B39D}" dt="2024-09-17T16:13:58.009" v="441" actId="207"/>
        <pc:sldMkLst>
          <pc:docMk/>
          <pc:sldMk cId="2845446738" sldId="266"/>
        </pc:sldMkLst>
        <pc:spChg chg="mod">
          <ac:chgData name="" userId="a4d358c036be4cb4" providerId="LiveId" clId="{0F8B100B-591E-4A42-9817-C963F1F9B39D}" dt="2024-09-17T16:10:32.889" v="395" actId="255"/>
          <ac:spMkLst>
            <pc:docMk/>
            <pc:sldMk cId="2845446738" sldId="266"/>
            <ac:spMk id="2" creationId="{07109162-248F-BD33-0754-C14D6315DB92}"/>
          </ac:spMkLst>
        </pc:spChg>
        <pc:spChg chg="mod">
          <ac:chgData name="" userId="a4d358c036be4cb4" providerId="LiveId" clId="{0F8B100B-591E-4A42-9817-C963F1F9B39D}" dt="2024-09-17T16:05:23.126" v="298" actId="20577"/>
          <ac:spMkLst>
            <pc:docMk/>
            <pc:sldMk cId="2845446738" sldId="266"/>
            <ac:spMk id="5" creationId="{98ADC411-9C33-CB3B-719D-251866DB7565}"/>
          </ac:spMkLst>
        </pc:spChg>
        <pc:graphicFrameChg chg="add mod">
          <ac:chgData name="" userId="a4d358c036be4cb4" providerId="LiveId" clId="{0F8B100B-591E-4A42-9817-C963F1F9B39D}" dt="2024-09-17T16:13:58.009" v="441" actId="207"/>
          <ac:graphicFrameMkLst>
            <pc:docMk/>
            <pc:sldMk cId="2845446738" sldId="266"/>
            <ac:graphicFrameMk id="6" creationId="{884AF4F5-6107-43D4-85C6-7C4A54FE207D}"/>
          </ac:graphicFrameMkLst>
        </pc:graphicFrameChg>
        <pc:picChg chg="del">
          <ac:chgData name="" userId="a4d358c036be4cb4" providerId="LiveId" clId="{0F8B100B-591E-4A42-9817-C963F1F9B39D}" dt="2024-09-17T16:10:36.696" v="396" actId="478"/>
          <ac:picMkLst>
            <pc:docMk/>
            <pc:sldMk cId="2845446738" sldId="266"/>
            <ac:picMk id="7" creationId="{49791D14-83B5-8DED-6D6B-5DA221D15492}"/>
          </ac:picMkLst>
        </pc:picChg>
      </pc:sldChg>
      <pc:sldChg chg="addSp delSp modSp add">
        <pc:chgData name="" userId="a4d358c036be4cb4" providerId="LiveId" clId="{0F8B100B-591E-4A42-9817-C963F1F9B39D}" dt="2024-09-20T16:20:22.668" v="640" actId="14100"/>
        <pc:sldMkLst>
          <pc:docMk/>
          <pc:sldMk cId="2736238791" sldId="267"/>
        </pc:sldMkLst>
        <pc:spChg chg="mod">
          <ac:chgData name="" userId="a4d358c036be4cb4" providerId="LiveId" clId="{0F8B100B-591E-4A42-9817-C963F1F9B39D}" dt="2024-09-20T12:09:03.307" v="497"/>
          <ac:spMkLst>
            <pc:docMk/>
            <pc:sldMk cId="2736238791" sldId="267"/>
            <ac:spMk id="2" creationId="{07109162-248F-BD33-0754-C14D6315DB92}"/>
          </ac:spMkLst>
        </pc:spChg>
        <pc:spChg chg="mod">
          <ac:chgData name="" userId="a4d358c036be4cb4" providerId="LiveId" clId="{0F8B100B-591E-4A42-9817-C963F1F9B39D}" dt="2024-09-20T14:56:33.182" v="550" actId="20577"/>
          <ac:spMkLst>
            <pc:docMk/>
            <pc:sldMk cId="2736238791" sldId="267"/>
            <ac:spMk id="5" creationId="{98ADC411-9C33-CB3B-719D-251866DB7565}"/>
          </ac:spMkLst>
        </pc:spChg>
        <pc:spChg chg="add del">
          <ac:chgData name="" userId="a4d358c036be4cb4" providerId="LiveId" clId="{0F8B100B-591E-4A42-9817-C963F1F9B39D}" dt="2024-09-20T12:07:21.250" v="484"/>
          <ac:spMkLst>
            <pc:docMk/>
            <pc:sldMk cId="2736238791" sldId="267"/>
            <ac:spMk id="7" creationId="{0F62476F-97CB-410C-8C4E-EED459245DF0}"/>
          </ac:spMkLst>
        </pc:spChg>
        <pc:spChg chg="add mod">
          <ac:chgData name="" userId="a4d358c036be4cb4" providerId="LiveId" clId="{0F8B100B-591E-4A42-9817-C963F1F9B39D}" dt="2024-09-20T16:20:22.668" v="640" actId="14100"/>
          <ac:spMkLst>
            <pc:docMk/>
            <pc:sldMk cId="2736238791" sldId="267"/>
            <ac:spMk id="10" creationId="{483D1155-016F-43DC-953D-BD9C0D67BE16}"/>
          </ac:spMkLst>
        </pc:spChg>
        <pc:graphicFrameChg chg="del mod">
          <ac:chgData name="" userId="a4d358c036be4cb4" providerId="LiveId" clId="{0F8B100B-591E-4A42-9817-C963F1F9B39D}" dt="2024-09-20T16:18:13.312" v="617" actId="478"/>
          <ac:graphicFrameMkLst>
            <pc:docMk/>
            <pc:sldMk cId="2736238791" sldId="267"/>
            <ac:graphicFrameMk id="6" creationId="{884AF4F5-6107-43D4-85C6-7C4A54FE207D}"/>
          </ac:graphicFrameMkLst>
        </pc:graphicFrameChg>
        <pc:picChg chg="add mod">
          <ac:chgData name="" userId="a4d358c036be4cb4" providerId="LiveId" clId="{0F8B100B-591E-4A42-9817-C963F1F9B39D}" dt="2024-09-20T16:18:37.592" v="622" actId="1076"/>
          <ac:picMkLst>
            <pc:docMk/>
            <pc:sldMk cId="2736238791" sldId="267"/>
            <ac:picMk id="9" creationId="{17CD2F7F-0EA7-48A2-810F-0B100B6B5819}"/>
          </ac:picMkLst>
        </pc:picChg>
      </pc:sldChg>
      <pc:sldChg chg="addSp delSp modSp add">
        <pc:chgData name="" userId="a4d358c036be4cb4" providerId="LiveId" clId="{0F8B100B-591E-4A42-9817-C963F1F9B39D}" dt="2024-09-20T15:20:30.971" v="571" actId="1440"/>
        <pc:sldMkLst>
          <pc:docMk/>
          <pc:sldMk cId="4250232790" sldId="268"/>
        </pc:sldMkLst>
        <pc:spChg chg="mod">
          <ac:chgData name="" userId="a4d358c036be4cb4" providerId="LiveId" clId="{0F8B100B-591E-4A42-9817-C963F1F9B39D}" dt="2024-09-20T12:36:49.468" v="509"/>
          <ac:spMkLst>
            <pc:docMk/>
            <pc:sldMk cId="4250232790" sldId="268"/>
            <ac:spMk id="2" creationId="{07109162-248F-BD33-0754-C14D6315DB92}"/>
          </ac:spMkLst>
        </pc:spChg>
        <pc:spChg chg="mod">
          <ac:chgData name="" userId="a4d358c036be4cb4" providerId="LiveId" clId="{0F8B100B-591E-4A42-9817-C963F1F9B39D}" dt="2024-09-20T12:35:03.210" v="500" actId="114"/>
          <ac:spMkLst>
            <pc:docMk/>
            <pc:sldMk cId="4250232790" sldId="268"/>
            <ac:spMk id="5" creationId="{98ADC411-9C33-CB3B-719D-251866DB7565}"/>
          </ac:spMkLst>
        </pc:spChg>
        <pc:graphicFrameChg chg="del mod">
          <ac:chgData name="" userId="a4d358c036be4cb4" providerId="LiveId" clId="{0F8B100B-591E-4A42-9817-C963F1F9B39D}" dt="2024-09-20T15:12:26.501" v="555" actId="478"/>
          <ac:graphicFrameMkLst>
            <pc:docMk/>
            <pc:sldMk cId="4250232790" sldId="268"/>
            <ac:graphicFrameMk id="6" creationId="{884AF4F5-6107-43D4-85C6-7C4A54FE207D}"/>
          </ac:graphicFrameMkLst>
        </pc:graphicFrameChg>
        <pc:picChg chg="add mod">
          <ac:chgData name="" userId="a4d358c036be4cb4" providerId="LiveId" clId="{0F8B100B-591E-4A42-9817-C963F1F9B39D}" dt="2024-09-20T15:20:30.971" v="571" actId="1440"/>
          <ac:picMkLst>
            <pc:docMk/>
            <pc:sldMk cId="4250232790" sldId="268"/>
            <ac:picMk id="8" creationId="{C63626AB-EA49-4BD4-9DE4-6240CA4544B3}"/>
          </ac:picMkLst>
        </pc:picChg>
      </pc:sldChg>
      <pc:sldChg chg="addSp delSp modSp add">
        <pc:chgData name="" userId="a4d358c036be4cb4" providerId="LiveId" clId="{0F8B100B-591E-4A42-9817-C963F1F9B39D}" dt="2024-09-20T15:13:44.702" v="566" actId="1440"/>
        <pc:sldMkLst>
          <pc:docMk/>
          <pc:sldMk cId="468107970" sldId="269"/>
        </pc:sldMkLst>
        <pc:spChg chg="mod">
          <ac:chgData name="" userId="a4d358c036be4cb4" providerId="LiveId" clId="{0F8B100B-591E-4A42-9817-C963F1F9B39D}" dt="2024-09-20T12:40:04.915" v="519"/>
          <ac:spMkLst>
            <pc:docMk/>
            <pc:sldMk cId="468107970" sldId="269"/>
            <ac:spMk id="2" creationId="{07109162-248F-BD33-0754-C14D6315DB92}"/>
          </ac:spMkLst>
        </pc:spChg>
        <pc:spChg chg="mod">
          <ac:chgData name="" userId="a4d358c036be4cb4" providerId="LiveId" clId="{0F8B100B-591E-4A42-9817-C963F1F9B39D}" dt="2024-09-20T12:39:05.103" v="512" actId="114"/>
          <ac:spMkLst>
            <pc:docMk/>
            <pc:sldMk cId="468107970" sldId="269"/>
            <ac:spMk id="5" creationId="{98ADC411-9C33-CB3B-719D-251866DB7565}"/>
          </ac:spMkLst>
        </pc:spChg>
        <pc:graphicFrameChg chg="del mod">
          <ac:chgData name="" userId="a4d358c036be4cb4" providerId="LiveId" clId="{0F8B100B-591E-4A42-9817-C963F1F9B39D}" dt="2024-09-20T15:12:43.887" v="559" actId="478"/>
          <ac:graphicFrameMkLst>
            <pc:docMk/>
            <pc:sldMk cId="468107970" sldId="269"/>
            <ac:graphicFrameMk id="6" creationId="{884AF4F5-6107-43D4-85C6-7C4A54FE207D}"/>
          </ac:graphicFrameMkLst>
        </pc:graphicFrameChg>
        <pc:picChg chg="add mod">
          <ac:chgData name="" userId="a4d358c036be4cb4" providerId="LiveId" clId="{0F8B100B-591E-4A42-9817-C963F1F9B39D}" dt="2024-09-20T15:13:44.702" v="566" actId="1440"/>
          <ac:picMkLst>
            <pc:docMk/>
            <pc:sldMk cId="468107970" sldId="269"/>
            <ac:picMk id="8" creationId="{7ED5E150-238D-4E72-8B11-987EF9DEE236}"/>
          </ac:picMkLst>
        </pc:picChg>
      </pc:sldChg>
      <pc:sldChg chg="addSp delSp modSp add">
        <pc:chgData name="" userId="a4d358c036be4cb4" providerId="LiveId" clId="{0F8B100B-591E-4A42-9817-C963F1F9B39D}" dt="2024-09-20T15:22:57.813" v="611" actId="1037"/>
        <pc:sldMkLst>
          <pc:docMk/>
          <pc:sldMk cId="4060853155" sldId="270"/>
        </pc:sldMkLst>
        <pc:spChg chg="mod">
          <ac:chgData name="" userId="a4d358c036be4cb4" providerId="LiveId" clId="{0F8B100B-591E-4A42-9817-C963F1F9B39D}" dt="2024-09-20T12:41:32.107" v="528"/>
          <ac:spMkLst>
            <pc:docMk/>
            <pc:sldMk cId="4060853155" sldId="270"/>
            <ac:spMk id="2" creationId="{07109162-248F-BD33-0754-C14D6315DB92}"/>
          </ac:spMkLst>
        </pc:spChg>
        <pc:spChg chg="mod">
          <ac:chgData name="" userId="a4d358c036be4cb4" providerId="LiveId" clId="{0F8B100B-591E-4A42-9817-C963F1F9B39D}" dt="2024-09-20T12:40:32.377" v="521"/>
          <ac:spMkLst>
            <pc:docMk/>
            <pc:sldMk cId="4060853155" sldId="270"/>
            <ac:spMk id="5" creationId="{98ADC411-9C33-CB3B-719D-251866DB7565}"/>
          </ac:spMkLst>
        </pc:spChg>
        <pc:graphicFrameChg chg="del">
          <ac:chgData name="" userId="a4d358c036be4cb4" providerId="LiveId" clId="{0F8B100B-591E-4A42-9817-C963F1F9B39D}" dt="2024-09-20T15:21:42.172" v="572" actId="478"/>
          <ac:graphicFrameMkLst>
            <pc:docMk/>
            <pc:sldMk cId="4060853155" sldId="270"/>
            <ac:graphicFrameMk id="6" creationId="{884AF4F5-6107-43D4-85C6-7C4A54FE207D}"/>
          </ac:graphicFrameMkLst>
        </pc:graphicFrameChg>
        <pc:picChg chg="add mod">
          <ac:chgData name="" userId="a4d358c036be4cb4" providerId="LiveId" clId="{0F8B100B-591E-4A42-9817-C963F1F9B39D}" dt="2024-09-20T15:22:57.813" v="611" actId="1037"/>
          <ac:picMkLst>
            <pc:docMk/>
            <pc:sldMk cId="4060853155" sldId="270"/>
            <ac:picMk id="8" creationId="{0C7F30C6-5BF8-4BC4-9F19-D0713C53B80F}"/>
          </ac:picMkLst>
        </pc:picChg>
      </pc:sldChg>
      <pc:sldChg chg="addSp delSp modSp add">
        <pc:chgData name="" userId="a4d358c036be4cb4" providerId="LiveId" clId="{0F8B100B-591E-4A42-9817-C963F1F9B39D}" dt="2024-09-20T15:25:30.466" v="615" actId="1440"/>
        <pc:sldMkLst>
          <pc:docMk/>
          <pc:sldMk cId="1607987778" sldId="271"/>
        </pc:sldMkLst>
        <pc:spChg chg="mod">
          <ac:chgData name="" userId="a4d358c036be4cb4" providerId="LiveId" clId="{0F8B100B-591E-4A42-9817-C963F1F9B39D}" dt="2024-09-20T12:43:25.649" v="536"/>
          <ac:spMkLst>
            <pc:docMk/>
            <pc:sldMk cId="1607987778" sldId="271"/>
            <ac:spMk id="2" creationId="{07109162-248F-BD33-0754-C14D6315DB92}"/>
          </ac:spMkLst>
        </pc:spChg>
        <pc:spChg chg="mod">
          <ac:chgData name="" userId="a4d358c036be4cb4" providerId="LiveId" clId="{0F8B100B-591E-4A42-9817-C963F1F9B39D}" dt="2024-09-20T12:42:26.604" v="530"/>
          <ac:spMkLst>
            <pc:docMk/>
            <pc:sldMk cId="1607987778" sldId="271"/>
            <ac:spMk id="5" creationId="{98ADC411-9C33-CB3B-719D-251866DB7565}"/>
          </ac:spMkLst>
        </pc:spChg>
        <pc:graphicFrameChg chg="del">
          <ac:chgData name="" userId="a4d358c036be4cb4" providerId="LiveId" clId="{0F8B100B-591E-4A42-9817-C963F1F9B39D}" dt="2024-09-20T15:22:29.254" v="577" actId="478"/>
          <ac:graphicFrameMkLst>
            <pc:docMk/>
            <pc:sldMk cId="1607987778" sldId="271"/>
            <ac:graphicFrameMk id="6" creationId="{884AF4F5-6107-43D4-85C6-7C4A54FE207D}"/>
          </ac:graphicFrameMkLst>
        </pc:graphicFrameChg>
        <pc:picChg chg="add mod">
          <ac:chgData name="" userId="a4d358c036be4cb4" providerId="LiveId" clId="{0F8B100B-591E-4A42-9817-C963F1F9B39D}" dt="2024-09-20T15:25:30.466" v="615" actId="1440"/>
          <ac:picMkLst>
            <pc:docMk/>
            <pc:sldMk cId="1607987778" sldId="271"/>
            <ac:picMk id="8" creationId="{79D4DC65-7BEB-42B3-B459-C7C5DAAFF991}"/>
          </ac:picMkLst>
        </pc:picChg>
      </pc:sldChg>
      <pc:sldMasterChg chg="delSldLayout">
        <pc:chgData name="" userId="a4d358c036be4cb4" providerId="LiveId" clId="{0F8B100B-591E-4A42-9817-C963F1F9B39D}" dt="2024-09-17T16:05:00.086" v="241" actId="2696"/>
        <pc:sldMasterMkLst>
          <pc:docMk/>
          <pc:sldMasterMk cId="3498443740" sldId="2147483650"/>
        </pc:sldMasterMkLst>
      </pc:sldMasterChg>
    </pc:docChg>
  </pc:docChgLst>
  <pc:docChgLst>
    <pc:chgData userId="a4d358c036be4cb4" providerId="LiveId" clId="{48494929-3195-4AEF-B782-6E68D7841D9E}"/>
    <pc:docChg chg="modSld">
      <pc:chgData name="" userId="a4d358c036be4cb4" providerId="LiveId" clId="{48494929-3195-4AEF-B782-6E68D7841D9E}" dt="2024-09-11T15:13:55.554" v="35" actId="20577"/>
      <pc:docMkLst>
        <pc:docMk/>
      </pc:docMkLst>
      <pc:sldChg chg="modSp">
        <pc:chgData name="" userId="a4d358c036be4cb4" providerId="LiveId" clId="{48494929-3195-4AEF-B782-6E68D7841D9E}" dt="2024-09-11T15:13:55.554" v="35" actId="20577"/>
        <pc:sldMkLst>
          <pc:docMk/>
          <pc:sldMk cId="2960193407" sldId="264"/>
        </pc:sldMkLst>
        <pc:spChg chg="mod">
          <ac:chgData name="" userId="a4d358c036be4cb4" providerId="LiveId" clId="{48494929-3195-4AEF-B782-6E68D7841D9E}" dt="2024-09-11T15:13:55.554" v="35" actId="20577"/>
          <ac:spMkLst>
            <pc:docMk/>
            <pc:sldMk cId="2960193407" sldId="264"/>
            <ac:spMk id="2" creationId="{A5A013A1-3F65-312E-A80A-C774EF63BCF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CEB68-C931-4694-AAB8-45F396B699C9}" type="doc">
      <dgm:prSet loTypeId="urn:microsoft.com/office/officeart/2005/8/layout/cycle8" loCatId="cycle" qsTypeId="urn:microsoft.com/office/officeart/2005/8/quickstyle/simple3" qsCatId="simple" csTypeId="urn:microsoft.com/office/officeart/2005/8/colors/colorful1" csCatId="colorful" phldr="1"/>
      <dgm:spPr/>
    </dgm:pt>
    <dgm:pt modelId="{53FB083D-1AC7-4F37-8317-844427E7B02D}">
      <dgm:prSet phldrT="[Text]"/>
      <dgm:spPr/>
      <dgm:t>
        <a:bodyPr/>
        <a:lstStyle/>
        <a:p>
          <a:r>
            <a:rPr lang="de-DE" dirty="0">
              <a:solidFill>
                <a:schemeClr val="tx1">
                  <a:lumMod val="65000"/>
                  <a:lumOff val="35000"/>
                </a:schemeClr>
              </a:solidFill>
            </a:rPr>
            <a:t>Beobachtung</a:t>
          </a:r>
        </a:p>
      </dgm:t>
    </dgm:pt>
    <dgm:pt modelId="{CB285E0C-1214-4B67-9920-33D6ECCA4643}" type="parTrans" cxnId="{43821AF3-8F16-4249-B918-E7A0B5813C50}">
      <dgm:prSet/>
      <dgm:spPr/>
      <dgm:t>
        <a:bodyPr/>
        <a:lstStyle/>
        <a:p>
          <a:endParaRPr lang="de-DE"/>
        </a:p>
      </dgm:t>
    </dgm:pt>
    <dgm:pt modelId="{F8339467-BF42-440C-8CBB-6DB65E42559A}" type="sibTrans" cxnId="{43821AF3-8F16-4249-B918-E7A0B5813C50}">
      <dgm:prSet/>
      <dgm:spPr/>
      <dgm:t>
        <a:bodyPr/>
        <a:lstStyle/>
        <a:p>
          <a:endParaRPr lang="de-DE"/>
        </a:p>
      </dgm:t>
    </dgm:pt>
    <dgm:pt modelId="{7559AB41-D4AD-44DD-9B0D-3D960CD69248}">
      <dgm:prSet phldrT="[Text]"/>
      <dgm:spPr/>
      <dgm:t>
        <a:bodyPr/>
        <a:lstStyle/>
        <a:p>
          <a:r>
            <a:rPr lang="de-DE" dirty="0">
              <a:solidFill>
                <a:schemeClr val="tx1">
                  <a:lumMod val="65000"/>
                  <a:lumOff val="35000"/>
                </a:schemeClr>
              </a:solidFill>
            </a:rPr>
            <a:t>Feedback</a:t>
          </a:r>
        </a:p>
      </dgm:t>
    </dgm:pt>
    <dgm:pt modelId="{AAB3EBF3-1BFA-4D95-AEEA-153448660AD3}" type="parTrans" cxnId="{F6995E88-CD2A-41E5-A2E4-CEE243CBF4C5}">
      <dgm:prSet/>
      <dgm:spPr/>
      <dgm:t>
        <a:bodyPr/>
        <a:lstStyle/>
        <a:p>
          <a:endParaRPr lang="de-DE"/>
        </a:p>
      </dgm:t>
    </dgm:pt>
    <dgm:pt modelId="{4292FF12-AD9D-40B0-9F51-5F8F1EDFAD51}" type="sibTrans" cxnId="{F6995E88-CD2A-41E5-A2E4-CEE243CBF4C5}">
      <dgm:prSet/>
      <dgm:spPr/>
      <dgm:t>
        <a:bodyPr/>
        <a:lstStyle/>
        <a:p>
          <a:endParaRPr lang="de-DE"/>
        </a:p>
      </dgm:t>
    </dgm:pt>
    <dgm:pt modelId="{FCA290F6-3371-40F1-A479-D2D441F96131}">
      <dgm:prSet phldrT="[Text]"/>
      <dgm:spPr/>
      <dgm:t>
        <a:bodyPr/>
        <a:lstStyle/>
        <a:p>
          <a:r>
            <a:rPr lang="de-DE" dirty="0">
              <a:solidFill>
                <a:schemeClr val="tx1">
                  <a:lumMod val="65000"/>
                  <a:lumOff val="35000"/>
                </a:schemeClr>
              </a:solidFill>
            </a:rPr>
            <a:t>Verbesserung</a:t>
          </a:r>
        </a:p>
      </dgm:t>
    </dgm:pt>
    <dgm:pt modelId="{AFB633FD-6ACE-465D-AE51-EBC8D5286B68}" type="parTrans" cxnId="{513F7FDE-C721-46FC-A81D-12F04F826A33}">
      <dgm:prSet/>
      <dgm:spPr/>
      <dgm:t>
        <a:bodyPr/>
        <a:lstStyle/>
        <a:p>
          <a:endParaRPr lang="de-DE"/>
        </a:p>
      </dgm:t>
    </dgm:pt>
    <dgm:pt modelId="{DC05BEEC-C734-48C7-A27C-01E22E462A83}" type="sibTrans" cxnId="{513F7FDE-C721-46FC-A81D-12F04F826A33}">
      <dgm:prSet/>
      <dgm:spPr/>
      <dgm:t>
        <a:bodyPr/>
        <a:lstStyle/>
        <a:p>
          <a:endParaRPr lang="de-DE"/>
        </a:p>
      </dgm:t>
    </dgm:pt>
    <dgm:pt modelId="{1964F49B-F018-4557-A208-32CBFA765712}" type="pres">
      <dgm:prSet presAssocID="{507CEB68-C931-4694-AAB8-45F396B699C9}" presName="compositeShape" presStyleCnt="0">
        <dgm:presLayoutVars>
          <dgm:chMax val="7"/>
          <dgm:dir/>
          <dgm:resizeHandles val="exact"/>
        </dgm:presLayoutVars>
      </dgm:prSet>
      <dgm:spPr/>
    </dgm:pt>
    <dgm:pt modelId="{BDE23BDC-6F79-4691-B520-0AB665E2CC7D}" type="pres">
      <dgm:prSet presAssocID="{507CEB68-C931-4694-AAB8-45F396B699C9}" presName="wedge1" presStyleLbl="node1" presStyleIdx="0" presStyleCnt="3"/>
      <dgm:spPr/>
    </dgm:pt>
    <dgm:pt modelId="{33823E82-D959-4599-AA79-243B7B730519}" type="pres">
      <dgm:prSet presAssocID="{507CEB68-C931-4694-AAB8-45F396B699C9}" presName="dummy1a" presStyleCnt="0"/>
      <dgm:spPr/>
    </dgm:pt>
    <dgm:pt modelId="{2868BC55-B225-4B98-934A-8BBA566A8B8D}" type="pres">
      <dgm:prSet presAssocID="{507CEB68-C931-4694-AAB8-45F396B699C9}" presName="dummy1b" presStyleCnt="0"/>
      <dgm:spPr/>
    </dgm:pt>
    <dgm:pt modelId="{AD9EB193-FCC9-46B7-BB78-F869E39AC3C7}" type="pres">
      <dgm:prSet presAssocID="{507CEB68-C931-4694-AAB8-45F396B699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D50EC4A-7C36-402F-AD67-DD2596C77B40}" type="pres">
      <dgm:prSet presAssocID="{507CEB68-C931-4694-AAB8-45F396B699C9}" presName="wedge2" presStyleLbl="node1" presStyleIdx="1" presStyleCnt="3"/>
      <dgm:spPr/>
    </dgm:pt>
    <dgm:pt modelId="{5548C954-0F5A-468D-BB69-70A1DA536C85}" type="pres">
      <dgm:prSet presAssocID="{507CEB68-C931-4694-AAB8-45F396B699C9}" presName="dummy2a" presStyleCnt="0"/>
      <dgm:spPr/>
    </dgm:pt>
    <dgm:pt modelId="{C2821ABC-C006-4D86-81AC-8120550077FF}" type="pres">
      <dgm:prSet presAssocID="{507CEB68-C931-4694-AAB8-45F396B699C9}" presName="dummy2b" presStyleCnt="0"/>
      <dgm:spPr/>
    </dgm:pt>
    <dgm:pt modelId="{C3E1F92C-157F-4A59-928A-52F87BA42CBD}" type="pres">
      <dgm:prSet presAssocID="{507CEB68-C931-4694-AAB8-45F396B699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EEA6DBB-E388-4CB9-83BD-03D1018F2319}" type="pres">
      <dgm:prSet presAssocID="{507CEB68-C931-4694-AAB8-45F396B699C9}" presName="wedge3" presStyleLbl="node1" presStyleIdx="2" presStyleCnt="3"/>
      <dgm:spPr/>
    </dgm:pt>
    <dgm:pt modelId="{D27DFA7B-5D64-47C3-A4C2-CB1A1DA313B9}" type="pres">
      <dgm:prSet presAssocID="{507CEB68-C931-4694-AAB8-45F396B699C9}" presName="dummy3a" presStyleCnt="0"/>
      <dgm:spPr/>
    </dgm:pt>
    <dgm:pt modelId="{BB1CA644-DC14-43C2-B5B2-361684FF8E71}" type="pres">
      <dgm:prSet presAssocID="{507CEB68-C931-4694-AAB8-45F396B699C9}" presName="dummy3b" presStyleCnt="0"/>
      <dgm:spPr/>
    </dgm:pt>
    <dgm:pt modelId="{2D4FF98D-478E-4C3A-AA57-645A116ABF58}" type="pres">
      <dgm:prSet presAssocID="{507CEB68-C931-4694-AAB8-45F396B699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BAB0A5-79ED-4AA1-B3FE-6A05B2713D17}" type="pres">
      <dgm:prSet presAssocID="{F8339467-BF42-440C-8CBB-6DB65E42559A}" presName="arrowWedge1" presStyleLbl="fgSibTrans2D1" presStyleIdx="0" presStyleCnt="3"/>
      <dgm:spPr/>
    </dgm:pt>
    <dgm:pt modelId="{BFBC92E7-C49F-418A-B8BA-40DBFD11F076}" type="pres">
      <dgm:prSet presAssocID="{4292FF12-AD9D-40B0-9F51-5F8F1EDFAD51}" presName="arrowWedge2" presStyleLbl="fgSibTrans2D1" presStyleIdx="1" presStyleCnt="3"/>
      <dgm:spPr/>
    </dgm:pt>
    <dgm:pt modelId="{2E72AC1D-13D2-43A8-B0BA-A1B4330D8A90}" type="pres">
      <dgm:prSet presAssocID="{DC05BEEC-C734-48C7-A27C-01E22E462A83}" presName="arrowWedge3" presStyleLbl="fgSibTrans2D1" presStyleIdx="2" presStyleCnt="3"/>
      <dgm:spPr/>
    </dgm:pt>
  </dgm:ptLst>
  <dgm:cxnLst>
    <dgm:cxn modelId="{11CA8208-2D56-4380-83E0-DC6F33FC63CA}" type="presOf" srcId="{FCA290F6-3371-40F1-A479-D2D441F96131}" destId="{3EEA6DBB-E388-4CB9-83BD-03D1018F2319}" srcOrd="0" destOrd="0" presId="urn:microsoft.com/office/officeart/2005/8/layout/cycle8"/>
    <dgm:cxn modelId="{A68D9520-CDCB-4849-83C3-248D2EA1BEBF}" type="presOf" srcId="{FCA290F6-3371-40F1-A479-D2D441F96131}" destId="{2D4FF98D-478E-4C3A-AA57-645A116ABF58}" srcOrd="1" destOrd="0" presId="urn:microsoft.com/office/officeart/2005/8/layout/cycle8"/>
    <dgm:cxn modelId="{9D221422-2FA8-4D18-B7D5-56D1BCB1DA2D}" type="presOf" srcId="{7559AB41-D4AD-44DD-9B0D-3D960CD69248}" destId="{2D50EC4A-7C36-402F-AD67-DD2596C77B40}" srcOrd="0" destOrd="0" presId="urn:microsoft.com/office/officeart/2005/8/layout/cycle8"/>
    <dgm:cxn modelId="{41419060-2D51-43B8-8E71-5D3A78D379F2}" type="presOf" srcId="{53FB083D-1AC7-4F37-8317-844427E7B02D}" destId="{BDE23BDC-6F79-4691-B520-0AB665E2CC7D}" srcOrd="0" destOrd="0" presId="urn:microsoft.com/office/officeart/2005/8/layout/cycle8"/>
    <dgm:cxn modelId="{F6995E88-CD2A-41E5-A2E4-CEE243CBF4C5}" srcId="{507CEB68-C931-4694-AAB8-45F396B699C9}" destId="{7559AB41-D4AD-44DD-9B0D-3D960CD69248}" srcOrd="1" destOrd="0" parTransId="{AAB3EBF3-1BFA-4D95-AEEA-153448660AD3}" sibTransId="{4292FF12-AD9D-40B0-9F51-5F8F1EDFAD51}"/>
    <dgm:cxn modelId="{6B56D6CD-F450-406C-9894-488C06288B3F}" type="presOf" srcId="{53FB083D-1AC7-4F37-8317-844427E7B02D}" destId="{AD9EB193-FCC9-46B7-BB78-F869E39AC3C7}" srcOrd="1" destOrd="0" presId="urn:microsoft.com/office/officeart/2005/8/layout/cycle8"/>
    <dgm:cxn modelId="{5BA76ED0-8F6A-4C84-9916-613B71D8CDBB}" type="presOf" srcId="{507CEB68-C931-4694-AAB8-45F396B699C9}" destId="{1964F49B-F018-4557-A208-32CBFA765712}" srcOrd="0" destOrd="0" presId="urn:microsoft.com/office/officeart/2005/8/layout/cycle8"/>
    <dgm:cxn modelId="{89989FD2-3B50-42FD-A042-DF915CA6982D}" type="presOf" srcId="{7559AB41-D4AD-44DD-9B0D-3D960CD69248}" destId="{C3E1F92C-157F-4A59-928A-52F87BA42CBD}" srcOrd="1" destOrd="0" presId="urn:microsoft.com/office/officeart/2005/8/layout/cycle8"/>
    <dgm:cxn modelId="{513F7FDE-C721-46FC-A81D-12F04F826A33}" srcId="{507CEB68-C931-4694-AAB8-45F396B699C9}" destId="{FCA290F6-3371-40F1-A479-D2D441F96131}" srcOrd="2" destOrd="0" parTransId="{AFB633FD-6ACE-465D-AE51-EBC8D5286B68}" sibTransId="{DC05BEEC-C734-48C7-A27C-01E22E462A83}"/>
    <dgm:cxn modelId="{43821AF3-8F16-4249-B918-E7A0B5813C50}" srcId="{507CEB68-C931-4694-AAB8-45F396B699C9}" destId="{53FB083D-1AC7-4F37-8317-844427E7B02D}" srcOrd="0" destOrd="0" parTransId="{CB285E0C-1214-4B67-9920-33D6ECCA4643}" sibTransId="{F8339467-BF42-440C-8CBB-6DB65E42559A}"/>
    <dgm:cxn modelId="{D118DE3E-ED2B-4817-BA30-AFC534CD2AA9}" type="presParOf" srcId="{1964F49B-F018-4557-A208-32CBFA765712}" destId="{BDE23BDC-6F79-4691-B520-0AB665E2CC7D}" srcOrd="0" destOrd="0" presId="urn:microsoft.com/office/officeart/2005/8/layout/cycle8"/>
    <dgm:cxn modelId="{6696DB20-E8F8-43F8-A679-2A62BCECC113}" type="presParOf" srcId="{1964F49B-F018-4557-A208-32CBFA765712}" destId="{33823E82-D959-4599-AA79-243B7B730519}" srcOrd="1" destOrd="0" presId="urn:microsoft.com/office/officeart/2005/8/layout/cycle8"/>
    <dgm:cxn modelId="{1E207CD1-E8D1-486A-8B6A-979BF485FB4F}" type="presParOf" srcId="{1964F49B-F018-4557-A208-32CBFA765712}" destId="{2868BC55-B225-4B98-934A-8BBA566A8B8D}" srcOrd="2" destOrd="0" presId="urn:microsoft.com/office/officeart/2005/8/layout/cycle8"/>
    <dgm:cxn modelId="{62C9080F-C0FB-4A7C-B798-F68289723AE9}" type="presParOf" srcId="{1964F49B-F018-4557-A208-32CBFA765712}" destId="{AD9EB193-FCC9-46B7-BB78-F869E39AC3C7}" srcOrd="3" destOrd="0" presId="urn:microsoft.com/office/officeart/2005/8/layout/cycle8"/>
    <dgm:cxn modelId="{013BDC83-5F22-4BEF-9A9A-543BF354D6FB}" type="presParOf" srcId="{1964F49B-F018-4557-A208-32CBFA765712}" destId="{2D50EC4A-7C36-402F-AD67-DD2596C77B40}" srcOrd="4" destOrd="0" presId="urn:microsoft.com/office/officeart/2005/8/layout/cycle8"/>
    <dgm:cxn modelId="{96FBF75B-F1B3-4CF6-A6B7-F3332E6B807E}" type="presParOf" srcId="{1964F49B-F018-4557-A208-32CBFA765712}" destId="{5548C954-0F5A-468D-BB69-70A1DA536C85}" srcOrd="5" destOrd="0" presId="urn:microsoft.com/office/officeart/2005/8/layout/cycle8"/>
    <dgm:cxn modelId="{BF13D42A-64D5-4520-848B-FD81FE4B99FA}" type="presParOf" srcId="{1964F49B-F018-4557-A208-32CBFA765712}" destId="{C2821ABC-C006-4D86-81AC-8120550077FF}" srcOrd="6" destOrd="0" presId="urn:microsoft.com/office/officeart/2005/8/layout/cycle8"/>
    <dgm:cxn modelId="{8F9E93B7-C155-4329-AB66-FE5EF7C3BC40}" type="presParOf" srcId="{1964F49B-F018-4557-A208-32CBFA765712}" destId="{C3E1F92C-157F-4A59-928A-52F87BA42CBD}" srcOrd="7" destOrd="0" presId="urn:microsoft.com/office/officeart/2005/8/layout/cycle8"/>
    <dgm:cxn modelId="{C2E93FE1-F37C-4221-AFAF-A7E7AAB3470B}" type="presParOf" srcId="{1964F49B-F018-4557-A208-32CBFA765712}" destId="{3EEA6DBB-E388-4CB9-83BD-03D1018F2319}" srcOrd="8" destOrd="0" presId="urn:microsoft.com/office/officeart/2005/8/layout/cycle8"/>
    <dgm:cxn modelId="{FECCEB31-CE37-4C75-86CD-9AE7C518EF33}" type="presParOf" srcId="{1964F49B-F018-4557-A208-32CBFA765712}" destId="{D27DFA7B-5D64-47C3-A4C2-CB1A1DA313B9}" srcOrd="9" destOrd="0" presId="urn:microsoft.com/office/officeart/2005/8/layout/cycle8"/>
    <dgm:cxn modelId="{13CAEAA3-6CFA-4FA5-BB4A-A9B68B7601A9}" type="presParOf" srcId="{1964F49B-F018-4557-A208-32CBFA765712}" destId="{BB1CA644-DC14-43C2-B5B2-361684FF8E71}" srcOrd="10" destOrd="0" presId="urn:microsoft.com/office/officeart/2005/8/layout/cycle8"/>
    <dgm:cxn modelId="{C981E7C0-84D9-4D0F-B972-D8ECF233EF0F}" type="presParOf" srcId="{1964F49B-F018-4557-A208-32CBFA765712}" destId="{2D4FF98D-478E-4C3A-AA57-645A116ABF58}" srcOrd="11" destOrd="0" presId="urn:microsoft.com/office/officeart/2005/8/layout/cycle8"/>
    <dgm:cxn modelId="{E0971C8C-366B-46D2-B20B-DED65A0188EE}" type="presParOf" srcId="{1964F49B-F018-4557-A208-32CBFA765712}" destId="{B8BAB0A5-79ED-4AA1-B3FE-6A05B2713D17}" srcOrd="12" destOrd="0" presId="urn:microsoft.com/office/officeart/2005/8/layout/cycle8"/>
    <dgm:cxn modelId="{96847EEB-A15E-4815-A6F7-D23E2D878073}" type="presParOf" srcId="{1964F49B-F018-4557-A208-32CBFA765712}" destId="{BFBC92E7-C49F-418A-B8BA-40DBFD11F076}" srcOrd="13" destOrd="0" presId="urn:microsoft.com/office/officeart/2005/8/layout/cycle8"/>
    <dgm:cxn modelId="{2E4E0BC8-5503-4A56-9C2F-1530779BDA8D}" type="presParOf" srcId="{1964F49B-F018-4557-A208-32CBFA765712}" destId="{2E72AC1D-13D2-43A8-B0BA-A1B4330D8A9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23BDC-6F79-4691-B520-0AB665E2CC7D}">
      <dsp:nvSpPr>
        <dsp:cNvPr id="0" name=""/>
        <dsp:cNvSpPr/>
      </dsp:nvSpPr>
      <dsp:spPr>
        <a:xfrm>
          <a:off x="1784375" y="365928"/>
          <a:ext cx="4728920" cy="472892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chemeClr val="tx1">
                  <a:lumMod val="65000"/>
                  <a:lumOff val="35000"/>
                </a:schemeClr>
              </a:solidFill>
            </a:rPr>
            <a:t>Beobachtung</a:t>
          </a:r>
        </a:p>
      </dsp:txBody>
      <dsp:txXfrm>
        <a:off x="4276629" y="1368009"/>
        <a:ext cx="1688900" cy="1407416"/>
      </dsp:txXfrm>
    </dsp:sp>
    <dsp:sp modelId="{2D50EC4A-7C36-402F-AD67-DD2596C77B40}">
      <dsp:nvSpPr>
        <dsp:cNvPr id="0" name=""/>
        <dsp:cNvSpPr/>
      </dsp:nvSpPr>
      <dsp:spPr>
        <a:xfrm>
          <a:off x="1686982" y="534818"/>
          <a:ext cx="4728920" cy="472892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chemeClr val="tx1">
                  <a:lumMod val="65000"/>
                  <a:lumOff val="35000"/>
                </a:schemeClr>
              </a:solidFill>
            </a:rPr>
            <a:t>Feedback</a:t>
          </a:r>
        </a:p>
      </dsp:txBody>
      <dsp:txXfrm>
        <a:off x="2812915" y="3602986"/>
        <a:ext cx="2533350" cy="1238526"/>
      </dsp:txXfrm>
    </dsp:sp>
    <dsp:sp modelId="{3EEA6DBB-E388-4CB9-83BD-03D1018F2319}">
      <dsp:nvSpPr>
        <dsp:cNvPr id="0" name=""/>
        <dsp:cNvSpPr/>
      </dsp:nvSpPr>
      <dsp:spPr>
        <a:xfrm>
          <a:off x="1589589" y="365928"/>
          <a:ext cx="4728920" cy="472892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chemeClr val="tx1">
                  <a:lumMod val="65000"/>
                  <a:lumOff val="35000"/>
                </a:schemeClr>
              </a:solidFill>
            </a:rPr>
            <a:t>Verbesserung</a:t>
          </a:r>
        </a:p>
      </dsp:txBody>
      <dsp:txXfrm>
        <a:off x="2137355" y="1368009"/>
        <a:ext cx="1688900" cy="1407416"/>
      </dsp:txXfrm>
    </dsp:sp>
    <dsp:sp modelId="{B8BAB0A5-79ED-4AA1-B3FE-6A05B2713D17}">
      <dsp:nvSpPr>
        <dsp:cNvPr id="0" name=""/>
        <dsp:cNvSpPr/>
      </dsp:nvSpPr>
      <dsp:spPr>
        <a:xfrm>
          <a:off x="1492023" y="73185"/>
          <a:ext cx="5314405" cy="531440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BC92E7-C49F-418A-B8BA-40DBFD11F076}">
      <dsp:nvSpPr>
        <dsp:cNvPr id="0" name=""/>
        <dsp:cNvSpPr/>
      </dsp:nvSpPr>
      <dsp:spPr>
        <a:xfrm>
          <a:off x="1394239" y="241776"/>
          <a:ext cx="5314405" cy="531440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72AC1D-13D2-43A8-B0BA-A1B4330D8A90}">
      <dsp:nvSpPr>
        <dsp:cNvPr id="0" name=""/>
        <dsp:cNvSpPr/>
      </dsp:nvSpPr>
      <dsp:spPr>
        <a:xfrm>
          <a:off x="1296456" y="73185"/>
          <a:ext cx="5314405" cy="531440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53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4630400" cy="5324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4134" y="3250706"/>
            <a:ext cx="12442666" cy="1427248"/>
          </a:xfrm>
        </p:spPr>
        <p:txBody>
          <a:bodyPr/>
          <a:lstStyle>
            <a:lvl1pPr>
              <a:lnSpc>
                <a:spcPct val="10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24134" y="5433764"/>
            <a:ext cx="12442666" cy="495640"/>
          </a:xfrm>
        </p:spPr>
        <p:txBody>
          <a:bodyPr>
            <a:noAutofit/>
          </a:bodyPr>
          <a:lstStyle>
            <a:lvl1pPr marL="0" indent="0" algn="l">
              <a:buNone/>
              <a:defRPr sz="1920" cap="all" baseline="0">
                <a:solidFill>
                  <a:schemeClr val="accent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6" y="6447861"/>
            <a:ext cx="4625886" cy="12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82753" y="5636730"/>
            <a:ext cx="10484149" cy="172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" name="Rechteck 7"/>
          <p:cNvSpPr/>
          <p:nvPr userDrawn="1"/>
        </p:nvSpPr>
        <p:spPr>
          <a:xfrm>
            <a:off x="749301" y="5636730"/>
            <a:ext cx="2303026" cy="172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Rechteck 1"/>
          <p:cNvSpPr/>
          <p:nvPr userDrawn="1"/>
        </p:nvSpPr>
        <p:spPr>
          <a:xfrm>
            <a:off x="749300" y="1954530"/>
            <a:ext cx="13017600" cy="35078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749403" y="1954530"/>
            <a:ext cx="13017499" cy="3507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9"/>
          </p:nvPr>
        </p:nvSpPr>
        <p:spPr>
          <a:xfrm>
            <a:off x="749301" y="5636730"/>
            <a:ext cx="2303026" cy="17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0"/>
          </p:nvPr>
        </p:nvSpPr>
        <p:spPr>
          <a:xfrm>
            <a:off x="3281680" y="5636896"/>
            <a:ext cx="10485120" cy="172783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3783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749299" y="3823200"/>
            <a:ext cx="7977600" cy="354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" name="Rechteck 7"/>
          <p:cNvSpPr/>
          <p:nvPr userDrawn="1"/>
        </p:nvSpPr>
        <p:spPr>
          <a:xfrm>
            <a:off x="8916480" y="3823200"/>
            <a:ext cx="4849920" cy="35424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Rechteck 1"/>
          <p:cNvSpPr/>
          <p:nvPr userDrawn="1"/>
        </p:nvSpPr>
        <p:spPr>
          <a:xfrm>
            <a:off x="749299" y="1952640"/>
            <a:ext cx="7977600" cy="170208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8916480" y="1952640"/>
            <a:ext cx="4849920" cy="1702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9"/>
          </p:nvPr>
        </p:nvSpPr>
        <p:spPr>
          <a:xfrm>
            <a:off x="749302" y="1952628"/>
            <a:ext cx="7978139" cy="1701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20"/>
          </p:nvPr>
        </p:nvSpPr>
        <p:spPr>
          <a:xfrm>
            <a:off x="749302" y="3823336"/>
            <a:ext cx="7978139" cy="35413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21"/>
          </p:nvPr>
        </p:nvSpPr>
        <p:spPr>
          <a:xfrm>
            <a:off x="8915402" y="1952628"/>
            <a:ext cx="4851400" cy="170116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22"/>
          </p:nvPr>
        </p:nvSpPr>
        <p:spPr>
          <a:xfrm>
            <a:off x="8915402" y="3823336"/>
            <a:ext cx="4851400" cy="35413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7953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749299" y="5670175"/>
            <a:ext cx="7977600" cy="169455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8928179" y="5670175"/>
            <a:ext cx="4838621" cy="1694557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Rechteck 1"/>
          <p:cNvSpPr/>
          <p:nvPr userDrawn="1"/>
        </p:nvSpPr>
        <p:spPr>
          <a:xfrm>
            <a:off x="749302" y="1954532"/>
            <a:ext cx="13017499" cy="354282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749302" y="1954532"/>
            <a:ext cx="13017499" cy="3542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749302" y="5669282"/>
            <a:ext cx="7978139" cy="1695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/>
          </p:nvPr>
        </p:nvSpPr>
        <p:spPr>
          <a:xfrm>
            <a:off x="8928103" y="5669282"/>
            <a:ext cx="4838699" cy="169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4485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749300" y="5670175"/>
            <a:ext cx="13017500" cy="169455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Rechteck 1"/>
          <p:cNvSpPr/>
          <p:nvPr userDrawn="1"/>
        </p:nvSpPr>
        <p:spPr>
          <a:xfrm>
            <a:off x="749302" y="1954532"/>
            <a:ext cx="13017499" cy="354282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749302" y="1954532"/>
            <a:ext cx="13017499" cy="3542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749302" y="5669282"/>
            <a:ext cx="13017499" cy="1695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6585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825798" y="4721228"/>
            <a:ext cx="2880000" cy="264350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Rechteck 1"/>
          <p:cNvSpPr/>
          <p:nvPr userDrawn="1"/>
        </p:nvSpPr>
        <p:spPr>
          <a:xfrm>
            <a:off x="748800" y="1954530"/>
            <a:ext cx="5875853" cy="54086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748800" y="1954529"/>
            <a:ext cx="5875200" cy="54102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748800" y="7830413"/>
            <a:ext cx="12804480" cy="302400"/>
          </a:xfrm>
        </p:spPr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0886798" y="1954531"/>
            <a:ext cx="2879603" cy="2643503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6825798" y="1954531"/>
            <a:ext cx="3859200" cy="2643503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7" name="Rechteck 16"/>
          <p:cNvSpPr/>
          <p:nvPr userDrawn="1"/>
        </p:nvSpPr>
        <p:spPr>
          <a:xfrm>
            <a:off x="9907200" y="4721228"/>
            <a:ext cx="3859200" cy="2643503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/>
          </p:nvPr>
        </p:nvSpPr>
        <p:spPr>
          <a:xfrm>
            <a:off x="6824981" y="1954530"/>
            <a:ext cx="3860800" cy="26441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9906000" y="4720592"/>
            <a:ext cx="3860800" cy="264223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6824982" y="4720592"/>
            <a:ext cx="2880360" cy="2642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Inhaltsplatzhalter 19"/>
          <p:cNvSpPr>
            <a:spLocks noGrp="1"/>
          </p:cNvSpPr>
          <p:nvPr>
            <p:ph sz="quarter" idx="20"/>
          </p:nvPr>
        </p:nvSpPr>
        <p:spPr>
          <a:xfrm>
            <a:off x="10886041" y="1954530"/>
            <a:ext cx="2880360" cy="2642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28270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6828381" y="1954530"/>
            <a:ext cx="6938419" cy="54102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Rechteck 2"/>
          <p:cNvSpPr/>
          <p:nvPr userDrawn="1"/>
        </p:nvSpPr>
        <p:spPr>
          <a:xfrm>
            <a:off x="748800" y="1954532"/>
            <a:ext cx="5875853" cy="19874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748800" y="4114802"/>
            <a:ext cx="5875853" cy="324993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Rechteck 1"/>
          <p:cNvSpPr/>
          <p:nvPr userDrawn="1"/>
        </p:nvSpPr>
        <p:spPr>
          <a:xfrm>
            <a:off x="748800" y="1954532"/>
            <a:ext cx="5875853" cy="198745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748800" y="7830413"/>
            <a:ext cx="12804480" cy="302400"/>
          </a:xfrm>
        </p:spPr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748802" y="1955067"/>
            <a:ext cx="5875019" cy="1986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749302" y="4114802"/>
            <a:ext cx="5875019" cy="32499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6827520" y="1954530"/>
            <a:ext cx="6939280" cy="5410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1318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748800" y="7830413"/>
            <a:ext cx="12804480" cy="302400"/>
          </a:xfrm>
        </p:spPr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318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4630400" cy="636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de-DE" sz="216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591476" y="3531103"/>
            <a:ext cx="0" cy="21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3830" y="3509933"/>
            <a:ext cx="11052970" cy="1595285"/>
          </a:xfrm>
        </p:spPr>
        <p:txBody>
          <a:bodyPr tIns="0" anchor="t"/>
          <a:lstStyle>
            <a:lvl1pPr algn="l">
              <a:lnSpc>
                <a:spcPct val="100000"/>
              </a:lnSpc>
              <a:defRPr sz="4320" b="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13830" y="5151717"/>
            <a:ext cx="11052970" cy="550146"/>
          </a:xfrm>
        </p:spPr>
        <p:txBody>
          <a:bodyPr anchor="b">
            <a:normAutofit/>
          </a:bodyPr>
          <a:lstStyle>
            <a:lvl1pPr marL="0" indent="0">
              <a:buNone/>
              <a:defRPr sz="2160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0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7744003"/>
            <a:ext cx="13767116" cy="485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6" name="Rechteck 5"/>
          <p:cNvSpPr/>
          <p:nvPr userDrawn="1"/>
        </p:nvSpPr>
        <p:spPr>
          <a:xfrm>
            <a:off x="13882330" y="7744003"/>
            <a:ext cx="742147" cy="4855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</p:spTree>
    <p:extLst>
      <p:ext uri="{BB962C8B-B14F-4D97-AF65-F5344CB8AC3E}">
        <p14:creationId xmlns:p14="http://schemas.microsoft.com/office/powerpoint/2010/main" val="266533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genda-Tabelle"/>
          <p:cNvSpPr>
            <a:spLocks noGrp="1"/>
          </p:cNvSpPr>
          <p:nvPr>
            <p:ph type="tbl" sz="quarter" idx="13"/>
          </p:nvPr>
        </p:nvSpPr>
        <p:spPr>
          <a:xfrm>
            <a:off x="748801" y="1954530"/>
            <a:ext cx="13017499" cy="54102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748800" y="7830413"/>
            <a:ext cx="12804480" cy="302400"/>
          </a:xfrm>
        </p:spPr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499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2692804" y="1954560"/>
            <a:ext cx="11937595" cy="31642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30042" y="2592048"/>
            <a:ext cx="10951060" cy="1427248"/>
          </a:xfrm>
        </p:spPr>
        <p:txBody>
          <a:bodyPr anchor="b"/>
          <a:lstStyle>
            <a:lvl1pPr>
              <a:lnSpc>
                <a:spcPct val="100000"/>
              </a:lnSpc>
              <a:defRPr sz="432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30042" y="4147420"/>
            <a:ext cx="10951060" cy="495640"/>
          </a:xfrm>
        </p:spPr>
        <p:txBody>
          <a:bodyPr>
            <a:noAutofit/>
          </a:bodyPr>
          <a:lstStyle>
            <a:lvl1pPr marL="0" indent="0" algn="l">
              <a:buNone/>
              <a:defRPr sz="1920" cap="all" baseline="0">
                <a:solidFill>
                  <a:schemeClr val="bg2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4678" y="1954560"/>
            <a:ext cx="2575272" cy="31642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187056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02" y="6015811"/>
            <a:ext cx="5624747" cy="14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0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4630400" cy="5324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24134" y="3250706"/>
            <a:ext cx="12788621" cy="142724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62788" y="6361450"/>
            <a:ext cx="6797555" cy="432048"/>
          </a:xfrm>
        </p:spPr>
        <p:txBody>
          <a:bodyPr>
            <a:noAutofit/>
          </a:bodyPr>
          <a:lstStyle>
            <a:lvl1pPr marL="0" indent="0" algn="l">
              <a:buNone/>
              <a:defRPr sz="1680" b="1" cap="all" baseline="0">
                <a:solidFill>
                  <a:schemeClr val="accent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Name des Autors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2562788" y="6793500"/>
            <a:ext cx="472326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40">
                <a:solidFill>
                  <a:schemeClr val="tx2"/>
                </a:solidFill>
              </a:rPr>
              <a:t>Theodor-Heuss-Straße 2-4</a:t>
            </a:r>
            <a:br>
              <a:rPr lang="de-DE" sz="1440">
                <a:solidFill>
                  <a:schemeClr val="tx2"/>
                </a:solidFill>
              </a:rPr>
            </a:br>
            <a:r>
              <a:rPr lang="de-DE" sz="1440">
                <a:solidFill>
                  <a:schemeClr val="tx2"/>
                </a:solidFill>
              </a:rPr>
              <a:t>53177 Bonn </a:t>
            </a:r>
          </a:p>
          <a:p>
            <a:r>
              <a:rPr lang="de-DE" sz="1440">
                <a:solidFill>
                  <a:schemeClr val="tx2"/>
                </a:solidFill>
              </a:rPr>
              <a:t>Großkundenpostleitzahl: D-53095 Bonn </a:t>
            </a:r>
          </a:p>
          <a:p>
            <a:r>
              <a:rPr lang="de-DE" sz="1440">
                <a:solidFill>
                  <a:schemeClr val="tx2"/>
                </a:solidFill>
              </a:rPr>
              <a:t>Tel.: 0228 - 95 5 00 (Zentrale)</a:t>
            </a:r>
            <a:br>
              <a:rPr lang="de-DE" sz="1440">
                <a:solidFill>
                  <a:schemeClr val="tx2"/>
                </a:solidFill>
              </a:rPr>
            </a:br>
            <a:r>
              <a:rPr lang="de-DE" sz="1440">
                <a:solidFill>
                  <a:schemeClr val="tx2"/>
                </a:solidFill>
              </a:rPr>
              <a:t>Tel.: 0228 - 95 5 0155 (Kundenservice)</a:t>
            </a:r>
            <a:br>
              <a:rPr lang="de-DE" sz="1440">
                <a:solidFill>
                  <a:schemeClr val="tx2"/>
                </a:solidFill>
              </a:rPr>
            </a:br>
            <a:r>
              <a:rPr lang="de-DE" sz="1440">
                <a:solidFill>
                  <a:schemeClr val="tx2"/>
                </a:solidFill>
              </a:rPr>
              <a:t>Fax: 0228 - 36 96 480 </a:t>
            </a:r>
          </a:p>
          <a:p>
            <a:endParaRPr lang="de-DE" sz="1440">
              <a:solidFill>
                <a:schemeClr val="tx2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86" y="5394903"/>
            <a:ext cx="3686809" cy="9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4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2692804" y="1954560"/>
            <a:ext cx="11937595" cy="3164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30042" y="2592048"/>
            <a:ext cx="10951060" cy="1427248"/>
          </a:xfrm>
        </p:spPr>
        <p:txBody>
          <a:bodyPr anchor="b"/>
          <a:lstStyle>
            <a:lvl1pPr>
              <a:lnSpc>
                <a:spcPct val="100000"/>
              </a:lnSpc>
              <a:defRPr sz="432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30042" y="4147420"/>
            <a:ext cx="10951060" cy="495640"/>
          </a:xfrm>
        </p:spPr>
        <p:txBody>
          <a:bodyPr>
            <a:noAutofit/>
          </a:bodyPr>
          <a:lstStyle>
            <a:lvl1pPr marL="0" indent="0" algn="l">
              <a:buNone/>
              <a:defRPr sz="1920" cap="all" baseline="0">
                <a:solidFill>
                  <a:schemeClr val="bg2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4678" y="1954560"/>
            <a:ext cx="2575272" cy="3164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02" y="6015811"/>
            <a:ext cx="5624747" cy="14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8801" y="1954530"/>
            <a:ext cx="13017499" cy="5410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3882330" y="7830413"/>
            <a:ext cx="748070" cy="302400"/>
          </a:xfrm>
        </p:spPr>
        <p:txBody>
          <a:bodyPr lIns="72000" rIns="72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748800" y="7830413"/>
            <a:ext cx="12804480" cy="302400"/>
          </a:xfrm>
        </p:spPr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526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8800" y="1954530"/>
            <a:ext cx="13017600" cy="54086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8800" y="1219865"/>
            <a:ext cx="13017600" cy="432436"/>
          </a:xfrm>
        </p:spPr>
        <p:txBody>
          <a:bodyPr>
            <a:noAutofit/>
          </a:bodyPr>
          <a:lstStyle>
            <a:lvl1pPr marL="0" indent="0">
              <a:buNone/>
              <a:defRPr sz="216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990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7545625" y="1954530"/>
            <a:ext cx="6221174" cy="541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557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48800" y="1954530"/>
            <a:ext cx="6220800" cy="59616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46000" y="1954530"/>
            <a:ext cx="6220800" cy="59616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749302" y="2569530"/>
            <a:ext cx="6220261" cy="47952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7545625" y="2569530"/>
            <a:ext cx="6221174" cy="47952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30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48800" y="1954530"/>
            <a:ext cx="4204800" cy="59616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5838" y="1954530"/>
            <a:ext cx="4204800" cy="59616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749300" y="2569530"/>
            <a:ext cx="4204800" cy="47952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5155837" y="2569530"/>
            <a:ext cx="4204800" cy="47952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562374" y="1954530"/>
            <a:ext cx="4204800" cy="596160"/>
          </a:xfrm>
          <a:solidFill>
            <a:schemeClr val="accent4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/>
          </p:nvPr>
        </p:nvSpPr>
        <p:spPr>
          <a:xfrm>
            <a:off x="9562374" y="2569530"/>
            <a:ext cx="4204800" cy="47952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567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6819840" y="1954529"/>
            <a:ext cx="6946960" cy="28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Rechteck 2"/>
          <p:cNvSpPr/>
          <p:nvPr userDrawn="1"/>
        </p:nvSpPr>
        <p:spPr>
          <a:xfrm>
            <a:off x="6819840" y="4945530"/>
            <a:ext cx="3340800" cy="24192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Rechteck 1"/>
          <p:cNvSpPr/>
          <p:nvPr userDrawn="1"/>
        </p:nvSpPr>
        <p:spPr>
          <a:xfrm>
            <a:off x="748800" y="1954530"/>
            <a:ext cx="5875853" cy="54086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748800" y="1954530"/>
            <a:ext cx="5875200" cy="54102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748800" y="7830413"/>
            <a:ext cx="12804480" cy="302400"/>
          </a:xfrm>
        </p:spPr>
        <p:txBody>
          <a:bodyPr/>
          <a:lstStyle/>
          <a:p>
            <a:r>
              <a:rPr lang="de-DE"/>
              <a:t>© SafetyXperts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7"/>
          </p:nvPr>
        </p:nvSpPr>
        <p:spPr>
          <a:xfrm>
            <a:off x="6819840" y="1954532"/>
            <a:ext cx="6946960" cy="2807999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10368400" y="4945530"/>
            <a:ext cx="3398400" cy="24192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8"/>
          </p:nvPr>
        </p:nvSpPr>
        <p:spPr>
          <a:xfrm>
            <a:off x="6819840" y="4945530"/>
            <a:ext cx="3340800" cy="2419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9"/>
          </p:nvPr>
        </p:nvSpPr>
        <p:spPr>
          <a:xfrm>
            <a:off x="10368400" y="4945530"/>
            <a:ext cx="3398400" cy="2419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4636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7744003"/>
            <a:ext cx="13767116" cy="485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8" name="Rechteck 7"/>
          <p:cNvSpPr/>
          <p:nvPr/>
        </p:nvSpPr>
        <p:spPr>
          <a:xfrm>
            <a:off x="13882330" y="7744003"/>
            <a:ext cx="742147" cy="4855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6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8801" y="1954530"/>
            <a:ext cx="13017499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8800" y="7830413"/>
            <a:ext cx="1280448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bg1"/>
                </a:solidFill>
              </a:defRPr>
            </a:lvl1pPr>
          </a:lstStyle>
          <a:p>
            <a:r>
              <a:rPr lang="de-DE"/>
              <a:t>© SafetyXperts - Unterweisung Plus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881600" y="7830413"/>
            <a:ext cx="7488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accent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209148"/>
            <a:ext cx="14630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4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hf hdr="0" dt="0"/>
  <p:txStyles>
    <p:titleStyle>
      <a:lvl1pPr algn="l" defTabSz="1097280" rtl="0" eaLnBrk="1" latinLnBrk="0" hangingPunct="1">
        <a:lnSpc>
          <a:spcPts val="384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9200" indent="-259200" algn="l" defTabSz="1097280" rtl="0" eaLnBrk="1" latinLnBrk="0" hangingPunct="1">
        <a:spcBef>
          <a:spcPts val="720"/>
        </a:spcBef>
        <a:buFont typeface="Wingdings" panose="05000000000000000000" pitchFamily="2" charset="2"/>
        <a:buChar char="§"/>
        <a:tabLst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8400" indent="-259200" algn="l" defTabSz="1097280" rtl="0" eaLnBrk="1" latinLnBrk="0" hangingPunct="1"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77600" indent="-259200" algn="l" defTabSz="1097280" rtl="0" eaLnBrk="1" latinLnBrk="0" hangingPunct="1">
        <a:spcBef>
          <a:spcPts val="0"/>
        </a:spcBef>
        <a:buFont typeface="Symbol" panose="05050102010706020507" pitchFamily="18" charset="2"/>
        <a:buChar char="-"/>
        <a:defRPr sz="216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91590" indent="-323850" algn="l" defTabSz="1097280" rtl="0" eaLnBrk="1" latinLnBrk="0" hangingPunct="1">
        <a:spcBef>
          <a:spcPct val="20000"/>
        </a:spcBef>
        <a:buFont typeface="Symbol" panose="05050102010706020507" pitchFamily="18" charset="2"/>
        <a:buChar char="-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013A1-3F65-312E-A80A-C774EF63B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Safety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E7CD5A-0FAA-0F22-9FD0-7CA0BAD15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Verhaltensbasierte Sicherheit am Arbeitsplatz</a:t>
            </a:r>
          </a:p>
        </p:txBody>
      </p:sp>
    </p:spTree>
    <p:extLst>
      <p:ext uri="{BB962C8B-B14F-4D97-AF65-F5344CB8AC3E}">
        <p14:creationId xmlns:p14="http://schemas.microsoft.com/office/powerpoint/2010/main" val="296019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833C2C-1D82-F451-941A-9F25CCC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81600" y="7830413"/>
            <a:ext cx="74880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109162-248F-BD33-0754-C14D6315D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(BBS) ist ein Prozess, der darauf abzielt, unsicheres Verhalten von Mitarbeitenden zu identifizieren und zu verändern.</a:t>
            </a:r>
          </a:p>
          <a:p>
            <a:pPr>
              <a:spcBef>
                <a:spcPts val="1800"/>
              </a:spcBef>
            </a:pPr>
            <a:r>
              <a:rPr lang="de-DE" dirty="0"/>
              <a:t>Es basiert auf der </a:t>
            </a:r>
            <a:r>
              <a:rPr lang="de-DE" b="1" dirty="0"/>
              <a:t>Beobachtung von Verhalten</a:t>
            </a:r>
            <a:r>
              <a:rPr lang="de-DE" dirty="0"/>
              <a:t> und der </a:t>
            </a:r>
            <a:r>
              <a:rPr lang="de-DE" b="1" dirty="0"/>
              <a:t>positiven Verstärkung </a:t>
            </a:r>
            <a:r>
              <a:rPr lang="de-DE" dirty="0"/>
              <a:t>sicherheitsfördernder Maßnahmen.</a:t>
            </a:r>
          </a:p>
          <a:p>
            <a:pPr>
              <a:spcBef>
                <a:spcPts val="1800"/>
              </a:spcBef>
            </a:pPr>
            <a:r>
              <a:rPr lang="de-DE" dirty="0"/>
              <a:t>Es geht darum, eine nachhaltige Verbesserung der Sicherheitskultur am Arbeitsplatz zu erzielen.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pic>
        <p:nvPicPr>
          <p:cNvPr id="7" name="Image 0">
            <a:extLst>
              <a:ext uri="{FF2B5EF4-FFF2-40B4-BE49-F238E27FC236}">
                <a16:creationId xmlns:a16="http://schemas.microsoft.com/office/drawing/2014/main" id="{49791D14-83B5-8DED-6D6B-5DA221D1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625" y="2040038"/>
            <a:ext cx="6221174" cy="4149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D4130-F4E3-83BF-F0DB-7B944C112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8800" y="7830413"/>
            <a:ext cx="1280448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SafetyXperts - Unterweisung Plus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ADC411-9C33-CB3B-719D-251866D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</p:spPr>
        <p:txBody>
          <a:bodyPr anchor="b">
            <a:normAutofit/>
          </a:bodyPr>
          <a:lstStyle/>
          <a:p>
            <a:r>
              <a:rPr lang="de-DE" dirty="0"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09487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833C2C-1D82-F451-941A-9F25CCC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81600" y="7830413"/>
            <a:ext cx="74880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109162-248F-BD33-0754-C14D6315D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b="1" dirty="0"/>
              <a:t>Definition: </a:t>
            </a:r>
            <a:r>
              <a:rPr lang="de-DE" dirty="0"/>
              <a:t>BBS ist ein systematischer Ansatz zur Erkennung und Verbesserung von sicherheitsrelevantem Verhalten durch kontinuierliche Beobachtung, Feedback und Schulung.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Ziel:</a:t>
            </a:r>
            <a:r>
              <a:rPr lang="de-DE" dirty="0"/>
              <a:t> Das Risiko von Arbeitsunfällen durch sichere Verhaltensweisen zu minimieren.</a:t>
            </a:r>
          </a:p>
          <a:p>
            <a:pPr marL="0" indent="0">
              <a:spcBef>
                <a:spcPts val="1800"/>
              </a:spcBef>
              <a:buNone/>
            </a:pPr>
            <a:endParaRPr lang="de-DE" sz="1400" dirty="0"/>
          </a:p>
          <a:p>
            <a:pPr marL="0" indent="0">
              <a:spcBef>
                <a:spcPts val="1800"/>
              </a:spcBef>
              <a:buNone/>
            </a:pPr>
            <a:r>
              <a:rPr lang="de-DE" sz="2800" dirty="0"/>
              <a:t>BBS fokussiert auf das Verhalten als Hauptursache für Unfälle und Risiken!</a:t>
            </a:r>
            <a:endParaRPr lang="en-US" sz="280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D4130-F4E3-83BF-F0DB-7B944C112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8800" y="7830413"/>
            <a:ext cx="1280448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SafetyXperts - Unterweisung Plus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ADC411-9C33-CB3B-719D-251866D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</p:spPr>
        <p:txBody>
          <a:bodyPr anchor="b">
            <a:normAutofit/>
          </a:bodyPr>
          <a:lstStyle/>
          <a:p>
            <a:r>
              <a:rPr lang="de-DE" dirty="0"/>
              <a:t>Definition und Ziele von BBS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84AF4F5-6107-43D4-85C6-7C4A54FE2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056239"/>
              </p:ext>
            </p:extLst>
          </p:nvPr>
        </p:nvGraphicFramePr>
        <p:xfrm>
          <a:off x="6153115" y="1488847"/>
          <a:ext cx="8102885" cy="562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44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833C2C-1D82-F451-941A-9F25CCC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81600" y="7830413"/>
            <a:ext cx="74880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109162-248F-BD33-0754-C14D6315D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b="1" dirty="0"/>
              <a:t>Regelmäßige Verhaltensbeobachtung:</a:t>
            </a:r>
            <a:r>
              <a:rPr lang="de-DE" dirty="0"/>
              <a:t> Mitarbeitende werden beobachtet, um sicherheitsrelevantes Verhalten zu erfassen.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Ziel:</a:t>
            </a:r>
            <a:r>
              <a:rPr lang="de-DE" dirty="0"/>
              <a:t> Unsichere Verhaltensweisen erkennen und dokumentieren.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Beobachtungsprotokolle:</a:t>
            </a:r>
            <a:r>
              <a:rPr lang="de-DE" dirty="0"/>
              <a:t> Systematisches Aufzeichnen von Beobachtungen, um Verbesserungsmöglichkeiten zu erkennen.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Fokus:</a:t>
            </a:r>
            <a:r>
              <a:rPr lang="de-DE" dirty="0"/>
              <a:t> Freiwillige Teilnahme der Mitarbeitenden; keine Bestrafung, sondern Schulung und Verbesserung.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D4130-F4E3-83BF-F0DB-7B944C112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8800" y="7830413"/>
            <a:ext cx="1280448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SafetyXperts - Unterweisung Plus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ADC411-9C33-CB3B-719D-251866D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</p:spPr>
        <p:txBody>
          <a:bodyPr anchor="b">
            <a:normAutofit/>
          </a:bodyPr>
          <a:lstStyle/>
          <a:p>
            <a:r>
              <a:rPr lang="de-DE" dirty="0"/>
              <a:t>Beobachtung – Das erste Prinzip von BBS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3626AB-EA49-4BD4-9DE4-6240CA45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805" y="1954530"/>
            <a:ext cx="5932300" cy="4621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02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833C2C-1D82-F451-941A-9F25CCC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81600" y="7830413"/>
            <a:ext cx="74880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109162-248F-BD33-0754-C14D6315D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b="1" dirty="0"/>
              <a:t>Direktes, konstruktives Feedback:</a:t>
            </a:r>
            <a:r>
              <a:rPr lang="de-DE" dirty="0"/>
              <a:t> Nach den Beobachtungen erhalten die Mitarbeitenden sofort Rückmeldungen.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Ziel:</a:t>
            </a:r>
            <a:r>
              <a:rPr lang="de-DE" dirty="0"/>
              <a:t> Sofortiges Ansprechen unsicherer Verhaltensweisen und Bestätigung sicherer Handlungen.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Feedback-Arten:</a:t>
            </a:r>
            <a:r>
              <a:rPr lang="de-DE" dirty="0"/>
              <a:t> Lob für sicheres Verhalten, konstruktive Vorschläge bei unsicherem Verhalten.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Wichtigkeit:</a:t>
            </a:r>
            <a:r>
              <a:rPr lang="de-DE" dirty="0"/>
              <a:t> Feedback sollte positiv und motivierend sein, um nachhaltige Verhaltensänderungen zu fördern.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D4130-F4E3-83BF-F0DB-7B944C112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8800" y="7830413"/>
            <a:ext cx="1280448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SafetyXperts - Unterweisung Plus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ADC411-9C33-CB3B-719D-251866D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</p:spPr>
        <p:txBody>
          <a:bodyPr anchor="b">
            <a:normAutofit/>
          </a:bodyPr>
          <a:lstStyle/>
          <a:p>
            <a:r>
              <a:rPr lang="de-DE" dirty="0"/>
              <a:t>Feedback – Das zweite Prinzip von BBS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D5E150-238D-4E72-8B11-987EF9DE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940" y="1868134"/>
            <a:ext cx="3656967" cy="548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810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833C2C-1D82-F451-941A-9F25CCC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81600" y="7830413"/>
            <a:ext cx="74880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109162-248F-BD33-0754-C14D6315D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b="1" dirty="0"/>
              <a:t>Anerkennung sicherer Verhaltensweisen:</a:t>
            </a:r>
            <a:r>
              <a:rPr lang="de-DE" dirty="0"/>
              <a:t> Mitarbeitende werden für sicherheitsbewusstes Verhalten belohnt.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Ziel:</a:t>
            </a:r>
            <a:r>
              <a:rPr lang="de-DE" dirty="0"/>
              <a:t> Motivation zur Einhaltung sicherer Verhaltensweisen durch regelmäßiges Lob und Belohnungen.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Möglichkeiten der Verstärkung:</a:t>
            </a:r>
            <a:r>
              <a:rPr lang="de-DE" dirty="0"/>
              <a:t> Lob, Zertifikate, Belohnungssysteme, Boni oder Anerkennung vor dem Team.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Langfristige Wirkung:</a:t>
            </a:r>
            <a:r>
              <a:rPr lang="de-DE" dirty="0"/>
              <a:t> Positive Verstärkung fördert die Bereitschaft, sich sicher zu verhalten und trägt zur Sicherheitskultur bei.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D4130-F4E3-83BF-F0DB-7B944C112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8800" y="7830413"/>
            <a:ext cx="1280448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SafetyXperts - Unterweisung Plus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ADC411-9C33-CB3B-719D-251866D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</p:spPr>
        <p:txBody>
          <a:bodyPr anchor="b">
            <a:normAutofit/>
          </a:bodyPr>
          <a:lstStyle/>
          <a:p>
            <a:r>
              <a:rPr lang="de-DE" dirty="0"/>
              <a:t>Positive Verstärkung – Das dritte Prinzip von BBS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7F30C6-5BF8-4BC4-9F19-D0713C53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171" y="2081784"/>
            <a:ext cx="6105601" cy="407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085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833C2C-1D82-F451-941A-9F25CCC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81600" y="7830413"/>
            <a:ext cx="74880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109162-248F-BD33-0754-C14D6315D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b="1" dirty="0"/>
              <a:t>Regelmäßige Schulungen:</a:t>
            </a:r>
            <a:r>
              <a:rPr lang="de-DE" dirty="0"/>
              <a:t> Mitarbeitende werden regelmäßig in Sicherheitsrichtlinien und sicheren Verhaltensweisen geschult.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Ziel:</a:t>
            </a:r>
            <a:r>
              <a:rPr lang="de-DE" dirty="0"/>
              <a:t> Erhöhung des Sicherheitsbewusstseins und Vermittlung der Bedeutung von BBS.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Schulungsinhalte:</a:t>
            </a:r>
            <a:r>
              <a:rPr lang="de-DE" dirty="0"/>
              <a:t> Umgang mit gefährlichen Situationen, Erste-Hilfe-Maßnahmen, Erkennen von Risiken.</a:t>
            </a:r>
          </a:p>
          <a:p>
            <a:pPr>
              <a:spcBef>
                <a:spcPts val="1800"/>
              </a:spcBef>
            </a:pPr>
            <a:r>
              <a:rPr lang="de-DE" b="1" dirty="0"/>
              <a:t>Bedeutung:</a:t>
            </a:r>
            <a:r>
              <a:rPr lang="de-DE" dirty="0"/>
              <a:t> Kontinuierliche Schulungen stellen sicher, dass alle Mitarbeitenden die aktuellen Sicherheitsstandards kennen und anwenden.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D4130-F4E3-83BF-F0DB-7B944C112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8800" y="7830413"/>
            <a:ext cx="1280448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SafetyXperts - Unterweisung Plus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ADC411-9C33-CB3B-719D-251866D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</p:spPr>
        <p:txBody>
          <a:bodyPr anchor="b">
            <a:normAutofit/>
          </a:bodyPr>
          <a:lstStyle/>
          <a:p>
            <a:r>
              <a:rPr lang="de-DE" dirty="0"/>
              <a:t>Schulung – Das vierte Prinzip von BBS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D4DC65-7BEB-42B3-B459-C7C5DAA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16" y="2081783"/>
            <a:ext cx="6336655" cy="4226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798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833C2C-1D82-F451-941A-9F25CCC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81600" y="7830413"/>
            <a:ext cx="74880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109162-248F-BD33-0754-C14D6315D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954530"/>
            <a:ext cx="6220800" cy="54102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dirty="0"/>
              <a:t>Reduktion von Unfällen und Verletzungen</a:t>
            </a:r>
          </a:p>
          <a:p>
            <a:pPr>
              <a:spcBef>
                <a:spcPts val="1800"/>
              </a:spcBef>
            </a:pPr>
            <a:r>
              <a:rPr lang="de-DE" dirty="0"/>
              <a:t>Erhöhung des Sicherheitsbewusstseins und der Mitarbeitermotivation</a:t>
            </a:r>
          </a:p>
          <a:p>
            <a:pPr>
              <a:spcBef>
                <a:spcPts val="1800"/>
              </a:spcBef>
            </a:pPr>
            <a:r>
              <a:rPr lang="de-DE" dirty="0"/>
              <a:t>Langfristige Verbesserung der Sicherheitskultur</a:t>
            </a:r>
          </a:p>
          <a:p>
            <a:pPr>
              <a:spcBef>
                <a:spcPts val="1800"/>
              </a:spcBef>
            </a:pPr>
            <a:r>
              <a:rPr lang="de-DE" dirty="0"/>
              <a:t>Frühzeitige Erkennung von Gefahrenpotenzialen</a:t>
            </a:r>
          </a:p>
          <a:p>
            <a:pPr>
              <a:spcBef>
                <a:spcPts val="1800"/>
              </a:spcBef>
            </a:pPr>
            <a:r>
              <a:rPr lang="de-DE" dirty="0"/>
              <a:t>Kostenreduktion durch weniger arbeitsbedingte Ausfälle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ED4130-F4E3-83BF-F0DB-7B944C1122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8800" y="7830413"/>
            <a:ext cx="12804480" cy="302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SafetyXperts - Unterweisung Plus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8ADC411-9C33-CB3B-719D-251866DB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108000"/>
            <a:ext cx="13017600" cy="1088640"/>
          </a:xfrm>
        </p:spPr>
        <p:txBody>
          <a:bodyPr anchor="b">
            <a:normAutofit/>
          </a:bodyPr>
          <a:lstStyle/>
          <a:p>
            <a:r>
              <a:rPr lang="de-DE" dirty="0"/>
              <a:t>Fazit: Warum ist BBS so wichtig?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CD2F7F-0EA7-48A2-810F-0B100B6B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470" y="1954530"/>
            <a:ext cx="6690930" cy="446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83D1155-016F-43DC-953D-BD9C0D67BE16}"/>
              </a:ext>
            </a:extLst>
          </p:cNvPr>
          <p:cNvSpPr txBox="1"/>
          <p:nvPr/>
        </p:nvSpPr>
        <p:spPr>
          <a:xfrm>
            <a:off x="9554965" y="2178121"/>
            <a:ext cx="344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EraserDust" panose="020C0804040000000001" pitchFamily="34" charset="0"/>
              </a:rPr>
              <a:t>Unfallzahlen</a:t>
            </a:r>
          </a:p>
        </p:txBody>
      </p:sp>
    </p:spTree>
    <p:extLst>
      <p:ext uri="{BB962C8B-B14F-4D97-AF65-F5344CB8AC3E}">
        <p14:creationId xmlns:p14="http://schemas.microsoft.com/office/powerpoint/2010/main" val="2736238791"/>
      </p:ext>
    </p:extLst>
  </p:cSld>
  <p:clrMapOvr>
    <a:masterClrMapping/>
  </p:clrMapOvr>
</p:sld>
</file>

<file path=ppt/theme/theme1.xml><?xml version="1.0" encoding="utf-8"?>
<a:theme xmlns:a="http://schemas.openxmlformats.org/drawingml/2006/main" name="VNR">
  <a:themeElements>
    <a:clrScheme name="Benutzerdefiniert 11">
      <a:dk1>
        <a:sysClr val="windowText" lastClr="000000"/>
      </a:dk1>
      <a:lt1>
        <a:sysClr val="window" lastClr="FFFFFF"/>
      </a:lt1>
      <a:dk2>
        <a:srgbClr val="44546A"/>
      </a:dk2>
      <a:lt2>
        <a:srgbClr val="A5A5A5"/>
      </a:lt2>
      <a:accent1>
        <a:srgbClr val="5F5F5F"/>
      </a:accent1>
      <a:accent2>
        <a:srgbClr val="FF5F1F"/>
      </a:accent2>
      <a:accent3>
        <a:srgbClr val="44546A"/>
      </a:accent3>
      <a:accent4>
        <a:srgbClr val="000000"/>
      </a:accent4>
      <a:accent5>
        <a:srgbClr val="44546A"/>
      </a:accent5>
      <a:accent6>
        <a:srgbClr val="954F72"/>
      </a:accent6>
      <a:hlink>
        <a:srgbClr val="0563C1"/>
      </a:hlink>
      <a:folHlink>
        <a:srgbClr val="954F72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</Words>
  <Application>Microsoft Office PowerPoint</Application>
  <PresentationFormat>Benutzerdefiniert</PresentationFormat>
  <Paragraphs>56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EraserDust</vt:lpstr>
      <vt:lpstr>Symbol</vt:lpstr>
      <vt:lpstr>Wingdings</vt:lpstr>
      <vt:lpstr>VNR</vt:lpstr>
      <vt:lpstr>Behaviour Based Safety</vt:lpstr>
      <vt:lpstr>Einführung</vt:lpstr>
      <vt:lpstr>Definition und Ziele von BBS</vt:lpstr>
      <vt:lpstr>Beobachtung – Das erste Prinzip von BBS</vt:lpstr>
      <vt:lpstr>Feedback – Das zweite Prinzip von BBS</vt:lpstr>
      <vt:lpstr>Positive Verstärkung – Das dritte Prinzip von BBS</vt:lpstr>
      <vt:lpstr>Schulung – Das vierte Prinzip von BBS</vt:lpstr>
      <vt:lpstr>Fazit: Warum ist BBS so wichtig?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web</cp:lastModifiedBy>
  <cp:revision>8</cp:revision>
  <dcterms:created xsi:type="dcterms:W3CDTF">2024-08-27T06:54:13Z</dcterms:created>
  <dcterms:modified xsi:type="dcterms:W3CDTF">2024-09-20T16:20:30Z</dcterms:modified>
</cp:coreProperties>
</file>