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6"/>
  </p:notesMasterIdLst>
  <p:handoutMasterIdLst>
    <p:handoutMasterId r:id="rId17"/>
  </p:handoutMasterIdLst>
  <p:sldIdLst>
    <p:sldId id="365" r:id="rId2"/>
    <p:sldId id="398" r:id="rId3"/>
    <p:sldId id="428" r:id="rId4"/>
    <p:sldId id="430" r:id="rId5"/>
    <p:sldId id="411" r:id="rId6"/>
    <p:sldId id="429" r:id="rId7"/>
    <p:sldId id="434" r:id="rId8"/>
    <p:sldId id="431" r:id="rId9"/>
    <p:sldId id="432" r:id="rId10"/>
    <p:sldId id="436" r:id="rId11"/>
    <p:sldId id="433" r:id="rId12"/>
    <p:sldId id="435" r:id="rId13"/>
    <p:sldId id="368" r:id="rId14"/>
    <p:sldId id="437" r:id="rId1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567">
          <p15:clr>
            <a:srgbClr val="A4A3A4"/>
          </p15:clr>
        </p15:guide>
        <p15:guide id="2" orient="horz" pos="2744">
          <p15:clr>
            <a:srgbClr val="A4A3A4"/>
          </p15:clr>
        </p15:guide>
        <p15:guide id="3" orient="horz" pos="5193">
          <p15:clr>
            <a:srgbClr val="A4A3A4"/>
          </p15:clr>
        </p15:guide>
        <p15:guide id="4" pos="346">
          <p15:clr>
            <a:srgbClr val="A4A3A4"/>
          </p15:clr>
        </p15:guide>
        <p15:guide id="5" pos="397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5C36"/>
    <a:srgbClr val="0E61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D64EA7-908B-418B-99B2-3FBF6C72467E}" v="2" dt="2025-03-06T04:16:45.19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77" autoAdjust="0"/>
    <p:restoredTop sz="93002" autoAdjust="0"/>
  </p:normalViewPr>
  <p:slideViewPr>
    <p:cSldViewPr>
      <p:cViewPr varScale="1">
        <p:scale>
          <a:sx n="76" d="100"/>
          <a:sy n="76" d="100"/>
        </p:scale>
        <p:origin x="1834" y="4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71" d="100"/>
          <a:sy n="71" d="100"/>
        </p:scale>
        <p:origin x="2923" y="58"/>
      </p:cViewPr>
      <p:guideLst>
        <p:guide orient="horz" pos="567"/>
        <p:guide orient="horz" pos="2744"/>
        <p:guide orient="horz" pos="5193"/>
        <p:guide pos="346"/>
        <p:guide pos="397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na Tschirpke" userId="301241ab745d8141" providerId="LiveId" clId="{8BD64EA7-908B-418B-99B2-3FBF6C72467E}"/>
    <pc:docChg chg="custSel addSld modSld delMainMaster">
      <pc:chgData name="Johanna Tschirpke" userId="301241ab745d8141" providerId="LiveId" clId="{8BD64EA7-908B-418B-99B2-3FBF6C72467E}" dt="2025-03-06T04:19:27.528" v="34" actId="700"/>
      <pc:docMkLst>
        <pc:docMk/>
      </pc:docMkLst>
      <pc:sldChg chg="addSp delSp modSp mod modClrScheme chgLayout">
        <pc:chgData name="Johanna Tschirpke" userId="301241ab745d8141" providerId="LiveId" clId="{8BD64EA7-908B-418B-99B2-3FBF6C72467E}" dt="2025-03-06T04:16:48.771" v="2" actId="27614"/>
        <pc:sldMkLst>
          <pc:docMk/>
          <pc:sldMk cId="2996014631" sldId="365"/>
        </pc:sldMkLst>
        <pc:spChg chg="add del mod ord">
          <ac:chgData name="Johanna Tschirpke" userId="301241ab745d8141" providerId="LiveId" clId="{8BD64EA7-908B-418B-99B2-3FBF6C72467E}" dt="2025-03-06T04:16:45.198" v="1" actId="931"/>
          <ac:spMkLst>
            <pc:docMk/>
            <pc:sldMk cId="2996014631" sldId="365"/>
            <ac:spMk id="2" creationId="{195878A9-F931-7823-F7A0-40A8BF89EFC3}"/>
          </ac:spMkLst>
        </pc:spChg>
        <pc:spChg chg="mod ord">
          <ac:chgData name="Johanna Tschirpke" userId="301241ab745d8141" providerId="LiveId" clId="{8BD64EA7-908B-418B-99B2-3FBF6C72467E}" dt="2025-03-06T04:14:49.981" v="0" actId="700"/>
          <ac:spMkLst>
            <pc:docMk/>
            <pc:sldMk cId="2996014631" sldId="365"/>
            <ac:spMk id="3" creationId="{00000000-0000-0000-0000-000000000000}"/>
          </ac:spMkLst>
        </pc:spChg>
        <pc:spChg chg="mod ord">
          <ac:chgData name="Johanna Tschirpke" userId="301241ab745d8141" providerId="LiveId" clId="{8BD64EA7-908B-418B-99B2-3FBF6C72467E}" dt="2025-03-06T04:14:49.981" v="0" actId="700"/>
          <ac:spMkLst>
            <pc:docMk/>
            <pc:sldMk cId="2996014631" sldId="365"/>
            <ac:spMk id="5" creationId="{00000000-0000-0000-0000-000000000000}"/>
          </ac:spMkLst>
        </pc:spChg>
        <pc:picChg chg="add mod">
          <ac:chgData name="Johanna Tschirpke" userId="301241ab745d8141" providerId="LiveId" clId="{8BD64EA7-908B-418B-99B2-3FBF6C72467E}" dt="2025-03-06T04:16:48.771" v="2" actId="27614"/>
          <ac:picMkLst>
            <pc:docMk/>
            <pc:sldMk cId="2996014631" sldId="365"/>
            <ac:picMk id="6" creationId="{E1E122C1-E9A5-2291-7D7A-39EFA8E9275B}"/>
          </ac:picMkLst>
        </pc:picChg>
      </pc:sldChg>
      <pc:sldChg chg="addSp delSp modSp mod modClrScheme chgLayout">
        <pc:chgData name="Johanna Tschirpke" userId="301241ab745d8141" providerId="LiveId" clId="{8BD64EA7-908B-418B-99B2-3FBF6C72467E}" dt="2025-03-06T04:19:21.144" v="32" actId="700"/>
        <pc:sldMkLst>
          <pc:docMk/>
          <pc:sldMk cId="3224146632" sldId="368"/>
        </pc:sldMkLst>
        <pc:spChg chg="add mod ord">
          <ac:chgData name="Johanna Tschirpke" userId="301241ab745d8141" providerId="LiveId" clId="{8BD64EA7-908B-418B-99B2-3FBF6C72467E}" dt="2025-03-06T04:19:21.144" v="32" actId="700"/>
          <ac:spMkLst>
            <pc:docMk/>
            <pc:sldMk cId="3224146632" sldId="368"/>
            <ac:spMk id="2" creationId="{3EC18431-4C66-6B6F-356A-2206D79FAE3D}"/>
          </ac:spMkLst>
        </pc:spChg>
        <pc:spChg chg="add mod ord">
          <ac:chgData name="Johanna Tschirpke" userId="301241ab745d8141" providerId="LiveId" clId="{8BD64EA7-908B-418B-99B2-3FBF6C72467E}" dt="2025-03-06T04:19:21.144" v="32" actId="700"/>
          <ac:spMkLst>
            <pc:docMk/>
            <pc:sldMk cId="3224146632" sldId="368"/>
            <ac:spMk id="3" creationId="{D6666331-5595-89E6-33BD-1BD307361ECC}"/>
          </ac:spMkLst>
        </pc:spChg>
        <pc:spChg chg="add mod ord">
          <ac:chgData name="Johanna Tschirpke" userId="301241ab745d8141" providerId="LiveId" clId="{8BD64EA7-908B-418B-99B2-3FBF6C72467E}" dt="2025-03-06T04:19:21.144" v="32" actId="700"/>
          <ac:spMkLst>
            <pc:docMk/>
            <pc:sldMk cId="3224146632" sldId="368"/>
            <ac:spMk id="4" creationId="{41DA1181-5490-2276-BA03-63CBFCFFE5D6}"/>
          </ac:spMkLst>
        </pc:spChg>
        <pc:spChg chg="add mod ord">
          <ac:chgData name="Johanna Tschirpke" userId="301241ab745d8141" providerId="LiveId" clId="{8BD64EA7-908B-418B-99B2-3FBF6C72467E}" dt="2025-03-06T04:19:21.144" v="32" actId="700"/>
          <ac:spMkLst>
            <pc:docMk/>
            <pc:sldMk cId="3224146632" sldId="368"/>
            <ac:spMk id="5" creationId="{D3B34845-A8AC-91F9-2C0C-B5645A5ECBAF}"/>
          </ac:spMkLst>
        </pc:spChg>
        <pc:spChg chg="del mod ord">
          <ac:chgData name="Johanna Tschirpke" userId="301241ab745d8141" providerId="LiveId" clId="{8BD64EA7-908B-418B-99B2-3FBF6C72467E}" dt="2025-03-06T04:19:21.144" v="32" actId="700"/>
          <ac:spMkLst>
            <pc:docMk/>
            <pc:sldMk cId="3224146632" sldId="368"/>
            <ac:spMk id="6" creationId="{00000000-0000-0000-0000-000000000000}"/>
          </ac:spMkLst>
        </pc:spChg>
        <pc:spChg chg="del mod ord">
          <ac:chgData name="Johanna Tschirpke" userId="301241ab745d8141" providerId="LiveId" clId="{8BD64EA7-908B-418B-99B2-3FBF6C72467E}" dt="2025-03-06T04:19:21.144" v="32" actId="700"/>
          <ac:spMkLst>
            <pc:docMk/>
            <pc:sldMk cId="3224146632" sldId="368"/>
            <ac:spMk id="7" creationId="{00000000-0000-0000-0000-000000000000}"/>
          </ac:spMkLst>
        </pc:spChg>
        <pc:spChg chg="add mod ord">
          <ac:chgData name="Johanna Tschirpke" userId="301241ab745d8141" providerId="LiveId" clId="{8BD64EA7-908B-418B-99B2-3FBF6C72467E}" dt="2025-03-06T04:19:21.144" v="32" actId="700"/>
          <ac:spMkLst>
            <pc:docMk/>
            <pc:sldMk cId="3224146632" sldId="368"/>
            <ac:spMk id="8" creationId="{EF54AACC-E176-D119-D3A5-D9A1889EC0F9}"/>
          </ac:spMkLst>
        </pc:spChg>
        <pc:spChg chg="add mod ord">
          <ac:chgData name="Johanna Tschirpke" userId="301241ab745d8141" providerId="LiveId" clId="{8BD64EA7-908B-418B-99B2-3FBF6C72467E}" dt="2025-03-06T04:19:21.144" v="32" actId="700"/>
          <ac:spMkLst>
            <pc:docMk/>
            <pc:sldMk cId="3224146632" sldId="368"/>
            <ac:spMk id="9" creationId="{DE7B9A32-9192-A468-8C5C-15390AE22DA1}"/>
          </ac:spMkLst>
        </pc:spChg>
      </pc:sldChg>
      <pc:sldChg chg="addSp delSp modSp mod modClrScheme chgLayout">
        <pc:chgData name="Johanna Tschirpke" userId="301241ab745d8141" providerId="LiveId" clId="{8BD64EA7-908B-418B-99B2-3FBF6C72467E}" dt="2025-03-06T04:16:58.343" v="5" actId="478"/>
        <pc:sldMkLst>
          <pc:docMk/>
          <pc:sldMk cId="821319300" sldId="398"/>
        </pc:sldMkLst>
        <pc:spChg chg="mod ord">
          <ac:chgData name="Johanna Tschirpke" userId="301241ab745d8141" providerId="LiveId" clId="{8BD64EA7-908B-418B-99B2-3FBF6C72467E}" dt="2025-03-06T04:16:51.987" v="3" actId="700"/>
          <ac:spMkLst>
            <pc:docMk/>
            <pc:sldMk cId="821319300" sldId="398"/>
            <ac:spMk id="3" creationId="{00000000-0000-0000-0000-000000000000}"/>
          </ac:spMkLst>
        </pc:spChg>
        <pc:spChg chg="mod ord">
          <ac:chgData name="Johanna Tschirpke" userId="301241ab745d8141" providerId="LiveId" clId="{8BD64EA7-908B-418B-99B2-3FBF6C72467E}" dt="2025-03-06T04:16:51.987" v="3" actId="700"/>
          <ac:spMkLst>
            <pc:docMk/>
            <pc:sldMk cId="821319300" sldId="398"/>
            <ac:spMk id="5" creationId="{00000000-0000-0000-0000-000000000000}"/>
          </ac:spMkLst>
        </pc:spChg>
        <pc:spChg chg="add mod ord">
          <ac:chgData name="Johanna Tschirpke" userId="301241ab745d8141" providerId="LiveId" clId="{8BD64EA7-908B-418B-99B2-3FBF6C72467E}" dt="2025-03-06T04:16:51.987" v="3" actId="700"/>
          <ac:spMkLst>
            <pc:docMk/>
            <pc:sldMk cId="821319300" sldId="398"/>
            <ac:spMk id="8" creationId="{1DEDABD2-AF7A-D4EA-0BF4-E47E467FA65E}"/>
          </ac:spMkLst>
        </pc:spChg>
        <pc:spChg chg="add del mod ord">
          <ac:chgData name="Johanna Tschirpke" userId="301241ab745d8141" providerId="LiveId" clId="{8BD64EA7-908B-418B-99B2-3FBF6C72467E}" dt="2025-03-06T04:16:58.343" v="5" actId="478"/>
          <ac:spMkLst>
            <pc:docMk/>
            <pc:sldMk cId="821319300" sldId="398"/>
            <ac:spMk id="9" creationId="{7E51383C-7AAD-2D25-A707-662DCACAD430}"/>
          </ac:spMkLst>
        </pc:spChg>
      </pc:sldChg>
      <pc:sldChg chg="addSp modSp mod modClrScheme chgLayout">
        <pc:chgData name="Johanna Tschirpke" userId="301241ab745d8141" providerId="LiveId" clId="{8BD64EA7-908B-418B-99B2-3FBF6C72467E}" dt="2025-03-06T04:17:33.944" v="12" actId="6549"/>
        <pc:sldMkLst>
          <pc:docMk/>
          <pc:sldMk cId="1812718902" sldId="411"/>
        </pc:sldMkLst>
        <pc:spChg chg="mod ord">
          <ac:chgData name="Johanna Tschirpke" userId="301241ab745d8141" providerId="LiveId" clId="{8BD64EA7-908B-418B-99B2-3FBF6C72467E}" dt="2025-03-06T04:17:29.914" v="11" actId="700"/>
          <ac:spMkLst>
            <pc:docMk/>
            <pc:sldMk cId="1812718902" sldId="411"/>
            <ac:spMk id="3" creationId="{00000000-0000-0000-0000-000000000000}"/>
          </ac:spMkLst>
        </pc:spChg>
        <pc:spChg chg="add mod ord">
          <ac:chgData name="Johanna Tschirpke" userId="301241ab745d8141" providerId="LiveId" clId="{8BD64EA7-908B-418B-99B2-3FBF6C72467E}" dt="2025-03-06T04:17:29.914" v="11" actId="700"/>
          <ac:spMkLst>
            <pc:docMk/>
            <pc:sldMk cId="1812718902" sldId="411"/>
            <ac:spMk id="4" creationId="{5FE7F0B1-9369-2A03-80A5-47EEF70D1C4F}"/>
          </ac:spMkLst>
        </pc:spChg>
        <pc:spChg chg="mod ord">
          <ac:chgData name="Johanna Tschirpke" userId="301241ab745d8141" providerId="LiveId" clId="{8BD64EA7-908B-418B-99B2-3FBF6C72467E}" dt="2025-03-06T04:17:29.914" v="11" actId="700"/>
          <ac:spMkLst>
            <pc:docMk/>
            <pc:sldMk cId="1812718902" sldId="411"/>
            <ac:spMk id="5" creationId="{00000000-0000-0000-0000-000000000000}"/>
          </ac:spMkLst>
        </pc:spChg>
        <pc:spChg chg="mod ord">
          <ac:chgData name="Johanna Tschirpke" userId="301241ab745d8141" providerId="LiveId" clId="{8BD64EA7-908B-418B-99B2-3FBF6C72467E}" dt="2025-03-06T04:17:33.944" v="12" actId="6549"/>
          <ac:spMkLst>
            <pc:docMk/>
            <pc:sldMk cId="1812718902" sldId="411"/>
            <ac:spMk id="6" creationId="{00000000-0000-0000-0000-000000000000}"/>
          </ac:spMkLst>
        </pc:spChg>
      </pc:sldChg>
      <pc:sldChg chg="addSp delSp modSp mod modClrScheme chgLayout">
        <pc:chgData name="Johanna Tschirpke" userId="301241ab745d8141" providerId="LiveId" clId="{8BD64EA7-908B-418B-99B2-3FBF6C72467E}" dt="2025-03-06T04:17:15.532" v="8" actId="1076"/>
        <pc:sldMkLst>
          <pc:docMk/>
          <pc:sldMk cId="70061690" sldId="428"/>
        </pc:sldMkLst>
        <pc:spChg chg="add mod ord">
          <ac:chgData name="Johanna Tschirpke" userId="301241ab745d8141" providerId="LiveId" clId="{8BD64EA7-908B-418B-99B2-3FBF6C72467E}" dt="2025-03-06T04:17:04.448" v="6" actId="700"/>
          <ac:spMkLst>
            <pc:docMk/>
            <pc:sldMk cId="70061690" sldId="428"/>
            <ac:spMk id="2" creationId="{7CB50313-3D2A-2E58-B0CF-5E2C084FB320}"/>
          </ac:spMkLst>
        </pc:spChg>
        <pc:spChg chg="mod ord">
          <ac:chgData name="Johanna Tschirpke" userId="301241ab745d8141" providerId="LiveId" clId="{8BD64EA7-908B-418B-99B2-3FBF6C72467E}" dt="2025-03-06T04:17:04.448" v="6" actId="700"/>
          <ac:spMkLst>
            <pc:docMk/>
            <pc:sldMk cId="70061690" sldId="428"/>
            <ac:spMk id="3" creationId="{00000000-0000-0000-0000-000000000000}"/>
          </ac:spMkLst>
        </pc:spChg>
        <pc:spChg chg="mod ord">
          <ac:chgData name="Johanna Tschirpke" userId="301241ab745d8141" providerId="LiveId" clId="{8BD64EA7-908B-418B-99B2-3FBF6C72467E}" dt="2025-03-06T04:17:04.448" v="6" actId="700"/>
          <ac:spMkLst>
            <pc:docMk/>
            <pc:sldMk cId="70061690" sldId="428"/>
            <ac:spMk id="5" creationId="{00000000-0000-0000-0000-000000000000}"/>
          </ac:spMkLst>
        </pc:spChg>
        <pc:spChg chg="mod">
          <ac:chgData name="Johanna Tschirpke" userId="301241ab745d8141" providerId="LiveId" clId="{8BD64EA7-908B-418B-99B2-3FBF6C72467E}" dt="2025-03-06T04:17:15.532" v="8" actId="1076"/>
          <ac:spMkLst>
            <pc:docMk/>
            <pc:sldMk cId="70061690" sldId="428"/>
            <ac:spMk id="6" creationId="{00000000-0000-0000-0000-000000000000}"/>
          </ac:spMkLst>
        </pc:spChg>
        <pc:spChg chg="add del mod ord">
          <ac:chgData name="Johanna Tschirpke" userId="301241ab745d8141" providerId="LiveId" clId="{8BD64EA7-908B-418B-99B2-3FBF6C72467E}" dt="2025-03-06T04:17:08.470" v="7" actId="478"/>
          <ac:spMkLst>
            <pc:docMk/>
            <pc:sldMk cId="70061690" sldId="428"/>
            <ac:spMk id="7" creationId="{0FEC8968-4689-66E6-B878-9D865A9B7ADA}"/>
          </ac:spMkLst>
        </pc:spChg>
      </pc:sldChg>
      <pc:sldChg chg="addSp modSp mod modClrScheme chgLayout">
        <pc:chgData name="Johanna Tschirpke" userId="301241ab745d8141" providerId="LiveId" clId="{8BD64EA7-908B-418B-99B2-3FBF6C72467E}" dt="2025-03-06T04:18:02.483" v="20" actId="1076"/>
        <pc:sldMkLst>
          <pc:docMk/>
          <pc:sldMk cId="1468854062" sldId="429"/>
        </pc:sldMkLst>
        <pc:spChg chg="add mod ord">
          <ac:chgData name="Johanna Tschirpke" userId="301241ab745d8141" providerId="LiveId" clId="{8BD64EA7-908B-418B-99B2-3FBF6C72467E}" dt="2025-03-06T04:17:40.060" v="13" actId="700"/>
          <ac:spMkLst>
            <pc:docMk/>
            <pc:sldMk cId="1468854062" sldId="429"/>
            <ac:spMk id="2" creationId="{FC453A7E-B169-FA01-9FA3-5808FD9AB2B9}"/>
          </ac:spMkLst>
        </pc:spChg>
        <pc:spChg chg="mod ord">
          <ac:chgData name="Johanna Tschirpke" userId="301241ab745d8141" providerId="LiveId" clId="{8BD64EA7-908B-418B-99B2-3FBF6C72467E}" dt="2025-03-06T04:17:40.060" v="13" actId="700"/>
          <ac:spMkLst>
            <pc:docMk/>
            <pc:sldMk cId="1468854062" sldId="429"/>
            <ac:spMk id="3" creationId="{00000000-0000-0000-0000-000000000000}"/>
          </ac:spMkLst>
        </pc:spChg>
        <pc:spChg chg="mod ord">
          <ac:chgData name="Johanna Tschirpke" userId="301241ab745d8141" providerId="LiveId" clId="{8BD64EA7-908B-418B-99B2-3FBF6C72467E}" dt="2025-03-06T04:17:40.060" v="13" actId="700"/>
          <ac:spMkLst>
            <pc:docMk/>
            <pc:sldMk cId="1468854062" sldId="429"/>
            <ac:spMk id="5" creationId="{00000000-0000-0000-0000-000000000000}"/>
          </ac:spMkLst>
        </pc:spChg>
        <pc:spChg chg="mod ord">
          <ac:chgData name="Johanna Tschirpke" userId="301241ab745d8141" providerId="LiveId" clId="{8BD64EA7-908B-418B-99B2-3FBF6C72467E}" dt="2025-03-06T04:17:46.550" v="15" actId="6549"/>
          <ac:spMkLst>
            <pc:docMk/>
            <pc:sldMk cId="1468854062" sldId="429"/>
            <ac:spMk id="6" creationId="{00000000-0000-0000-0000-000000000000}"/>
          </ac:spMkLst>
        </pc:spChg>
        <pc:picChg chg="mod">
          <ac:chgData name="Johanna Tschirpke" userId="301241ab745d8141" providerId="LiveId" clId="{8BD64EA7-908B-418B-99B2-3FBF6C72467E}" dt="2025-03-06T04:17:56.411" v="18" actId="1076"/>
          <ac:picMkLst>
            <pc:docMk/>
            <pc:sldMk cId="1468854062" sldId="429"/>
            <ac:picMk id="25" creationId="{00000000-0000-0000-0000-000000000000}"/>
          </ac:picMkLst>
        </pc:picChg>
        <pc:cxnChg chg="mod">
          <ac:chgData name="Johanna Tschirpke" userId="301241ab745d8141" providerId="LiveId" clId="{8BD64EA7-908B-418B-99B2-3FBF6C72467E}" dt="2025-03-06T04:18:02.483" v="20" actId="1076"/>
          <ac:cxnSpMkLst>
            <pc:docMk/>
            <pc:sldMk cId="1468854062" sldId="429"/>
            <ac:cxnSpMk id="7" creationId="{00000000-0000-0000-0000-000000000000}"/>
          </ac:cxnSpMkLst>
        </pc:cxnChg>
        <pc:cxnChg chg="mod">
          <ac:chgData name="Johanna Tschirpke" userId="301241ab745d8141" providerId="LiveId" clId="{8BD64EA7-908B-418B-99B2-3FBF6C72467E}" dt="2025-03-06T04:17:59.660" v="19" actId="1076"/>
          <ac:cxnSpMkLst>
            <pc:docMk/>
            <pc:sldMk cId="1468854062" sldId="429"/>
            <ac:cxnSpMk id="8" creationId="{00000000-0000-0000-0000-000000000000}"/>
          </ac:cxnSpMkLst>
        </pc:cxnChg>
      </pc:sldChg>
      <pc:sldChg chg="modSp mod modClrScheme chgLayout">
        <pc:chgData name="Johanna Tschirpke" userId="301241ab745d8141" providerId="LiveId" clId="{8BD64EA7-908B-418B-99B2-3FBF6C72467E}" dt="2025-03-06T04:17:22.060" v="10" actId="27636"/>
        <pc:sldMkLst>
          <pc:docMk/>
          <pc:sldMk cId="412164681" sldId="430"/>
        </pc:sldMkLst>
        <pc:spChg chg="mod ord">
          <ac:chgData name="Johanna Tschirpke" userId="301241ab745d8141" providerId="LiveId" clId="{8BD64EA7-908B-418B-99B2-3FBF6C72467E}" dt="2025-03-06T04:17:22.046" v="9" actId="700"/>
          <ac:spMkLst>
            <pc:docMk/>
            <pc:sldMk cId="412164681" sldId="430"/>
            <ac:spMk id="3" creationId="{00000000-0000-0000-0000-000000000000}"/>
          </ac:spMkLst>
        </pc:spChg>
        <pc:spChg chg="mod ord">
          <ac:chgData name="Johanna Tschirpke" userId="301241ab745d8141" providerId="LiveId" clId="{8BD64EA7-908B-418B-99B2-3FBF6C72467E}" dt="2025-03-06T04:17:22.046" v="9" actId="700"/>
          <ac:spMkLst>
            <pc:docMk/>
            <pc:sldMk cId="412164681" sldId="430"/>
            <ac:spMk id="4" creationId="{00000000-0000-0000-0000-000000000000}"/>
          </ac:spMkLst>
        </pc:spChg>
        <pc:spChg chg="mod ord">
          <ac:chgData name="Johanna Tschirpke" userId="301241ab745d8141" providerId="LiveId" clId="{8BD64EA7-908B-418B-99B2-3FBF6C72467E}" dt="2025-03-06T04:17:22.046" v="9" actId="700"/>
          <ac:spMkLst>
            <pc:docMk/>
            <pc:sldMk cId="412164681" sldId="430"/>
            <ac:spMk id="5" creationId="{00000000-0000-0000-0000-000000000000}"/>
          </ac:spMkLst>
        </pc:spChg>
        <pc:spChg chg="mod ord">
          <ac:chgData name="Johanna Tschirpke" userId="301241ab745d8141" providerId="LiveId" clId="{8BD64EA7-908B-418B-99B2-3FBF6C72467E}" dt="2025-03-06T04:17:22.060" v="10" actId="27636"/>
          <ac:spMkLst>
            <pc:docMk/>
            <pc:sldMk cId="412164681" sldId="430"/>
            <ac:spMk id="10" creationId="{00000000-0000-0000-0000-000000000000}"/>
          </ac:spMkLst>
        </pc:spChg>
      </pc:sldChg>
      <pc:sldChg chg="addSp modSp mod modClrScheme chgLayout">
        <pc:chgData name="Johanna Tschirpke" userId="301241ab745d8141" providerId="LiveId" clId="{8BD64EA7-908B-418B-99B2-3FBF6C72467E}" dt="2025-03-06T04:18:30.318" v="24" actId="1076"/>
        <pc:sldMkLst>
          <pc:docMk/>
          <pc:sldMk cId="1842533461" sldId="431"/>
        </pc:sldMkLst>
        <pc:spChg chg="mod ord">
          <ac:chgData name="Johanna Tschirpke" userId="301241ab745d8141" providerId="LiveId" clId="{8BD64EA7-908B-418B-99B2-3FBF6C72467E}" dt="2025-03-06T04:18:23.689" v="23" actId="700"/>
          <ac:spMkLst>
            <pc:docMk/>
            <pc:sldMk cId="1842533461" sldId="431"/>
            <ac:spMk id="2" creationId="{00000000-0000-0000-0000-000000000000}"/>
          </ac:spMkLst>
        </pc:spChg>
        <pc:spChg chg="mod ord">
          <ac:chgData name="Johanna Tschirpke" userId="301241ab745d8141" providerId="LiveId" clId="{8BD64EA7-908B-418B-99B2-3FBF6C72467E}" dt="2025-03-06T04:18:23.689" v="23" actId="700"/>
          <ac:spMkLst>
            <pc:docMk/>
            <pc:sldMk cId="1842533461" sldId="431"/>
            <ac:spMk id="3" creationId="{00000000-0000-0000-0000-000000000000}"/>
          </ac:spMkLst>
        </pc:spChg>
        <pc:spChg chg="mod ord">
          <ac:chgData name="Johanna Tschirpke" userId="301241ab745d8141" providerId="LiveId" clId="{8BD64EA7-908B-418B-99B2-3FBF6C72467E}" dt="2025-03-06T04:18:23.689" v="23" actId="700"/>
          <ac:spMkLst>
            <pc:docMk/>
            <pc:sldMk cId="1842533461" sldId="431"/>
            <ac:spMk id="4" creationId="{00000000-0000-0000-0000-000000000000}"/>
          </ac:spMkLst>
        </pc:spChg>
        <pc:spChg chg="mod ord">
          <ac:chgData name="Johanna Tschirpke" userId="301241ab745d8141" providerId="LiveId" clId="{8BD64EA7-908B-418B-99B2-3FBF6C72467E}" dt="2025-03-06T04:18:23.689" v="23" actId="700"/>
          <ac:spMkLst>
            <pc:docMk/>
            <pc:sldMk cId="1842533461" sldId="431"/>
            <ac:spMk id="5" creationId="{00000000-0000-0000-0000-000000000000}"/>
          </ac:spMkLst>
        </pc:spChg>
        <pc:spChg chg="add mod ord">
          <ac:chgData name="Johanna Tschirpke" userId="301241ab745d8141" providerId="LiveId" clId="{8BD64EA7-908B-418B-99B2-3FBF6C72467E}" dt="2025-03-06T04:18:23.689" v="23" actId="700"/>
          <ac:spMkLst>
            <pc:docMk/>
            <pc:sldMk cId="1842533461" sldId="431"/>
            <ac:spMk id="8" creationId="{D65E6F36-7F42-C6EA-889C-50369827300A}"/>
          </ac:spMkLst>
        </pc:spChg>
        <pc:picChg chg="mod">
          <ac:chgData name="Johanna Tschirpke" userId="301241ab745d8141" providerId="LiveId" clId="{8BD64EA7-908B-418B-99B2-3FBF6C72467E}" dt="2025-03-06T04:18:30.318" v="24" actId="1076"/>
          <ac:picMkLst>
            <pc:docMk/>
            <pc:sldMk cId="1842533461" sldId="431"/>
            <ac:picMk id="7" creationId="{00000000-0000-0000-0000-000000000000}"/>
          </ac:picMkLst>
        </pc:picChg>
      </pc:sldChg>
      <pc:sldChg chg="addSp modSp mod modClrScheme chgLayout">
        <pc:chgData name="Johanna Tschirpke" userId="301241ab745d8141" providerId="LiveId" clId="{8BD64EA7-908B-418B-99B2-3FBF6C72467E}" dt="2025-03-06T04:18:36.622" v="25" actId="700"/>
        <pc:sldMkLst>
          <pc:docMk/>
          <pc:sldMk cId="1126260595" sldId="432"/>
        </pc:sldMkLst>
        <pc:spChg chg="mod ord">
          <ac:chgData name="Johanna Tschirpke" userId="301241ab745d8141" providerId="LiveId" clId="{8BD64EA7-908B-418B-99B2-3FBF6C72467E}" dt="2025-03-06T04:18:36.622" v="25" actId="700"/>
          <ac:spMkLst>
            <pc:docMk/>
            <pc:sldMk cId="1126260595" sldId="432"/>
            <ac:spMk id="2" creationId="{00000000-0000-0000-0000-000000000000}"/>
          </ac:spMkLst>
        </pc:spChg>
        <pc:spChg chg="mod ord">
          <ac:chgData name="Johanna Tschirpke" userId="301241ab745d8141" providerId="LiveId" clId="{8BD64EA7-908B-418B-99B2-3FBF6C72467E}" dt="2025-03-06T04:18:36.622" v="25" actId="700"/>
          <ac:spMkLst>
            <pc:docMk/>
            <pc:sldMk cId="1126260595" sldId="432"/>
            <ac:spMk id="3" creationId="{00000000-0000-0000-0000-000000000000}"/>
          </ac:spMkLst>
        </pc:spChg>
        <pc:spChg chg="mod ord">
          <ac:chgData name="Johanna Tschirpke" userId="301241ab745d8141" providerId="LiveId" clId="{8BD64EA7-908B-418B-99B2-3FBF6C72467E}" dt="2025-03-06T04:18:36.622" v="25" actId="700"/>
          <ac:spMkLst>
            <pc:docMk/>
            <pc:sldMk cId="1126260595" sldId="432"/>
            <ac:spMk id="4" creationId="{00000000-0000-0000-0000-000000000000}"/>
          </ac:spMkLst>
        </pc:spChg>
        <pc:spChg chg="mod ord">
          <ac:chgData name="Johanna Tschirpke" userId="301241ab745d8141" providerId="LiveId" clId="{8BD64EA7-908B-418B-99B2-3FBF6C72467E}" dt="2025-03-06T04:18:36.622" v="25" actId="700"/>
          <ac:spMkLst>
            <pc:docMk/>
            <pc:sldMk cId="1126260595" sldId="432"/>
            <ac:spMk id="5" creationId="{00000000-0000-0000-0000-000000000000}"/>
          </ac:spMkLst>
        </pc:spChg>
        <pc:spChg chg="add mod ord">
          <ac:chgData name="Johanna Tschirpke" userId="301241ab745d8141" providerId="LiveId" clId="{8BD64EA7-908B-418B-99B2-3FBF6C72467E}" dt="2025-03-06T04:18:36.622" v="25" actId="700"/>
          <ac:spMkLst>
            <pc:docMk/>
            <pc:sldMk cId="1126260595" sldId="432"/>
            <ac:spMk id="6" creationId="{D1832A7D-62EA-E355-ACD7-F622695E31C9}"/>
          </ac:spMkLst>
        </pc:spChg>
      </pc:sldChg>
      <pc:sldChg chg="addSp modSp mod modClrScheme chgLayout">
        <pc:chgData name="Johanna Tschirpke" userId="301241ab745d8141" providerId="LiveId" clId="{8BD64EA7-908B-418B-99B2-3FBF6C72467E}" dt="2025-03-06T04:19:03.938" v="30" actId="20577"/>
        <pc:sldMkLst>
          <pc:docMk/>
          <pc:sldMk cId="1710458317" sldId="433"/>
        </pc:sldMkLst>
        <pc:spChg chg="mod ord">
          <ac:chgData name="Johanna Tschirpke" userId="301241ab745d8141" providerId="LiveId" clId="{8BD64EA7-908B-418B-99B2-3FBF6C72467E}" dt="2025-03-06T04:19:03.938" v="30" actId="20577"/>
          <ac:spMkLst>
            <pc:docMk/>
            <pc:sldMk cId="1710458317" sldId="433"/>
            <ac:spMk id="2" creationId="{00000000-0000-0000-0000-000000000000}"/>
          </ac:spMkLst>
        </pc:spChg>
        <pc:spChg chg="mod ord">
          <ac:chgData name="Johanna Tschirpke" userId="301241ab745d8141" providerId="LiveId" clId="{8BD64EA7-908B-418B-99B2-3FBF6C72467E}" dt="2025-03-06T04:18:56.752" v="28" actId="700"/>
          <ac:spMkLst>
            <pc:docMk/>
            <pc:sldMk cId="1710458317" sldId="433"/>
            <ac:spMk id="3" creationId="{00000000-0000-0000-0000-000000000000}"/>
          </ac:spMkLst>
        </pc:spChg>
        <pc:spChg chg="mod ord">
          <ac:chgData name="Johanna Tschirpke" userId="301241ab745d8141" providerId="LiveId" clId="{8BD64EA7-908B-418B-99B2-3FBF6C72467E}" dt="2025-03-06T04:18:56.752" v="28" actId="700"/>
          <ac:spMkLst>
            <pc:docMk/>
            <pc:sldMk cId="1710458317" sldId="433"/>
            <ac:spMk id="4" creationId="{00000000-0000-0000-0000-000000000000}"/>
          </ac:spMkLst>
        </pc:spChg>
        <pc:spChg chg="mod ord">
          <ac:chgData name="Johanna Tschirpke" userId="301241ab745d8141" providerId="LiveId" clId="{8BD64EA7-908B-418B-99B2-3FBF6C72467E}" dt="2025-03-06T04:18:56.752" v="28" actId="700"/>
          <ac:spMkLst>
            <pc:docMk/>
            <pc:sldMk cId="1710458317" sldId="433"/>
            <ac:spMk id="5" creationId="{00000000-0000-0000-0000-000000000000}"/>
          </ac:spMkLst>
        </pc:spChg>
        <pc:spChg chg="add mod ord">
          <ac:chgData name="Johanna Tschirpke" userId="301241ab745d8141" providerId="LiveId" clId="{8BD64EA7-908B-418B-99B2-3FBF6C72467E}" dt="2025-03-06T04:18:56.752" v="28" actId="700"/>
          <ac:spMkLst>
            <pc:docMk/>
            <pc:sldMk cId="1710458317" sldId="433"/>
            <ac:spMk id="8" creationId="{A8731CFE-93B0-9F2D-A2A1-8327E7C097C4}"/>
          </ac:spMkLst>
        </pc:spChg>
      </pc:sldChg>
      <pc:sldChg chg="addSp modSp mod modClrScheme chgLayout">
        <pc:chgData name="Johanna Tschirpke" userId="301241ab745d8141" providerId="LiveId" clId="{8BD64EA7-908B-418B-99B2-3FBF6C72467E}" dt="2025-03-06T04:18:13.615" v="22" actId="6549"/>
        <pc:sldMkLst>
          <pc:docMk/>
          <pc:sldMk cId="1273986264" sldId="434"/>
        </pc:sldMkLst>
        <pc:spChg chg="mod ord">
          <ac:chgData name="Johanna Tschirpke" userId="301241ab745d8141" providerId="LiveId" clId="{8BD64EA7-908B-418B-99B2-3FBF6C72467E}" dt="2025-03-06T04:18:10.558" v="21" actId="700"/>
          <ac:spMkLst>
            <pc:docMk/>
            <pc:sldMk cId="1273986264" sldId="434"/>
            <ac:spMk id="3" creationId="{00000000-0000-0000-0000-000000000000}"/>
          </ac:spMkLst>
        </pc:spChg>
        <pc:spChg chg="add mod ord">
          <ac:chgData name="Johanna Tschirpke" userId="301241ab745d8141" providerId="LiveId" clId="{8BD64EA7-908B-418B-99B2-3FBF6C72467E}" dt="2025-03-06T04:18:10.558" v="21" actId="700"/>
          <ac:spMkLst>
            <pc:docMk/>
            <pc:sldMk cId="1273986264" sldId="434"/>
            <ac:spMk id="4" creationId="{0884AA80-6EC6-4AFB-5C4D-5A9F9D941D05}"/>
          </ac:spMkLst>
        </pc:spChg>
        <pc:spChg chg="mod ord">
          <ac:chgData name="Johanna Tschirpke" userId="301241ab745d8141" providerId="LiveId" clId="{8BD64EA7-908B-418B-99B2-3FBF6C72467E}" dt="2025-03-06T04:18:10.558" v="21" actId="700"/>
          <ac:spMkLst>
            <pc:docMk/>
            <pc:sldMk cId="1273986264" sldId="434"/>
            <ac:spMk id="5" creationId="{00000000-0000-0000-0000-000000000000}"/>
          </ac:spMkLst>
        </pc:spChg>
        <pc:spChg chg="mod ord">
          <ac:chgData name="Johanna Tschirpke" userId="301241ab745d8141" providerId="LiveId" clId="{8BD64EA7-908B-418B-99B2-3FBF6C72467E}" dt="2025-03-06T04:18:13.615" v="22" actId="6549"/>
          <ac:spMkLst>
            <pc:docMk/>
            <pc:sldMk cId="1273986264" sldId="434"/>
            <ac:spMk id="8" creationId="{00000000-0000-0000-0000-000000000000}"/>
          </ac:spMkLst>
        </pc:spChg>
      </pc:sldChg>
      <pc:sldChg chg="addSp modSp mod modClrScheme chgLayout">
        <pc:chgData name="Johanna Tschirpke" userId="301241ab745d8141" providerId="LiveId" clId="{8BD64EA7-908B-418B-99B2-3FBF6C72467E}" dt="2025-03-06T04:19:14.807" v="31" actId="700"/>
        <pc:sldMkLst>
          <pc:docMk/>
          <pc:sldMk cId="875295031" sldId="435"/>
        </pc:sldMkLst>
        <pc:spChg chg="mod ord">
          <ac:chgData name="Johanna Tschirpke" userId="301241ab745d8141" providerId="LiveId" clId="{8BD64EA7-908B-418B-99B2-3FBF6C72467E}" dt="2025-03-06T04:19:14.807" v="31" actId="700"/>
          <ac:spMkLst>
            <pc:docMk/>
            <pc:sldMk cId="875295031" sldId="435"/>
            <ac:spMk id="3" creationId="{00000000-0000-0000-0000-000000000000}"/>
          </ac:spMkLst>
        </pc:spChg>
        <pc:spChg chg="mod ord">
          <ac:chgData name="Johanna Tschirpke" userId="301241ab745d8141" providerId="LiveId" clId="{8BD64EA7-908B-418B-99B2-3FBF6C72467E}" dt="2025-03-06T04:19:14.807" v="31" actId="700"/>
          <ac:spMkLst>
            <pc:docMk/>
            <pc:sldMk cId="875295031" sldId="435"/>
            <ac:spMk id="4" creationId="{00000000-0000-0000-0000-000000000000}"/>
          </ac:spMkLst>
        </pc:spChg>
        <pc:spChg chg="mod ord">
          <ac:chgData name="Johanna Tschirpke" userId="301241ab745d8141" providerId="LiveId" clId="{8BD64EA7-908B-418B-99B2-3FBF6C72467E}" dt="2025-03-06T04:19:14.807" v="31" actId="700"/>
          <ac:spMkLst>
            <pc:docMk/>
            <pc:sldMk cId="875295031" sldId="435"/>
            <ac:spMk id="5" creationId="{00000000-0000-0000-0000-000000000000}"/>
          </ac:spMkLst>
        </pc:spChg>
        <pc:spChg chg="add mod ord">
          <ac:chgData name="Johanna Tschirpke" userId="301241ab745d8141" providerId="LiveId" clId="{8BD64EA7-908B-418B-99B2-3FBF6C72467E}" dt="2025-03-06T04:19:14.807" v="31" actId="700"/>
          <ac:spMkLst>
            <pc:docMk/>
            <pc:sldMk cId="875295031" sldId="435"/>
            <ac:spMk id="6" creationId="{D6C3DB59-A48D-CD9D-6CE5-37FBA45BBC00}"/>
          </ac:spMkLst>
        </pc:spChg>
      </pc:sldChg>
      <pc:sldChg chg="addSp delSp modSp mod modClrScheme chgLayout">
        <pc:chgData name="Johanna Tschirpke" userId="301241ab745d8141" providerId="LiveId" clId="{8BD64EA7-908B-418B-99B2-3FBF6C72467E}" dt="2025-03-06T04:18:49.513" v="27" actId="478"/>
        <pc:sldMkLst>
          <pc:docMk/>
          <pc:sldMk cId="2029020468" sldId="436"/>
        </pc:sldMkLst>
        <pc:spChg chg="add del mod ord">
          <ac:chgData name="Johanna Tschirpke" userId="301241ab745d8141" providerId="LiveId" clId="{8BD64EA7-908B-418B-99B2-3FBF6C72467E}" dt="2025-03-06T04:18:49.513" v="27" actId="478"/>
          <ac:spMkLst>
            <pc:docMk/>
            <pc:sldMk cId="2029020468" sldId="436"/>
            <ac:spMk id="2" creationId="{4769822D-1172-C6A1-EF54-2C28B1FF7831}"/>
          </ac:spMkLst>
        </pc:spChg>
        <pc:spChg chg="mod ord">
          <ac:chgData name="Johanna Tschirpke" userId="301241ab745d8141" providerId="LiveId" clId="{8BD64EA7-908B-418B-99B2-3FBF6C72467E}" dt="2025-03-06T04:18:43.370" v="26" actId="700"/>
          <ac:spMkLst>
            <pc:docMk/>
            <pc:sldMk cId="2029020468" sldId="436"/>
            <ac:spMk id="3" creationId="{00000000-0000-0000-0000-000000000000}"/>
          </ac:spMkLst>
        </pc:spChg>
        <pc:spChg chg="mod ord">
          <ac:chgData name="Johanna Tschirpke" userId="301241ab745d8141" providerId="LiveId" clId="{8BD64EA7-908B-418B-99B2-3FBF6C72467E}" dt="2025-03-06T04:18:43.370" v="26" actId="700"/>
          <ac:spMkLst>
            <pc:docMk/>
            <pc:sldMk cId="2029020468" sldId="436"/>
            <ac:spMk id="4" creationId="{00000000-0000-0000-0000-000000000000}"/>
          </ac:spMkLst>
        </pc:spChg>
        <pc:spChg chg="mod ord">
          <ac:chgData name="Johanna Tschirpke" userId="301241ab745d8141" providerId="LiveId" clId="{8BD64EA7-908B-418B-99B2-3FBF6C72467E}" dt="2025-03-06T04:18:43.370" v="26" actId="700"/>
          <ac:spMkLst>
            <pc:docMk/>
            <pc:sldMk cId="2029020468" sldId="436"/>
            <ac:spMk id="5" creationId="{00000000-0000-0000-0000-000000000000}"/>
          </ac:spMkLst>
        </pc:spChg>
        <pc:spChg chg="mod ord">
          <ac:chgData name="Johanna Tschirpke" userId="301241ab745d8141" providerId="LiveId" clId="{8BD64EA7-908B-418B-99B2-3FBF6C72467E}" dt="2025-03-06T04:18:43.370" v="26" actId="700"/>
          <ac:spMkLst>
            <pc:docMk/>
            <pc:sldMk cId="2029020468" sldId="436"/>
            <ac:spMk id="9" creationId="{00000000-0000-0000-0000-000000000000}"/>
          </ac:spMkLst>
        </pc:spChg>
      </pc:sldChg>
      <pc:sldChg chg="delSp modSp new mod modClrScheme chgLayout">
        <pc:chgData name="Johanna Tschirpke" userId="301241ab745d8141" providerId="LiveId" clId="{8BD64EA7-908B-418B-99B2-3FBF6C72467E}" dt="2025-03-06T04:19:27.528" v="34" actId="700"/>
        <pc:sldMkLst>
          <pc:docMk/>
          <pc:sldMk cId="2996328788" sldId="437"/>
        </pc:sldMkLst>
        <pc:spChg chg="mod ord">
          <ac:chgData name="Johanna Tschirpke" userId="301241ab745d8141" providerId="LiveId" clId="{8BD64EA7-908B-418B-99B2-3FBF6C72467E}" dt="2025-03-06T04:19:27.528" v="34" actId="700"/>
          <ac:spMkLst>
            <pc:docMk/>
            <pc:sldMk cId="2996328788" sldId="437"/>
            <ac:spMk id="2" creationId="{036E03CB-69ED-0E42-CDB9-B7C595AE27AD}"/>
          </ac:spMkLst>
        </pc:spChg>
        <pc:spChg chg="mod ord">
          <ac:chgData name="Johanna Tschirpke" userId="301241ab745d8141" providerId="LiveId" clId="{8BD64EA7-908B-418B-99B2-3FBF6C72467E}" dt="2025-03-06T04:19:27.528" v="34" actId="700"/>
          <ac:spMkLst>
            <pc:docMk/>
            <pc:sldMk cId="2996328788" sldId="437"/>
            <ac:spMk id="3" creationId="{CCC84AF4-A799-B696-CAC9-AE6042B81A19}"/>
          </ac:spMkLst>
        </pc:spChg>
        <pc:spChg chg="del">
          <ac:chgData name="Johanna Tschirpke" userId="301241ab745d8141" providerId="LiveId" clId="{8BD64EA7-908B-418B-99B2-3FBF6C72467E}" dt="2025-03-06T04:19:27.528" v="34" actId="700"/>
          <ac:spMkLst>
            <pc:docMk/>
            <pc:sldMk cId="2996328788" sldId="437"/>
            <ac:spMk id="4" creationId="{F1C08476-5BE9-767A-691A-E830E98C5114}"/>
          </ac:spMkLst>
        </pc:spChg>
        <pc:spChg chg="del">
          <ac:chgData name="Johanna Tschirpke" userId="301241ab745d8141" providerId="LiveId" clId="{8BD64EA7-908B-418B-99B2-3FBF6C72467E}" dt="2025-03-06T04:19:27.528" v="34" actId="700"/>
          <ac:spMkLst>
            <pc:docMk/>
            <pc:sldMk cId="2996328788" sldId="437"/>
            <ac:spMk id="5" creationId="{ED340B68-4C47-6C69-4196-C92E1A9F3ACA}"/>
          </ac:spMkLst>
        </pc:spChg>
        <pc:spChg chg="del">
          <ac:chgData name="Johanna Tschirpke" userId="301241ab745d8141" providerId="LiveId" clId="{8BD64EA7-908B-418B-99B2-3FBF6C72467E}" dt="2025-03-06T04:19:27.528" v="34" actId="700"/>
          <ac:spMkLst>
            <pc:docMk/>
            <pc:sldMk cId="2996328788" sldId="437"/>
            <ac:spMk id="6" creationId="{FEF7E683-7D3B-3529-C75E-03140DBC1B40}"/>
          </ac:spMkLst>
        </pc:spChg>
        <pc:spChg chg="del">
          <ac:chgData name="Johanna Tschirpke" userId="301241ab745d8141" providerId="LiveId" clId="{8BD64EA7-908B-418B-99B2-3FBF6C72467E}" dt="2025-03-06T04:19:27.528" v="34" actId="700"/>
          <ac:spMkLst>
            <pc:docMk/>
            <pc:sldMk cId="2996328788" sldId="437"/>
            <ac:spMk id="7" creationId="{DA37F68D-6871-8E33-76F2-CB9125F3C57F}"/>
          </ac:spMkLst>
        </pc:spChg>
        <pc:spChg chg="del">
          <ac:chgData name="Johanna Tschirpke" userId="301241ab745d8141" providerId="LiveId" clId="{8BD64EA7-908B-418B-99B2-3FBF6C72467E}" dt="2025-03-06T04:19:27.528" v="34" actId="700"/>
          <ac:spMkLst>
            <pc:docMk/>
            <pc:sldMk cId="2996328788" sldId="437"/>
            <ac:spMk id="8" creationId="{864BD7A0-D27B-5F9B-2AE3-A58F58959AA2}"/>
          </ac:spMkLst>
        </pc:spChg>
        <pc:spChg chg="del">
          <ac:chgData name="Johanna Tschirpke" userId="301241ab745d8141" providerId="LiveId" clId="{8BD64EA7-908B-418B-99B2-3FBF6C72467E}" dt="2025-03-06T04:19:27.528" v="34" actId="700"/>
          <ac:spMkLst>
            <pc:docMk/>
            <pc:sldMk cId="2996328788" sldId="437"/>
            <ac:spMk id="9" creationId="{80291B96-9FF9-AADB-1507-CD7A55268D2C}"/>
          </ac:spMkLst>
        </pc:spChg>
      </pc:sldChg>
      <pc:sldMasterChg chg="del delSldLayout">
        <pc:chgData name="Johanna Tschirpke" userId="301241ab745d8141" providerId="LiveId" clId="{8BD64EA7-908B-418B-99B2-3FBF6C72467E}" dt="2025-03-06T04:19:21.144" v="32" actId="700"/>
        <pc:sldMasterMkLst>
          <pc:docMk/>
          <pc:sldMasterMk cId="15718359" sldId="2147483648"/>
        </pc:sldMasterMkLst>
        <pc:sldLayoutChg chg="del">
          <pc:chgData name="Johanna Tschirpke" userId="301241ab745d8141" providerId="LiveId" clId="{8BD64EA7-908B-418B-99B2-3FBF6C72467E}" dt="2025-03-06T04:19:21.144" v="32" actId="700"/>
          <pc:sldLayoutMkLst>
            <pc:docMk/>
            <pc:sldMasterMk cId="15718359" sldId="2147483648"/>
            <pc:sldLayoutMk cId="729154703" sldId="2147483649"/>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1309790558" sldId="2147483650"/>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2585616686" sldId="2147483652"/>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2196464201" sldId="2147483653"/>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1012853667" sldId="2147483654"/>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1740195987" sldId="2147483655"/>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2615103276" sldId="2147483665"/>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3884120808" sldId="2147483670"/>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1791475465" sldId="2147483671"/>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2529212066" sldId="2147483672"/>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2198946479" sldId="2147483673"/>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1035619101" sldId="2147483674"/>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54573497" sldId="2147483675"/>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3891683823" sldId="2147483676"/>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2254573899" sldId="2147483677"/>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1524760735" sldId="2147483678"/>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2880454624" sldId="2147483680"/>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1633200705" sldId="2147483681"/>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782853205" sldId="2147483682"/>
          </pc:sldLayoutMkLst>
        </pc:sldLayoutChg>
        <pc:sldLayoutChg chg="del">
          <pc:chgData name="Johanna Tschirpke" userId="301241ab745d8141" providerId="LiveId" clId="{8BD64EA7-908B-418B-99B2-3FBF6C72467E}" dt="2025-03-06T04:19:21.144" v="32" actId="700"/>
          <pc:sldLayoutMkLst>
            <pc:docMk/>
            <pc:sldMasterMk cId="15718359" sldId="2147483648"/>
            <pc:sldLayoutMk cId="419837357" sldId="2147483683"/>
          </pc:sldLayoutMkLst>
        </pc:sldLayoutChg>
      </pc:sldMaster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5734800" cy="403200"/>
          </a:xfrm>
          <a:prstGeom prst="rect">
            <a:avLst/>
          </a:prstGeom>
          <a:solidFill>
            <a:schemeClr val="accent2"/>
          </a:solidFill>
        </p:spPr>
        <p:txBody>
          <a:bodyPr vert="horz" lIns="540000" tIns="45720" rIns="91440" bIns="45720" rtlCol="0" anchor="ctr"/>
          <a:lstStyle>
            <a:lvl1pPr algn="l">
              <a:defRPr sz="1200"/>
            </a:lvl1pPr>
          </a:lstStyle>
          <a:p>
            <a:endParaRPr lang="de-DE" dirty="0">
              <a:solidFill>
                <a:schemeClr val="bg1"/>
              </a:solidFill>
            </a:endParaRPr>
          </a:p>
        </p:txBody>
      </p:sp>
      <p:sp>
        <p:nvSpPr>
          <p:cNvPr id="3" name="Datumsplatzhalter 2"/>
          <p:cNvSpPr>
            <a:spLocks noGrp="1"/>
          </p:cNvSpPr>
          <p:nvPr>
            <p:ph type="dt" sz="quarter" idx="1"/>
          </p:nvPr>
        </p:nvSpPr>
        <p:spPr>
          <a:xfrm>
            <a:off x="5878800" y="0"/>
            <a:ext cx="979200" cy="403200"/>
          </a:xfrm>
          <a:prstGeom prst="rect">
            <a:avLst/>
          </a:prstGeom>
          <a:solidFill>
            <a:schemeClr val="bg2"/>
          </a:solidFill>
        </p:spPr>
        <p:txBody>
          <a:bodyPr vert="horz" lIns="91440" tIns="45720" rIns="91440" bIns="45720" rtlCol="0" anchor="ctr" anchorCtr="0"/>
          <a:lstStyle>
            <a:lvl1pPr algn="r">
              <a:defRPr sz="1200"/>
            </a:lvl1pPr>
          </a:lstStyle>
          <a:p>
            <a:fld id="{F29BFF75-E182-4EE8-AA68-3F03A780E5F7}" type="datetimeFigureOut">
              <a:rPr lang="de-DE" smtClean="0">
                <a:solidFill>
                  <a:schemeClr val="accent1"/>
                </a:solidFill>
              </a:rPr>
              <a:pPr/>
              <a:t>06.03.2025</a:t>
            </a:fld>
            <a:endParaRPr lang="de-DE" dirty="0">
              <a:solidFill>
                <a:schemeClr val="accent1"/>
              </a:solidFill>
            </a:endParaRPr>
          </a:p>
        </p:txBody>
      </p:sp>
      <p:sp>
        <p:nvSpPr>
          <p:cNvPr id="9" name="Foliennummernplatzhalter 4"/>
          <p:cNvSpPr>
            <a:spLocks noGrp="1"/>
          </p:cNvSpPr>
          <p:nvPr>
            <p:ph type="sldNum" sz="quarter" idx="3"/>
          </p:nvPr>
        </p:nvSpPr>
        <p:spPr>
          <a:xfrm>
            <a:off x="550800" y="8770458"/>
            <a:ext cx="547200" cy="352800"/>
          </a:xfrm>
          <a:prstGeom prst="rect">
            <a:avLst/>
          </a:prstGeom>
        </p:spPr>
        <p:txBody>
          <a:bodyPr vert="horz" lIns="91440" tIns="45720" rIns="91440" bIns="45720" rtlCol="0" anchor="ctr" anchorCtr="0"/>
          <a:lstStyle>
            <a:lvl1pPr algn="r">
              <a:defRPr sz="1200"/>
            </a:lvl1pPr>
          </a:lstStyle>
          <a:p>
            <a:pPr algn="l"/>
            <a:fld id="{253BB6F2-03BD-4F8F-B311-62B418DAEEDF}" type="slidenum">
              <a:rPr lang="de-DE" smtClean="0">
                <a:solidFill>
                  <a:schemeClr val="accent1"/>
                </a:solidFill>
              </a:rPr>
              <a:pPr algn="l"/>
              <a:t>‹Nr.›</a:t>
            </a:fld>
            <a:endParaRPr lang="de-DE" dirty="0">
              <a:solidFill>
                <a:schemeClr val="accent1"/>
              </a:solidFill>
            </a:endParaRPr>
          </a:p>
        </p:txBody>
      </p:sp>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2515" y="8766858"/>
            <a:ext cx="2084117" cy="360000"/>
          </a:xfrm>
          <a:prstGeom prst="rect">
            <a:avLst/>
          </a:prstGeom>
        </p:spPr>
      </p:pic>
    </p:spTree>
    <p:extLst>
      <p:ext uri="{BB962C8B-B14F-4D97-AF65-F5344CB8AC3E}">
        <p14:creationId xmlns:p14="http://schemas.microsoft.com/office/powerpoint/2010/main" val="3676329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5733256" cy="404664"/>
          </a:xfrm>
          <a:prstGeom prst="rect">
            <a:avLst/>
          </a:prstGeom>
          <a:solidFill>
            <a:schemeClr val="accent2"/>
          </a:solidFill>
        </p:spPr>
        <p:txBody>
          <a:bodyPr vert="horz" lIns="540000" tIns="45720" rIns="91440" bIns="45720" rtlCol="0" anchor="ctr"/>
          <a:lstStyle>
            <a:lvl1pPr algn="l">
              <a:defRPr sz="1200">
                <a:solidFill>
                  <a:schemeClr val="bg1"/>
                </a:solidFill>
              </a:defRPr>
            </a:lvl1pPr>
          </a:lstStyle>
          <a:p>
            <a:endParaRPr lang="de-DE" dirty="0"/>
          </a:p>
        </p:txBody>
      </p:sp>
      <p:sp>
        <p:nvSpPr>
          <p:cNvPr id="3" name="Datumsplatzhalter 2"/>
          <p:cNvSpPr>
            <a:spLocks noGrp="1"/>
          </p:cNvSpPr>
          <p:nvPr>
            <p:ph type="dt" idx="1"/>
          </p:nvPr>
        </p:nvSpPr>
        <p:spPr>
          <a:xfrm>
            <a:off x="5877272" y="0"/>
            <a:ext cx="979140" cy="404664"/>
          </a:xfrm>
          <a:prstGeom prst="rect">
            <a:avLst/>
          </a:prstGeom>
          <a:solidFill>
            <a:schemeClr val="bg2"/>
          </a:solidFill>
        </p:spPr>
        <p:txBody>
          <a:bodyPr vert="horz" lIns="91440" tIns="45720" rIns="91440" bIns="45720" rtlCol="0" anchor="ctr"/>
          <a:lstStyle>
            <a:lvl1pPr algn="r">
              <a:defRPr sz="1200">
                <a:solidFill>
                  <a:schemeClr val="accent1"/>
                </a:solidFill>
              </a:defRPr>
            </a:lvl1pPr>
          </a:lstStyle>
          <a:p>
            <a:fld id="{F726AE14-046B-45DB-B2A1-C1397E5D8E1C}" type="datetimeFigureOut">
              <a:rPr lang="de-DE" smtClean="0"/>
              <a:pPr/>
              <a:t>06.03.2025</a:t>
            </a:fld>
            <a:endParaRPr lang="de-DE" dirty="0"/>
          </a:p>
        </p:txBody>
      </p:sp>
      <p:sp>
        <p:nvSpPr>
          <p:cNvPr id="4" name="Folienbildplatzhalter 3"/>
          <p:cNvSpPr>
            <a:spLocks noGrp="1" noRot="1" noChangeAspect="1"/>
          </p:cNvSpPr>
          <p:nvPr>
            <p:ph type="sldImg" idx="2"/>
          </p:nvPr>
        </p:nvSpPr>
        <p:spPr>
          <a:xfrm>
            <a:off x="542083" y="812476"/>
            <a:ext cx="5191173" cy="3893380"/>
          </a:xfrm>
          <a:prstGeom prst="rect">
            <a:avLst/>
          </a:prstGeom>
          <a:noFill/>
          <a:ln w="6350">
            <a:solidFill>
              <a:schemeClr val="accent1"/>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542083" y="4932040"/>
            <a:ext cx="5191173" cy="3456384"/>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p:txBody>
      </p:sp>
      <p:sp>
        <p:nvSpPr>
          <p:cNvPr id="10" name="Foliennummernplatzhalter 4"/>
          <p:cNvSpPr>
            <a:spLocks noGrp="1"/>
          </p:cNvSpPr>
          <p:nvPr>
            <p:ph type="sldNum" sz="quarter" idx="5"/>
          </p:nvPr>
        </p:nvSpPr>
        <p:spPr>
          <a:xfrm>
            <a:off x="550800" y="8770458"/>
            <a:ext cx="547200" cy="352800"/>
          </a:xfrm>
          <a:prstGeom prst="rect">
            <a:avLst/>
          </a:prstGeom>
        </p:spPr>
        <p:txBody>
          <a:bodyPr vert="horz" lIns="91440" tIns="45720" rIns="91440" bIns="45720" rtlCol="0" anchor="ctr" anchorCtr="0"/>
          <a:lstStyle>
            <a:lvl1pPr algn="r">
              <a:defRPr sz="1200"/>
            </a:lvl1pPr>
          </a:lstStyle>
          <a:p>
            <a:pPr algn="l"/>
            <a:fld id="{253BB6F2-03BD-4F8F-B311-62B418DAEEDF}" type="slidenum">
              <a:rPr lang="de-DE" smtClean="0">
                <a:solidFill>
                  <a:schemeClr val="accent1"/>
                </a:solidFill>
              </a:rPr>
              <a:pPr algn="l"/>
              <a:t>‹Nr.›</a:t>
            </a:fld>
            <a:endParaRPr lang="de-DE" dirty="0">
              <a:solidFill>
                <a:schemeClr val="accent1"/>
              </a:solidFill>
            </a:endParaRPr>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2515" y="8766858"/>
            <a:ext cx="2084117" cy="360000"/>
          </a:xfrm>
          <a:prstGeom prst="rect">
            <a:avLst/>
          </a:prstGeom>
        </p:spPr>
      </p:pic>
    </p:spTree>
    <p:extLst>
      <p:ext uri="{BB962C8B-B14F-4D97-AF65-F5344CB8AC3E}">
        <p14:creationId xmlns:p14="http://schemas.microsoft.com/office/powerpoint/2010/main" val="3476517851"/>
      </p:ext>
    </p:extLst>
  </p:cSld>
  <p:clrMap bg1="lt1" tx1="dk1" bg2="lt2" tx2="dk2" accent1="accent1" accent2="accent2" accent3="accent3" accent4="accent4" accent5="accent5" accent6="accent6" hlink="hlink" folHlink="folHlink"/>
  <p:notesStyle>
    <a:lvl1pPr marL="177800" indent="-177800" algn="l" defTabSz="914400" rtl="0" eaLnBrk="1" latinLnBrk="0" hangingPunct="1">
      <a:buFont typeface="Wingdings" panose="05000000000000000000" pitchFamily="2" charset="2"/>
      <a:buChar char="§"/>
      <a:defRPr sz="1200" kern="1200">
        <a:solidFill>
          <a:schemeClr val="accent1"/>
        </a:solidFill>
        <a:latin typeface="+mn-lt"/>
        <a:ea typeface="+mn-ea"/>
        <a:cs typeface="+mn-cs"/>
      </a:defRPr>
    </a:lvl1pPr>
    <a:lvl2pPr marL="355600" indent="-177800" algn="l" defTabSz="914400" rtl="0" eaLnBrk="1" latinLnBrk="0" hangingPunct="1">
      <a:buFont typeface="Arial" panose="020B0604020202020204" pitchFamily="34" charset="0"/>
      <a:buChar char="•"/>
      <a:defRPr sz="1200" kern="1200">
        <a:solidFill>
          <a:schemeClr val="accent1"/>
        </a:solidFill>
        <a:latin typeface="+mn-lt"/>
        <a:ea typeface="+mn-ea"/>
        <a:cs typeface="+mn-cs"/>
      </a:defRPr>
    </a:lvl2pPr>
    <a:lvl3pPr marL="534988" indent="-179388" algn="l" defTabSz="914400" rtl="0" eaLnBrk="1" latinLnBrk="0" hangingPunct="1">
      <a:buFont typeface="Symbol" panose="05050102010706020507" pitchFamily="18" charset="2"/>
      <a:buChar char="-"/>
      <a:defRPr sz="1050" kern="1200">
        <a:solidFill>
          <a:schemeClr val="accent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1338" y="812800"/>
            <a:ext cx="5191125" cy="38925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a:xfrm>
            <a:off x="549275" y="8731128"/>
            <a:ext cx="547093" cy="351283"/>
          </a:xfrm>
          <a:prstGeom prst="rect">
            <a:avLst/>
          </a:prstGeom>
        </p:spPr>
        <p:txBody>
          <a:bodyPr/>
          <a:lstStyle/>
          <a:p>
            <a:fld id="{7F407CD1-FDBF-4BA2-B1E3-14367FC4DBB1}" type="slidenum">
              <a:rPr lang="de-DE" smtClean="0"/>
              <a:pPr/>
              <a:t>1</a:t>
            </a:fld>
            <a:endParaRPr lang="de-DE" dirty="0"/>
          </a:p>
        </p:txBody>
      </p:sp>
    </p:spTree>
    <p:extLst>
      <p:ext uri="{BB962C8B-B14F-4D97-AF65-F5344CB8AC3E}">
        <p14:creationId xmlns:p14="http://schemas.microsoft.com/office/powerpoint/2010/main" val="1724736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1338" y="812800"/>
            <a:ext cx="5191125" cy="38925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lgn="l"/>
            <a:fld id="{253BB6F2-03BD-4F8F-B311-62B418DAEEDF}" type="slidenum">
              <a:rPr lang="de-DE" smtClean="0">
                <a:solidFill>
                  <a:schemeClr val="accent1"/>
                </a:solidFill>
              </a:rPr>
              <a:pPr algn="l"/>
              <a:t>10</a:t>
            </a:fld>
            <a:endParaRPr lang="de-DE" dirty="0">
              <a:solidFill>
                <a:schemeClr val="accent1"/>
              </a:solidFill>
            </a:endParaRPr>
          </a:p>
        </p:txBody>
      </p:sp>
    </p:spTree>
    <p:extLst>
      <p:ext uri="{BB962C8B-B14F-4D97-AF65-F5344CB8AC3E}">
        <p14:creationId xmlns:p14="http://schemas.microsoft.com/office/powerpoint/2010/main" val="978467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1338" y="812800"/>
            <a:ext cx="5191125" cy="38925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lgn="l"/>
            <a:fld id="{253BB6F2-03BD-4F8F-B311-62B418DAEEDF}" type="slidenum">
              <a:rPr lang="de-DE" smtClean="0">
                <a:solidFill>
                  <a:schemeClr val="accent1"/>
                </a:solidFill>
              </a:rPr>
              <a:pPr algn="l"/>
              <a:t>11</a:t>
            </a:fld>
            <a:endParaRPr lang="de-DE" dirty="0">
              <a:solidFill>
                <a:schemeClr val="accent1"/>
              </a:solidFill>
            </a:endParaRPr>
          </a:p>
        </p:txBody>
      </p:sp>
    </p:spTree>
    <p:extLst>
      <p:ext uri="{BB962C8B-B14F-4D97-AF65-F5344CB8AC3E}">
        <p14:creationId xmlns:p14="http://schemas.microsoft.com/office/powerpoint/2010/main" val="1593490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1338" y="812800"/>
            <a:ext cx="5191125" cy="38925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lgn="l"/>
            <a:fld id="{253BB6F2-03BD-4F8F-B311-62B418DAEEDF}" type="slidenum">
              <a:rPr lang="de-DE" smtClean="0">
                <a:solidFill>
                  <a:schemeClr val="accent1"/>
                </a:solidFill>
              </a:rPr>
              <a:pPr algn="l"/>
              <a:t>12</a:t>
            </a:fld>
            <a:endParaRPr lang="de-DE" dirty="0">
              <a:solidFill>
                <a:schemeClr val="accent1"/>
              </a:solidFill>
            </a:endParaRPr>
          </a:p>
        </p:txBody>
      </p:sp>
    </p:spTree>
    <p:extLst>
      <p:ext uri="{BB962C8B-B14F-4D97-AF65-F5344CB8AC3E}">
        <p14:creationId xmlns:p14="http://schemas.microsoft.com/office/powerpoint/2010/main" val="1122996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1338" y="812800"/>
            <a:ext cx="5191125" cy="38925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a:xfrm>
            <a:off x="549275" y="8731128"/>
            <a:ext cx="547093" cy="351283"/>
          </a:xfrm>
          <a:prstGeom prst="rect">
            <a:avLst/>
          </a:prstGeom>
        </p:spPr>
        <p:txBody>
          <a:bodyPr/>
          <a:lstStyle/>
          <a:p>
            <a:fld id="{7F407CD1-FDBF-4BA2-B1E3-14367FC4DBB1}" type="slidenum">
              <a:rPr lang="de-DE" smtClean="0"/>
              <a:pPr/>
              <a:t>13</a:t>
            </a:fld>
            <a:endParaRPr lang="de-DE" dirty="0"/>
          </a:p>
        </p:txBody>
      </p:sp>
    </p:spTree>
    <p:extLst>
      <p:ext uri="{BB962C8B-B14F-4D97-AF65-F5344CB8AC3E}">
        <p14:creationId xmlns:p14="http://schemas.microsoft.com/office/powerpoint/2010/main" val="1958647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1338" y="812800"/>
            <a:ext cx="5191125" cy="38925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lgn="l"/>
            <a:fld id="{253BB6F2-03BD-4F8F-B311-62B418DAEEDF}" type="slidenum">
              <a:rPr lang="de-DE" smtClean="0">
                <a:solidFill>
                  <a:schemeClr val="accent1"/>
                </a:solidFill>
              </a:rPr>
              <a:pPr algn="l"/>
              <a:t>2</a:t>
            </a:fld>
            <a:endParaRPr lang="de-DE" dirty="0">
              <a:solidFill>
                <a:schemeClr val="accent1"/>
              </a:solidFill>
            </a:endParaRPr>
          </a:p>
        </p:txBody>
      </p:sp>
    </p:spTree>
    <p:extLst>
      <p:ext uri="{BB962C8B-B14F-4D97-AF65-F5344CB8AC3E}">
        <p14:creationId xmlns:p14="http://schemas.microsoft.com/office/powerpoint/2010/main" val="1255035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1338" y="812800"/>
            <a:ext cx="5191125" cy="38925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lgn="l"/>
            <a:fld id="{253BB6F2-03BD-4F8F-B311-62B418DAEEDF}" type="slidenum">
              <a:rPr lang="de-DE" smtClean="0">
                <a:solidFill>
                  <a:schemeClr val="accent1"/>
                </a:solidFill>
              </a:rPr>
              <a:pPr algn="l"/>
              <a:t>3</a:t>
            </a:fld>
            <a:endParaRPr lang="de-DE" dirty="0">
              <a:solidFill>
                <a:schemeClr val="accent1"/>
              </a:solidFill>
            </a:endParaRPr>
          </a:p>
        </p:txBody>
      </p:sp>
    </p:spTree>
    <p:extLst>
      <p:ext uri="{BB962C8B-B14F-4D97-AF65-F5344CB8AC3E}">
        <p14:creationId xmlns:p14="http://schemas.microsoft.com/office/powerpoint/2010/main" val="2065010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1338" y="812800"/>
            <a:ext cx="5191125" cy="38925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lgn="l"/>
            <a:fld id="{253BB6F2-03BD-4F8F-B311-62B418DAEEDF}" type="slidenum">
              <a:rPr lang="de-DE" smtClean="0">
                <a:solidFill>
                  <a:schemeClr val="accent1"/>
                </a:solidFill>
              </a:rPr>
              <a:pPr algn="l"/>
              <a:t>4</a:t>
            </a:fld>
            <a:endParaRPr lang="de-DE" dirty="0">
              <a:solidFill>
                <a:schemeClr val="accent1"/>
              </a:solidFill>
            </a:endParaRPr>
          </a:p>
        </p:txBody>
      </p:sp>
    </p:spTree>
    <p:extLst>
      <p:ext uri="{BB962C8B-B14F-4D97-AF65-F5344CB8AC3E}">
        <p14:creationId xmlns:p14="http://schemas.microsoft.com/office/powerpoint/2010/main" val="109987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1338" y="812800"/>
            <a:ext cx="5191125" cy="38925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lgn="l"/>
            <a:fld id="{253BB6F2-03BD-4F8F-B311-62B418DAEEDF}" type="slidenum">
              <a:rPr lang="de-DE" smtClean="0">
                <a:solidFill>
                  <a:schemeClr val="accent1"/>
                </a:solidFill>
              </a:rPr>
              <a:pPr algn="l"/>
              <a:t>5</a:t>
            </a:fld>
            <a:endParaRPr lang="de-DE" dirty="0">
              <a:solidFill>
                <a:schemeClr val="accent1"/>
              </a:solidFill>
            </a:endParaRPr>
          </a:p>
        </p:txBody>
      </p:sp>
    </p:spTree>
    <p:extLst>
      <p:ext uri="{BB962C8B-B14F-4D97-AF65-F5344CB8AC3E}">
        <p14:creationId xmlns:p14="http://schemas.microsoft.com/office/powerpoint/2010/main" val="505593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1338" y="812800"/>
            <a:ext cx="5191125" cy="38925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lgn="l"/>
            <a:fld id="{253BB6F2-03BD-4F8F-B311-62B418DAEEDF}" type="slidenum">
              <a:rPr lang="de-DE" smtClean="0">
                <a:solidFill>
                  <a:schemeClr val="accent1"/>
                </a:solidFill>
              </a:rPr>
              <a:pPr algn="l"/>
              <a:t>6</a:t>
            </a:fld>
            <a:endParaRPr lang="de-DE" dirty="0">
              <a:solidFill>
                <a:schemeClr val="accent1"/>
              </a:solidFill>
            </a:endParaRPr>
          </a:p>
        </p:txBody>
      </p:sp>
    </p:spTree>
    <p:extLst>
      <p:ext uri="{BB962C8B-B14F-4D97-AF65-F5344CB8AC3E}">
        <p14:creationId xmlns:p14="http://schemas.microsoft.com/office/powerpoint/2010/main" val="1276234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1338" y="812800"/>
            <a:ext cx="5191125" cy="38925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lgn="l"/>
            <a:fld id="{253BB6F2-03BD-4F8F-B311-62B418DAEEDF}" type="slidenum">
              <a:rPr lang="de-DE" smtClean="0">
                <a:solidFill>
                  <a:schemeClr val="accent1"/>
                </a:solidFill>
              </a:rPr>
              <a:pPr algn="l"/>
              <a:t>7</a:t>
            </a:fld>
            <a:endParaRPr lang="de-DE" dirty="0">
              <a:solidFill>
                <a:schemeClr val="accent1"/>
              </a:solidFill>
            </a:endParaRPr>
          </a:p>
        </p:txBody>
      </p:sp>
    </p:spTree>
    <p:extLst>
      <p:ext uri="{BB962C8B-B14F-4D97-AF65-F5344CB8AC3E}">
        <p14:creationId xmlns:p14="http://schemas.microsoft.com/office/powerpoint/2010/main" val="1358131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1338" y="812800"/>
            <a:ext cx="5191125" cy="38925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lgn="l"/>
            <a:fld id="{253BB6F2-03BD-4F8F-B311-62B418DAEEDF}" type="slidenum">
              <a:rPr lang="de-DE" smtClean="0">
                <a:solidFill>
                  <a:schemeClr val="accent1"/>
                </a:solidFill>
              </a:rPr>
              <a:pPr algn="l"/>
              <a:t>8</a:t>
            </a:fld>
            <a:endParaRPr lang="de-DE" dirty="0">
              <a:solidFill>
                <a:schemeClr val="accent1"/>
              </a:solidFill>
            </a:endParaRPr>
          </a:p>
        </p:txBody>
      </p:sp>
    </p:spTree>
    <p:extLst>
      <p:ext uri="{BB962C8B-B14F-4D97-AF65-F5344CB8AC3E}">
        <p14:creationId xmlns:p14="http://schemas.microsoft.com/office/powerpoint/2010/main" val="119570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1338" y="812800"/>
            <a:ext cx="5191125" cy="38925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lgn="l"/>
            <a:fld id="{253BB6F2-03BD-4F8F-B311-62B418DAEEDF}" type="slidenum">
              <a:rPr lang="de-DE" smtClean="0">
                <a:solidFill>
                  <a:schemeClr val="accent1"/>
                </a:solidFill>
              </a:rPr>
              <a:pPr algn="l"/>
              <a:t>9</a:t>
            </a:fld>
            <a:endParaRPr lang="de-DE" dirty="0">
              <a:solidFill>
                <a:schemeClr val="accent1"/>
              </a:solidFill>
            </a:endParaRPr>
          </a:p>
        </p:txBody>
      </p:sp>
    </p:spTree>
    <p:extLst>
      <p:ext uri="{BB962C8B-B14F-4D97-AF65-F5344CB8AC3E}">
        <p14:creationId xmlns:p14="http://schemas.microsoft.com/office/powerpoint/2010/main" val="824765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392908" y="2638697"/>
            <a:ext cx="3806444" cy="2215591"/>
          </a:xfrm>
          <a:noFill/>
        </p:spPr>
        <p:txBody>
          <a:bodyPr lIns="0" tIns="0" rIns="0" bIns="0" anchor="b"/>
          <a:lstStyle>
            <a:lvl1pPr>
              <a:defRPr sz="2700" b="0">
                <a:solidFill>
                  <a:schemeClr val="accent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392906" y="4959436"/>
            <a:ext cx="3806445" cy="354834"/>
          </a:xfrm>
        </p:spPr>
        <p:txBody>
          <a:bodyPr lIns="0" tIns="0" rIns="0" bIns="0" anchor="t"/>
          <a:lstStyle>
            <a:lvl1pPr>
              <a:defRPr sz="1350" b="0">
                <a:solidFill>
                  <a:schemeClr val="accent1"/>
                </a:solidFill>
                <a:latin typeface="Calibri" panose="020F0502020204030204" pitchFamily="34" charset="0"/>
              </a:defRPr>
            </a:lvl1pPr>
            <a:lvl2pPr marL="0" indent="0">
              <a:buNone/>
              <a:defRPr sz="1500" b="1">
                <a:solidFill>
                  <a:schemeClr val="accent1"/>
                </a:solidFill>
              </a:defRPr>
            </a:lvl2pPr>
            <a:lvl3pPr marL="179996" indent="0">
              <a:buNone/>
              <a:defRPr sz="1500" b="1">
                <a:solidFill>
                  <a:schemeClr val="accent1"/>
                </a:solidFill>
              </a:defRPr>
            </a:lvl3pPr>
            <a:lvl4pPr marL="359991" indent="0">
              <a:buNone/>
              <a:defRPr sz="1500" b="1">
                <a:solidFill>
                  <a:schemeClr val="accent1"/>
                </a:solidFill>
              </a:defRPr>
            </a:lvl4pPr>
            <a:lvl5pPr marL="0" indent="0">
              <a:buFont typeface="Arial" panose="020B0604020202020204" pitchFamily="34" charset="0"/>
              <a:buNone/>
              <a:defRPr sz="1500" b="1">
                <a:solidFill>
                  <a:schemeClr val="accent1"/>
                </a:solidFill>
              </a:defRPr>
            </a:lvl5pPr>
          </a:lstStyle>
          <a:p>
            <a:pPr lvl="0"/>
            <a:r>
              <a:rPr lang="de-DE" dirty="0" err="1"/>
              <a:t>Referent:in</a:t>
            </a:r>
            <a:r>
              <a:rPr lang="de-DE" dirty="0"/>
              <a:t>/Datum</a:t>
            </a:r>
          </a:p>
        </p:txBody>
      </p:sp>
      <p:grpSp>
        <p:nvGrpSpPr>
          <p:cNvPr id="14" name="Gruppieren 13">
            <a:extLst>
              <a:ext uri="{FF2B5EF4-FFF2-40B4-BE49-F238E27FC236}">
                <a16:creationId xmlns:a16="http://schemas.microsoft.com/office/drawing/2014/main" id="{FB173046-A4C0-A2F0-2BF2-DD9612604784}"/>
              </a:ext>
            </a:extLst>
          </p:cNvPr>
          <p:cNvGrpSpPr/>
          <p:nvPr userDrawn="1"/>
        </p:nvGrpSpPr>
        <p:grpSpPr>
          <a:xfrm>
            <a:off x="4866781" y="1619177"/>
            <a:ext cx="3610980" cy="3663128"/>
            <a:chOff x="6489041" y="1619177"/>
            <a:chExt cx="4814640" cy="3663128"/>
          </a:xfrm>
        </p:grpSpPr>
        <p:pic>
          <p:nvPicPr>
            <p:cNvPr id="15" name="Picture 2" descr="ELEX">
              <a:extLst>
                <a:ext uri="{FF2B5EF4-FFF2-40B4-BE49-F238E27FC236}">
                  <a16:creationId xmlns:a16="http://schemas.microsoft.com/office/drawing/2014/main" id="{3BD87CAB-0DDF-25D7-7081-2BFB7F29B585}"/>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77FD8DDD-27A7-1AA5-111F-168D6DD78B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358635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394200" y="673200"/>
            <a:ext cx="6840990" cy="360000"/>
          </a:xfrm>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02AD2240-79DD-4C34-5057-2213900DC979}"/>
              </a:ext>
            </a:extLst>
          </p:cNvPr>
          <p:cNvSpPr>
            <a:spLocks noGrp="1"/>
          </p:cNvSpPr>
          <p:nvPr>
            <p:ph type="ftr" sz="quarter" idx="19"/>
          </p:nvPr>
        </p:nvSpPr>
        <p:spPr/>
        <p:txBody>
          <a:bodyPr/>
          <a:lstStyle/>
          <a:p>
            <a:endParaRPr lang="de-DE" dirty="0"/>
          </a:p>
        </p:txBody>
      </p:sp>
      <p:sp>
        <p:nvSpPr>
          <p:cNvPr id="7" name="Foliennummernplatzhalter 6">
            <a:extLst>
              <a:ext uri="{FF2B5EF4-FFF2-40B4-BE49-F238E27FC236}">
                <a16:creationId xmlns:a16="http://schemas.microsoft.com/office/drawing/2014/main" id="{1A0E8A7F-2813-7047-2C0B-EDF32E7ECACD}"/>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20581965-BA22-C04B-4A09-7F3D92DEB3ED}"/>
              </a:ext>
            </a:extLst>
          </p:cNvPr>
          <p:cNvSpPr>
            <a:spLocks noGrp="1"/>
          </p:cNvSpPr>
          <p:nvPr>
            <p:ph type="body" sz="quarter" idx="18" hasCustomPrompt="1"/>
          </p:nvPr>
        </p:nvSpPr>
        <p:spPr>
          <a:xfrm>
            <a:off x="395288" y="1054609"/>
            <a:ext cx="7263000" cy="360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350" b="0"/>
            </a:lvl2pPr>
            <a:lvl3pPr marL="0" indent="0">
              <a:spcBef>
                <a:spcPts val="0"/>
              </a:spcBef>
              <a:spcAft>
                <a:spcPts val="0"/>
              </a:spcAft>
              <a:buNone/>
              <a:defRPr sz="1350" b="0"/>
            </a:lvl3pPr>
            <a:lvl4pPr marL="0" indent="0">
              <a:spcBef>
                <a:spcPts val="0"/>
              </a:spcBef>
              <a:spcAft>
                <a:spcPts val="0"/>
              </a:spcAft>
              <a:buNone/>
              <a:defRPr sz="1350" b="0"/>
            </a:lvl4pPr>
            <a:lvl5pPr marL="0" indent="0">
              <a:spcBef>
                <a:spcPts val="0"/>
              </a:spcBef>
              <a:spcAft>
                <a:spcPts val="0"/>
              </a:spcAft>
              <a:buFont typeface="Arial" panose="020B0604020202020204" pitchFamily="34" charset="0"/>
              <a:buNone/>
              <a:defRPr sz="135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67447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5C201934-728B-1776-A787-63257B67BC62}"/>
              </a:ext>
            </a:extLst>
          </p:cNvPr>
          <p:cNvSpPr>
            <a:spLocks noGrp="1"/>
          </p:cNvSpPr>
          <p:nvPr>
            <p:ph type="ftr" sz="quarter" idx="10"/>
          </p:nvPr>
        </p:nvSpPr>
        <p:spPr/>
        <p:txBody>
          <a:bodyPr/>
          <a:lstStyle>
            <a:lvl1pPr>
              <a:defRPr>
                <a:latin typeface="Calibri" panose="020F0502020204030204" pitchFamily="34" charset="0"/>
              </a:defRPr>
            </a:lvl1pPr>
          </a:lstStyle>
          <a:p>
            <a:endParaRPr lang="de-DE" dirty="0"/>
          </a:p>
        </p:txBody>
      </p:sp>
      <p:sp>
        <p:nvSpPr>
          <p:cNvPr id="8" name="Foliennummernplatzhalter 7">
            <a:extLst>
              <a:ext uri="{FF2B5EF4-FFF2-40B4-BE49-F238E27FC236}">
                <a16:creationId xmlns:a16="http://schemas.microsoft.com/office/drawing/2014/main" id="{6F887E32-D2F0-D414-A2C8-B97B39D77EB0}"/>
              </a:ext>
            </a:extLst>
          </p:cNvPr>
          <p:cNvSpPr>
            <a:spLocks noGrp="1"/>
          </p:cNvSpPr>
          <p:nvPr>
            <p:ph type="sldNum" sz="quarter" idx="11"/>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Tree>
    <p:extLst>
      <p:ext uri="{BB962C8B-B14F-4D97-AF65-F5344CB8AC3E}">
        <p14:creationId xmlns:p14="http://schemas.microsoft.com/office/powerpoint/2010/main" val="2734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halt &amp; Bild (1: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084A3A7-0B05-D557-3924-DDAA5D49A19C}"/>
              </a:ext>
            </a:extLst>
          </p:cNvPr>
          <p:cNvSpPr/>
          <p:nvPr userDrawn="1"/>
        </p:nvSpPr>
        <p:spPr bwMode="gray">
          <a:xfrm>
            <a:off x="386953" y="398989"/>
            <a:ext cx="8361761"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rtl="0" eaLnBrk="1" fontAlgn="auto" hangingPunct="1">
              <a:lnSpc>
                <a:spcPct val="100000"/>
              </a:lnSpc>
              <a:spcBef>
                <a:spcPts val="225"/>
              </a:spcBef>
              <a:spcAft>
                <a:spcPts val="225"/>
              </a:spcAft>
            </a:pPr>
            <a:endParaRPr lang="de-DE" sz="105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630B9B4-3EF7-7197-F043-0B53DDEFCF4F}"/>
              </a:ext>
            </a:extLst>
          </p:cNvPr>
          <p:cNvSpPr/>
          <p:nvPr userDrawn="1"/>
        </p:nvSpPr>
        <p:spPr bwMode="gray">
          <a:xfrm flipH="1">
            <a:off x="0" y="6373908"/>
            <a:ext cx="8415337"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rtl="0" eaLnBrk="1" fontAlgn="auto" hangingPunct="1">
              <a:lnSpc>
                <a:spcPct val="100000"/>
              </a:lnSpc>
              <a:spcBef>
                <a:spcPts val="225"/>
              </a:spcBef>
              <a:spcAft>
                <a:spcPts val="225"/>
              </a:spcAft>
            </a:pPr>
            <a:endParaRPr lang="de-DE" sz="105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C6A42084-E00D-AE32-E971-71BA2F3BD311}"/>
              </a:ext>
            </a:extLst>
          </p:cNvPr>
          <p:cNvSpPr/>
          <p:nvPr userDrawn="1"/>
        </p:nvSpPr>
        <p:spPr bwMode="gray">
          <a:xfrm flipH="1">
            <a:off x="8415336" y="6373908"/>
            <a:ext cx="728664"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rtl="0" eaLnBrk="1" fontAlgn="auto" hangingPunct="1">
              <a:lnSpc>
                <a:spcPct val="100000"/>
              </a:lnSpc>
              <a:spcBef>
                <a:spcPts val="225"/>
              </a:spcBef>
              <a:spcAft>
                <a:spcPts val="225"/>
              </a:spcAft>
            </a:pPr>
            <a:endParaRPr lang="de-DE" sz="105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394201" y="1601093"/>
            <a:ext cx="4045622"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4573191" y="1601093"/>
            <a:ext cx="4181477" cy="4507608"/>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2AC035B0-021C-A451-E2DE-CD992872C93E}"/>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DF7F6E28-B765-7E87-D083-844C58BBC276}"/>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78F299C-07BB-CD27-BEE4-E1AE50C9AB3C}"/>
              </a:ext>
            </a:extLst>
          </p:cNvPr>
          <p:cNvSpPr>
            <a:spLocks noGrp="1"/>
          </p:cNvSpPr>
          <p:nvPr>
            <p:ph type="title"/>
          </p:nvPr>
        </p:nvSpPr>
        <p:spPr>
          <a:xfrm>
            <a:off x="394200" y="673200"/>
            <a:ext cx="6840990" cy="360000"/>
          </a:xfrm>
        </p:spPr>
        <p:txBody>
          <a:bodyPr/>
          <a:lstStyle/>
          <a:p>
            <a:r>
              <a:rPr lang="de-DE"/>
              <a:t>Mastertitelformat bearbeiten</a:t>
            </a:r>
          </a:p>
        </p:txBody>
      </p:sp>
      <p:sp>
        <p:nvSpPr>
          <p:cNvPr id="12" name="Textplatzhalter 3">
            <a:extLst>
              <a:ext uri="{FF2B5EF4-FFF2-40B4-BE49-F238E27FC236}">
                <a16:creationId xmlns:a16="http://schemas.microsoft.com/office/drawing/2014/main" id="{3D87E8AA-A28B-4177-7715-54C776DF3A7A}"/>
              </a:ext>
            </a:extLst>
          </p:cNvPr>
          <p:cNvSpPr>
            <a:spLocks noGrp="1"/>
          </p:cNvSpPr>
          <p:nvPr>
            <p:ph type="body" sz="quarter" idx="18" hasCustomPrompt="1"/>
          </p:nvPr>
        </p:nvSpPr>
        <p:spPr>
          <a:xfrm>
            <a:off x="395288" y="1054609"/>
            <a:ext cx="7263000" cy="360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350" b="0"/>
            </a:lvl2pPr>
            <a:lvl3pPr marL="0" indent="0">
              <a:spcBef>
                <a:spcPts val="0"/>
              </a:spcBef>
              <a:spcAft>
                <a:spcPts val="0"/>
              </a:spcAft>
              <a:buNone/>
              <a:defRPr sz="1350" b="0"/>
            </a:lvl3pPr>
            <a:lvl4pPr marL="0" indent="0">
              <a:spcBef>
                <a:spcPts val="0"/>
              </a:spcBef>
              <a:spcAft>
                <a:spcPts val="0"/>
              </a:spcAft>
              <a:buNone/>
              <a:defRPr sz="1350" b="0"/>
            </a:lvl4pPr>
            <a:lvl5pPr marL="0" indent="0">
              <a:spcBef>
                <a:spcPts val="0"/>
              </a:spcBef>
              <a:spcAft>
                <a:spcPts val="0"/>
              </a:spcAft>
              <a:buFont typeface="Arial" panose="020B0604020202020204" pitchFamily="34" charset="0"/>
              <a:buNone/>
              <a:defRPr sz="135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ED203F91-3959-8D20-6FE0-D29636BA3A04}"/>
              </a:ext>
            </a:extLst>
          </p:cNvPr>
          <p:cNvPicPr>
            <a:picLocks noChangeAspect="1"/>
          </p:cNvPicPr>
          <p:nvPr userDrawn="1"/>
        </p:nvPicPr>
        <p:blipFill>
          <a:blip r:embed="rId3"/>
          <a:stretch>
            <a:fillRect/>
          </a:stretch>
        </p:blipFill>
        <p:spPr>
          <a:xfrm>
            <a:off x="7356764" y="565600"/>
            <a:ext cx="1483917" cy="562183"/>
          </a:xfrm>
          <a:prstGeom prst="rect">
            <a:avLst/>
          </a:prstGeom>
        </p:spPr>
      </p:pic>
    </p:spTree>
    <p:custDataLst>
      <p:tags r:id="rId1"/>
    </p:custDataLst>
    <p:extLst>
      <p:ext uri="{BB962C8B-B14F-4D97-AF65-F5344CB8AC3E}">
        <p14:creationId xmlns:p14="http://schemas.microsoft.com/office/powerpoint/2010/main" val="3948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halt &amp; 2 Bilder (1: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FBE3152-E0FB-692D-3D97-677427BBE99E}"/>
              </a:ext>
            </a:extLst>
          </p:cNvPr>
          <p:cNvSpPr/>
          <p:nvPr userDrawn="1"/>
        </p:nvSpPr>
        <p:spPr bwMode="gray">
          <a:xfrm>
            <a:off x="386953" y="398989"/>
            <a:ext cx="8361761"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rtl="0" eaLnBrk="1" fontAlgn="auto" hangingPunct="1">
              <a:lnSpc>
                <a:spcPct val="100000"/>
              </a:lnSpc>
              <a:spcBef>
                <a:spcPts val="225"/>
              </a:spcBef>
              <a:spcAft>
                <a:spcPts val="225"/>
              </a:spcAft>
            </a:pPr>
            <a:endParaRPr lang="de-DE" sz="105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42241A1-58CE-B3C1-C62F-370957C70E4D}"/>
              </a:ext>
            </a:extLst>
          </p:cNvPr>
          <p:cNvSpPr/>
          <p:nvPr userDrawn="1"/>
        </p:nvSpPr>
        <p:spPr bwMode="gray">
          <a:xfrm flipH="1">
            <a:off x="0" y="6373908"/>
            <a:ext cx="8415337"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rtl="0" eaLnBrk="1" fontAlgn="auto" hangingPunct="1">
              <a:lnSpc>
                <a:spcPct val="100000"/>
              </a:lnSpc>
              <a:spcBef>
                <a:spcPts val="225"/>
              </a:spcBef>
              <a:spcAft>
                <a:spcPts val="225"/>
              </a:spcAft>
            </a:pPr>
            <a:endParaRPr lang="de-DE" sz="105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F80104EE-20CD-22F1-C3A5-6EFABE3D69DB}"/>
              </a:ext>
            </a:extLst>
          </p:cNvPr>
          <p:cNvSpPr/>
          <p:nvPr userDrawn="1"/>
        </p:nvSpPr>
        <p:spPr bwMode="gray">
          <a:xfrm flipH="1">
            <a:off x="8415336" y="6373908"/>
            <a:ext cx="728664"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rtl="0" eaLnBrk="1" fontAlgn="auto" hangingPunct="1">
              <a:lnSpc>
                <a:spcPct val="100000"/>
              </a:lnSpc>
              <a:spcBef>
                <a:spcPts val="225"/>
              </a:spcBef>
              <a:spcAft>
                <a:spcPts val="225"/>
              </a:spcAft>
            </a:pPr>
            <a:endParaRPr lang="de-DE" sz="1050" b="0" i="0" u="none" baseline="0">
              <a:solidFill>
                <a:srgbClr val="FFFFFF"/>
              </a:solidFill>
              <a:cs typeface="Calibri" panose="020F0502020204030204" pitchFamily="34" charset="0"/>
            </a:endParaRPr>
          </a:p>
        </p:txBody>
      </p:sp>
      <p:sp>
        <p:nvSpPr>
          <p:cNvPr id="2" name="Titel 1">
            <a:extLst>
              <a:ext uri="{FF2B5EF4-FFF2-40B4-BE49-F238E27FC236}">
                <a16:creationId xmlns:a16="http://schemas.microsoft.com/office/drawing/2014/main" id="{521E93EA-7263-6027-6F99-621C9757B7A2}"/>
              </a:ext>
            </a:extLst>
          </p:cNvPr>
          <p:cNvSpPr>
            <a:spLocks noGrp="1"/>
          </p:cNvSpPr>
          <p:nvPr>
            <p:ph type="title"/>
          </p:nvPr>
        </p:nvSpPr>
        <p:spPr>
          <a:xfrm>
            <a:off x="394200" y="673200"/>
            <a:ext cx="6840990" cy="360000"/>
          </a:xfrm>
        </p:spPr>
        <p:txBody>
          <a:bodyPr/>
          <a:lstStyle/>
          <a:p>
            <a:r>
              <a:rPr lang="de-DE"/>
              <a:t>Mastertitelformat bearbeiten</a:t>
            </a:r>
          </a:p>
        </p:txBody>
      </p:sp>
      <p:sp>
        <p:nvSpPr>
          <p:cNvPr id="3" name="Content Placeholder 2"/>
          <p:cNvSpPr>
            <a:spLocks noGrp="1"/>
          </p:cNvSpPr>
          <p:nvPr>
            <p:ph idx="1"/>
          </p:nvPr>
        </p:nvSpPr>
        <p:spPr bwMode="gray">
          <a:xfrm>
            <a:off x="394201" y="1601093"/>
            <a:ext cx="4045622"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4573192" y="1601093"/>
            <a:ext cx="4181477"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4573192" y="3926894"/>
            <a:ext cx="4181477"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8574D2C6-2435-6D82-D8C1-B49FBD518D59}"/>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E2659293-10D1-6DE4-AA2C-8797E76E8BFC}"/>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14" name="Textplatzhalter 3">
            <a:extLst>
              <a:ext uri="{FF2B5EF4-FFF2-40B4-BE49-F238E27FC236}">
                <a16:creationId xmlns:a16="http://schemas.microsoft.com/office/drawing/2014/main" id="{2001CFAA-892C-F5BC-7935-6B9528E6100B}"/>
              </a:ext>
            </a:extLst>
          </p:cNvPr>
          <p:cNvSpPr>
            <a:spLocks noGrp="1"/>
          </p:cNvSpPr>
          <p:nvPr>
            <p:ph type="body" sz="quarter" idx="18" hasCustomPrompt="1"/>
          </p:nvPr>
        </p:nvSpPr>
        <p:spPr>
          <a:xfrm>
            <a:off x="395288" y="1054609"/>
            <a:ext cx="7263000" cy="360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350" b="0"/>
            </a:lvl2pPr>
            <a:lvl3pPr marL="0" indent="0">
              <a:spcBef>
                <a:spcPts val="0"/>
              </a:spcBef>
              <a:spcAft>
                <a:spcPts val="0"/>
              </a:spcAft>
              <a:buNone/>
              <a:defRPr sz="1350" b="0"/>
            </a:lvl3pPr>
            <a:lvl4pPr marL="0" indent="0">
              <a:spcBef>
                <a:spcPts val="0"/>
              </a:spcBef>
              <a:spcAft>
                <a:spcPts val="0"/>
              </a:spcAft>
              <a:buNone/>
              <a:defRPr sz="1350" b="0"/>
            </a:lvl4pPr>
            <a:lvl5pPr marL="0" indent="0">
              <a:spcBef>
                <a:spcPts val="0"/>
              </a:spcBef>
              <a:spcAft>
                <a:spcPts val="0"/>
              </a:spcAft>
              <a:buFont typeface="Arial" panose="020B0604020202020204" pitchFamily="34" charset="0"/>
              <a:buNone/>
              <a:defRPr sz="135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1B02C6C0-9DB3-2C47-CFD2-00358E825532}"/>
              </a:ext>
            </a:extLst>
          </p:cNvPr>
          <p:cNvPicPr>
            <a:picLocks noChangeAspect="1"/>
          </p:cNvPicPr>
          <p:nvPr userDrawn="1"/>
        </p:nvPicPr>
        <p:blipFill>
          <a:blip r:embed="rId3"/>
          <a:stretch>
            <a:fillRect/>
          </a:stretch>
        </p:blipFill>
        <p:spPr>
          <a:xfrm>
            <a:off x="7356764" y="565600"/>
            <a:ext cx="1483917" cy="562183"/>
          </a:xfrm>
          <a:prstGeom prst="rect">
            <a:avLst/>
          </a:prstGeom>
        </p:spPr>
      </p:pic>
    </p:spTree>
    <p:custDataLst>
      <p:tags r:id="rId1"/>
    </p:custDataLst>
    <p:extLst>
      <p:ext uri="{BB962C8B-B14F-4D97-AF65-F5344CB8AC3E}">
        <p14:creationId xmlns:p14="http://schemas.microsoft.com/office/powerpoint/2010/main" val="5068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 ganzseitig mit Tite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0" y="0"/>
            <a:ext cx="9144000" cy="6858000"/>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3" name="Fußzeilenplatzhalter 2">
            <a:extLst>
              <a:ext uri="{FF2B5EF4-FFF2-40B4-BE49-F238E27FC236}">
                <a16:creationId xmlns:a16="http://schemas.microsoft.com/office/drawing/2014/main" id="{8DCCD4C4-7231-F9E6-1E5D-1D202F91AC77}"/>
              </a:ext>
            </a:extLst>
          </p:cNvPr>
          <p:cNvSpPr>
            <a:spLocks noGrp="1"/>
          </p:cNvSpPr>
          <p:nvPr>
            <p:ph type="ftr" sz="quarter" idx="19"/>
          </p:nvPr>
        </p:nvSpPr>
        <p:spPr>
          <a:xfrm>
            <a:off x="644035" y="7048237"/>
            <a:ext cx="7101000" cy="181500"/>
          </a:xfrm>
        </p:spPr>
        <p:txBody>
          <a:bodyPr/>
          <a:lstStyle/>
          <a:p>
            <a:endParaRPr lang="de-DE" dirty="0"/>
          </a:p>
        </p:txBody>
      </p:sp>
      <p:sp>
        <p:nvSpPr>
          <p:cNvPr id="4" name="Foliennummernplatzhalter 3">
            <a:extLst>
              <a:ext uri="{FF2B5EF4-FFF2-40B4-BE49-F238E27FC236}">
                <a16:creationId xmlns:a16="http://schemas.microsoft.com/office/drawing/2014/main" id="{2BE1D6DC-B8B3-8251-D268-A6521864EFE9}"/>
              </a:ext>
            </a:extLst>
          </p:cNvPr>
          <p:cNvSpPr>
            <a:spLocks noGrp="1"/>
          </p:cNvSpPr>
          <p:nvPr>
            <p:ph type="sldNum" sz="quarter" idx="20"/>
          </p:nvPr>
        </p:nvSpPr>
        <p:spPr>
          <a:xfrm>
            <a:off x="395290" y="7048763"/>
            <a:ext cx="176210" cy="181500"/>
          </a:xfrm>
        </p:spPr>
        <p:txBody>
          <a:bodyPr/>
          <a:lstStyle/>
          <a:p>
            <a:fld id="{521AE3AC-DDCA-45D4-9B2A-A2DBEA872607}" type="slidenum">
              <a:rPr lang="de-DE" smtClean="0"/>
              <a:pPr/>
              <a:t>‹Nr.›</a:t>
            </a:fld>
            <a:endParaRPr lang="de-DE" dirty="0"/>
          </a:p>
        </p:txBody>
      </p:sp>
      <p:sp>
        <p:nvSpPr>
          <p:cNvPr id="7" name="Titel 6">
            <a:extLst>
              <a:ext uri="{FF2B5EF4-FFF2-40B4-BE49-F238E27FC236}">
                <a16:creationId xmlns:a16="http://schemas.microsoft.com/office/drawing/2014/main" id="{006FA47B-1791-5EF0-6C28-BE2CFA41B343}"/>
              </a:ext>
            </a:extLst>
          </p:cNvPr>
          <p:cNvSpPr>
            <a:spLocks noGrp="1"/>
          </p:cNvSpPr>
          <p:nvPr>
            <p:ph type="title"/>
          </p:nvPr>
        </p:nvSpPr>
        <p:spPr>
          <a:xfrm>
            <a:off x="394200" y="673200"/>
            <a:ext cx="684099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DB15314C-DA28-645D-E910-37D6CEE57CDA}"/>
              </a:ext>
            </a:extLst>
          </p:cNvPr>
          <p:cNvSpPr>
            <a:spLocks noGrp="1"/>
          </p:cNvSpPr>
          <p:nvPr>
            <p:ph type="body" sz="quarter" idx="18" hasCustomPrompt="1"/>
          </p:nvPr>
        </p:nvSpPr>
        <p:spPr>
          <a:xfrm>
            <a:off x="395288" y="1054609"/>
            <a:ext cx="7263000" cy="360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350" b="0"/>
            </a:lvl2pPr>
            <a:lvl3pPr marL="0" indent="0">
              <a:spcBef>
                <a:spcPts val="0"/>
              </a:spcBef>
              <a:spcAft>
                <a:spcPts val="0"/>
              </a:spcAft>
              <a:buNone/>
              <a:defRPr sz="1350" b="0"/>
            </a:lvl3pPr>
            <a:lvl4pPr marL="0" indent="0">
              <a:spcBef>
                <a:spcPts val="0"/>
              </a:spcBef>
              <a:spcAft>
                <a:spcPts val="0"/>
              </a:spcAft>
              <a:buNone/>
              <a:defRPr sz="1350" b="0"/>
            </a:lvl4pPr>
            <a:lvl5pPr marL="0" indent="0">
              <a:spcBef>
                <a:spcPts val="0"/>
              </a:spcBef>
              <a:spcAft>
                <a:spcPts val="0"/>
              </a:spcAft>
              <a:buFont typeface="Arial" panose="020B0604020202020204" pitchFamily="34" charset="0"/>
              <a:buNone/>
              <a:defRPr sz="1350" b="0"/>
            </a:lvl5pPr>
          </a:lstStyle>
          <a:p>
            <a:pPr lvl="0"/>
            <a:r>
              <a:rPr lang="de-DE" dirty="0" err="1"/>
              <a:t>Subline</a:t>
            </a:r>
            <a:endParaRPr lang="de-DE" dirty="0"/>
          </a:p>
        </p:txBody>
      </p:sp>
      <p:sp>
        <p:nvSpPr>
          <p:cNvPr id="6" name="Textplatzhalter 5">
            <a:extLst>
              <a:ext uri="{FF2B5EF4-FFF2-40B4-BE49-F238E27FC236}">
                <a16:creationId xmlns:a16="http://schemas.microsoft.com/office/drawing/2014/main" id="{027FA583-D737-6F2E-F9A1-B9FD3C8226D0}"/>
              </a:ext>
            </a:extLst>
          </p:cNvPr>
          <p:cNvSpPr>
            <a:spLocks noGrp="1"/>
          </p:cNvSpPr>
          <p:nvPr>
            <p:ph type="body" sz="quarter" idx="21" hasCustomPrompt="1"/>
          </p:nvPr>
        </p:nvSpPr>
        <p:spPr>
          <a:xfrm>
            <a:off x="4759860" y="4254160"/>
            <a:ext cx="3994807" cy="1121809"/>
          </a:xfrm>
          <a:solidFill>
            <a:schemeClr val="bg1"/>
          </a:solidFill>
        </p:spPr>
        <p:txBody>
          <a:bodyPr lIns="180000" tIns="144000" rIns="180000" bIns="144000">
            <a:spAutoFit/>
          </a:bodyPr>
          <a:lstStyle>
            <a:lvl1pPr>
              <a:defRPr/>
            </a:lvl1pPr>
          </a:lstStyle>
          <a:p>
            <a:pPr lvl="0"/>
            <a:r>
              <a:rPr lang="de-DE" dirty="0"/>
              <a:t>Textfeld bei Bedarf verschieben und umfärben. Textfeld passt sich automatisch der Textlänge an.</a:t>
            </a:r>
          </a:p>
        </p:txBody>
      </p:sp>
    </p:spTree>
    <p:custDataLst>
      <p:tags r:id="rId1"/>
    </p:custDataLst>
    <p:extLst>
      <p:ext uri="{BB962C8B-B14F-4D97-AF65-F5344CB8AC3E}">
        <p14:creationId xmlns:p14="http://schemas.microsoft.com/office/powerpoint/2010/main" val="14426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 Bilder mit Tex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A77AC48-DD29-B246-14D3-F3F8D47E477E}"/>
              </a:ext>
            </a:extLst>
          </p:cNvPr>
          <p:cNvSpPr/>
          <p:nvPr userDrawn="1"/>
        </p:nvSpPr>
        <p:spPr bwMode="gray">
          <a:xfrm>
            <a:off x="386953" y="398989"/>
            <a:ext cx="8361761"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rtl="0" eaLnBrk="1" fontAlgn="auto" hangingPunct="1">
              <a:lnSpc>
                <a:spcPct val="100000"/>
              </a:lnSpc>
              <a:spcBef>
                <a:spcPts val="225"/>
              </a:spcBef>
              <a:spcAft>
                <a:spcPts val="225"/>
              </a:spcAft>
            </a:pPr>
            <a:endParaRPr lang="de-DE" sz="105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C00D4436-D0DE-87DC-AC4C-526B201566EB}"/>
              </a:ext>
            </a:extLst>
          </p:cNvPr>
          <p:cNvSpPr/>
          <p:nvPr userDrawn="1"/>
        </p:nvSpPr>
        <p:spPr bwMode="gray">
          <a:xfrm flipH="1">
            <a:off x="0" y="6373908"/>
            <a:ext cx="8415337"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rtl="0" eaLnBrk="1" fontAlgn="auto" hangingPunct="1">
              <a:lnSpc>
                <a:spcPct val="100000"/>
              </a:lnSpc>
              <a:spcBef>
                <a:spcPts val="225"/>
              </a:spcBef>
              <a:spcAft>
                <a:spcPts val="225"/>
              </a:spcAft>
            </a:pPr>
            <a:endParaRPr lang="de-DE" sz="1050" b="0" i="0" u="none" baseline="0">
              <a:solidFill>
                <a:srgbClr val="FFFFFF"/>
              </a:solidFill>
              <a:cs typeface="Calibri" panose="020F0502020204030204" pitchFamily="34" charset="0"/>
            </a:endParaRPr>
          </a:p>
        </p:txBody>
      </p:sp>
      <p:sp>
        <p:nvSpPr>
          <p:cNvPr id="10" name="Freihandform: Form 9">
            <a:extLst>
              <a:ext uri="{FF2B5EF4-FFF2-40B4-BE49-F238E27FC236}">
                <a16:creationId xmlns:a16="http://schemas.microsoft.com/office/drawing/2014/main" id="{5B67782C-3D66-4D72-4E16-E887C402CD0F}"/>
              </a:ext>
            </a:extLst>
          </p:cNvPr>
          <p:cNvSpPr/>
          <p:nvPr userDrawn="1"/>
        </p:nvSpPr>
        <p:spPr bwMode="gray">
          <a:xfrm flipH="1">
            <a:off x="8415336" y="6373908"/>
            <a:ext cx="728664"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rtl="0" eaLnBrk="1" fontAlgn="auto" hangingPunct="1">
              <a:lnSpc>
                <a:spcPct val="100000"/>
              </a:lnSpc>
              <a:spcBef>
                <a:spcPts val="225"/>
              </a:spcBef>
              <a:spcAft>
                <a:spcPts val="225"/>
              </a:spcAft>
            </a:pPr>
            <a:endParaRPr lang="de-DE" sz="1050" b="0" i="0" u="none" baseline="0">
              <a:solidFill>
                <a:srgbClr val="FFFFFF"/>
              </a:solidFill>
              <a:cs typeface="Calibri" panose="020F0502020204030204" pitchFamily="34" charset="0"/>
            </a:endParaRPr>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1601615" y="1601093"/>
            <a:ext cx="2919909"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7" name="Textplatzhalter 6">
            <a:extLst>
              <a:ext uri="{FF2B5EF4-FFF2-40B4-BE49-F238E27FC236}">
                <a16:creationId xmlns:a16="http://schemas.microsoft.com/office/drawing/2014/main" id="{D217D266-8661-A106-96AC-2A2048406CF7}"/>
              </a:ext>
            </a:extLst>
          </p:cNvPr>
          <p:cNvSpPr>
            <a:spLocks noGrp="1"/>
          </p:cNvSpPr>
          <p:nvPr>
            <p:ph type="body" sz="quarter" idx="26"/>
          </p:nvPr>
        </p:nvSpPr>
        <p:spPr>
          <a:xfrm>
            <a:off x="395291" y="1601093"/>
            <a:ext cx="1206324" cy="2181803"/>
          </a:xfrm>
          <a:solidFill>
            <a:schemeClr val="accent1"/>
          </a:solidFill>
        </p:spPr>
        <p:txBody>
          <a:bodyPr lIns="180000" tIns="72000" rIns="72000" bIns="72000"/>
          <a:lstStyle>
            <a:lvl1pPr>
              <a:lnSpc>
                <a:spcPct val="90000"/>
              </a:lnSpc>
              <a:spcBef>
                <a:spcPts val="0"/>
              </a:spcBef>
              <a:defRPr sz="750" b="0">
                <a:solidFill>
                  <a:schemeClr val="bg1"/>
                </a:solidFill>
                <a:latin typeface="+mj-lt"/>
              </a:defRPr>
            </a:lvl1pPr>
            <a:lvl2pPr marL="0" indent="0">
              <a:lnSpc>
                <a:spcPct val="90000"/>
              </a:lnSpc>
              <a:spcBef>
                <a:spcPts val="0"/>
              </a:spcBef>
              <a:buClr>
                <a:schemeClr val="bg1"/>
              </a:buClr>
              <a:buSzPct val="110000"/>
              <a:buFontTx/>
              <a:buNone/>
              <a:defRPr sz="750">
                <a:solidFill>
                  <a:schemeClr val="bg1"/>
                </a:solidFill>
                <a:latin typeface="Calibri" panose="020F0502020204030204" pitchFamily="34" charset="0"/>
              </a:defRPr>
            </a:lvl2pPr>
            <a:lvl3pPr marL="0" indent="0">
              <a:lnSpc>
                <a:spcPct val="90000"/>
              </a:lnSpc>
              <a:spcBef>
                <a:spcPts val="0"/>
              </a:spcBef>
              <a:buFontTx/>
              <a:buNone/>
              <a:defRPr sz="750">
                <a:solidFill>
                  <a:schemeClr val="bg1"/>
                </a:solidFill>
                <a:latin typeface="Calibri" panose="020F0502020204030204" pitchFamily="34" charset="0"/>
              </a:defRPr>
            </a:lvl3pPr>
            <a:lvl4pPr marL="0" indent="0">
              <a:lnSpc>
                <a:spcPct val="90000"/>
              </a:lnSpc>
              <a:spcBef>
                <a:spcPts val="0"/>
              </a:spcBef>
              <a:buNone/>
              <a:defRPr sz="750" b="0">
                <a:solidFill>
                  <a:schemeClr val="bg1"/>
                </a:solidFill>
              </a:defRPr>
            </a:lvl4pPr>
            <a:lvl5pPr>
              <a:lnSpc>
                <a:spcPct val="90000"/>
              </a:lnSpc>
              <a:spcBef>
                <a:spcPts val="0"/>
              </a:spcBef>
              <a:defRPr sz="750"/>
            </a:lvl5pPr>
          </a:lstStyle>
          <a:p>
            <a:pPr lvl="0"/>
            <a:r>
              <a:rPr lang="de-DE" dirty="0"/>
              <a:t>Mastertextformat bearbeiten</a:t>
            </a:r>
          </a:p>
          <a:p>
            <a:pPr lvl="1"/>
            <a:r>
              <a:rPr lang="de-DE" dirty="0"/>
              <a:t>Zweite Ebene</a:t>
            </a:r>
          </a:p>
          <a:p>
            <a:pPr lvl="2"/>
            <a:r>
              <a:rPr lang="de-DE" dirty="0"/>
              <a:t>Dritte Ebene</a:t>
            </a:r>
          </a:p>
        </p:txBody>
      </p:sp>
      <p:sp>
        <p:nvSpPr>
          <p:cNvPr id="11" name="Bildplatzhalter 7">
            <a:extLst>
              <a:ext uri="{FF2B5EF4-FFF2-40B4-BE49-F238E27FC236}">
                <a16:creationId xmlns:a16="http://schemas.microsoft.com/office/drawing/2014/main" id="{58C76991-19F1-A1D6-4617-FDA9C2230412}"/>
              </a:ext>
            </a:extLst>
          </p:cNvPr>
          <p:cNvSpPr>
            <a:spLocks noGrp="1"/>
          </p:cNvSpPr>
          <p:nvPr>
            <p:ph type="pic" sz="quarter" idx="27"/>
          </p:nvPr>
        </p:nvSpPr>
        <p:spPr bwMode="gray">
          <a:xfrm>
            <a:off x="5834756" y="1601093"/>
            <a:ext cx="2919909"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7" name="Textplatzhalter 6">
            <a:extLst>
              <a:ext uri="{FF2B5EF4-FFF2-40B4-BE49-F238E27FC236}">
                <a16:creationId xmlns:a16="http://schemas.microsoft.com/office/drawing/2014/main" id="{61DF95C7-73C8-0324-13A9-043B20134269}"/>
              </a:ext>
            </a:extLst>
          </p:cNvPr>
          <p:cNvSpPr>
            <a:spLocks noGrp="1"/>
          </p:cNvSpPr>
          <p:nvPr>
            <p:ph type="body" sz="quarter" idx="29"/>
          </p:nvPr>
        </p:nvSpPr>
        <p:spPr>
          <a:xfrm>
            <a:off x="4628432" y="1601093"/>
            <a:ext cx="1206324" cy="2181803"/>
          </a:xfrm>
          <a:solidFill>
            <a:schemeClr val="accent5"/>
          </a:solidFill>
        </p:spPr>
        <p:txBody>
          <a:bodyPr lIns="180000" tIns="72000" rIns="72000" bIns="72000"/>
          <a:lstStyle>
            <a:lvl1pPr marL="0" indent="0">
              <a:lnSpc>
                <a:spcPct val="90000"/>
              </a:lnSpc>
              <a:spcBef>
                <a:spcPts val="0"/>
              </a:spcBef>
              <a:defRPr lang="de-DE" sz="750" b="0" kern="1200">
                <a:solidFill>
                  <a:schemeClr val="bg1"/>
                </a:solidFill>
                <a:latin typeface="+mj-lt"/>
                <a:ea typeface="+mn-ea"/>
                <a:cs typeface="+mn-cs"/>
              </a:defRPr>
            </a:lvl1pPr>
            <a:lvl2pPr marL="108000" indent="-108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750">
                <a:solidFill>
                  <a:schemeClr val="bg1"/>
                </a:solidFill>
                <a:latin typeface="Calibri" panose="020F0502020204030204" pitchFamily="34" charset="0"/>
              </a:defRPr>
            </a:lvl2pPr>
            <a:lvl3pPr marL="0" indent="0">
              <a:lnSpc>
                <a:spcPct val="90000"/>
              </a:lnSpc>
              <a:spcBef>
                <a:spcPts val="0"/>
              </a:spcBef>
              <a:buFontTx/>
              <a:buNone/>
              <a:defRPr sz="750">
                <a:solidFill>
                  <a:schemeClr val="bg1"/>
                </a:solidFill>
                <a:latin typeface="Calibri" panose="020F0502020204030204" pitchFamily="34" charset="0"/>
              </a:defRPr>
            </a:lvl3pPr>
            <a:lvl4pPr marL="0" indent="0">
              <a:lnSpc>
                <a:spcPct val="90000"/>
              </a:lnSpc>
              <a:spcBef>
                <a:spcPts val="0"/>
              </a:spcBef>
              <a:buNone/>
              <a:defRPr sz="750" b="0">
                <a:solidFill>
                  <a:schemeClr val="bg1"/>
                </a:solidFill>
              </a:defRPr>
            </a:lvl4pPr>
            <a:lvl5pPr>
              <a:lnSpc>
                <a:spcPct val="90000"/>
              </a:lnSpc>
              <a:spcBef>
                <a:spcPts val="0"/>
              </a:spcBef>
              <a:defRPr sz="750"/>
            </a:lvl5pPr>
          </a:lstStyle>
          <a:p>
            <a:pPr marL="20588" lvl="0" indent="-20588" algn="l" defTabSz="685783" rtl="0" eaLnBrk="1" latinLnBrk="0" hangingPunct="1">
              <a:lnSpc>
                <a:spcPct val="90000"/>
              </a:lnSpc>
              <a:spcBef>
                <a:spcPts val="0"/>
              </a:spcBef>
              <a:spcAft>
                <a:spcPts val="300"/>
              </a:spcAft>
              <a:buFont typeface="Arial" panose="020B0604020202020204" pitchFamily="34" charset="0"/>
              <a:buChar char="​"/>
            </a:pPr>
            <a:r>
              <a:rPr lang="de-DE"/>
              <a:t>Mastertextformat bearbeiten</a:t>
            </a:r>
          </a:p>
          <a:p>
            <a:pPr marL="20588" lvl="1" indent="-20588" algn="l" defTabSz="685783" rtl="0" eaLnBrk="1" latinLnBrk="0" hangingPunct="1">
              <a:lnSpc>
                <a:spcPct val="90000"/>
              </a:lnSpc>
              <a:spcBef>
                <a:spcPts val="0"/>
              </a:spcBef>
              <a:spcAft>
                <a:spcPts val="300"/>
              </a:spcAft>
              <a:buFont typeface="Arial" panose="020B0604020202020204" pitchFamily="34" charset="0"/>
              <a:buChar char="​"/>
            </a:pPr>
            <a:r>
              <a:rPr lang="de-DE"/>
              <a:t>Zweite Ebene</a:t>
            </a:r>
          </a:p>
          <a:p>
            <a:pPr marL="20588" lvl="2" indent="-20588" algn="l" defTabSz="685783" rtl="0" eaLnBrk="1" latinLnBrk="0" hangingPunct="1">
              <a:lnSpc>
                <a:spcPct val="90000"/>
              </a:lnSpc>
              <a:spcBef>
                <a:spcPts val="0"/>
              </a:spcBef>
              <a:spcAft>
                <a:spcPts val="300"/>
              </a:spcAft>
              <a:buFont typeface="Arial" panose="020B0604020202020204" pitchFamily="34" charset="0"/>
              <a:buChar char="​"/>
            </a:pPr>
            <a:r>
              <a:rPr lang="de-DE"/>
              <a:t>Dritte Ebene</a:t>
            </a:r>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1601615" y="3926894"/>
            <a:ext cx="2919909"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5" name="Textplatzhalter 6">
            <a:extLst>
              <a:ext uri="{FF2B5EF4-FFF2-40B4-BE49-F238E27FC236}">
                <a16:creationId xmlns:a16="http://schemas.microsoft.com/office/drawing/2014/main" id="{099C31DC-465B-1ACE-2142-9DA949EBCB04}"/>
              </a:ext>
            </a:extLst>
          </p:cNvPr>
          <p:cNvSpPr>
            <a:spLocks noGrp="1"/>
          </p:cNvSpPr>
          <p:nvPr>
            <p:ph type="body" sz="quarter" idx="32"/>
          </p:nvPr>
        </p:nvSpPr>
        <p:spPr>
          <a:xfrm>
            <a:off x="395291" y="3926895"/>
            <a:ext cx="1206324" cy="2181803"/>
          </a:xfrm>
          <a:solidFill>
            <a:schemeClr val="accent2"/>
          </a:solidFill>
        </p:spPr>
        <p:txBody>
          <a:bodyPr lIns="180000" tIns="72000" rIns="72000" bIns="72000"/>
          <a:lstStyle>
            <a:lvl1pPr>
              <a:lnSpc>
                <a:spcPct val="90000"/>
              </a:lnSpc>
              <a:spcBef>
                <a:spcPts val="0"/>
              </a:spcBef>
              <a:defRPr sz="750" b="0">
                <a:solidFill>
                  <a:schemeClr val="bg1"/>
                </a:solidFill>
                <a:latin typeface="+mj-lt"/>
              </a:defRPr>
            </a:lvl1pPr>
            <a:lvl2pPr marL="0" indent="0">
              <a:lnSpc>
                <a:spcPct val="90000"/>
              </a:lnSpc>
              <a:spcBef>
                <a:spcPts val="0"/>
              </a:spcBef>
              <a:buSzPct val="110000"/>
              <a:buFontTx/>
              <a:buNone/>
              <a:defRPr sz="750">
                <a:solidFill>
                  <a:schemeClr val="bg1"/>
                </a:solidFill>
                <a:latin typeface="Calibri" panose="020F0502020204030204" pitchFamily="34" charset="0"/>
              </a:defRPr>
            </a:lvl2pPr>
            <a:lvl3pPr marL="0" indent="0">
              <a:lnSpc>
                <a:spcPct val="90000"/>
              </a:lnSpc>
              <a:spcBef>
                <a:spcPts val="0"/>
              </a:spcBef>
              <a:buFontTx/>
              <a:buNone/>
              <a:defRPr sz="750">
                <a:solidFill>
                  <a:schemeClr val="bg1"/>
                </a:solidFill>
                <a:latin typeface="Calibri" panose="020F0502020204030204" pitchFamily="34" charset="0"/>
              </a:defRPr>
            </a:lvl3pPr>
            <a:lvl4pPr marL="0" indent="0">
              <a:lnSpc>
                <a:spcPct val="90000"/>
              </a:lnSpc>
              <a:spcBef>
                <a:spcPts val="0"/>
              </a:spcBef>
              <a:buNone/>
              <a:defRPr sz="750" b="0">
                <a:solidFill>
                  <a:schemeClr val="bg1"/>
                </a:solidFill>
              </a:defRPr>
            </a:lvl4pPr>
            <a:lvl5pPr>
              <a:lnSpc>
                <a:spcPct val="90000"/>
              </a:lnSpc>
              <a:spcBef>
                <a:spcPts val="0"/>
              </a:spcBef>
              <a:defRPr sz="750"/>
            </a:lvl5pPr>
          </a:lstStyle>
          <a:p>
            <a:pPr lvl="0"/>
            <a:r>
              <a:rPr lang="de-DE" dirty="0"/>
              <a:t>Mastertextformat bearbeiten</a:t>
            </a:r>
          </a:p>
          <a:p>
            <a:pPr lvl="1"/>
            <a:r>
              <a:rPr lang="de-DE" dirty="0"/>
              <a:t>Zweite Ebene</a:t>
            </a:r>
          </a:p>
          <a:p>
            <a:pPr lvl="2"/>
            <a:r>
              <a:rPr lang="de-DE" dirty="0"/>
              <a:t>Dritte Ebene</a:t>
            </a:r>
          </a:p>
        </p:txBody>
      </p:sp>
      <p:sp>
        <p:nvSpPr>
          <p:cNvPr id="13" name="Bildplatzhalter 7">
            <a:extLst>
              <a:ext uri="{FF2B5EF4-FFF2-40B4-BE49-F238E27FC236}">
                <a16:creationId xmlns:a16="http://schemas.microsoft.com/office/drawing/2014/main" id="{ADA2CB67-EF9E-2669-310C-F98E9316E9D1}"/>
              </a:ext>
            </a:extLst>
          </p:cNvPr>
          <p:cNvSpPr>
            <a:spLocks noGrp="1"/>
          </p:cNvSpPr>
          <p:nvPr>
            <p:ph type="pic" sz="quarter" idx="28"/>
          </p:nvPr>
        </p:nvSpPr>
        <p:spPr bwMode="gray">
          <a:xfrm>
            <a:off x="5834756" y="3926894"/>
            <a:ext cx="2919909"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9" name="Textplatzhalter 6">
            <a:extLst>
              <a:ext uri="{FF2B5EF4-FFF2-40B4-BE49-F238E27FC236}">
                <a16:creationId xmlns:a16="http://schemas.microsoft.com/office/drawing/2014/main" id="{58AB6580-B2DF-723A-D67C-1C23A240C166}"/>
              </a:ext>
            </a:extLst>
          </p:cNvPr>
          <p:cNvSpPr>
            <a:spLocks noGrp="1"/>
          </p:cNvSpPr>
          <p:nvPr>
            <p:ph type="body" sz="quarter" idx="31"/>
          </p:nvPr>
        </p:nvSpPr>
        <p:spPr>
          <a:xfrm>
            <a:off x="4628432" y="3926895"/>
            <a:ext cx="1206324" cy="2181803"/>
          </a:xfrm>
          <a:solidFill>
            <a:schemeClr val="tx2"/>
          </a:solidFill>
        </p:spPr>
        <p:txBody>
          <a:bodyPr lIns="180000" tIns="72000" rIns="72000" bIns="72000"/>
          <a:lstStyle>
            <a:lvl1pPr marL="0" indent="0">
              <a:lnSpc>
                <a:spcPct val="90000"/>
              </a:lnSpc>
              <a:spcBef>
                <a:spcPts val="0"/>
              </a:spcBef>
              <a:defRPr lang="de-DE" sz="750" b="0" kern="1200">
                <a:solidFill>
                  <a:schemeClr val="bg1"/>
                </a:solidFill>
                <a:latin typeface="+mj-lt"/>
                <a:ea typeface="+mn-ea"/>
                <a:cs typeface="+mn-cs"/>
              </a:defRPr>
            </a:lvl1pPr>
            <a:lvl2pPr marL="108000" indent="-108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750">
                <a:solidFill>
                  <a:schemeClr val="bg1"/>
                </a:solidFill>
                <a:latin typeface="Calibri" panose="020F0502020204030204" pitchFamily="34" charset="0"/>
              </a:defRPr>
            </a:lvl2pPr>
            <a:lvl3pPr marL="0" indent="0">
              <a:lnSpc>
                <a:spcPct val="90000"/>
              </a:lnSpc>
              <a:spcBef>
                <a:spcPts val="0"/>
              </a:spcBef>
              <a:buFontTx/>
              <a:buNone/>
              <a:defRPr sz="750">
                <a:solidFill>
                  <a:schemeClr val="bg1"/>
                </a:solidFill>
                <a:latin typeface="Calibri" panose="020F0502020204030204" pitchFamily="34" charset="0"/>
              </a:defRPr>
            </a:lvl3pPr>
            <a:lvl4pPr marL="0" indent="0">
              <a:lnSpc>
                <a:spcPct val="90000"/>
              </a:lnSpc>
              <a:spcBef>
                <a:spcPts val="0"/>
              </a:spcBef>
              <a:buNone/>
              <a:defRPr sz="750" b="0">
                <a:solidFill>
                  <a:schemeClr val="bg1"/>
                </a:solidFill>
              </a:defRPr>
            </a:lvl4pPr>
            <a:lvl5pPr>
              <a:lnSpc>
                <a:spcPct val="90000"/>
              </a:lnSpc>
              <a:spcBef>
                <a:spcPts val="0"/>
              </a:spcBef>
              <a:defRPr sz="750"/>
            </a:lvl5pPr>
          </a:lstStyle>
          <a:p>
            <a:pPr marL="20588" lvl="0" indent="-20588" algn="l" defTabSz="685783" rtl="0" eaLnBrk="1" latinLnBrk="0" hangingPunct="1">
              <a:lnSpc>
                <a:spcPct val="90000"/>
              </a:lnSpc>
              <a:spcBef>
                <a:spcPts val="0"/>
              </a:spcBef>
              <a:spcAft>
                <a:spcPts val="300"/>
              </a:spcAft>
              <a:buFont typeface="Arial" panose="020B0604020202020204" pitchFamily="34" charset="0"/>
              <a:buChar char="​"/>
            </a:pPr>
            <a:r>
              <a:rPr lang="de-DE"/>
              <a:t>Mastertextformat bearbeiten</a:t>
            </a:r>
          </a:p>
          <a:p>
            <a:pPr marL="20588" lvl="1" indent="-20588" algn="l" defTabSz="685783" rtl="0" eaLnBrk="1" latinLnBrk="0" hangingPunct="1">
              <a:lnSpc>
                <a:spcPct val="90000"/>
              </a:lnSpc>
              <a:spcBef>
                <a:spcPts val="0"/>
              </a:spcBef>
              <a:spcAft>
                <a:spcPts val="300"/>
              </a:spcAft>
              <a:buFont typeface="Arial" panose="020B0604020202020204" pitchFamily="34" charset="0"/>
              <a:buChar char="​"/>
            </a:pPr>
            <a:r>
              <a:rPr lang="de-DE"/>
              <a:t>Zweite Ebene</a:t>
            </a:r>
          </a:p>
          <a:p>
            <a:pPr marL="20588" lvl="2" indent="-20588" algn="l" defTabSz="685783" rtl="0" eaLnBrk="1" latinLnBrk="0" hangingPunct="1">
              <a:lnSpc>
                <a:spcPct val="90000"/>
              </a:lnSpc>
              <a:spcBef>
                <a:spcPts val="0"/>
              </a:spcBef>
              <a:spcAft>
                <a:spcPts val="300"/>
              </a:spcAft>
              <a:buFont typeface="Arial" panose="020B0604020202020204" pitchFamily="34" charset="0"/>
              <a:buChar char="​"/>
            </a:pPr>
            <a:r>
              <a:rPr lang="de-DE"/>
              <a:t>Dritte Ebene</a:t>
            </a:r>
          </a:p>
        </p:txBody>
      </p:sp>
      <p:sp>
        <p:nvSpPr>
          <p:cNvPr id="3" name="Fußzeilenplatzhalter 2">
            <a:extLst>
              <a:ext uri="{FF2B5EF4-FFF2-40B4-BE49-F238E27FC236}">
                <a16:creationId xmlns:a16="http://schemas.microsoft.com/office/drawing/2014/main" id="{3F43E315-E283-F4C6-4C44-7305F19F15D0}"/>
              </a:ext>
            </a:extLst>
          </p:cNvPr>
          <p:cNvSpPr>
            <a:spLocks noGrp="1"/>
          </p:cNvSpPr>
          <p:nvPr>
            <p:ph type="ftr" sz="quarter" idx="33"/>
          </p:nvPr>
        </p:nvSpPr>
        <p:spPr/>
        <p:txBody>
          <a:bodyPr/>
          <a:lstStyle>
            <a:lvl1pPr>
              <a:defRPr>
                <a:latin typeface="Calibri" panose="020F0502020204030204" pitchFamily="34" charset="0"/>
              </a:defRPr>
            </a:lvl1pPr>
          </a:lstStyle>
          <a:p>
            <a:endParaRPr lang="de-DE" dirty="0"/>
          </a:p>
        </p:txBody>
      </p:sp>
      <p:sp>
        <p:nvSpPr>
          <p:cNvPr id="4" name="Foliennummernplatzhalter 3">
            <a:extLst>
              <a:ext uri="{FF2B5EF4-FFF2-40B4-BE49-F238E27FC236}">
                <a16:creationId xmlns:a16="http://schemas.microsoft.com/office/drawing/2014/main" id="{9E36B89A-916A-E677-D4E3-3A3D536E4CC7}"/>
              </a:ext>
            </a:extLst>
          </p:cNvPr>
          <p:cNvSpPr>
            <a:spLocks noGrp="1"/>
          </p:cNvSpPr>
          <p:nvPr>
            <p:ph type="sldNum" sz="quarter" idx="34"/>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859FA6F-07FD-7236-E46C-D2619535B5E1}"/>
              </a:ext>
            </a:extLst>
          </p:cNvPr>
          <p:cNvSpPr>
            <a:spLocks noGrp="1"/>
          </p:cNvSpPr>
          <p:nvPr>
            <p:ph type="title"/>
          </p:nvPr>
        </p:nvSpPr>
        <p:spPr>
          <a:xfrm>
            <a:off x="394200" y="673200"/>
            <a:ext cx="6840990" cy="360000"/>
          </a:xfrm>
        </p:spPr>
        <p:txBody>
          <a:bodyPr/>
          <a:lstStyle/>
          <a:p>
            <a:r>
              <a:rPr lang="de-DE"/>
              <a:t>Mastertitelformat bearbeiten</a:t>
            </a:r>
          </a:p>
        </p:txBody>
      </p:sp>
      <p:sp>
        <p:nvSpPr>
          <p:cNvPr id="18" name="Textplatzhalter 3">
            <a:extLst>
              <a:ext uri="{FF2B5EF4-FFF2-40B4-BE49-F238E27FC236}">
                <a16:creationId xmlns:a16="http://schemas.microsoft.com/office/drawing/2014/main" id="{AD63DB6A-D247-9AB1-BFB3-048AA85E61C8}"/>
              </a:ext>
            </a:extLst>
          </p:cNvPr>
          <p:cNvSpPr>
            <a:spLocks noGrp="1"/>
          </p:cNvSpPr>
          <p:nvPr>
            <p:ph type="body" sz="quarter" idx="18" hasCustomPrompt="1"/>
          </p:nvPr>
        </p:nvSpPr>
        <p:spPr>
          <a:xfrm>
            <a:off x="395288" y="1054609"/>
            <a:ext cx="7263000" cy="360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350" b="0"/>
            </a:lvl2pPr>
            <a:lvl3pPr marL="0" indent="0">
              <a:spcBef>
                <a:spcPts val="0"/>
              </a:spcBef>
              <a:spcAft>
                <a:spcPts val="0"/>
              </a:spcAft>
              <a:buNone/>
              <a:defRPr sz="1350" b="0"/>
            </a:lvl3pPr>
            <a:lvl4pPr marL="0" indent="0">
              <a:spcBef>
                <a:spcPts val="0"/>
              </a:spcBef>
              <a:spcAft>
                <a:spcPts val="0"/>
              </a:spcAft>
              <a:buNone/>
              <a:defRPr sz="1350" b="0"/>
            </a:lvl4pPr>
            <a:lvl5pPr marL="0" indent="0">
              <a:spcBef>
                <a:spcPts val="0"/>
              </a:spcBef>
              <a:spcAft>
                <a:spcPts val="0"/>
              </a:spcAft>
              <a:buFont typeface="Arial" panose="020B0604020202020204" pitchFamily="34" charset="0"/>
              <a:buNone/>
              <a:defRPr sz="1350" b="0"/>
            </a:lvl5pPr>
          </a:lstStyle>
          <a:p>
            <a:pPr lvl="0"/>
            <a:r>
              <a:rPr lang="de-DE" dirty="0" err="1"/>
              <a:t>Subline</a:t>
            </a:r>
            <a:endParaRPr lang="de-DE" dirty="0"/>
          </a:p>
        </p:txBody>
      </p:sp>
      <p:pic>
        <p:nvPicPr>
          <p:cNvPr id="14" name="Grafik 13">
            <a:extLst>
              <a:ext uri="{FF2B5EF4-FFF2-40B4-BE49-F238E27FC236}">
                <a16:creationId xmlns:a16="http://schemas.microsoft.com/office/drawing/2014/main" id="{B2D71400-D560-FDDA-D11E-BB24367B71D1}"/>
              </a:ext>
            </a:extLst>
          </p:cNvPr>
          <p:cNvPicPr>
            <a:picLocks noChangeAspect="1"/>
          </p:cNvPicPr>
          <p:nvPr userDrawn="1"/>
        </p:nvPicPr>
        <p:blipFill>
          <a:blip r:embed="rId5"/>
          <a:stretch>
            <a:fillRect/>
          </a:stretch>
        </p:blipFill>
        <p:spPr>
          <a:xfrm>
            <a:off x="7356764" y="565600"/>
            <a:ext cx="1483917" cy="562183"/>
          </a:xfrm>
          <a:prstGeom prst="rect">
            <a:avLst/>
          </a:prstGeom>
        </p:spPr>
      </p:pic>
    </p:spTree>
    <p:custDataLst>
      <p:tags r:id="rId1"/>
    </p:custDataLst>
    <p:extLst>
      <p:ext uri="{BB962C8B-B14F-4D97-AF65-F5344CB8AC3E}">
        <p14:creationId xmlns:p14="http://schemas.microsoft.com/office/powerpoint/2010/main" val="81866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halt &amp; Bild (Screensho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0A0A137-A4E3-8FFA-C03B-F75961127BCD}"/>
              </a:ext>
            </a:extLst>
          </p:cNvPr>
          <p:cNvSpPr/>
          <p:nvPr userDrawn="1"/>
        </p:nvSpPr>
        <p:spPr bwMode="gray">
          <a:xfrm>
            <a:off x="386953" y="398989"/>
            <a:ext cx="8361761"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rtl="0" eaLnBrk="1" fontAlgn="auto" hangingPunct="1">
              <a:lnSpc>
                <a:spcPct val="100000"/>
              </a:lnSpc>
              <a:spcBef>
                <a:spcPts val="225"/>
              </a:spcBef>
              <a:spcAft>
                <a:spcPts val="225"/>
              </a:spcAft>
            </a:pPr>
            <a:endParaRPr lang="de-DE" sz="1050" b="0" i="0" u="none" baseline="0" dirty="0">
              <a:solidFill>
                <a:srgbClr val="FFFFFF"/>
              </a:solidFill>
              <a:latin typeface="Calibri" panose="020F0502020204030204" pitchFamily="34" charset="0"/>
            </a:endParaRPr>
          </a:p>
        </p:txBody>
      </p:sp>
      <p:sp>
        <p:nvSpPr>
          <p:cNvPr id="5" name="Freihandform: Form 4">
            <a:extLst>
              <a:ext uri="{FF2B5EF4-FFF2-40B4-BE49-F238E27FC236}">
                <a16:creationId xmlns:a16="http://schemas.microsoft.com/office/drawing/2014/main" id="{4E059E21-A6F6-AB1A-8F84-31FBC60BC62E}"/>
              </a:ext>
            </a:extLst>
          </p:cNvPr>
          <p:cNvSpPr/>
          <p:nvPr userDrawn="1"/>
        </p:nvSpPr>
        <p:spPr bwMode="gray">
          <a:xfrm flipH="1">
            <a:off x="0" y="6373908"/>
            <a:ext cx="8415337"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rtl="0" eaLnBrk="1" fontAlgn="auto" hangingPunct="1">
              <a:lnSpc>
                <a:spcPct val="100000"/>
              </a:lnSpc>
              <a:spcBef>
                <a:spcPts val="225"/>
              </a:spcBef>
              <a:spcAft>
                <a:spcPts val="225"/>
              </a:spcAft>
            </a:pPr>
            <a:endParaRPr lang="de-DE" sz="1050" b="0" i="0" u="none" baseline="0">
              <a:solidFill>
                <a:srgbClr val="FFFFFF"/>
              </a:solidFill>
              <a:cs typeface="Calibri" panose="020F0502020204030204" pitchFamily="34" charset="0"/>
            </a:endParaRPr>
          </a:p>
        </p:txBody>
      </p:sp>
      <p:sp>
        <p:nvSpPr>
          <p:cNvPr id="12" name="Freihandform: Form 11">
            <a:extLst>
              <a:ext uri="{FF2B5EF4-FFF2-40B4-BE49-F238E27FC236}">
                <a16:creationId xmlns:a16="http://schemas.microsoft.com/office/drawing/2014/main" id="{A9866CBA-5F21-ECC2-674C-D20FF6BDF059}"/>
              </a:ext>
            </a:extLst>
          </p:cNvPr>
          <p:cNvSpPr/>
          <p:nvPr userDrawn="1"/>
        </p:nvSpPr>
        <p:spPr bwMode="gray">
          <a:xfrm flipH="1">
            <a:off x="8415336" y="6373908"/>
            <a:ext cx="728664"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rtl="0" eaLnBrk="1" fontAlgn="auto" hangingPunct="1">
              <a:lnSpc>
                <a:spcPct val="100000"/>
              </a:lnSpc>
              <a:spcBef>
                <a:spcPts val="225"/>
              </a:spcBef>
              <a:spcAft>
                <a:spcPts val="225"/>
              </a:spcAft>
            </a:pPr>
            <a:endParaRPr lang="de-DE" sz="105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394201" y="1601093"/>
            <a:ext cx="2096867" cy="450760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noChangeAspect="1"/>
          </p:cNvSpPr>
          <p:nvPr>
            <p:ph type="pic" sz="quarter" idx="13"/>
          </p:nvPr>
        </p:nvSpPr>
        <p:spPr bwMode="gray">
          <a:xfrm>
            <a:off x="2730203" y="1601094"/>
            <a:ext cx="6010142" cy="4507606"/>
          </a:xfrm>
          <a:pattFill prst="ltUpDiag">
            <a:fgClr>
              <a:schemeClr val="bg2"/>
            </a:fgClr>
            <a:bgClr>
              <a:schemeClr val="bg1"/>
            </a:bgClr>
          </a:pattFill>
          <a:ln w="9525">
            <a:solidFill>
              <a:schemeClr val="bg2"/>
            </a:solidFill>
          </a:ln>
          <a:effectLst>
            <a:outerShdw blurRad="50800" dist="12700" dir="2700000" algn="tl" rotWithShape="0">
              <a:prstClr val="black">
                <a:alpha val="40000"/>
              </a:prstClr>
            </a:outerShdw>
          </a:effectLst>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EEDAA497-91E8-6ADE-F478-BDD8045094A5}"/>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FD90A9BD-4B5F-CA77-D699-3F7AF7E5A66E}"/>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9" name="Titel 8">
            <a:extLst>
              <a:ext uri="{FF2B5EF4-FFF2-40B4-BE49-F238E27FC236}">
                <a16:creationId xmlns:a16="http://schemas.microsoft.com/office/drawing/2014/main" id="{EF1D150D-801F-B08A-C2D1-8CFA58AE63BA}"/>
              </a:ext>
            </a:extLst>
          </p:cNvPr>
          <p:cNvSpPr>
            <a:spLocks noGrp="1"/>
          </p:cNvSpPr>
          <p:nvPr>
            <p:ph type="title"/>
          </p:nvPr>
        </p:nvSpPr>
        <p:spPr>
          <a:xfrm>
            <a:off x="394200" y="673200"/>
            <a:ext cx="6840990" cy="360000"/>
          </a:xfrm>
        </p:spPr>
        <p:txBody>
          <a:bodyPr/>
          <a:lstStyle/>
          <a:p>
            <a:r>
              <a:rPr lang="de-DE"/>
              <a:t>Mastertitelformat bearbeiten</a:t>
            </a:r>
          </a:p>
        </p:txBody>
      </p:sp>
      <p:sp>
        <p:nvSpPr>
          <p:cNvPr id="13" name="Textplatzhalter 3">
            <a:extLst>
              <a:ext uri="{FF2B5EF4-FFF2-40B4-BE49-F238E27FC236}">
                <a16:creationId xmlns:a16="http://schemas.microsoft.com/office/drawing/2014/main" id="{0E820EBC-2572-3973-7CE2-B6C435E59187}"/>
              </a:ext>
            </a:extLst>
          </p:cNvPr>
          <p:cNvSpPr>
            <a:spLocks noGrp="1"/>
          </p:cNvSpPr>
          <p:nvPr>
            <p:ph type="body" sz="quarter" idx="18" hasCustomPrompt="1"/>
          </p:nvPr>
        </p:nvSpPr>
        <p:spPr>
          <a:xfrm>
            <a:off x="395288" y="1054609"/>
            <a:ext cx="7263000" cy="360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350" b="0"/>
            </a:lvl2pPr>
            <a:lvl3pPr marL="0" indent="0">
              <a:spcBef>
                <a:spcPts val="0"/>
              </a:spcBef>
              <a:spcAft>
                <a:spcPts val="0"/>
              </a:spcAft>
              <a:buNone/>
              <a:defRPr sz="1350" b="0"/>
            </a:lvl3pPr>
            <a:lvl4pPr marL="0" indent="0">
              <a:spcBef>
                <a:spcPts val="0"/>
              </a:spcBef>
              <a:spcAft>
                <a:spcPts val="0"/>
              </a:spcAft>
              <a:buNone/>
              <a:defRPr sz="1350" b="0"/>
            </a:lvl4pPr>
            <a:lvl5pPr marL="0" indent="0">
              <a:spcBef>
                <a:spcPts val="0"/>
              </a:spcBef>
              <a:spcAft>
                <a:spcPts val="0"/>
              </a:spcAft>
              <a:buFont typeface="Arial" panose="020B0604020202020204" pitchFamily="34" charset="0"/>
              <a:buNone/>
              <a:defRPr sz="135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FAF4FE65-BD17-C68B-C5EF-33FA20DF88BF}"/>
              </a:ext>
            </a:extLst>
          </p:cNvPr>
          <p:cNvPicPr>
            <a:picLocks noChangeAspect="1"/>
          </p:cNvPicPr>
          <p:nvPr userDrawn="1"/>
        </p:nvPicPr>
        <p:blipFill>
          <a:blip r:embed="rId3"/>
          <a:stretch>
            <a:fillRect/>
          </a:stretch>
        </p:blipFill>
        <p:spPr>
          <a:xfrm>
            <a:off x="7356764" y="565600"/>
            <a:ext cx="1483917" cy="562183"/>
          </a:xfrm>
          <a:prstGeom prst="rect">
            <a:avLst/>
          </a:prstGeom>
        </p:spPr>
      </p:pic>
    </p:spTree>
    <p:custDataLst>
      <p:tags r:id="rId1"/>
    </p:custDataLst>
    <p:extLst>
      <p:ext uri="{BB962C8B-B14F-4D97-AF65-F5344CB8AC3E}">
        <p14:creationId xmlns:p14="http://schemas.microsoft.com/office/powerpoint/2010/main" val="408302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ckup PC Screen">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2373773" y="1695450"/>
            <a:ext cx="4396454"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rtl="0" eaLnBrk="1" fontAlgn="auto" hangingPunct="1">
              <a:lnSpc>
                <a:spcPct val="100000"/>
              </a:lnSpc>
              <a:spcBef>
                <a:spcPts val="225"/>
              </a:spcBef>
              <a:spcAft>
                <a:spcPts val="225"/>
              </a:spcAft>
            </a:pPr>
            <a:endParaRPr lang="de-DE" sz="105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2043465" y="1593045"/>
            <a:ext cx="5057070" cy="5127180"/>
          </a:xfrm>
          <a:prstGeom prst="rect">
            <a:avLst/>
          </a:prstGeom>
        </p:spPr>
      </p:pic>
      <p:sp>
        <p:nvSpPr>
          <p:cNvPr id="4" name="Bildplatzhalter 3"/>
          <p:cNvSpPr>
            <a:spLocks noGrp="1"/>
          </p:cNvSpPr>
          <p:nvPr>
            <p:ph type="pic" sz="quarter" idx="17" hasCustomPrompt="1"/>
          </p:nvPr>
        </p:nvSpPr>
        <p:spPr>
          <a:xfrm>
            <a:off x="2404297" y="1778729"/>
            <a:ext cx="4335407"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394200" y="673200"/>
            <a:ext cx="6840990" cy="360000"/>
          </a:xfrm>
        </p:spPr>
        <p:txBody>
          <a:bodyPr/>
          <a:lstStyle/>
          <a:p>
            <a:r>
              <a:rPr lang="de-DE"/>
              <a:t>Mastertitelformat bearbeiten</a:t>
            </a:r>
            <a:endParaRPr lang="de-DE" dirty="0"/>
          </a:p>
        </p:txBody>
      </p:sp>
      <p:sp>
        <p:nvSpPr>
          <p:cNvPr id="7" name="Fußzeilenplatzhalter 6">
            <a:extLst>
              <a:ext uri="{FF2B5EF4-FFF2-40B4-BE49-F238E27FC236}">
                <a16:creationId xmlns:a16="http://schemas.microsoft.com/office/drawing/2014/main" id="{11E2735A-4CDE-931D-E0DD-5B8318D5F820}"/>
              </a:ext>
            </a:extLst>
          </p:cNvPr>
          <p:cNvSpPr>
            <a:spLocks noGrp="1"/>
          </p:cNvSpPr>
          <p:nvPr>
            <p:ph type="ftr" sz="quarter" idx="19"/>
          </p:nvPr>
        </p:nvSpPr>
        <p:spPr>
          <a:xfrm>
            <a:off x="395289" y="6980764"/>
            <a:ext cx="7101000" cy="181500"/>
          </a:xfrm>
        </p:spPr>
        <p:txBody>
          <a:bodyPr/>
          <a:lstStyle/>
          <a:p>
            <a:endParaRPr lang="de-DE" dirty="0"/>
          </a:p>
        </p:txBody>
      </p:sp>
      <p:sp>
        <p:nvSpPr>
          <p:cNvPr id="11" name="Foliennummernplatzhalter 10">
            <a:extLst>
              <a:ext uri="{FF2B5EF4-FFF2-40B4-BE49-F238E27FC236}">
                <a16:creationId xmlns:a16="http://schemas.microsoft.com/office/drawing/2014/main" id="{9A53EEA5-114B-4202-0A0F-EA7E1B607DB2}"/>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3FA4A2BE-CFF2-F408-0514-C2BF8F0DCD7F}"/>
              </a:ext>
            </a:extLst>
          </p:cNvPr>
          <p:cNvSpPr>
            <a:spLocks noGrp="1"/>
          </p:cNvSpPr>
          <p:nvPr>
            <p:ph type="body" sz="quarter" idx="18" hasCustomPrompt="1"/>
          </p:nvPr>
        </p:nvSpPr>
        <p:spPr>
          <a:xfrm>
            <a:off x="395288" y="1054609"/>
            <a:ext cx="7263000" cy="360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350" b="0"/>
            </a:lvl2pPr>
            <a:lvl3pPr marL="0" indent="0">
              <a:spcBef>
                <a:spcPts val="0"/>
              </a:spcBef>
              <a:spcAft>
                <a:spcPts val="0"/>
              </a:spcAft>
              <a:buNone/>
              <a:defRPr sz="1350" b="0"/>
            </a:lvl3pPr>
            <a:lvl4pPr marL="0" indent="0">
              <a:spcBef>
                <a:spcPts val="0"/>
              </a:spcBef>
              <a:spcAft>
                <a:spcPts val="0"/>
              </a:spcAft>
              <a:buNone/>
              <a:defRPr sz="1350" b="0"/>
            </a:lvl4pPr>
            <a:lvl5pPr marL="0" indent="0">
              <a:spcBef>
                <a:spcPts val="0"/>
              </a:spcBef>
              <a:spcAft>
                <a:spcPts val="0"/>
              </a:spcAft>
              <a:buFont typeface="Arial" panose="020B0604020202020204" pitchFamily="34" charset="0"/>
              <a:buNone/>
              <a:defRPr sz="135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39873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ckup PC Screen rechts">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4248556" y="1695450"/>
            <a:ext cx="4396454"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rtl="0" eaLnBrk="1" fontAlgn="auto" hangingPunct="1">
              <a:lnSpc>
                <a:spcPct val="100000"/>
              </a:lnSpc>
              <a:spcBef>
                <a:spcPts val="225"/>
              </a:spcBef>
              <a:spcAft>
                <a:spcPts val="225"/>
              </a:spcAft>
            </a:pPr>
            <a:endParaRPr lang="de-DE" sz="105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3918248" y="1593045"/>
            <a:ext cx="5057070" cy="5127180"/>
          </a:xfrm>
          <a:prstGeom prst="rect">
            <a:avLst/>
          </a:prstGeom>
        </p:spPr>
      </p:pic>
      <p:sp>
        <p:nvSpPr>
          <p:cNvPr id="4" name="Bildplatzhalter 3"/>
          <p:cNvSpPr>
            <a:spLocks noGrp="1"/>
          </p:cNvSpPr>
          <p:nvPr>
            <p:ph type="pic" sz="quarter" idx="17" hasCustomPrompt="1"/>
          </p:nvPr>
        </p:nvSpPr>
        <p:spPr>
          <a:xfrm>
            <a:off x="4279080" y="1778729"/>
            <a:ext cx="4335407"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394200" y="673200"/>
            <a:ext cx="6840990" cy="360000"/>
          </a:xfrm>
        </p:spPr>
        <p:txBody>
          <a:bodyPr/>
          <a:lstStyle/>
          <a:p>
            <a:r>
              <a:rPr lang="de-DE"/>
              <a:t>Mastertitelformat bearbeiten</a:t>
            </a:r>
            <a:endParaRPr lang="de-DE" dirty="0"/>
          </a:p>
        </p:txBody>
      </p:sp>
      <p:sp>
        <p:nvSpPr>
          <p:cNvPr id="8" name="Inhaltsplatzhalter 7">
            <a:extLst>
              <a:ext uri="{FF2B5EF4-FFF2-40B4-BE49-F238E27FC236}">
                <a16:creationId xmlns:a16="http://schemas.microsoft.com/office/drawing/2014/main" id="{44DE14EB-C7E4-1410-E634-F4F7F7B84971}"/>
              </a:ext>
            </a:extLst>
          </p:cNvPr>
          <p:cNvSpPr>
            <a:spLocks noGrp="1"/>
          </p:cNvSpPr>
          <p:nvPr>
            <p:ph sz="quarter" idx="21"/>
          </p:nvPr>
        </p:nvSpPr>
        <p:spPr>
          <a:xfrm>
            <a:off x="395290" y="1601093"/>
            <a:ext cx="2712236"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ußzeilenplatzhalter 6">
            <a:extLst>
              <a:ext uri="{FF2B5EF4-FFF2-40B4-BE49-F238E27FC236}">
                <a16:creationId xmlns:a16="http://schemas.microsoft.com/office/drawing/2014/main" id="{0021134D-036A-A23C-BDCE-38CD86C8AEFC}"/>
              </a:ext>
            </a:extLst>
          </p:cNvPr>
          <p:cNvSpPr>
            <a:spLocks noGrp="1"/>
          </p:cNvSpPr>
          <p:nvPr>
            <p:ph type="ftr" sz="quarter" idx="22"/>
          </p:nvPr>
        </p:nvSpPr>
        <p:spPr>
          <a:xfrm>
            <a:off x="395289" y="6978709"/>
            <a:ext cx="7101000" cy="181500"/>
          </a:xfrm>
        </p:spPr>
        <p:txBody>
          <a:bodyPr/>
          <a:lstStyle/>
          <a:p>
            <a:endParaRPr lang="de-DE" dirty="0"/>
          </a:p>
        </p:txBody>
      </p:sp>
      <p:sp>
        <p:nvSpPr>
          <p:cNvPr id="11" name="Foliennummernplatzhalter 10">
            <a:extLst>
              <a:ext uri="{FF2B5EF4-FFF2-40B4-BE49-F238E27FC236}">
                <a16:creationId xmlns:a16="http://schemas.microsoft.com/office/drawing/2014/main" id="{B478B15E-A009-0007-1F10-E90ACACBC26C}"/>
              </a:ext>
            </a:extLst>
          </p:cNvPr>
          <p:cNvSpPr>
            <a:spLocks noGrp="1"/>
          </p:cNvSpPr>
          <p:nvPr>
            <p:ph type="sldNum" sz="quarter" idx="23"/>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71F93AA3-05D3-B284-0761-7775D64234E6}"/>
              </a:ext>
            </a:extLst>
          </p:cNvPr>
          <p:cNvSpPr>
            <a:spLocks noGrp="1"/>
          </p:cNvSpPr>
          <p:nvPr>
            <p:ph type="body" sz="quarter" idx="18" hasCustomPrompt="1"/>
          </p:nvPr>
        </p:nvSpPr>
        <p:spPr>
          <a:xfrm>
            <a:off x="395288" y="1054609"/>
            <a:ext cx="7263000" cy="360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350" b="0"/>
            </a:lvl2pPr>
            <a:lvl3pPr marL="0" indent="0">
              <a:spcBef>
                <a:spcPts val="0"/>
              </a:spcBef>
              <a:spcAft>
                <a:spcPts val="0"/>
              </a:spcAft>
              <a:buNone/>
              <a:defRPr sz="1350" b="0"/>
            </a:lvl3pPr>
            <a:lvl4pPr marL="0" indent="0">
              <a:spcBef>
                <a:spcPts val="0"/>
              </a:spcBef>
              <a:spcAft>
                <a:spcPts val="0"/>
              </a:spcAft>
              <a:buNone/>
              <a:defRPr sz="1350" b="0"/>
            </a:lvl4pPr>
            <a:lvl5pPr marL="0" indent="0">
              <a:spcBef>
                <a:spcPts val="0"/>
              </a:spcBef>
              <a:spcAft>
                <a:spcPts val="0"/>
              </a:spcAft>
              <a:buFont typeface="Arial" panose="020B0604020202020204" pitchFamily="34" charset="0"/>
              <a:buNone/>
              <a:defRPr sz="135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374111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rminvereinbarun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394200" y="2127119"/>
            <a:ext cx="1600185"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grpSp>
        <p:nvGrpSpPr>
          <p:cNvPr id="5" name="Grafik 5" descr="Tageskalender Silhouette">
            <a:extLst>
              <a:ext uri="{FF2B5EF4-FFF2-40B4-BE49-F238E27FC236}">
                <a16:creationId xmlns:a16="http://schemas.microsoft.com/office/drawing/2014/main" id="{1809C280-03C5-C364-1A4C-436F74B7E8A8}"/>
              </a:ext>
            </a:extLst>
          </p:cNvPr>
          <p:cNvGrpSpPr/>
          <p:nvPr userDrawn="1"/>
        </p:nvGrpSpPr>
        <p:grpSpPr>
          <a:xfrm>
            <a:off x="5300784" y="3132905"/>
            <a:ext cx="2219722" cy="2959629"/>
            <a:chOff x="8432535" y="2772780"/>
            <a:chExt cx="2959629" cy="2959629"/>
          </a:xfrm>
          <a:solidFill>
            <a:schemeClr val="accent1">
              <a:alpha val="20000"/>
            </a:schemeClr>
          </a:solidFill>
        </p:grpSpPr>
        <p:sp>
          <p:nvSpPr>
            <p:cNvPr id="6" name="Freihandform: Form 5">
              <a:extLst>
                <a:ext uri="{FF2B5EF4-FFF2-40B4-BE49-F238E27FC236}">
                  <a16:creationId xmlns:a16="http://schemas.microsoft.com/office/drawing/2014/main" id="{3F22ECFE-0436-FB11-2798-CE017404ED53}"/>
                </a:ext>
              </a:extLst>
            </p:cNvPr>
            <p:cNvSpPr/>
            <p:nvPr/>
          </p:nvSpPr>
          <p:spPr>
            <a:xfrm>
              <a:off x="8432535" y="2772780"/>
              <a:ext cx="2959629" cy="2959629"/>
            </a:xfrm>
            <a:custGeom>
              <a:avLst/>
              <a:gdLst>
                <a:gd name="connsiteX0" fmla="*/ 2350294 w 2959629"/>
                <a:gd name="connsiteY0" fmla="*/ 261144 h 2959629"/>
                <a:gd name="connsiteX1" fmla="*/ 2350294 w 2959629"/>
                <a:gd name="connsiteY1" fmla="*/ 43524 h 2959629"/>
                <a:gd name="connsiteX2" fmla="*/ 2306770 w 2959629"/>
                <a:gd name="connsiteY2" fmla="*/ 0 h 2959629"/>
                <a:gd name="connsiteX3" fmla="*/ 2263246 w 2959629"/>
                <a:gd name="connsiteY3" fmla="*/ 43524 h 2959629"/>
                <a:gd name="connsiteX4" fmla="*/ 2263246 w 2959629"/>
                <a:gd name="connsiteY4" fmla="*/ 261144 h 2959629"/>
                <a:gd name="connsiteX5" fmla="*/ 696383 w 2959629"/>
                <a:gd name="connsiteY5" fmla="*/ 261144 h 2959629"/>
                <a:gd name="connsiteX6" fmla="*/ 696383 w 2959629"/>
                <a:gd name="connsiteY6" fmla="*/ 43524 h 2959629"/>
                <a:gd name="connsiteX7" fmla="*/ 652859 w 2959629"/>
                <a:gd name="connsiteY7" fmla="*/ 0 h 2959629"/>
                <a:gd name="connsiteX8" fmla="*/ 609335 w 2959629"/>
                <a:gd name="connsiteY8" fmla="*/ 43524 h 2959629"/>
                <a:gd name="connsiteX9" fmla="*/ 609335 w 2959629"/>
                <a:gd name="connsiteY9" fmla="*/ 261144 h 2959629"/>
                <a:gd name="connsiteX10" fmla="*/ 0 w 2959629"/>
                <a:gd name="connsiteY10" fmla="*/ 261144 h 2959629"/>
                <a:gd name="connsiteX11" fmla="*/ 0 w 2959629"/>
                <a:gd name="connsiteY11" fmla="*/ 2959629 h 2959629"/>
                <a:gd name="connsiteX12" fmla="*/ 2959629 w 2959629"/>
                <a:gd name="connsiteY12" fmla="*/ 2959629 h 2959629"/>
                <a:gd name="connsiteX13" fmla="*/ 2959629 w 2959629"/>
                <a:gd name="connsiteY13" fmla="*/ 261144 h 2959629"/>
                <a:gd name="connsiteX14" fmla="*/ 2872581 w 2959629"/>
                <a:gd name="connsiteY14" fmla="*/ 2872581 h 2959629"/>
                <a:gd name="connsiteX15" fmla="*/ 87048 w 2959629"/>
                <a:gd name="connsiteY15" fmla="*/ 2872581 h 2959629"/>
                <a:gd name="connsiteX16" fmla="*/ 87048 w 2959629"/>
                <a:gd name="connsiteY16" fmla="*/ 957527 h 2959629"/>
                <a:gd name="connsiteX17" fmla="*/ 2872581 w 2959629"/>
                <a:gd name="connsiteY17" fmla="*/ 957527 h 2959629"/>
                <a:gd name="connsiteX18" fmla="*/ 87048 w 2959629"/>
                <a:gd name="connsiteY18" fmla="*/ 870479 h 2959629"/>
                <a:gd name="connsiteX19" fmla="*/ 87048 w 2959629"/>
                <a:gd name="connsiteY19" fmla="*/ 348192 h 2959629"/>
                <a:gd name="connsiteX20" fmla="*/ 609335 w 2959629"/>
                <a:gd name="connsiteY20" fmla="*/ 348192 h 2959629"/>
                <a:gd name="connsiteX21" fmla="*/ 609335 w 2959629"/>
                <a:gd name="connsiteY21" fmla="*/ 522288 h 2959629"/>
                <a:gd name="connsiteX22" fmla="*/ 652859 w 2959629"/>
                <a:gd name="connsiteY22" fmla="*/ 565811 h 2959629"/>
                <a:gd name="connsiteX23" fmla="*/ 696383 w 2959629"/>
                <a:gd name="connsiteY23" fmla="*/ 522288 h 2959629"/>
                <a:gd name="connsiteX24" fmla="*/ 696383 w 2959629"/>
                <a:gd name="connsiteY24" fmla="*/ 348192 h 2959629"/>
                <a:gd name="connsiteX25" fmla="*/ 2263246 w 2959629"/>
                <a:gd name="connsiteY25" fmla="*/ 348192 h 2959629"/>
                <a:gd name="connsiteX26" fmla="*/ 2263246 w 2959629"/>
                <a:gd name="connsiteY26" fmla="*/ 522288 h 2959629"/>
                <a:gd name="connsiteX27" fmla="*/ 2306770 w 2959629"/>
                <a:gd name="connsiteY27" fmla="*/ 565811 h 2959629"/>
                <a:gd name="connsiteX28" fmla="*/ 2350294 w 2959629"/>
                <a:gd name="connsiteY28" fmla="*/ 522288 h 2959629"/>
                <a:gd name="connsiteX29" fmla="*/ 2350294 w 2959629"/>
                <a:gd name="connsiteY29" fmla="*/ 348192 h 2959629"/>
                <a:gd name="connsiteX30" fmla="*/ 2872581 w 2959629"/>
                <a:gd name="connsiteY30" fmla="*/ 348192 h 2959629"/>
                <a:gd name="connsiteX31" fmla="*/ 2872581 w 2959629"/>
                <a:gd name="connsiteY31" fmla="*/ 870479 h 295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9629" h="2959629">
                  <a:moveTo>
                    <a:pt x="2350294" y="261144"/>
                  </a:moveTo>
                  <a:lnTo>
                    <a:pt x="2350294" y="43524"/>
                  </a:lnTo>
                  <a:cubicBezTo>
                    <a:pt x="2350294" y="19486"/>
                    <a:pt x="2330808" y="0"/>
                    <a:pt x="2306770" y="0"/>
                  </a:cubicBezTo>
                  <a:cubicBezTo>
                    <a:pt x="2282732" y="0"/>
                    <a:pt x="2263246" y="19486"/>
                    <a:pt x="2263246" y="43524"/>
                  </a:cubicBezTo>
                  <a:lnTo>
                    <a:pt x="2263246" y="261144"/>
                  </a:lnTo>
                  <a:lnTo>
                    <a:pt x="696383" y="261144"/>
                  </a:lnTo>
                  <a:lnTo>
                    <a:pt x="696383" y="43524"/>
                  </a:lnTo>
                  <a:cubicBezTo>
                    <a:pt x="696383" y="19486"/>
                    <a:pt x="676898" y="0"/>
                    <a:pt x="652859" y="0"/>
                  </a:cubicBezTo>
                  <a:cubicBezTo>
                    <a:pt x="628821" y="0"/>
                    <a:pt x="609335" y="19486"/>
                    <a:pt x="609335" y="43524"/>
                  </a:cubicBezTo>
                  <a:lnTo>
                    <a:pt x="609335" y="261144"/>
                  </a:lnTo>
                  <a:lnTo>
                    <a:pt x="0" y="261144"/>
                  </a:lnTo>
                  <a:lnTo>
                    <a:pt x="0" y="2959629"/>
                  </a:lnTo>
                  <a:lnTo>
                    <a:pt x="2959629" y="2959629"/>
                  </a:lnTo>
                  <a:lnTo>
                    <a:pt x="2959629" y="261144"/>
                  </a:lnTo>
                  <a:close/>
                  <a:moveTo>
                    <a:pt x="2872581" y="2872581"/>
                  </a:moveTo>
                  <a:lnTo>
                    <a:pt x="87048" y="2872581"/>
                  </a:lnTo>
                  <a:lnTo>
                    <a:pt x="87048" y="957527"/>
                  </a:lnTo>
                  <a:lnTo>
                    <a:pt x="2872581" y="957527"/>
                  </a:lnTo>
                  <a:close/>
                  <a:moveTo>
                    <a:pt x="87048" y="870479"/>
                  </a:moveTo>
                  <a:lnTo>
                    <a:pt x="87048" y="348192"/>
                  </a:lnTo>
                  <a:lnTo>
                    <a:pt x="609335" y="348192"/>
                  </a:lnTo>
                  <a:lnTo>
                    <a:pt x="609335" y="522288"/>
                  </a:lnTo>
                  <a:cubicBezTo>
                    <a:pt x="609335" y="546326"/>
                    <a:pt x="628821" y="565811"/>
                    <a:pt x="652859" y="565811"/>
                  </a:cubicBezTo>
                  <a:cubicBezTo>
                    <a:pt x="676898" y="565811"/>
                    <a:pt x="696383" y="546326"/>
                    <a:pt x="696383" y="522288"/>
                  </a:cubicBezTo>
                  <a:lnTo>
                    <a:pt x="696383" y="348192"/>
                  </a:lnTo>
                  <a:lnTo>
                    <a:pt x="2263246" y="348192"/>
                  </a:lnTo>
                  <a:lnTo>
                    <a:pt x="2263246" y="522288"/>
                  </a:lnTo>
                  <a:cubicBezTo>
                    <a:pt x="2263246" y="546326"/>
                    <a:pt x="2282732" y="565811"/>
                    <a:pt x="2306770" y="565811"/>
                  </a:cubicBezTo>
                  <a:cubicBezTo>
                    <a:pt x="2330808" y="565811"/>
                    <a:pt x="2350294" y="546326"/>
                    <a:pt x="2350294" y="522288"/>
                  </a:cubicBezTo>
                  <a:lnTo>
                    <a:pt x="2350294" y="348192"/>
                  </a:lnTo>
                  <a:lnTo>
                    <a:pt x="2872581" y="348192"/>
                  </a:lnTo>
                  <a:lnTo>
                    <a:pt x="2872581" y="870479"/>
                  </a:lnTo>
                  <a:close/>
                </a:path>
              </a:pathLst>
            </a:custGeom>
            <a:grpFill/>
            <a:ln w="43458" cap="flat">
              <a:noFill/>
              <a:prstDash val="solid"/>
              <a:miter/>
            </a:ln>
          </p:spPr>
          <p:txBody>
            <a:bodyPr rtlCol="0" anchor="ctr"/>
            <a:lstStyle/>
            <a:p>
              <a:endParaRPr lang="de-DE" sz="1350"/>
            </a:p>
          </p:txBody>
        </p:sp>
        <p:sp>
          <p:nvSpPr>
            <p:cNvPr id="10" name="Freihandform: Form 9">
              <a:extLst>
                <a:ext uri="{FF2B5EF4-FFF2-40B4-BE49-F238E27FC236}">
                  <a16:creationId xmlns:a16="http://schemas.microsoft.com/office/drawing/2014/main" id="{8E3E43B6-A8B4-FC63-5398-FDA22D7EA178}"/>
                </a:ext>
              </a:extLst>
            </p:cNvPr>
            <p:cNvSpPr/>
            <p:nvPr/>
          </p:nvSpPr>
          <p:spPr>
            <a:xfrm>
              <a:off x="8780727" y="3991451"/>
              <a:ext cx="2263245" cy="1392766"/>
            </a:xfrm>
            <a:custGeom>
              <a:avLst/>
              <a:gdLst>
                <a:gd name="connsiteX0" fmla="*/ 826955 w 2263245"/>
                <a:gd name="connsiteY0" fmla="*/ 1392767 h 1392766"/>
                <a:gd name="connsiteX1" fmla="*/ 2263246 w 2263245"/>
                <a:gd name="connsiteY1" fmla="*/ 1392767 h 1392766"/>
                <a:gd name="connsiteX2" fmla="*/ 2263246 w 2263245"/>
                <a:gd name="connsiteY2" fmla="*/ 0 h 1392766"/>
                <a:gd name="connsiteX3" fmla="*/ 0 w 2263245"/>
                <a:gd name="connsiteY3" fmla="*/ 0 h 1392766"/>
                <a:gd name="connsiteX4" fmla="*/ 0 w 2263245"/>
                <a:gd name="connsiteY4" fmla="*/ 1392767 h 1392766"/>
                <a:gd name="connsiteX5" fmla="*/ 826955 w 2263245"/>
                <a:gd name="connsiteY5" fmla="*/ 1392767 h 1392766"/>
                <a:gd name="connsiteX6" fmla="*/ 826955 w 2263245"/>
                <a:gd name="connsiteY6" fmla="*/ 1305719 h 1392766"/>
                <a:gd name="connsiteX7" fmla="*/ 826955 w 2263245"/>
                <a:gd name="connsiteY7" fmla="*/ 957527 h 1392766"/>
                <a:gd name="connsiteX8" fmla="*/ 1436291 w 2263245"/>
                <a:gd name="connsiteY8" fmla="*/ 957527 h 1392766"/>
                <a:gd name="connsiteX9" fmla="*/ 1436291 w 2263245"/>
                <a:gd name="connsiteY9" fmla="*/ 1305719 h 1392766"/>
                <a:gd name="connsiteX10" fmla="*/ 826955 w 2263245"/>
                <a:gd name="connsiteY10" fmla="*/ 522288 h 1392766"/>
                <a:gd name="connsiteX11" fmla="*/ 1436291 w 2263245"/>
                <a:gd name="connsiteY11" fmla="*/ 522288 h 1392766"/>
                <a:gd name="connsiteX12" fmla="*/ 1436291 w 2263245"/>
                <a:gd name="connsiteY12" fmla="*/ 870479 h 1392766"/>
                <a:gd name="connsiteX13" fmla="*/ 826955 w 2263245"/>
                <a:gd name="connsiteY13" fmla="*/ 870479 h 1392766"/>
                <a:gd name="connsiteX14" fmla="*/ 739907 w 2263245"/>
                <a:gd name="connsiteY14" fmla="*/ 870479 h 1392766"/>
                <a:gd name="connsiteX15" fmla="*/ 87048 w 2263245"/>
                <a:gd name="connsiteY15" fmla="*/ 870479 h 1392766"/>
                <a:gd name="connsiteX16" fmla="*/ 87048 w 2263245"/>
                <a:gd name="connsiteY16" fmla="*/ 522288 h 1392766"/>
                <a:gd name="connsiteX17" fmla="*/ 739907 w 2263245"/>
                <a:gd name="connsiteY17" fmla="*/ 522288 h 1392766"/>
                <a:gd name="connsiteX18" fmla="*/ 1523339 w 2263245"/>
                <a:gd name="connsiteY18" fmla="*/ 522288 h 1392766"/>
                <a:gd name="connsiteX19" fmla="*/ 2176198 w 2263245"/>
                <a:gd name="connsiteY19" fmla="*/ 522288 h 1392766"/>
                <a:gd name="connsiteX20" fmla="*/ 2176198 w 2263245"/>
                <a:gd name="connsiteY20" fmla="*/ 870479 h 1392766"/>
                <a:gd name="connsiteX21" fmla="*/ 1523339 w 2263245"/>
                <a:gd name="connsiteY21" fmla="*/ 870479 h 1392766"/>
                <a:gd name="connsiteX22" fmla="*/ 1523339 w 2263245"/>
                <a:gd name="connsiteY22" fmla="*/ 1305719 h 1392766"/>
                <a:gd name="connsiteX23" fmla="*/ 1523339 w 2263245"/>
                <a:gd name="connsiteY23" fmla="*/ 957527 h 1392766"/>
                <a:gd name="connsiteX24" fmla="*/ 2176198 w 2263245"/>
                <a:gd name="connsiteY24" fmla="*/ 957527 h 1392766"/>
                <a:gd name="connsiteX25" fmla="*/ 2176198 w 2263245"/>
                <a:gd name="connsiteY25" fmla="*/ 1305719 h 1392766"/>
                <a:gd name="connsiteX26" fmla="*/ 2176198 w 2263245"/>
                <a:gd name="connsiteY26" fmla="*/ 87048 h 1392766"/>
                <a:gd name="connsiteX27" fmla="*/ 2176198 w 2263245"/>
                <a:gd name="connsiteY27" fmla="*/ 435240 h 1392766"/>
                <a:gd name="connsiteX28" fmla="*/ 1523339 w 2263245"/>
                <a:gd name="connsiteY28" fmla="*/ 435240 h 1392766"/>
                <a:gd name="connsiteX29" fmla="*/ 1523339 w 2263245"/>
                <a:gd name="connsiteY29" fmla="*/ 87048 h 1392766"/>
                <a:gd name="connsiteX30" fmla="*/ 1436291 w 2263245"/>
                <a:gd name="connsiteY30" fmla="*/ 87048 h 1392766"/>
                <a:gd name="connsiteX31" fmla="*/ 1436291 w 2263245"/>
                <a:gd name="connsiteY31" fmla="*/ 435240 h 1392766"/>
                <a:gd name="connsiteX32" fmla="*/ 826955 w 2263245"/>
                <a:gd name="connsiteY32" fmla="*/ 435240 h 1392766"/>
                <a:gd name="connsiteX33" fmla="*/ 826955 w 2263245"/>
                <a:gd name="connsiteY33" fmla="*/ 87048 h 1392766"/>
                <a:gd name="connsiteX34" fmla="*/ 739907 w 2263245"/>
                <a:gd name="connsiteY34" fmla="*/ 87048 h 1392766"/>
                <a:gd name="connsiteX35" fmla="*/ 739907 w 2263245"/>
                <a:gd name="connsiteY35" fmla="*/ 435240 h 1392766"/>
                <a:gd name="connsiteX36" fmla="*/ 87048 w 2263245"/>
                <a:gd name="connsiteY36" fmla="*/ 435240 h 1392766"/>
                <a:gd name="connsiteX37" fmla="*/ 87048 w 2263245"/>
                <a:gd name="connsiteY37" fmla="*/ 87048 h 1392766"/>
                <a:gd name="connsiteX38" fmla="*/ 87048 w 2263245"/>
                <a:gd name="connsiteY38" fmla="*/ 1305719 h 1392766"/>
                <a:gd name="connsiteX39" fmla="*/ 87048 w 2263245"/>
                <a:gd name="connsiteY39" fmla="*/ 957527 h 1392766"/>
                <a:gd name="connsiteX40" fmla="*/ 739907 w 2263245"/>
                <a:gd name="connsiteY40" fmla="*/ 957527 h 1392766"/>
                <a:gd name="connsiteX41" fmla="*/ 739907 w 2263245"/>
                <a:gd name="connsiteY41" fmla="*/ 1305719 h 13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3245" h="1392766">
                  <a:moveTo>
                    <a:pt x="826955" y="1392767"/>
                  </a:moveTo>
                  <a:lnTo>
                    <a:pt x="2263246" y="1392767"/>
                  </a:lnTo>
                  <a:lnTo>
                    <a:pt x="2263246" y="0"/>
                  </a:lnTo>
                  <a:lnTo>
                    <a:pt x="0" y="0"/>
                  </a:lnTo>
                  <a:lnTo>
                    <a:pt x="0" y="1392767"/>
                  </a:lnTo>
                  <a:lnTo>
                    <a:pt x="826955" y="1392767"/>
                  </a:lnTo>
                  <a:close/>
                  <a:moveTo>
                    <a:pt x="826955" y="1305719"/>
                  </a:moveTo>
                  <a:lnTo>
                    <a:pt x="826955" y="957527"/>
                  </a:lnTo>
                  <a:lnTo>
                    <a:pt x="1436291" y="957527"/>
                  </a:lnTo>
                  <a:lnTo>
                    <a:pt x="1436291" y="1305719"/>
                  </a:lnTo>
                  <a:close/>
                  <a:moveTo>
                    <a:pt x="826955" y="522288"/>
                  </a:moveTo>
                  <a:lnTo>
                    <a:pt x="1436291" y="522288"/>
                  </a:lnTo>
                  <a:lnTo>
                    <a:pt x="1436291" y="870479"/>
                  </a:lnTo>
                  <a:lnTo>
                    <a:pt x="826955" y="870479"/>
                  </a:lnTo>
                  <a:close/>
                  <a:moveTo>
                    <a:pt x="739907" y="870479"/>
                  </a:moveTo>
                  <a:lnTo>
                    <a:pt x="87048" y="870479"/>
                  </a:lnTo>
                  <a:lnTo>
                    <a:pt x="87048" y="522288"/>
                  </a:lnTo>
                  <a:lnTo>
                    <a:pt x="739907" y="522288"/>
                  </a:lnTo>
                  <a:close/>
                  <a:moveTo>
                    <a:pt x="1523339" y="522288"/>
                  </a:moveTo>
                  <a:lnTo>
                    <a:pt x="2176198" y="522288"/>
                  </a:lnTo>
                  <a:lnTo>
                    <a:pt x="2176198" y="870479"/>
                  </a:lnTo>
                  <a:lnTo>
                    <a:pt x="1523339" y="870479"/>
                  </a:lnTo>
                  <a:close/>
                  <a:moveTo>
                    <a:pt x="1523339" y="1305719"/>
                  </a:moveTo>
                  <a:lnTo>
                    <a:pt x="1523339" y="957527"/>
                  </a:lnTo>
                  <a:lnTo>
                    <a:pt x="2176198" y="957527"/>
                  </a:lnTo>
                  <a:lnTo>
                    <a:pt x="2176198" y="1305719"/>
                  </a:lnTo>
                  <a:close/>
                  <a:moveTo>
                    <a:pt x="2176198" y="87048"/>
                  </a:moveTo>
                  <a:lnTo>
                    <a:pt x="2176198" y="435240"/>
                  </a:lnTo>
                  <a:lnTo>
                    <a:pt x="1523339" y="435240"/>
                  </a:lnTo>
                  <a:lnTo>
                    <a:pt x="1523339" y="87048"/>
                  </a:lnTo>
                  <a:close/>
                  <a:moveTo>
                    <a:pt x="1436291" y="87048"/>
                  </a:moveTo>
                  <a:lnTo>
                    <a:pt x="1436291" y="435240"/>
                  </a:lnTo>
                  <a:lnTo>
                    <a:pt x="826955" y="435240"/>
                  </a:lnTo>
                  <a:lnTo>
                    <a:pt x="826955" y="87048"/>
                  </a:lnTo>
                  <a:close/>
                  <a:moveTo>
                    <a:pt x="739907" y="87048"/>
                  </a:moveTo>
                  <a:lnTo>
                    <a:pt x="739907" y="435240"/>
                  </a:lnTo>
                  <a:lnTo>
                    <a:pt x="87048" y="435240"/>
                  </a:lnTo>
                  <a:lnTo>
                    <a:pt x="87048" y="87048"/>
                  </a:lnTo>
                  <a:close/>
                  <a:moveTo>
                    <a:pt x="87048" y="1305719"/>
                  </a:moveTo>
                  <a:lnTo>
                    <a:pt x="87048" y="957527"/>
                  </a:lnTo>
                  <a:lnTo>
                    <a:pt x="739907" y="957527"/>
                  </a:lnTo>
                  <a:lnTo>
                    <a:pt x="739907" y="1305719"/>
                  </a:lnTo>
                  <a:close/>
                </a:path>
              </a:pathLst>
            </a:custGeom>
            <a:grpFill/>
            <a:ln w="43458" cap="flat">
              <a:noFill/>
              <a:prstDash val="solid"/>
              <a:miter/>
            </a:ln>
          </p:spPr>
          <p:txBody>
            <a:bodyPr rtlCol="0" anchor="ctr"/>
            <a:lstStyle/>
            <a:p>
              <a:endParaRPr lang="de-DE" sz="1350"/>
            </a:p>
          </p:txBody>
        </p:sp>
      </p:grpSp>
      <p:sp>
        <p:nvSpPr>
          <p:cNvPr id="4" name="Textplatzhalter 3">
            <a:extLst>
              <a:ext uri="{FF2B5EF4-FFF2-40B4-BE49-F238E27FC236}">
                <a16:creationId xmlns:a16="http://schemas.microsoft.com/office/drawing/2014/main" id="{E7AAAED3-6F5D-6120-B16A-A7B308AF72C7}"/>
              </a:ext>
            </a:extLst>
          </p:cNvPr>
          <p:cNvSpPr>
            <a:spLocks noGrp="1"/>
          </p:cNvSpPr>
          <p:nvPr>
            <p:ph type="body" sz="quarter" idx="25"/>
          </p:nvPr>
        </p:nvSpPr>
        <p:spPr>
          <a:xfrm>
            <a:off x="2428875" y="2154212"/>
            <a:ext cx="5704286" cy="3938321"/>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itel 21">
            <a:extLst>
              <a:ext uri="{FF2B5EF4-FFF2-40B4-BE49-F238E27FC236}">
                <a16:creationId xmlns:a16="http://schemas.microsoft.com/office/drawing/2014/main" id="{6E9BA24C-6398-9B26-22B9-89498CAE083A}"/>
              </a:ext>
            </a:extLst>
          </p:cNvPr>
          <p:cNvSpPr>
            <a:spLocks noGrp="1"/>
          </p:cNvSpPr>
          <p:nvPr>
            <p:ph type="title"/>
          </p:nvPr>
        </p:nvSpPr>
        <p:spPr>
          <a:xfrm>
            <a:off x="394200" y="673200"/>
            <a:ext cx="6840990" cy="360000"/>
          </a:xfrm>
        </p:spPr>
        <p:txBody>
          <a:bodyPr/>
          <a:lstStyle/>
          <a:p>
            <a:r>
              <a:rPr lang="de-DE"/>
              <a:t>Mastertitelformat bearbeiten</a:t>
            </a:r>
          </a:p>
        </p:txBody>
      </p:sp>
      <p:sp>
        <p:nvSpPr>
          <p:cNvPr id="2" name="Fußzeilenplatzhalter 1">
            <a:extLst>
              <a:ext uri="{FF2B5EF4-FFF2-40B4-BE49-F238E27FC236}">
                <a16:creationId xmlns:a16="http://schemas.microsoft.com/office/drawing/2014/main" id="{1076D684-3F07-AE58-C8C3-CC76BC9BB2CA}"/>
              </a:ext>
            </a:extLst>
          </p:cNvPr>
          <p:cNvSpPr>
            <a:spLocks noGrp="1"/>
          </p:cNvSpPr>
          <p:nvPr>
            <p:ph type="ftr" sz="quarter" idx="26"/>
          </p:nvPr>
        </p:nvSpPr>
        <p:spPr/>
        <p:txBody>
          <a:bodyPr/>
          <a:lstStyle/>
          <a:p>
            <a:endParaRPr lang="de-DE" dirty="0"/>
          </a:p>
        </p:txBody>
      </p:sp>
      <p:sp>
        <p:nvSpPr>
          <p:cNvPr id="3" name="Foliennummernplatzhalter 2">
            <a:extLst>
              <a:ext uri="{FF2B5EF4-FFF2-40B4-BE49-F238E27FC236}">
                <a16:creationId xmlns:a16="http://schemas.microsoft.com/office/drawing/2014/main" id="{082D1E16-5276-67CE-517A-59A33EA3FAE5}"/>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7" name="Textplatzhalter 3">
            <a:extLst>
              <a:ext uri="{FF2B5EF4-FFF2-40B4-BE49-F238E27FC236}">
                <a16:creationId xmlns:a16="http://schemas.microsoft.com/office/drawing/2014/main" id="{A49893D3-E9AF-1ADF-3B29-4567CB47A637}"/>
              </a:ext>
            </a:extLst>
          </p:cNvPr>
          <p:cNvSpPr>
            <a:spLocks noGrp="1"/>
          </p:cNvSpPr>
          <p:nvPr>
            <p:ph type="body" sz="quarter" idx="18" hasCustomPrompt="1"/>
          </p:nvPr>
        </p:nvSpPr>
        <p:spPr>
          <a:xfrm>
            <a:off x="395288" y="1054609"/>
            <a:ext cx="7263000" cy="360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350" b="0"/>
            </a:lvl2pPr>
            <a:lvl3pPr marL="0" indent="0">
              <a:spcBef>
                <a:spcPts val="0"/>
              </a:spcBef>
              <a:spcAft>
                <a:spcPts val="0"/>
              </a:spcAft>
              <a:buNone/>
              <a:defRPr sz="1350" b="0"/>
            </a:lvl3pPr>
            <a:lvl4pPr marL="0" indent="0">
              <a:spcBef>
                <a:spcPts val="0"/>
              </a:spcBef>
              <a:spcAft>
                <a:spcPts val="0"/>
              </a:spcAft>
              <a:buNone/>
              <a:defRPr sz="1350" b="0"/>
            </a:lvl4pPr>
            <a:lvl5pPr marL="0" indent="0">
              <a:spcBef>
                <a:spcPts val="0"/>
              </a:spcBef>
              <a:spcAft>
                <a:spcPts val="0"/>
              </a:spcAft>
              <a:buFont typeface="Arial" panose="020B0604020202020204" pitchFamily="34" charset="0"/>
              <a:buNone/>
              <a:defRPr sz="135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70067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dunk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392908" y="2342946"/>
            <a:ext cx="3806444" cy="2215591"/>
          </a:xfrm>
          <a:noFill/>
        </p:spPr>
        <p:txBody>
          <a:bodyPr lIns="0" tIns="0" rIns="0" bIns="0" anchor="b"/>
          <a:lstStyle>
            <a:lvl1pPr>
              <a:defRPr sz="2700" b="0">
                <a:solidFill>
                  <a:schemeClr val="bg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392906" y="4663685"/>
            <a:ext cx="3806445" cy="354834"/>
          </a:xfrm>
        </p:spPr>
        <p:txBody>
          <a:bodyPr lIns="0" tIns="0" rIns="0" bIns="0" anchor="t"/>
          <a:lstStyle>
            <a:lvl1pPr>
              <a:defRPr sz="1350" b="0">
                <a:solidFill>
                  <a:schemeClr val="bg1"/>
                </a:solidFill>
                <a:latin typeface="Calibri" panose="020F0502020204030204" pitchFamily="34" charset="0"/>
              </a:defRPr>
            </a:lvl1pPr>
            <a:lvl2pPr marL="0" indent="0">
              <a:buNone/>
              <a:defRPr sz="1500" b="1">
                <a:solidFill>
                  <a:schemeClr val="accent1"/>
                </a:solidFill>
              </a:defRPr>
            </a:lvl2pPr>
            <a:lvl3pPr marL="179996" indent="0">
              <a:buNone/>
              <a:defRPr sz="1500" b="1">
                <a:solidFill>
                  <a:schemeClr val="accent1"/>
                </a:solidFill>
              </a:defRPr>
            </a:lvl3pPr>
            <a:lvl4pPr marL="359991" indent="0">
              <a:buNone/>
              <a:defRPr sz="1500" b="1">
                <a:solidFill>
                  <a:schemeClr val="accent1"/>
                </a:solidFill>
              </a:defRPr>
            </a:lvl4pPr>
            <a:lvl5pPr marL="0" indent="0">
              <a:buFont typeface="Arial" panose="020B0604020202020204" pitchFamily="34" charset="0"/>
              <a:buNone/>
              <a:defRPr sz="1500" b="1">
                <a:solidFill>
                  <a:schemeClr val="accent1"/>
                </a:solidFill>
              </a:defRPr>
            </a:lvl5pPr>
          </a:lstStyle>
          <a:p>
            <a:pPr lvl="0"/>
            <a:r>
              <a:rPr lang="de-DE" dirty="0" err="1"/>
              <a:t>Referent:in</a:t>
            </a:r>
            <a:r>
              <a:rPr lang="de-DE" dirty="0"/>
              <a:t>/Datum</a:t>
            </a:r>
          </a:p>
        </p:txBody>
      </p:sp>
      <p:grpSp>
        <p:nvGrpSpPr>
          <p:cNvPr id="10" name="Gruppieren 9">
            <a:extLst>
              <a:ext uri="{FF2B5EF4-FFF2-40B4-BE49-F238E27FC236}">
                <a16:creationId xmlns:a16="http://schemas.microsoft.com/office/drawing/2014/main" id="{558EEDCF-2AA8-D387-F0C0-0E0B6676E9EF}"/>
              </a:ext>
            </a:extLst>
          </p:cNvPr>
          <p:cNvGrpSpPr/>
          <p:nvPr userDrawn="1"/>
        </p:nvGrpSpPr>
        <p:grpSpPr>
          <a:xfrm>
            <a:off x="4866781" y="1619177"/>
            <a:ext cx="3610980" cy="3663128"/>
            <a:chOff x="6489041" y="1619177"/>
            <a:chExt cx="4814640" cy="3663128"/>
          </a:xfrm>
        </p:grpSpPr>
        <p:pic>
          <p:nvPicPr>
            <p:cNvPr id="6" name="Picture 2" descr="ELEX">
              <a:extLst>
                <a:ext uri="{FF2B5EF4-FFF2-40B4-BE49-F238E27FC236}">
                  <a16:creationId xmlns:a16="http://schemas.microsoft.com/office/drawing/2014/main" id="{0863E7CD-4BA9-8599-A32E-A567A91C076D}"/>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34E2D74F-4C33-FDB9-76CC-3A15202C3E3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157252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ntakt hel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394201" y="2127119"/>
            <a:ext cx="1600184"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27" name="Name Placeholder">
            <a:extLst>
              <a:ext uri="{FF2B5EF4-FFF2-40B4-BE49-F238E27FC236}">
                <a16:creationId xmlns:a16="http://schemas.microsoft.com/office/drawing/2014/main" id="{E69C6222-64D2-3CDE-8B12-FA76E69FF925}"/>
              </a:ext>
            </a:extLst>
          </p:cNvPr>
          <p:cNvSpPr>
            <a:spLocks noGrp="1"/>
          </p:cNvSpPr>
          <p:nvPr>
            <p:ph type="body" sz="quarter" idx="14" hasCustomPrompt="1"/>
          </p:nvPr>
        </p:nvSpPr>
        <p:spPr>
          <a:xfrm>
            <a:off x="2714951" y="2719579"/>
            <a:ext cx="2700338" cy="360000"/>
          </a:xfrm>
        </p:spPr>
        <p:txBody>
          <a:bodyPr/>
          <a:lstStyle>
            <a:lvl1pPr marL="0" indent="0">
              <a:buFontTx/>
              <a:buNone/>
              <a:defRPr b="1">
                <a:solidFill>
                  <a:schemeClr val="tx2"/>
                </a:solidFill>
                <a:latin typeface="Calibri" panose="020F0502020204030204" pitchFamily="34" charset="0"/>
              </a:defRPr>
            </a:lvl1pPr>
          </a:lstStyle>
          <a:p>
            <a:pPr lvl="0"/>
            <a:r>
              <a:rPr lang="en-US" noProof="0" dirty="0" err="1"/>
              <a:t>Vorname</a:t>
            </a:r>
            <a:r>
              <a:rPr lang="en-US" noProof="0" dirty="0"/>
              <a:t> </a:t>
            </a:r>
            <a:r>
              <a:rPr lang="en-US" noProof="0" dirty="0" err="1"/>
              <a:t>Nachname</a:t>
            </a:r>
            <a:endParaRPr lang="en-US" noProof="0" dirty="0"/>
          </a:p>
        </p:txBody>
      </p:sp>
      <p:sp>
        <p:nvSpPr>
          <p:cNvPr id="28" name="Job Title Placeholder">
            <a:extLst>
              <a:ext uri="{FF2B5EF4-FFF2-40B4-BE49-F238E27FC236}">
                <a16:creationId xmlns:a16="http://schemas.microsoft.com/office/drawing/2014/main" id="{F4B8F31D-3CEE-DE0E-1B6A-BA1C68E6E8A6}"/>
              </a:ext>
            </a:extLst>
          </p:cNvPr>
          <p:cNvSpPr>
            <a:spLocks noGrp="1"/>
          </p:cNvSpPr>
          <p:nvPr>
            <p:ph type="body" sz="quarter" idx="15" hasCustomPrompt="1"/>
          </p:nvPr>
        </p:nvSpPr>
        <p:spPr>
          <a:xfrm>
            <a:off x="2714951" y="3097161"/>
            <a:ext cx="2700338" cy="252000"/>
          </a:xfrm>
        </p:spPr>
        <p:txBody>
          <a:bodyPr>
            <a:noAutofit/>
          </a:bodyPr>
          <a:lstStyle>
            <a:lvl1pPr marL="0" indent="0">
              <a:buFontTx/>
              <a:buNone/>
              <a:defRPr sz="1050">
                <a:solidFill>
                  <a:schemeClr val="tx2"/>
                </a:solidFill>
                <a:latin typeface="Calibri" panose="020F0502020204030204" pitchFamily="34" charset="0"/>
              </a:defRPr>
            </a:lvl1pPr>
          </a:lstStyle>
          <a:p>
            <a:pPr lvl="0"/>
            <a:r>
              <a:rPr lang="en-US" noProof="0" dirty="0" err="1"/>
              <a:t>Stellenbezeichnung</a:t>
            </a:r>
            <a:endParaRPr lang="en-US" noProof="0" dirty="0"/>
          </a:p>
        </p:txBody>
      </p:sp>
      <p:sp>
        <p:nvSpPr>
          <p:cNvPr id="29" name="Phone Text">
            <a:extLst>
              <a:ext uri="{FF2B5EF4-FFF2-40B4-BE49-F238E27FC236}">
                <a16:creationId xmlns:a16="http://schemas.microsoft.com/office/drawing/2014/main" id="{E6C75DC2-C3BB-7379-9F21-CA3DAC970140}"/>
              </a:ext>
            </a:extLst>
          </p:cNvPr>
          <p:cNvSpPr txBox="1"/>
          <p:nvPr userDrawn="1"/>
        </p:nvSpPr>
        <p:spPr>
          <a:xfrm>
            <a:off x="2715277" y="3609523"/>
            <a:ext cx="563408" cy="161583"/>
          </a:xfrm>
          <a:prstGeom prst="rect">
            <a:avLst/>
          </a:prstGeom>
          <a:noFill/>
        </p:spPr>
        <p:txBody>
          <a:bodyPr wrap="square" lIns="0" tIns="0" rIns="0" bIns="0" rtlCol="0" anchor="ctr">
            <a:spAutoFit/>
          </a:bodyPr>
          <a:lstStyle/>
          <a:p>
            <a:pPr algn="l"/>
            <a:r>
              <a:rPr lang="en-US" sz="1050" b="0" noProof="0" dirty="0">
                <a:solidFill>
                  <a:schemeClr val="tx2"/>
                </a:solidFill>
                <a:latin typeface="Calibri" panose="020F0502020204030204" pitchFamily="34" charset="0"/>
              </a:rPr>
              <a:t>Telefon</a:t>
            </a:r>
          </a:p>
        </p:txBody>
      </p:sp>
      <p:sp>
        <p:nvSpPr>
          <p:cNvPr id="30" name="Phone Placeholder">
            <a:extLst>
              <a:ext uri="{FF2B5EF4-FFF2-40B4-BE49-F238E27FC236}">
                <a16:creationId xmlns:a16="http://schemas.microsoft.com/office/drawing/2014/main" id="{A4DA6751-AA7B-F56F-9B56-A28840005016}"/>
              </a:ext>
            </a:extLst>
          </p:cNvPr>
          <p:cNvSpPr>
            <a:spLocks noGrp="1"/>
          </p:cNvSpPr>
          <p:nvPr>
            <p:ph type="body" sz="quarter" idx="16" hasCustomPrompt="1"/>
          </p:nvPr>
        </p:nvSpPr>
        <p:spPr>
          <a:xfrm>
            <a:off x="3329371" y="3534645"/>
            <a:ext cx="2240961" cy="288000"/>
          </a:xfrm>
        </p:spPr>
        <p:txBody>
          <a:bodyPr anchor="ctr">
            <a:noAutofit/>
          </a:bodyPr>
          <a:lstStyle>
            <a:lvl1pPr marL="0" indent="0">
              <a:buFontTx/>
              <a:buNone/>
              <a:defRPr sz="1050">
                <a:solidFill>
                  <a:schemeClr val="tx2"/>
                </a:solidFill>
                <a:latin typeface="Calibri" panose="020F0502020204030204" pitchFamily="34" charset="0"/>
              </a:defRPr>
            </a:lvl1pPr>
          </a:lstStyle>
          <a:p>
            <a:pPr lvl="0"/>
            <a:r>
              <a:rPr lang="en-US" noProof="0" dirty="0"/>
              <a:t>+49 000 0000 000</a:t>
            </a:r>
          </a:p>
        </p:txBody>
      </p:sp>
      <p:sp>
        <p:nvSpPr>
          <p:cNvPr id="31" name="Mobile Text">
            <a:extLst>
              <a:ext uri="{FF2B5EF4-FFF2-40B4-BE49-F238E27FC236}">
                <a16:creationId xmlns:a16="http://schemas.microsoft.com/office/drawing/2014/main" id="{0CCF2B53-7D22-F26E-5134-77D776364BE9}"/>
              </a:ext>
            </a:extLst>
          </p:cNvPr>
          <p:cNvSpPr txBox="1"/>
          <p:nvPr userDrawn="1"/>
        </p:nvSpPr>
        <p:spPr>
          <a:xfrm>
            <a:off x="2715277" y="3897986"/>
            <a:ext cx="563408" cy="161583"/>
          </a:xfrm>
          <a:prstGeom prst="rect">
            <a:avLst/>
          </a:prstGeom>
          <a:noFill/>
        </p:spPr>
        <p:txBody>
          <a:bodyPr wrap="square" lIns="0" tIns="0" rIns="0" bIns="0" rtlCol="0" anchor="ctr">
            <a:spAutoFit/>
          </a:bodyPr>
          <a:lstStyle/>
          <a:p>
            <a:pPr algn="l">
              <a:spcBef>
                <a:spcPts val="0"/>
              </a:spcBef>
              <a:spcAft>
                <a:spcPts val="0"/>
              </a:spcAft>
            </a:pPr>
            <a:r>
              <a:rPr lang="en-US" sz="1050" b="0" noProof="0" dirty="0">
                <a:solidFill>
                  <a:schemeClr val="tx2"/>
                </a:solidFill>
                <a:latin typeface="Calibri" panose="020F0502020204030204" pitchFamily="34" charset="0"/>
              </a:rPr>
              <a:t>E-Mail</a:t>
            </a:r>
          </a:p>
        </p:txBody>
      </p:sp>
      <p:sp>
        <p:nvSpPr>
          <p:cNvPr id="33" name="E-Mail Placeholder">
            <a:extLst>
              <a:ext uri="{FF2B5EF4-FFF2-40B4-BE49-F238E27FC236}">
                <a16:creationId xmlns:a16="http://schemas.microsoft.com/office/drawing/2014/main" id="{CBF8A921-D7E0-3BAB-9784-7CBB42F0AA7F}"/>
              </a:ext>
            </a:extLst>
          </p:cNvPr>
          <p:cNvSpPr>
            <a:spLocks noGrp="1"/>
          </p:cNvSpPr>
          <p:nvPr>
            <p:ph type="body" sz="quarter" idx="25" hasCustomPrompt="1"/>
          </p:nvPr>
        </p:nvSpPr>
        <p:spPr>
          <a:xfrm>
            <a:off x="3334136" y="3871055"/>
            <a:ext cx="2700338" cy="252000"/>
          </a:xfrm>
        </p:spPr>
        <p:txBody>
          <a:bodyPr>
            <a:noAutofit/>
          </a:bodyPr>
          <a:lstStyle>
            <a:lvl1pPr marL="0" indent="0">
              <a:spcBef>
                <a:spcPts val="0"/>
              </a:spcBef>
              <a:spcAft>
                <a:spcPts val="0"/>
              </a:spcAft>
              <a:buFontTx/>
              <a:buNone/>
              <a:defRPr sz="1050">
                <a:solidFill>
                  <a:schemeClr val="tx2"/>
                </a:solidFill>
                <a:latin typeface="Calibri" panose="020F0502020204030204" pitchFamily="34" charset="0"/>
              </a:defRPr>
            </a:lvl1pPr>
          </a:lstStyle>
          <a:p>
            <a:pPr lvl="0"/>
            <a:r>
              <a:rPr lang="en-US" noProof="0" dirty="0" err="1"/>
              <a:t>Mailadresse</a:t>
            </a:r>
            <a:r>
              <a:rPr lang="en-US" noProof="0" dirty="0"/>
              <a:t> </a:t>
            </a:r>
            <a:r>
              <a:rPr lang="en-US" noProof="0" dirty="0" err="1"/>
              <a:t>eintragen</a:t>
            </a:r>
            <a:endParaRPr lang="en-US" noProof="0" dirty="0"/>
          </a:p>
        </p:txBody>
      </p:sp>
      <p:sp>
        <p:nvSpPr>
          <p:cNvPr id="34" name="Website Text">
            <a:extLst>
              <a:ext uri="{FF2B5EF4-FFF2-40B4-BE49-F238E27FC236}">
                <a16:creationId xmlns:a16="http://schemas.microsoft.com/office/drawing/2014/main" id="{C2770BF0-1967-6BA9-444D-FEA46AA287AC}"/>
              </a:ext>
            </a:extLst>
          </p:cNvPr>
          <p:cNvSpPr txBox="1"/>
          <p:nvPr userDrawn="1"/>
        </p:nvSpPr>
        <p:spPr>
          <a:xfrm>
            <a:off x="2715277" y="4538769"/>
            <a:ext cx="2700012" cy="161583"/>
          </a:xfrm>
          <a:prstGeom prst="rect">
            <a:avLst/>
          </a:prstGeom>
          <a:noFill/>
        </p:spPr>
        <p:txBody>
          <a:bodyPr wrap="square" lIns="0" tIns="0" rIns="0" bIns="0" rtlCol="0">
            <a:spAutoFit/>
          </a:bodyPr>
          <a:lstStyle/>
          <a:p>
            <a:pPr algn="l"/>
            <a:r>
              <a:rPr lang="en-US" sz="1050" b="1" noProof="0" dirty="0">
                <a:solidFill>
                  <a:schemeClr val="tx2"/>
                </a:solidFill>
                <a:latin typeface="Calibri" panose="020F0502020204030204" pitchFamily="34" charset="0"/>
              </a:rPr>
              <a:t>www.teachtoprotect.de</a:t>
            </a:r>
          </a:p>
        </p:txBody>
      </p:sp>
      <p:sp>
        <p:nvSpPr>
          <p:cNvPr id="9" name="Titel 8">
            <a:extLst>
              <a:ext uri="{FF2B5EF4-FFF2-40B4-BE49-F238E27FC236}">
                <a16:creationId xmlns:a16="http://schemas.microsoft.com/office/drawing/2014/main" id="{85DDF275-DC5D-E077-AD90-F0FF5BD85D83}"/>
              </a:ext>
            </a:extLst>
          </p:cNvPr>
          <p:cNvSpPr>
            <a:spLocks noGrp="1"/>
          </p:cNvSpPr>
          <p:nvPr>
            <p:ph type="title"/>
          </p:nvPr>
        </p:nvSpPr>
        <p:spPr>
          <a:xfrm>
            <a:off x="394200" y="673200"/>
            <a:ext cx="6840990" cy="360000"/>
          </a:xfrm>
        </p:spPr>
        <p:txBody>
          <a:bodyPr/>
          <a:lstStyle/>
          <a:p>
            <a:r>
              <a:rPr lang="de-DE"/>
              <a:t>Mastertitelformat bearbeiten</a:t>
            </a:r>
            <a:endParaRPr lang="de-DE" dirty="0"/>
          </a:p>
        </p:txBody>
      </p:sp>
      <p:sp>
        <p:nvSpPr>
          <p:cNvPr id="2" name="Fußzeilenplatzhalter 1">
            <a:extLst>
              <a:ext uri="{FF2B5EF4-FFF2-40B4-BE49-F238E27FC236}">
                <a16:creationId xmlns:a16="http://schemas.microsoft.com/office/drawing/2014/main" id="{58F45E2B-1987-CFEF-7213-FA89652C40D0}"/>
              </a:ext>
            </a:extLst>
          </p:cNvPr>
          <p:cNvSpPr>
            <a:spLocks noGrp="1"/>
          </p:cNvSpPr>
          <p:nvPr>
            <p:ph type="ftr" sz="quarter" idx="26"/>
          </p:nvPr>
        </p:nvSpPr>
        <p:spPr/>
        <p:txBody>
          <a:bodyPr/>
          <a:lstStyle/>
          <a:p>
            <a:endParaRPr lang="de-DE" dirty="0"/>
          </a:p>
        </p:txBody>
      </p:sp>
      <p:sp>
        <p:nvSpPr>
          <p:cNvPr id="5" name="Foliennummernplatzhalter 4">
            <a:extLst>
              <a:ext uri="{FF2B5EF4-FFF2-40B4-BE49-F238E27FC236}">
                <a16:creationId xmlns:a16="http://schemas.microsoft.com/office/drawing/2014/main" id="{C91B7634-6143-6E2D-8C0B-2DB274F680B9}"/>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C569D226-E5FE-34DC-B135-E785D4099BAF}"/>
              </a:ext>
            </a:extLst>
          </p:cNvPr>
          <p:cNvSpPr>
            <a:spLocks noGrp="1"/>
          </p:cNvSpPr>
          <p:nvPr>
            <p:ph type="body" sz="quarter" idx="18" hasCustomPrompt="1"/>
          </p:nvPr>
        </p:nvSpPr>
        <p:spPr>
          <a:xfrm>
            <a:off x="395288" y="1054609"/>
            <a:ext cx="7263000" cy="360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350" b="0"/>
            </a:lvl2pPr>
            <a:lvl3pPr marL="0" indent="0">
              <a:spcBef>
                <a:spcPts val="0"/>
              </a:spcBef>
              <a:spcAft>
                <a:spcPts val="0"/>
              </a:spcAft>
              <a:buNone/>
              <a:defRPr sz="1350" b="0"/>
            </a:lvl3pPr>
            <a:lvl4pPr marL="0" indent="0">
              <a:spcBef>
                <a:spcPts val="0"/>
              </a:spcBef>
              <a:spcAft>
                <a:spcPts val="0"/>
              </a:spcAft>
              <a:buNone/>
              <a:defRPr sz="1350" b="0"/>
            </a:lvl4pPr>
            <a:lvl5pPr marL="0" indent="0">
              <a:spcBef>
                <a:spcPts val="0"/>
              </a:spcBef>
              <a:spcAft>
                <a:spcPts val="0"/>
              </a:spcAft>
              <a:buFont typeface="Arial" panose="020B0604020202020204" pitchFamily="34" charset="0"/>
              <a:buNone/>
              <a:defRPr sz="135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3835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chlussfolie">
    <p:bg>
      <p:bgPr>
        <a:solidFill>
          <a:schemeClr val="accent1"/>
        </a:solidFill>
        <a:effectLst/>
      </p:bgPr>
    </p:bg>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9304D8A6-D743-B71A-9BE0-BA195ED89556}"/>
              </a:ext>
            </a:extLst>
          </p:cNvPr>
          <p:cNvSpPr>
            <a:spLocks noGrp="1"/>
          </p:cNvSpPr>
          <p:nvPr>
            <p:ph type="ftr" sz="quarter" idx="10"/>
          </p:nvPr>
        </p:nvSpPr>
        <p:spPr>
          <a:xfrm>
            <a:off x="644035" y="6981774"/>
            <a:ext cx="7101000" cy="181500"/>
          </a:xfrm>
        </p:spPr>
        <p:txBody>
          <a:bodyPr/>
          <a:lstStyle>
            <a:lvl1pPr>
              <a:defRPr>
                <a:latin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457A756D-F73F-E3F7-86E9-13AB8EEF0199}"/>
              </a:ext>
            </a:extLst>
          </p:cNvPr>
          <p:cNvSpPr>
            <a:spLocks noGrp="1"/>
          </p:cNvSpPr>
          <p:nvPr>
            <p:ph type="sldNum" sz="quarter" idx="11"/>
          </p:nvPr>
        </p:nvSpPr>
        <p:spPr>
          <a:xfrm>
            <a:off x="395290" y="6981774"/>
            <a:ext cx="176210" cy="181500"/>
          </a:xfrm>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3" name="Titel 1">
            <a:extLst>
              <a:ext uri="{FF2B5EF4-FFF2-40B4-BE49-F238E27FC236}">
                <a16:creationId xmlns:a16="http://schemas.microsoft.com/office/drawing/2014/main" id="{766E7F99-2A92-6318-6F60-D1C3481ADB03}"/>
              </a:ext>
            </a:extLst>
          </p:cNvPr>
          <p:cNvSpPr>
            <a:spLocks noGrp="1"/>
          </p:cNvSpPr>
          <p:nvPr>
            <p:ph type="title" hasCustomPrompt="1"/>
          </p:nvPr>
        </p:nvSpPr>
        <p:spPr bwMode="gray">
          <a:xfrm>
            <a:off x="394200" y="1936858"/>
            <a:ext cx="3882525" cy="1631843"/>
          </a:xfrm>
        </p:spPr>
        <p:txBody>
          <a:bodyPr anchor="b"/>
          <a:lstStyle>
            <a:lvl1pPr>
              <a:lnSpc>
                <a:spcPct val="100000"/>
              </a:lnSpc>
              <a:defRPr sz="3000" b="0">
                <a:solidFill>
                  <a:schemeClr val="bg1"/>
                </a:solidFill>
                <a:latin typeface="Calibri" panose="020F0502020204030204" pitchFamily="34" charset="0"/>
              </a:defRPr>
            </a:lvl1pPr>
          </a:lstStyle>
          <a:p>
            <a:r>
              <a:rPr lang="de-DE" dirty="0"/>
              <a:t>Abschlussbotschaft hier einfügen</a:t>
            </a:r>
          </a:p>
        </p:txBody>
      </p:sp>
      <p:sp>
        <p:nvSpPr>
          <p:cNvPr id="10" name="Untertitel 6">
            <a:extLst>
              <a:ext uri="{FF2B5EF4-FFF2-40B4-BE49-F238E27FC236}">
                <a16:creationId xmlns:a16="http://schemas.microsoft.com/office/drawing/2014/main" id="{3EC48A66-829D-F817-D24F-A1C608C1452E}"/>
              </a:ext>
            </a:extLst>
          </p:cNvPr>
          <p:cNvSpPr txBox="1">
            <a:spLocks/>
          </p:cNvSpPr>
          <p:nvPr userDrawn="1"/>
        </p:nvSpPr>
        <p:spPr>
          <a:xfrm>
            <a:off x="395290" y="5843094"/>
            <a:ext cx="3186354" cy="303706"/>
          </a:xfrm>
          <a:prstGeom prst="rect">
            <a:avLst/>
          </a:prstGeom>
        </p:spPr>
        <p:txBody>
          <a:bodyPr lIns="0" tIns="0" rIns="0" bIns="0"/>
          <a:lstStyle>
            <a:lvl1pPr marL="216000" indent="-216000" algn="l" defTabSz="914400" rtl="0" eaLnBrk="1" latinLnBrk="0" hangingPunct="1">
              <a:spcBef>
                <a:spcPts val="600"/>
              </a:spcBef>
              <a:buFont typeface="Wingdings" panose="05000000000000000000" pitchFamily="2" charset="2"/>
              <a:buChar char="§"/>
              <a:tabLst/>
              <a:defRPr sz="2000" kern="1200">
                <a:solidFill>
                  <a:schemeClr val="accent1"/>
                </a:solidFill>
                <a:latin typeface="+mn-lt"/>
                <a:ea typeface="+mn-ea"/>
                <a:cs typeface="+mn-cs"/>
              </a:defRPr>
            </a:lvl1pPr>
            <a:lvl2pPr marL="432000" indent="-216000" algn="l" defTabSz="914400" rtl="0" eaLnBrk="1" latinLnBrk="0" hangingPunct="1">
              <a:spcBef>
                <a:spcPts val="300"/>
              </a:spcBef>
              <a:buFont typeface="Arial" panose="020B0604020202020204" pitchFamily="34" charset="0"/>
              <a:buChar char="•"/>
              <a:defRPr sz="2000" kern="1200">
                <a:solidFill>
                  <a:schemeClr val="accent1"/>
                </a:solidFill>
                <a:latin typeface="+mn-lt"/>
                <a:ea typeface="+mn-ea"/>
                <a:cs typeface="+mn-cs"/>
              </a:defRPr>
            </a:lvl2pPr>
            <a:lvl3pPr marL="648000" indent="-216000" algn="l" defTabSz="914400" rtl="0" eaLnBrk="1" latinLnBrk="0" hangingPunct="1">
              <a:spcBef>
                <a:spcPts val="0"/>
              </a:spcBef>
              <a:buFont typeface="Symbol" panose="05050102010706020507" pitchFamily="18" charset="2"/>
              <a:buChar char="-"/>
              <a:defRPr sz="1800" kern="1200">
                <a:solidFill>
                  <a:schemeClr val="accent1"/>
                </a:solidFill>
                <a:latin typeface="+mn-lt"/>
                <a:ea typeface="+mn-ea"/>
                <a:cs typeface="+mn-cs"/>
              </a:defRPr>
            </a:lvl3pPr>
            <a:lvl4pPr marL="1076325" indent="-269875"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de-DE" sz="1500" dirty="0">
                <a:solidFill>
                  <a:schemeClr val="bg1"/>
                </a:solidFill>
              </a:rPr>
              <a:t>Sie haben Fragen zur Unterweisung?</a:t>
            </a:r>
          </a:p>
        </p:txBody>
      </p:sp>
      <p:sp>
        <p:nvSpPr>
          <p:cNvPr id="12" name="Name Placeholder">
            <a:extLst>
              <a:ext uri="{FF2B5EF4-FFF2-40B4-BE49-F238E27FC236}">
                <a16:creationId xmlns:a16="http://schemas.microsoft.com/office/drawing/2014/main" id="{FC18604A-11AF-6FEF-2C8A-73B057EED6E8}"/>
              </a:ext>
            </a:extLst>
          </p:cNvPr>
          <p:cNvSpPr>
            <a:spLocks noGrp="1"/>
          </p:cNvSpPr>
          <p:nvPr>
            <p:ph type="body" sz="quarter" idx="14" hasCustomPrompt="1"/>
          </p:nvPr>
        </p:nvSpPr>
        <p:spPr>
          <a:xfrm>
            <a:off x="3921177" y="5750678"/>
            <a:ext cx="2238525" cy="184832"/>
          </a:xfrm>
        </p:spPr>
        <p:txBody>
          <a:bodyPr anchor="ctr"/>
          <a:lstStyle>
            <a:lvl1pPr marL="0" indent="0">
              <a:buFontTx/>
              <a:buNone/>
              <a:defRPr sz="900" b="1">
                <a:solidFill>
                  <a:schemeClr val="bg1"/>
                </a:solidFill>
                <a:latin typeface="Calibri" panose="020F0502020204030204" pitchFamily="34" charset="0"/>
              </a:defRPr>
            </a:lvl1pPr>
          </a:lstStyle>
          <a:p>
            <a:pPr lvl="0"/>
            <a:r>
              <a:rPr lang="en-US" noProof="0" dirty="0" err="1"/>
              <a:t>Kontaktdaten</a:t>
            </a:r>
            <a:r>
              <a:rPr lang="en-US" noProof="0" dirty="0"/>
              <a:t> </a:t>
            </a:r>
            <a:r>
              <a:rPr lang="en-US" noProof="0" dirty="0" err="1"/>
              <a:t>hier</a:t>
            </a:r>
            <a:r>
              <a:rPr lang="en-US" noProof="0" dirty="0"/>
              <a:t> </a:t>
            </a:r>
            <a:r>
              <a:rPr lang="en-US" noProof="0" dirty="0" err="1"/>
              <a:t>eintragen</a:t>
            </a:r>
            <a:endParaRPr lang="en-US" noProof="0" dirty="0"/>
          </a:p>
        </p:txBody>
      </p:sp>
      <p:sp>
        <p:nvSpPr>
          <p:cNvPr id="14" name="Textplatzhalter 13">
            <a:extLst>
              <a:ext uri="{FF2B5EF4-FFF2-40B4-BE49-F238E27FC236}">
                <a16:creationId xmlns:a16="http://schemas.microsoft.com/office/drawing/2014/main" id="{5CC23B73-D1BB-240F-C5F7-C6FDE827D196}"/>
              </a:ext>
            </a:extLst>
          </p:cNvPr>
          <p:cNvSpPr>
            <a:spLocks noGrp="1"/>
          </p:cNvSpPr>
          <p:nvPr>
            <p:ph type="body" sz="quarter" idx="15" hasCustomPrompt="1"/>
          </p:nvPr>
        </p:nvSpPr>
        <p:spPr>
          <a:xfrm>
            <a:off x="395287" y="6229351"/>
            <a:ext cx="3224213" cy="330200"/>
          </a:xfrm>
        </p:spPr>
        <p:txBody>
          <a:bodyPr lIns="0" tIns="0" rIns="0" bIns="0"/>
          <a:lstStyle>
            <a:lvl1pPr>
              <a:defRPr lang="de-DE" sz="1500" dirty="0">
                <a:solidFill>
                  <a:schemeClr val="bg1"/>
                </a:solidFill>
              </a:defRPr>
            </a:lvl1pPr>
          </a:lstStyle>
          <a:p>
            <a:pPr lvl="0" defTabSz="685800">
              <a:spcBef>
                <a:spcPts val="0"/>
              </a:spcBef>
              <a:buFont typeface="Wingdings" panose="05000000000000000000" pitchFamily="2" charset="2"/>
              <a:buNone/>
              <a:tabLst/>
            </a:pPr>
            <a:r>
              <a:rPr lang="de-DE" dirty="0"/>
              <a:t>Mailadresse hier eintragen</a:t>
            </a:r>
          </a:p>
        </p:txBody>
      </p:sp>
      <p:sp>
        <p:nvSpPr>
          <p:cNvPr id="15" name="Name Placeholder">
            <a:extLst>
              <a:ext uri="{FF2B5EF4-FFF2-40B4-BE49-F238E27FC236}">
                <a16:creationId xmlns:a16="http://schemas.microsoft.com/office/drawing/2014/main" id="{E501F8FF-D67C-F9E8-EC5A-956E1BE2B520}"/>
              </a:ext>
            </a:extLst>
          </p:cNvPr>
          <p:cNvSpPr>
            <a:spLocks noGrp="1"/>
          </p:cNvSpPr>
          <p:nvPr>
            <p:ph type="body" sz="quarter" idx="16" hasCustomPrompt="1"/>
          </p:nvPr>
        </p:nvSpPr>
        <p:spPr>
          <a:xfrm>
            <a:off x="4355020" y="5965503"/>
            <a:ext cx="1804682" cy="184832"/>
          </a:xfrm>
        </p:spPr>
        <p:txBody>
          <a:bodyPr anchor="ctr"/>
          <a:lstStyle>
            <a:lvl1pPr marL="0" indent="0">
              <a:buFontTx/>
              <a:buNone/>
              <a:defRPr sz="900" b="1">
                <a:solidFill>
                  <a:schemeClr val="bg1"/>
                </a:solidFill>
                <a:latin typeface="Calibri" panose="020F0502020204030204" pitchFamily="34" charset="0"/>
              </a:defRPr>
            </a:lvl1pPr>
          </a:lstStyle>
          <a:p>
            <a:pPr lvl="0"/>
            <a:r>
              <a:rPr lang="en-US" noProof="0" dirty="0" err="1"/>
              <a:t>Adresse</a:t>
            </a:r>
            <a:r>
              <a:rPr lang="en-US" noProof="0" dirty="0"/>
              <a:t> </a:t>
            </a:r>
            <a:r>
              <a:rPr lang="en-US" noProof="0" dirty="0" err="1"/>
              <a:t>hier</a:t>
            </a:r>
            <a:r>
              <a:rPr lang="en-US" noProof="0" dirty="0"/>
              <a:t> </a:t>
            </a:r>
            <a:r>
              <a:rPr lang="en-US" noProof="0" dirty="0" err="1"/>
              <a:t>eintragen</a:t>
            </a:r>
            <a:endParaRPr lang="en-US" noProof="0" dirty="0"/>
          </a:p>
        </p:txBody>
      </p:sp>
      <p:sp>
        <p:nvSpPr>
          <p:cNvPr id="16" name="Name Placeholder">
            <a:extLst>
              <a:ext uri="{FF2B5EF4-FFF2-40B4-BE49-F238E27FC236}">
                <a16:creationId xmlns:a16="http://schemas.microsoft.com/office/drawing/2014/main" id="{AABE0740-D847-325C-6A3B-0565A4D68681}"/>
              </a:ext>
            </a:extLst>
          </p:cNvPr>
          <p:cNvSpPr>
            <a:spLocks noGrp="1"/>
          </p:cNvSpPr>
          <p:nvPr>
            <p:ph type="body" sz="quarter" idx="17" hasCustomPrompt="1"/>
          </p:nvPr>
        </p:nvSpPr>
        <p:spPr>
          <a:xfrm>
            <a:off x="4355020" y="6180328"/>
            <a:ext cx="1804682" cy="184832"/>
          </a:xfrm>
        </p:spPr>
        <p:txBody>
          <a:bodyPr anchor="ctr"/>
          <a:lstStyle>
            <a:lvl1pPr marL="0" indent="0">
              <a:buFontTx/>
              <a:buNone/>
              <a:defRPr sz="900" b="1">
                <a:solidFill>
                  <a:schemeClr val="bg1"/>
                </a:solidFill>
                <a:latin typeface="Calibri" panose="020F0502020204030204" pitchFamily="34" charset="0"/>
              </a:defRPr>
            </a:lvl1pPr>
          </a:lstStyle>
          <a:p>
            <a:pPr lvl="0"/>
            <a:r>
              <a:rPr lang="en-US" noProof="0" dirty="0" err="1"/>
              <a:t>Telefonnummer</a:t>
            </a:r>
            <a:r>
              <a:rPr lang="en-US" noProof="0" dirty="0"/>
              <a:t> </a:t>
            </a:r>
            <a:r>
              <a:rPr lang="en-US" noProof="0" dirty="0" err="1"/>
              <a:t>hier</a:t>
            </a:r>
            <a:r>
              <a:rPr lang="en-US" noProof="0" dirty="0"/>
              <a:t> </a:t>
            </a:r>
            <a:r>
              <a:rPr lang="en-US" noProof="0" dirty="0" err="1"/>
              <a:t>eintragen</a:t>
            </a:r>
            <a:endParaRPr lang="en-US" noProof="0" dirty="0"/>
          </a:p>
        </p:txBody>
      </p:sp>
      <p:sp>
        <p:nvSpPr>
          <p:cNvPr id="17" name="Name Placeholder">
            <a:extLst>
              <a:ext uri="{FF2B5EF4-FFF2-40B4-BE49-F238E27FC236}">
                <a16:creationId xmlns:a16="http://schemas.microsoft.com/office/drawing/2014/main" id="{E25CFD99-7004-36BB-F088-058CEC647D0A}"/>
              </a:ext>
            </a:extLst>
          </p:cNvPr>
          <p:cNvSpPr>
            <a:spLocks noGrp="1"/>
          </p:cNvSpPr>
          <p:nvPr>
            <p:ph type="body" sz="quarter" idx="18" hasCustomPrompt="1"/>
          </p:nvPr>
        </p:nvSpPr>
        <p:spPr>
          <a:xfrm>
            <a:off x="4355020" y="6395152"/>
            <a:ext cx="1804682" cy="184832"/>
          </a:xfrm>
        </p:spPr>
        <p:txBody>
          <a:bodyPr anchor="ctr"/>
          <a:lstStyle>
            <a:lvl1pPr marL="0" indent="0">
              <a:buFontTx/>
              <a:buNone/>
              <a:defRPr sz="900" b="1">
                <a:solidFill>
                  <a:schemeClr val="bg1"/>
                </a:solidFill>
                <a:latin typeface="Calibri" panose="020F0502020204030204" pitchFamily="34" charset="0"/>
              </a:defRPr>
            </a:lvl1pPr>
          </a:lstStyle>
          <a:p>
            <a:pPr lvl="0"/>
            <a:r>
              <a:rPr lang="en-US" noProof="0" dirty="0" err="1"/>
              <a:t>Faxnummer</a:t>
            </a:r>
            <a:r>
              <a:rPr lang="en-US" noProof="0" dirty="0"/>
              <a:t> </a:t>
            </a:r>
            <a:r>
              <a:rPr lang="en-US" noProof="0" dirty="0" err="1"/>
              <a:t>hier</a:t>
            </a:r>
            <a:r>
              <a:rPr lang="en-US" noProof="0" dirty="0"/>
              <a:t> </a:t>
            </a:r>
            <a:r>
              <a:rPr lang="en-US" noProof="0" dirty="0" err="1"/>
              <a:t>eintragen</a:t>
            </a:r>
            <a:endParaRPr lang="en-US" noProof="0" dirty="0"/>
          </a:p>
        </p:txBody>
      </p:sp>
      <p:sp>
        <p:nvSpPr>
          <p:cNvPr id="18" name="Textfeld 17">
            <a:extLst>
              <a:ext uri="{FF2B5EF4-FFF2-40B4-BE49-F238E27FC236}">
                <a16:creationId xmlns:a16="http://schemas.microsoft.com/office/drawing/2014/main" id="{E15A64C0-B59D-2E2F-DE77-E7DA494B7F7C}"/>
              </a:ext>
            </a:extLst>
          </p:cNvPr>
          <p:cNvSpPr txBox="1"/>
          <p:nvPr userDrawn="1"/>
        </p:nvSpPr>
        <p:spPr bwMode="gray">
          <a:xfrm>
            <a:off x="3921177" y="5965504"/>
            <a:ext cx="422223"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sz="900" dirty="0"/>
              <a:t>Adresse:</a:t>
            </a:r>
          </a:p>
        </p:txBody>
      </p:sp>
      <p:sp>
        <p:nvSpPr>
          <p:cNvPr id="19" name="Textfeld 18">
            <a:extLst>
              <a:ext uri="{FF2B5EF4-FFF2-40B4-BE49-F238E27FC236}">
                <a16:creationId xmlns:a16="http://schemas.microsoft.com/office/drawing/2014/main" id="{30273B2F-A686-D687-D069-5D519B3CED89}"/>
              </a:ext>
            </a:extLst>
          </p:cNvPr>
          <p:cNvSpPr txBox="1"/>
          <p:nvPr userDrawn="1"/>
        </p:nvSpPr>
        <p:spPr bwMode="gray">
          <a:xfrm>
            <a:off x="3921177" y="6183864"/>
            <a:ext cx="422223"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sz="900" dirty="0"/>
              <a:t>Tel.:</a:t>
            </a:r>
          </a:p>
        </p:txBody>
      </p:sp>
      <p:sp>
        <p:nvSpPr>
          <p:cNvPr id="20" name="Textfeld 19">
            <a:extLst>
              <a:ext uri="{FF2B5EF4-FFF2-40B4-BE49-F238E27FC236}">
                <a16:creationId xmlns:a16="http://schemas.microsoft.com/office/drawing/2014/main" id="{7DB65432-1856-15EF-0E0C-061CF8F22433}"/>
              </a:ext>
            </a:extLst>
          </p:cNvPr>
          <p:cNvSpPr txBox="1"/>
          <p:nvPr userDrawn="1"/>
        </p:nvSpPr>
        <p:spPr bwMode="gray">
          <a:xfrm>
            <a:off x="3921177" y="6398688"/>
            <a:ext cx="422223"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sz="900" dirty="0"/>
              <a:t>Fax:</a:t>
            </a:r>
          </a:p>
        </p:txBody>
      </p:sp>
    </p:spTree>
    <p:extLst>
      <p:ext uri="{BB962C8B-B14F-4D97-AF65-F5344CB8AC3E}">
        <p14:creationId xmlns:p14="http://schemas.microsoft.com/office/powerpoint/2010/main" val="199484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EC40EB5-E79F-DD21-5FB1-C9FF5082621C}"/>
              </a:ext>
            </a:extLst>
          </p:cNvPr>
          <p:cNvSpPr txBox="1">
            <a:spLocks/>
          </p:cNvSpPr>
          <p:nvPr userDrawn="1"/>
        </p:nvSpPr>
        <p:spPr bwMode="gray">
          <a:xfrm>
            <a:off x="394200" y="673201"/>
            <a:ext cx="6840990" cy="360001"/>
          </a:xfrm>
          <a:prstGeom prst="rect">
            <a:avLst/>
          </a:prstGeom>
        </p:spPr>
        <p:txBody>
          <a:bodyPr vert="horz" lIns="0" tIns="0" rIns="0" bIns="0" rtlCol="0" anchor="t" anchorCtr="0">
            <a:noAutofit/>
          </a:bodyPr>
          <a:lstStyle>
            <a:lvl1pPr defTabSz="914377">
              <a:lnSpc>
                <a:spcPct val="90000"/>
              </a:lnSpc>
              <a:spcBef>
                <a:spcPct val="0"/>
              </a:spcBef>
              <a:buNone/>
              <a:defRPr sz="2400" b="0" cap="all" baseline="0">
                <a:solidFill>
                  <a:schemeClr val="tx2"/>
                </a:solidFill>
                <a:latin typeface="+mj-lt"/>
                <a:ea typeface="+mj-ea"/>
                <a:cs typeface="+mj-cs"/>
              </a:defRPr>
            </a:lvl1pPr>
          </a:lstStyle>
          <a:p>
            <a:pPr lvl="0"/>
            <a:r>
              <a:rPr lang="de-DE" sz="1800" dirty="0"/>
              <a:t>Disclaimer</a:t>
            </a:r>
          </a:p>
        </p:txBody>
      </p:sp>
      <p:sp>
        <p:nvSpPr>
          <p:cNvPr id="3" name="Fußzeilenplatzhalter 2">
            <a:extLst>
              <a:ext uri="{FF2B5EF4-FFF2-40B4-BE49-F238E27FC236}">
                <a16:creationId xmlns:a16="http://schemas.microsoft.com/office/drawing/2014/main" id="{BD6DB46E-FD75-FFAB-8FCC-3764084F616A}"/>
              </a:ext>
            </a:extLst>
          </p:cNvPr>
          <p:cNvSpPr>
            <a:spLocks noGrp="1"/>
          </p:cNvSpPr>
          <p:nvPr>
            <p:ph type="ftr" sz="quarter" idx="10"/>
          </p:nvPr>
        </p:nvSpPr>
        <p:spPr/>
        <p:txBody>
          <a:bodyPr/>
          <a:lstStyle/>
          <a:p>
            <a:endParaRPr lang="de-DE" dirty="0"/>
          </a:p>
        </p:txBody>
      </p:sp>
      <p:sp>
        <p:nvSpPr>
          <p:cNvPr id="4" name="Foliennummernplatzhalter 3">
            <a:extLst>
              <a:ext uri="{FF2B5EF4-FFF2-40B4-BE49-F238E27FC236}">
                <a16:creationId xmlns:a16="http://schemas.microsoft.com/office/drawing/2014/main" id="{47F97A3C-FBCF-2707-8B6C-8C60DEAAD070}"/>
              </a:ext>
            </a:extLst>
          </p:cNvPr>
          <p:cNvSpPr>
            <a:spLocks noGrp="1"/>
          </p:cNvSpPr>
          <p:nvPr>
            <p:ph type="sldNum" sz="quarter" idx="11"/>
          </p:nvPr>
        </p:nvSpPr>
        <p:spPr/>
        <p:txBody>
          <a:bodyPr/>
          <a:lstStyle/>
          <a:p>
            <a:fld id="{521AE3AC-DDCA-45D4-9B2A-A2DBEA872607}" type="slidenum">
              <a:rPr lang="de-DE" smtClean="0"/>
              <a:pPr/>
              <a:t>‹Nr.›</a:t>
            </a:fld>
            <a:endParaRPr lang="de-DE" dirty="0"/>
          </a:p>
        </p:txBody>
      </p:sp>
      <p:sp>
        <p:nvSpPr>
          <p:cNvPr id="2" name="Textfeld 1">
            <a:extLst>
              <a:ext uri="{FF2B5EF4-FFF2-40B4-BE49-F238E27FC236}">
                <a16:creationId xmlns:a16="http://schemas.microsoft.com/office/drawing/2014/main" id="{FCCD0E53-2E3C-83A3-332C-A1EE033105EF}"/>
              </a:ext>
            </a:extLst>
          </p:cNvPr>
          <p:cNvSpPr txBox="1"/>
          <p:nvPr userDrawn="1"/>
        </p:nvSpPr>
        <p:spPr>
          <a:xfrm>
            <a:off x="395290" y="4877492"/>
            <a:ext cx="8359376" cy="1215333"/>
          </a:xfrm>
          <a:prstGeom prst="rect">
            <a:avLst/>
          </a:prstGeom>
          <a:noFill/>
          <a:ln>
            <a:noFill/>
          </a:ln>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lnSpc>
                <a:spcPct val="90000"/>
              </a:lnSpc>
              <a:spcBef>
                <a:spcPts val="0"/>
              </a:spcBef>
            </a:pPr>
            <a:r>
              <a:rPr lang="de-CH" sz="675" b="0" u="none" dirty="0">
                <a:solidFill>
                  <a:schemeClr val="tx2"/>
                </a:solidFill>
                <a:latin typeface="+mn-lt"/>
                <a:ea typeface="+mn-ea"/>
                <a:cs typeface="+mn-cs"/>
              </a:rPr>
              <a:t>Bildnachweis: </a:t>
            </a:r>
          </a:p>
          <a:p>
            <a:pPr>
              <a:lnSpc>
                <a:spcPct val="90000"/>
              </a:lnSpc>
              <a:spcBef>
                <a:spcPts val="0"/>
              </a:spcBef>
            </a:pPr>
            <a:r>
              <a:rPr lang="de-CH" sz="675" dirty="0">
                <a:solidFill>
                  <a:schemeClr val="tx2"/>
                </a:solidFill>
                <a:latin typeface="+mn-lt"/>
                <a:ea typeface="+mn-ea"/>
                <a:cs typeface="+mn-cs"/>
              </a:rPr>
              <a:t>Sofern nicht anders angegeben, Pixabay.com mit freier kommerzieller Nutzung ohne Nennung des Fotografen</a:t>
            </a:r>
          </a:p>
          <a:p>
            <a:pPr>
              <a:lnSpc>
                <a:spcPct val="90000"/>
              </a:lnSpc>
              <a:spcBef>
                <a:spcPts val="0"/>
              </a:spcBef>
            </a:pPr>
            <a:endParaRPr lang="de-CH" sz="675" b="1" u="sng" dirty="0">
              <a:solidFill>
                <a:schemeClr val="tx2"/>
              </a:solidFill>
              <a:latin typeface="+mn-lt"/>
              <a:ea typeface="+mn-ea"/>
              <a:cs typeface="+mn-cs"/>
            </a:endParaRPr>
          </a:p>
          <a:p>
            <a:pPr marL="0" algn="l" defTabSz="685800" rtl="0" eaLnBrk="1" latinLnBrk="0" hangingPunct="1">
              <a:lnSpc>
                <a:spcPct val="90000"/>
              </a:lnSpc>
              <a:spcBef>
                <a:spcPts val="0"/>
              </a:spcBef>
            </a:pPr>
            <a:r>
              <a:rPr lang="de-CH" sz="675" b="0" u="none" kern="1200" dirty="0">
                <a:solidFill>
                  <a:schemeClr val="tx2"/>
                </a:solidFill>
                <a:latin typeface="+mn-lt"/>
                <a:ea typeface="+mn-ea"/>
                <a:cs typeface="+mn-cs"/>
              </a:rPr>
              <a:t>Urheberrecht:</a:t>
            </a:r>
          </a:p>
          <a:p>
            <a:pPr>
              <a:lnSpc>
                <a:spcPct val="90000"/>
              </a:lnSpc>
              <a:spcBef>
                <a:spcPts val="0"/>
              </a:spcBef>
            </a:pPr>
            <a:r>
              <a:rPr lang="de-CH" sz="675" dirty="0">
                <a:solidFill>
                  <a:schemeClr val="tx2"/>
                </a:solidFill>
                <a:latin typeface="+mn-lt"/>
                <a:ea typeface="+mn-ea"/>
                <a:cs typeface="+mn-cs"/>
              </a:rPr>
              <a:t>Nachdruck, Vervielfältigung, (Weiter)-Bearbeitung – auch auszugsweise – und / oder Weiterleitung an Dritte ist urheberrechtlich nicht gestattet.</a:t>
            </a:r>
            <a:r>
              <a:rPr lang="de-DE" sz="675" dirty="0">
                <a:solidFill>
                  <a:schemeClr val="tx2"/>
                </a:solidFill>
                <a:latin typeface="+mn-lt"/>
                <a:ea typeface="+mn-ea"/>
                <a:cs typeface="+mn-cs"/>
              </a:rPr>
              <a:t> Nachdruck, Vervielfältigung, (Weiter)-Bearbeitung – auch auszugsweise – und / oder Weiterleitung an Dritte ist urheberrechtlich nicht gestattet. </a:t>
            </a:r>
            <a:endParaRPr lang="de-CH" sz="675" dirty="0">
              <a:solidFill>
                <a:schemeClr val="tx2"/>
              </a:solidFill>
              <a:latin typeface="+mn-lt"/>
              <a:ea typeface="+mn-ea"/>
              <a:cs typeface="+mn-cs"/>
            </a:endParaRPr>
          </a:p>
          <a:p>
            <a:pPr>
              <a:lnSpc>
                <a:spcPct val="90000"/>
              </a:lnSpc>
              <a:spcBef>
                <a:spcPts val="0"/>
              </a:spcBef>
            </a:pPr>
            <a:endParaRPr lang="de-CH" sz="675" dirty="0">
              <a:solidFill>
                <a:schemeClr val="tx2"/>
              </a:solidFill>
              <a:latin typeface="+mn-lt"/>
              <a:ea typeface="+mn-ea"/>
              <a:cs typeface="+mn-cs"/>
            </a:endParaRPr>
          </a:p>
          <a:p>
            <a:pPr marL="0" algn="l" defTabSz="685800" rtl="0" eaLnBrk="1" latinLnBrk="0" hangingPunct="1">
              <a:lnSpc>
                <a:spcPct val="90000"/>
              </a:lnSpc>
              <a:spcBef>
                <a:spcPts val="0"/>
              </a:spcBef>
            </a:pPr>
            <a:r>
              <a:rPr lang="de-CH" sz="675" b="0" u="none" kern="1200" dirty="0">
                <a:solidFill>
                  <a:schemeClr val="tx2"/>
                </a:solidFill>
                <a:latin typeface="+mn-lt"/>
                <a:ea typeface="+mn-ea"/>
                <a:cs typeface="+mn-cs"/>
              </a:rPr>
              <a:t>Haftungsausschluss:</a:t>
            </a:r>
          </a:p>
          <a:p>
            <a:pPr>
              <a:lnSpc>
                <a:spcPct val="90000"/>
              </a:lnSpc>
              <a:spcBef>
                <a:spcPts val="0"/>
              </a:spcBef>
            </a:pPr>
            <a:r>
              <a:rPr lang="de-DE" sz="675" dirty="0">
                <a:solidFill>
                  <a:schemeClr val="tx2"/>
                </a:solidFill>
                <a:latin typeface="+mn-lt"/>
                <a:ea typeface="+mn-ea"/>
                <a:cs typeface="+mn-cs"/>
              </a:rPr>
              <a:t>Die im Rahmen dieser Präsentation zur Verfügung gestellten Informationen können naturgemäß weder allumfassend noch auf die speziellen Bedürfnisse eines bestimmten Einzelfalls zugeschnitten sein. Sie begründen daher keine Beratung bzw. andere Form rechtsverbindlicher Auskunft. Diese Präsentation beruht auf dem Rechtsstand zum Zeitpunkt des Datums dieser Präsentation und gibt unsere Interpretation der relevanten gesetzlichen Bestimmungen und die hierzu ergangene Rechtsprechung wieder. Im Zeitablauf treten Änderungen bei Gesetzen, der Interpretation von Rechtsquellen sowie in der Rechtsprechung ein. Derartige Änderungen können eine Fortschreibung dieser Präsentation erforderlich machen. Wir weisen ausdrücklich darauf hin, dass wir ohne gesonderten Auftrag nicht verpflichtet sind, diese Präsentation aufgrund einer Änderung der zugrunde liegenden Fakten bzw. Annahmen oder Änderungen in der Gesetzgebung oder Rechtsprechung zu überprüfen und gegebenenfalls fortzuschreiben.</a:t>
            </a:r>
            <a:endParaRPr lang="de-CH" sz="300" dirty="0">
              <a:solidFill>
                <a:schemeClr val="tx2"/>
              </a:solidFill>
              <a:latin typeface="+mn-lt"/>
            </a:endParaRPr>
          </a:p>
        </p:txBody>
      </p:sp>
    </p:spTree>
    <p:extLst>
      <p:ext uri="{BB962C8B-B14F-4D97-AF65-F5344CB8AC3E}">
        <p14:creationId xmlns:p14="http://schemas.microsoft.com/office/powerpoint/2010/main" val="152060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für Foto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B134BF7-ABF4-4412-A4F4-0A3424E5488B}"/>
              </a:ext>
            </a:extLst>
          </p:cNvPr>
          <p:cNvSpPr>
            <a:spLocks noGrp="1"/>
          </p:cNvSpPr>
          <p:nvPr>
            <p:ph type="pic" sz="quarter" idx="23" hasCustomPrompt="1"/>
          </p:nvPr>
        </p:nvSpPr>
        <p:spPr bwMode="gray">
          <a:xfrm>
            <a:off x="4566805" y="1600200"/>
            <a:ext cx="4577195" cy="4826549"/>
          </a:xfrm>
          <a:pattFill prst="ltUpDiag">
            <a:fgClr>
              <a:schemeClr val="bg2"/>
            </a:fgClr>
            <a:bgClr>
              <a:schemeClr val="bg1"/>
            </a:bgClr>
          </a:pattFill>
        </p:spPr>
        <p:txBody>
          <a:bodyPr tIns="108000" anchor="t"/>
          <a:lstStyle>
            <a:lvl1pPr marL="0" marR="0" indent="0" algn="ctr" defTabSz="685783" rtl="0" eaLnBrk="1" fontAlgn="auto" latinLnBrk="0" hangingPunct="1">
              <a:lnSpc>
                <a:spcPct val="100000"/>
              </a:lnSpc>
              <a:spcBef>
                <a:spcPts val="300"/>
              </a:spcBef>
              <a:spcAft>
                <a:spcPts val="300"/>
              </a:spcAft>
              <a:buClrTx/>
              <a:buSzTx/>
              <a:buFont typeface="Arial" panose="020B0604020202020204" pitchFamily="34" charset="0"/>
              <a:buNone/>
              <a:tabLst/>
              <a:defRPr>
                <a:latin typeface="Calibri" panose="020F0502020204030204" pitchFamily="34" charset="0"/>
              </a:defRPr>
            </a:lvl1pPr>
          </a:lstStyle>
          <a:p>
            <a:pPr marL="0" marR="0" lvl="0" indent="0" algn="ctr" defTabSz="685783" rtl="0" eaLnBrk="1" fontAlgn="auto" latinLnBrk="0" hangingPunct="1">
              <a:lnSpc>
                <a:spcPct val="100000"/>
              </a:lnSpc>
              <a:spcBef>
                <a:spcPts val="300"/>
              </a:spcBef>
              <a:spcAft>
                <a:spcPts val="300"/>
              </a:spcAft>
              <a:buClrTx/>
              <a:buSzTx/>
              <a:buFont typeface="Arial" panose="020B0604020202020204" pitchFamily="34" charset="0"/>
              <a:buNone/>
              <a:tabLst/>
              <a:defRPr/>
            </a:pPr>
            <a:r>
              <a:rPr lang="de-DE" dirty="0"/>
              <a:t>Platzhalter anklicken und über Einfügen </a:t>
            </a:r>
            <a:r>
              <a:rPr lang="de-DE" dirty="0">
                <a:sym typeface="Wingdings" panose="05000000000000000000" pitchFamily="2" charset="2"/>
              </a:rPr>
              <a:t>-&gt; </a:t>
            </a:r>
            <a:r>
              <a:rPr lang="de-DE" dirty="0"/>
              <a:t>Bilder  gewünschtes Bild wählen oder aus der Zwischenablage einfügen</a:t>
            </a:r>
          </a:p>
          <a:p>
            <a:endParaRPr lang="de-DE" dirty="0"/>
          </a:p>
        </p:txBody>
      </p:sp>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4004" y="1600199"/>
            <a:ext cx="4570809" cy="4826550"/>
          </a:xfrm>
          <a:solidFill>
            <a:schemeClr val="accent1"/>
          </a:solidFill>
        </p:spPr>
        <p:txBody>
          <a:bodyPr lIns="576000" tIns="864000" rIns="324000" bIns="2160000" anchor="b"/>
          <a:lstStyle>
            <a:lvl1pPr>
              <a:defRPr sz="2700" b="0">
                <a:solidFill>
                  <a:schemeClr val="bg1"/>
                </a:solidFill>
                <a:latin typeface="Calibri" panose="020F0502020204030204" pitchFamily="34" charset="0"/>
              </a:defRPr>
            </a:lvl1pPr>
          </a:lstStyle>
          <a:p>
            <a:r>
              <a:rPr lang="de-DE"/>
              <a:t>Mastertitelformat bearbeiten</a:t>
            </a:r>
            <a:endParaRPr lang="de-DE" dirty="0"/>
          </a:p>
        </p:txBody>
      </p:sp>
      <p:sp>
        <p:nvSpPr>
          <p:cNvPr id="21" name="Textplatzhalter 3">
            <a:extLst>
              <a:ext uri="{FF2B5EF4-FFF2-40B4-BE49-F238E27FC236}">
                <a16:creationId xmlns:a16="http://schemas.microsoft.com/office/drawing/2014/main" id="{F99BC253-5520-A73E-F7D2-715FD7BED55D}"/>
              </a:ext>
            </a:extLst>
          </p:cNvPr>
          <p:cNvSpPr>
            <a:spLocks noGrp="1"/>
          </p:cNvSpPr>
          <p:nvPr>
            <p:ph type="body" sz="quarter" idx="24" hasCustomPrompt="1"/>
          </p:nvPr>
        </p:nvSpPr>
        <p:spPr>
          <a:xfrm>
            <a:off x="0" y="4893335"/>
            <a:ext cx="3966072" cy="747301"/>
          </a:xfrm>
        </p:spPr>
        <p:txBody>
          <a:bodyPr lIns="576000" tIns="0" rIns="0" bIns="0" anchor="t"/>
          <a:lstStyle>
            <a:lvl1pPr>
              <a:defRPr sz="1350" b="0">
                <a:solidFill>
                  <a:schemeClr val="bg1"/>
                </a:solidFill>
                <a:latin typeface="Calibri" panose="020F0502020204030204" pitchFamily="34" charset="0"/>
              </a:defRPr>
            </a:lvl1pPr>
            <a:lvl2pPr marL="0" indent="0">
              <a:buNone/>
              <a:defRPr sz="1500" b="1">
                <a:solidFill>
                  <a:schemeClr val="accent1"/>
                </a:solidFill>
              </a:defRPr>
            </a:lvl2pPr>
            <a:lvl3pPr marL="179996" indent="0">
              <a:buNone/>
              <a:defRPr sz="1500" b="1">
                <a:solidFill>
                  <a:schemeClr val="accent1"/>
                </a:solidFill>
              </a:defRPr>
            </a:lvl3pPr>
            <a:lvl4pPr marL="359991" indent="0">
              <a:buNone/>
              <a:defRPr sz="1500" b="1">
                <a:solidFill>
                  <a:schemeClr val="accent1"/>
                </a:solidFill>
              </a:defRPr>
            </a:lvl4pPr>
            <a:lvl5pPr marL="0" indent="0">
              <a:buFont typeface="Arial" panose="020B0604020202020204" pitchFamily="34" charset="0"/>
              <a:buNone/>
              <a:defRPr sz="1500" b="1">
                <a:solidFill>
                  <a:schemeClr val="accent1"/>
                </a:solidFill>
              </a:defRPr>
            </a:lvl5pPr>
          </a:lstStyle>
          <a:p>
            <a:pPr lvl="0"/>
            <a:r>
              <a:rPr lang="de-DE" dirty="0" err="1"/>
              <a:t>Referent:in</a:t>
            </a:r>
            <a:r>
              <a:rPr lang="de-DE" dirty="0"/>
              <a:t>/Datum</a:t>
            </a:r>
          </a:p>
        </p:txBody>
      </p:sp>
      <p:pic>
        <p:nvPicPr>
          <p:cNvPr id="3" name="Grafik 2">
            <a:extLst>
              <a:ext uri="{FF2B5EF4-FFF2-40B4-BE49-F238E27FC236}">
                <a16:creationId xmlns:a16="http://schemas.microsoft.com/office/drawing/2014/main" id="{4435B929-240F-4A2A-B76F-9EA407C3ED75}"/>
              </a:ext>
            </a:extLst>
          </p:cNvPr>
          <p:cNvPicPr>
            <a:picLocks noChangeAspect="1"/>
          </p:cNvPicPr>
          <p:nvPr userDrawn="1"/>
        </p:nvPicPr>
        <p:blipFill>
          <a:blip r:embed="rId3"/>
          <a:stretch>
            <a:fillRect/>
          </a:stretch>
        </p:blipFill>
        <p:spPr>
          <a:xfrm>
            <a:off x="5395489" y="246116"/>
            <a:ext cx="3314987" cy="1255885"/>
          </a:xfrm>
          <a:prstGeom prst="rect">
            <a:avLst/>
          </a:prstGeom>
        </p:spPr>
      </p:pic>
    </p:spTree>
    <p:custDataLst>
      <p:tags r:id="rId1"/>
    </p:custDataLst>
    <p:extLst>
      <p:ext uri="{BB962C8B-B14F-4D97-AF65-F5344CB8AC3E}">
        <p14:creationId xmlns:p14="http://schemas.microsoft.com/office/powerpoint/2010/main" val="320415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hasCustomPrompt="1"/>
          </p:nvPr>
        </p:nvSpPr>
        <p:spPr bwMode="gray">
          <a:xfrm>
            <a:off x="644035" y="3684221"/>
            <a:ext cx="4178991" cy="2400087"/>
          </a:xfrm>
        </p:spPr>
        <p:txBody>
          <a:bodyPr/>
          <a:lstStyle>
            <a:lvl1pPr>
              <a:lnSpc>
                <a:spcPct val="100000"/>
              </a:lnSpc>
              <a:defRPr sz="3000" b="0">
                <a:solidFill>
                  <a:schemeClr val="bg1"/>
                </a:solidFill>
                <a:latin typeface="Calibri" panose="020F0502020204030204" pitchFamily="34" charset="0"/>
              </a:defRPr>
            </a:lvl1pPr>
          </a:lstStyle>
          <a:p>
            <a:r>
              <a:rPr lang="de-DE" dirty="0"/>
              <a:t>KAPITELTITEL</a:t>
            </a:r>
          </a:p>
        </p:txBody>
      </p:sp>
      <p:sp>
        <p:nvSpPr>
          <p:cNvPr id="5" name="Textplatzhalter 3">
            <a:extLst>
              <a:ext uri="{FF2B5EF4-FFF2-40B4-BE49-F238E27FC236}">
                <a16:creationId xmlns:a16="http://schemas.microsoft.com/office/drawing/2014/main" id="{1AF021C7-E21F-F960-FBE2-7F689AE25FB2}"/>
              </a:ext>
            </a:extLst>
          </p:cNvPr>
          <p:cNvSpPr>
            <a:spLocks noGrp="1"/>
          </p:cNvSpPr>
          <p:nvPr>
            <p:ph type="body" sz="quarter" idx="18" hasCustomPrompt="1"/>
          </p:nvPr>
        </p:nvSpPr>
        <p:spPr>
          <a:xfrm>
            <a:off x="0" y="1795351"/>
            <a:ext cx="2368250" cy="2432618"/>
          </a:xfrm>
        </p:spPr>
        <p:txBody>
          <a:bodyPr wrap="none"/>
          <a:lstStyle>
            <a:lvl1pPr marL="0" indent="0" algn="ctr">
              <a:spcBef>
                <a:spcPts val="0"/>
              </a:spcBef>
              <a:spcAft>
                <a:spcPts val="0"/>
              </a:spcAft>
              <a:buFont typeface="Arial" panose="020B0604020202020204" pitchFamily="34" charset="0"/>
              <a:buNone/>
              <a:defRPr sz="13500" b="1">
                <a:solidFill>
                  <a:schemeClr val="bg1">
                    <a:alpha val="40000"/>
                  </a:schemeClr>
                </a:solidFill>
                <a:latin typeface="+mj-lt"/>
              </a:defRPr>
            </a:lvl1pPr>
            <a:lvl2pPr marL="0" indent="0">
              <a:spcBef>
                <a:spcPts val="0"/>
              </a:spcBef>
              <a:spcAft>
                <a:spcPts val="0"/>
              </a:spcAft>
              <a:buNone/>
              <a:defRPr sz="1350" b="0"/>
            </a:lvl2pPr>
            <a:lvl3pPr marL="0" indent="0">
              <a:spcBef>
                <a:spcPts val="0"/>
              </a:spcBef>
              <a:spcAft>
                <a:spcPts val="0"/>
              </a:spcAft>
              <a:buNone/>
              <a:defRPr sz="1350" b="0"/>
            </a:lvl3pPr>
            <a:lvl4pPr marL="0" indent="0">
              <a:spcBef>
                <a:spcPts val="0"/>
              </a:spcBef>
              <a:spcAft>
                <a:spcPts val="0"/>
              </a:spcAft>
              <a:buNone/>
              <a:defRPr sz="1350" b="0"/>
            </a:lvl4pPr>
            <a:lvl5pPr marL="0" indent="0">
              <a:spcBef>
                <a:spcPts val="0"/>
              </a:spcBef>
              <a:spcAft>
                <a:spcPts val="0"/>
              </a:spcAft>
              <a:buFont typeface="Arial" panose="020B0604020202020204" pitchFamily="34" charset="0"/>
              <a:buNone/>
              <a:defRPr sz="1350" b="0"/>
            </a:lvl5pPr>
          </a:lstStyle>
          <a:p>
            <a:pPr lvl="0"/>
            <a:r>
              <a:rPr lang="de-DE" dirty="0"/>
              <a:t>NR</a:t>
            </a:r>
          </a:p>
        </p:txBody>
      </p:sp>
      <p:sp>
        <p:nvSpPr>
          <p:cNvPr id="7" name="Fußzeilenplatzhalter 6"/>
          <p:cNvSpPr>
            <a:spLocks noGrp="1"/>
          </p:cNvSpPr>
          <p:nvPr>
            <p:ph type="ftr" sz="quarter" idx="15"/>
          </p:nvPr>
        </p:nvSpPr>
        <p:spPr>
          <a:xfrm>
            <a:off x="644035" y="7010137"/>
            <a:ext cx="7101000" cy="181500"/>
          </a:xfrm>
        </p:spPr>
        <p:txBody>
          <a:bodyPr/>
          <a:lstStyle>
            <a:lvl1pPr>
              <a:defRPr>
                <a:solidFill>
                  <a:schemeClr val="accent6"/>
                </a:solidFill>
                <a:latin typeface="Calibri" panose="020F0502020204030204" pitchFamily="34" charset="0"/>
              </a:defRPr>
            </a:lvl1pPr>
          </a:lstStyle>
          <a:p>
            <a:endParaRPr lang="de-DE" dirty="0"/>
          </a:p>
        </p:txBody>
      </p:sp>
      <p:sp>
        <p:nvSpPr>
          <p:cNvPr id="8" name="Foliennummernplatzhalter 7"/>
          <p:cNvSpPr>
            <a:spLocks noGrp="1"/>
          </p:cNvSpPr>
          <p:nvPr>
            <p:ph type="sldNum" sz="quarter" idx="16"/>
          </p:nvPr>
        </p:nvSpPr>
        <p:spPr>
          <a:xfrm>
            <a:off x="395290" y="7010663"/>
            <a:ext cx="176210" cy="181500"/>
          </a:xfrm>
        </p:spPr>
        <p:txBody>
          <a:bodyPr/>
          <a:lstStyle>
            <a:lvl1pPr>
              <a:defRPr>
                <a:solidFill>
                  <a:schemeClr val="accent6"/>
                </a:solidFill>
                <a:latin typeface="Calibri" panose="020F0502020204030204" pitchFamily="34" charset="0"/>
              </a:defRPr>
            </a:lvl1p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101804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395288" y="1054609"/>
            <a:ext cx="7263000" cy="360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350" b="0"/>
            </a:lvl2pPr>
            <a:lvl3pPr marL="0" indent="0">
              <a:spcBef>
                <a:spcPts val="0"/>
              </a:spcBef>
              <a:spcAft>
                <a:spcPts val="0"/>
              </a:spcAft>
              <a:buNone/>
              <a:defRPr sz="1350" b="0"/>
            </a:lvl3pPr>
            <a:lvl4pPr marL="0" indent="0">
              <a:spcBef>
                <a:spcPts val="0"/>
              </a:spcBef>
              <a:spcAft>
                <a:spcPts val="0"/>
              </a:spcAft>
              <a:buNone/>
              <a:defRPr sz="1350" b="0"/>
            </a:lvl4pPr>
            <a:lvl5pPr marL="0" indent="0">
              <a:spcBef>
                <a:spcPts val="0"/>
              </a:spcBef>
              <a:spcAft>
                <a:spcPts val="0"/>
              </a:spcAft>
              <a:buFont typeface="Arial" panose="020B0604020202020204" pitchFamily="34" charset="0"/>
              <a:buNone/>
              <a:defRPr sz="135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395289" y="1601093"/>
            <a:ext cx="8359378" cy="4495434"/>
          </a:xfrm>
        </p:spPr>
        <p:txBody>
          <a:bodyPr/>
          <a:lstStyle>
            <a:lvl1pPr marL="270000" indent="-270000">
              <a:spcBef>
                <a:spcPts val="300"/>
              </a:spcBef>
              <a:spcAft>
                <a:spcPts val="300"/>
              </a:spcAft>
              <a:buClr>
                <a:schemeClr val="accent1"/>
              </a:buClr>
              <a:buSzPct val="110000"/>
              <a:buFont typeface="+mj-lt"/>
              <a:buAutoNum type="arabicPeriod"/>
              <a:defRPr sz="1800">
                <a:latin typeface="+mj-lt"/>
              </a:defRPr>
            </a:lvl1pPr>
            <a:lvl2pPr marL="540000" indent="-270000">
              <a:buFont typeface="+mj-lt"/>
              <a:buAutoNum type="romanUcPeriod"/>
              <a:defRPr sz="1800">
                <a:latin typeface="Calibri" panose="020F0502020204030204" pitchFamily="34" charset="0"/>
              </a:defRPr>
            </a:lvl2pPr>
            <a:lvl3pPr marL="540000" indent="0">
              <a:spcBef>
                <a:spcPts val="300"/>
              </a:spcBef>
              <a:buSzPct val="115000"/>
              <a:buFontTx/>
              <a:buNone/>
              <a:defRPr>
                <a:latin typeface="Calibri" panose="020F0502020204030204" pitchFamily="34" charset="0"/>
              </a:defRPr>
            </a:lvl3pPr>
            <a:lvl4pPr marL="81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417944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spalti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395288" y="1054609"/>
            <a:ext cx="7263000" cy="360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350" b="0"/>
            </a:lvl2pPr>
            <a:lvl3pPr marL="0" indent="0">
              <a:spcBef>
                <a:spcPts val="0"/>
              </a:spcBef>
              <a:spcAft>
                <a:spcPts val="0"/>
              </a:spcAft>
              <a:buNone/>
              <a:defRPr sz="1350" b="0"/>
            </a:lvl3pPr>
            <a:lvl4pPr marL="0" indent="0">
              <a:spcBef>
                <a:spcPts val="0"/>
              </a:spcBef>
              <a:spcAft>
                <a:spcPts val="0"/>
              </a:spcAft>
              <a:buNone/>
              <a:defRPr sz="1350" b="0"/>
            </a:lvl4pPr>
            <a:lvl5pPr marL="0" indent="0">
              <a:spcBef>
                <a:spcPts val="0"/>
              </a:spcBef>
              <a:spcAft>
                <a:spcPts val="0"/>
              </a:spcAft>
              <a:buFont typeface="Arial" panose="020B0604020202020204" pitchFamily="34" charset="0"/>
              <a:buNone/>
              <a:defRPr sz="135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395289" y="1601093"/>
            <a:ext cx="4123135" cy="4495434"/>
          </a:xfrm>
        </p:spPr>
        <p:txBody>
          <a:bodyPr/>
          <a:lstStyle>
            <a:lvl1pPr marL="270000" indent="-270000">
              <a:spcBef>
                <a:spcPts val="300"/>
              </a:spcBef>
              <a:spcAft>
                <a:spcPts val="300"/>
              </a:spcAft>
              <a:buClr>
                <a:schemeClr val="accent1"/>
              </a:buClr>
              <a:buSzPct val="110000"/>
              <a:buFont typeface="+mj-lt"/>
              <a:buAutoNum type="arabicPeriod"/>
              <a:defRPr sz="1800">
                <a:latin typeface="+mj-lt"/>
              </a:defRPr>
            </a:lvl1pPr>
            <a:lvl2pPr marL="540000" indent="-270000">
              <a:buFont typeface="+mj-lt"/>
              <a:buAutoNum type="romanUcPeriod"/>
              <a:defRPr sz="1800">
                <a:latin typeface="Calibri" panose="020F0502020204030204" pitchFamily="34" charset="0"/>
              </a:defRPr>
            </a:lvl2pPr>
            <a:lvl3pPr marL="540000" indent="0">
              <a:spcBef>
                <a:spcPts val="300"/>
              </a:spcBef>
              <a:buSzPct val="115000"/>
              <a:buFontTx/>
              <a:buNone/>
              <a:defRPr>
                <a:latin typeface="Calibri" panose="020F0502020204030204" pitchFamily="34" charset="0"/>
              </a:defRPr>
            </a:lvl3pPr>
            <a:lvl4pPr marL="81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Inhaltsplatzhalter 6">
            <a:extLst>
              <a:ext uri="{FF2B5EF4-FFF2-40B4-BE49-F238E27FC236}">
                <a16:creationId xmlns:a16="http://schemas.microsoft.com/office/drawing/2014/main" id="{A454B215-1514-AD0D-7171-82392DCEE9F4}"/>
              </a:ext>
            </a:extLst>
          </p:cNvPr>
          <p:cNvSpPr>
            <a:spLocks noGrp="1"/>
          </p:cNvSpPr>
          <p:nvPr>
            <p:ph sz="quarter" idx="22"/>
          </p:nvPr>
        </p:nvSpPr>
        <p:spPr>
          <a:xfrm>
            <a:off x="4627960" y="1601093"/>
            <a:ext cx="4120754" cy="4495434"/>
          </a:xfrm>
        </p:spPr>
        <p:txBody>
          <a:bodyPr/>
          <a:lstStyle>
            <a:lvl1pPr marL="270000" indent="-270000">
              <a:spcBef>
                <a:spcPts val="300"/>
              </a:spcBef>
              <a:spcAft>
                <a:spcPts val="300"/>
              </a:spcAft>
              <a:buClr>
                <a:schemeClr val="accent1"/>
              </a:buClr>
              <a:buSzPct val="110000"/>
              <a:buFont typeface="+mj-lt"/>
              <a:buAutoNum type="arabicPeriod"/>
              <a:defRPr lang="de-DE" sz="1800" kern="1200" dirty="0">
                <a:solidFill>
                  <a:schemeClr val="tx2"/>
                </a:solidFill>
                <a:latin typeface="+mj-lt"/>
                <a:ea typeface="+mn-ea"/>
                <a:cs typeface="+mn-cs"/>
              </a:defRPr>
            </a:lvl1pPr>
            <a:lvl2pPr marL="540000" indent="-270000">
              <a:buFont typeface="+mj-lt"/>
              <a:buAutoNum type="romanUcPeriod"/>
              <a:defRPr sz="1800">
                <a:latin typeface="Calibri" panose="020F0502020204030204" pitchFamily="34" charset="0"/>
              </a:defRPr>
            </a:lvl2pPr>
            <a:lvl3pPr marL="540000" indent="0">
              <a:spcBef>
                <a:spcPts val="300"/>
              </a:spcBef>
              <a:buSzPct val="115000"/>
              <a:buFontTx/>
              <a:buNone/>
              <a:defRPr>
                <a:latin typeface="Calibri" panose="020F0502020204030204" pitchFamily="34" charset="0"/>
              </a:defRPr>
            </a:lvl3pPr>
            <a:lvl4pPr marL="81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Tree>
    <p:custDataLst>
      <p:tags r:id="rId1"/>
    </p:custDataLst>
    <p:extLst>
      <p:ext uri="{BB962C8B-B14F-4D97-AF65-F5344CB8AC3E}">
        <p14:creationId xmlns:p14="http://schemas.microsoft.com/office/powerpoint/2010/main" val="47483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a:xfrm>
            <a:off x="394200" y="673200"/>
            <a:ext cx="6840990" cy="360000"/>
          </a:xfrm>
        </p:spPr>
        <p:txBody>
          <a:bodyPr/>
          <a:lstStyle/>
          <a:p>
            <a:r>
              <a:rPr lang="de-DE"/>
              <a:t>Mastertitelformat bearbeiten</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395288" y="1601093"/>
            <a:ext cx="835342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A4036754-9547-2BC3-41C0-AB5A8868F2B0}"/>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CC88642E-7935-AC07-EBCE-4A81536F07AA}"/>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Textplatzhalter 3">
            <a:extLst>
              <a:ext uri="{FF2B5EF4-FFF2-40B4-BE49-F238E27FC236}">
                <a16:creationId xmlns:a16="http://schemas.microsoft.com/office/drawing/2014/main" id="{59299A02-BB7A-D23A-5899-109A6081A58A}"/>
              </a:ext>
            </a:extLst>
          </p:cNvPr>
          <p:cNvSpPr>
            <a:spLocks noGrp="1"/>
          </p:cNvSpPr>
          <p:nvPr>
            <p:ph type="body" sz="quarter" idx="18" hasCustomPrompt="1"/>
          </p:nvPr>
        </p:nvSpPr>
        <p:spPr>
          <a:xfrm>
            <a:off x="395288" y="1054609"/>
            <a:ext cx="7263000" cy="360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350" b="0"/>
            </a:lvl2pPr>
            <a:lvl3pPr marL="0" indent="0">
              <a:spcBef>
                <a:spcPts val="0"/>
              </a:spcBef>
              <a:spcAft>
                <a:spcPts val="0"/>
              </a:spcAft>
              <a:buNone/>
              <a:defRPr sz="1350" b="0"/>
            </a:lvl3pPr>
            <a:lvl4pPr marL="0" indent="0">
              <a:spcBef>
                <a:spcPts val="0"/>
              </a:spcBef>
              <a:spcAft>
                <a:spcPts val="0"/>
              </a:spcAft>
              <a:buNone/>
              <a:defRPr sz="1350" b="0"/>
            </a:lvl4pPr>
            <a:lvl5pPr marL="0" indent="0">
              <a:spcBef>
                <a:spcPts val="0"/>
              </a:spcBef>
              <a:spcAft>
                <a:spcPts val="0"/>
              </a:spcAft>
              <a:buFont typeface="Arial" panose="020B0604020202020204" pitchFamily="34" charset="0"/>
              <a:buNone/>
              <a:defRPr sz="135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39829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spaltig">
    <p:spTree>
      <p:nvGrpSpPr>
        <p:cNvPr id="1" name=""/>
        <p:cNvGrpSpPr/>
        <p:nvPr/>
      </p:nvGrpSpPr>
      <p:grpSpPr>
        <a:xfrm>
          <a:off x="0" y="0"/>
          <a:ext cx="0" cy="0"/>
          <a:chOff x="0" y="0"/>
          <a:chExt cx="0" cy="0"/>
        </a:xfrm>
      </p:grpSpPr>
      <p:sp>
        <p:nvSpPr>
          <p:cNvPr id="5" name="Inhaltsplatzhalter 4"/>
          <p:cNvSpPr>
            <a:spLocks noGrp="1"/>
          </p:cNvSpPr>
          <p:nvPr>
            <p:ph sz="quarter" idx="22"/>
          </p:nvPr>
        </p:nvSpPr>
        <p:spPr>
          <a:xfrm>
            <a:off x="395289" y="1601093"/>
            <a:ext cx="412313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4627960" y="1601093"/>
            <a:ext cx="412075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6C91AFC-8CEE-EE9C-D5C0-D30DC35D3E9B}"/>
              </a:ext>
            </a:extLst>
          </p:cNvPr>
          <p:cNvSpPr>
            <a:spLocks noGrp="1"/>
          </p:cNvSpPr>
          <p:nvPr>
            <p:ph type="ftr" sz="quarter" idx="24"/>
          </p:nvPr>
        </p:nvSpPr>
        <p:spPr/>
        <p:txBody>
          <a:bodyPr/>
          <a:lstStyle/>
          <a:p>
            <a:endParaRPr lang="de-DE" dirty="0"/>
          </a:p>
        </p:txBody>
      </p:sp>
      <p:sp>
        <p:nvSpPr>
          <p:cNvPr id="4" name="Foliennummernplatzhalter 3">
            <a:extLst>
              <a:ext uri="{FF2B5EF4-FFF2-40B4-BE49-F238E27FC236}">
                <a16:creationId xmlns:a16="http://schemas.microsoft.com/office/drawing/2014/main" id="{BABC7537-D59B-DF73-4230-C5D58D50A62A}"/>
              </a:ext>
            </a:extLst>
          </p:cNvPr>
          <p:cNvSpPr>
            <a:spLocks noGrp="1"/>
          </p:cNvSpPr>
          <p:nvPr>
            <p:ph type="sldNum" sz="quarter" idx="25"/>
          </p:nvPr>
        </p:nvSpPr>
        <p:spPr/>
        <p:txBody>
          <a:bodyPr/>
          <a:lstStyle/>
          <a:p>
            <a:fld id="{521AE3AC-DDCA-45D4-9B2A-A2DBEA872607}" type="slidenum">
              <a:rPr lang="de-DE" smtClean="0"/>
              <a:pPr/>
              <a:t>‹Nr.›</a:t>
            </a:fld>
            <a:endParaRPr lang="de-DE" dirty="0"/>
          </a:p>
        </p:txBody>
      </p:sp>
      <p:sp>
        <p:nvSpPr>
          <p:cNvPr id="6" name="Titel 5">
            <a:extLst>
              <a:ext uri="{FF2B5EF4-FFF2-40B4-BE49-F238E27FC236}">
                <a16:creationId xmlns:a16="http://schemas.microsoft.com/office/drawing/2014/main" id="{1141E905-8F9A-BAAC-3E16-D4726366CFE8}"/>
              </a:ext>
            </a:extLst>
          </p:cNvPr>
          <p:cNvSpPr>
            <a:spLocks noGrp="1"/>
          </p:cNvSpPr>
          <p:nvPr>
            <p:ph type="title"/>
          </p:nvPr>
        </p:nvSpPr>
        <p:spPr>
          <a:xfrm>
            <a:off x="394200" y="673200"/>
            <a:ext cx="684099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A634B820-6669-DBBB-494F-24B4FA1D498A}"/>
              </a:ext>
            </a:extLst>
          </p:cNvPr>
          <p:cNvSpPr>
            <a:spLocks noGrp="1"/>
          </p:cNvSpPr>
          <p:nvPr>
            <p:ph type="body" sz="quarter" idx="18" hasCustomPrompt="1"/>
          </p:nvPr>
        </p:nvSpPr>
        <p:spPr>
          <a:xfrm>
            <a:off x="395288" y="1054609"/>
            <a:ext cx="7263000" cy="360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350" b="0"/>
            </a:lvl2pPr>
            <a:lvl3pPr marL="0" indent="0">
              <a:spcBef>
                <a:spcPts val="0"/>
              </a:spcBef>
              <a:spcAft>
                <a:spcPts val="0"/>
              </a:spcAft>
              <a:buNone/>
              <a:defRPr sz="1350" b="0"/>
            </a:lvl3pPr>
            <a:lvl4pPr marL="0" indent="0">
              <a:spcBef>
                <a:spcPts val="0"/>
              </a:spcBef>
              <a:spcAft>
                <a:spcPts val="0"/>
              </a:spcAft>
              <a:buNone/>
              <a:defRPr sz="1350" b="0"/>
            </a:lvl4pPr>
            <a:lvl5pPr marL="0" indent="0">
              <a:spcBef>
                <a:spcPts val="0"/>
              </a:spcBef>
              <a:spcAft>
                <a:spcPts val="0"/>
              </a:spcAft>
              <a:buFont typeface="Arial" panose="020B0604020202020204" pitchFamily="34" charset="0"/>
              <a:buNone/>
              <a:defRPr sz="135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365165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94200" y="673200"/>
            <a:ext cx="6840990" cy="360000"/>
          </a:xfrm>
        </p:spPr>
        <p:txBody>
          <a:bodyPr/>
          <a:lstStyle/>
          <a:p>
            <a:r>
              <a:rPr lang="de-DE"/>
              <a:t>Mastertitelformat bearbeiten</a:t>
            </a:r>
            <a:endParaRPr lang="en-US" dirty="0"/>
          </a:p>
        </p:txBody>
      </p:sp>
      <p:sp>
        <p:nvSpPr>
          <p:cNvPr id="5" name="Inhaltsplatzhalter 4"/>
          <p:cNvSpPr>
            <a:spLocks noGrp="1"/>
          </p:cNvSpPr>
          <p:nvPr>
            <p:ph sz="quarter" idx="22"/>
          </p:nvPr>
        </p:nvSpPr>
        <p:spPr>
          <a:xfrm>
            <a:off x="395290" y="1601093"/>
            <a:ext cx="2712236"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3215526" y="1601093"/>
            <a:ext cx="2712238"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6">
            <a:extLst>
              <a:ext uri="{FF2B5EF4-FFF2-40B4-BE49-F238E27FC236}">
                <a16:creationId xmlns:a16="http://schemas.microsoft.com/office/drawing/2014/main" id="{CE5084D5-8143-2CA6-3DB8-167DAABC7EC1}"/>
              </a:ext>
            </a:extLst>
          </p:cNvPr>
          <p:cNvSpPr>
            <a:spLocks noGrp="1"/>
          </p:cNvSpPr>
          <p:nvPr>
            <p:ph sz="quarter" idx="24"/>
          </p:nvPr>
        </p:nvSpPr>
        <p:spPr>
          <a:xfrm>
            <a:off x="6035764" y="1601093"/>
            <a:ext cx="2712238"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50A5E0F-559C-4B16-AF46-20611BDE03F4}"/>
              </a:ext>
            </a:extLst>
          </p:cNvPr>
          <p:cNvSpPr>
            <a:spLocks noGrp="1"/>
          </p:cNvSpPr>
          <p:nvPr>
            <p:ph type="ftr" sz="quarter" idx="25"/>
          </p:nvPr>
        </p:nvSpPr>
        <p:spPr/>
        <p:txBody>
          <a:bodyPr/>
          <a:lstStyle/>
          <a:p>
            <a:endParaRPr lang="de-DE" dirty="0"/>
          </a:p>
        </p:txBody>
      </p:sp>
      <p:sp>
        <p:nvSpPr>
          <p:cNvPr id="4" name="Foliennummernplatzhalter 3">
            <a:extLst>
              <a:ext uri="{FF2B5EF4-FFF2-40B4-BE49-F238E27FC236}">
                <a16:creationId xmlns:a16="http://schemas.microsoft.com/office/drawing/2014/main" id="{4FA2E1F2-A102-68A5-85DD-71AFD325FC2B}"/>
              </a:ext>
            </a:extLst>
          </p:cNvPr>
          <p:cNvSpPr>
            <a:spLocks noGrp="1"/>
          </p:cNvSpPr>
          <p:nvPr>
            <p:ph type="sldNum" sz="quarter" idx="26"/>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16772743-4F2C-5CEF-F250-4B835CF19BCB}"/>
              </a:ext>
            </a:extLst>
          </p:cNvPr>
          <p:cNvSpPr>
            <a:spLocks noGrp="1"/>
          </p:cNvSpPr>
          <p:nvPr>
            <p:ph type="body" sz="quarter" idx="18" hasCustomPrompt="1"/>
          </p:nvPr>
        </p:nvSpPr>
        <p:spPr>
          <a:xfrm>
            <a:off x="395288" y="1054609"/>
            <a:ext cx="7263000" cy="360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350" b="0"/>
            </a:lvl2pPr>
            <a:lvl3pPr marL="0" indent="0">
              <a:spcBef>
                <a:spcPts val="0"/>
              </a:spcBef>
              <a:spcAft>
                <a:spcPts val="0"/>
              </a:spcAft>
              <a:buNone/>
              <a:defRPr sz="1350" b="0"/>
            </a:lvl3pPr>
            <a:lvl4pPr marL="0" indent="0">
              <a:spcBef>
                <a:spcPts val="0"/>
              </a:spcBef>
              <a:spcAft>
                <a:spcPts val="0"/>
              </a:spcAft>
              <a:buNone/>
              <a:defRPr sz="1350" b="0"/>
            </a:lvl4pPr>
            <a:lvl5pPr marL="0" indent="0">
              <a:spcBef>
                <a:spcPts val="0"/>
              </a:spcBef>
              <a:spcAft>
                <a:spcPts val="0"/>
              </a:spcAft>
              <a:buFont typeface="Arial" panose="020B0604020202020204" pitchFamily="34" charset="0"/>
              <a:buNone/>
              <a:defRPr sz="135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377725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3D55251-FCD2-098F-C711-80A025A5E87A}"/>
              </a:ext>
            </a:extLst>
          </p:cNvPr>
          <p:cNvSpPr/>
          <p:nvPr userDrawn="1"/>
        </p:nvSpPr>
        <p:spPr bwMode="gray">
          <a:xfrm>
            <a:off x="386953" y="398989"/>
            <a:ext cx="8361761"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rtl="0" eaLnBrk="1" fontAlgn="auto" hangingPunct="1">
              <a:lnSpc>
                <a:spcPct val="100000"/>
              </a:lnSpc>
              <a:spcBef>
                <a:spcPts val="225"/>
              </a:spcBef>
              <a:spcAft>
                <a:spcPts val="225"/>
              </a:spcAft>
            </a:pPr>
            <a:endParaRPr lang="de-DE" sz="1050" b="0" i="0" u="none" baseline="0" dirty="0">
              <a:solidFill>
                <a:srgbClr val="FFFFFF"/>
              </a:solidFill>
              <a:latin typeface="Calibri" panose="020F0502020204030204" pitchFamily="34" charset="0"/>
            </a:endParaRPr>
          </a:p>
        </p:txBody>
      </p:sp>
      <p:pic>
        <p:nvPicPr>
          <p:cNvPr id="7" name="Grafik 6">
            <a:extLst>
              <a:ext uri="{FF2B5EF4-FFF2-40B4-BE49-F238E27FC236}">
                <a16:creationId xmlns:a16="http://schemas.microsoft.com/office/drawing/2014/main" id="{3FCCF094-3B00-E116-643D-AB56DC9D9867}"/>
              </a:ext>
            </a:extLst>
          </p:cNvPr>
          <p:cNvPicPr>
            <a:picLocks noChangeAspect="1"/>
          </p:cNvPicPr>
          <p:nvPr userDrawn="1"/>
        </p:nvPicPr>
        <p:blipFill>
          <a:blip r:embed="rId26">
            <a:alphaModFix/>
          </a:blip>
          <a:stretch>
            <a:fillRect/>
          </a:stretch>
        </p:blipFill>
        <p:spPr>
          <a:xfrm>
            <a:off x="3945794" y="248478"/>
            <a:ext cx="5266697" cy="6858000"/>
          </a:xfrm>
          <a:prstGeom prst="rect">
            <a:avLst/>
          </a:prstGeom>
        </p:spPr>
      </p:pic>
      <p:sp>
        <p:nvSpPr>
          <p:cNvPr id="14" name="Freihandform: Form 13">
            <a:extLst>
              <a:ext uri="{FF2B5EF4-FFF2-40B4-BE49-F238E27FC236}">
                <a16:creationId xmlns:a16="http://schemas.microsoft.com/office/drawing/2014/main" id="{A591A36D-AC9D-096F-A586-ED2A6A4899AD}"/>
              </a:ext>
            </a:extLst>
          </p:cNvPr>
          <p:cNvSpPr/>
          <p:nvPr userDrawn="1"/>
        </p:nvSpPr>
        <p:spPr bwMode="gray">
          <a:xfrm flipH="1">
            <a:off x="0" y="6373908"/>
            <a:ext cx="8415337"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rtl="0" eaLnBrk="1" fontAlgn="auto" hangingPunct="1">
              <a:lnSpc>
                <a:spcPct val="100000"/>
              </a:lnSpc>
              <a:spcBef>
                <a:spcPts val="225"/>
              </a:spcBef>
              <a:spcAft>
                <a:spcPts val="225"/>
              </a:spcAft>
            </a:pPr>
            <a:endParaRPr lang="de-DE" sz="1050" b="0" i="0" u="none" baseline="0">
              <a:solidFill>
                <a:srgbClr val="FFFFFF"/>
              </a:solidFill>
              <a:cs typeface="Calibri" panose="020F0502020204030204" pitchFamily="34" charset="0"/>
            </a:endParaRPr>
          </a:p>
        </p:txBody>
      </p:sp>
      <p:sp>
        <p:nvSpPr>
          <p:cNvPr id="2" name="Title Placeholder 1"/>
          <p:cNvSpPr>
            <a:spLocks noGrp="1"/>
          </p:cNvSpPr>
          <p:nvPr>
            <p:ph type="title"/>
          </p:nvPr>
        </p:nvSpPr>
        <p:spPr bwMode="gray">
          <a:xfrm>
            <a:off x="394200" y="673200"/>
            <a:ext cx="6840990" cy="360000"/>
          </a:xfrm>
          <a:prstGeom prst="rect">
            <a:avLst/>
          </a:prstGeom>
        </p:spPr>
        <p:txBody>
          <a:bodyPr vert="horz" lIns="0" tIns="0" rIns="0" bIns="0" rtlCol="0" anchor="t" anchorCtr="0">
            <a:noAutofit/>
          </a:bodyPr>
          <a:lstStyle/>
          <a:p>
            <a:pPr lvl="0"/>
            <a:endParaRPr lang="de-DE" dirty="0"/>
          </a:p>
        </p:txBody>
      </p:sp>
      <p:sp>
        <p:nvSpPr>
          <p:cNvPr id="3" name="Text Placeholder 2"/>
          <p:cNvSpPr>
            <a:spLocks noGrp="1"/>
          </p:cNvSpPr>
          <p:nvPr>
            <p:ph type="body" idx="1"/>
          </p:nvPr>
        </p:nvSpPr>
        <p:spPr bwMode="gray">
          <a:xfrm>
            <a:off x="395289" y="1601093"/>
            <a:ext cx="8353425" cy="4495434"/>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     Vierte Ebene</a:t>
            </a:r>
          </a:p>
          <a:p>
            <a:pPr lvl="4"/>
            <a:r>
              <a:rPr lang="de-DE" dirty="0"/>
              <a:t>Fünfte Ebene</a:t>
            </a:r>
          </a:p>
          <a:p>
            <a:pPr lvl="5"/>
            <a:r>
              <a:rPr lang="de-DE" dirty="0"/>
              <a:t>Sechste Ebene</a:t>
            </a:r>
          </a:p>
          <a:p>
            <a:pPr lvl="6"/>
            <a:r>
              <a:rPr lang="de-DE" dirty="0"/>
              <a:t>siebte Ebene</a:t>
            </a:r>
          </a:p>
          <a:p>
            <a:pPr lvl="7"/>
            <a:r>
              <a:rPr lang="de-DE" dirty="0"/>
              <a:t>Achte Ebene</a:t>
            </a:r>
          </a:p>
        </p:txBody>
      </p:sp>
      <p:sp>
        <p:nvSpPr>
          <p:cNvPr id="5" name="Footer Placeholder 4"/>
          <p:cNvSpPr>
            <a:spLocks noGrp="1"/>
          </p:cNvSpPr>
          <p:nvPr>
            <p:ph type="ftr" sz="quarter" idx="3"/>
          </p:nvPr>
        </p:nvSpPr>
        <p:spPr bwMode="gray">
          <a:xfrm>
            <a:off x="1350169" y="6525202"/>
            <a:ext cx="6146120" cy="181500"/>
          </a:xfrm>
          <a:prstGeom prst="rect">
            <a:avLst/>
          </a:prstGeom>
          <a:noFill/>
        </p:spPr>
        <p:txBody>
          <a:bodyPr vert="horz" lIns="0" tIns="0" rIns="0" bIns="0" rtlCol="0" anchor="ctr"/>
          <a:lstStyle>
            <a:lvl1pPr algn="l">
              <a:defRPr sz="750">
                <a:solidFill>
                  <a:schemeClr val="bg1"/>
                </a:solidFill>
                <a:latin typeface="Calibri" panose="020F0502020204030204" pitchFamily="34" charset="0"/>
              </a:defRPr>
            </a:lvl1pPr>
          </a:lstStyle>
          <a:p>
            <a:endParaRPr lang="de-DE" dirty="0"/>
          </a:p>
        </p:txBody>
      </p:sp>
      <p:sp>
        <p:nvSpPr>
          <p:cNvPr id="12" name="Freihandform: Form 11">
            <a:extLst>
              <a:ext uri="{FF2B5EF4-FFF2-40B4-BE49-F238E27FC236}">
                <a16:creationId xmlns:a16="http://schemas.microsoft.com/office/drawing/2014/main" id="{3276C4E7-2150-9115-C80C-C154CE7C98F4}"/>
              </a:ext>
            </a:extLst>
          </p:cNvPr>
          <p:cNvSpPr/>
          <p:nvPr userDrawn="1"/>
        </p:nvSpPr>
        <p:spPr bwMode="gray">
          <a:xfrm flipH="1">
            <a:off x="8415336" y="6373908"/>
            <a:ext cx="728664"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rtl="0" eaLnBrk="1" fontAlgn="auto" hangingPunct="1">
              <a:lnSpc>
                <a:spcPct val="100000"/>
              </a:lnSpc>
              <a:spcBef>
                <a:spcPts val="225"/>
              </a:spcBef>
              <a:spcAft>
                <a:spcPts val="225"/>
              </a:spcAft>
            </a:pPr>
            <a:endParaRPr lang="de-DE" sz="1050" b="0" i="0" u="none" baseline="0">
              <a:solidFill>
                <a:srgbClr val="FFFFFF"/>
              </a:solidFill>
              <a:cs typeface="Calibri" panose="020F0502020204030204" pitchFamily="34" charset="0"/>
            </a:endParaRPr>
          </a:p>
        </p:txBody>
      </p:sp>
      <p:sp>
        <p:nvSpPr>
          <p:cNvPr id="6" name="Slide Number Placeholder 5"/>
          <p:cNvSpPr>
            <a:spLocks noGrp="1"/>
          </p:cNvSpPr>
          <p:nvPr>
            <p:ph type="sldNum" sz="quarter" idx="4"/>
          </p:nvPr>
        </p:nvSpPr>
        <p:spPr bwMode="gray">
          <a:xfrm>
            <a:off x="8754666" y="6525203"/>
            <a:ext cx="241539" cy="181500"/>
          </a:xfrm>
          <a:prstGeom prst="rect">
            <a:avLst/>
          </a:prstGeom>
          <a:noFill/>
        </p:spPr>
        <p:txBody>
          <a:bodyPr vert="horz" lIns="0" tIns="0" rIns="0" bIns="0" rtlCol="0" anchor="ctr"/>
          <a:lstStyle>
            <a:lvl1pPr algn="l">
              <a:defRPr sz="825">
                <a:solidFill>
                  <a:schemeClr val="bg1"/>
                </a:solidFill>
                <a:latin typeface="Calibri" panose="020F0502020204030204" pitchFamily="34" charset="0"/>
              </a:defRPr>
            </a:lvl1pPr>
          </a:lstStyle>
          <a:p>
            <a:fld id="{521AE3AC-DDCA-45D4-9B2A-A2DBEA872607}" type="slidenum">
              <a:rPr lang="de-DE" smtClean="0"/>
              <a:pPr/>
              <a:t>‹Nr.›</a:t>
            </a:fld>
            <a:endParaRPr lang="de-DE" dirty="0"/>
          </a:p>
        </p:txBody>
      </p:sp>
      <p:sp>
        <p:nvSpPr>
          <p:cNvPr id="10" name="empower - DO NOT DELETE!!!" hidden="1">
            <a:extLst>
              <a:ext uri="{FF2B5EF4-FFF2-40B4-BE49-F238E27FC236}">
                <a16:creationId xmlns:a16="http://schemas.microsoft.com/office/drawing/2014/main" id="{07F6F746-2D84-BA82-F1D5-8408966C1429}"/>
              </a:ext>
            </a:extLst>
          </p:cNvPr>
          <p:cNvSpPr/>
          <p:nvPr userDrawn="1">
            <p:custDataLst>
              <p:tags r:id="rId25"/>
            </p:custDataLst>
          </p:nvPr>
        </p:nvSpPr>
        <p:spPr bwMode="gray">
          <a:xfrm>
            <a:off x="0" y="0"/>
            <a:ext cx="0" cy="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rtl="0" eaLnBrk="1" fontAlgn="auto" hangingPunct="1">
              <a:lnSpc>
                <a:spcPct val="100000"/>
              </a:lnSpc>
              <a:spcBef>
                <a:spcPts val="225"/>
              </a:spcBef>
              <a:spcAft>
                <a:spcPts val="225"/>
              </a:spcAft>
            </a:pPr>
            <a:endParaRPr lang="de-DE" sz="1050" b="0" i="0" u="none" baseline="0">
              <a:solidFill>
                <a:srgbClr val="FFFFFF"/>
              </a:solidFill>
              <a:cs typeface="Calibri" panose="020F0502020204030204" pitchFamily="34" charset="0"/>
            </a:endParaRPr>
          </a:p>
        </p:txBody>
      </p:sp>
      <p:pic>
        <p:nvPicPr>
          <p:cNvPr id="11" name="Grafik 10">
            <a:extLst>
              <a:ext uri="{FF2B5EF4-FFF2-40B4-BE49-F238E27FC236}">
                <a16:creationId xmlns:a16="http://schemas.microsoft.com/office/drawing/2014/main" id="{A7F91329-B9B0-919E-87EF-75806ADF58E2}"/>
              </a:ext>
            </a:extLst>
          </p:cNvPr>
          <p:cNvPicPr>
            <a:picLocks noChangeAspect="1"/>
          </p:cNvPicPr>
          <p:nvPr userDrawn="1"/>
        </p:nvPicPr>
        <p:blipFill>
          <a:blip r:embed="rId27"/>
          <a:stretch>
            <a:fillRect/>
          </a:stretch>
        </p:blipFill>
        <p:spPr>
          <a:xfrm>
            <a:off x="7356764" y="565600"/>
            <a:ext cx="1483917" cy="562183"/>
          </a:xfrm>
          <a:prstGeom prst="rect">
            <a:avLst/>
          </a:prstGeom>
        </p:spPr>
      </p:pic>
    </p:spTree>
    <p:custDataLst>
      <p:tags r:id="rId24"/>
    </p:custDataLst>
    <p:extLst>
      <p:ext uri="{BB962C8B-B14F-4D97-AF65-F5344CB8AC3E}">
        <p14:creationId xmlns:p14="http://schemas.microsoft.com/office/powerpoint/2010/main" val="2341808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783" rtl="0" eaLnBrk="1" latinLnBrk="0" hangingPunct="1">
        <a:lnSpc>
          <a:spcPct val="90000"/>
        </a:lnSpc>
        <a:spcBef>
          <a:spcPct val="0"/>
        </a:spcBef>
        <a:buNone/>
        <a:defRPr sz="1950" b="0" kern="1200" cap="all" baseline="0">
          <a:solidFill>
            <a:schemeClr val="tx2"/>
          </a:solidFill>
          <a:latin typeface="+mj-lt"/>
          <a:ea typeface="+mj-ea"/>
          <a:cs typeface="+mj-cs"/>
        </a:defRPr>
      </a:lvl1pPr>
    </p:titleStyle>
    <p:bodyStyle>
      <a:lvl1pPr marL="0" indent="0" algn="l" defTabSz="685783" rtl="0" eaLnBrk="1" latinLnBrk="0" hangingPunct="1">
        <a:lnSpc>
          <a:spcPct val="100000"/>
        </a:lnSpc>
        <a:spcBef>
          <a:spcPts val="300"/>
        </a:spcBef>
        <a:spcAft>
          <a:spcPts val="300"/>
        </a:spcAft>
        <a:buFont typeface="Arial" panose="020B0604020202020204" pitchFamily="34" charset="0"/>
        <a:buChar char="​"/>
        <a:defRPr sz="1800" kern="1200">
          <a:solidFill>
            <a:schemeClr val="tx2"/>
          </a:solidFill>
          <a:latin typeface="+mn-lt"/>
          <a:ea typeface="+mn-ea"/>
          <a:cs typeface="+mn-cs"/>
        </a:defRPr>
      </a:lvl1pPr>
      <a:lvl2pPr marL="270000" indent="-270000" algn="l" defTabSz="685783" rtl="0" eaLnBrk="1" latinLnBrk="0" hangingPunct="1">
        <a:lnSpc>
          <a:spcPct val="100000"/>
        </a:lnSpc>
        <a:spcBef>
          <a:spcPts val="300"/>
        </a:spcBef>
        <a:spcAft>
          <a:spcPts val="300"/>
        </a:spcAft>
        <a:buClr>
          <a:schemeClr val="accent1"/>
        </a:buClr>
        <a:buSzPct val="115000"/>
        <a:buFont typeface="Symbol" panose="05050102010706020507" pitchFamily="18" charset="2"/>
        <a:buChar char="-"/>
        <a:defRPr sz="1800" kern="1200">
          <a:solidFill>
            <a:schemeClr val="tx2"/>
          </a:solidFill>
          <a:latin typeface="+mn-lt"/>
          <a:ea typeface="+mn-ea"/>
          <a:cs typeface="+mn-cs"/>
        </a:defRPr>
      </a:lvl2pPr>
      <a:lvl3pPr marL="540000" indent="-270000" algn="l" defTabSz="685783" rtl="0" eaLnBrk="1" latinLnBrk="0" hangingPunct="1">
        <a:lnSpc>
          <a:spcPct val="100000"/>
        </a:lnSpc>
        <a:spcBef>
          <a:spcPts val="0"/>
        </a:spcBef>
        <a:spcAft>
          <a:spcPts val="300"/>
        </a:spcAft>
        <a:buClr>
          <a:schemeClr val="accent1"/>
        </a:buClr>
        <a:buFont typeface="Symbol" panose="05050102010706020507" pitchFamily="18" charset="2"/>
        <a:buChar char="-"/>
        <a:defRPr sz="1800" kern="1200">
          <a:solidFill>
            <a:schemeClr val="tx2"/>
          </a:solidFill>
          <a:latin typeface="+mn-lt"/>
          <a:ea typeface="+mn-ea"/>
          <a:cs typeface="+mn-cs"/>
        </a:defRPr>
      </a:lvl3pPr>
      <a:lvl4pPr marL="0" indent="0" algn="l" defTabSz="685783" rtl="0" eaLnBrk="1" latinLnBrk="0" hangingPunct="1">
        <a:lnSpc>
          <a:spcPct val="100000"/>
        </a:lnSpc>
        <a:spcBef>
          <a:spcPts val="0"/>
        </a:spcBef>
        <a:spcAft>
          <a:spcPts val="300"/>
        </a:spcAft>
        <a:buClr>
          <a:schemeClr val="accent1"/>
        </a:buClr>
        <a:buFontTx/>
        <a:buNone/>
        <a:defRPr sz="1800" kern="1200">
          <a:solidFill>
            <a:schemeClr val="tx2"/>
          </a:solidFill>
          <a:latin typeface="+mn-lt"/>
          <a:ea typeface="+mn-ea"/>
          <a:cs typeface="+mn-cs"/>
        </a:defRPr>
      </a:lvl4pPr>
      <a:lvl5pPr marL="0" indent="0" algn="l" defTabSz="685783" rtl="0" eaLnBrk="1" latinLnBrk="0" hangingPunct="1">
        <a:lnSpc>
          <a:spcPct val="100000"/>
        </a:lnSpc>
        <a:spcBef>
          <a:spcPts val="300"/>
        </a:spcBef>
        <a:spcAft>
          <a:spcPts val="300"/>
        </a:spcAft>
        <a:buFont typeface="Arial" panose="020B0604020202020204" pitchFamily="34" charset="0"/>
        <a:buNone/>
        <a:defRPr sz="1800" b="1" kern="1200">
          <a:solidFill>
            <a:schemeClr val="tx2"/>
          </a:solidFill>
          <a:latin typeface="+mn-lt"/>
          <a:ea typeface="+mn-ea"/>
          <a:cs typeface="+mn-cs"/>
        </a:defRPr>
      </a:lvl5pPr>
      <a:lvl6pPr marL="0" indent="0" algn="l" defTabSz="685783" rtl="0" eaLnBrk="1" latinLnBrk="0" hangingPunct="1">
        <a:lnSpc>
          <a:spcPct val="100000"/>
        </a:lnSpc>
        <a:spcBef>
          <a:spcPts val="300"/>
        </a:spcBef>
        <a:spcAft>
          <a:spcPts val="300"/>
        </a:spcAft>
        <a:buFont typeface="Arial" panose="020B0604020202020204" pitchFamily="34" charset="0"/>
        <a:buNone/>
        <a:defRPr sz="1800" b="1" kern="1200" cap="all" baseline="0">
          <a:solidFill>
            <a:schemeClr val="accent1"/>
          </a:solidFill>
          <a:latin typeface="+mn-lt"/>
          <a:ea typeface="+mn-ea"/>
          <a:cs typeface="+mn-cs"/>
        </a:defRPr>
      </a:lvl6pPr>
      <a:lvl7pPr marL="0" indent="0" algn="l" defTabSz="685783" rtl="0" eaLnBrk="1" latinLnBrk="0" hangingPunct="1">
        <a:lnSpc>
          <a:spcPct val="100000"/>
        </a:lnSpc>
        <a:spcBef>
          <a:spcPts val="300"/>
        </a:spcBef>
        <a:spcAft>
          <a:spcPts val="300"/>
        </a:spcAft>
        <a:buFont typeface="Arial" panose="020B0604020202020204" pitchFamily="34" charset="0"/>
        <a:buNone/>
        <a:defRPr sz="1800" b="1" kern="1200" cap="all" baseline="0">
          <a:solidFill>
            <a:schemeClr val="accent2"/>
          </a:solidFill>
          <a:latin typeface="+mn-lt"/>
          <a:ea typeface="+mn-ea"/>
          <a:cs typeface="+mn-cs"/>
        </a:defRPr>
      </a:lvl7pPr>
      <a:lvl8pPr marL="0" indent="0" algn="l" defTabSz="685783" rtl="0" eaLnBrk="1" latinLnBrk="0" hangingPunct="1">
        <a:lnSpc>
          <a:spcPct val="100000"/>
        </a:lnSpc>
        <a:spcBef>
          <a:spcPts val="300"/>
        </a:spcBef>
        <a:spcAft>
          <a:spcPts val="300"/>
        </a:spcAft>
        <a:buFont typeface="Arial" panose="020B0604020202020204" pitchFamily="34" charset="0"/>
        <a:buNone/>
        <a:defRPr sz="1050" b="0" kern="1200" cap="none" baseline="0">
          <a:solidFill>
            <a:schemeClr val="tx2"/>
          </a:solidFill>
          <a:latin typeface="+mn-lt"/>
          <a:ea typeface="+mn-ea"/>
          <a:cs typeface="+mn-cs"/>
        </a:defRPr>
      </a:lvl8pPr>
      <a:lvl9pPr marL="0" indent="0" algn="l" defTabSz="685783" rtl="0" eaLnBrk="1" latinLnBrk="0" hangingPunct="1">
        <a:lnSpc>
          <a:spcPct val="100000"/>
        </a:lnSpc>
        <a:spcBef>
          <a:spcPts val="300"/>
        </a:spcBef>
        <a:spcAft>
          <a:spcPts val="300"/>
        </a:spcAft>
        <a:buFont typeface="Arial" panose="020B0604020202020204" pitchFamily="34" charset="0"/>
        <a:buNone/>
        <a:defRPr sz="7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3">
          <p15:clr>
            <a:srgbClr val="F26B43"/>
          </p15:clr>
        </p15:guide>
        <p15:guide id="2" pos="325">
          <p15:clr>
            <a:srgbClr val="F26B43"/>
          </p15:clr>
        </p15:guide>
        <p15:guide id="3" pos="7353">
          <p15:clr>
            <a:srgbClr val="F26B43"/>
          </p15:clr>
        </p15:guide>
        <p15:guide id="11" orient="horz" pos="1003">
          <p15:clr>
            <a:srgbClr val="F26B43"/>
          </p15:clr>
        </p15:guide>
        <p15:guide id="16" orient="horz" pos="3838">
          <p15:clr>
            <a:srgbClr val="F26B43"/>
          </p15:clr>
        </p15:guide>
        <p15:guide id="18" pos="384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Fahrzeug, Text, draußen, Landfahrzeug enthält.&#10;&#10;Automatisch generierte Beschreibung">
            <a:extLst>
              <a:ext uri="{FF2B5EF4-FFF2-40B4-BE49-F238E27FC236}">
                <a16:creationId xmlns:a16="http://schemas.microsoft.com/office/drawing/2014/main" id="{E1E122C1-E9A5-2291-7D7A-39EFA8E9275B}"/>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6535" r="16535"/>
          <a:stretch>
            <a:fillRect/>
          </a:stretch>
        </p:blipFill>
        <p:spPr/>
      </p:pic>
      <p:sp>
        <p:nvSpPr>
          <p:cNvPr id="3" name="Titel 2"/>
          <p:cNvSpPr>
            <a:spLocks noGrp="1"/>
          </p:cNvSpPr>
          <p:nvPr>
            <p:ph type="title"/>
          </p:nvPr>
        </p:nvSpPr>
        <p:spPr/>
        <p:txBody>
          <a:bodyPr/>
          <a:lstStyle/>
          <a:p>
            <a:r>
              <a:rPr lang="de-DE" dirty="0"/>
              <a:t>Sicher Fahren im Herbst und Winter</a:t>
            </a:r>
          </a:p>
        </p:txBody>
      </p:sp>
      <p:sp>
        <p:nvSpPr>
          <p:cNvPr id="5" name="Untertitel 4"/>
          <p:cNvSpPr>
            <a:spLocks noGrp="1"/>
          </p:cNvSpPr>
          <p:nvPr>
            <p:ph type="body" sz="quarter" idx="24"/>
          </p:nvPr>
        </p:nvSpPr>
        <p:spPr/>
        <p:txBody>
          <a:bodyPr/>
          <a:lstStyle/>
          <a:p>
            <a:r>
              <a:rPr lang="de-DE" dirty="0">
                <a:solidFill>
                  <a:schemeClr val="bg1"/>
                </a:solidFill>
              </a:rPr>
              <a:t>Ort, Datum</a:t>
            </a:r>
          </a:p>
        </p:txBody>
      </p:sp>
    </p:spTree>
    <p:extLst>
      <p:ext uri="{BB962C8B-B14F-4D97-AF65-F5344CB8AC3E}">
        <p14:creationId xmlns:p14="http://schemas.microsoft.com/office/powerpoint/2010/main" val="299601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z="3200" dirty="0"/>
              <a:t>Absichern von Pannen und Unfällen!</a:t>
            </a:r>
          </a:p>
        </p:txBody>
      </p:sp>
      <p:sp>
        <p:nvSpPr>
          <p:cNvPr id="9" name="Inhaltsplatzhalter 2"/>
          <p:cNvSpPr>
            <a:spLocks noGrp="1"/>
          </p:cNvSpPr>
          <p:nvPr>
            <p:ph sz="quarter" idx="19"/>
          </p:nvPr>
        </p:nvSpPr>
        <p:spPr/>
        <p:txBody>
          <a:bodyPr/>
          <a:lstStyle/>
          <a:p>
            <a:pPr eaLnBrk="1" hangingPunct="1">
              <a:buFont typeface="Wingdings" charset="2"/>
              <a:buChar char="§"/>
            </a:pPr>
            <a:r>
              <a:rPr lang="de-DE" sz="1800" dirty="0">
                <a:solidFill>
                  <a:schemeClr val="bg1">
                    <a:lumMod val="50000"/>
                  </a:schemeClr>
                </a:solidFill>
              </a:rPr>
              <a:t>Wichtig: richtige Absicherung der Pannen-/Unfallstelle mit dem Warndreieck.</a:t>
            </a:r>
          </a:p>
        </p:txBody>
      </p:sp>
      <p:sp>
        <p:nvSpPr>
          <p:cNvPr id="4" name="Fußzeilenplatzhalter 3"/>
          <p:cNvSpPr>
            <a:spLocks noGrp="1"/>
          </p:cNvSpPr>
          <p:nvPr>
            <p:ph type="ftr" sz="quarter" idx="20"/>
          </p:nvPr>
        </p:nvSpPr>
        <p:spPr/>
        <p:txBody>
          <a:bodyPr/>
          <a:lstStyle/>
          <a:p>
            <a:endParaRPr lang="de-DE" dirty="0"/>
          </a:p>
        </p:txBody>
      </p:sp>
      <p:sp>
        <p:nvSpPr>
          <p:cNvPr id="3" name="Foliennummernplatzhalter 2"/>
          <p:cNvSpPr>
            <a:spLocks noGrp="1"/>
          </p:cNvSpPr>
          <p:nvPr>
            <p:ph type="sldNum" sz="quarter" idx="21"/>
          </p:nvPr>
        </p:nvSpPr>
        <p:spPr/>
        <p:txBody>
          <a:bodyPr/>
          <a:lstStyle/>
          <a:p>
            <a:fld id="{9564BF1B-7A00-4FDB-9ACC-13A0BEC11AB6}" type="slidenum">
              <a:rPr lang="de-DE" smtClean="0"/>
              <a:pPr/>
              <a:t>10</a:t>
            </a:fld>
            <a:endParaRPr lang="de-DE" dirty="0"/>
          </a:p>
        </p:txBody>
      </p:sp>
      <p:sp>
        <p:nvSpPr>
          <p:cNvPr id="10" name="Rechteck 9"/>
          <p:cNvSpPr/>
          <p:nvPr/>
        </p:nvSpPr>
        <p:spPr>
          <a:xfrm>
            <a:off x="480376" y="3337322"/>
            <a:ext cx="8496300" cy="2232025"/>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fontAlgn="auto">
              <a:spcBef>
                <a:spcPts val="0"/>
              </a:spcBef>
              <a:spcAft>
                <a:spcPts val="0"/>
              </a:spcAft>
              <a:defRPr/>
            </a:pPr>
            <a:endParaRPr lang="de-DE" kern="1200"/>
          </a:p>
        </p:txBody>
      </p:sp>
      <p:cxnSp>
        <p:nvCxnSpPr>
          <p:cNvPr id="11" name="Gerade Verbindung 10"/>
          <p:cNvCxnSpPr>
            <a:stCxn id="17" idx="3"/>
            <a:endCxn id="17" idx="1"/>
          </p:cNvCxnSpPr>
          <p:nvPr/>
        </p:nvCxnSpPr>
        <p:spPr>
          <a:xfrm flipH="1">
            <a:off x="480376" y="4453335"/>
            <a:ext cx="8496300" cy="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2" name="Gerade Verbindung 11"/>
          <p:cNvCxnSpPr>
            <a:stCxn id="17" idx="3"/>
            <a:endCxn id="17" idx="1"/>
          </p:cNvCxnSpPr>
          <p:nvPr/>
        </p:nvCxnSpPr>
        <p:spPr>
          <a:xfrm flipH="1">
            <a:off x="480376" y="4453335"/>
            <a:ext cx="8496300" cy="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4" name="Foliennummernplatzhalter 4"/>
          <p:cNvSpPr>
            <a:spLocks noGrp="1"/>
          </p:cNvSpPr>
          <p:nvPr/>
        </p:nvSpPr>
        <p:spPr bwMode="auto">
          <a:xfrm>
            <a:off x="7752862" y="6419949"/>
            <a:ext cx="1090464" cy="288032"/>
          </a:xfrm>
          <a:prstGeom prst="rect">
            <a:avLst/>
          </a:prstGeom>
          <a:noFill/>
          <a:ln>
            <a:miter lim="800000"/>
            <a:headEnd/>
            <a:tailEnd/>
          </a:ln>
        </p:spPr>
        <p:style>
          <a:lnRef idx="0">
            <a:scrgbClr r="0" g="0" b="0"/>
          </a:lnRef>
          <a:fillRef idx="0">
            <a:scrgbClr r="0" g="0" b="0"/>
          </a:fillRef>
          <a:effectRef idx="0">
            <a:scrgbClr r="0" g="0" b="0"/>
          </a:effectRef>
          <a:fontRef idx="major"/>
        </p:style>
        <p:txBody>
          <a:bodyPr vert="horz" wrap="square" lIns="91440" tIns="45720" rIns="91440" bIns="45720" numCol="1" rtlCol="0" anchor="ctr" anchorCtr="0" compatLnSpc="1">
            <a:prstTxWarp prst="textNoShape">
              <a:avLst/>
            </a:prstTxWarp>
          </a:bodyPr>
          <a:lstStyle>
            <a:defPPr>
              <a:defRPr lang="de-DE"/>
            </a:defPPr>
            <a:lvl1pPr marL="0" algn="r" defTabSz="914400" rtl="0" eaLnBrk="1" latinLnBrk="0" hangingPunct="1">
              <a:defRPr sz="1000" kern="1200">
                <a:solidFill>
                  <a:schemeClr val="bg1"/>
                </a:solidFill>
                <a:latin typeface="Arial" pitchFamily="34" charset="0"/>
                <a:ea typeface="+mj-ea"/>
                <a:cs typeface="Arial" pitchFamily="34" charset="0"/>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pPr fontAlgn="base">
              <a:spcBef>
                <a:spcPct val="0"/>
              </a:spcBef>
              <a:spcAft>
                <a:spcPct val="0"/>
              </a:spcAft>
            </a:pPr>
            <a:fld id="{2E5BD5B6-73F6-4B65-AD8C-251E8F3E6248}" type="slidenum">
              <a:rPr lang="de-DE" kern="1200" smtClean="0">
                <a:latin typeface="Arial" charset="0"/>
                <a:cs typeface="Arial" charset="0"/>
              </a:rPr>
              <a:pPr fontAlgn="base">
                <a:spcBef>
                  <a:spcPct val="0"/>
                </a:spcBef>
                <a:spcAft>
                  <a:spcPct val="0"/>
                </a:spcAft>
              </a:pPr>
              <a:t>10</a:t>
            </a:fld>
            <a:endParaRPr lang="de-DE" kern="1200">
              <a:latin typeface="Arial" charset="0"/>
              <a:cs typeface="Arial" charset="0"/>
            </a:endParaRPr>
          </a:p>
        </p:txBody>
      </p:sp>
      <p:cxnSp>
        <p:nvCxnSpPr>
          <p:cNvPr id="15" name="Gerade Verbindung 14"/>
          <p:cNvCxnSpPr>
            <a:stCxn id="17" idx="3"/>
            <a:endCxn id="17" idx="1"/>
          </p:cNvCxnSpPr>
          <p:nvPr/>
        </p:nvCxnSpPr>
        <p:spPr>
          <a:xfrm flipH="1">
            <a:off x="480376" y="4453335"/>
            <a:ext cx="8496300" cy="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16" name="Grafik 14" descr="fotolia_15693467_freigestellt.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49026" y="4693047"/>
            <a:ext cx="1871663" cy="893763"/>
          </a:xfrm>
          <a:prstGeom prst="rect">
            <a:avLst/>
          </a:prstGeom>
          <a:noFill/>
          <a:ln w="9525">
            <a:noFill/>
            <a:miter lim="800000"/>
            <a:headEnd/>
            <a:tailEnd/>
          </a:ln>
        </p:spPr>
      </p:pic>
      <p:pic>
        <p:nvPicPr>
          <p:cNvPr id="17" name="Grafik 15" descr="fotolia_16869141_freigestellt.g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96501" y="4835922"/>
            <a:ext cx="404813" cy="495300"/>
          </a:xfrm>
          <a:prstGeom prst="rect">
            <a:avLst/>
          </a:prstGeom>
          <a:noFill/>
          <a:ln w="9525">
            <a:noFill/>
            <a:miter lim="800000"/>
            <a:headEnd/>
            <a:tailEnd/>
          </a:ln>
        </p:spPr>
      </p:pic>
      <p:pic>
        <p:nvPicPr>
          <p:cNvPr id="18" name="Grafik 16" descr="fotolia_16869141_freigestellt.g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75776" y="4835922"/>
            <a:ext cx="406400" cy="495300"/>
          </a:xfrm>
          <a:prstGeom prst="rect">
            <a:avLst/>
          </a:prstGeom>
          <a:noFill/>
          <a:ln w="9525">
            <a:noFill/>
            <a:miter lim="800000"/>
            <a:headEnd/>
            <a:tailEnd/>
          </a:ln>
        </p:spPr>
      </p:pic>
      <p:pic>
        <p:nvPicPr>
          <p:cNvPr id="19" name="Grafik 17" descr="fotolia_16869141_freigestellt.g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376" y="4835922"/>
            <a:ext cx="404813" cy="495300"/>
          </a:xfrm>
          <a:prstGeom prst="rect">
            <a:avLst/>
          </a:prstGeom>
          <a:noFill/>
          <a:ln w="9525">
            <a:noFill/>
            <a:miter lim="800000"/>
            <a:headEnd/>
            <a:tailEnd/>
          </a:ln>
        </p:spPr>
      </p:pic>
      <p:cxnSp>
        <p:nvCxnSpPr>
          <p:cNvPr id="20" name="Gerade Verbindung 19"/>
          <p:cNvCxnSpPr/>
          <p:nvPr/>
        </p:nvCxnSpPr>
        <p:spPr>
          <a:xfrm flipV="1">
            <a:off x="7465376" y="2205905"/>
            <a:ext cx="0" cy="273526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flipV="1">
            <a:off x="2496501" y="2553097"/>
            <a:ext cx="0" cy="273685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flipV="1">
            <a:off x="1775776" y="2530128"/>
            <a:ext cx="0" cy="2758232"/>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flipV="1">
            <a:off x="480376" y="2276872"/>
            <a:ext cx="0" cy="304800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a:off x="2567939" y="3068960"/>
            <a:ext cx="4824412" cy="0"/>
          </a:xfrm>
          <a:prstGeom prst="straightConnector1">
            <a:avLst/>
          </a:prstGeom>
          <a:ln w="28575">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a:off x="1848801" y="2564904"/>
            <a:ext cx="5543550" cy="0"/>
          </a:xfrm>
          <a:prstGeom prst="straightConnector1">
            <a:avLst/>
          </a:prstGeom>
          <a:ln w="28575">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a:off x="551814" y="2276872"/>
            <a:ext cx="6840537" cy="0"/>
          </a:xfrm>
          <a:prstGeom prst="straightConnector1">
            <a:avLst/>
          </a:prstGeom>
          <a:ln w="28575">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feld 26"/>
          <p:cNvSpPr txBox="1">
            <a:spLocks noChangeArrowheads="1"/>
          </p:cNvSpPr>
          <p:nvPr/>
        </p:nvSpPr>
        <p:spPr bwMode="auto">
          <a:xfrm>
            <a:off x="3564889" y="2730822"/>
            <a:ext cx="2603500" cy="338138"/>
          </a:xfrm>
          <a:prstGeom prst="rect">
            <a:avLst/>
          </a:prstGeom>
          <a:noFill/>
          <a:ln w="9525">
            <a:noFill/>
            <a:miter lim="800000"/>
            <a:headEnd/>
            <a:tailEnd/>
          </a:ln>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600" kern="1200" dirty="0">
                <a:solidFill>
                  <a:srgbClr val="0000FF"/>
                </a:solidFill>
              </a:rPr>
              <a:t>innerorts mindestens 50 m</a:t>
            </a:r>
          </a:p>
        </p:txBody>
      </p:sp>
      <p:sp>
        <p:nvSpPr>
          <p:cNvPr id="28" name="Textfeld 27"/>
          <p:cNvSpPr txBox="1">
            <a:spLocks noChangeArrowheads="1"/>
          </p:cNvSpPr>
          <p:nvPr/>
        </p:nvSpPr>
        <p:spPr bwMode="auto">
          <a:xfrm>
            <a:off x="3212464" y="2276872"/>
            <a:ext cx="2955925" cy="338137"/>
          </a:xfrm>
          <a:prstGeom prst="rect">
            <a:avLst/>
          </a:prstGeom>
          <a:noFill/>
          <a:ln w="9525">
            <a:noFill/>
            <a:miter lim="800000"/>
            <a:headEnd/>
            <a:tailEnd/>
          </a:ln>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600" kern="1200" dirty="0">
                <a:solidFill>
                  <a:srgbClr val="0000FF"/>
                </a:solidFill>
              </a:rPr>
              <a:t>Landstraße mindestens 100 m</a:t>
            </a:r>
          </a:p>
        </p:txBody>
      </p:sp>
      <p:sp>
        <p:nvSpPr>
          <p:cNvPr id="29" name="Textfeld 28"/>
          <p:cNvSpPr txBox="1">
            <a:spLocks noChangeArrowheads="1"/>
          </p:cNvSpPr>
          <p:nvPr/>
        </p:nvSpPr>
        <p:spPr bwMode="auto">
          <a:xfrm>
            <a:off x="1991676" y="1937147"/>
            <a:ext cx="3871381" cy="338554"/>
          </a:xfrm>
          <a:prstGeom prst="rect">
            <a:avLst/>
          </a:prstGeom>
          <a:noFill/>
          <a:ln w="9525">
            <a:noFill/>
            <a:miter lim="800000"/>
            <a:headEnd/>
            <a:tailEnd/>
          </a:ln>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600" kern="1200" dirty="0">
                <a:solidFill>
                  <a:srgbClr val="0000FF"/>
                </a:solidFill>
              </a:rPr>
              <a:t>Autobahn / Schnellstraße mindestens 200 m</a:t>
            </a:r>
          </a:p>
        </p:txBody>
      </p:sp>
      <p:cxnSp>
        <p:nvCxnSpPr>
          <p:cNvPr id="30" name="Gerade Verbindung 29"/>
          <p:cNvCxnSpPr/>
          <p:nvPr/>
        </p:nvCxnSpPr>
        <p:spPr>
          <a:xfrm flipV="1">
            <a:off x="6023926" y="4929585"/>
            <a:ext cx="0" cy="10795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flipV="1">
            <a:off x="5449251" y="5469335"/>
            <a:ext cx="0" cy="53975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flipH="1">
            <a:off x="5484176" y="5999560"/>
            <a:ext cx="504825" cy="0"/>
          </a:xfrm>
          <a:prstGeom prst="straightConnector1">
            <a:avLst/>
          </a:prstGeom>
          <a:ln w="28575">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feld 32"/>
          <p:cNvSpPr txBox="1">
            <a:spLocks noChangeArrowheads="1"/>
          </p:cNvSpPr>
          <p:nvPr/>
        </p:nvSpPr>
        <p:spPr bwMode="auto">
          <a:xfrm>
            <a:off x="5349239" y="6009085"/>
            <a:ext cx="819150" cy="338137"/>
          </a:xfrm>
          <a:prstGeom prst="rect">
            <a:avLst/>
          </a:prstGeom>
          <a:noFill/>
          <a:ln w="9525">
            <a:noFill/>
            <a:miter lim="800000"/>
            <a:headEnd/>
            <a:tailEnd/>
          </a:ln>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600" kern="1200">
                <a:solidFill>
                  <a:srgbClr val="0000FF"/>
                </a:solidFill>
              </a:rPr>
              <a:t>&gt; 10 m</a:t>
            </a:r>
          </a:p>
        </p:txBody>
      </p:sp>
      <p:sp>
        <p:nvSpPr>
          <p:cNvPr id="34" name="Textfeld 33"/>
          <p:cNvSpPr txBox="1">
            <a:spLocks noChangeArrowheads="1"/>
          </p:cNvSpPr>
          <p:nvPr/>
        </p:nvSpPr>
        <p:spPr bwMode="auto">
          <a:xfrm>
            <a:off x="4080826" y="4980385"/>
            <a:ext cx="901700" cy="307975"/>
          </a:xfrm>
          <a:prstGeom prst="rect">
            <a:avLst/>
          </a:prstGeom>
          <a:noFill/>
          <a:ln w="9525">
            <a:noFill/>
            <a:miter lim="800000"/>
            <a:headEnd/>
            <a:tailEnd/>
          </a:ln>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400" b="1" kern="1200">
                <a:solidFill>
                  <a:srgbClr val="FFFF00"/>
                </a:solidFill>
              </a:rPr>
              <a:t>HELFER</a:t>
            </a:r>
          </a:p>
        </p:txBody>
      </p:sp>
      <p:pic>
        <p:nvPicPr>
          <p:cNvPr id="35" name="Grafik 28" descr="fotolia26231482_M_cla79_frei.png"/>
          <p:cNvPicPr>
            <a:picLocks noChangeAspect="1"/>
          </p:cNvPicPr>
          <p:nvPr/>
        </p:nvPicPr>
        <p:blipFill>
          <a:blip r:embed="rId5" cstate="print"/>
          <a:srcRect/>
          <a:stretch>
            <a:fillRect/>
          </a:stretch>
        </p:blipFill>
        <p:spPr bwMode="auto">
          <a:xfrm>
            <a:off x="6023926" y="3856435"/>
            <a:ext cx="2965450" cy="1168400"/>
          </a:xfrm>
          <a:prstGeom prst="rect">
            <a:avLst/>
          </a:prstGeom>
          <a:noFill/>
          <a:ln w="9525">
            <a:noFill/>
            <a:miter lim="800000"/>
            <a:headEnd/>
            <a:tailEnd/>
          </a:ln>
        </p:spPr>
      </p:pic>
    </p:spTree>
    <p:extLst>
      <p:ext uri="{BB962C8B-B14F-4D97-AF65-F5344CB8AC3E}">
        <p14:creationId xmlns:p14="http://schemas.microsoft.com/office/powerpoint/2010/main" val="202902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z="3200" dirty="0"/>
              <a:t>Rettungsgasse bilden </a:t>
            </a:r>
          </a:p>
        </p:txBody>
      </p:sp>
      <p:sp>
        <p:nvSpPr>
          <p:cNvPr id="2" name="Inhaltsplatzhalter 1"/>
          <p:cNvSpPr>
            <a:spLocks noGrp="1"/>
          </p:cNvSpPr>
          <p:nvPr>
            <p:ph sz="quarter" idx="19"/>
          </p:nvPr>
        </p:nvSpPr>
        <p:spPr>
          <a:xfrm>
            <a:off x="395289" y="1601093"/>
            <a:ext cx="5236546" cy="4495434"/>
          </a:xfrm>
        </p:spPr>
        <p:txBody>
          <a:bodyPr/>
          <a:lstStyle/>
          <a:p>
            <a:pPr marL="0" indent="0">
              <a:buNone/>
            </a:pPr>
            <a:r>
              <a:rPr lang="de-DE" sz="1800" dirty="0">
                <a:solidFill>
                  <a:schemeClr val="bg1">
                    <a:lumMod val="50000"/>
                  </a:schemeClr>
                </a:solidFill>
              </a:rPr>
              <a:t>Auch du könntest einmal schnelle Hilfe benötigen. </a:t>
            </a:r>
            <a:br>
              <a:rPr lang="de-DE" sz="1800" dirty="0">
                <a:solidFill>
                  <a:schemeClr val="bg1">
                    <a:lumMod val="50000"/>
                  </a:schemeClr>
                </a:solidFill>
              </a:rPr>
            </a:br>
            <a:r>
              <a:rPr lang="de-DE" sz="1800" dirty="0">
                <a:solidFill>
                  <a:schemeClr val="bg1">
                    <a:lumMod val="50000"/>
                  </a:schemeClr>
                </a:solidFill>
              </a:rPr>
              <a:t>Darum beachte:</a:t>
            </a:r>
          </a:p>
          <a:p>
            <a:r>
              <a:rPr lang="de-DE" sz="1800" dirty="0">
                <a:solidFill>
                  <a:schemeClr val="bg1">
                    <a:lumMod val="50000"/>
                  </a:schemeClr>
                </a:solidFill>
              </a:rPr>
              <a:t>Bilde eine Rettungsgasse, wenn auf einer mehrspurigen Straße Schritt-Tempo gefahren wird oder der Verkehr steht.</a:t>
            </a:r>
          </a:p>
          <a:p>
            <a:endParaRPr lang="de-DE" sz="1800" dirty="0">
              <a:solidFill>
                <a:schemeClr val="bg1">
                  <a:lumMod val="50000"/>
                </a:schemeClr>
              </a:solidFill>
            </a:endParaRPr>
          </a:p>
          <a:p>
            <a:r>
              <a:rPr lang="de-DE" sz="1800" dirty="0">
                <a:solidFill>
                  <a:schemeClr val="bg1">
                    <a:lumMod val="50000"/>
                  </a:schemeClr>
                </a:solidFill>
              </a:rPr>
              <a:t>Zur Bildung der Rettungsgasse werden </a:t>
            </a:r>
            <a:r>
              <a:rPr lang="de-DE" sz="1800" b="1" dirty="0">
                <a:solidFill>
                  <a:schemeClr val="bg1">
                    <a:lumMod val="50000"/>
                  </a:schemeClr>
                </a:solidFill>
              </a:rPr>
              <a:t>immer</a:t>
            </a:r>
            <a:r>
              <a:rPr lang="de-DE" sz="1800" dirty="0">
                <a:solidFill>
                  <a:schemeClr val="bg1">
                    <a:lumMod val="50000"/>
                  </a:schemeClr>
                </a:solidFill>
              </a:rPr>
              <a:t> die äußerste linke und die daneben liegende Spur verwendet!</a:t>
            </a:r>
          </a:p>
          <a:p>
            <a:r>
              <a:rPr lang="de-DE" sz="1800" b="1" dirty="0">
                <a:solidFill>
                  <a:schemeClr val="bg1">
                    <a:lumMod val="50000"/>
                  </a:schemeClr>
                </a:solidFill>
              </a:rPr>
              <a:t>Rettungsgassen retten Leben!</a:t>
            </a:r>
          </a:p>
        </p:txBody>
      </p:sp>
      <p:sp>
        <p:nvSpPr>
          <p:cNvPr id="4" name="Fußzeilenplatzhalter 3"/>
          <p:cNvSpPr>
            <a:spLocks noGrp="1"/>
          </p:cNvSpPr>
          <p:nvPr>
            <p:ph type="ftr" sz="quarter" idx="20"/>
          </p:nvPr>
        </p:nvSpPr>
        <p:spPr/>
        <p:txBody>
          <a:bodyPr/>
          <a:lstStyle/>
          <a:p>
            <a:endParaRPr lang="de-DE" dirty="0"/>
          </a:p>
        </p:txBody>
      </p:sp>
      <p:sp>
        <p:nvSpPr>
          <p:cNvPr id="3" name="Foliennummernplatzhalter 2"/>
          <p:cNvSpPr>
            <a:spLocks noGrp="1"/>
          </p:cNvSpPr>
          <p:nvPr>
            <p:ph type="sldNum" sz="quarter" idx="21"/>
          </p:nvPr>
        </p:nvSpPr>
        <p:spPr/>
        <p:txBody>
          <a:bodyPr/>
          <a:lstStyle/>
          <a:p>
            <a:fld id="{9564BF1B-7A00-4FDB-9ACC-13A0BEC11AB6}" type="slidenum">
              <a:rPr lang="de-DE" smtClean="0"/>
              <a:pPr/>
              <a:t>11</a:t>
            </a:fld>
            <a:endParaRPr lang="de-DE" dirty="0"/>
          </a:p>
        </p:txBody>
      </p:sp>
      <p:sp>
        <p:nvSpPr>
          <p:cNvPr id="8" name="Textplatzhalter 7">
            <a:extLst>
              <a:ext uri="{FF2B5EF4-FFF2-40B4-BE49-F238E27FC236}">
                <a16:creationId xmlns:a16="http://schemas.microsoft.com/office/drawing/2014/main" id="{A8731CFE-93B0-9F2D-A2A1-8327E7C097C4}"/>
              </a:ext>
            </a:extLst>
          </p:cNvPr>
          <p:cNvSpPr>
            <a:spLocks noGrp="1"/>
          </p:cNvSpPr>
          <p:nvPr>
            <p:ph type="body" sz="quarter" idx="18"/>
          </p:nvPr>
        </p:nvSpPr>
        <p:spPr/>
        <p:txBody>
          <a:bodyPr/>
          <a:lstStyle/>
          <a:p>
            <a:endParaRPr lang="de-DE"/>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1" y="1744639"/>
            <a:ext cx="2931592" cy="4033266"/>
          </a:xfrm>
          <a:prstGeom prst="rect">
            <a:avLst/>
          </a:prstGeom>
          <a:effectLst>
            <a:softEdge rad="112522"/>
          </a:effectLst>
        </p:spPr>
      </p:pic>
      <p:sp>
        <p:nvSpPr>
          <p:cNvPr id="7" name="Rechteck 6">
            <a:extLst>
              <a:ext uri="{FF2B5EF4-FFF2-40B4-BE49-F238E27FC236}">
                <a16:creationId xmlns:a16="http://schemas.microsoft.com/office/drawing/2014/main" id="{F8488070-FA76-4915-AB55-077ABADF68DF}"/>
              </a:ext>
            </a:extLst>
          </p:cNvPr>
          <p:cNvSpPr/>
          <p:nvPr/>
        </p:nvSpPr>
        <p:spPr>
          <a:xfrm>
            <a:off x="7964081" y="5685572"/>
            <a:ext cx="639919" cy="184666"/>
          </a:xfrm>
          <a:prstGeom prst="rect">
            <a:avLst/>
          </a:prstGeom>
        </p:spPr>
        <p:txBody>
          <a:bodyPr wrap="none">
            <a:spAutoFit/>
          </a:bodyPr>
          <a:lstStyle/>
          <a:p>
            <a:pPr lvl="0"/>
            <a:r>
              <a:rPr lang="de-DE" sz="600" dirty="0">
                <a:solidFill>
                  <a:srgbClr val="5F5F5F"/>
                </a:solidFill>
              </a:rPr>
              <a:t>© Holger Kück</a:t>
            </a:r>
          </a:p>
        </p:txBody>
      </p:sp>
    </p:spTree>
    <p:extLst>
      <p:ext uri="{BB962C8B-B14F-4D97-AF65-F5344CB8AC3E}">
        <p14:creationId xmlns:p14="http://schemas.microsoft.com/office/powerpoint/2010/main" val="171045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z="3200" dirty="0"/>
              <a:t>Komm gesund durch den Winter!</a:t>
            </a:r>
          </a:p>
        </p:txBody>
      </p:sp>
      <p:sp>
        <p:nvSpPr>
          <p:cNvPr id="4" name="Fußzeilenplatzhalter 3"/>
          <p:cNvSpPr>
            <a:spLocks noGrp="1"/>
          </p:cNvSpPr>
          <p:nvPr>
            <p:ph type="ftr" sz="quarter" idx="19"/>
          </p:nvPr>
        </p:nvSpPr>
        <p:spPr/>
        <p:txBody>
          <a:bodyPr/>
          <a:lstStyle/>
          <a:p>
            <a:endParaRPr lang="de-DE" dirty="0"/>
          </a:p>
        </p:txBody>
      </p:sp>
      <p:sp>
        <p:nvSpPr>
          <p:cNvPr id="3" name="Foliennummernplatzhalter 2"/>
          <p:cNvSpPr>
            <a:spLocks noGrp="1"/>
          </p:cNvSpPr>
          <p:nvPr>
            <p:ph type="sldNum" sz="quarter" idx="20"/>
          </p:nvPr>
        </p:nvSpPr>
        <p:spPr/>
        <p:txBody>
          <a:bodyPr/>
          <a:lstStyle/>
          <a:p>
            <a:fld id="{9564BF1B-7A00-4FDB-9ACC-13A0BEC11AB6}" type="slidenum">
              <a:rPr lang="de-DE" smtClean="0"/>
              <a:pPr/>
              <a:t>12</a:t>
            </a:fld>
            <a:endParaRPr lang="de-DE" dirty="0"/>
          </a:p>
        </p:txBody>
      </p:sp>
      <p:sp>
        <p:nvSpPr>
          <p:cNvPr id="6" name="Textplatzhalter 5">
            <a:extLst>
              <a:ext uri="{FF2B5EF4-FFF2-40B4-BE49-F238E27FC236}">
                <a16:creationId xmlns:a16="http://schemas.microsoft.com/office/drawing/2014/main" id="{D6C3DB59-A48D-CD9D-6CE5-37FBA45BBC00}"/>
              </a:ext>
            </a:extLst>
          </p:cNvPr>
          <p:cNvSpPr>
            <a:spLocks noGrp="1"/>
          </p:cNvSpPr>
          <p:nvPr>
            <p:ph type="body" sz="quarter" idx="18"/>
          </p:nvPr>
        </p:nvSpPr>
        <p:spPr/>
        <p:txBody>
          <a:bodyPr/>
          <a:lstStyle/>
          <a:p>
            <a:endParaRPr lang="de-DE"/>
          </a:p>
        </p:txBody>
      </p:sp>
      <p:pic>
        <p:nvPicPr>
          <p:cNvPr id="8" name="Picture 2" descr="C:\Users\Holger\AppData\Local\Microsoft\Windows\Temporary Internet Files\Content.IE5\SAYIKLUO\MP900442990[1].jpg"/>
          <p:cNvPicPr>
            <a:picLocks noChangeAspect="1" noChangeArrowheads="1"/>
          </p:cNvPicPr>
          <p:nvPr/>
        </p:nvPicPr>
        <p:blipFill>
          <a:blip r:embed="rId3" cstate="print"/>
          <a:srcRect/>
          <a:stretch>
            <a:fillRect/>
          </a:stretch>
        </p:blipFill>
        <p:spPr bwMode="auto">
          <a:xfrm>
            <a:off x="981342" y="1340768"/>
            <a:ext cx="7461076" cy="4889794"/>
          </a:xfrm>
          <a:prstGeom prst="rect">
            <a:avLst/>
          </a:prstGeom>
          <a:noFill/>
          <a:ln w="9525">
            <a:noFill/>
            <a:miter lim="800000"/>
            <a:headEnd/>
            <a:tailEnd/>
          </a:ln>
          <a:effectLst>
            <a:softEdge rad="112522"/>
          </a:effectLst>
        </p:spPr>
      </p:pic>
      <p:sp>
        <p:nvSpPr>
          <p:cNvPr id="2" name="Rechteck 1">
            <a:extLst>
              <a:ext uri="{FF2B5EF4-FFF2-40B4-BE49-F238E27FC236}">
                <a16:creationId xmlns:a16="http://schemas.microsoft.com/office/drawing/2014/main" id="{DF3F0122-DC5C-4AD5-8AD6-F04FFC617386}"/>
              </a:ext>
            </a:extLst>
          </p:cNvPr>
          <p:cNvSpPr/>
          <p:nvPr/>
        </p:nvSpPr>
        <p:spPr>
          <a:xfrm>
            <a:off x="7802499" y="6100954"/>
            <a:ext cx="639919" cy="184666"/>
          </a:xfrm>
          <a:prstGeom prst="rect">
            <a:avLst/>
          </a:prstGeom>
        </p:spPr>
        <p:txBody>
          <a:bodyPr wrap="none">
            <a:spAutoFit/>
          </a:bodyPr>
          <a:lstStyle/>
          <a:p>
            <a:pPr lvl="0"/>
            <a:r>
              <a:rPr lang="de-DE" sz="600" dirty="0">
                <a:solidFill>
                  <a:srgbClr val="5F5F5F"/>
                </a:solidFill>
              </a:rPr>
              <a:t>© Holger Kück</a:t>
            </a:r>
          </a:p>
        </p:txBody>
      </p:sp>
    </p:spTree>
    <p:extLst>
      <p:ext uri="{BB962C8B-B14F-4D97-AF65-F5344CB8AC3E}">
        <p14:creationId xmlns:p14="http://schemas.microsoft.com/office/powerpoint/2010/main" val="87529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C18431-4C66-6B6F-356A-2206D79FAE3D}"/>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D6666331-5595-89E6-33BD-1BD307361ECC}"/>
              </a:ext>
            </a:extLst>
          </p:cNvPr>
          <p:cNvSpPr>
            <a:spLocks noGrp="1"/>
          </p:cNvSpPr>
          <p:nvPr>
            <p:ph type="body" sz="quarter" idx="14"/>
          </p:nvPr>
        </p:nvSpPr>
        <p:spPr/>
        <p:txBody>
          <a:bodyPr/>
          <a:lstStyle/>
          <a:p>
            <a:endParaRPr lang="de-DE"/>
          </a:p>
        </p:txBody>
      </p:sp>
      <p:sp>
        <p:nvSpPr>
          <p:cNvPr id="4" name="Textplatzhalter 3">
            <a:extLst>
              <a:ext uri="{FF2B5EF4-FFF2-40B4-BE49-F238E27FC236}">
                <a16:creationId xmlns:a16="http://schemas.microsoft.com/office/drawing/2014/main" id="{41DA1181-5490-2276-BA03-63CBFCFFE5D6}"/>
              </a:ext>
            </a:extLst>
          </p:cNvPr>
          <p:cNvSpPr>
            <a:spLocks noGrp="1"/>
          </p:cNvSpPr>
          <p:nvPr>
            <p:ph type="body" sz="quarter" idx="15"/>
          </p:nvPr>
        </p:nvSpPr>
        <p:spPr/>
        <p:txBody>
          <a:bodyPr/>
          <a:lstStyle/>
          <a:p>
            <a:endParaRPr lang="de-DE"/>
          </a:p>
        </p:txBody>
      </p:sp>
      <p:sp>
        <p:nvSpPr>
          <p:cNvPr id="5" name="Textplatzhalter 4">
            <a:extLst>
              <a:ext uri="{FF2B5EF4-FFF2-40B4-BE49-F238E27FC236}">
                <a16:creationId xmlns:a16="http://schemas.microsoft.com/office/drawing/2014/main" id="{D3B34845-A8AC-91F9-2C0C-B5645A5ECBAF}"/>
              </a:ext>
            </a:extLst>
          </p:cNvPr>
          <p:cNvSpPr>
            <a:spLocks noGrp="1"/>
          </p:cNvSpPr>
          <p:nvPr>
            <p:ph type="body" sz="quarter" idx="16"/>
          </p:nvPr>
        </p:nvSpPr>
        <p:spPr/>
        <p:txBody>
          <a:bodyPr/>
          <a:lstStyle/>
          <a:p>
            <a:endParaRPr lang="de-DE"/>
          </a:p>
        </p:txBody>
      </p:sp>
      <p:sp>
        <p:nvSpPr>
          <p:cNvPr id="8" name="Textplatzhalter 7">
            <a:extLst>
              <a:ext uri="{FF2B5EF4-FFF2-40B4-BE49-F238E27FC236}">
                <a16:creationId xmlns:a16="http://schemas.microsoft.com/office/drawing/2014/main" id="{EF54AACC-E176-D119-D3A5-D9A1889EC0F9}"/>
              </a:ext>
            </a:extLst>
          </p:cNvPr>
          <p:cNvSpPr>
            <a:spLocks noGrp="1"/>
          </p:cNvSpPr>
          <p:nvPr>
            <p:ph type="body" sz="quarter" idx="17"/>
          </p:nvPr>
        </p:nvSpPr>
        <p:spPr/>
        <p:txBody>
          <a:bodyPr/>
          <a:lstStyle/>
          <a:p>
            <a:endParaRPr lang="de-DE"/>
          </a:p>
        </p:txBody>
      </p:sp>
      <p:sp>
        <p:nvSpPr>
          <p:cNvPr id="9" name="Textplatzhalter 8">
            <a:extLst>
              <a:ext uri="{FF2B5EF4-FFF2-40B4-BE49-F238E27FC236}">
                <a16:creationId xmlns:a16="http://schemas.microsoft.com/office/drawing/2014/main" id="{DE7B9A32-9192-A468-8C5C-15390AE22DA1}"/>
              </a:ext>
            </a:extLst>
          </p:cNvPr>
          <p:cNvSpPr>
            <a:spLocks noGrp="1"/>
          </p:cNvSpPr>
          <p:nvPr>
            <p:ph type="body" sz="quarter" idx="18"/>
          </p:nvPr>
        </p:nvSpPr>
        <p:spPr/>
        <p:txBody>
          <a:bodyPr/>
          <a:lstStyle/>
          <a:p>
            <a:endParaRPr lang="de-DE"/>
          </a:p>
        </p:txBody>
      </p:sp>
    </p:spTree>
    <p:extLst>
      <p:ext uri="{BB962C8B-B14F-4D97-AF65-F5344CB8AC3E}">
        <p14:creationId xmlns:p14="http://schemas.microsoft.com/office/powerpoint/2010/main" val="322414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036E03CB-69ED-0E42-CDB9-B7C595AE27AD}"/>
              </a:ext>
            </a:extLst>
          </p:cNvPr>
          <p:cNvSpPr>
            <a:spLocks noGrp="1"/>
          </p:cNvSpPr>
          <p:nvPr>
            <p:ph type="ftr" sz="quarter" idx="10"/>
          </p:nvPr>
        </p:nvSpPr>
        <p:spPr/>
        <p:txBody>
          <a:bodyPr/>
          <a:lstStyle/>
          <a:p>
            <a:endParaRPr lang="de-DE" dirty="0"/>
          </a:p>
        </p:txBody>
      </p:sp>
      <p:sp>
        <p:nvSpPr>
          <p:cNvPr id="3" name="Foliennummernplatzhalter 2">
            <a:extLst>
              <a:ext uri="{FF2B5EF4-FFF2-40B4-BE49-F238E27FC236}">
                <a16:creationId xmlns:a16="http://schemas.microsoft.com/office/drawing/2014/main" id="{CCC84AF4-A799-B696-CAC9-AE6042B81A19}"/>
              </a:ext>
            </a:extLst>
          </p:cNvPr>
          <p:cNvSpPr>
            <a:spLocks noGrp="1"/>
          </p:cNvSpPr>
          <p:nvPr>
            <p:ph type="sldNum" sz="quarter" idx="11"/>
          </p:nvPr>
        </p:nvSpPr>
        <p:spPr/>
        <p:txBody>
          <a:bodyPr/>
          <a:lstStyle/>
          <a:p>
            <a:fld id="{521AE3AC-DDCA-45D4-9B2A-A2DBEA872607}" type="slidenum">
              <a:rPr lang="de-DE" smtClean="0"/>
              <a:pPr/>
              <a:t>14</a:t>
            </a:fld>
            <a:endParaRPr lang="de-DE" dirty="0"/>
          </a:p>
        </p:txBody>
      </p:sp>
    </p:spTree>
    <p:extLst>
      <p:ext uri="{BB962C8B-B14F-4D97-AF65-F5344CB8AC3E}">
        <p14:creationId xmlns:p14="http://schemas.microsoft.com/office/powerpoint/2010/main" val="299632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z="3200" dirty="0"/>
              <a:t>Gefahren im Winterfahrbetrieb</a:t>
            </a:r>
            <a:endParaRPr lang="de-DE" dirty="0"/>
          </a:p>
        </p:txBody>
      </p:sp>
      <p:sp>
        <p:nvSpPr>
          <p:cNvPr id="3" name="Foliennummernplatzhalter 2"/>
          <p:cNvSpPr>
            <a:spLocks noGrp="1"/>
          </p:cNvSpPr>
          <p:nvPr>
            <p:ph type="sldNum" sz="quarter" idx="21"/>
          </p:nvPr>
        </p:nvSpPr>
        <p:spPr/>
        <p:txBody>
          <a:bodyPr/>
          <a:lstStyle/>
          <a:p>
            <a:fld id="{9564BF1B-7A00-4FDB-9ACC-13A0BEC11AB6}" type="slidenum">
              <a:rPr lang="de-DE" smtClean="0"/>
              <a:pPr/>
              <a:t>2</a:t>
            </a:fld>
            <a:endParaRPr lang="de-DE" dirty="0"/>
          </a:p>
        </p:txBody>
      </p:sp>
      <p:sp>
        <p:nvSpPr>
          <p:cNvPr id="8" name="Textplatzhalter 7">
            <a:extLst>
              <a:ext uri="{FF2B5EF4-FFF2-40B4-BE49-F238E27FC236}">
                <a16:creationId xmlns:a16="http://schemas.microsoft.com/office/drawing/2014/main" id="{1DEDABD2-AF7A-D4EA-0BF4-E47E467FA65E}"/>
              </a:ext>
            </a:extLst>
          </p:cNvPr>
          <p:cNvSpPr>
            <a:spLocks noGrp="1"/>
          </p:cNvSpPr>
          <p:nvPr>
            <p:ph type="body" sz="quarter" idx="18"/>
          </p:nvPr>
        </p:nvSpPr>
        <p:spPr/>
        <p:txBody>
          <a:bodyPr/>
          <a:lstStyle/>
          <a:p>
            <a:endParaRPr lang="de-DE"/>
          </a:p>
        </p:txBody>
      </p:sp>
      <p:sp>
        <p:nvSpPr>
          <p:cNvPr id="6" name="Inhaltsplatzhalter 1"/>
          <p:cNvSpPr txBox="1">
            <a:spLocks/>
          </p:cNvSpPr>
          <p:nvPr/>
        </p:nvSpPr>
        <p:spPr>
          <a:xfrm>
            <a:off x="475928" y="1277144"/>
            <a:ext cx="5464224" cy="3808040"/>
          </a:xfrm>
          <a:prstGeom prst="rect">
            <a:avLst/>
          </a:prstGeom>
        </p:spPr>
        <p:txBody>
          <a:bodyPr vert="horz" lIns="91440" tIns="45720" rIns="91440" bIns="45720" rtlCol="0">
            <a:noAutofit/>
          </a:bodyPr>
          <a:lstStyle>
            <a:lvl1pPr marL="216000" indent="-216000" algn="l" defTabSz="914400" rtl="0" eaLnBrk="1" latinLnBrk="0" hangingPunct="1">
              <a:spcBef>
                <a:spcPts val="600"/>
              </a:spcBef>
              <a:buFont typeface="Wingdings" panose="05000000000000000000" pitchFamily="2" charset="2"/>
              <a:buChar char="§"/>
              <a:tabLst/>
              <a:defRPr sz="2000" kern="1200">
                <a:solidFill>
                  <a:schemeClr val="accent1"/>
                </a:solidFill>
                <a:latin typeface="+mn-lt"/>
                <a:ea typeface="+mn-ea"/>
                <a:cs typeface="+mn-cs"/>
              </a:defRPr>
            </a:lvl1pPr>
            <a:lvl2pPr marL="432000" indent="-216000" algn="l" defTabSz="914400" rtl="0" eaLnBrk="1" latinLnBrk="0" hangingPunct="1">
              <a:spcBef>
                <a:spcPts val="300"/>
              </a:spcBef>
              <a:buFont typeface="Arial" panose="020B0604020202020204" pitchFamily="34" charset="0"/>
              <a:buChar char="•"/>
              <a:defRPr sz="2000" kern="1200">
                <a:solidFill>
                  <a:schemeClr val="accent1"/>
                </a:solidFill>
                <a:latin typeface="+mn-lt"/>
                <a:ea typeface="+mn-ea"/>
                <a:cs typeface="+mn-cs"/>
              </a:defRPr>
            </a:lvl2pPr>
            <a:lvl3pPr marL="648000" indent="-216000" algn="l" defTabSz="914400" rtl="0" eaLnBrk="1" latinLnBrk="0" hangingPunct="1">
              <a:spcBef>
                <a:spcPts val="0"/>
              </a:spcBef>
              <a:buFont typeface="Symbol" panose="05050102010706020507" pitchFamily="18" charset="2"/>
              <a:buChar char="-"/>
              <a:defRPr sz="1800" kern="1200">
                <a:solidFill>
                  <a:schemeClr val="accent1"/>
                </a:solidFill>
                <a:latin typeface="+mn-lt"/>
                <a:ea typeface="+mn-ea"/>
                <a:cs typeface="+mn-cs"/>
              </a:defRPr>
            </a:lvl3pPr>
            <a:lvl4pPr marL="1076325" indent="-269875"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de-DE" sz="1800" dirty="0">
              <a:solidFill>
                <a:schemeClr val="bg1">
                  <a:lumMod val="50000"/>
                </a:schemeClr>
              </a:solidFill>
            </a:endParaRPr>
          </a:p>
          <a:p>
            <a:pPr marL="0" indent="0">
              <a:spcBef>
                <a:spcPts val="0"/>
              </a:spcBef>
              <a:buNone/>
            </a:pPr>
            <a:r>
              <a:rPr lang="de-DE" sz="1800" dirty="0">
                <a:solidFill>
                  <a:schemeClr val="bg1">
                    <a:lumMod val="50000"/>
                  </a:schemeClr>
                </a:solidFill>
              </a:rPr>
              <a:t>Glatte Fahrbahnen und verlängerte Bremswege aufgrund von:</a:t>
            </a:r>
          </a:p>
          <a:p>
            <a:pPr marL="0" indent="0">
              <a:spcBef>
                <a:spcPts val="0"/>
              </a:spcBef>
              <a:buNone/>
            </a:pPr>
            <a:endParaRPr lang="de-DE" sz="1800" dirty="0">
              <a:solidFill>
                <a:schemeClr val="bg1">
                  <a:lumMod val="50000"/>
                </a:schemeClr>
              </a:solidFill>
            </a:endParaRPr>
          </a:p>
          <a:p>
            <a:pPr>
              <a:spcBef>
                <a:spcPts val="0"/>
              </a:spcBef>
            </a:pPr>
            <a:r>
              <a:rPr lang="de-DE" sz="1800" dirty="0">
                <a:solidFill>
                  <a:schemeClr val="bg1">
                    <a:lumMod val="50000"/>
                  </a:schemeClr>
                </a:solidFill>
              </a:rPr>
              <a:t>Schnee- und Eisglätte</a:t>
            </a:r>
          </a:p>
          <a:p>
            <a:pPr>
              <a:spcBef>
                <a:spcPts val="0"/>
              </a:spcBef>
            </a:pPr>
            <a:r>
              <a:rPr lang="de-DE" sz="1800" dirty="0">
                <a:solidFill>
                  <a:schemeClr val="bg1">
                    <a:lumMod val="50000"/>
                  </a:schemeClr>
                </a:solidFill>
              </a:rPr>
              <a:t>Nässe</a:t>
            </a:r>
          </a:p>
          <a:p>
            <a:pPr>
              <a:spcBef>
                <a:spcPts val="0"/>
              </a:spcBef>
            </a:pPr>
            <a:r>
              <a:rPr lang="de-DE" sz="1800" dirty="0">
                <a:solidFill>
                  <a:schemeClr val="bg1">
                    <a:lumMod val="50000"/>
                  </a:schemeClr>
                </a:solidFill>
              </a:rPr>
              <a:t>Laub und Matsch auf der Fahrbahn</a:t>
            </a:r>
          </a:p>
          <a:p>
            <a:pPr lvl="1">
              <a:spcBef>
                <a:spcPts val="0"/>
              </a:spcBef>
            </a:pPr>
            <a:endParaRPr lang="de-DE" sz="1800" dirty="0">
              <a:solidFill>
                <a:schemeClr val="bg1">
                  <a:lumMod val="50000"/>
                </a:schemeClr>
              </a:solidFill>
            </a:endParaRPr>
          </a:p>
          <a:p>
            <a:pPr marL="0" indent="0">
              <a:spcBef>
                <a:spcPts val="0"/>
              </a:spcBef>
              <a:buNone/>
            </a:pPr>
            <a:r>
              <a:rPr lang="de-DE" sz="1800" dirty="0">
                <a:solidFill>
                  <a:schemeClr val="bg1">
                    <a:lumMod val="50000"/>
                  </a:schemeClr>
                </a:solidFill>
              </a:rPr>
              <a:t>Schlechte Sicht aufgrund von:</a:t>
            </a:r>
          </a:p>
          <a:p>
            <a:pPr marL="0" indent="0">
              <a:spcBef>
                <a:spcPts val="0"/>
              </a:spcBef>
              <a:buNone/>
            </a:pPr>
            <a:endParaRPr lang="de-DE" sz="1800" dirty="0">
              <a:solidFill>
                <a:schemeClr val="bg1">
                  <a:lumMod val="50000"/>
                </a:schemeClr>
              </a:solidFill>
            </a:endParaRPr>
          </a:p>
          <a:p>
            <a:pPr>
              <a:spcBef>
                <a:spcPts val="0"/>
              </a:spcBef>
            </a:pPr>
            <a:r>
              <a:rPr lang="de-DE" sz="1800" dirty="0">
                <a:solidFill>
                  <a:schemeClr val="bg1">
                    <a:lumMod val="50000"/>
                  </a:schemeClr>
                </a:solidFill>
              </a:rPr>
              <a:t>verschmutzten Scheiben</a:t>
            </a:r>
          </a:p>
          <a:p>
            <a:pPr>
              <a:spcBef>
                <a:spcPts val="0"/>
              </a:spcBef>
            </a:pPr>
            <a:r>
              <a:rPr lang="de-DE" sz="1800" dirty="0">
                <a:solidFill>
                  <a:schemeClr val="bg1">
                    <a:lumMod val="50000"/>
                  </a:schemeClr>
                </a:solidFill>
              </a:rPr>
              <a:t>vereisten Scheiben</a:t>
            </a:r>
          </a:p>
          <a:p>
            <a:pPr>
              <a:spcBef>
                <a:spcPts val="0"/>
              </a:spcBef>
            </a:pPr>
            <a:r>
              <a:rPr lang="de-DE" sz="1800" dirty="0">
                <a:solidFill>
                  <a:schemeClr val="bg1">
                    <a:lumMod val="50000"/>
                  </a:schemeClr>
                </a:solidFill>
              </a:rPr>
              <a:t>Gischt, Regen, Schneefall</a:t>
            </a:r>
          </a:p>
          <a:p>
            <a:pPr>
              <a:spcBef>
                <a:spcPts val="0"/>
              </a:spcBef>
            </a:pPr>
            <a:r>
              <a:rPr lang="de-DE" sz="1800" dirty="0">
                <a:solidFill>
                  <a:schemeClr val="bg1">
                    <a:lumMod val="50000"/>
                  </a:schemeClr>
                </a:solidFill>
              </a:rPr>
              <a:t>Dunkelheit und Dämmerung</a:t>
            </a:r>
          </a:p>
        </p:txBody>
      </p:sp>
      <p:pic>
        <p:nvPicPr>
          <p:cNvPr id="7" name="Grafik 5" descr="fotolia_2885061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1805" y="2564904"/>
            <a:ext cx="3782195" cy="2520280"/>
          </a:xfrm>
          <a:prstGeom prst="rect">
            <a:avLst/>
          </a:prstGeom>
          <a:ln>
            <a:noFill/>
          </a:ln>
          <a:effectLst>
            <a:outerShdw blurRad="292100" dist="139700" dir="2700000" algn="tl" rotWithShape="0">
              <a:srgbClr val="333333">
                <a:alpha val="65000"/>
              </a:srgbClr>
            </a:outerShdw>
            <a:softEdge rad="112522"/>
          </a:effectLst>
        </p:spPr>
      </p:pic>
      <p:sp>
        <p:nvSpPr>
          <p:cNvPr id="2" name="Textfeld 1"/>
          <p:cNvSpPr txBox="1"/>
          <p:nvPr/>
        </p:nvSpPr>
        <p:spPr>
          <a:xfrm>
            <a:off x="492079" y="5436203"/>
            <a:ext cx="7776408" cy="923330"/>
          </a:xfrm>
          <a:prstGeom prst="rect">
            <a:avLst/>
          </a:prstGeom>
          <a:noFill/>
        </p:spPr>
        <p:txBody>
          <a:bodyPr wrap="square" rtlCol="0">
            <a:spAutoFit/>
          </a:bodyPr>
          <a:lstStyle/>
          <a:p>
            <a:r>
              <a:rPr lang="de-DE" b="1" dirty="0">
                <a:solidFill>
                  <a:schemeClr val="bg1">
                    <a:lumMod val="50000"/>
                  </a:schemeClr>
                </a:solidFill>
              </a:rPr>
              <a:t>Darauf musst du vorbereitet sein, denn wir wollen, dass du sicher und gesund durch den Verkehr kommst!</a:t>
            </a:r>
          </a:p>
          <a:p>
            <a:endParaRPr lang="de-DE" dirty="0">
              <a:solidFill>
                <a:schemeClr val="bg1">
                  <a:lumMod val="50000"/>
                </a:schemeClr>
              </a:solidFill>
            </a:endParaRPr>
          </a:p>
        </p:txBody>
      </p:sp>
      <p:sp>
        <p:nvSpPr>
          <p:cNvPr id="4" name="Rechteck 3">
            <a:extLst>
              <a:ext uri="{FF2B5EF4-FFF2-40B4-BE49-F238E27FC236}">
                <a16:creationId xmlns:a16="http://schemas.microsoft.com/office/drawing/2014/main" id="{82098903-0D4E-46BC-A2EF-2A4BF3B60225}"/>
              </a:ext>
            </a:extLst>
          </p:cNvPr>
          <p:cNvSpPr/>
          <p:nvPr/>
        </p:nvSpPr>
        <p:spPr>
          <a:xfrm>
            <a:off x="7964081" y="4992851"/>
            <a:ext cx="639919" cy="184666"/>
          </a:xfrm>
          <a:prstGeom prst="rect">
            <a:avLst/>
          </a:prstGeom>
        </p:spPr>
        <p:txBody>
          <a:bodyPr wrap="none">
            <a:spAutoFit/>
          </a:bodyPr>
          <a:lstStyle/>
          <a:p>
            <a:pPr lvl="0"/>
            <a:r>
              <a:rPr lang="de-DE" sz="600" dirty="0">
                <a:solidFill>
                  <a:srgbClr val="5F5F5F"/>
                </a:solidFill>
              </a:rPr>
              <a:t>© Holger Kück</a:t>
            </a:r>
          </a:p>
        </p:txBody>
      </p:sp>
    </p:spTree>
    <p:extLst>
      <p:ext uri="{BB962C8B-B14F-4D97-AF65-F5344CB8AC3E}">
        <p14:creationId xmlns:p14="http://schemas.microsoft.com/office/powerpoint/2010/main" val="82131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z="3200" dirty="0"/>
              <a:t>Das solltest du grundsätzlich prüfen!</a:t>
            </a:r>
          </a:p>
        </p:txBody>
      </p:sp>
      <p:sp>
        <p:nvSpPr>
          <p:cNvPr id="3" name="Foliennummernplatzhalter 2"/>
          <p:cNvSpPr>
            <a:spLocks noGrp="1"/>
          </p:cNvSpPr>
          <p:nvPr>
            <p:ph type="sldNum" sz="quarter" idx="21"/>
          </p:nvPr>
        </p:nvSpPr>
        <p:spPr/>
        <p:txBody>
          <a:bodyPr/>
          <a:lstStyle/>
          <a:p>
            <a:fld id="{9564BF1B-7A00-4FDB-9ACC-13A0BEC11AB6}" type="slidenum">
              <a:rPr lang="de-DE" smtClean="0"/>
              <a:pPr/>
              <a:t>3</a:t>
            </a:fld>
            <a:endParaRPr lang="de-DE" dirty="0"/>
          </a:p>
        </p:txBody>
      </p:sp>
      <p:sp>
        <p:nvSpPr>
          <p:cNvPr id="2" name="Textplatzhalter 1">
            <a:extLst>
              <a:ext uri="{FF2B5EF4-FFF2-40B4-BE49-F238E27FC236}">
                <a16:creationId xmlns:a16="http://schemas.microsoft.com/office/drawing/2014/main" id="{7CB50313-3D2A-2E58-B0CF-5E2C084FB320}"/>
              </a:ext>
            </a:extLst>
          </p:cNvPr>
          <p:cNvSpPr>
            <a:spLocks noGrp="1"/>
          </p:cNvSpPr>
          <p:nvPr>
            <p:ph type="body" sz="quarter" idx="18"/>
          </p:nvPr>
        </p:nvSpPr>
        <p:spPr/>
        <p:txBody>
          <a:bodyPr/>
          <a:lstStyle/>
          <a:p>
            <a:endParaRPr lang="de-DE"/>
          </a:p>
        </p:txBody>
      </p:sp>
      <p:sp>
        <p:nvSpPr>
          <p:cNvPr id="6" name="Inhaltsplatzhalter 1"/>
          <p:cNvSpPr txBox="1">
            <a:spLocks/>
          </p:cNvSpPr>
          <p:nvPr/>
        </p:nvSpPr>
        <p:spPr>
          <a:xfrm>
            <a:off x="382544" y="1616316"/>
            <a:ext cx="4968096" cy="4508500"/>
          </a:xfrm>
          <a:prstGeom prst="rect">
            <a:avLst/>
          </a:prstGeom>
        </p:spPr>
        <p:txBody>
          <a:bodyPr vert="horz" lIns="91440" tIns="45720" rIns="91440" bIns="45720" rtlCol="0">
            <a:noAutofit/>
          </a:bodyPr>
          <a:lstStyle>
            <a:lvl1pPr marL="216000" indent="-216000" algn="l" defTabSz="914400" rtl="0" eaLnBrk="1" latinLnBrk="0" hangingPunct="1">
              <a:spcBef>
                <a:spcPts val="600"/>
              </a:spcBef>
              <a:buFont typeface="Wingdings" panose="05000000000000000000" pitchFamily="2" charset="2"/>
              <a:buChar char="§"/>
              <a:tabLst/>
              <a:defRPr sz="2000" kern="1200">
                <a:solidFill>
                  <a:schemeClr val="accent1"/>
                </a:solidFill>
                <a:latin typeface="+mn-lt"/>
                <a:ea typeface="+mn-ea"/>
                <a:cs typeface="+mn-cs"/>
              </a:defRPr>
            </a:lvl1pPr>
            <a:lvl2pPr marL="432000" indent="-216000" algn="l" defTabSz="914400" rtl="0" eaLnBrk="1" latinLnBrk="0" hangingPunct="1">
              <a:spcBef>
                <a:spcPts val="300"/>
              </a:spcBef>
              <a:buFont typeface="Arial" panose="020B0604020202020204" pitchFamily="34" charset="0"/>
              <a:buChar char="•"/>
              <a:defRPr sz="2000" kern="1200">
                <a:solidFill>
                  <a:schemeClr val="accent1"/>
                </a:solidFill>
                <a:latin typeface="+mn-lt"/>
                <a:ea typeface="+mn-ea"/>
                <a:cs typeface="+mn-cs"/>
              </a:defRPr>
            </a:lvl2pPr>
            <a:lvl3pPr marL="648000" indent="-216000" algn="l" defTabSz="914400" rtl="0" eaLnBrk="1" latinLnBrk="0" hangingPunct="1">
              <a:spcBef>
                <a:spcPts val="0"/>
              </a:spcBef>
              <a:buFont typeface="Symbol" panose="05050102010706020507" pitchFamily="18" charset="2"/>
              <a:buChar char="-"/>
              <a:defRPr sz="1800" kern="1200">
                <a:solidFill>
                  <a:schemeClr val="accent1"/>
                </a:solidFill>
                <a:latin typeface="+mn-lt"/>
                <a:ea typeface="+mn-ea"/>
                <a:cs typeface="+mn-cs"/>
              </a:defRPr>
            </a:lvl3pPr>
            <a:lvl4pPr marL="1076325" indent="-269875"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de-DE" sz="1800" b="1" dirty="0">
                <a:solidFill>
                  <a:schemeClr val="bg1">
                    <a:lumMod val="50000"/>
                  </a:schemeClr>
                </a:solidFill>
              </a:rPr>
              <a:t>den Ölstand</a:t>
            </a:r>
          </a:p>
          <a:p>
            <a:pPr>
              <a:spcAft>
                <a:spcPts val="600"/>
              </a:spcAft>
            </a:pPr>
            <a:r>
              <a:rPr lang="de-DE" sz="1800" dirty="0">
                <a:solidFill>
                  <a:schemeClr val="bg1">
                    <a:lumMod val="50000"/>
                  </a:schemeClr>
                </a:solidFill>
              </a:rPr>
              <a:t>den </a:t>
            </a:r>
            <a:r>
              <a:rPr lang="de-DE" sz="1800" b="1" dirty="0">
                <a:solidFill>
                  <a:schemeClr val="bg1">
                    <a:lumMod val="50000"/>
                  </a:schemeClr>
                </a:solidFill>
              </a:rPr>
              <a:t>Flüssigkeitsstand</a:t>
            </a:r>
            <a:r>
              <a:rPr lang="de-DE" sz="1800" dirty="0">
                <a:solidFill>
                  <a:schemeClr val="bg1">
                    <a:lumMod val="50000"/>
                  </a:schemeClr>
                </a:solidFill>
              </a:rPr>
              <a:t> der Scheibenwaschanlage</a:t>
            </a:r>
          </a:p>
          <a:p>
            <a:pPr>
              <a:spcAft>
                <a:spcPts val="600"/>
              </a:spcAft>
            </a:pPr>
            <a:r>
              <a:rPr lang="de-DE" sz="1800" dirty="0">
                <a:solidFill>
                  <a:schemeClr val="bg1">
                    <a:lumMod val="50000"/>
                  </a:schemeClr>
                </a:solidFill>
              </a:rPr>
              <a:t>und im </a:t>
            </a:r>
            <a:r>
              <a:rPr lang="de-DE" sz="1800" b="1" dirty="0">
                <a:solidFill>
                  <a:schemeClr val="bg1">
                    <a:lumMod val="50000"/>
                  </a:schemeClr>
                </a:solidFill>
              </a:rPr>
              <a:t>Winter </a:t>
            </a:r>
            <a:r>
              <a:rPr lang="de-DE" sz="1800" dirty="0">
                <a:solidFill>
                  <a:schemeClr val="bg1">
                    <a:lumMod val="50000"/>
                  </a:schemeClr>
                </a:solidFill>
              </a:rPr>
              <a:t>zusätzlich die </a:t>
            </a:r>
            <a:r>
              <a:rPr lang="de-DE" sz="1800" b="1" dirty="0">
                <a:solidFill>
                  <a:schemeClr val="bg1">
                    <a:lumMod val="50000"/>
                  </a:schemeClr>
                </a:solidFill>
              </a:rPr>
              <a:t>Frostsicherheit</a:t>
            </a:r>
          </a:p>
          <a:p>
            <a:pPr marL="0" indent="0">
              <a:spcAft>
                <a:spcPts val="600"/>
              </a:spcAft>
              <a:buNone/>
            </a:pPr>
            <a:endParaRPr lang="de-DE" sz="1800" b="1" dirty="0">
              <a:solidFill>
                <a:schemeClr val="bg1">
                  <a:lumMod val="50000"/>
                </a:schemeClr>
              </a:solidFill>
            </a:endParaRPr>
          </a:p>
          <a:p>
            <a:pPr>
              <a:spcAft>
                <a:spcPts val="600"/>
              </a:spcAft>
            </a:pPr>
            <a:r>
              <a:rPr lang="de-DE" sz="1800" dirty="0">
                <a:solidFill>
                  <a:schemeClr val="bg1">
                    <a:lumMod val="50000"/>
                  </a:schemeClr>
                </a:solidFill>
              </a:rPr>
              <a:t>den </a:t>
            </a:r>
            <a:r>
              <a:rPr lang="de-DE" sz="1800" b="1" dirty="0">
                <a:solidFill>
                  <a:schemeClr val="bg1">
                    <a:lumMod val="50000"/>
                  </a:schemeClr>
                </a:solidFill>
              </a:rPr>
              <a:t>Reifendruck</a:t>
            </a:r>
            <a:r>
              <a:rPr lang="de-DE" sz="1800" dirty="0">
                <a:solidFill>
                  <a:schemeClr val="bg1">
                    <a:lumMod val="50000"/>
                  </a:schemeClr>
                </a:solidFill>
              </a:rPr>
              <a:t> und Zustand</a:t>
            </a:r>
            <a:br>
              <a:rPr lang="de-DE" sz="1800" dirty="0">
                <a:solidFill>
                  <a:schemeClr val="bg1">
                    <a:lumMod val="50000"/>
                  </a:schemeClr>
                </a:solidFill>
              </a:rPr>
            </a:br>
            <a:r>
              <a:rPr lang="de-DE" sz="1800" dirty="0">
                <a:solidFill>
                  <a:schemeClr val="bg1">
                    <a:lumMod val="50000"/>
                  </a:schemeClr>
                </a:solidFill>
              </a:rPr>
              <a:t>der </a:t>
            </a:r>
            <a:r>
              <a:rPr lang="de-DE" sz="1800" b="1" dirty="0">
                <a:solidFill>
                  <a:schemeClr val="bg1">
                    <a:lumMod val="50000"/>
                  </a:schemeClr>
                </a:solidFill>
              </a:rPr>
              <a:t>Reifen</a:t>
            </a:r>
            <a:r>
              <a:rPr lang="de-DE" sz="1800" dirty="0">
                <a:solidFill>
                  <a:schemeClr val="bg1">
                    <a:lumMod val="50000"/>
                  </a:schemeClr>
                </a:solidFill>
              </a:rPr>
              <a:t> / deren Profil</a:t>
            </a:r>
          </a:p>
          <a:p>
            <a:pPr>
              <a:spcAft>
                <a:spcPts val="600"/>
              </a:spcAft>
            </a:pPr>
            <a:endParaRPr lang="de-DE" sz="1800" b="1" dirty="0">
              <a:solidFill>
                <a:schemeClr val="bg1">
                  <a:lumMod val="50000"/>
                </a:schemeClr>
              </a:solidFill>
            </a:endParaRPr>
          </a:p>
          <a:p>
            <a:pPr>
              <a:spcAft>
                <a:spcPts val="600"/>
              </a:spcAft>
            </a:pPr>
            <a:endParaRPr lang="de-DE" sz="1800" b="1" dirty="0">
              <a:solidFill>
                <a:schemeClr val="bg1">
                  <a:lumMod val="50000"/>
                </a:schemeClr>
              </a:solidFill>
            </a:endParaRPr>
          </a:p>
          <a:p>
            <a:pPr>
              <a:spcAft>
                <a:spcPts val="600"/>
              </a:spcAft>
            </a:pPr>
            <a:r>
              <a:rPr lang="de-DE" sz="1800" dirty="0">
                <a:solidFill>
                  <a:schemeClr val="bg1">
                    <a:lumMod val="50000"/>
                  </a:schemeClr>
                </a:solidFill>
              </a:rPr>
              <a:t>Funktion der </a:t>
            </a:r>
            <a:r>
              <a:rPr lang="de-DE" sz="1800" b="1" dirty="0">
                <a:solidFill>
                  <a:schemeClr val="bg1">
                    <a:lumMod val="50000"/>
                  </a:schemeClr>
                </a:solidFill>
              </a:rPr>
              <a:t>Beleuchtung</a:t>
            </a:r>
          </a:p>
          <a:p>
            <a:pPr>
              <a:spcAft>
                <a:spcPts val="600"/>
              </a:spcAft>
            </a:pPr>
            <a:r>
              <a:rPr lang="de-DE" sz="1800" dirty="0">
                <a:solidFill>
                  <a:schemeClr val="bg1">
                    <a:lumMod val="50000"/>
                  </a:schemeClr>
                </a:solidFill>
              </a:rPr>
              <a:t>Funktion und Zustand der</a:t>
            </a:r>
            <a:br>
              <a:rPr lang="de-DE" sz="1800" b="1" dirty="0">
                <a:solidFill>
                  <a:schemeClr val="bg1">
                    <a:lumMod val="50000"/>
                  </a:schemeClr>
                </a:solidFill>
              </a:rPr>
            </a:br>
            <a:r>
              <a:rPr lang="de-DE" sz="1800" b="1" dirty="0">
                <a:solidFill>
                  <a:schemeClr val="bg1">
                    <a:lumMod val="50000"/>
                  </a:schemeClr>
                </a:solidFill>
              </a:rPr>
              <a:t>Scheibenwischerblätter</a:t>
            </a:r>
          </a:p>
          <a:p>
            <a:endParaRPr lang="de-DE" sz="1800" b="1" dirty="0">
              <a:solidFill>
                <a:schemeClr val="bg1">
                  <a:lumMod val="50000"/>
                </a:schemeClr>
              </a:solidFill>
            </a:endParaRPr>
          </a:p>
        </p:txBody>
      </p:sp>
      <p:pic>
        <p:nvPicPr>
          <p:cNvPr id="19" name="Grafik 15" descr="fotolia_264137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3088" y="1124744"/>
            <a:ext cx="2231280" cy="1487520"/>
          </a:xfrm>
          <a:prstGeom prst="rect">
            <a:avLst/>
          </a:prstGeom>
          <a:ln>
            <a:noFill/>
          </a:ln>
          <a:effectLst>
            <a:outerShdw blurRad="292100" dist="139700" dir="2700000" algn="tl" rotWithShape="0">
              <a:srgbClr val="333333">
                <a:alpha val="65000"/>
              </a:srgbClr>
            </a:outerShdw>
            <a:softEdge rad="112522"/>
          </a:effectLst>
        </p:spPr>
      </p:pic>
      <p:pic>
        <p:nvPicPr>
          <p:cNvPr id="20" name="Grafik 17" descr="Fotolia_18772029_M_Andi-Seng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148064" y="2708275"/>
            <a:ext cx="1575010" cy="1656829"/>
          </a:xfrm>
          <a:prstGeom prst="rect">
            <a:avLst/>
          </a:prstGeom>
          <a:ln>
            <a:noFill/>
          </a:ln>
          <a:effectLst>
            <a:outerShdw blurRad="292100" dist="139700" dir="2700000" algn="tl" rotWithShape="0">
              <a:srgbClr val="333333">
                <a:alpha val="65000"/>
              </a:srgbClr>
            </a:outerShdw>
            <a:softEdge rad="112522"/>
          </a:effectLst>
        </p:spPr>
      </p:pic>
      <p:pic>
        <p:nvPicPr>
          <p:cNvPr id="21" name="Grafik 16" descr="fotolia_26475261.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804248" y="2708275"/>
            <a:ext cx="1591082" cy="1656829"/>
          </a:xfrm>
          <a:prstGeom prst="rect">
            <a:avLst/>
          </a:prstGeom>
          <a:ln>
            <a:noFill/>
          </a:ln>
          <a:effectLst>
            <a:outerShdw blurRad="292100" dist="139700" dir="2700000" algn="tl" rotWithShape="0">
              <a:srgbClr val="333333">
                <a:alpha val="65000"/>
              </a:srgbClr>
            </a:outerShdw>
            <a:softEdge rad="112522"/>
          </a:effectLst>
        </p:spPr>
      </p:pic>
      <p:pic>
        <p:nvPicPr>
          <p:cNvPr id="22" name="Grafik 10" descr="IMG_7292.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572000" y="4558811"/>
            <a:ext cx="2206921" cy="1512341"/>
          </a:xfrm>
          <a:prstGeom prst="rect">
            <a:avLst/>
          </a:prstGeom>
          <a:ln>
            <a:noFill/>
          </a:ln>
          <a:effectLst>
            <a:outerShdw blurRad="292100" dist="139700" dir="2700000" algn="tl" rotWithShape="0">
              <a:srgbClr val="333333">
                <a:alpha val="65000"/>
              </a:srgbClr>
            </a:outerShdw>
            <a:softEdge rad="112522"/>
          </a:effectLst>
        </p:spPr>
      </p:pic>
      <p:pic>
        <p:nvPicPr>
          <p:cNvPr id="23" name="Grafik 14" descr="fotolia_13421789.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83611" y="4558811"/>
            <a:ext cx="2095139" cy="1512341"/>
          </a:xfrm>
          <a:prstGeom prst="rect">
            <a:avLst/>
          </a:prstGeom>
          <a:ln>
            <a:noFill/>
          </a:ln>
          <a:effectLst>
            <a:outerShdw blurRad="292100" dist="139700" dir="2700000" algn="tl" rotWithShape="0">
              <a:srgbClr val="333333">
                <a:alpha val="65000"/>
              </a:srgbClr>
            </a:outerShdw>
            <a:softEdge rad="112522"/>
          </a:effectLst>
        </p:spPr>
      </p:pic>
      <p:sp>
        <p:nvSpPr>
          <p:cNvPr id="4" name="Rechteck 3">
            <a:extLst>
              <a:ext uri="{FF2B5EF4-FFF2-40B4-BE49-F238E27FC236}">
                <a16:creationId xmlns:a16="http://schemas.microsoft.com/office/drawing/2014/main" id="{3A67322E-0A3C-4CC2-84BF-A1391D76070C}"/>
              </a:ext>
            </a:extLst>
          </p:cNvPr>
          <p:cNvSpPr/>
          <p:nvPr/>
        </p:nvSpPr>
        <p:spPr>
          <a:xfrm>
            <a:off x="7596910" y="6008049"/>
            <a:ext cx="1425390" cy="184666"/>
          </a:xfrm>
          <a:prstGeom prst="rect">
            <a:avLst/>
          </a:prstGeom>
        </p:spPr>
        <p:txBody>
          <a:bodyPr wrap="none">
            <a:spAutoFit/>
          </a:bodyPr>
          <a:lstStyle/>
          <a:p>
            <a:pPr lvl="0"/>
            <a:r>
              <a:rPr lang="de-DE" sz="600" dirty="0">
                <a:solidFill>
                  <a:srgbClr val="5F5F5F"/>
                </a:solidFill>
              </a:rPr>
              <a:t>© alle Bildrechte liegen bei Holger Kück</a:t>
            </a:r>
          </a:p>
        </p:txBody>
      </p:sp>
    </p:spTree>
    <p:extLst>
      <p:ext uri="{BB962C8B-B14F-4D97-AF65-F5344CB8AC3E}">
        <p14:creationId xmlns:p14="http://schemas.microsoft.com/office/powerpoint/2010/main" val="7006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z="3200" dirty="0"/>
              <a:t>Die Beleuchtung muss funktionieren!</a:t>
            </a:r>
          </a:p>
        </p:txBody>
      </p:sp>
      <p:sp>
        <p:nvSpPr>
          <p:cNvPr id="4" name="Fußzeilenplatzhalter 3"/>
          <p:cNvSpPr>
            <a:spLocks noGrp="1"/>
          </p:cNvSpPr>
          <p:nvPr>
            <p:ph type="ftr" sz="quarter" idx="19"/>
          </p:nvPr>
        </p:nvSpPr>
        <p:spPr/>
        <p:txBody>
          <a:bodyPr/>
          <a:lstStyle/>
          <a:p>
            <a:endParaRPr lang="de-DE" dirty="0"/>
          </a:p>
        </p:txBody>
      </p:sp>
      <p:sp>
        <p:nvSpPr>
          <p:cNvPr id="3" name="Foliennummernplatzhalter 2"/>
          <p:cNvSpPr>
            <a:spLocks noGrp="1"/>
          </p:cNvSpPr>
          <p:nvPr>
            <p:ph type="sldNum" sz="quarter" idx="20"/>
          </p:nvPr>
        </p:nvSpPr>
        <p:spPr/>
        <p:txBody>
          <a:bodyPr/>
          <a:lstStyle/>
          <a:p>
            <a:fld id="{9564BF1B-7A00-4FDB-9ACC-13A0BEC11AB6}" type="slidenum">
              <a:rPr lang="de-DE" smtClean="0"/>
              <a:pPr/>
              <a:t>4</a:t>
            </a:fld>
            <a:endParaRPr lang="de-DE" dirty="0"/>
          </a:p>
        </p:txBody>
      </p:sp>
      <p:sp>
        <p:nvSpPr>
          <p:cNvPr id="10" name="Inhaltsplatzhalter 2"/>
          <p:cNvSpPr>
            <a:spLocks noGrp="1"/>
          </p:cNvSpPr>
          <p:nvPr>
            <p:ph type="body" sz="quarter" idx="18"/>
          </p:nvPr>
        </p:nvSpPr>
        <p:spPr/>
        <p:txBody>
          <a:bodyPr>
            <a:normAutofit fontScale="25000" lnSpcReduction="20000"/>
          </a:bodyPr>
          <a:lstStyle/>
          <a:p>
            <a:pPr>
              <a:buClr>
                <a:schemeClr val="bg1"/>
              </a:buClr>
            </a:pPr>
            <a:r>
              <a:rPr lang="de-DE" sz="2200" dirty="0">
                <a:solidFill>
                  <a:schemeClr val="bg1"/>
                </a:solidFill>
              </a:rPr>
              <a:t>Abblendlicht</a:t>
            </a:r>
          </a:p>
          <a:p>
            <a:pPr>
              <a:buClr>
                <a:schemeClr val="bg1"/>
              </a:buClr>
            </a:pPr>
            <a:r>
              <a:rPr lang="de-DE" sz="2200" dirty="0">
                <a:solidFill>
                  <a:schemeClr val="bg1"/>
                </a:solidFill>
              </a:rPr>
              <a:t>Fernlicht</a:t>
            </a:r>
          </a:p>
          <a:p>
            <a:pPr>
              <a:buClr>
                <a:schemeClr val="bg1"/>
              </a:buClr>
            </a:pPr>
            <a:r>
              <a:rPr lang="de-DE" sz="2200" dirty="0">
                <a:solidFill>
                  <a:schemeClr val="bg1"/>
                </a:solidFill>
              </a:rPr>
              <a:t>Standlicht</a:t>
            </a:r>
          </a:p>
          <a:p>
            <a:pPr>
              <a:buClr>
                <a:schemeClr val="bg1"/>
              </a:buClr>
            </a:pPr>
            <a:r>
              <a:rPr lang="de-DE" sz="2200" dirty="0">
                <a:solidFill>
                  <a:schemeClr val="bg1"/>
                </a:solidFill>
              </a:rPr>
              <a:t>Blinker</a:t>
            </a:r>
          </a:p>
          <a:p>
            <a:pPr>
              <a:buClr>
                <a:schemeClr val="bg1"/>
              </a:buClr>
            </a:pPr>
            <a:r>
              <a:rPr lang="de-DE" sz="2200" dirty="0">
                <a:solidFill>
                  <a:schemeClr val="bg1"/>
                </a:solidFill>
              </a:rPr>
              <a:t>Bremslicht</a:t>
            </a:r>
          </a:p>
          <a:p>
            <a:pPr>
              <a:buClr>
                <a:schemeClr val="bg1"/>
              </a:buClr>
            </a:pPr>
            <a:r>
              <a:rPr lang="de-DE" sz="2200" dirty="0">
                <a:solidFill>
                  <a:schemeClr val="bg1"/>
                </a:solidFill>
              </a:rPr>
              <a:t>Kennzeichenbeleuchtung</a:t>
            </a:r>
          </a:p>
          <a:p>
            <a:endParaRPr lang="de-DE" dirty="0">
              <a:solidFill>
                <a:schemeClr val="bg1"/>
              </a:solidFill>
            </a:endParaRPr>
          </a:p>
        </p:txBody>
      </p:sp>
      <p:pic>
        <p:nvPicPr>
          <p:cNvPr id="9" name="Grafik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5845" b="100000" l="4723" r="98865">
                        <a14:foregroundMark x1="29382" y1="22878" x2="75749" y2="22878"/>
                        <a14:foregroundMark x1="77066" y1="19725" x2="70436" y2="19887"/>
                        <a14:foregroundMark x1="68074" y1="20049" x2="69846" y2="20049"/>
                        <a14:foregroundMark x1="33152" y1="18836" x2="25931" y2="17462"/>
                        <a14:foregroundMark x1="23025" y1="19159" x2="21753" y2="19402"/>
                        <a14:foregroundMark x1="23842" y1="48747" x2="36603" y2="67825"/>
                        <a14:foregroundMark x1="13442" y1="50364" x2="11671" y2="63217"/>
                        <a14:foregroundMark x1="91780" y1="51981" x2="94777" y2="69766"/>
                        <a14:foregroundMark x1="90100" y1="88763" x2="16303" y2="86823"/>
                        <a14:foregroundMark x1="6812" y1="78011" x2="9310" y2="87712"/>
                        <a14:foregroundMark x1="6222" y1="74454" x2="6131" y2="72757"/>
                        <a14:foregroundMark x1="92189" y1="88197" x2="95459" y2="96524"/>
                        <a14:foregroundMark x1="71708" y1="96524" x2="59355" y2="97171"/>
                        <a14:foregroundMark x1="8719" y1="92643" x2="8901" y2="96847"/>
                        <a14:foregroundMark x1="81608" y1="20776" x2="82970" y2="21099"/>
                        <a14:foregroundMark x1="66122" y1="19887" x2="62988" y2="19725"/>
                        <a14:backgroundMark x1="7720" y1="34842" x2="7720" y2="43654"/>
                        <a14:backgroundMark x1="14441" y1="23282" x2="14351" y2="27486"/>
                        <a14:backgroundMark x1="11580" y1="38723" x2="7312" y2="51981"/>
                        <a14:backgroundMark x1="8129" y1="53193" x2="6630" y2="62167"/>
                        <a14:backgroundMark x1="16122" y1="25707" x2="17530" y2="21504"/>
                        <a14:backgroundMark x1="6312" y1="91188" x2="6131" y2="96686"/>
                      </a14:backgroundRemoval>
                    </a14:imgEffect>
                  </a14:imgLayer>
                </a14:imgProps>
              </a:ext>
              <a:ext uri="{28A0092B-C50C-407E-A947-70E740481C1C}">
                <a14:useLocalDpi xmlns:a14="http://schemas.microsoft.com/office/drawing/2010/main" val="0"/>
              </a:ext>
            </a:extLst>
          </a:blip>
          <a:srcRect l="6969" t="15848" r="3436"/>
          <a:stretch/>
        </p:blipFill>
        <p:spPr>
          <a:xfrm>
            <a:off x="305196" y="1529039"/>
            <a:ext cx="8461608" cy="4464465"/>
          </a:xfrm>
          <a:prstGeom prst="rect">
            <a:avLst/>
          </a:prstGeom>
          <a:effectLst>
            <a:softEdge rad="112522"/>
          </a:effectLst>
        </p:spPr>
      </p:pic>
      <p:sp>
        <p:nvSpPr>
          <p:cNvPr id="14" name="Geschweifte Klammer rechts 13"/>
          <p:cNvSpPr/>
          <p:nvPr/>
        </p:nvSpPr>
        <p:spPr>
          <a:xfrm>
            <a:off x="5220072" y="2204864"/>
            <a:ext cx="694944" cy="2516429"/>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 name="Textfeld 14"/>
          <p:cNvSpPr txBox="1"/>
          <p:nvPr/>
        </p:nvSpPr>
        <p:spPr>
          <a:xfrm>
            <a:off x="6014324" y="3078357"/>
            <a:ext cx="1375698" cy="769441"/>
          </a:xfrm>
          <a:prstGeom prst="rect">
            <a:avLst/>
          </a:prstGeom>
          <a:noFill/>
        </p:spPr>
        <p:txBody>
          <a:bodyPr wrap="none" rtlCol="0">
            <a:spAutoFit/>
          </a:bodyPr>
          <a:lstStyle/>
          <a:p>
            <a:r>
              <a:rPr lang="de-DE" sz="4400" b="1" dirty="0">
                <a:solidFill>
                  <a:schemeClr val="bg1"/>
                </a:solidFill>
                <a:latin typeface="Arial" panose="020B0604020202020204" pitchFamily="34" charset="0"/>
                <a:cs typeface="Arial" panose="020B0604020202020204" pitchFamily="34" charset="0"/>
              </a:rPr>
              <a:t>OK?</a:t>
            </a:r>
          </a:p>
        </p:txBody>
      </p:sp>
      <p:sp>
        <p:nvSpPr>
          <p:cNvPr id="2" name="Rechteck 1">
            <a:extLst>
              <a:ext uri="{FF2B5EF4-FFF2-40B4-BE49-F238E27FC236}">
                <a16:creationId xmlns:a16="http://schemas.microsoft.com/office/drawing/2014/main" id="{C94DF591-6012-4525-96E6-91A68947894C}"/>
              </a:ext>
            </a:extLst>
          </p:cNvPr>
          <p:cNvSpPr/>
          <p:nvPr/>
        </p:nvSpPr>
        <p:spPr>
          <a:xfrm>
            <a:off x="8150840" y="5901171"/>
            <a:ext cx="639919" cy="184666"/>
          </a:xfrm>
          <a:prstGeom prst="rect">
            <a:avLst/>
          </a:prstGeom>
        </p:spPr>
        <p:txBody>
          <a:bodyPr wrap="none">
            <a:spAutoFit/>
          </a:bodyPr>
          <a:lstStyle/>
          <a:p>
            <a:pPr lvl="0"/>
            <a:r>
              <a:rPr lang="de-DE" sz="600" dirty="0">
                <a:solidFill>
                  <a:srgbClr val="5F5F5F"/>
                </a:solidFill>
              </a:rPr>
              <a:t>© Holger Kück</a:t>
            </a:r>
          </a:p>
        </p:txBody>
      </p:sp>
    </p:spTree>
    <p:extLst>
      <p:ext uri="{BB962C8B-B14F-4D97-AF65-F5344CB8AC3E}">
        <p14:creationId xmlns:p14="http://schemas.microsoft.com/office/powerpoint/2010/main" val="41216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z="3200" dirty="0"/>
              <a:t>Sichtprüfung vor Fahrtantritt </a:t>
            </a:r>
          </a:p>
        </p:txBody>
      </p:sp>
      <p:sp>
        <p:nvSpPr>
          <p:cNvPr id="6" name="Inhaltsplatzhalter 2"/>
          <p:cNvSpPr>
            <a:spLocks noGrp="1"/>
          </p:cNvSpPr>
          <p:nvPr>
            <p:ph sz="quarter" idx="19"/>
          </p:nvPr>
        </p:nvSpPr>
        <p:spPr/>
        <p:txBody>
          <a:bodyPr/>
          <a:lstStyle/>
          <a:p>
            <a:pPr eaLnBrk="1" hangingPunct="1"/>
            <a:r>
              <a:rPr lang="de-DE" sz="1800" dirty="0">
                <a:solidFill>
                  <a:schemeClr val="bg1">
                    <a:lumMod val="50000"/>
                  </a:schemeClr>
                </a:solidFill>
              </a:rPr>
              <a:t>Vor jedem Fahrtantritt solltest du dein Fahrzeug auf einen optisch verkehrssicheren Zustand überprüfen.</a:t>
            </a:r>
          </a:p>
        </p:txBody>
      </p:sp>
      <p:sp>
        <p:nvSpPr>
          <p:cNvPr id="3" name="Foliennummernplatzhalter 2"/>
          <p:cNvSpPr>
            <a:spLocks noGrp="1"/>
          </p:cNvSpPr>
          <p:nvPr>
            <p:ph type="sldNum" sz="quarter" idx="21"/>
          </p:nvPr>
        </p:nvSpPr>
        <p:spPr/>
        <p:txBody>
          <a:bodyPr/>
          <a:lstStyle/>
          <a:p>
            <a:fld id="{9564BF1B-7A00-4FDB-9ACC-13A0BEC11AB6}" type="slidenum">
              <a:rPr lang="de-DE" smtClean="0"/>
              <a:pPr/>
              <a:t>5</a:t>
            </a:fld>
            <a:endParaRPr lang="de-DE" dirty="0"/>
          </a:p>
        </p:txBody>
      </p:sp>
      <p:sp>
        <p:nvSpPr>
          <p:cNvPr id="4" name="Textplatzhalter 3">
            <a:extLst>
              <a:ext uri="{FF2B5EF4-FFF2-40B4-BE49-F238E27FC236}">
                <a16:creationId xmlns:a16="http://schemas.microsoft.com/office/drawing/2014/main" id="{5FE7F0B1-9369-2A03-80A5-47EEF70D1C4F}"/>
              </a:ext>
            </a:extLst>
          </p:cNvPr>
          <p:cNvSpPr>
            <a:spLocks noGrp="1"/>
          </p:cNvSpPr>
          <p:nvPr>
            <p:ph type="body" sz="quarter" idx="18"/>
          </p:nvPr>
        </p:nvSpPr>
        <p:spPr/>
        <p:txBody>
          <a:bodyPr/>
          <a:lstStyle/>
          <a:p>
            <a:endParaRPr lang="de-DE"/>
          </a:p>
        </p:txBody>
      </p:sp>
      <p:pic>
        <p:nvPicPr>
          <p:cNvPr id="30" name="Grafik 20" descr="fotolia_1569346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26442" y="2667153"/>
            <a:ext cx="6270625" cy="2994025"/>
          </a:xfrm>
          <a:prstGeom prst="rect">
            <a:avLst/>
          </a:prstGeom>
          <a:noFill/>
          <a:ln w="9525">
            <a:noFill/>
            <a:miter lim="800000"/>
            <a:headEnd/>
            <a:tailEnd/>
          </a:ln>
        </p:spPr>
      </p:pic>
      <p:sp>
        <p:nvSpPr>
          <p:cNvPr id="32" name="Foliennummernplatzhalter 4"/>
          <p:cNvSpPr>
            <a:spLocks noGrp="1"/>
          </p:cNvSpPr>
          <p:nvPr/>
        </p:nvSpPr>
        <p:spPr bwMode="auto">
          <a:xfrm>
            <a:off x="7419428" y="6741967"/>
            <a:ext cx="1090464" cy="288032"/>
          </a:xfrm>
          <a:prstGeom prst="rect">
            <a:avLst/>
          </a:prstGeom>
          <a:noFill/>
          <a:ln>
            <a:miter lim="800000"/>
            <a:headEnd/>
            <a:tailEnd/>
          </a:ln>
        </p:spPr>
        <p:style>
          <a:lnRef idx="0">
            <a:scrgbClr r="0" g="0" b="0"/>
          </a:lnRef>
          <a:fillRef idx="0">
            <a:scrgbClr r="0" g="0" b="0"/>
          </a:fillRef>
          <a:effectRef idx="0">
            <a:scrgbClr r="0" g="0" b="0"/>
          </a:effectRef>
          <a:fontRef idx="major"/>
        </p:style>
        <p:txBody>
          <a:bodyPr vert="horz" wrap="square" lIns="91440" tIns="45720" rIns="91440" bIns="45720" numCol="1" rtlCol="0" anchor="ctr" anchorCtr="0" compatLnSpc="1">
            <a:prstTxWarp prst="textNoShape">
              <a:avLst/>
            </a:prstTxWarp>
          </a:bodyPr>
          <a:lstStyle>
            <a:defPPr>
              <a:defRPr lang="de-DE"/>
            </a:defPPr>
            <a:lvl1pPr marL="0" algn="r" defTabSz="914400" rtl="0" eaLnBrk="1" latinLnBrk="0" hangingPunct="1">
              <a:defRPr sz="1000" kern="1200">
                <a:solidFill>
                  <a:schemeClr val="bg1"/>
                </a:solidFill>
                <a:latin typeface="Arial" pitchFamily="34" charset="0"/>
                <a:ea typeface="+mj-ea"/>
                <a:cs typeface="Arial" pitchFamily="34" charset="0"/>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pPr fontAlgn="base">
              <a:spcBef>
                <a:spcPct val="0"/>
              </a:spcBef>
              <a:spcAft>
                <a:spcPct val="0"/>
              </a:spcAft>
            </a:pPr>
            <a:fld id="{FEB0F114-404E-4ADC-A700-AB04782F3C2A}" type="slidenum">
              <a:rPr lang="de-DE" kern="1200" smtClean="0">
                <a:latin typeface="Arial" charset="0"/>
                <a:cs typeface="Arial" charset="0"/>
              </a:rPr>
              <a:pPr fontAlgn="base">
                <a:spcBef>
                  <a:spcPct val="0"/>
                </a:spcBef>
                <a:spcAft>
                  <a:spcPct val="0"/>
                </a:spcAft>
              </a:pPr>
              <a:t>5</a:t>
            </a:fld>
            <a:endParaRPr lang="de-DE" kern="1200">
              <a:latin typeface="Arial" charset="0"/>
              <a:cs typeface="Arial" charset="0"/>
            </a:endParaRPr>
          </a:p>
        </p:txBody>
      </p:sp>
      <p:sp>
        <p:nvSpPr>
          <p:cNvPr id="33" name="Textfeld 32"/>
          <p:cNvSpPr txBox="1">
            <a:spLocks noChangeArrowheads="1"/>
          </p:cNvSpPr>
          <p:nvPr/>
        </p:nvSpPr>
        <p:spPr bwMode="auto">
          <a:xfrm>
            <a:off x="3483867" y="2060728"/>
            <a:ext cx="1774825" cy="369887"/>
          </a:xfrm>
          <a:prstGeom prst="rect">
            <a:avLst/>
          </a:prstGeom>
          <a:solidFill>
            <a:srgbClr val="0000FF"/>
          </a:solidFill>
          <a:ln w="9525">
            <a:solidFill>
              <a:srgbClr val="0000FF"/>
            </a:solidFill>
            <a:miter lim="800000"/>
            <a:headEnd/>
            <a:tailEnd/>
          </a:ln>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b="1" kern="1200">
                <a:solidFill>
                  <a:schemeClr val="bg1"/>
                </a:solidFill>
              </a:rPr>
              <a:t>Scheiben frei?</a:t>
            </a:r>
          </a:p>
        </p:txBody>
      </p:sp>
      <p:cxnSp>
        <p:nvCxnSpPr>
          <p:cNvPr id="34" name="Gerade Verbindung mit Pfeil 33"/>
          <p:cNvCxnSpPr/>
          <p:nvPr/>
        </p:nvCxnSpPr>
        <p:spPr>
          <a:xfrm flipH="1">
            <a:off x="3099692" y="2430615"/>
            <a:ext cx="1271588" cy="71120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p:nvPr/>
        </p:nvCxnSpPr>
        <p:spPr>
          <a:xfrm>
            <a:off x="4371280" y="2430615"/>
            <a:ext cx="2687637" cy="71120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flipH="1">
            <a:off x="4323655" y="2430615"/>
            <a:ext cx="47625" cy="92710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Gerade Verbindung mit Pfeil 36"/>
          <p:cNvCxnSpPr/>
          <p:nvPr/>
        </p:nvCxnSpPr>
        <p:spPr>
          <a:xfrm flipH="1">
            <a:off x="3099692" y="2430615"/>
            <a:ext cx="1271588" cy="71120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8" name="Gerade Verbindung mit Pfeil 37"/>
          <p:cNvCxnSpPr/>
          <p:nvPr/>
        </p:nvCxnSpPr>
        <p:spPr>
          <a:xfrm>
            <a:off x="4371280" y="2430615"/>
            <a:ext cx="2687637" cy="71120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p:nvPr/>
        </p:nvCxnSpPr>
        <p:spPr>
          <a:xfrm flipH="1">
            <a:off x="4323655" y="2430615"/>
            <a:ext cx="47625" cy="92710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0" name="Textfeld 39"/>
          <p:cNvSpPr txBox="1">
            <a:spLocks noChangeArrowheads="1"/>
          </p:cNvSpPr>
          <p:nvPr/>
        </p:nvSpPr>
        <p:spPr bwMode="auto">
          <a:xfrm>
            <a:off x="410468" y="2494115"/>
            <a:ext cx="2038349" cy="376238"/>
          </a:xfrm>
          <a:prstGeom prst="rect">
            <a:avLst/>
          </a:prstGeom>
          <a:solidFill>
            <a:srgbClr val="0000FF"/>
          </a:solidFill>
          <a:ln w="9525">
            <a:solidFill>
              <a:srgbClr val="0000FF"/>
            </a:solidFill>
            <a:miter lim="800000"/>
            <a:headEnd/>
            <a:tailEnd/>
          </a:ln>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b="1" kern="1200">
                <a:solidFill>
                  <a:schemeClr val="bg1"/>
                </a:solidFill>
              </a:rPr>
              <a:t>Beleuchtung okay?</a:t>
            </a:r>
          </a:p>
        </p:txBody>
      </p:sp>
      <p:cxnSp>
        <p:nvCxnSpPr>
          <p:cNvPr id="41" name="Gerade Verbindung mit Pfeil 40"/>
          <p:cNvCxnSpPr/>
          <p:nvPr/>
        </p:nvCxnSpPr>
        <p:spPr>
          <a:xfrm>
            <a:off x="1297880" y="2870353"/>
            <a:ext cx="1381125" cy="1287462"/>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2" name="Gerade Verbindung mit Pfeil 41"/>
          <p:cNvCxnSpPr/>
          <p:nvPr/>
        </p:nvCxnSpPr>
        <p:spPr>
          <a:xfrm>
            <a:off x="1297880" y="2870353"/>
            <a:ext cx="157162" cy="135890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3" name="Gerade Verbindung mit Pfeil 42"/>
          <p:cNvCxnSpPr/>
          <p:nvPr/>
        </p:nvCxnSpPr>
        <p:spPr>
          <a:xfrm>
            <a:off x="1297880" y="2870353"/>
            <a:ext cx="1381125" cy="1287462"/>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4" name="Gerade Verbindung mit Pfeil 43"/>
          <p:cNvCxnSpPr/>
          <p:nvPr/>
        </p:nvCxnSpPr>
        <p:spPr>
          <a:xfrm>
            <a:off x="1297880" y="2870353"/>
            <a:ext cx="157162" cy="135890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5" name="Textfeld 44"/>
          <p:cNvSpPr txBox="1">
            <a:spLocks noChangeArrowheads="1"/>
          </p:cNvSpPr>
          <p:nvPr/>
        </p:nvSpPr>
        <p:spPr bwMode="auto">
          <a:xfrm>
            <a:off x="6732240" y="2484590"/>
            <a:ext cx="1988790" cy="376238"/>
          </a:xfrm>
          <a:prstGeom prst="rect">
            <a:avLst/>
          </a:prstGeom>
          <a:solidFill>
            <a:srgbClr val="0000FF"/>
          </a:solidFill>
          <a:ln w="9525">
            <a:solidFill>
              <a:srgbClr val="0000FF"/>
            </a:solidFill>
            <a:miter lim="800000"/>
            <a:headEnd/>
            <a:tailEnd/>
          </a:ln>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b="1" kern="1200">
                <a:solidFill>
                  <a:schemeClr val="bg1"/>
                </a:solidFill>
              </a:rPr>
              <a:t>Beleuchtung okay?</a:t>
            </a:r>
          </a:p>
        </p:txBody>
      </p:sp>
      <p:cxnSp>
        <p:nvCxnSpPr>
          <p:cNvPr id="46" name="Gerade Verbindung mit Pfeil 45"/>
          <p:cNvCxnSpPr/>
          <p:nvPr/>
        </p:nvCxnSpPr>
        <p:spPr>
          <a:xfrm flipH="1">
            <a:off x="7574855" y="2860828"/>
            <a:ext cx="298450" cy="1008062"/>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p:nvCxnSpPr>
        <p:spPr>
          <a:xfrm flipH="1">
            <a:off x="7574855" y="2860828"/>
            <a:ext cx="298450" cy="1008062"/>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8" name="Textfeld 47"/>
          <p:cNvSpPr txBox="1">
            <a:spLocks noChangeArrowheads="1"/>
          </p:cNvSpPr>
          <p:nvPr/>
        </p:nvSpPr>
        <p:spPr bwMode="auto">
          <a:xfrm>
            <a:off x="3890267" y="5734203"/>
            <a:ext cx="1616075" cy="376237"/>
          </a:xfrm>
          <a:prstGeom prst="rect">
            <a:avLst/>
          </a:prstGeom>
          <a:solidFill>
            <a:srgbClr val="0000FF"/>
          </a:solidFill>
          <a:ln w="9525">
            <a:solidFill>
              <a:srgbClr val="0000FF"/>
            </a:solidFill>
            <a:miter lim="800000"/>
            <a:headEnd/>
            <a:tailEnd/>
          </a:ln>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b="1" kern="1200">
                <a:solidFill>
                  <a:schemeClr val="bg1"/>
                </a:solidFill>
              </a:rPr>
              <a:t>Reifen okay?</a:t>
            </a:r>
          </a:p>
        </p:txBody>
      </p:sp>
      <p:cxnSp>
        <p:nvCxnSpPr>
          <p:cNvPr id="49" name="Gerade Verbindung mit Pfeil 48"/>
          <p:cNvCxnSpPr/>
          <p:nvPr/>
        </p:nvCxnSpPr>
        <p:spPr>
          <a:xfrm flipH="1" flipV="1">
            <a:off x="2666305" y="5373840"/>
            <a:ext cx="1223962" cy="360363"/>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p:nvCxnSpPr>
        <p:spPr>
          <a:xfrm flipV="1">
            <a:off x="5258692" y="5302403"/>
            <a:ext cx="865188" cy="43180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99E340CD-2914-4A87-9C43-027C29AF96A2}"/>
              </a:ext>
            </a:extLst>
          </p:cNvPr>
          <p:cNvSpPr/>
          <p:nvPr/>
        </p:nvSpPr>
        <p:spPr>
          <a:xfrm>
            <a:off x="6942494" y="5537822"/>
            <a:ext cx="639919" cy="184666"/>
          </a:xfrm>
          <a:prstGeom prst="rect">
            <a:avLst/>
          </a:prstGeom>
        </p:spPr>
        <p:txBody>
          <a:bodyPr wrap="none">
            <a:spAutoFit/>
          </a:bodyPr>
          <a:lstStyle/>
          <a:p>
            <a:pPr lvl="0"/>
            <a:r>
              <a:rPr lang="de-DE" sz="600" dirty="0">
                <a:solidFill>
                  <a:srgbClr val="5F5F5F"/>
                </a:solidFill>
              </a:rPr>
              <a:t>© Holger Kück</a:t>
            </a:r>
          </a:p>
        </p:txBody>
      </p:sp>
    </p:spTree>
    <p:extLst>
      <p:ext uri="{BB962C8B-B14F-4D97-AF65-F5344CB8AC3E}">
        <p14:creationId xmlns:p14="http://schemas.microsoft.com/office/powerpoint/2010/main" val="181271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z="3200" dirty="0"/>
              <a:t>So solltest du nicht losfahren!</a:t>
            </a:r>
          </a:p>
        </p:txBody>
      </p:sp>
      <p:sp>
        <p:nvSpPr>
          <p:cNvPr id="6" name="Inhaltsplatzhalter 2"/>
          <p:cNvSpPr>
            <a:spLocks noGrp="1"/>
          </p:cNvSpPr>
          <p:nvPr>
            <p:ph sz="quarter" idx="19"/>
          </p:nvPr>
        </p:nvSpPr>
        <p:spPr/>
        <p:txBody>
          <a:bodyPr/>
          <a:lstStyle/>
          <a:p>
            <a:r>
              <a:rPr lang="de-DE" sz="1800" dirty="0">
                <a:solidFill>
                  <a:schemeClr val="bg1">
                    <a:lumMod val="50000"/>
                  </a:schemeClr>
                </a:solidFill>
              </a:rPr>
              <a:t>Windschutzscheibe und Seitenscheiben, Außenspiegel, Scheinwerfer, Rückleuchten, Blinker und Kennzeichen müssen vollständig von der Schnee- bzw. Eisschicht befreit werden.</a:t>
            </a:r>
          </a:p>
          <a:p>
            <a:pPr eaLnBrk="1" hangingPunct="1"/>
            <a:endParaRPr lang="de-DE" sz="1800" dirty="0">
              <a:solidFill>
                <a:schemeClr val="bg1">
                  <a:lumMod val="50000"/>
                </a:schemeClr>
              </a:solidFill>
            </a:endParaRPr>
          </a:p>
        </p:txBody>
      </p:sp>
      <p:sp>
        <p:nvSpPr>
          <p:cNvPr id="3" name="Foliennummernplatzhalter 2"/>
          <p:cNvSpPr>
            <a:spLocks noGrp="1"/>
          </p:cNvSpPr>
          <p:nvPr>
            <p:ph type="sldNum" sz="quarter" idx="21"/>
          </p:nvPr>
        </p:nvSpPr>
        <p:spPr/>
        <p:txBody>
          <a:bodyPr/>
          <a:lstStyle/>
          <a:p>
            <a:fld id="{9564BF1B-7A00-4FDB-9ACC-13A0BEC11AB6}" type="slidenum">
              <a:rPr lang="de-DE" smtClean="0"/>
              <a:pPr/>
              <a:t>6</a:t>
            </a:fld>
            <a:endParaRPr lang="de-DE" dirty="0"/>
          </a:p>
        </p:txBody>
      </p:sp>
      <p:sp>
        <p:nvSpPr>
          <p:cNvPr id="2" name="Textplatzhalter 1">
            <a:extLst>
              <a:ext uri="{FF2B5EF4-FFF2-40B4-BE49-F238E27FC236}">
                <a16:creationId xmlns:a16="http://schemas.microsoft.com/office/drawing/2014/main" id="{FC453A7E-B169-FA01-9FA3-5808FD9AB2B9}"/>
              </a:ext>
            </a:extLst>
          </p:cNvPr>
          <p:cNvSpPr>
            <a:spLocks noGrp="1"/>
          </p:cNvSpPr>
          <p:nvPr>
            <p:ph type="body" sz="quarter" idx="18"/>
          </p:nvPr>
        </p:nvSpPr>
        <p:spPr/>
        <p:txBody>
          <a:bodyPr/>
          <a:lstStyle/>
          <a:p>
            <a:endParaRPr lang="de-DE"/>
          </a:p>
        </p:txBody>
      </p:sp>
      <p:sp>
        <p:nvSpPr>
          <p:cNvPr id="32" name="Foliennummernplatzhalter 4"/>
          <p:cNvSpPr>
            <a:spLocks noGrp="1"/>
          </p:cNvSpPr>
          <p:nvPr/>
        </p:nvSpPr>
        <p:spPr bwMode="auto">
          <a:xfrm>
            <a:off x="7419428" y="6741967"/>
            <a:ext cx="1090464" cy="288032"/>
          </a:xfrm>
          <a:prstGeom prst="rect">
            <a:avLst/>
          </a:prstGeom>
          <a:noFill/>
          <a:ln>
            <a:miter lim="800000"/>
            <a:headEnd/>
            <a:tailEnd/>
          </a:ln>
        </p:spPr>
        <p:style>
          <a:lnRef idx="0">
            <a:scrgbClr r="0" g="0" b="0"/>
          </a:lnRef>
          <a:fillRef idx="0">
            <a:scrgbClr r="0" g="0" b="0"/>
          </a:fillRef>
          <a:effectRef idx="0">
            <a:scrgbClr r="0" g="0" b="0"/>
          </a:effectRef>
          <a:fontRef idx="major"/>
        </p:style>
        <p:txBody>
          <a:bodyPr vert="horz" wrap="square" lIns="91440" tIns="45720" rIns="91440" bIns="45720" numCol="1" rtlCol="0" anchor="ctr" anchorCtr="0" compatLnSpc="1">
            <a:prstTxWarp prst="textNoShape">
              <a:avLst/>
            </a:prstTxWarp>
          </a:bodyPr>
          <a:lstStyle>
            <a:defPPr>
              <a:defRPr lang="de-DE"/>
            </a:defPPr>
            <a:lvl1pPr marL="0" algn="r" defTabSz="914400" rtl="0" eaLnBrk="1" latinLnBrk="0" hangingPunct="1">
              <a:defRPr sz="1000" kern="1200">
                <a:solidFill>
                  <a:schemeClr val="bg1"/>
                </a:solidFill>
                <a:latin typeface="Arial" pitchFamily="34" charset="0"/>
                <a:ea typeface="+mj-ea"/>
                <a:cs typeface="Arial" pitchFamily="34" charset="0"/>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pPr fontAlgn="base">
              <a:spcBef>
                <a:spcPct val="0"/>
              </a:spcBef>
              <a:spcAft>
                <a:spcPct val="0"/>
              </a:spcAft>
            </a:pPr>
            <a:fld id="{FEB0F114-404E-4ADC-A700-AB04782F3C2A}" type="slidenum">
              <a:rPr lang="de-DE" kern="1200" smtClean="0">
                <a:latin typeface="Arial" charset="0"/>
                <a:cs typeface="Arial" charset="0"/>
              </a:rPr>
              <a:pPr fontAlgn="base">
                <a:spcBef>
                  <a:spcPct val="0"/>
                </a:spcBef>
                <a:spcAft>
                  <a:spcPct val="0"/>
                </a:spcAft>
              </a:pPr>
              <a:t>6</a:t>
            </a:fld>
            <a:endParaRPr lang="de-DE" kern="1200">
              <a:latin typeface="Arial" charset="0"/>
              <a:cs typeface="Arial" charset="0"/>
            </a:endParaRPr>
          </a:p>
        </p:txBody>
      </p:sp>
      <p:pic>
        <p:nvPicPr>
          <p:cNvPr id="25" name="Inhaltsplatzhalter 5" descr="fotolia_1832546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45521" y="2263633"/>
            <a:ext cx="5831359" cy="3875509"/>
          </a:xfrm>
          <a:prstGeom prst="rect">
            <a:avLst/>
          </a:prstGeom>
          <a:effectLst>
            <a:softEdge rad="112522"/>
          </a:effectLst>
        </p:spPr>
      </p:pic>
      <p:cxnSp>
        <p:nvCxnSpPr>
          <p:cNvPr id="7" name="Gerade Verbindung 6"/>
          <p:cNvCxnSpPr/>
          <p:nvPr/>
        </p:nvCxnSpPr>
        <p:spPr>
          <a:xfrm flipH="1" flipV="1">
            <a:off x="1752888" y="2394651"/>
            <a:ext cx="5616624" cy="367240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flipV="1">
            <a:off x="1752888" y="2365183"/>
            <a:ext cx="5616624" cy="367240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hteck 3">
            <a:extLst>
              <a:ext uri="{FF2B5EF4-FFF2-40B4-BE49-F238E27FC236}">
                <a16:creationId xmlns:a16="http://schemas.microsoft.com/office/drawing/2014/main" id="{97F26124-092F-499C-ACD7-80553DD2A3B4}"/>
              </a:ext>
            </a:extLst>
          </p:cNvPr>
          <p:cNvSpPr/>
          <p:nvPr/>
        </p:nvSpPr>
        <p:spPr>
          <a:xfrm>
            <a:off x="6836961" y="4993938"/>
            <a:ext cx="639919" cy="184666"/>
          </a:xfrm>
          <a:prstGeom prst="rect">
            <a:avLst/>
          </a:prstGeom>
        </p:spPr>
        <p:txBody>
          <a:bodyPr wrap="none">
            <a:spAutoFit/>
          </a:bodyPr>
          <a:lstStyle/>
          <a:p>
            <a:pPr lvl="0"/>
            <a:r>
              <a:rPr lang="de-DE" sz="600" dirty="0">
                <a:solidFill>
                  <a:srgbClr val="5F5F5F"/>
                </a:solidFill>
              </a:rPr>
              <a:t>© Holger Kück</a:t>
            </a:r>
          </a:p>
        </p:txBody>
      </p:sp>
    </p:spTree>
    <p:extLst>
      <p:ext uri="{BB962C8B-B14F-4D97-AF65-F5344CB8AC3E}">
        <p14:creationId xmlns:p14="http://schemas.microsoft.com/office/powerpoint/2010/main" val="146885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z="3200" dirty="0"/>
              <a:t>Was du an Bord haben solltest!</a:t>
            </a:r>
          </a:p>
        </p:txBody>
      </p:sp>
      <p:sp>
        <p:nvSpPr>
          <p:cNvPr id="8" name="Inhaltsplatzhalter 2"/>
          <p:cNvSpPr>
            <a:spLocks noGrp="1"/>
          </p:cNvSpPr>
          <p:nvPr>
            <p:ph sz="quarter" idx="19"/>
          </p:nvPr>
        </p:nvSpPr>
        <p:spPr/>
        <p:txBody>
          <a:bodyPr/>
          <a:lstStyle/>
          <a:p>
            <a:pPr eaLnBrk="1" hangingPunct="1"/>
            <a:r>
              <a:rPr lang="de-DE" sz="1800" dirty="0">
                <a:solidFill>
                  <a:schemeClr val="bg1">
                    <a:lumMod val="50000"/>
                  </a:schemeClr>
                </a:solidFill>
              </a:rPr>
              <a:t>immer:</a:t>
            </a:r>
          </a:p>
          <a:p>
            <a:pPr lvl="1" eaLnBrk="1" hangingPunct="1"/>
            <a:r>
              <a:rPr lang="de-DE" sz="1800" b="1" dirty="0">
                <a:solidFill>
                  <a:schemeClr val="bg1">
                    <a:lumMod val="50000"/>
                  </a:schemeClr>
                </a:solidFill>
              </a:rPr>
              <a:t>Verbandkasten</a:t>
            </a:r>
          </a:p>
          <a:p>
            <a:pPr lvl="1" eaLnBrk="1" hangingPunct="1"/>
            <a:r>
              <a:rPr lang="de-DE" sz="1800" b="1" dirty="0">
                <a:solidFill>
                  <a:schemeClr val="bg1">
                    <a:lumMod val="50000"/>
                  </a:schemeClr>
                </a:solidFill>
              </a:rPr>
              <a:t>Warndreieck und Warnwesten					                </a:t>
            </a:r>
          </a:p>
          <a:p>
            <a:pPr marL="216000" lvl="1" indent="0" eaLnBrk="1" hangingPunct="1">
              <a:buNone/>
            </a:pPr>
            <a:r>
              <a:rPr lang="de-DE" sz="1800" b="1" dirty="0">
                <a:solidFill>
                  <a:schemeClr val="bg1">
                    <a:lumMod val="50000"/>
                  </a:schemeClr>
                </a:solidFill>
              </a:rPr>
              <a:t>    Ganz wichtig: </a:t>
            </a:r>
            <a:r>
              <a:rPr lang="de-DE" sz="1800" dirty="0">
                <a:solidFill>
                  <a:schemeClr val="bg1">
                    <a:lumMod val="50000"/>
                  </a:schemeClr>
                </a:solidFill>
              </a:rPr>
              <a:t>Länderspezifische Vorschriften beachten!</a:t>
            </a:r>
          </a:p>
          <a:p>
            <a:pPr lvl="1" eaLnBrk="1" hangingPunct="1"/>
            <a:r>
              <a:rPr lang="de-DE" sz="1800" b="1" dirty="0">
                <a:solidFill>
                  <a:schemeClr val="bg1">
                    <a:lumMod val="50000"/>
                  </a:schemeClr>
                </a:solidFill>
              </a:rPr>
              <a:t>Bordwerkzeug</a:t>
            </a:r>
          </a:p>
          <a:p>
            <a:pPr lvl="1" eaLnBrk="1" hangingPunct="1"/>
            <a:endParaRPr lang="de-DE" sz="1800" dirty="0">
              <a:solidFill>
                <a:schemeClr val="bg1">
                  <a:lumMod val="50000"/>
                </a:schemeClr>
              </a:solidFill>
            </a:endParaRPr>
          </a:p>
          <a:p>
            <a:pPr lvl="1" eaLnBrk="1" hangingPunct="1"/>
            <a:endParaRPr lang="de-DE" sz="1800" dirty="0">
              <a:solidFill>
                <a:schemeClr val="bg1">
                  <a:lumMod val="50000"/>
                </a:schemeClr>
              </a:solidFill>
            </a:endParaRPr>
          </a:p>
          <a:p>
            <a:pPr eaLnBrk="1" hangingPunct="1"/>
            <a:r>
              <a:rPr lang="de-DE" sz="1800" dirty="0">
                <a:solidFill>
                  <a:schemeClr val="bg1">
                    <a:lumMod val="50000"/>
                  </a:schemeClr>
                </a:solidFill>
              </a:rPr>
              <a:t>zusätzlich im Winter:</a:t>
            </a:r>
          </a:p>
          <a:p>
            <a:pPr lvl="1" eaLnBrk="1" hangingPunct="1"/>
            <a:r>
              <a:rPr lang="de-DE" sz="1800" b="1" dirty="0">
                <a:solidFill>
                  <a:schemeClr val="bg1">
                    <a:lumMod val="50000"/>
                  </a:schemeClr>
                </a:solidFill>
              </a:rPr>
              <a:t>Eiskratzer und Handbesen</a:t>
            </a:r>
          </a:p>
          <a:p>
            <a:pPr lvl="1" eaLnBrk="1" hangingPunct="1"/>
            <a:r>
              <a:rPr lang="de-DE" sz="1800" b="1" dirty="0">
                <a:solidFill>
                  <a:schemeClr val="bg1">
                    <a:lumMod val="50000"/>
                  </a:schemeClr>
                </a:solidFill>
              </a:rPr>
              <a:t>Decke</a:t>
            </a:r>
            <a:r>
              <a:rPr lang="de-DE" sz="1800" dirty="0">
                <a:solidFill>
                  <a:schemeClr val="bg1">
                    <a:lumMod val="50000"/>
                  </a:schemeClr>
                </a:solidFill>
              </a:rPr>
              <a:t> als Wärmemittel, falls du</a:t>
            </a:r>
            <a:br>
              <a:rPr lang="de-DE" sz="1800" dirty="0">
                <a:solidFill>
                  <a:schemeClr val="bg1">
                    <a:lumMod val="50000"/>
                  </a:schemeClr>
                </a:solidFill>
              </a:rPr>
            </a:br>
            <a:r>
              <a:rPr lang="de-DE" sz="1800" dirty="0">
                <a:solidFill>
                  <a:schemeClr val="bg1">
                    <a:lumMod val="50000"/>
                  </a:schemeClr>
                </a:solidFill>
              </a:rPr>
              <a:t>länger irgendwo stehen bleiben musst</a:t>
            </a:r>
          </a:p>
          <a:p>
            <a:pPr lvl="1" eaLnBrk="1" hangingPunct="1"/>
            <a:r>
              <a:rPr lang="de-DE" sz="1800" b="1" dirty="0">
                <a:solidFill>
                  <a:schemeClr val="bg1">
                    <a:lumMod val="50000"/>
                  </a:schemeClr>
                </a:solidFill>
              </a:rPr>
              <a:t>Handschuhe</a:t>
            </a:r>
          </a:p>
          <a:p>
            <a:pPr lvl="1" eaLnBrk="1" hangingPunct="1"/>
            <a:r>
              <a:rPr lang="de-DE" sz="1800" b="1" dirty="0">
                <a:solidFill>
                  <a:schemeClr val="bg1">
                    <a:lumMod val="50000"/>
                  </a:schemeClr>
                </a:solidFill>
              </a:rPr>
              <a:t>Schneeketten</a:t>
            </a:r>
            <a:r>
              <a:rPr lang="de-DE" sz="1800" dirty="0">
                <a:solidFill>
                  <a:schemeClr val="bg1">
                    <a:lumMod val="50000"/>
                  </a:schemeClr>
                </a:solidFill>
              </a:rPr>
              <a:t> (je nach Region)</a:t>
            </a:r>
          </a:p>
          <a:p>
            <a:pPr lvl="1" eaLnBrk="1" hangingPunct="1"/>
            <a:endParaRPr lang="de-DE" sz="1800" dirty="0">
              <a:solidFill>
                <a:schemeClr val="bg1">
                  <a:lumMod val="50000"/>
                </a:schemeClr>
              </a:solidFill>
            </a:endParaRPr>
          </a:p>
          <a:p>
            <a:pPr lvl="1"/>
            <a:r>
              <a:rPr lang="de-DE" sz="1800" b="1" dirty="0">
                <a:solidFill>
                  <a:schemeClr val="bg1">
                    <a:lumMod val="50000"/>
                  </a:schemeClr>
                </a:solidFill>
              </a:rPr>
              <a:t>Türschlossenteiser</a:t>
            </a:r>
            <a:r>
              <a:rPr lang="de-DE" sz="1800" dirty="0">
                <a:solidFill>
                  <a:schemeClr val="bg1">
                    <a:lumMod val="50000"/>
                  </a:schemeClr>
                </a:solidFill>
              </a:rPr>
              <a:t> in der Tasche, nicht im Auto! </a:t>
            </a:r>
          </a:p>
        </p:txBody>
      </p:sp>
      <p:sp>
        <p:nvSpPr>
          <p:cNvPr id="3" name="Foliennummernplatzhalter 2"/>
          <p:cNvSpPr>
            <a:spLocks noGrp="1"/>
          </p:cNvSpPr>
          <p:nvPr>
            <p:ph type="sldNum" sz="quarter" idx="21"/>
          </p:nvPr>
        </p:nvSpPr>
        <p:spPr/>
        <p:txBody>
          <a:bodyPr/>
          <a:lstStyle/>
          <a:p>
            <a:fld id="{9564BF1B-7A00-4FDB-9ACC-13A0BEC11AB6}" type="slidenum">
              <a:rPr lang="de-DE" smtClean="0"/>
              <a:pPr/>
              <a:t>7</a:t>
            </a:fld>
            <a:endParaRPr lang="de-DE" dirty="0"/>
          </a:p>
        </p:txBody>
      </p:sp>
      <p:sp>
        <p:nvSpPr>
          <p:cNvPr id="4" name="Textplatzhalter 3">
            <a:extLst>
              <a:ext uri="{FF2B5EF4-FFF2-40B4-BE49-F238E27FC236}">
                <a16:creationId xmlns:a16="http://schemas.microsoft.com/office/drawing/2014/main" id="{0884AA80-6EC6-4AFB-5C4D-5A9F9D941D05}"/>
              </a:ext>
            </a:extLst>
          </p:cNvPr>
          <p:cNvSpPr>
            <a:spLocks noGrp="1"/>
          </p:cNvSpPr>
          <p:nvPr>
            <p:ph type="body" sz="quarter" idx="18"/>
          </p:nvPr>
        </p:nvSpPr>
        <p:spPr/>
        <p:txBody>
          <a:bodyPr/>
          <a:lstStyle/>
          <a:p>
            <a:endParaRPr lang="de-DE"/>
          </a:p>
        </p:txBody>
      </p:sp>
      <p:sp>
        <p:nvSpPr>
          <p:cNvPr id="32" name="Foliennummernplatzhalter 4"/>
          <p:cNvSpPr>
            <a:spLocks noGrp="1"/>
          </p:cNvSpPr>
          <p:nvPr/>
        </p:nvSpPr>
        <p:spPr bwMode="auto">
          <a:xfrm>
            <a:off x="7419428" y="6741967"/>
            <a:ext cx="1090464" cy="288032"/>
          </a:xfrm>
          <a:prstGeom prst="rect">
            <a:avLst/>
          </a:prstGeom>
          <a:noFill/>
          <a:ln>
            <a:miter lim="800000"/>
            <a:headEnd/>
            <a:tailEnd/>
          </a:ln>
        </p:spPr>
        <p:style>
          <a:lnRef idx="0">
            <a:scrgbClr r="0" g="0" b="0"/>
          </a:lnRef>
          <a:fillRef idx="0">
            <a:scrgbClr r="0" g="0" b="0"/>
          </a:fillRef>
          <a:effectRef idx="0">
            <a:scrgbClr r="0" g="0" b="0"/>
          </a:effectRef>
          <a:fontRef idx="major"/>
        </p:style>
        <p:txBody>
          <a:bodyPr vert="horz" wrap="square" lIns="91440" tIns="45720" rIns="91440" bIns="45720" numCol="1" rtlCol="0" anchor="ctr" anchorCtr="0" compatLnSpc="1">
            <a:prstTxWarp prst="textNoShape">
              <a:avLst/>
            </a:prstTxWarp>
          </a:bodyPr>
          <a:lstStyle>
            <a:defPPr>
              <a:defRPr lang="de-DE"/>
            </a:defPPr>
            <a:lvl1pPr marL="0" algn="r" defTabSz="914400" rtl="0" eaLnBrk="1" latinLnBrk="0" hangingPunct="1">
              <a:defRPr sz="1000" kern="1200">
                <a:solidFill>
                  <a:schemeClr val="bg1"/>
                </a:solidFill>
                <a:latin typeface="Arial" pitchFamily="34" charset="0"/>
                <a:ea typeface="+mj-ea"/>
                <a:cs typeface="Arial" pitchFamily="34" charset="0"/>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pPr fontAlgn="base">
              <a:spcBef>
                <a:spcPct val="0"/>
              </a:spcBef>
              <a:spcAft>
                <a:spcPct val="0"/>
              </a:spcAft>
            </a:pPr>
            <a:fld id="{FEB0F114-404E-4ADC-A700-AB04782F3C2A}" type="slidenum">
              <a:rPr lang="de-DE" kern="1200" smtClean="0">
                <a:latin typeface="Arial" charset="0"/>
                <a:cs typeface="Arial" charset="0"/>
              </a:rPr>
              <a:pPr fontAlgn="base">
                <a:spcBef>
                  <a:spcPct val="0"/>
                </a:spcBef>
                <a:spcAft>
                  <a:spcPct val="0"/>
                </a:spcAft>
              </a:pPr>
              <a:t>7</a:t>
            </a:fld>
            <a:endParaRPr lang="de-DE" kern="1200">
              <a:latin typeface="Arial" charset="0"/>
              <a:cs typeface="Arial" charset="0"/>
            </a:endParaRPr>
          </a:p>
        </p:txBody>
      </p:sp>
      <p:pic>
        <p:nvPicPr>
          <p:cNvPr id="9" name="Grafik 8" descr="Warnweste_HK_frei.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1454930">
            <a:off x="7312025" y="1345798"/>
            <a:ext cx="1757363" cy="1801813"/>
          </a:xfrm>
          <a:prstGeom prst="rect">
            <a:avLst/>
          </a:prstGeom>
          <a:noFill/>
          <a:ln w="9525">
            <a:noFill/>
            <a:miter lim="800000"/>
            <a:headEnd/>
            <a:tailEnd/>
          </a:ln>
        </p:spPr>
      </p:pic>
      <p:pic>
        <p:nvPicPr>
          <p:cNvPr id="10" name="Grafik 9" descr="KFZ-Verbandkasten_HK_frei.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00192" y="1588592"/>
            <a:ext cx="1304925" cy="976312"/>
          </a:xfrm>
          <a:prstGeom prst="rect">
            <a:avLst/>
          </a:prstGeom>
          <a:noFill/>
          <a:ln w="9525">
            <a:noFill/>
            <a:miter lim="800000"/>
            <a:headEnd/>
            <a:tailEnd/>
          </a:ln>
        </p:spPr>
      </p:pic>
      <p:pic>
        <p:nvPicPr>
          <p:cNvPr id="11" name="Grafik 10" descr="Fotolia_16869141_M_Carola-Schubbel_frei.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76256" y="2276872"/>
            <a:ext cx="1516063" cy="1239837"/>
          </a:xfrm>
          <a:prstGeom prst="rect">
            <a:avLst/>
          </a:prstGeom>
          <a:noFill/>
          <a:ln w="9525">
            <a:noFill/>
            <a:miter lim="800000"/>
            <a:headEnd/>
            <a:tailEnd/>
          </a:ln>
        </p:spPr>
      </p:pic>
      <p:pic>
        <p:nvPicPr>
          <p:cNvPr id="12" name="Picture 2" descr="C:\Users\Holger\AppData\Local\Microsoft\Windows\Temporary Internet Files\Content.IE5\4FOM0W3A\MP900442997[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61270" y="3877047"/>
            <a:ext cx="2627784" cy="1944440"/>
          </a:xfrm>
          <a:prstGeom prst="rect">
            <a:avLst/>
          </a:prstGeom>
          <a:noFill/>
          <a:ln w="9525">
            <a:noFill/>
            <a:miter lim="800000"/>
            <a:headEnd/>
            <a:tailEnd/>
          </a:ln>
          <a:effectLst>
            <a:softEdge rad="112522"/>
          </a:effectLst>
        </p:spPr>
      </p:pic>
      <p:sp>
        <p:nvSpPr>
          <p:cNvPr id="2" name="Rechteck 1">
            <a:extLst>
              <a:ext uri="{FF2B5EF4-FFF2-40B4-BE49-F238E27FC236}">
                <a16:creationId xmlns:a16="http://schemas.microsoft.com/office/drawing/2014/main" id="{5D4308AC-6F63-477D-81EF-357B1482BD96}"/>
              </a:ext>
            </a:extLst>
          </p:cNvPr>
          <p:cNvSpPr/>
          <p:nvPr/>
        </p:nvSpPr>
        <p:spPr>
          <a:xfrm>
            <a:off x="7419428" y="5729154"/>
            <a:ext cx="1425390" cy="184666"/>
          </a:xfrm>
          <a:prstGeom prst="rect">
            <a:avLst/>
          </a:prstGeom>
        </p:spPr>
        <p:txBody>
          <a:bodyPr wrap="none">
            <a:spAutoFit/>
          </a:bodyPr>
          <a:lstStyle/>
          <a:p>
            <a:pPr lvl="0"/>
            <a:r>
              <a:rPr lang="de-DE" sz="600" dirty="0">
                <a:solidFill>
                  <a:srgbClr val="5F5F5F"/>
                </a:solidFill>
              </a:rPr>
              <a:t>© alle Bildrechte liegen bei Holger Kück</a:t>
            </a:r>
          </a:p>
        </p:txBody>
      </p:sp>
    </p:spTree>
    <p:extLst>
      <p:ext uri="{BB962C8B-B14F-4D97-AF65-F5344CB8AC3E}">
        <p14:creationId xmlns:p14="http://schemas.microsoft.com/office/powerpoint/2010/main" val="127398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z="3200" dirty="0"/>
              <a:t>Diese 5 Punkte solltest du bei der Fahrt immer beachten</a:t>
            </a:r>
          </a:p>
        </p:txBody>
      </p:sp>
      <p:sp>
        <p:nvSpPr>
          <p:cNvPr id="2" name="Inhaltsplatzhalter 1"/>
          <p:cNvSpPr>
            <a:spLocks noGrp="1"/>
          </p:cNvSpPr>
          <p:nvPr>
            <p:ph sz="quarter" idx="19"/>
          </p:nvPr>
        </p:nvSpPr>
        <p:spPr/>
        <p:txBody>
          <a:bodyPr/>
          <a:lstStyle/>
          <a:p>
            <a:pPr marL="342900" indent="-342900">
              <a:buFont typeface="+mj-lt"/>
              <a:buAutoNum type="arabicPeriod"/>
            </a:pPr>
            <a:r>
              <a:rPr lang="de-DE" altLang="de-DE" sz="1800" dirty="0">
                <a:solidFill>
                  <a:schemeClr val="bg1">
                    <a:lumMod val="50000"/>
                  </a:schemeClr>
                </a:solidFill>
              </a:rPr>
              <a:t>Angemessene Geschwindigkeit und Anpassung des Abstandes an Witterungs-, Straßen- und Verkehrsverhältnisse. In der Regel bedeutet das einen vergrößerten Abstand einhalten und Geschwindigkeit deutlich reduzieren!</a:t>
            </a:r>
          </a:p>
          <a:p>
            <a:pPr marL="342900" indent="-342900">
              <a:buFont typeface="+mj-lt"/>
              <a:buAutoNum type="arabicPeriod"/>
            </a:pPr>
            <a:r>
              <a:rPr lang="de-DE" altLang="de-DE" sz="1800" dirty="0">
                <a:solidFill>
                  <a:schemeClr val="bg1">
                    <a:lumMod val="50000"/>
                  </a:schemeClr>
                </a:solidFill>
              </a:rPr>
              <a:t>Ständig lenk- und bremsbereit sein.</a:t>
            </a:r>
          </a:p>
          <a:p>
            <a:pPr marL="342900" indent="-342900">
              <a:buFont typeface="+mj-lt"/>
              <a:buAutoNum type="arabicPeriod"/>
            </a:pPr>
            <a:r>
              <a:rPr lang="de-DE" altLang="de-DE" sz="1800" dirty="0">
                <a:solidFill>
                  <a:schemeClr val="bg1">
                    <a:lumMod val="50000"/>
                  </a:schemeClr>
                </a:solidFill>
              </a:rPr>
              <a:t>Defensiv, vorausschauend und für andere vorhersehbar fahren.</a:t>
            </a:r>
          </a:p>
          <a:p>
            <a:pPr marL="342900" indent="-342900">
              <a:buFont typeface="+mj-lt"/>
              <a:buAutoNum type="arabicPeriod"/>
            </a:pPr>
            <a:r>
              <a:rPr lang="de-DE" altLang="de-DE" sz="1800" dirty="0">
                <a:solidFill>
                  <a:schemeClr val="bg1">
                    <a:lumMod val="50000"/>
                  </a:schemeClr>
                </a:solidFill>
              </a:rPr>
              <a:t>Rechtzeitig Licht einschalten – es ist besser, ständig mit Licht zu fahren.</a:t>
            </a:r>
          </a:p>
          <a:p>
            <a:pPr marL="342900" indent="-342900">
              <a:buFont typeface="+mj-lt"/>
              <a:buAutoNum type="arabicPeriod"/>
            </a:pPr>
            <a:r>
              <a:rPr lang="de-DE" altLang="de-DE" sz="1800" dirty="0">
                <a:solidFill>
                  <a:schemeClr val="bg1">
                    <a:lumMod val="50000"/>
                  </a:schemeClr>
                </a:solidFill>
              </a:rPr>
              <a:t>Ablenkende Tätigkeiten unterlassen, z. B. rauchen, essen, Gegenstände suchen, telefonieren etc.</a:t>
            </a:r>
          </a:p>
        </p:txBody>
      </p:sp>
      <p:sp>
        <p:nvSpPr>
          <p:cNvPr id="4" name="Fußzeilenplatzhalter 3"/>
          <p:cNvSpPr>
            <a:spLocks noGrp="1"/>
          </p:cNvSpPr>
          <p:nvPr>
            <p:ph type="ftr" sz="quarter" idx="20"/>
          </p:nvPr>
        </p:nvSpPr>
        <p:spPr/>
        <p:txBody>
          <a:bodyPr/>
          <a:lstStyle/>
          <a:p>
            <a:endParaRPr lang="de-DE" dirty="0"/>
          </a:p>
        </p:txBody>
      </p:sp>
      <p:sp>
        <p:nvSpPr>
          <p:cNvPr id="3" name="Foliennummernplatzhalter 2"/>
          <p:cNvSpPr>
            <a:spLocks noGrp="1"/>
          </p:cNvSpPr>
          <p:nvPr>
            <p:ph type="sldNum" sz="quarter" idx="21"/>
          </p:nvPr>
        </p:nvSpPr>
        <p:spPr/>
        <p:txBody>
          <a:bodyPr/>
          <a:lstStyle/>
          <a:p>
            <a:fld id="{9564BF1B-7A00-4FDB-9ACC-13A0BEC11AB6}" type="slidenum">
              <a:rPr lang="de-DE" smtClean="0"/>
              <a:pPr/>
              <a:t>8</a:t>
            </a:fld>
            <a:endParaRPr lang="de-DE" dirty="0"/>
          </a:p>
        </p:txBody>
      </p:sp>
      <p:sp>
        <p:nvSpPr>
          <p:cNvPr id="8" name="Textplatzhalter 7">
            <a:extLst>
              <a:ext uri="{FF2B5EF4-FFF2-40B4-BE49-F238E27FC236}">
                <a16:creationId xmlns:a16="http://schemas.microsoft.com/office/drawing/2014/main" id="{D65E6F36-7F42-C6EA-889C-50369827300A}"/>
              </a:ext>
            </a:extLst>
          </p:cNvPr>
          <p:cNvSpPr>
            <a:spLocks noGrp="1"/>
          </p:cNvSpPr>
          <p:nvPr>
            <p:ph type="body" sz="quarter" idx="18"/>
          </p:nvPr>
        </p:nvSpPr>
        <p:spPr/>
        <p:txBody>
          <a:bodyPr/>
          <a:lstStyle/>
          <a:p>
            <a:endParaRPr lang="de-DE"/>
          </a:p>
        </p:txBody>
      </p:sp>
      <p:pic>
        <p:nvPicPr>
          <p:cNvPr id="7" name="Bild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8724" y="4062453"/>
            <a:ext cx="5649010" cy="2388907"/>
          </a:xfrm>
          <a:prstGeom prst="rect">
            <a:avLst/>
          </a:prstGeom>
          <a:effectLst>
            <a:softEdge rad="112522"/>
          </a:effectLst>
        </p:spPr>
      </p:pic>
      <p:sp>
        <p:nvSpPr>
          <p:cNvPr id="6" name="Rechteck 5">
            <a:extLst>
              <a:ext uri="{FF2B5EF4-FFF2-40B4-BE49-F238E27FC236}">
                <a16:creationId xmlns:a16="http://schemas.microsoft.com/office/drawing/2014/main" id="{421524EA-CE0C-4519-B416-6D382BE73616}"/>
              </a:ext>
            </a:extLst>
          </p:cNvPr>
          <p:cNvSpPr/>
          <p:nvPr/>
        </p:nvSpPr>
        <p:spPr>
          <a:xfrm>
            <a:off x="6518262" y="6114842"/>
            <a:ext cx="902811" cy="184666"/>
          </a:xfrm>
          <a:prstGeom prst="rect">
            <a:avLst/>
          </a:prstGeom>
        </p:spPr>
        <p:txBody>
          <a:bodyPr wrap="none">
            <a:spAutoFit/>
          </a:bodyPr>
          <a:lstStyle/>
          <a:p>
            <a:pPr lvl="0"/>
            <a:r>
              <a:rPr lang="de-DE" sz="600" dirty="0">
                <a:solidFill>
                  <a:srgbClr val="5F5F5F"/>
                </a:solidFill>
              </a:rPr>
              <a:t>© Fotolia - 134551435 </a:t>
            </a:r>
          </a:p>
        </p:txBody>
      </p:sp>
    </p:spTree>
    <p:extLst>
      <p:ext uri="{BB962C8B-B14F-4D97-AF65-F5344CB8AC3E}">
        <p14:creationId xmlns:p14="http://schemas.microsoft.com/office/powerpoint/2010/main" val="18425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z="3200" dirty="0"/>
              <a:t>Verhalten bei einem Autounfall</a:t>
            </a:r>
          </a:p>
        </p:txBody>
      </p:sp>
      <p:sp>
        <p:nvSpPr>
          <p:cNvPr id="2" name="Inhaltsplatzhalter 1"/>
          <p:cNvSpPr>
            <a:spLocks noGrp="1"/>
          </p:cNvSpPr>
          <p:nvPr>
            <p:ph sz="quarter" idx="19"/>
          </p:nvPr>
        </p:nvSpPr>
        <p:spPr/>
        <p:txBody>
          <a:bodyPr/>
          <a:lstStyle/>
          <a:p>
            <a:pPr marL="176213" indent="-176213">
              <a:spcAft>
                <a:spcPts val="600"/>
              </a:spcAft>
            </a:pPr>
            <a:r>
              <a:rPr lang="de-DE" altLang="de-DE" sz="1800" dirty="0">
                <a:solidFill>
                  <a:schemeClr val="bg1">
                    <a:lumMod val="50000"/>
                  </a:schemeClr>
                </a:solidFill>
              </a:rPr>
              <a:t>Oberstes Gebot: </a:t>
            </a:r>
            <a:r>
              <a:rPr lang="de-DE" altLang="de-DE" sz="1800" b="1" dirty="0">
                <a:solidFill>
                  <a:schemeClr val="bg1">
                    <a:lumMod val="50000"/>
                  </a:schemeClr>
                </a:solidFill>
              </a:rPr>
              <a:t>Eigenschutz gewährleisten!</a:t>
            </a:r>
          </a:p>
          <a:p>
            <a:pPr marL="176213" indent="-176213">
              <a:spcAft>
                <a:spcPts val="600"/>
              </a:spcAft>
            </a:pPr>
            <a:r>
              <a:rPr lang="de-DE" altLang="de-DE" sz="1800" dirty="0">
                <a:solidFill>
                  <a:schemeClr val="bg1">
                    <a:lumMod val="50000"/>
                  </a:schemeClr>
                </a:solidFill>
              </a:rPr>
              <a:t>Absichern der Unfallstelle:</a:t>
            </a:r>
          </a:p>
          <a:p>
            <a:pPr lvl="1">
              <a:spcAft>
                <a:spcPts val="600"/>
              </a:spcAft>
            </a:pPr>
            <a:r>
              <a:rPr lang="de-DE" altLang="de-DE" sz="1800" dirty="0">
                <a:solidFill>
                  <a:schemeClr val="bg1">
                    <a:lumMod val="50000"/>
                  </a:schemeClr>
                </a:solidFill>
              </a:rPr>
              <a:t>vor dem Aussteigen Warnweste anlegen,</a:t>
            </a:r>
          </a:p>
          <a:p>
            <a:pPr lvl="1">
              <a:spcAft>
                <a:spcPts val="600"/>
              </a:spcAft>
            </a:pPr>
            <a:r>
              <a:rPr lang="de-DE" altLang="de-DE" sz="1800" dirty="0">
                <a:solidFill>
                  <a:schemeClr val="bg1">
                    <a:lumMod val="50000"/>
                  </a:schemeClr>
                </a:solidFill>
              </a:rPr>
              <a:t>Warndreieck aufstellen</a:t>
            </a:r>
          </a:p>
          <a:p>
            <a:pPr marL="176213" indent="-176213">
              <a:spcAft>
                <a:spcPts val="600"/>
              </a:spcAft>
            </a:pPr>
            <a:r>
              <a:rPr lang="de-DE" altLang="de-DE" sz="1800" dirty="0">
                <a:solidFill>
                  <a:schemeClr val="bg1">
                    <a:lumMod val="50000"/>
                  </a:schemeClr>
                </a:solidFill>
              </a:rPr>
              <a:t>Versorgen von Verletzten:</a:t>
            </a:r>
          </a:p>
          <a:p>
            <a:pPr lvl="1">
              <a:spcAft>
                <a:spcPts val="600"/>
              </a:spcAft>
            </a:pPr>
            <a:r>
              <a:rPr lang="de-DE" altLang="de-DE" sz="1800" dirty="0">
                <a:solidFill>
                  <a:schemeClr val="bg1">
                    <a:lumMod val="50000"/>
                  </a:schemeClr>
                </a:solidFill>
              </a:rPr>
              <a:t>Verletzte aus dem Gefahrenbereich bringen</a:t>
            </a:r>
          </a:p>
          <a:p>
            <a:pPr lvl="1">
              <a:spcAft>
                <a:spcPts val="600"/>
              </a:spcAft>
            </a:pPr>
            <a:r>
              <a:rPr lang="de-DE" altLang="de-DE" sz="1800" dirty="0">
                <a:solidFill>
                  <a:schemeClr val="bg1">
                    <a:lumMod val="50000"/>
                  </a:schemeClr>
                </a:solidFill>
              </a:rPr>
              <a:t>Erste Hilfe leisten</a:t>
            </a:r>
          </a:p>
          <a:p>
            <a:pPr lvl="1">
              <a:spcAft>
                <a:spcPts val="600"/>
              </a:spcAft>
            </a:pPr>
            <a:r>
              <a:rPr lang="de-DE" altLang="de-DE" sz="1800" dirty="0">
                <a:solidFill>
                  <a:schemeClr val="bg1">
                    <a:lumMod val="50000"/>
                  </a:schemeClr>
                </a:solidFill>
              </a:rPr>
              <a:t>Notruf (112) absetzen</a:t>
            </a:r>
          </a:p>
          <a:p>
            <a:pPr marL="176213" lvl="1" indent="-176213">
              <a:spcBef>
                <a:spcPts val="600"/>
              </a:spcBef>
              <a:spcAft>
                <a:spcPts val="600"/>
              </a:spcAft>
              <a:buFont typeface="Wingdings" panose="05000000000000000000" pitchFamily="2" charset="2"/>
              <a:buChar char="§"/>
            </a:pPr>
            <a:r>
              <a:rPr lang="de-DE" altLang="de-DE" sz="1800" dirty="0">
                <a:solidFill>
                  <a:schemeClr val="bg1">
                    <a:lumMod val="50000"/>
                  </a:schemeClr>
                </a:solidFill>
              </a:rPr>
              <a:t>Regulieren des Schadens – Polizei immer hinzuziehen </a:t>
            </a:r>
          </a:p>
          <a:p>
            <a:pPr marL="176213" lvl="1" indent="-176213">
              <a:spcBef>
                <a:spcPts val="600"/>
              </a:spcBef>
              <a:spcAft>
                <a:spcPts val="600"/>
              </a:spcAft>
              <a:buFont typeface="Wingdings" panose="05000000000000000000" pitchFamily="2" charset="2"/>
              <a:buChar char="§"/>
            </a:pPr>
            <a:r>
              <a:rPr lang="de-DE" altLang="de-DE" sz="1800" dirty="0">
                <a:solidFill>
                  <a:schemeClr val="bg1">
                    <a:lumMod val="50000"/>
                  </a:schemeClr>
                </a:solidFill>
              </a:rPr>
              <a:t>Vorgesetzten benachrichtigen </a:t>
            </a:r>
          </a:p>
          <a:p>
            <a:pPr marL="176213" indent="-176213">
              <a:spcAft>
                <a:spcPts val="600"/>
              </a:spcAft>
            </a:pPr>
            <a:endParaRPr lang="de-DE" altLang="de-DE" dirty="0"/>
          </a:p>
        </p:txBody>
      </p:sp>
      <p:sp>
        <p:nvSpPr>
          <p:cNvPr id="4" name="Fußzeilenplatzhalter 3"/>
          <p:cNvSpPr>
            <a:spLocks noGrp="1"/>
          </p:cNvSpPr>
          <p:nvPr>
            <p:ph type="ftr" sz="quarter" idx="20"/>
          </p:nvPr>
        </p:nvSpPr>
        <p:spPr/>
        <p:txBody>
          <a:bodyPr/>
          <a:lstStyle/>
          <a:p>
            <a:endParaRPr lang="de-DE" dirty="0"/>
          </a:p>
        </p:txBody>
      </p:sp>
      <p:sp>
        <p:nvSpPr>
          <p:cNvPr id="3" name="Foliennummernplatzhalter 2"/>
          <p:cNvSpPr>
            <a:spLocks noGrp="1"/>
          </p:cNvSpPr>
          <p:nvPr>
            <p:ph type="sldNum" sz="quarter" idx="21"/>
          </p:nvPr>
        </p:nvSpPr>
        <p:spPr/>
        <p:txBody>
          <a:bodyPr/>
          <a:lstStyle/>
          <a:p>
            <a:fld id="{9564BF1B-7A00-4FDB-9ACC-13A0BEC11AB6}" type="slidenum">
              <a:rPr lang="de-DE" smtClean="0"/>
              <a:pPr/>
              <a:t>9</a:t>
            </a:fld>
            <a:endParaRPr lang="de-DE" dirty="0"/>
          </a:p>
        </p:txBody>
      </p:sp>
      <p:sp>
        <p:nvSpPr>
          <p:cNvPr id="6" name="Textplatzhalter 5">
            <a:extLst>
              <a:ext uri="{FF2B5EF4-FFF2-40B4-BE49-F238E27FC236}">
                <a16:creationId xmlns:a16="http://schemas.microsoft.com/office/drawing/2014/main" id="{D1832A7D-62EA-E355-ACD7-F622695E31C9}"/>
              </a:ext>
            </a:extLst>
          </p:cNvPr>
          <p:cNvSpPr>
            <a:spLocks noGrp="1"/>
          </p:cNvSpPr>
          <p:nvPr>
            <p:ph type="body" sz="quarter" idx="18"/>
          </p:nvPr>
        </p:nvSpPr>
        <p:spPr/>
        <p:txBody>
          <a:bodyPr/>
          <a:lstStyle/>
          <a:p>
            <a:endParaRPr lang="de-DE"/>
          </a:p>
        </p:txBody>
      </p:sp>
      <p:pic>
        <p:nvPicPr>
          <p:cNvPr id="7" name="Grafik 6" descr="fotolia_16869141.jpg"/>
          <p:cNvPicPr>
            <a:picLocks noChangeAspect="1"/>
          </p:cNvPicPr>
          <p:nvPr/>
        </p:nvPicPr>
        <p:blipFill>
          <a:blip r:embed="rId3" cstate="print"/>
          <a:srcRect/>
          <a:stretch>
            <a:fillRect/>
          </a:stretch>
        </p:blipFill>
        <p:spPr bwMode="auto">
          <a:xfrm>
            <a:off x="5749913" y="3753134"/>
            <a:ext cx="2672368" cy="2187962"/>
          </a:xfrm>
          <a:prstGeom prst="rect">
            <a:avLst/>
          </a:prstGeom>
          <a:noFill/>
          <a:ln w="9525">
            <a:noFill/>
            <a:miter lim="800000"/>
            <a:headEnd/>
            <a:tailEnd/>
          </a:ln>
        </p:spPr>
      </p:pic>
      <p:pic>
        <p:nvPicPr>
          <p:cNvPr id="8" name="Grafik 2"/>
          <p:cNvPicPr>
            <a:picLocks noChangeAspect="1"/>
          </p:cNvPicPr>
          <p:nvPr/>
        </p:nvPicPr>
        <p:blipFill rotWithShape="1">
          <a:blip r:embed="rId4" cstate="print">
            <a:extLst>
              <a:ext uri="{28A0092B-C50C-407E-A947-70E740481C1C}">
                <a14:useLocalDpi xmlns:a14="http://schemas.microsoft.com/office/drawing/2010/main" val="0"/>
              </a:ext>
            </a:extLst>
          </a:blip>
          <a:srcRect l="1942" r="1923" b="13370"/>
          <a:stretch/>
        </p:blipFill>
        <p:spPr>
          <a:xfrm>
            <a:off x="5551391" y="1359724"/>
            <a:ext cx="3069413" cy="1993890"/>
          </a:xfrm>
          <a:prstGeom prst="rect">
            <a:avLst/>
          </a:prstGeom>
        </p:spPr>
      </p:pic>
      <p:sp>
        <p:nvSpPr>
          <p:cNvPr id="9" name="Rechteck 8">
            <a:extLst>
              <a:ext uri="{FF2B5EF4-FFF2-40B4-BE49-F238E27FC236}">
                <a16:creationId xmlns:a16="http://schemas.microsoft.com/office/drawing/2014/main" id="{BB1DEC18-9A4E-43F0-9576-6DB7C23882FC}"/>
              </a:ext>
            </a:extLst>
          </p:cNvPr>
          <p:cNvSpPr/>
          <p:nvPr/>
        </p:nvSpPr>
        <p:spPr>
          <a:xfrm>
            <a:off x="7178610" y="5941096"/>
            <a:ext cx="1425390" cy="184666"/>
          </a:xfrm>
          <a:prstGeom prst="rect">
            <a:avLst/>
          </a:prstGeom>
        </p:spPr>
        <p:txBody>
          <a:bodyPr wrap="none">
            <a:spAutoFit/>
          </a:bodyPr>
          <a:lstStyle/>
          <a:p>
            <a:pPr lvl="0"/>
            <a:r>
              <a:rPr lang="de-DE" sz="600" dirty="0">
                <a:solidFill>
                  <a:srgbClr val="5F5F5F"/>
                </a:solidFill>
              </a:rPr>
              <a:t>© alle Bildrechte liegen bei Holger Kück</a:t>
            </a:r>
          </a:p>
        </p:txBody>
      </p:sp>
    </p:spTree>
    <p:extLst>
      <p:ext uri="{BB962C8B-B14F-4D97-AF65-F5344CB8AC3E}">
        <p14:creationId xmlns:p14="http://schemas.microsoft.com/office/powerpoint/2010/main" val="112626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MIO_HDS" val="True"/>
  <p:tag name="MIO_UPDATE" val="True"/>
  <p:tag name="MIO_FALLBACK_LAYOUT" val="6"/>
  <p:tag name="MIO_SHOW_DATE" val="False"/>
  <p:tag name="MIO_SHOW_FOOTER" val="False"/>
  <p:tag name="MIO_SHOW_PAGENUMBER" val="False"/>
  <p:tag name="MIO_AVOID_BLANK_LAYOUT" val="True"/>
  <p:tag name="MIO_CD_LAYOUT_VALID_AREA" val="False"/>
  <p:tag name="MIO_NUMBER_OF_VALID_LAYOUTS" val="21"/>
  <p:tag name="MIO_EKGUID" val="d78cf25b-398c-4e7d-be6f-bc2ca9092c8f"/>
  <p:tag name="MIO_VERSION" val="07.11.2022 10:48:56"/>
  <p:tag name="MIO_LASTDOWNLOADED" val="07.11.2022 10:48:56"/>
  <p:tag name="MIO_DBID" val="25C89224-3BD0-4DAE-9699-6AD9CAF4AB96"/>
  <p:tag name="MIO_OBJECTNAME" val="TeachToProtect Master"/>
  <p:tag name="MIO_LASTEDITORNAME" val="Tatjana Hänsch"/>
  <p:tag name="MIO_SKIPVERSION" val="01.01.0001 00:00:00"/>
  <p:tag name="MIO_CDID" val="44516e57-4c74-411b-bee8-275ec7414433"/>
  <p:tag name="MIO_PRESI_FIRST_SLIDENUMBER"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achToProtect Unterweisung">
  <a:themeElements>
    <a:clrScheme name="T2P">
      <a:dk1>
        <a:srgbClr val="000000"/>
      </a:dk1>
      <a:lt1>
        <a:sysClr val="window" lastClr="FFFFFF"/>
      </a:lt1>
      <a:dk2>
        <a:srgbClr val="5F5F5F"/>
      </a:dk2>
      <a:lt2>
        <a:srgbClr val="CCCCCC"/>
      </a:lt2>
      <a:accent1>
        <a:srgbClr val="008CE2"/>
      </a:accent1>
      <a:accent2>
        <a:srgbClr val="FF5F1F"/>
      </a:accent2>
      <a:accent3>
        <a:srgbClr val="BBD74A"/>
      </a:accent3>
      <a:accent4>
        <a:srgbClr val="444444"/>
      </a:accent4>
      <a:accent5>
        <a:srgbClr val="7D8A90"/>
      </a:accent5>
      <a:accent6>
        <a:srgbClr val="A5A5A5"/>
      </a:accent6>
      <a:hlink>
        <a:srgbClr val="A5A5A5"/>
      </a:hlink>
      <a:folHlink>
        <a:srgbClr val="008CE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rtl="0" eaLnBrk="1" fontAlgn="auto" hangingPunct="1">
          <a:lnSpc>
            <a:spcPct val="100000"/>
          </a:lnSpc>
          <a:spcBef>
            <a:spcPts val="300"/>
          </a:spcBef>
          <a:spcAft>
            <a:spcPts val="300"/>
          </a:spcAft>
          <a:defRPr sz="1400" b="0" i="0" u="none" baseline="0">
            <a:solidFill>
              <a:srgbClr val="FFFFFF"/>
            </a:solidFill>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vert="horz" wrap="square" lIns="0" tIns="0" rIns="0" bIns="0" rtlCol="0">
        <a:noAutofit/>
      </a:bodyPr>
      <a:lstStyle>
        <a:defPPr algn="l" defTabSz="914377" rtl="0" eaLnBrk="1" fontAlgn="auto" hangingPunct="1">
          <a:lnSpc>
            <a:spcPct val="100000"/>
          </a:lnSpc>
          <a:spcBef>
            <a:spcPts val="400"/>
          </a:spcBef>
          <a:spcAft>
            <a:spcPts val="400"/>
          </a:spcAft>
          <a:buNone/>
          <a:defRPr sz="1400" b="0" i="0" u="none" baseline="0" dirty="0" err="1" smtClean="0">
            <a:solidFill>
              <a:schemeClr val="tx2"/>
            </a:solidFill>
          </a:defRPr>
        </a:defPPr>
      </a:lstStyle>
    </a:txDef>
  </a:objectDefaults>
  <a:extraClrSchemeLst/>
  <a:extLst>
    <a:ext uri="{05A4C25C-085E-4340-85A3-A5531E510DB2}">
      <thm15:themeFamily xmlns:thm15="http://schemas.microsoft.com/office/thememl/2012/main" name="230213_Unterweisungsmaster.potx" id="{9E4A4A0A-9CE5-44C1-891A-5ACB62BC9D76}" vid="{335BF843-C8EE-419D-86E9-A11EBEAB2156}"/>
    </a:ext>
  </a:extLst>
</a:theme>
</file>

<file path=ppt/theme/theme2.xml><?xml version="1.0" encoding="utf-8"?>
<a:theme xmlns:a="http://schemas.openxmlformats.org/drawingml/2006/main" name="Larissa">
  <a:themeElements>
    <a:clrScheme name="VNR-Color">
      <a:dk1>
        <a:srgbClr val="2D2D2A"/>
      </a:dk1>
      <a:lt1>
        <a:sysClr val="window" lastClr="FFFFFF"/>
      </a:lt1>
      <a:dk2>
        <a:srgbClr val="696969"/>
      </a:dk2>
      <a:lt2>
        <a:srgbClr val="DCDCDC"/>
      </a:lt2>
      <a:accent1>
        <a:srgbClr val="254061"/>
      </a:accent1>
      <a:accent2>
        <a:srgbClr val="0E61A5"/>
      </a:accent2>
      <a:accent3>
        <a:srgbClr val="648D9F"/>
      </a:accent3>
      <a:accent4>
        <a:srgbClr val="B0CAD4"/>
      </a:accent4>
      <a:accent5>
        <a:srgbClr val="A5A5A5"/>
      </a:accent5>
      <a:accent6>
        <a:srgbClr val="A50303"/>
      </a:accent6>
      <a:hlink>
        <a:srgbClr val="254061"/>
      </a:hlink>
      <a:folHlink>
        <a:srgbClr val="989891"/>
      </a:folHlink>
    </a:clrScheme>
    <a:fontScheme name="VNR-Font">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VNR-Color">
      <a:dk1>
        <a:srgbClr val="2D2D2A"/>
      </a:dk1>
      <a:lt1>
        <a:sysClr val="window" lastClr="FFFFFF"/>
      </a:lt1>
      <a:dk2>
        <a:srgbClr val="696969"/>
      </a:dk2>
      <a:lt2>
        <a:srgbClr val="DCDCDC"/>
      </a:lt2>
      <a:accent1>
        <a:srgbClr val="254061"/>
      </a:accent1>
      <a:accent2>
        <a:srgbClr val="0E61A5"/>
      </a:accent2>
      <a:accent3>
        <a:srgbClr val="648D9F"/>
      </a:accent3>
      <a:accent4>
        <a:srgbClr val="B0CAD4"/>
      </a:accent4>
      <a:accent5>
        <a:srgbClr val="A5A5A5"/>
      </a:accent5>
      <a:accent6>
        <a:srgbClr val="A50303"/>
      </a:accent6>
      <a:hlink>
        <a:srgbClr val="254061"/>
      </a:hlink>
      <a:folHlink>
        <a:srgbClr val="989891"/>
      </a:folHlink>
    </a:clrScheme>
    <a:fontScheme name="VNR-Font">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VNR_Vorlage</Template>
  <TotalTime>0</TotalTime>
  <Words>536</Words>
  <Application>Microsoft Office PowerPoint</Application>
  <PresentationFormat>Bildschirmpräsentation (4:3)</PresentationFormat>
  <Paragraphs>128</Paragraphs>
  <Slides>14</Slides>
  <Notes>13</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14</vt:i4>
      </vt:variant>
    </vt:vector>
  </HeadingPairs>
  <TitlesOfParts>
    <vt:vector size="19" baseType="lpstr">
      <vt:lpstr>Arial</vt:lpstr>
      <vt:lpstr>Calibri</vt:lpstr>
      <vt:lpstr>Symbol</vt:lpstr>
      <vt:lpstr>Wingdings</vt:lpstr>
      <vt:lpstr>TeachToProtect Unterweisung</vt:lpstr>
      <vt:lpstr>Sicher Fahren im Herbst und Winter</vt:lpstr>
      <vt:lpstr>Gefahren im Winterfahrbetrieb</vt:lpstr>
      <vt:lpstr>Das solltest du grundsätzlich prüfen!</vt:lpstr>
      <vt:lpstr>Die Beleuchtung muss funktionieren!</vt:lpstr>
      <vt:lpstr>Sichtprüfung vor Fahrtantritt </vt:lpstr>
      <vt:lpstr>So solltest du nicht losfahren!</vt:lpstr>
      <vt:lpstr>Was du an Bord haben solltest!</vt:lpstr>
      <vt:lpstr>Diese 5 Punkte solltest du bei der Fahrt immer beachten</vt:lpstr>
      <vt:lpstr>Verhalten bei einem Autounfall</vt:lpstr>
      <vt:lpstr>Absichern von Pannen und Unfällen!</vt:lpstr>
      <vt:lpstr>Rettungsgasse bilden </vt:lpstr>
      <vt:lpstr>Komm gesund durch den Winter!</vt:lpstr>
      <vt:lpstr>PowerPoint-Präsentation</vt:lpstr>
      <vt:lpstr>PowerPoint-Präsentation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Biberdorf</dc:creator>
  <cp:lastModifiedBy>Johanna Tschirpke</cp:lastModifiedBy>
  <cp:revision>194</cp:revision>
  <dcterms:created xsi:type="dcterms:W3CDTF">2015-01-22T00:01:03Z</dcterms:created>
  <dcterms:modified xsi:type="dcterms:W3CDTF">2025-03-06T04:19:28Z</dcterms:modified>
</cp:coreProperties>
</file>