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7"/>
  </p:notesMasterIdLst>
  <p:handoutMasterIdLst>
    <p:handoutMasterId r:id="rId18"/>
  </p:handoutMasterIdLst>
  <p:sldIdLst>
    <p:sldId id="365" r:id="rId2"/>
    <p:sldId id="401" r:id="rId3"/>
    <p:sldId id="386" r:id="rId4"/>
    <p:sldId id="387" r:id="rId5"/>
    <p:sldId id="388" r:id="rId6"/>
    <p:sldId id="389" r:id="rId7"/>
    <p:sldId id="390" r:id="rId8"/>
    <p:sldId id="391" r:id="rId9"/>
    <p:sldId id="392" r:id="rId10"/>
    <p:sldId id="393" r:id="rId11"/>
    <p:sldId id="394" r:id="rId12"/>
    <p:sldId id="398" r:id="rId13"/>
    <p:sldId id="395" r:id="rId14"/>
    <p:sldId id="397" r:id="rId15"/>
    <p:sldId id="400"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567">
          <p15:clr>
            <a:srgbClr val="A4A3A4"/>
          </p15:clr>
        </p15:guide>
        <p15:guide id="2" orient="horz" pos="2744">
          <p15:clr>
            <a:srgbClr val="A4A3A4"/>
          </p15:clr>
        </p15:guide>
        <p15:guide id="3" orient="horz" pos="5193">
          <p15:clr>
            <a:srgbClr val="A4A3A4"/>
          </p15:clr>
        </p15:guide>
        <p15:guide id="4" pos="346">
          <p15:clr>
            <a:srgbClr val="A4A3A4"/>
          </p15:clr>
        </p15:guide>
        <p15:guide id="5" pos="397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5C36"/>
    <a:srgbClr val="0E61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45" autoAdjust="0"/>
    <p:restoredTop sz="97156" autoAdjust="0"/>
  </p:normalViewPr>
  <p:slideViewPr>
    <p:cSldViewPr>
      <p:cViewPr varScale="1">
        <p:scale>
          <a:sx n="110" d="100"/>
          <a:sy n="110" d="100"/>
        </p:scale>
        <p:origin x="189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71" d="100"/>
          <a:sy n="71" d="100"/>
        </p:scale>
        <p:origin x="2923" y="58"/>
      </p:cViewPr>
      <p:guideLst>
        <p:guide orient="horz" pos="567"/>
        <p:guide orient="horz" pos="2744"/>
        <p:guide orient="horz" pos="5193"/>
        <p:guide pos="346"/>
        <p:guide pos="397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 - Sonja Heynen-Pianka" userId="be06f938-f672-4a6f-92da-83ac3f6030d5" providerId="ADAL" clId="{3CD6E80C-92DB-458F-AE67-C82AE0F416EE}"/>
    <pc:docChg chg="custSel modSld modMainMaster">
      <pc:chgData name="SP - Sonja Heynen-Pianka" userId="be06f938-f672-4a6f-92da-83ac3f6030d5" providerId="ADAL" clId="{3CD6E80C-92DB-458F-AE67-C82AE0F416EE}" dt="2021-01-26T13:51:23.071" v="53" actId="20577"/>
      <pc:docMkLst>
        <pc:docMk/>
      </pc:docMkLst>
      <pc:sldChg chg="modSp mod">
        <pc:chgData name="SP - Sonja Heynen-Pianka" userId="be06f938-f672-4a6f-92da-83ac3f6030d5" providerId="ADAL" clId="{3CD6E80C-92DB-458F-AE67-C82AE0F416EE}" dt="2021-01-26T13:51:23.071" v="53" actId="20577"/>
        <pc:sldMkLst>
          <pc:docMk/>
          <pc:sldMk cId="2996014631" sldId="365"/>
        </pc:sldMkLst>
        <pc:spChg chg="mod">
          <ac:chgData name="SP - Sonja Heynen-Pianka" userId="be06f938-f672-4a6f-92da-83ac3f6030d5" providerId="ADAL" clId="{3CD6E80C-92DB-458F-AE67-C82AE0F416EE}" dt="2021-01-26T13:51:23.071" v="53" actId="20577"/>
          <ac:spMkLst>
            <pc:docMk/>
            <pc:sldMk cId="2996014631" sldId="365"/>
            <ac:spMk id="3" creationId="{00000000-0000-0000-0000-000000000000}"/>
          </ac:spMkLst>
        </pc:spChg>
      </pc:sldChg>
      <pc:sldChg chg="modSp mod">
        <pc:chgData name="SP - Sonja Heynen-Pianka" userId="be06f938-f672-4a6f-92da-83ac3f6030d5" providerId="ADAL" clId="{3CD6E80C-92DB-458F-AE67-C82AE0F416EE}" dt="2021-01-26T13:48:22.022" v="3" actId="20577"/>
        <pc:sldMkLst>
          <pc:docMk/>
          <pc:sldMk cId="608413784" sldId="386"/>
        </pc:sldMkLst>
        <pc:spChg chg="mod">
          <ac:chgData name="SP - Sonja Heynen-Pianka" userId="be06f938-f672-4a6f-92da-83ac3f6030d5" providerId="ADAL" clId="{3CD6E80C-92DB-458F-AE67-C82AE0F416EE}" dt="2021-01-26T13:48:22.022" v="3" actId="20577"/>
          <ac:spMkLst>
            <pc:docMk/>
            <pc:sldMk cId="608413784" sldId="386"/>
            <ac:spMk id="19" creationId="{5E0E0B26-1CB6-430F-A134-22E022A79CF0}"/>
          </ac:spMkLst>
        </pc:spChg>
      </pc:sldChg>
      <pc:sldChg chg="modSp mod">
        <pc:chgData name="SP - Sonja Heynen-Pianka" userId="be06f938-f672-4a6f-92da-83ac3f6030d5" providerId="ADAL" clId="{3CD6E80C-92DB-458F-AE67-C82AE0F416EE}" dt="2021-01-26T13:48:25.459" v="5" actId="20577"/>
        <pc:sldMkLst>
          <pc:docMk/>
          <pc:sldMk cId="1186452551" sldId="387"/>
        </pc:sldMkLst>
        <pc:spChg chg="mod">
          <ac:chgData name="SP - Sonja Heynen-Pianka" userId="be06f938-f672-4a6f-92da-83ac3f6030d5" providerId="ADAL" clId="{3CD6E80C-92DB-458F-AE67-C82AE0F416EE}" dt="2021-01-26T13:48:25.459" v="5" actId="20577"/>
          <ac:spMkLst>
            <pc:docMk/>
            <pc:sldMk cId="1186452551" sldId="387"/>
            <ac:spMk id="2" creationId="{E34F53DA-0DE8-48ED-BF14-6728AB5C474A}"/>
          </ac:spMkLst>
        </pc:spChg>
      </pc:sldChg>
      <pc:sldChg chg="modSp mod">
        <pc:chgData name="SP - Sonja Heynen-Pianka" userId="be06f938-f672-4a6f-92da-83ac3f6030d5" providerId="ADAL" clId="{3CD6E80C-92DB-458F-AE67-C82AE0F416EE}" dt="2021-01-26T13:48:29.382" v="7" actId="20577"/>
        <pc:sldMkLst>
          <pc:docMk/>
          <pc:sldMk cId="382697713" sldId="388"/>
        </pc:sldMkLst>
        <pc:spChg chg="mod">
          <ac:chgData name="SP - Sonja Heynen-Pianka" userId="be06f938-f672-4a6f-92da-83ac3f6030d5" providerId="ADAL" clId="{3CD6E80C-92DB-458F-AE67-C82AE0F416EE}" dt="2021-01-26T13:48:29.382" v="7" actId="20577"/>
          <ac:spMkLst>
            <pc:docMk/>
            <pc:sldMk cId="382697713" sldId="388"/>
            <ac:spMk id="3" creationId="{2D9027CB-9A9F-47C2-B1FA-FCB857164887}"/>
          </ac:spMkLst>
        </pc:spChg>
      </pc:sldChg>
      <pc:sldChg chg="modSp mod">
        <pc:chgData name="SP - Sonja Heynen-Pianka" userId="be06f938-f672-4a6f-92da-83ac3f6030d5" providerId="ADAL" clId="{3CD6E80C-92DB-458F-AE67-C82AE0F416EE}" dt="2021-01-26T13:48:35.190" v="9" actId="20577"/>
        <pc:sldMkLst>
          <pc:docMk/>
          <pc:sldMk cId="364319529" sldId="389"/>
        </pc:sldMkLst>
        <pc:spChg chg="mod">
          <ac:chgData name="SP - Sonja Heynen-Pianka" userId="be06f938-f672-4a6f-92da-83ac3f6030d5" providerId="ADAL" clId="{3CD6E80C-92DB-458F-AE67-C82AE0F416EE}" dt="2021-01-26T13:48:35.190" v="9" actId="20577"/>
          <ac:spMkLst>
            <pc:docMk/>
            <pc:sldMk cId="364319529" sldId="389"/>
            <ac:spMk id="3" creationId="{16B59A64-7E99-462E-AFF9-5C6F1EEDBEE9}"/>
          </ac:spMkLst>
        </pc:spChg>
      </pc:sldChg>
      <pc:sldChg chg="modSp mod">
        <pc:chgData name="SP - Sonja Heynen-Pianka" userId="be06f938-f672-4a6f-92da-83ac3f6030d5" providerId="ADAL" clId="{3CD6E80C-92DB-458F-AE67-C82AE0F416EE}" dt="2021-01-26T13:48:39.942" v="11" actId="20577"/>
        <pc:sldMkLst>
          <pc:docMk/>
          <pc:sldMk cId="733053144" sldId="390"/>
        </pc:sldMkLst>
        <pc:spChg chg="mod">
          <ac:chgData name="SP - Sonja Heynen-Pianka" userId="be06f938-f672-4a6f-92da-83ac3f6030d5" providerId="ADAL" clId="{3CD6E80C-92DB-458F-AE67-C82AE0F416EE}" dt="2021-01-26T13:48:39.942" v="11" actId="20577"/>
          <ac:spMkLst>
            <pc:docMk/>
            <pc:sldMk cId="733053144" sldId="390"/>
            <ac:spMk id="2" creationId="{54292890-2BEF-40A9-9B98-43F30ED56C50}"/>
          </ac:spMkLst>
        </pc:spChg>
      </pc:sldChg>
      <pc:sldChg chg="modSp mod">
        <pc:chgData name="SP - Sonja Heynen-Pianka" userId="be06f938-f672-4a6f-92da-83ac3f6030d5" providerId="ADAL" clId="{3CD6E80C-92DB-458F-AE67-C82AE0F416EE}" dt="2021-01-26T13:48:44.181" v="13" actId="20577"/>
        <pc:sldMkLst>
          <pc:docMk/>
          <pc:sldMk cId="471990783" sldId="391"/>
        </pc:sldMkLst>
        <pc:spChg chg="mod">
          <ac:chgData name="SP - Sonja Heynen-Pianka" userId="be06f938-f672-4a6f-92da-83ac3f6030d5" providerId="ADAL" clId="{3CD6E80C-92DB-458F-AE67-C82AE0F416EE}" dt="2021-01-26T13:48:44.181" v="13" actId="20577"/>
          <ac:spMkLst>
            <pc:docMk/>
            <pc:sldMk cId="471990783" sldId="391"/>
            <ac:spMk id="2" creationId="{326969B3-353F-421E-8045-F01CCCC8B549}"/>
          </ac:spMkLst>
        </pc:spChg>
      </pc:sldChg>
      <pc:sldChg chg="modSp mod">
        <pc:chgData name="SP - Sonja Heynen-Pianka" userId="be06f938-f672-4a6f-92da-83ac3f6030d5" providerId="ADAL" clId="{3CD6E80C-92DB-458F-AE67-C82AE0F416EE}" dt="2021-01-26T13:48:52.578" v="15" actId="20577"/>
        <pc:sldMkLst>
          <pc:docMk/>
          <pc:sldMk cId="8936987" sldId="392"/>
        </pc:sldMkLst>
        <pc:spChg chg="mod">
          <ac:chgData name="SP - Sonja Heynen-Pianka" userId="be06f938-f672-4a6f-92da-83ac3f6030d5" providerId="ADAL" clId="{3CD6E80C-92DB-458F-AE67-C82AE0F416EE}" dt="2021-01-26T13:48:52.578" v="15" actId="20577"/>
          <ac:spMkLst>
            <pc:docMk/>
            <pc:sldMk cId="8936987" sldId="392"/>
            <ac:spMk id="3" creationId="{9FA6C4CE-BCA3-44AC-A7CA-42EF9B45E15B}"/>
          </ac:spMkLst>
        </pc:spChg>
      </pc:sldChg>
      <pc:sldChg chg="modSp mod">
        <pc:chgData name="SP - Sonja Heynen-Pianka" userId="be06f938-f672-4a6f-92da-83ac3f6030d5" providerId="ADAL" clId="{3CD6E80C-92DB-458F-AE67-C82AE0F416EE}" dt="2021-01-26T13:48:56.030" v="17" actId="20577"/>
        <pc:sldMkLst>
          <pc:docMk/>
          <pc:sldMk cId="1477171087" sldId="393"/>
        </pc:sldMkLst>
        <pc:spChg chg="mod">
          <ac:chgData name="SP - Sonja Heynen-Pianka" userId="be06f938-f672-4a6f-92da-83ac3f6030d5" providerId="ADAL" clId="{3CD6E80C-92DB-458F-AE67-C82AE0F416EE}" dt="2021-01-26T13:48:56.030" v="17" actId="20577"/>
          <ac:spMkLst>
            <pc:docMk/>
            <pc:sldMk cId="1477171087" sldId="393"/>
            <ac:spMk id="2" creationId="{2C92A597-0664-4DEA-8CE6-C1F3096A3E48}"/>
          </ac:spMkLst>
        </pc:spChg>
      </pc:sldChg>
      <pc:sldChg chg="modSp mod">
        <pc:chgData name="SP - Sonja Heynen-Pianka" userId="be06f938-f672-4a6f-92da-83ac3f6030d5" providerId="ADAL" clId="{3CD6E80C-92DB-458F-AE67-C82AE0F416EE}" dt="2021-01-26T13:48:59.854" v="19" actId="20577"/>
        <pc:sldMkLst>
          <pc:docMk/>
          <pc:sldMk cId="1597322404" sldId="394"/>
        </pc:sldMkLst>
        <pc:spChg chg="mod">
          <ac:chgData name="SP - Sonja Heynen-Pianka" userId="be06f938-f672-4a6f-92da-83ac3f6030d5" providerId="ADAL" clId="{3CD6E80C-92DB-458F-AE67-C82AE0F416EE}" dt="2021-01-26T13:48:59.854" v="19" actId="20577"/>
          <ac:spMkLst>
            <pc:docMk/>
            <pc:sldMk cId="1597322404" sldId="394"/>
            <ac:spMk id="2" creationId="{BCE5027B-9A7B-4152-9AE7-1A0B76FC119C}"/>
          </ac:spMkLst>
        </pc:spChg>
      </pc:sldChg>
      <pc:sldChg chg="modSp mod">
        <pc:chgData name="SP - Sonja Heynen-Pianka" userId="be06f938-f672-4a6f-92da-83ac3f6030d5" providerId="ADAL" clId="{3CD6E80C-92DB-458F-AE67-C82AE0F416EE}" dt="2021-01-26T13:49:08.190" v="23" actId="20577"/>
        <pc:sldMkLst>
          <pc:docMk/>
          <pc:sldMk cId="1866355856" sldId="395"/>
        </pc:sldMkLst>
        <pc:spChg chg="mod">
          <ac:chgData name="SP - Sonja Heynen-Pianka" userId="be06f938-f672-4a6f-92da-83ac3f6030d5" providerId="ADAL" clId="{3CD6E80C-92DB-458F-AE67-C82AE0F416EE}" dt="2021-01-26T13:49:08.190" v="23" actId="20577"/>
          <ac:spMkLst>
            <pc:docMk/>
            <pc:sldMk cId="1866355856" sldId="395"/>
            <ac:spMk id="4" creationId="{00000000-0000-0000-0000-000000000000}"/>
          </ac:spMkLst>
        </pc:spChg>
      </pc:sldChg>
      <pc:sldChg chg="modSp mod">
        <pc:chgData name="SP - Sonja Heynen-Pianka" userId="be06f938-f672-4a6f-92da-83ac3f6030d5" providerId="ADAL" clId="{3CD6E80C-92DB-458F-AE67-C82AE0F416EE}" dt="2021-01-26T13:49:12.153" v="25" actId="20577"/>
        <pc:sldMkLst>
          <pc:docMk/>
          <pc:sldMk cId="1024027583" sldId="397"/>
        </pc:sldMkLst>
        <pc:spChg chg="mod">
          <ac:chgData name="SP - Sonja Heynen-Pianka" userId="be06f938-f672-4a6f-92da-83ac3f6030d5" providerId="ADAL" clId="{3CD6E80C-92DB-458F-AE67-C82AE0F416EE}" dt="2021-01-26T13:49:12.153" v="25" actId="20577"/>
          <ac:spMkLst>
            <pc:docMk/>
            <pc:sldMk cId="1024027583" sldId="397"/>
            <ac:spMk id="2" creationId="{FFCA94EF-DCCE-4A9C-92C8-3914E04BECD7}"/>
          </ac:spMkLst>
        </pc:spChg>
      </pc:sldChg>
      <pc:sldChg chg="modSp mod">
        <pc:chgData name="SP - Sonja Heynen-Pianka" userId="be06f938-f672-4a6f-92da-83ac3f6030d5" providerId="ADAL" clId="{3CD6E80C-92DB-458F-AE67-C82AE0F416EE}" dt="2021-01-26T13:49:03.590" v="21" actId="20577"/>
        <pc:sldMkLst>
          <pc:docMk/>
          <pc:sldMk cId="309766496" sldId="398"/>
        </pc:sldMkLst>
        <pc:spChg chg="mod">
          <ac:chgData name="SP - Sonja Heynen-Pianka" userId="be06f938-f672-4a6f-92da-83ac3f6030d5" providerId="ADAL" clId="{3CD6E80C-92DB-458F-AE67-C82AE0F416EE}" dt="2021-01-26T13:49:03.590" v="21" actId="20577"/>
          <ac:spMkLst>
            <pc:docMk/>
            <pc:sldMk cId="309766496" sldId="398"/>
            <ac:spMk id="2" creationId="{A603E0E9-74E1-4505-B23B-8AAB837A6AD8}"/>
          </ac:spMkLst>
        </pc:spChg>
      </pc:sldChg>
      <pc:sldChg chg="modSp mod">
        <pc:chgData name="SP - Sonja Heynen-Pianka" userId="be06f938-f672-4a6f-92da-83ac3f6030d5" providerId="ADAL" clId="{3CD6E80C-92DB-458F-AE67-C82AE0F416EE}" dt="2021-01-26T13:48:18.300" v="1" actId="20577"/>
        <pc:sldMkLst>
          <pc:docMk/>
          <pc:sldMk cId="2175860503" sldId="401"/>
        </pc:sldMkLst>
        <pc:spChg chg="mod">
          <ac:chgData name="SP - Sonja Heynen-Pianka" userId="be06f938-f672-4a6f-92da-83ac3f6030d5" providerId="ADAL" clId="{3CD6E80C-92DB-458F-AE67-C82AE0F416EE}" dt="2021-01-26T13:48:18.300" v="1" actId="20577"/>
          <ac:spMkLst>
            <pc:docMk/>
            <pc:sldMk cId="2175860503" sldId="401"/>
            <ac:spMk id="4" creationId="{276BB41B-1541-4DEA-BAB8-8246A454046D}"/>
          </ac:spMkLst>
        </pc:spChg>
      </pc:sldChg>
      <pc:sldMasterChg chg="modSp mod modSldLayout">
        <pc:chgData name="SP - Sonja Heynen-Pianka" userId="be06f938-f672-4a6f-92da-83ac3f6030d5" providerId="ADAL" clId="{3CD6E80C-92DB-458F-AE67-C82AE0F416EE}" dt="2021-01-26T13:51:05.922" v="47" actId="20577"/>
        <pc:sldMasterMkLst>
          <pc:docMk/>
          <pc:sldMasterMk cId="3154755942" sldId="2147483685"/>
        </pc:sldMasterMkLst>
        <pc:spChg chg="mod">
          <ac:chgData name="SP - Sonja Heynen-Pianka" userId="be06f938-f672-4a6f-92da-83ac3f6030d5" providerId="ADAL" clId="{3CD6E80C-92DB-458F-AE67-C82AE0F416EE}" dt="2021-01-26T13:50:33.894" v="31" actId="20577"/>
          <ac:spMkLst>
            <pc:docMk/>
            <pc:sldMasterMk cId="3154755942" sldId="2147483685"/>
            <ac:spMk id="5" creationId="{00000000-0000-0000-0000-000000000000}"/>
          </ac:spMkLst>
        </pc:spChg>
        <pc:sldLayoutChg chg="modSp mod">
          <pc:chgData name="SP - Sonja Heynen-Pianka" userId="be06f938-f672-4a6f-92da-83ac3f6030d5" providerId="ADAL" clId="{3CD6E80C-92DB-458F-AE67-C82AE0F416EE}" dt="2021-01-26T13:50:42.145" v="33" actId="20577"/>
          <pc:sldLayoutMkLst>
            <pc:docMk/>
            <pc:sldMasterMk cId="3154755942" sldId="2147483685"/>
            <pc:sldLayoutMk cId="3835532262" sldId="2147483689"/>
          </pc:sldLayoutMkLst>
          <pc:spChg chg="mod">
            <ac:chgData name="SP - Sonja Heynen-Pianka" userId="be06f938-f672-4a6f-92da-83ac3f6030d5" providerId="ADAL" clId="{3CD6E80C-92DB-458F-AE67-C82AE0F416EE}" dt="2021-01-26T13:50:42.145" v="33" actId="20577"/>
            <ac:spMkLst>
              <pc:docMk/>
              <pc:sldMasterMk cId="3154755942" sldId="2147483685"/>
              <pc:sldLayoutMk cId="3835532262" sldId="2147483689"/>
              <ac:spMk id="2" creationId="{00000000-0000-0000-0000-000000000000}"/>
            </ac:spMkLst>
          </pc:spChg>
        </pc:sldLayoutChg>
        <pc:sldLayoutChg chg="modSp mod">
          <pc:chgData name="SP - Sonja Heynen-Pianka" userId="be06f938-f672-4a6f-92da-83ac3f6030d5" providerId="ADAL" clId="{3CD6E80C-92DB-458F-AE67-C82AE0F416EE}" dt="2021-01-26T13:50:45.194" v="35" actId="20577"/>
          <pc:sldLayoutMkLst>
            <pc:docMk/>
            <pc:sldMasterMk cId="3154755942" sldId="2147483685"/>
            <pc:sldLayoutMk cId="2591726830" sldId="2147483690"/>
          </pc:sldLayoutMkLst>
          <pc:spChg chg="mod">
            <ac:chgData name="SP - Sonja Heynen-Pianka" userId="be06f938-f672-4a6f-92da-83ac3f6030d5" providerId="ADAL" clId="{3CD6E80C-92DB-458F-AE67-C82AE0F416EE}" dt="2021-01-26T13:50:45.194" v="35" actId="20577"/>
            <ac:spMkLst>
              <pc:docMk/>
              <pc:sldMasterMk cId="3154755942" sldId="2147483685"/>
              <pc:sldLayoutMk cId="2591726830" sldId="2147483690"/>
              <ac:spMk id="4" creationId="{00000000-0000-0000-0000-000000000000}"/>
            </ac:spMkLst>
          </pc:spChg>
        </pc:sldLayoutChg>
        <pc:sldLayoutChg chg="modSp mod">
          <pc:chgData name="SP - Sonja Heynen-Pianka" userId="be06f938-f672-4a6f-92da-83ac3f6030d5" providerId="ADAL" clId="{3CD6E80C-92DB-458F-AE67-C82AE0F416EE}" dt="2021-01-26T13:50:48.292" v="37" actId="20577"/>
          <pc:sldLayoutMkLst>
            <pc:docMk/>
            <pc:sldMasterMk cId="3154755942" sldId="2147483685"/>
            <pc:sldLayoutMk cId="2316534538" sldId="2147483691"/>
          </pc:sldLayoutMkLst>
          <pc:spChg chg="mod">
            <ac:chgData name="SP - Sonja Heynen-Pianka" userId="be06f938-f672-4a6f-92da-83ac3f6030d5" providerId="ADAL" clId="{3CD6E80C-92DB-458F-AE67-C82AE0F416EE}" dt="2021-01-26T13:50:48.292" v="37" actId="20577"/>
            <ac:spMkLst>
              <pc:docMk/>
              <pc:sldMasterMk cId="3154755942" sldId="2147483685"/>
              <pc:sldLayoutMk cId="2316534538" sldId="2147483691"/>
              <ac:spMk id="3" creationId="{00000000-0000-0000-0000-000000000000}"/>
            </ac:spMkLst>
          </pc:spChg>
        </pc:sldLayoutChg>
        <pc:sldLayoutChg chg="modSp mod">
          <pc:chgData name="SP - Sonja Heynen-Pianka" userId="be06f938-f672-4a6f-92da-83ac3f6030d5" providerId="ADAL" clId="{3CD6E80C-92DB-458F-AE67-C82AE0F416EE}" dt="2021-01-26T13:50:51.944" v="39" actId="20577"/>
          <pc:sldLayoutMkLst>
            <pc:docMk/>
            <pc:sldMasterMk cId="3154755942" sldId="2147483685"/>
            <pc:sldLayoutMk cId="2629220017" sldId="2147483692"/>
          </pc:sldLayoutMkLst>
          <pc:spChg chg="mod">
            <ac:chgData name="SP - Sonja Heynen-Pianka" userId="be06f938-f672-4a6f-92da-83ac3f6030d5" providerId="ADAL" clId="{3CD6E80C-92DB-458F-AE67-C82AE0F416EE}" dt="2021-01-26T13:50:51.944" v="39" actId="20577"/>
            <ac:spMkLst>
              <pc:docMk/>
              <pc:sldMasterMk cId="3154755942" sldId="2147483685"/>
              <pc:sldLayoutMk cId="2629220017" sldId="2147483692"/>
              <ac:spMk id="4" creationId="{00000000-0000-0000-0000-000000000000}"/>
            </ac:spMkLst>
          </pc:spChg>
        </pc:sldLayoutChg>
        <pc:sldLayoutChg chg="modSp mod">
          <pc:chgData name="SP - Sonja Heynen-Pianka" userId="be06f938-f672-4a6f-92da-83ac3f6030d5" providerId="ADAL" clId="{3CD6E80C-92DB-458F-AE67-C82AE0F416EE}" dt="2021-01-26T13:50:55.776" v="41" actId="20577"/>
          <pc:sldLayoutMkLst>
            <pc:docMk/>
            <pc:sldMasterMk cId="3154755942" sldId="2147483685"/>
            <pc:sldLayoutMk cId="47665015" sldId="2147483693"/>
          </pc:sldLayoutMkLst>
          <pc:spChg chg="mod">
            <ac:chgData name="SP - Sonja Heynen-Pianka" userId="be06f938-f672-4a6f-92da-83ac3f6030d5" providerId="ADAL" clId="{3CD6E80C-92DB-458F-AE67-C82AE0F416EE}" dt="2021-01-26T13:50:55.776" v="41" actId="20577"/>
            <ac:spMkLst>
              <pc:docMk/>
              <pc:sldMasterMk cId="3154755942" sldId="2147483685"/>
              <pc:sldLayoutMk cId="47665015" sldId="2147483693"/>
              <ac:spMk id="5" creationId="{00000000-0000-0000-0000-000000000000}"/>
            </ac:spMkLst>
          </pc:spChg>
        </pc:sldLayoutChg>
        <pc:sldLayoutChg chg="modSp mod">
          <pc:chgData name="SP - Sonja Heynen-Pianka" userId="be06f938-f672-4a6f-92da-83ac3f6030d5" providerId="ADAL" clId="{3CD6E80C-92DB-458F-AE67-C82AE0F416EE}" dt="2021-01-26T13:50:58.858" v="43" actId="20577"/>
          <pc:sldLayoutMkLst>
            <pc:docMk/>
            <pc:sldMasterMk cId="3154755942" sldId="2147483685"/>
            <pc:sldLayoutMk cId="3752627246" sldId="2147483694"/>
          </pc:sldLayoutMkLst>
          <pc:spChg chg="mod">
            <ac:chgData name="SP - Sonja Heynen-Pianka" userId="be06f938-f672-4a6f-92da-83ac3f6030d5" providerId="ADAL" clId="{3CD6E80C-92DB-458F-AE67-C82AE0F416EE}" dt="2021-01-26T13:50:58.858" v="43" actId="20577"/>
            <ac:spMkLst>
              <pc:docMk/>
              <pc:sldMasterMk cId="3154755942" sldId="2147483685"/>
              <pc:sldLayoutMk cId="3752627246" sldId="2147483694"/>
              <ac:spMk id="5" creationId="{00000000-0000-0000-0000-000000000000}"/>
            </ac:spMkLst>
          </pc:spChg>
        </pc:sldLayoutChg>
        <pc:sldLayoutChg chg="modSp mod">
          <pc:chgData name="SP - Sonja Heynen-Pianka" userId="be06f938-f672-4a6f-92da-83ac3f6030d5" providerId="ADAL" clId="{3CD6E80C-92DB-458F-AE67-C82AE0F416EE}" dt="2021-01-26T13:51:02.408" v="45" actId="20577"/>
          <pc:sldLayoutMkLst>
            <pc:docMk/>
            <pc:sldMasterMk cId="3154755942" sldId="2147483685"/>
            <pc:sldLayoutMk cId="4127038316" sldId="2147483695"/>
          </pc:sldLayoutMkLst>
          <pc:spChg chg="mod">
            <ac:chgData name="SP - Sonja Heynen-Pianka" userId="be06f938-f672-4a6f-92da-83ac3f6030d5" providerId="ADAL" clId="{3CD6E80C-92DB-458F-AE67-C82AE0F416EE}" dt="2021-01-26T13:51:02.408" v="45" actId="20577"/>
            <ac:spMkLst>
              <pc:docMk/>
              <pc:sldMasterMk cId="3154755942" sldId="2147483685"/>
              <pc:sldLayoutMk cId="4127038316" sldId="2147483695"/>
              <ac:spMk id="3" creationId="{00000000-0000-0000-0000-000000000000}"/>
            </ac:spMkLst>
          </pc:spChg>
        </pc:sldLayoutChg>
        <pc:sldLayoutChg chg="modSp mod">
          <pc:chgData name="SP - Sonja Heynen-Pianka" userId="be06f938-f672-4a6f-92da-83ac3f6030d5" providerId="ADAL" clId="{3CD6E80C-92DB-458F-AE67-C82AE0F416EE}" dt="2021-01-26T13:51:05.922" v="47" actId="20577"/>
          <pc:sldLayoutMkLst>
            <pc:docMk/>
            <pc:sldMasterMk cId="3154755942" sldId="2147483685"/>
            <pc:sldLayoutMk cId="2082279166" sldId="2147483696"/>
          </pc:sldLayoutMkLst>
          <pc:spChg chg="mod">
            <ac:chgData name="SP - Sonja Heynen-Pianka" userId="be06f938-f672-4a6f-92da-83ac3f6030d5" providerId="ADAL" clId="{3CD6E80C-92DB-458F-AE67-C82AE0F416EE}" dt="2021-01-26T13:51:05.922" v="47" actId="20577"/>
            <ac:spMkLst>
              <pc:docMk/>
              <pc:sldMasterMk cId="3154755942" sldId="2147483685"/>
              <pc:sldLayoutMk cId="2082279166" sldId="2147483696"/>
              <ac:spMk id="2" creationId="{00000000-0000-0000-0000-000000000000}"/>
            </ac:spMkLst>
          </pc:spChg>
        </pc:sldLayoutChg>
        <pc:sldLayoutChg chg="modSp mod">
          <pc:chgData name="SP - Sonja Heynen-Pianka" userId="be06f938-f672-4a6f-92da-83ac3f6030d5" providerId="ADAL" clId="{3CD6E80C-92DB-458F-AE67-C82AE0F416EE}" dt="2021-01-26T13:50:28.259" v="29" actId="20577"/>
          <pc:sldLayoutMkLst>
            <pc:docMk/>
            <pc:sldMasterMk cId="3154755942" sldId="2147483685"/>
            <pc:sldLayoutMk cId="4182361172" sldId="2147483697"/>
          </pc:sldLayoutMkLst>
          <pc:spChg chg="mod">
            <ac:chgData name="SP - Sonja Heynen-Pianka" userId="be06f938-f672-4a6f-92da-83ac3f6030d5" providerId="ADAL" clId="{3CD6E80C-92DB-458F-AE67-C82AE0F416EE}" dt="2021-01-26T13:50:28.259" v="29" actId="20577"/>
            <ac:spMkLst>
              <pc:docMk/>
              <pc:sldMasterMk cId="3154755942" sldId="2147483685"/>
              <pc:sldLayoutMk cId="4182361172" sldId="2147483697"/>
              <ac:spMk id="3" creationId="{00000000-0000-0000-0000-000000000000}"/>
            </ac:spMkLst>
          </pc:spChg>
        </pc:sldLayoutChg>
        <pc:sldLayoutChg chg="modSp mod">
          <pc:chgData name="SP - Sonja Heynen-Pianka" userId="be06f938-f672-4a6f-92da-83ac3f6030d5" providerId="ADAL" clId="{3CD6E80C-92DB-458F-AE67-C82AE0F416EE}" dt="2021-01-26T13:50:23.752" v="27" actId="20577"/>
          <pc:sldLayoutMkLst>
            <pc:docMk/>
            <pc:sldMasterMk cId="3154755942" sldId="2147483685"/>
            <pc:sldLayoutMk cId="3533939371" sldId="2147483698"/>
          </pc:sldLayoutMkLst>
          <pc:spChg chg="mod">
            <ac:chgData name="SP - Sonja Heynen-Pianka" userId="be06f938-f672-4a6f-92da-83ac3f6030d5" providerId="ADAL" clId="{3CD6E80C-92DB-458F-AE67-C82AE0F416EE}" dt="2021-01-26T13:50:23.752" v="27" actId="20577"/>
            <ac:spMkLst>
              <pc:docMk/>
              <pc:sldMasterMk cId="3154755942" sldId="2147483685"/>
              <pc:sldLayoutMk cId="3533939371" sldId="2147483698"/>
              <ac:spMk id="15" creationId="{FD54F0F8-04EF-44D9-A465-071BC8DD8D45}"/>
            </ac:spMkLst>
          </pc:spChg>
        </pc:sldLayoutChg>
      </pc:sldMaster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4800" cy="403200"/>
          </a:xfrm>
          <a:prstGeom prst="rect">
            <a:avLst/>
          </a:prstGeom>
          <a:solidFill>
            <a:schemeClr val="accent2"/>
          </a:solidFill>
        </p:spPr>
        <p:txBody>
          <a:bodyPr vert="horz" lIns="540000" tIns="45720" rIns="91440" bIns="45720" rtlCol="0" anchor="ctr"/>
          <a:lstStyle>
            <a:lvl1pPr algn="l">
              <a:defRPr sz="1200"/>
            </a:lvl1pPr>
          </a:lstStyle>
          <a:p>
            <a:endParaRPr lang="de-DE" dirty="0">
              <a:solidFill>
                <a:schemeClr val="bg1"/>
              </a:solidFill>
            </a:endParaRPr>
          </a:p>
        </p:txBody>
      </p:sp>
      <p:sp>
        <p:nvSpPr>
          <p:cNvPr id="3" name="Datumsplatzhalter 2"/>
          <p:cNvSpPr>
            <a:spLocks noGrp="1"/>
          </p:cNvSpPr>
          <p:nvPr>
            <p:ph type="dt" sz="quarter" idx="1"/>
          </p:nvPr>
        </p:nvSpPr>
        <p:spPr>
          <a:xfrm>
            <a:off x="5878800" y="0"/>
            <a:ext cx="979200" cy="403200"/>
          </a:xfrm>
          <a:prstGeom prst="rect">
            <a:avLst/>
          </a:prstGeom>
          <a:solidFill>
            <a:schemeClr val="bg2"/>
          </a:solidFill>
        </p:spPr>
        <p:txBody>
          <a:bodyPr vert="horz" lIns="91440" tIns="45720" rIns="91440" bIns="45720" rtlCol="0" anchor="ctr" anchorCtr="0"/>
          <a:lstStyle>
            <a:lvl1pPr algn="r">
              <a:defRPr sz="1200"/>
            </a:lvl1pPr>
          </a:lstStyle>
          <a:p>
            <a:fld id="{F29BFF75-E182-4EE8-AA68-3F03A780E5F7}" type="datetimeFigureOut">
              <a:rPr lang="de-DE" smtClean="0">
                <a:solidFill>
                  <a:schemeClr val="accent1"/>
                </a:solidFill>
              </a:rPr>
              <a:pPr/>
              <a:t>26.01.2021</a:t>
            </a:fld>
            <a:endParaRPr lang="de-DE" dirty="0">
              <a:solidFill>
                <a:schemeClr val="accent1"/>
              </a:solidFill>
            </a:endParaRPr>
          </a:p>
        </p:txBody>
      </p:sp>
      <p:sp>
        <p:nvSpPr>
          <p:cNvPr id="9" name="Foliennummernplatzhalter 4"/>
          <p:cNvSpPr>
            <a:spLocks noGrp="1"/>
          </p:cNvSpPr>
          <p:nvPr>
            <p:ph type="sldNum" sz="quarter" idx="3"/>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0" name="Grafik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val="3676329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3256" cy="404664"/>
          </a:xfrm>
          <a:prstGeom prst="rect">
            <a:avLst/>
          </a:prstGeom>
          <a:solidFill>
            <a:schemeClr val="accent2"/>
          </a:solidFill>
        </p:spPr>
        <p:txBody>
          <a:bodyPr vert="horz" lIns="540000" tIns="45720" rIns="91440" bIns="45720" rtlCol="0" anchor="ctr"/>
          <a:lstStyle>
            <a:lvl1pPr algn="l">
              <a:defRPr sz="1200">
                <a:solidFill>
                  <a:schemeClr val="bg1"/>
                </a:solidFill>
              </a:defRPr>
            </a:lvl1pPr>
          </a:lstStyle>
          <a:p>
            <a:endParaRPr lang="de-DE" dirty="0"/>
          </a:p>
        </p:txBody>
      </p:sp>
      <p:sp>
        <p:nvSpPr>
          <p:cNvPr id="3" name="Datumsplatzhalter 2"/>
          <p:cNvSpPr>
            <a:spLocks noGrp="1"/>
          </p:cNvSpPr>
          <p:nvPr>
            <p:ph type="dt" idx="1"/>
          </p:nvPr>
        </p:nvSpPr>
        <p:spPr>
          <a:xfrm>
            <a:off x="5877272" y="0"/>
            <a:ext cx="979140" cy="404664"/>
          </a:xfrm>
          <a:prstGeom prst="rect">
            <a:avLst/>
          </a:prstGeom>
          <a:solidFill>
            <a:schemeClr val="bg2"/>
          </a:solidFill>
        </p:spPr>
        <p:txBody>
          <a:bodyPr vert="horz" lIns="91440" tIns="45720" rIns="91440" bIns="45720" rtlCol="0" anchor="ctr"/>
          <a:lstStyle>
            <a:lvl1pPr algn="r">
              <a:defRPr sz="1200">
                <a:solidFill>
                  <a:schemeClr val="accent1"/>
                </a:solidFill>
              </a:defRPr>
            </a:lvl1pPr>
          </a:lstStyle>
          <a:p>
            <a:fld id="{F726AE14-046B-45DB-B2A1-C1397E5D8E1C}" type="datetimeFigureOut">
              <a:rPr lang="de-DE" smtClean="0"/>
              <a:pPr/>
              <a:t>26.01.2021</a:t>
            </a:fld>
            <a:endParaRPr lang="de-DE" dirty="0"/>
          </a:p>
        </p:txBody>
      </p:sp>
      <p:sp>
        <p:nvSpPr>
          <p:cNvPr id="4" name="Folienbildplatzhalter 3"/>
          <p:cNvSpPr>
            <a:spLocks noGrp="1" noRot="1" noChangeAspect="1"/>
          </p:cNvSpPr>
          <p:nvPr>
            <p:ph type="sldImg" idx="2"/>
          </p:nvPr>
        </p:nvSpPr>
        <p:spPr>
          <a:xfrm>
            <a:off x="542083" y="812476"/>
            <a:ext cx="5191173" cy="3893380"/>
          </a:xfrm>
          <a:prstGeom prst="rect">
            <a:avLst/>
          </a:prstGeom>
          <a:noFill/>
          <a:ln w="6350">
            <a:solidFill>
              <a:schemeClr val="accent1"/>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542083" y="4932040"/>
            <a:ext cx="5191173" cy="3456384"/>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p:txBody>
      </p:sp>
      <p:sp>
        <p:nvSpPr>
          <p:cNvPr id="10" name="Foliennummernplatzhalter 4"/>
          <p:cNvSpPr>
            <a:spLocks noGrp="1"/>
          </p:cNvSpPr>
          <p:nvPr>
            <p:ph type="sldNum" sz="quarter" idx="5"/>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1" name="Grafik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val="3476517851"/>
      </p:ext>
    </p:extLst>
  </p:cSld>
  <p:clrMap bg1="lt1" tx1="dk1" bg2="lt2" tx2="dk2" accent1="accent1" accent2="accent2" accent3="accent3" accent4="accent4" accent5="accent5" accent6="accent6" hlink="hlink" folHlink="folHlink"/>
  <p:notesStyle>
    <a:lvl1pPr marL="177800" indent="-177800" algn="l" defTabSz="914400" rtl="0" eaLnBrk="1" latinLnBrk="0" hangingPunct="1">
      <a:buFont typeface="Wingdings" panose="05000000000000000000" pitchFamily="2" charset="2"/>
      <a:buChar char="§"/>
      <a:defRPr sz="1200" kern="1200">
        <a:solidFill>
          <a:schemeClr val="accent1"/>
        </a:solidFill>
        <a:latin typeface="+mn-lt"/>
        <a:ea typeface="+mn-ea"/>
        <a:cs typeface="+mn-cs"/>
      </a:defRPr>
    </a:lvl1pPr>
    <a:lvl2pPr marL="355600" indent="-177800" algn="l" defTabSz="914400" rtl="0" eaLnBrk="1" latinLnBrk="0" hangingPunct="1">
      <a:buFont typeface="Arial" panose="020B0604020202020204" pitchFamily="34" charset="0"/>
      <a:buChar char="•"/>
      <a:defRPr sz="1200" kern="1200">
        <a:solidFill>
          <a:schemeClr val="accent1"/>
        </a:solidFill>
        <a:latin typeface="+mn-lt"/>
        <a:ea typeface="+mn-ea"/>
        <a:cs typeface="+mn-cs"/>
      </a:defRPr>
    </a:lvl2pPr>
    <a:lvl3pPr marL="534988" indent="-179388" algn="l" defTabSz="914400" rtl="0" eaLnBrk="1" latinLnBrk="0" hangingPunct="1">
      <a:buFont typeface="Symbol" panose="05050102010706020507" pitchFamily="18" charset="2"/>
      <a:buChar char="-"/>
      <a:defRPr sz="1050" kern="1200">
        <a:solidFill>
          <a:schemeClr val="accent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a:xfrm>
            <a:off x="549275" y="8731128"/>
            <a:ext cx="547093" cy="351283"/>
          </a:xfrm>
          <a:prstGeom prst="rect">
            <a:avLst/>
          </a:prstGeom>
        </p:spPr>
        <p:txBody>
          <a:bodyPr/>
          <a:lstStyle/>
          <a:p>
            <a:fld id="{7F407CD1-FDBF-4BA2-B1E3-14367FC4DBB1}" type="slidenum">
              <a:rPr lang="de-DE" smtClean="0"/>
              <a:pPr/>
              <a:t>1</a:t>
            </a:fld>
            <a:endParaRPr lang="de-DE" dirty="0"/>
          </a:p>
        </p:txBody>
      </p:sp>
    </p:spTree>
    <p:extLst>
      <p:ext uri="{BB962C8B-B14F-4D97-AF65-F5344CB8AC3E}">
        <p14:creationId xmlns:p14="http://schemas.microsoft.com/office/powerpoint/2010/main" val="1724736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11</a:t>
            </a:fld>
            <a:endParaRPr lang="de-DE" dirty="0">
              <a:solidFill>
                <a:schemeClr val="accent1"/>
              </a:solidFill>
            </a:endParaRPr>
          </a:p>
        </p:txBody>
      </p:sp>
    </p:spTree>
    <p:extLst>
      <p:ext uri="{BB962C8B-B14F-4D97-AF65-F5344CB8AC3E}">
        <p14:creationId xmlns:p14="http://schemas.microsoft.com/office/powerpoint/2010/main" val="1939964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12</a:t>
            </a:fld>
            <a:endParaRPr lang="de-DE" dirty="0">
              <a:solidFill>
                <a:schemeClr val="accent1"/>
              </a:solidFill>
            </a:endParaRPr>
          </a:p>
        </p:txBody>
      </p:sp>
    </p:spTree>
    <p:extLst>
      <p:ext uri="{BB962C8B-B14F-4D97-AF65-F5344CB8AC3E}">
        <p14:creationId xmlns:p14="http://schemas.microsoft.com/office/powerpoint/2010/main" val="457676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13</a:t>
            </a:fld>
            <a:endParaRPr lang="de-DE" dirty="0">
              <a:solidFill>
                <a:schemeClr val="accent1"/>
              </a:solidFill>
            </a:endParaRPr>
          </a:p>
        </p:txBody>
      </p:sp>
    </p:spTree>
    <p:extLst>
      <p:ext uri="{BB962C8B-B14F-4D97-AF65-F5344CB8AC3E}">
        <p14:creationId xmlns:p14="http://schemas.microsoft.com/office/powerpoint/2010/main" val="342146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14</a:t>
            </a:fld>
            <a:endParaRPr lang="de-DE" dirty="0">
              <a:solidFill>
                <a:schemeClr val="accent1"/>
              </a:solidFill>
            </a:endParaRPr>
          </a:p>
        </p:txBody>
      </p:sp>
    </p:spTree>
    <p:extLst>
      <p:ext uri="{BB962C8B-B14F-4D97-AF65-F5344CB8AC3E}">
        <p14:creationId xmlns:p14="http://schemas.microsoft.com/office/powerpoint/2010/main" val="198628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3</a:t>
            </a:fld>
            <a:endParaRPr lang="de-DE" dirty="0">
              <a:solidFill>
                <a:schemeClr val="accent1"/>
              </a:solidFill>
            </a:endParaRPr>
          </a:p>
        </p:txBody>
      </p:sp>
    </p:spTree>
    <p:extLst>
      <p:ext uri="{BB962C8B-B14F-4D97-AF65-F5344CB8AC3E}">
        <p14:creationId xmlns:p14="http://schemas.microsoft.com/office/powerpoint/2010/main" val="756898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4</a:t>
            </a:fld>
            <a:endParaRPr lang="de-DE" dirty="0">
              <a:solidFill>
                <a:schemeClr val="accent1"/>
              </a:solidFill>
            </a:endParaRPr>
          </a:p>
        </p:txBody>
      </p:sp>
    </p:spTree>
    <p:extLst>
      <p:ext uri="{BB962C8B-B14F-4D97-AF65-F5344CB8AC3E}">
        <p14:creationId xmlns:p14="http://schemas.microsoft.com/office/powerpoint/2010/main" val="1244316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5</a:t>
            </a:fld>
            <a:endParaRPr lang="de-DE" dirty="0">
              <a:solidFill>
                <a:schemeClr val="accent1"/>
              </a:solidFill>
            </a:endParaRPr>
          </a:p>
        </p:txBody>
      </p:sp>
    </p:spTree>
    <p:extLst>
      <p:ext uri="{BB962C8B-B14F-4D97-AF65-F5344CB8AC3E}">
        <p14:creationId xmlns:p14="http://schemas.microsoft.com/office/powerpoint/2010/main" val="476667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6</a:t>
            </a:fld>
            <a:endParaRPr lang="de-DE" dirty="0">
              <a:solidFill>
                <a:schemeClr val="accent1"/>
              </a:solidFill>
            </a:endParaRPr>
          </a:p>
        </p:txBody>
      </p:sp>
    </p:spTree>
    <p:extLst>
      <p:ext uri="{BB962C8B-B14F-4D97-AF65-F5344CB8AC3E}">
        <p14:creationId xmlns:p14="http://schemas.microsoft.com/office/powerpoint/2010/main" val="1034514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7</a:t>
            </a:fld>
            <a:endParaRPr lang="de-DE" dirty="0">
              <a:solidFill>
                <a:schemeClr val="accent1"/>
              </a:solidFill>
            </a:endParaRPr>
          </a:p>
        </p:txBody>
      </p:sp>
    </p:spTree>
    <p:extLst>
      <p:ext uri="{BB962C8B-B14F-4D97-AF65-F5344CB8AC3E}">
        <p14:creationId xmlns:p14="http://schemas.microsoft.com/office/powerpoint/2010/main" val="1433102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8</a:t>
            </a:fld>
            <a:endParaRPr lang="de-DE" dirty="0">
              <a:solidFill>
                <a:schemeClr val="accent1"/>
              </a:solidFill>
            </a:endParaRPr>
          </a:p>
        </p:txBody>
      </p:sp>
    </p:spTree>
    <p:extLst>
      <p:ext uri="{BB962C8B-B14F-4D97-AF65-F5344CB8AC3E}">
        <p14:creationId xmlns:p14="http://schemas.microsoft.com/office/powerpoint/2010/main" val="1353436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9</a:t>
            </a:fld>
            <a:endParaRPr lang="de-DE" dirty="0">
              <a:solidFill>
                <a:schemeClr val="accent1"/>
              </a:solidFill>
            </a:endParaRPr>
          </a:p>
        </p:txBody>
      </p:sp>
    </p:spTree>
    <p:extLst>
      <p:ext uri="{BB962C8B-B14F-4D97-AF65-F5344CB8AC3E}">
        <p14:creationId xmlns:p14="http://schemas.microsoft.com/office/powerpoint/2010/main" val="1982275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10</a:t>
            </a:fld>
            <a:endParaRPr lang="de-DE" dirty="0">
              <a:solidFill>
                <a:schemeClr val="accent1"/>
              </a:solidFill>
            </a:endParaRPr>
          </a:p>
        </p:txBody>
      </p:sp>
    </p:spTree>
    <p:extLst>
      <p:ext uri="{BB962C8B-B14F-4D97-AF65-F5344CB8AC3E}">
        <p14:creationId xmlns:p14="http://schemas.microsoft.com/office/powerpoint/2010/main" val="3564268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p:nvPr>
        </p:nvSpPr>
        <p:spPr>
          <a:xfrm>
            <a:off x="827584" y="2708920"/>
            <a:ext cx="7776666" cy="1189373"/>
          </a:xfrm>
        </p:spPr>
        <p:txBody>
          <a:bodyPr/>
          <a:lstStyle>
            <a:lvl1pPr>
              <a:lnSpc>
                <a:spcPct val="100000"/>
              </a:lnSpc>
              <a:defRPr sz="40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827584" y="4528135"/>
            <a:ext cx="7776666" cy="413033"/>
          </a:xfrm>
        </p:spPr>
        <p:txBody>
          <a:bodyPr>
            <a:noAutofit/>
          </a:bodyPr>
          <a:lstStyle>
            <a:lvl1pPr marL="0" indent="0" algn="l">
              <a:buNone/>
              <a:defRPr sz="1600" cap="all" baseline="0">
                <a:solidFill>
                  <a:srgbClr val="4A4A4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p>
        </p:txBody>
      </p:sp>
      <p:pic>
        <p:nvPicPr>
          <p:cNvPr id="5" name="Grafik 4">
            <a:extLst>
              <a:ext uri="{FF2B5EF4-FFF2-40B4-BE49-F238E27FC236}">
                <a16:creationId xmlns:a16="http://schemas.microsoft.com/office/drawing/2014/main" id="{A2E54B2C-4599-48D4-8EC9-A863332DEE9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11560" y="5733256"/>
            <a:ext cx="3175553" cy="1008112"/>
          </a:xfrm>
          <a:prstGeom prst="rect">
            <a:avLst/>
          </a:prstGeom>
        </p:spPr>
      </p:pic>
    </p:spTree>
    <p:extLst>
      <p:ext uri="{BB962C8B-B14F-4D97-AF65-F5344CB8AC3E}">
        <p14:creationId xmlns:p14="http://schemas.microsoft.com/office/powerpoint/2010/main" val="254327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3" name="Fußzeilenplatzhalter 2"/>
          <p:cNvSpPr>
            <a:spLocks noGrp="1"/>
          </p:cNvSpPr>
          <p:nvPr>
            <p:ph type="ftr" sz="quarter" idx="13"/>
          </p:nvPr>
        </p:nvSpPr>
        <p:spPr>
          <a:xfrm>
            <a:off x="468000" y="6525344"/>
            <a:ext cx="8002800" cy="25200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4127038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hteck 4"/>
          <p:cNvSpPr/>
          <p:nvPr userDrawn="1"/>
        </p:nvSpPr>
        <p:spPr>
          <a:xfrm>
            <a:off x="0" y="6453336"/>
            <a:ext cx="8604448" cy="404664"/>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hteck 5"/>
          <p:cNvSpPr/>
          <p:nvPr userDrawn="1"/>
        </p:nvSpPr>
        <p:spPr>
          <a:xfrm>
            <a:off x="8676456" y="6453336"/>
            <a:ext cx="463842" cy="404664"/>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Foliennummernplatzhalt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2" name="Fußzeilenplatzhalter 1"/>
          <p:cNvSpPr>
            <a:spLocks noGrp="1"/>
          </p:cNvSpPr>
          <p:nvPr>
            <p:ph type="ftr" sz="quarter" idx="13"/>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082279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7" name="Agenda-Tabelle"/>
          <p:cNvSpPr>
            <a:spLocks noGrp="1"/>
          </p:cNvSpPr>
          <p:nvPr>
            <p:ph type="tbl" sz="quarter" idx="13"/>
          </p:nvPr>
        </p:nvSpPr>
        <p:spPr>
          <a:xfrm>
            <a:off x="468000" y="1628775"/>
            <a:ext cx="8135937" cy="4508500"/>
          </a:xfrm>
        </p:spPr>
        <p:txBody>
          <a:bodyPr/>
          <a:lstStyle/>
          <a:p>
            <a:r>
              <a:rPr lang="de-DE"/>
              <a:t>Tabelle durch Klicken auf Symbol hinzufügen</a:t>
            </a:r>
          </a:p>
        </p:txBody>
      </p:sp>
      <p:sp>
        <p:nvSpPr>
          <p:cNvPr id="3" name="Fußzeilenplatzhalter 2"/>
          <p:cNvSpPr>
            <a:spLocks noGrp="1"/>
          </p:cNvSpPr>
          <p:nvPr>
            <p:ph type="ftr" sz="quarter" idx="14"/>
          </p:nvPr>
        </p:nvSpPr>
        <p:spPr>
          <a:xfrm>
            <a:off x="468000" y="6525344"/>
            <a:ext cx="8002800" cy="25200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itel 5"/>
          <p:cNvSpPr>
            <a:spLocks noGrp="1"/>
          </p:cNvSpPr>
          <p:nvPr>
            <p:ph type="title" hasCustomPrompt="1"/>
          </p:nvPr>
        </p:nvSpPr>
        <p:spPr/>
        <p:txBody>
          <a:bodyPr/>
          <a:lstStyle>
            <a:lvl1pPr>
              <a:defRPr cap="all" baseline="0"/>
            </a:lvl1pPr>
          </a:lstStyle>
          <a:p>
            <a:r>
              <a:rPr lang="de-DE"/>
              <a:t>Agenda</a:t>
            </a:r>
          </a:p>
        </p:txBody>
      </p:sp>
    </p:spTree>
    <p:extLst>
      <p:ext uri="{BB962C8B-B14F-4D97-AF65-F5344CB8AC3E}">
        <p14:creationId xmlns:p14="http://schemas.microsoft.com/office/powerpoint/2010/main" val="4182361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bschluss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hasCustomPrompt="1"/>
          </p:nvPr>
        </p:nvSpPr>
        <p:spPr>
          <a:xfrm>
            <a:off x="755576" y="1412776"/>
            <a:ext cx="7992888" cy="1189373"/>
          </a:xfrm>
        </p:spPr>
        <p:txBody>
          <a:bodyPr/>
          <a:lstStyle>
            <a:lvl1pPr>
              <a:defRPr sz="4000" b="0">
                <a:solidFill>
                  <a:schemeClr val="bg1"/>
                </a:solidFill>
              </a:defRPr>
            </a:lvl1pPr>
          </a:lstStyle>
          <a:p>
            <a:r>
              <a:rPr lang="de-DE"/>
              <a:t>Vielen Dank für Ihre Aufmerksamkeit</a:t>
            </a:r>
          </a:p>
        </p:txBody>
      </p:sp>
      <p:sp>
        <p:nvSpPr>
          <p:cNvPr id="15" name="Rechteck 14">
            <a:extLst>
              <a:ext uri="{FF2B5EF4-FFF2-40B4-BE49-F238E27FC236}">
                <a16:creationId xmlns:a16="http://schemas.microsoft.com/office/drawing/2014/main" id="{FD54F0F8-04EF-44D9-A465-071BC8DD8D45}"/>
              </a:ext>
            </a:extLst>
          </p:cNvPr>
          <p:cNvSpPr/>
          <p:nvPr userDrawn="1"/>
        </p:nvSpPr>
        <p:spPr>
          <a:xfrm>
            <a:off x="7380312" y="6484102"/>
            <a:ext cx="1394934" cy="246221"/>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prstClr val="white">
                    <a:lumMod val="65000"/>
                  </a:prstClr>
                </a:solidFill>
                <a:effectLst/>
                <a:uLnTx/>
                <a:uFillTx/>
                <a:latin typeface="Calibri"/>
                <a:ea typeface="+mn-ea"/>
                <a:cs typeface="+mn-cs"/>
              </a:rPr>
              <a:t>© 2021 – </a:t>
            </a:r>
            <a:r>
              <a:rPr kumimoji="0" lang="de-DE" sz="1000" b="0" i="0" u="none" strike="noStrike" kern="1200" cap="none" spc="0" normalizeH="0" baseline="0" noProof="0" dirty="0" err="1">
                <a:ln>
                  <a:noFill/>
                </a:ln>
                <a:solidFill>
                  <a:prstClr val="white">
                    <a:lumMod val="65000"/>
                  </a:prstClr>
                </a:solidFill>
                <a:effectLst/>
                <a:uLnTx/>
                <a:uFillTx/>
                <a:latin typeface="Calibri"/>
                <a:ea typeface="+mn-ea"/>
                <a:cs typeface="+mn-cs"/>
              </a:rPr>
              <a:t>Safety</a:t>
            </a:r>
            <a:r>
              <a:rPr kumimoji="0" lang="de-DE" sz="1000" b="0" i="0" u="none" strike="noStrike" kern="1200" cap="none" spc="0" normalizeH="0" baseline="0" noProof="0" dirty="0">
                <a:ln>
                  <a:noFill/>
                </a:ln>
                <a:solidFill>
                  <a:prstClr val="white">
                    <a:lumMod val="65000"/>
                  </a:prstClr>
                </a:solidFill>
                <a:effectLst/>
                <a:uLnTx/>
                <a:uFillTx/>
                <a:latin typeface="Calibri"/>
                <a:ea typeface="+mn-ea"/>
                <a:cs typeface="+mn-cs"/>
              </a:rPr>
              <a:t> </a:t>
            </a:r>
            <a:r>
              <a:rPr kumimoji="0" lang="de-DE" sz="1000" b="0" i="0" u="none" strike="noStrike" kern="1200" cap="none" spc="0" normalizeH="0" baseline="0" noProof="0" dirty="0" err="1">
                <a:ln>
                  <a:noFill/>
                </a:ln>
                <a:solidFill>
                  <a:prstClr val="white">
                    <a:lumMod val="65000"/>
                  </a:prstClr>
                </a:solidFill>
                <a:effectLst/>
                <a:uLnTx/>
                <a:uFillTx/>
                <a:latin typeface="Calibri"/>
                <a:ea typeface="+mn-ea"/>
                <a:cs typeface="+mn-cs"/>
              </a:rPr>
              <a:t>Xperts</a:t>
            </a:r>
            <a:endParaRPr kumimoji="0" lang="de-DE" sz="1000" b="0" i="0" u="none" strike="noStrike" kern="1200" cap="none" spc="0" normalizeH="0" baseline="0" noProof="0" dirty="0">
              <a:ln>
                <a:noFill/>
              </a:ln>
              <a:solidFill>
                <a:prstClr val="white">
                  <a:lumMod val="65000"/>
                </a:prstClr>
              </a:solidFill>
              <a:effectLst/>
              <a:uLnTx/>
              <a:uFillTx/>
              <a:latin typeface="Calibri"/>
              <a:ea typeface="+mn-ea"/>
              <a:cs typeface="+mn-cs"/>
            </a:endParaRPr>
          </a:p>
        </p:txBody>
      </p:sp>
      <p:sp>
        <p:nvSpPr>
          <p:cNvPr id="16" name="Textfeld 12">
            <a:extLst>
              <a:ext uri="{FF2B5EF4-FFF2-40B4-BE49-F238E27FC236}">
                <a16:creationId xmlns:a16="http://schemas.microsoft.com/office/drawing/2014/main" id="{1C97A172-AEF2-427C-A9F8-B2AB4BDA52EF}"/>
              </a:ext>
            </a:extLst>
          </p:cNvPr>
          <p:cNvSpPr txBox="1"/>
          <p:nvPr userDrawn="1"/>
        </p:nvSpPr>
        <p:spPr>
          <a:xfrm>
            <a:off x="605827" y="5152156"/>
            <a:ext cx="2952040" cy="1261884"/>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srgbClr val="4A4A4B"/>
                </a:solidFill>
                <a:effectLst/>
                <a:uLnTx/>
                <a:uFillTx/>
                <a:latin typeface="Calibri"/>
                <a:ea typeface="+mn-ea"/>
                <a:cs typeface="Arial" charset="0"/>
              </a:rPr>
              <a:t>Unternehmen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srgbClr val="4A4A4B"/>
                </a:solidFill>
                <a:effectLst/>
                <a:uLnTx/>
                <a:uFillTx/>
                <a:latin typeface="Calibri"/>
                <a:ea typeface="+mn-ea"/>
                <a:cs typeface="Arial" charset="0"/>
              </a:rPr>
              <a:t>Straße / Hausnummer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srgbClr val="4A4A4B"/>
                </a:solidFill>
                <a:effectLst/>
                <a:uLnTx/>
                <a:uFillTx/>
                <a:latin typeface="Calibri"/>
                <a:ea typeface="+mn-ea"/>
                <a:cs typeface="Arial" charset="0"/>
              </a:rPr>
              <a:t>PLZ / Stadt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srgbClr val="4A4A4B"/>
                </a:solidFill>
                <a:effectLst/>
                <a:uLnTx/>
                <a:uFillTx/>
                <a:latin typeface="Calibri"/>
                <a:ea typeface="+mn-ea"/>
                <a:cs typeface="Arial" charset="0"/>
              </a:rPr>
              <a:t>Telefon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dirty="0">
              <a:ln>
                <a:noFill/>
              </a:ln>
              <a:solidFill>
                <a:srgbClr val="4A4A4B"/>
              </a:solidFill>
              <a:effectLst/>
              <a:uLnTx/>
              <a:uFillTx/>
              <a:latin typeface="Calibri"/>
              <a:ea typeface="+mn-ea"/>
              <a:cs typeface="+mn-cs"/>
            </a:endParaRPr>
          </a:p>
        </p:txBody>
      </p:sp>
      <p:sp>
        <p:nvSpPr>
          <p:cNvPr id="17" name="Untertitel 6">
            <a:extLst>
              <a:ext uri="{FF2B5EF4-FFF2-40B4-BE49-F238E27FC236}">
                <a16:creationId xmlns:a16="http://schemas.microsoft.com/office/drawing/2014/main" id="{90D6BD9E-40D1-4305-9A9B-F71DA4A4C27E}"/>
              </a:ext>
            </a:extLst>
          </p:cNvPr>
          <p:cNvSpPr>
            <a:spLocks noGrp="1"/>
          </p:cNvSpPr>
          <p:nvPr userDrawn="1"/>
        </p:nvSpPr>
        <p:spPr>
          <a:xfrm>
            <a:off x="611560" y="4797152"/>
            <a:ext cx="4248472" cy="360040"/>
          </a:xfrm>
          <a:prstGeom prst="rect">
            <a:avLst/>
          </a:prstGeom>
        </p:spPr>
        <p:txBody>
          <a:bodyPr vert="horz" lIns="91440" tIns="45720" rIns="91440" bIns="45720" rtlCol="0">
            <a:noAutofit/>
          </a:bodyPr>
          <a:lstStyle>
            <a:lvl1pPr marL="0" indent="0" algn="l" defTabSz="914400" rtl="0" eaLnBrk="1" latinLnBrk="0" hangingPunct="1">
              <a:spcBef>
                <a:spcPts val="600"/>
              </a:spcBef>
              <a:buFont typeface="Wingdings" panose="05000000000000000000" pitchFamily="2" charset="2"/>
              <a:buNone/>
              <a:tabLst/>
              <a:defRPr sz="1400" b="1" kern="1200" cap="all" baseline="0">
                <a:solidFill>
                  <a:schemeClr val="accent1"/>
                </a:solidFill>
                <a:latin typeface="+mn-lt"/>
                <a:ea typeface="+mn-ea"/>
                <a:cs typeface="+mn-cs"/>
              </a:defRPr>
            </a:lvl1pPr>
            <a:lvl2pPr marL="457200" indent="0" algn="ctr" defTabSz="914400" rtl="0" eaLnBrk="1" latinLnBrk="0" hangingPunct="1">
              <a:spcBef>
                <a:spcPts val="3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Symbol" panose="05050102010706020507" pitchFamily="18"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Symbol" panose="05050102010706020507"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a:pPr>
            <a:r>
              <a:rPr kumimoji="0" lang="de-DE" sz="1800" b="1" i="0" u="none" strike="noStrike" kern="1200" cap="all" spc="0" normalizeH="0" baseline="0" noProof="0" dirty="0">
                <a:ln>
                  <a:noFill/>
                </a:ln>
                <a:solidFill>
                  <a:srgbClr val="4A4A4B"/>
                </a:solidFill>
                <a:effectLst/>
                <a:uLnTx/>
                <a:uFillTx/>
                <a:latin typeface="Calibri"/>
                <a:ea typeface="+mn-ea"/>
                <a:cs typeface="+mn-cs"/>
              </a:rPr>
              <a:t>Trage hier deinen namen ein</a:t>
            </a:r>
          </a:p>
        </p:txBody>
      </p:sp>
    </p:spTree>
    <p:extLst>
      <p:ext uri="{BB962C8B-B14F-4D97-AF65-F5344CB8AC3E}">
        <p14:creationId xmlns:p14="http://schemas.microsoft.com/office/powerpoint/2010/main" val="3533939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folie ohne Bild">
    <p:spTree>
      <p:nvGrpSpPr>
        <p:cNvPr id="1" name=""/>
        <p:cNvGrpSpPr/>
        <p:nvPr/>
      </p:nvGrpSpPr>
      <p:grpSpPr>
        <a:xfrm>
          <a:off x="0" y="0"/>
          <a:ext cx="0" cy="0"/>
          <a:chOff x="0" y="0"/>
          <a:chExt cx="0" cy="0"/>
        </a:xfrm>
      </p:grpSpPr>
      <p:sp>
        <p:nvSpPr>
          <p:cNvPr id="11" name="Rechteck 10"/>
          <p:cNvSpPr/>
          <p:nvPr userDrawn="1"/>
        </p:nvSpPr>
        <p:spPr>
          <a:xfrm>
            <a:off x="1683002" y="1628800"/>
            <a:ext cx="7460997" cy="26369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p:nvPr>
        </p:nvSpPr>
        <p:spPr>
          <a:xfrm>
            <a:off x="1831276" y="2160039"/>
            <a:ext cx="6844412" cy="1189373"/>
          </a:xfrm>
        </p:spPr>
        <p:txBody>
          <a:bodyPr anchor="b"/>
          <a:lstStyle>
            <a:lvl1pPr>
              <a:lnSpc>
                <a:spcPct val="100000"/>
              </a:lnSpc>
              <a:defRPr sz="36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1831276" y="3456183"/>
            <a:ext cx="6844412" cy="413033"/>
          </a:xfrm>
        </p:spPr>
        <p:txBody>
          <a:bodyPr>
            <a:noAutofit/>
          </a:bodyPr>
          <a:lstStyle>
            <a:lvl1pPr marL="0" indent="0" algn="l">
              <a:buNone/>
              <a:defRPr sz="1600" cap="all" baseline="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12" name="Rechteck 11"/>
          <p:cNvSpPr/>
          <p:nvPr userDrawn="1"/>
        </p:nvSpPr>
        <p:spPr>
          <a:xfrm>
            <a:off x="2923" y="1628800"/>
            <a:ext cx="1609545" cy="2636912"/>
          </a:xfrm>
          <a:prstGeom prst="rect">
            <a:avLst/>
          </a:prstGeom>
          <a:solidFill>
            <a:srgbClr val="4A4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Grafik 4">
            <a:extLst>
              <a:ext uri="{FF2B5EF4-FFF2-40B4-BE49-F238E27FC236}">
                <a16:creationId xmlns:a16="http://schemas.microsoft.com/office/drawing/2014/main" id="{E7FEF447-A282-4930-9D74-0EA86A56EF8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436096" y="5661248"/>
            <a:ext cx="3600464" cy="1143004"/>
          </a:xfrm>
          <a:prstGeom prst="rect">
            <a:avLst/>
          </a:prstGeom>
        </p:spPr>
      </p:pic>
    </p:spTree>
    <p:extLst>
      <p:ext uri="{BB962C8B-B14F-4D97-AF65-F5344CB8AC3E}">
        <p14:creationId xmlns:p14="http://schemas.microsoft.com/office/powerpoint/2010/main" val="3970593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folie">
    <p:spTree>
      <p:nvGrpSpPr>
        <p:cNvPr id="1" name=""/>
        <p:cNvGrpSpPr/>
        <p:nvPr/>
      </p:nvGrpSpPr>
      <p:grpSpPr>
        <a:xfrm>
          <a:off x="0" y="0"/>
          <a:ext cx="0" cy="0"/>
          <a:chOff x="0" y="0"/>
          <a:chExt cx="0" cy="0"/>
        </a:xfrm>
      </p:grpSpPr>
      <p:sp>
        <p:nvSpPr>
          <p:cNvPr id="5" name="Rechteck 4"/>
          <p:cNvSpPr/>
          <p:nvPr userDrawn="1"/>
        </p:nvSpPr>
        <p:spPr>
          <a:xfrm>
            <a:off x="0" y="0"/>
            <a:ext cx="9144000" cy="5301208"/>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cxnSp>
        <p:nvCxnSpPr>
          <p:cNvPr id="7" name="Gerade Verbindung 6"/>
          <p:cNvCxnSpPr/>
          <p:nvPr userDrawn="1"/>
        </p:nvCxnSpPr>
        <p:spPr>
          <a:xfrm>
            <a:off x="1619672" y="2942586"/>
            <a:ext cx="0" cy="180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1696144" y="2924944"/>
            <a:ext cx="6908106" cy="1329404"/>
          </a:xfrm>
        </p:spPr>
        <p:txBody>
          <a:bodyPr tIns="0" anchor="t"/>
          <a:lstStyle>
            <a:lvl1pPr algn="l">
              <a:lnSpc>
                <a:spcPct val="100000"/>
              </a:lnSpc>
              <a:defRPr sz="3600" b="0" cap="all" baseline="0">
                <a:solidFill>
                  <a:schemeClr val="bg1"/>
                </a:solidFill>
              </a:defRPr>
            </a:lvl1pPr>
          </a:lstStyle>
          <a:p>
            <a:r>
              <a:rPr lang="de-DE"/>
              <a:t>Titelmasterformat durch Klicken bearbeiten</a:t>
            </a:r>
          </a:p>
        </p:txBody>
      </p:sp>
      <p:sp>
        <p:nvSpPr>
          <p:cNvPr id="3" name="Textplatzhalter 2"/>
          <p:cNvSpPr>
            <a:spLocks noGrp="1"/>
          </p:cNvSpPr>
          <p:nvPr>
            <p:ph type="body" idx="1"/>
          </p:nvPr>
        </p:nvSpPr>
        <p:spPr>
          <a:xfrm>
            <a:off x="1696144" y="4293096"/>
            <a:ext cx="6908106" cy="458455"/>
          </a:xfrm>
        </p:spPr>
        <p:txBody>
          <a:bodyPr anchor="b">
            <a:normAutofit/>
          </a:bodyPr>
          <a:lstStyle>
            <a:lvl1pPr marL="0" indent="0">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6" name="Foliennummernplatzhalt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47471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0" y="1628775"/>
            <a:ext cx="8135937" cy="45085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a:xfrm>
            <a:off x="8676456" y="6525344"/>
            <a:ext cx="467544" cy="252000"/>
          </a:xfrm>
        </p:spPr>
        <p:txBody>
          <a:bodyPr lIns="72000" rIns="72000"/>
          <a:lstStyle>
            <a:lvl1pPr algn="ctr">
              <a:defRPr>
                <a:solidFill>
                  <a:schemeClr val="bg1"/>
                </a:solidFill>
              </a:defRPr>
            </a:lvl1pPr>
          </a:lstStyle>
          <a:p>
            <a:fld id="{9564BF1B-7A00-4FDB-9ACC-13A0BEC11AB6}" type="slidenum">
              <a:rPr lang="de-DE" smtClean="0"/>
              <a:pPr/>
              <a:t>‹Nr.›</a:t>
            </a:fld>
            <a:endParaRPr lang="de-DE" dirty="0"/>
          </a:p>
        </p:txBody>
      </p:sp>
      <p:sp>
        <p:nvSpPr>
          <p:cNvPr id="2" name="Fußzeilenplatzhalter 1"/>
          <p:cNvSpPr>
            <a:spLocks noGrp="1"/>
          </p:cNvSpPr>
          <p:nvPr>
            <p:ph type="ftr" sz="quarter" idx="13"/>
          </p:nvPr>
        </p:nvSpPr>
        <p:spPr>
          <a:xfrm>
            <a:off x="468000" y="6525344"/>
            <a:ext cx="8002800" cy="25200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itel 7"/>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3835532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ter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0" y="1628775"/>
            <a:ext cx="8136000" cy="45072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platzhalter 9"/>
          <p:cNvSpPr>
            <a:spLocks noGrp="1"/>
          </p:cNvSpPr>
          <p:nvPr>
            <p:ph type="body" sz="quarter" idx="13" hasCustomPrompt="1"/>
          </p:nvPr>
        </p:nvSpPr>
        <p:spPr>
          <a:xfrm>
            <a:off x="468000" y="1016553"/>
            <a:ext cx="8136000" cy="360363"/>
          </a:xfrm>
        </p:spPr>
        <p:txBody>
          <a:bodyPr>
            <a:noAutofit/>
          </a:bodyPr>
          <a:lstStyle>
            <a:lvl1pPr marL="0" indent="0">
              <a:buNone/>
              <a:defRPr sz="1800" b="0" i="0" cap="all" baseline="0">
                <a:solidFill>
                  <a:schemeClr val="accent1"/>
                </a:solidFill>
              </a:defRPr>
            </a:lvl1pPr>
          </a:lstStyle>
          <a:p>
            <a:pPr lvl="0"/>
            <a:r>
              <a:rPr lang="de-DE"/>
              <a:t>Untertitel einfügen</a:t>
            </a:r>
          </a:p>
        </p:txBody>
      </p:sp>
      <p:sp>
        <p:nvSpPr>
          <p:cNvPr id="4" name="Fußzeilenplatzhalter 3"/>
          <p:cNvSpPr>
            <a:spLocks noGrp="1"/>
          </p:cNvSpPr>
          <p:nvPr>
            <p:ph type="ftr" sz="quarter" idx="14"/>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itel 7"/>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59172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8" name="Inhaltsplatzhalter 7"/>
          <p:cNvSpPr>
            <a:spLocks noGrp="1"/>
          </p:cNvSpPr>
          <p:nvPr>
            <p:ph sz="quarter" idx="13"/>
          </p:nvPr>
        </p:nvSpPr>
        <p:spPr>
          <a:xfrm>
            <a:off x="468313" y="1628775"/>
            <a:ext cx="3888000" cy="4508500"/>
          </a:xfrm>
        </p:spPr>
        <p:txBody>
          <a:bodyPr/>
          <a:lstStyle/>
          <a:p>
            <a:pPr lvl="0"/>
            <a:r>
              <a:rPr lang="de-DE"/>
              <a:t>Textmasterformat bearbeiten</a:t>
            </a:r>
          </a:p>
          <a:p>
            <a:pPr lvl="1"/>
            <a:r>
              <a:rPr lang="de-DE"/>
              <a:t>Zweite Ebene</a:t>
            </a:r>
          </a:p>
          <a:p>
            <a:pPr lvl="2"/>
            <a:r>
              <a:rPr lang="de-DE"/>
              <a:t>Dritte Ebene</a:t>
            </a:r>
          </a:p>
        </p:txBody>
      </p:sp>
      <p:sp>
        <p:nvSpPr>
          <p:cNvPr id="9" name="Inhaltsplatzhalter 7"/>
          <p:cNvSpPr>
            <a:spLocks noGrp="1"/>
          </p:cNvSpPr>
          <p:nvPr>
            <p:ph sz="quarter" idx="14"/>
          </p:nvPr>
        </p:nvSpPr>
        <p:spPr>
          <a:xfrm>
            <a:off x="4716016" y="1628775"/>
            <a:ext cx="3888234" cy="4508500"/>
          </a:xfrm>
        </p:spPr>
        <p:txBody>
          <a:bodyPr/>
          <a:lstStyle/>
          <a:p>
            <a:pPr lvl="0"/>
            <a:r>
              <a:rPr lang="de-DE"/>
              <a:t>Textmasterformat bearbeiten</a:t>
            </a:r>
          </a:p>
          <a:p>
            <a:pPr lvl="1"/>
            <a:r>
              <a:rPr lang="de-DE"/>
              <a:t>Zweite Ebene</a:t>
            </a:r>
          </a:p>
          <a:p>
            <a:pPr lvl="2"/>
            <a:r>
              <a:rPr lang="de-DE"/>
              <a:t>Dritte Ebene</a:t>
            </a:r>
          </a:p>
        </p:txBody>
      </p:sp>
      <p:sp>
        <p:nvSpPr>
          <p:cNvPr id="3" name="Fußzeilenplatzhalter 2"/>
          <p:cNvSpPr>
            <a:spLocks noGrp="1"/>
          </p:cNvSpPr>
          <p:nvPr>
            <p:ph type="ftr" sz="quarter" idx="15"/>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4" name="Titel 3"/>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31653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mit Überschriften">
    <p:spTree>
      <p:nvGrpSpPr>
        <p:cNvPr id="1" name=""/>
        <p:cNvGrpSpPr/>
        <p:nvPr/>
      </p:nvGrpSpPr>
      <p:grpSpPr>
        <a:xfrm>
          <a:off x="0" y="0"/>
          <a:ext cx="0" cy="0"/>
          <a:chOff x="0" y="0"/>
          <a:chExt cx="0" cy="0"/>
        </a:xfrm>
      </p:grpSpPr>
      <p:sp>
        <p:nvSpPr>
          <p:cNvPr id="3" name="Textplatzhalter 2"/>
          <p:cNvSpPr>
            <a:spLocks noGrp="1"/>
          </p:cNvSpPr>
          <p:nvPr>
            <p:ph type="body" idx="1" hasCustomPrompt="1"/>
          </p:nvPr>
        </p:nvSpPr>
        <p:spPr>
          <a:xfrm>
            <a:off x="468000" y="1628775"/>
            <a:ext cx="3888000" cy="496800"/>
          </a:xfrm>
          <a:solidFill>
            <a:srgbClr val="4A4A4B"/>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Überschrift</a:t>
            </a:r>
          </a:p>
        </p:txBody>
      </p:sp>
      <p:sp>
        <p:nvSpPr>
          <p:cNvPr id="5" name="Textplatzhalter 4"/>
          <p:cNvSpPr>
            <a:spLocks noGrp="1"/>
          </p:cNvSpPr>
          <p:nvPr>
            <p:ph type="body" sz="quarter" idx="3" hasCustomPrompt="1"/>
          </p:nvPr>
        </p:nvSpPr>
        <p:spPr>
          <a:xfrm>
            <a:off x="4716250" y="1628775"/>
            <a:ext cx="3888000" cy="496800"/>
          </a:xfrm>
          <a:solidFill>
            <a:srgbClr val="009FE4"/>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9" name="Foliennummernplatzhalter 8"/>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10" name="Inhaltsplatzhalter 7"/>
          <p:cNvSpPr>
            <a:spLocks noGrp="1"/>
          </p:cNvSpPr>
          <p:nvPr>
            <p:ph sz="quarter" idx="13"/>
          </p:nvPr>
        </p:nvSpPr>
        <p:spPr>
          <a:xfrm>
            <a:off x="468313" y="2141275"/>
            <a:ext cx="3887663" cy="3996000"/>
          </a:xfrm>
          <a:no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11" name="Inhaltsplatzhalter 7"/>
          <p:cNvSpPr>
            <a:spLocks noGrp="1"/>
          </p:cNvSpPr>
          <p:nvPr>
            <p:ph sz="quarter" idx="14"/>
          </p:nvPr>
        </p:nvSpPr>
        <p:spPr>
          <a:xfrm>
            <a:off x="4716016" y="2141275"/>
            <a:ext cx="3888234" cy="3996000"/>
          </a:xfrm>
          <a:no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4" name="Fußzeilenplatzhalter 3"/>
          <p:cNvSpPr>
            <a:spLocks noGrp="1"/>
          </p:cNvSpPr>
          <p:nvPr>
            <p:ph type="ftr" sz="quarter" idx="15"/>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629220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er Inhalte bunt">
    <p:spTree>
      <p:nvGrpSpPr>
        <p:cNvPr id="1" name=""/>
        <p:cNvGrpSpPr/>
        <p:nvPr/>
      </p:nvGrpSpPr>
      <p:grpSpPr>
        <a:xfrm>
          <a:off x="0" y="0"/>
          <a:ext cx="0" cy="0"/>
          <a:chOff x="0" y="0"/>
          <a:chExt cx="0" cy="0"/>
        </a:xfrm>
      </p:grpSpPr>
      <p:sp>
        <p:nvSpPr>
          <p:cNvPr id="4" name="Foliennummernplatzhalter 3"/>
          <p:cNvSpPr>
            <a:spLocks noGrp="1"/>
          </p:cNvSpPr>
          <p:nvPr>
            <p:ph type="sldNum"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5" name="Fußzeilenplatzhalter 4"/>
          <p:cNvSpPr>
            <a:spLocks noGrp="1"/>
          </p:cNvSpPr>
          <p:nvPr>
            <p:ph type="ftr" sz="quarter" idx="16"/>
          </p:nvPr>
        </p:nvSpPr>
        <p:spPr>
          <a:xfrm>
            <a:off x="468000" y="6525344"/>
            <a:ext cx="8002800" cy="25200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Titel 6"/>
          <p:cNvSpPr>
            <a:spLocks noGrp="1"/>
          </p:cNvSpPr>
          <p:nvPr>
            <p:ph type="title"/>
          </p:nvPr>
        </p:nvSpPr>
        <p:spPr/>
        <p:txBody>
          <a:bodyPr/>
          <a:lstStyle/>
          <a:p>
            <a:r>
              <a:rPr lang="de-DE"/>
              <a:t>Titelmasterformat durch Klicken bearbeiten</a:t>
            </a:r>
          </a:p>
        </p:txBody>
      </p:sp>
      <p:sp>
        <p:nvSpPr>
          <p:cNvPr id="14" name="Inhaltsplatzhalter 5">
            <a:extLst>
              <a:ext uri="{FF2B5EF4-FFF2-40B4-BE49-F238E27FC236}">
                <a16:creationId xmlns:a16="http://schemas.microsoft.com/office/drawing/2014/main" id="{0EC5C99E-DD28-47B8-B817-7DEB19C797D8}"/>
              </a:ext>
            </a:extLst>
          </p:cNvPr>
          <p:cNvSpPr>
            <a:spLocks noGrp="1"/>
          </p:cNvSpPr>
          <p:nvPr>
            <p:ph sz="quarter" idx="12"/>
          </p:nvPr>
        </p:nvSpPr>
        <p:spPr>
          <a:xfrm>
            <a:off x="468000" y="1628775"/>
            <a:ext cx="3672000" cy="4508500"/>
          </a:xfrm>
          <a:solidFill>
            <a:srgbClr val="009FE4"/>
          </a:solid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5" name="Inhaltsplatzhalter 5">
            <a:extLst>
              <a:ext uri="{FF2B5EF4-FFF2-40B4-BE49-F238E27FC236}">
                <a16:creationId xmlns:a16="http://schemas.microsoft.com/office/drawing/2014/main" id="{0B2286DB-A162-4E22-A7F2-0240E20DD202}"/>
              </a:ext>
            </a:extLst>
          </p:cNvPr>
          <p:cNvSpPr>
            <a:spLocks noGrp="1"/>
          </p:cNvSpPr>
          <p:nvPr>
            <p:ph sz="quarter" idx="17"/>
          </p:nvPr>
        </p:nvSpPr>
        <p:spPr>
          <a:xfrm>
            <a:off x="4262400" y="1628775"/>
            <a:ext cx="4341850" cy="2339999"/>
          </a:xfrm>
          <a:solidFill>
            <a:srgbClr val="4A4A4B"/>
          </a:solid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8" name="Inhaltsplatzhalter 15">
            <a:extLst>
              <a:ext uri="{FF2B5EF4-FFF2-40B4-BE49-F238E27FC236}">
                <a16:creationId xmlns:a16="http://schemas.microsoft.com/office/drawing/2014/main" id="{DCB00A76-0864-47EE-B05D-9540831A20A5}"/>
              </a:ext>
            </a:extLst>
          </p:cNvPr>
          <p:cNvSpPr>
            <a:spLocks noGrp="1"/>
          </p:cNvSpPr>
          <p:nvPr>
            <p:ph sz="quarter" idx="18"/>
          </p:nvPr>
        </p:nvSpPr>
        <p:spPr>
          <a:xfrm>
            <a:off x="4262400" y="4121275"/>
            <a:ext cx="2088000" cy="2016000"/>
          </a:xfrm>
          <a:solidFill>
            <a:schemeClr val="tx1"/>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9" name="Inhaltsplatzhalter 15">
            <a:extLst>
              <a:ext uri="{FF2B5EF4-FFF2-40B4-BE49-F238E27FC236}">
                <a16:creationId xmlns:a16="http://schemas.microsoft.com/office/drawing/2014/main" id="{9AC95AA3-45D9-4196-96FC-247067FB404C}"/>
              </a:ext>
            </a:extLst>
          </p:cNvPr>
          <p:cNvSpPr>
            <a:spLocks noGrp="1"/>
          </p:cNvSpPr>
          <p:nvPr>
            <p:ph sz="quarter" idx="19"/>
          </p:nvPr>
        </p:nvSpPr>
        <p:spPr>
          <a:xfrm>
            <a:off x="6480250" y="4121275"/>
            <a:ext cx="2124000" cy="2016000"/>
          </a:xfrm>
          <a:solidFill>
            <a:schemeClr val="bg2"/>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47665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rei Inhalte blau/grau">
    <p:spTree>
      <p:nvGrpSpPr>
        <p:cNvPr id="1" name=""/>
        <p:cNvGrpSpPr/>
        <p:nvPr/>
      </p:nvGrpSpPr>
      <p:grpSpPr>
        <a:xfrm>
          <a:off x="0" y="0"/>
          <a:ext cx="0" cy="0"/>
          <a:chOff x="0" y="0"/>
          <a:chExt cx="0" cy="0"/>
        </a:xfrm>
      </p:grpSpPr>
      <p:sp>
        <p:nvSpPr>
          <p:cNvPr id="9" name="Rechteck 8"/>
          <p:cNvSpPr/>
          <p:nvPr userDrawn="1"/>
        </p:nvSpPr>
        <p:spPr>
          <a:xfrm>
            <a:off x="2051720" y="4697275"/>
            <a:ext cx="6552593" cy="1440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2000" b="0" i="0" u="none" strike="noStrike" kern="1200" cap="none" spc="0" normalizeH="0" baseline="0" noProof="0">
              <a:ln>
                <a:noFill/>
              </a:ln>
              <a:solidFill>
                <a:prstClr val="white"/>
              </a:solidFill>
              <a:effectLst/>
              <a:uLnTx/>
              <a:uFillTx/>
              <a:latin typeface="Calibri"/>
              <a:ea typeface="+mn-ea"/>
              <a:cs typeface="+mn-cs"/>
            </a:endParaRPr>
          </a:p>
        </p:txBody>
      </p:sp>
      <p:sp>
        <p:nvSpPr>
          <p:cNvPr id="8" name="Rechteck 7"/>
          <p:cNvSpPr/>
          <p:nvPr userDrawn="1"/>
        </p:nvSpPr>
        <p:spPr>
          <a:xfrm>
            <a:off x="468313" y="4697275"/>
            <a:ext cx="1439391" cy="144000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20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hteck 1"/>
          <p:cNvSpPr/>
          <p:nvPr userDrawn="1"/>
        </p:nvSpPr>
        <p:spPr>
          <a:xfrm>
            <a:off x="468313" y="1628775"/>
            <a:ext cx="8136000" cy="292320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2000" b="0" i="0" u="none" strike="noStrike" kern="1200" cap="none" spc="0" normalizeH="0" baseline="0" noProof="0">
              <a:ln>
                <a:noFill/>
              </a:ln>
              <a:solidFill>
                <a:prstClr val="white"/>
              </a:solidFill>
              <a:effectLst/>
              <a:uLnTx/>
              <a:uFillTx/>
              <a:latin typeface="Calibri"/>
              <a:ea typeface="+mn-ea"/>
              <a:cs typeface="+mn-cs"/>
            </a:endParaRPr>
          </a:p>
        </p:txBody>
      </p:sp>
      <p:sp>
        <p:nvSpPr>
          <p:cNvPr id="4" name="Foliennummernplatzhalter 3"/>
          <p:cNvSpPr>
            <a:spLocks noGrp="1"/>
          </p:cNvSpPr>
          <p:nvPr>
            <p:ph type="sldNum"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
        <p:nvSpPr>
          <p:cNvPr id="5" name="Fußzeilenplatzhalter 4"/>
          <p:cNvSpPr>
            <a:spLocks noGrp="1"/>
          </p:cNvSpPr>
          <p:nvPr>
            <p:ph type="ftr" sz="quarter" idx="17"/>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itel 5"/>
          <p:cNvSpPr>
            <a:spLocks noGrp="1"/>
          </p:cNvSpPr>
          <p:nvPr>
            <p:ph type="title"/>
          </p:nvPr>
        </p:nvSpPr>
        <p:spPr/>
        <p:txBody>
          <a:bodyPr/>
          <a:lstStyle/>
          <a:p>
            <a:r>
              <a:rPr lang="de-DE"/>
              <a:t>Titelmasterformat durch Klicken bearbeiten</a:t>
            </a:r>
          </a:p>
        </p:txBody>
      </p:sp>
      <p:sp>
        <p:nvSpPr>
          <p:cNvPr id="7" name="Inhaltsplatzhalter 6"/>
          <p:cNvSpPr>
            <a:spLocks noGrp="1"/>
          </p:cNvSpPr>
          <p:nvPr>
            <p:ph sz="quarter" idx="18"/>
          </p:nvPr>
        </p:nvSpPr>
        <p:spPr>
          <a:xfrm>
            <a:off x="468376" y="1628775"/>
            <a:ext cx="8135937" cy="2922588"/>
          </a:xfrm>
          <a:solidFill>
            <a:srgbClr val="009FE4"/>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2" name="Inhaltsplatzhalter 6"/>
          <p:cNvSpPr>
            <a:spLocks noGrp="1"/>
          </p:cNvSpPr>
          <p:nvPr>
            <p:ph sz="quarter" idx="19"/>
          </p:nvPr>
        </p:nvSpPr>
        <p:spPr>
          <a:xfrm>
            <a:off x="468313" y="4697275"/>
            <a:ext cx="1439391" cy="1440000"/>
          </a:xfrm>
          <a:solidFill>
            <a:srgbClr val="4A4A4B"/>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p:txBody>
      </p:sp>
      <p:sp>
        <p:nvSpPr>
          <p:cNvPr id="16" name="Inhaltsplatzhalter 15"/>
          <p:cNvSpPr>
            <a:spLocks noGrp="1"/>
          </p:cNvSpPr>
          <p:nvPr>
            <p:ph sz="quarter" idx="20"/>
          </p:nvPr>
        </p:nvSpPr>
        <p:spPr>
          <a:xfrm>
            <a:off x="2051050" y="4697413"/>
            <a:ext cx="6553200" cy="1439862"/>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val="375262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hteck 6"/>
          <p:cNvSpPr/>
          <p:nvPr/>
        </p:nvSpPr>
        <p:spPr>
          <a:xfrm>
            <a:off x="0" y="6453336"/>
            <a:ext cx="8604448" cy="404664"/>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Rechteck 7"/>
          <p:cNvSpPr/>
          <p:nvPr/>
        </p:nvSpPr>
        <p:spPr>
          <a:xfrm>
            <a:off x="8676456" y="6453336"/>
            <a:ext cx="463842" cy="404664"/>
          </a:xfrm>
          <a:prstGeom prst="rect">
            <a:avLst/>
          </a:prstGeom>
          <a:solidFill>
            <a:srgbClr val="4A4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platzhalter 1"/>
          <p:cNvSpPr>
            <a:spLocks noGrp="1"/>
          </p:cNvSpPr>
          <p:nvPr>
            <p:ph type="title"/>
          </p:nvPr>
        </p:nvSpPr>
        <p:spPr>
          <a:xfrm>
            <a:off x="468000" y="90000"/>
            <a:ext cx="8136000" cy="907200"/>
          </a:xfrm>
          <a:prstGeom prst="rect">
            <a:avLst/>
          </a:prstGeom>
        </p:spPr>
        <p:txBody>
          <a:bodyPr vert="horz" lIns="91440" tIns="45720" rIns="91440" bIns="45720" rtlCol="0" anchor="b" anchorCtr="0">
            <a:noAutofit/>
          </a:bodyPr>
          <a:lstStyle/>
          <a:p>
            <a:r>
              <a:rPr lang="de-DE" dirty="0"/>
              <a:t>Titelmasterformat durch Klicken bearbeiten</a:t>
            </a:r>
          </a:p>
        </p:txBody>
      </p:sp>
      <p:sp>
        <p:nvSpPr>
          <p:cNvPr id="3" name="Textplatzhalter 2"/>
          <p:cNvSpPr>
            <a:spLocks noGrp="1"/>
          </p:cNvSpPr>
          <p:nvPr>
            <p:ph type="body" idx="1"/>
          </p:nvPr>
        </p:nvSpPr>
        <p:spPr>
          <a:xfrm>
            <a:off x="468000" y="1628775"/>
            <a:ext cx="8135937" cy="4508500"/>
          </a:xfrm>
          <a:prstGeom prst="rect">
            <a:avLst/>
          </a:prstGeom>
        </p:spPr>
        <p:txBody>
          <a:bodyPr vert="horz" lIns="91440" tIns="45720" rIns="91440" bIns="45720" rtlCol="0">
            <a:noAutofit/>
          </a:bodyPr>
          <a:lstStyle/>
          <a:p>
            <a:pPr lvl="0"/>
            <a:r>
              <a:rPr lang="de-DE" dirty="0"/>
              <a:t>Textmasterformat bearbeiten</a:t>
            </a:r>
          </a:p>
          <a:p>
            <a:pPr lvl="1"/>
            <a:r>
              <a:rPr lang="de-DE" dirty="0"/>
              <a:t>Zweite Ebene</a:t>
            </a:r>
          </a:p>
          <a:p>
            <a:pPr lvl="2"/>
            <a:r>
              <a:rPr lang="de-DE" dirty="0"/>
              <a:t>Dritte Ebene</a:t>
            </a:r>
          </a:p>
        </p:txBody>
      </p:sp>
      <p:sp>
        <p:nvSpPr>
          <p:cNvPr id="5" name="Fußzeilenplatzhalter 4"/>
          <p:cNvSpPr>
            <a:spLocks noGrp="1"/>
          </p:cNvSpPr>
          <p:nvPr>
            <p:ph type="ftr" sz="quarter" idx="3"/>
          </p:nvPr>
        </p:nvSpPr>
        <p:spPr>
          <a:xfrm>
            <a:off x="468000" y="6525344"/>
            <a:ext cx="8002800" cy="252000"/>
          </a:xfrm>
          <a:prstGeom prst="rect">
            <a:avLst/>
          </a:prstGeom>
        </p:spPr>
        <p:txBody>
          <a:bodyPr vert="horz" lIns="91440" tIns="45720" rIns="91440" bIns="45720" rtlCol="0" anchor="ctr"/>
          <a:lstStyle>
            <a:lvl1pPr algn="l">
              <a:defRPr sz="1050">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liennummernplatzhalter 5"/>
          <p:cNvSpPr>
            <a:spLocks noGrp="1"/>
          </p:cNvSpPr>
          <p:nvPr>
            <p:ph type="sldNum" sz="quarter" idx="4"/>
          </p:nvPr>
        </p:nvSpPr>
        <p:spPr>
          <a:xfrm>
            <a:off x="8676000" y="6525344"/>
            <a:ext cx="468000" cy="252000"/>
          </a:xfrm>
          <a:prstGeom prst="rect">
            <a:avLst/>
          </a:prstGeom>
        </p:spPr>
        <p:txBody>
          <a:bodyPr vert="horz" lIns="91440" tIns="45720" rIns="91440" bIns="45720" rtlCol="0" anchor="ctr"/>
          <a:lstStyle>
            <a:lvl1pPr algn="ctr">
              <a:defRPr sz="1050">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cxnSp>
        <p:nvCxnSpPr>
          <p:cNvPr id="9" name="Gerade Verbindung 8"/>
          <p:cNvCxnSpPr/>
          <p:nvPr/>
        </p:nvCxnSpPr>
        <p:spPr>
          <a:xfrm>
            <a:off x="0" y="1007623"/>
            <a:ext cx="9144000" cy="0"/>
          </a:xfrm>
          <a:prstGeom prst="line">
            <a:avLst/>
          </a:prstGeom>
          <a:ln>
            <a:solidFill>
              <a:srgbClr val="009FE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475594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Lst>
  <p:hf hdr="0" dt="0"/>
  <p:txStyles>
    <p:titleStyle>
      <a:lvl1pPr algn="l" defTabSz="914400" rtl="0" eaLnBrk="1" latinLnBrk="0" hangingPunct="1">
        <a:lnSpc>
          <a:spcPts val="3200"/>
        </a:lnSpc>
        <a:spcBef>
          <a:spcPct val="0"/>
        </a:spcBef>
        <a:buNone/>
        <a:defRPr sz="3000" kern="1200">
          <a:solidFill>
            <a:srgbClr val="009FE4"/>
          </a:solidFill>
          <a:latin typeface="+mj-lt"/>
          <a:ea typeface="+mj-ea"/>
          <a:cs typeface="+mj-cs"/>
        </a:defRPr>
      </a:lvl1pPr>
    </p:titleStyle>
    <p:bodyStyle>
      <a:lvl1pPr marL="216000" indent="-216000" algn="l" defTabSz="914400" rtl="0" eaLnBrk="1" latinLnBrk="0" hangingPunct="1">
        <a:spcBef>
          <a:spcPts val="600"/>
        </a:spcBef>
        <a:buFont typeface="Wingdings" panose="05000000000000000000" pitchFamily="2" charset="2"/>
        <a:buChar char="§"/>
        <a:tabLst/>
        <a:defRPr sz="2000" kern="1200">
          <a:solidFill>
            <a:schemeClr val="accent1"/>
          </a:solidFill>
          <a:latin typeface="+mn-lt"/>
          <a:ea typeface="+mn-ea"/>
          <a:cs typeface="+mn-cs"/>
        </a:defRPr>
      </a:lvl1pPr>
      <a:lvl2pPr marL="432000" indent="-216000" algn="l" defTabSz="914400" rtl="0" eaLnBrk="1" latinLnBrk="0" hangingPunct="1">
        <a:spcBef>
          <a:spcPts val="300"/>
        </a:spcBef>
        <a:buFont typeface="Arial" panose="020B0604020202020204" pitchFamily="34" charset="0"/>
        <a:buChar char="•"/>
        <a:defRPr sz="2000" kern="1200">
          <a:solidFill>
            <a:schemeClr val="accent1"/>
          </a:solidFill>
          <a:latin typeface="+mn-lt"/>
          <a:ea typeface="+mn-ea"/>
          <a:cs typeface="+mn-cs"/>
        </a:defRPr>
      </a:lvl2pPr>
      <a:lvl3pPr marL="648000" indent="-216000" algn="l" defTabSz="914400" rtl="0" eaLnBrk="1" latinLnBrk="0" hangingPunct="1">
        <a:spcBef>
          <a:spcPts val="0"/>
        </a:spcBef>
        <a:buFont typeface="Symbol" panose="05050102010706020507" pitchFamily="18" charset="2"/>
        <a:buChar char="-"/>
        <a:defRPr sz="1800" kern="1200">
          <a:solidFill>
            <a:schemeClr val="accent1"/>
          </a:solidFill>
          <a:latin typeface="+mn-lt"/>
          <a:ea typeface="+mn-ea"/>
          <a:cs typeface="+mn-cs"/>
        </a:defRPr>
      </a:lvl3pPr>
      <a:lvl4pPr marL="1076325" indent="-2698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jpe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28.jpe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r>
              <a:rPr lang="de-DE"/>
              <a:t>Handhygiene</a:t>
            </a:r>
            <a:endParaRPr lang="de-DE" dirty="0"/>
          </a:p>
        </p:txBody>
      </p:sp>
      <p:sp>
        <p:nvSpPr>
          <p:cNvPr id="6" name="Untertitel 4">
            <a:extLst>
              <a:ext uri="{FF2B5EF4-FFF2-40B4-BE49-F238E27FC236}">
                <a16:creationId xmlns:a16="http://schemas.microsoft.com/office/drawing/2014/main" id="{8FAF9E4A-D590-4AC0-9930-AF33613B4EE7}"/>
              </a:ext>
            </a:extLst>
          </p:cNvPr>
          <p:cNvSpPr>
            <a:spLocks noGrp="1"/>
          </p:cNvSpPr>
          <p:nvPr>
            <p:ph type="subTitle" idx="1"/>
          </p:nvPr>
        </p:nvSpPr>
        <p:spPr/>
        <p:txBody>
          <a:bodyPr/>
          <a:lstStyle/>
          <a:p>
            <a:r>
              <a:rPr lang="de-DE" dirty="0">
                <a:solidFill>
                  <a:schemeClr val="bg1"/>
                </a:solidFill>
              </a:rPr>
              <a:t>Ort, Datum</a:t>
            </a:r>
          </a:p>
        </p:txBody>
      </p:sp>
    </p:spTree>
    <p:extLst>
      <p:ext uri="{BB962C8B-B14F-4D97-AF65-F5344CB8AC3E}">
        <p14:creationId xmlns:p14="http://schemas.microsoft.com/office/powerpoint/2010/main" val="299601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468001" y="1628775"/>
            <a:ext cx="5770655" cy="4508500"/>
          </a:xfrm>
        </p:spPr>
        <p:txBody>
          <a:bodyPr/>
          <a:lstStyle/>
          <a:p>
            <a:pPr>
              <a:buFont typeface="Wingdings" charset="2"/>
              <a:buChar char="§"/>
            </a:pPr>
            <a:r>
              <a:rPr lang="de-DE" sz="1800" dirty="0"/>
              <a:t>Beim Niesen oder Husten: Mund und Nase unbedingt mit einem Taschentuch bedecken</a:t>
            </a:r>
          </a:p>
          <a:p>
            <a:pPr>
              <a:buFont typeface="Wingdings" charset="2"/>
              <a:buChar char="§"/>
            </a:pPr>
            <a:r>
              <a:rPr lang="de-DE" sz="1800" dirty="0"/>
              <a:t>Falls kein Taschentuch zur Hand ist: in den Oberarm oder die Armbeuge husten/niesen</a:t>
            </a:r>
          </a:p>
          <a:p>
            <a:pPr>
              <a:buFont typeface="Wingdings" charset="2"/>
              <a:buChar char="§"/>
            </a:pPr>
            <a:r>
              <a:rPr lang="de-DE" sz="1800" dirty="0"/>
              <a:t>Einmaltaschentücher verwenden</a:t>
            </a:r>
          </a:p>
          <a:p>
            <a:pPr>
              <a:buFont typeface="Wingdings" charset="2"/>
              <a:buChar char="§"/>
            </a:pPr>
            <a:r>
              <a:rPr lang="de-DE" sz="1800" dirty="0"/>
              <a:t>Sekrete ins Einmaltaschentuch ausspucken</a:t>
            </a:r>
          </a:p>
          <a:p>
            <a:pPr>
              <a:buFont typeface="Wingdings" charset="2"/>
              <a:buChar char="§"/>
            </a:pPr>
            <a:r>
              <a:rPr lang="de-DE" sz="1800" dirty="0"/>
              <a:t>Benutzte Taschentücher richtig entsorgen</a:t>
            </a:r>
          </a:p>
          <a:p>
            <a:pPr>
              <a:buFont typeface="Wingdings" charset="2"/>
              <a:buChar char="§"/>
            </a:pPr>
            <a:r>
              <a:rPr lang="de-DE" sz="1800" dirty="0"/>
              <a:t>Falls Hände mit Atemwegssekret in Berührung kommen, sind diese sofort zu waschen oder zu desinfizieren</a:t>
            </a:r>
          </a:p>
          <a:p>
            <a:pPr>
              <a:buFont typeface="Wingdings" charset="2"/>
              <a:buChar char="§"/>
            </a:pPr>
            <a:r>
              <a:rPr lang="de-DE" sz="1800" dirty="0"/>
              <a:t>In geschlossenen Räumen muss auf ausreichende Luftzirkulation geachtet werden</a:t>
            </a:r>
          </a:p>
          <a:p>
            <a:pPr marL="216000" lvl="1">
              <a:spcBef>
                <a:spcPts val="600"/>
              </a:spcBef>
              <a:buFont typeface="Wingdings" charset="2"/>
              <a:buChar char="§"/>
            </a:pPr>
            <a:endParaRPr lang="de-DE" sz="1800" dirty="0"/>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Hygiene beim Husten und Niesen</a:t>
            </a:r>
          </a:p>
        </p:txBody>
      </p:sp>
      <p:pic>
        <p:nvPicPr>
          <p:cNvPr id="6" name="Grafik 5">
            <a:extLst>
              <a:ext uri="{FF2B5EF4-FFF2-40B4-BE49-F238E27FC236}">
                <a16:creationId xmlns:a16="http://schemas.microsoft.com/office/drawing/2014/main" id="{F8EAD46A-235F-4C97-813D-403F3B4D933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96998" y="2168888"/>
            <a:ext cx="2476854" cy="2258498"/>
          </a:xfrm>
          <a:prstGeom prst="rect">
            <a:avLst/>
          </a:prstGeom>
        </p:spPr>
      </p:pic>
      <p:sp>
        <p:nvSpPr>
          <p:cNvPr id="7" name="Textfeld 6">
            <a:extLst>
              <a:ext uri="{FF2B5EF4-FFF2-40B4-BE49-F238E27FC236}">
                <a16:creationId xmlns:a16="http://schemas.microsoft.com/office/drawing/2014/main" id="{186C903E-EDCC-4E57-8608-AD7F6020AA9B}"/>
              </a:ext>
            </a:extLst>
          </p:cNvPr>
          <p:cNvSpPr txBox="1"/>
          <p:nvPr/>
        </p:nvSpPr>
        <p:spPr>
          <a:xfrm>
            <a:off x="7439160" y="4288886"/>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ußzeilenplatzhalter 1">
            <a:extLst>
              <a:ext uri="{FF2B5EF4-FFF2-40B4-BE49-F238E27FC236}">
                <a16:creationId xmlns:a16="http://schemas.microsoft.com/office/drawing/2014/main" id="{2C92A597-0664-4DEA-8CE6-C1F3096A3E48}"/>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EE8729BD-C720-4948-AD43-A6C97A5766DE}"/>
              </a:ext>
            </a:extLst>
          </p:cNvPr>
          <p:cNvSpPr>
            <a:spLocks noGrp="1"/>
          </p:cNvSpPr>
          <p:nvPr>
            <p:ph type="sldNum" sz="quarter" idx="12"/>
          </p:nvPr>
        </p:nvSpPr>
        <p:spPr/>
        <p:txBody>
          <a:bodyPr/>
          <a:lstStyle/>
          <a:p>
            <a:fld id="{9564BF1B-7A00-4FDB-9ACC-13A0BEC11AB6}" type="slidenum">
              <a:rPr lang="de-DE" smtClean="0"/>
              <a:pPr/>
              <a:t>10</a:t>
            </a:fld>
            <a:endParaRPr lang="de-DE" dirty="0"/>
          </a:p>
        </p:txBody>
      </p:sp>
    </p:spTree>
    <p:extLst>
      <p:ext uri="{BB962C8B-B14F-4D97-AF65-F5344CB8AC3E}">
        <p14:creationId xmlns:p14="http://schemas.microsoft.com/office/powerpoint/2010/main" val="1477171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2905801" y="1844824"/>
            <a:ext cx="5770655" cy="4508500"/>
          </a:xfrm>
        </p:spPr>
        <p:txBody>
          <a:bodyPr/>
          <a:lstStyle/>
          <a:p>
            <a:pPr>
              <a:buFont typeface="Wingdings" charset="2"/>
              <a:buChar char="§"/>
            </a:pPr>
            <a:r>
              <a:rPr lang="de-DE" sz="1800" dirty="0"/>
              <a:t>Ein großes Risiko für Infektionen stellen Nadelstichverletzungen und andere Unfälle mit spitzen Gegenständen dar!</a:t>
            </a:r>
          </a:p>
          <a:p>
            <a:pPr>
              <a:buFont typeface="Wingdings" charset="2"/>
              <a:buChar char="§"/>
            </a:pPr>
            <a:endParaRPr lang="de-DE" sz="1800" dirty="0"/>
          </a:p>
          <a:p>
            <a:pPr>
              <a:buFont typeface="Wingdings" charset="2"/>
              <a:buChar char="§"/>
            </a:pPr>
            <a:endParaRPr lang="de-DE" sz="1800" dirty="0"/>
          </a:p>
          <a:p>
            <a:pPr>
              <a:buFont typeface="Wingdings" charset="2"/>
              <a:buChar char="§"/>
            </a:pPr>
            <a:endParaRPr lang="de-DE" sz="1800" dirty="0"/>
          </a:p>
          <a:p>
            <a:pPr marL="0" indent="0">
              <a:buNone/>
            </a:pPr>
            <a:endParaRPr lang="de-DE" sz="1800" dirty="0"/>
          </a:p>
          <a:p>
            <a:pPr>
              <a:buFont typeface="Wingdings" charset="2"/>
              <a:buChar char="§"/>
            </a:pPr>
            <a:r>
              <a:rPr lang="de-DE" sz="1800" dirty="0"/>
              <a:t>Die Spitze einer gebrauchten Nadel darf niemals in Richtung des Körpers gerichtet werden (auch nicht auf gegenüberstehende Personen) </a:t>
            </a:r>
          </a:p>
          <a:p>
            <a:pPr>
              <a:buFont typeface="Wingdings" charset="2"/>
              <a:buChar char="§"/>
            </a:pPr>
            <a:r>
              <a:rPr lang="de-DE" sz="1800" dirty="0"/>
              <a:t>Keine Manipulation (Verbiegen, Abbrechen etc.)  an gebrauchten Nadeln vornehmen</a:t>
            </a:r>
          </a:p>
          <a:p>
            <a:pPr>
              <a:buFont typeface="Wingdings" charset="2"/>
              <a:buChar char="§"/>
            </a:pPr>
            <a:r>
              <a:rPr lang="de-DE" sz="1800" dirty="0"/>
              <a:t>Wenn möglich, Sicherheitsnadel verwenden</a:t>
            </a:r>
          </a:p>
        </p:txBody>
      </p:sp>
      <p:sp>
        <p:nvSpPr>
          <p:cNvPr id="5" name="Titel 4"/>
          <p:cNvSpPr>
            <a:spLocks noGrp="1"/>
          </p:cNvSpPr>
          <p:nvPr>
            <p:ph type="title"/>
          </p:nvPr>
        </p:nvSpPr>
        <p:spPr>
          <a:xfrm>
            <a:off x="468000" y="260648"/>
            <a:ext cx="8136000" cy="736552"/>
          </a:xfrm>
        </p:spPr>
        <p:txBody>
          <a:bodyPr/>
          <a:lstStyle/>
          <a:p>
            <a:br>
              <a:rPr lang="de-DE" sz="3200" dirty="0"/>
            </a:br>
            <a:r>
              <a:rPr lang="de-DE" dirty="0"/>
              <a:t>Umgang mit spitzen und scharfen Gegenständen </a:t>
            </a:r>
          </a:p>
        </p:txBody>
      </p:sp>
      <p:pic>
        <p:nvPicPr>
          <p:cNvPr id="8" name="Grafik 7">
            <a:extLst>
              <a:ext uri="{FF2B5EF4-FFF2-40B4-BE49-F238E27FC236}">
                <a16:creationId xmlns:a16="http://schemas.microsoft.com/office/drawing/2014/main" id="{0AA3F598-E391-46E3-BF5F-19A3E2359DA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84128" y="1257347"/>
            <a:ext cx="2222233" cy="2026323"/>
          </a:xfrm>
          <a:prstGeom prst="rect">
            <a:avLst/>
          </a:prstGeom>
        </p:spPr>
      </p:pic>
      <p:sp>
        <p:nvSpPr>
          <p:cNvPr id="9" name="Textfeld 8">
            <a:extLst>
              <a:ext uri="{FF2B5EF4-FFF2-40B4-BE49-F238E27FC236}">
                <a16:creationId xmlns:a16="http://schemas.microsoft.com/office/drawing/2014/main" id="{B7BCED02-6F79-45C7-8690-F4CD777591B3}"/>
              </a:ext>
            </a:extLst>
          </p:cNvPr>
          <p:cNvSpPr txBox="1"/>
          <p:nvPr/>
        </p:nvSpPr>
        <p:spPr>
          <a:xfrm>
            <a:off x="0" y="2852936"/>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ußzeilenplatzhalter 1">
            <a:extLst>
              <a:ext uri="{FF2B5EF4-FFF2-40B4-BE49-F238E27FC236}">
                <a16:creationId xmlns:a16="http://schemas.microsoft.com/office/drawing/2014/main" id="{BCE5027B-9A7B-4152-9AE7-1A0B76FC119C}"/>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A10EC5A2-3A3D-496F-9A5F-A85AFDAA132E}"/>
              </a:ext>
            </a:extLst>
          </p:cNvPr>
          <p:cNvSpPr>
            <a:spLocks noGrp="1"/>
          </p:cNvSpPr>
          <p:nvPr>
            <p:ph type="sldNum" sz="quarter" idx="12"/>
          </p:nvPr>
        </p:nvSpPr>
        <p:spPr/>
        <p:txBody>
          <a:bodyPr/>
          <a:lstStyle/>
          <a:p>
            <a:fld id="{9564BF1B-7A00-4FDB-9ACC-13A0BEC11AB6}" type="slidenum">
              <a:rPr lang="de-DE" smtClean="0"/>
              <a:pPr/>
              <a:t>11</a:t>
            </a:fld>
            <a:endParaRPr lang="de-DE" dirty="0"/>
          </a:p>
        </p:txBody>
      </p:sp>
    </p:spTree>
    <p:extLst>
      <p:ext uri="{BB962C8B-B14F-4D97-AF65-F5344CB8AC3E}">
        <p14:creationId xmlns:p14="http://schemas.microsoft.com/office/powerpoint/2010/main" val="1597322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463741" y="1700808"/>
            <a:ext cx="5908459" cy="4508500"/>
          </a:xfrm>
        </p:spPr>
        <p:txBody>
          <a:bodyPr/>
          <a:lstStyle/>
          <a:p>
            <a:pPr>
              <a:spcBef>
                <a:spcPts val="1200"/>
              </a:spcBef>
              <a:buFont typeface="Wingdings" charset="2"/>
              <a:buChar char="§"/>
            </a:pPr>
            <a:r>
              <a:rPr lang="de-DE" sz="1800" dirty="0"/>
              <a:t>Kein </a:t>
            </a:r>
            <a:r>
              <a:rPr lang="de-DE" sz="1800" dirty="0" err="1"/>
              <a:t>Recapping</a:t>
            </a:r>
            <a:r>
              <a:rPr lang="de-DE" sz="1800" dirty="0"/>
              <a:t>! Niemals die </a:t>
            </a:r>
            <a:r>
              <a:rPr lang="de-DE" sz="1800" dirty="0" err="1"/>
              <a:t>Kanülenkappe</a:t>
            </a:r>
            <a:r>
              <a:rPr lang="de-DE" sz="1800" dirty="0"/>
              <a:t> wieder auf die gebrauchte Kanüle stecken!</a:t>
            </a:r>
          </a:p>
          <a:p>
            <a:pPr>
              <a:spcBef>
                <a:spcPts val="1200"/>
              </a:spcBef>
              <a:buFont typeface="Wingdings" charset="2"/>
              <a:buChar char="§"/>
            </a:pPr>
            <a:r>
              <a:rPr lang="de-DE" sz="1800" dirty="0"/>
              <a:t>Kanülen sind in geeigneten und stich- bzw. schnittfesten Behältern zu entsorgen</a:t>
            </a:r>
          </a:p>
          <a:p>
            <a:pPr>
              <a:spcBef>
                <a:spcPts val="1200"/>
              </a:spcBef>
              <a:buFont typeface="Wingdings" charset="2"/>
              <a:buChar char="§"/>
            </a:pPr>
            <a:r>
              <a:rPr lang="de-DE" sz="1800" dirty="0"/>
              <a:t>Behälter sollen dort aufbewahrt werden, wo diese Gegenstände benutzt werden</a:t>
            </a:r>
          </a:p>
          <a:p>
            <a:pPr>
              <a:spcBef>
                <a:spcPts val="1200"/>
              </a:spcBef>
              <a:buFont typeface="Wingdings" charset="2"/>
              <a:buChar char="§"/>
            </a:pPr>
            <a:r>
              <a:rPr lang="de-DE" sz="1800" dirty="0"/>
              <a:t>Spitze und scharfe Gegenstände nie in den Händen tragen (Tablett oder Nierenschale benutzen)</a:t>
            </a:r>
          </a:p>
          <a:p>
            <a:pPr>
              <a:spcBef>
                <a:spcPts val="1200"/>
              </a:spcBef>
              <a:buFont typeface="Wingdings" charset="2"/>
              <a:buChar char="§"/>
            </a:pPr>
            <a:r>
              <a:rPr lang="de-DE" sz="1800" b="1" dirty="0"/>
              <a:t>Richtige Entsorgung der Kanülen bedeutet Vermeidung von Stichverletzungen!</a:t>
            </a:r>
          </a:p>
          <a:p>
            <a:pPr>
              <a:buFont typeface="Wingdings" charset="2"/>
              <a:buChar char="§"/>
            </a:pPr>
            <a:endParaRPr lang="de-DE" sz="1800" dirty="0"/>
          </a:p>
          <a:p>
            <a:pPr>
              <a:buFont typeface="Wingdings" charset="2"/>
              <a:buChar char="§"/>
            </a:pPr>
            <a:endParaRPr lang="de-DE" sz="1800" dirty="0"/>
          </a:p>
          <a:p>
            <a:pPr>
              <a:buFont typeface="Wingdings" charset="2"/>
              <a:buChar char="§"/>
            </a:pPr>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br>
              <a:rPr lang="de-DE" dirty="0"/>
            </a:br>
            <a:r>
              <a:rPr lang="de-DE" dirty="0"/>
              <a:t>Richtige Entsorgung der Kanülen </a:t>
            </a:r>
          </a:p>
        </p:txBody>
      </p:sp>
      <p:sp>
        <p:nvSpPr>
          <p:cNvPr id="2" name="Fußzeilenplatzhalter 1">
            <a:extLst>
              <a:ext uri="{FF2B5EF4-FFF2-40B4-BE49-F238E27FC236}">
                <a16:creationId xmlns:a16="http://schemas.microsoft.com/office/drawing/2014/main" id="{A603E0E9-74E1-4505-B23B-8AAB837A6AD8}"/>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B173B20E-A850-43E9-9D75-6A259AB5FA62}"/>
              </a:ext>
            </a:extLst>
          </p:cNvPr>
          <p:cNvSpPr>
            <a:spLocks noGrp="1"/>
          </p:cNvSpPr>
          <p:nvPr>
            <p:ph type="sldNum" sz="quarter" idx="12"/>
          </p:nvPr>
        </p:nvSpPr>
        <p:spPr/>
        <p:txBody>
          <a:bodyPr/>
          <a:lstStyle/>
          <a:p>
            <a:fld id="{9564BF1B-7A00-4FDB-9ACC-13A0BEC11AB6}" type="slidenum">
              <a:rPr lang="de-DE" smtClean="0"/>
              <a:pPr/>
              <a:t>12</a:t>
            </a:fld>
            <a:endParaRPr lang="de-DE" dirty="0"/>
          </a:p>
        </p:txBody>
      </p:sp>
    </p:spTree>
    <p:extLst>
      <p:ext uri="{BB962C8B-B14F-4D97-AF65-F5344CB8AC3E}">
        <p14:creationId xmlns:p14="http://schemas.microsoft.com/office/powerpoint/2010/main" val="309766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Inhaltsplatzhalter 1"/>
          <p:cNvSpPr>
            <a:spLocks noGrp="1"/>
          </p:cNvSpPr>
          <p:nvPr>
            <p:ph idx="1"/>
          </p:nvPr>
        </p:nvSpPr>
        <p:spPr>
          <a:xfrm>
            <a:off x="468000" y="1628800"/>
            <a:ext cx="5472152" cy="4752528"/>
          </a:xfrm>
        </p:spPr>
        <p:txBody>
          <a:bodyPr/>
          <a:lstStyle/>
          <a:p>
            <a:pPr>
              <a:spcBef>
                <a:spcPts val="0"/>
              </a:spcBef>
              <a:buFont typeface="Wingdings" charset="2"/>
              <a:buChar char="§"/>
            </a:pPr>
            <a:r>
              <a:rPr lang="de-DE" sz="1800" dirty="0"/>
              <a:t>Zuerst die Oberfläche reinigen, dann immer desinfizieren</a:t>
            </a:r>
          </a:p>
          <a:p>
            <a:pPr marL="0" indent="0">
              <a:spcBef>
                <a:spcPts val="0"/>
              </a:spcBef>
              <a:buNone/>
            </a:pPr>
            <a:endParaRPr lang="de-DE" sz="1800" dirty="0"/>
          </a:p>
          <a:p>
            <a:pPr>
              <a:spcBef>
                <a:spcPts val="0"/>
              </a:spcBef>
              <a:buFont typeface="Wingdings" charset="2"/>
              <a:buChar char="§"/>
            </a:pPr>
            <a:r>
              <a:rPr lang="de-DE" sz="1800" dirty="0"/>
              <a:t>Nur geeignete und zugelassene Desinfektionsmittel benutzen </a:t>
            </a:r>
          </a:p>
          <a:p>
            <a:pPr>
              <a:lnSpc>
                <a:spcPct val="100000"/>
              </a:lnSpc>
              <a:spcBef>
                <a:spcPts val="0"/>
              </a:spcBef>
              <a:buFont typeface="Wingdings" charset="2"/>
              <a:buChar char="§"/>
            </a:pPr>
            <a:endParaRPr lang="de-DE" sz="1800" dirty="0"/>
          </a:p>
          <a:p>
            <a:pPr>
              <a:lnSpc>
                <a:spcPct val="100000"/>
              </a:lnSpc>
              <a:spcBef>
                <a:spcPts val="0"/>
              </a:spcBef>
              <a:buFont typeface="Wingdings" charset="2"/>
              <a:buChar char="§"/>
            </a:pPr>
            <a:r>
              <a:rPr lang="de-DE" sz="1800" dirty="0"/>
              <a:t>Immer von den „saubersten“ Bereichen ausgehend zu den „schmutzigsten“ Bereichen hin arbeiten</a:t>
            </a:r>
          </a:p>
          <a:p>
            <a:pPr>
              <a:lnSpc>
                <a:spcPct val="100000"/>
              </a:lnSpc>
              <a:spcBef>
                <a:spcPts val="0"/>
              </a:spcBef>
              <a:buFont typeface="Wingdings" charset="2"/>
              <a:buChar char="§"/>
            </a:pPr>
            <a:endParaRPr lang="de-DE" sz="1800" dirty="0"/>
          </a:p>
          <a:p>
            <a:pPr>
              <a:lnSpc>
                <a:spcPct val="100000"/>
              </a:lnSpc>
              <a:spcBef>
                <a:spcPts val="0"/>
              </a:spcBef>
              <a:buFont typeface="Wingdings" charset="2"/>
              <a:buChar char="§"/>
            </a:pPr>
            <a:r>
              <a:rPr lang="de-DE" sz="1800" dirty="0"/>
              <a:t>Es sollte niemals trocken gefegt oder gereinigt werden</a:t>
            </a:r>
          </a:p>
          <a:p>
            <a:pPr>
              <a:lnSpc>
                <a:spcPct val="100000"/>
              </a:lnSpc>
              <a:spcBef>
                <a:spcPts val="0"/>
              </a:spcBef>
              <a:buFont typeface="Wingdings" charset="2"/>
              <a:buChar char="§"/>
            </a:pPr>
            <a:endParaRPr lang="de-DE" sz="1800" dirty="0"/>
          </a:p>
          <a:p>
            <a:pPr>
              <a:spcBef>
                <a:spcPts val="0"/>
              </a:spcBef>
              <a:buFont typeface="Wingdings" charset="2"/>
              <a:buChar char="§"/>
            </a:pPr>
            <a:r>
              <a:rPr lang="de-DE" sz="1800" dirty="0"/>
              <a:t>Staubige und Trockene Lappen sollen nicht ausgeschüttelt</a:t>
            </a:r>
          </a:p>
          <a:p>
            <a:pPr>
              <a:lnSpc>
                <a:spcPct val="100000"/>
              </a:lnSpc>
              <a:spcBef>
                <a:spcPts val="0"/>
              </a:spcBef>
              <a:buFont typeface="Wingdings" charset="2"/>
              <a:buChar char="§"/>
            </a:pPr>
            <a:endParaRPr lang="de-DE" sz="1800" dirty="0"/>
          </a:p>
          <a:p>
            <a:pPr>
              <a:lnSpc>
                <a:spcPct val="100000"/>
              </a:lnSpc>
              <a:spcBef>
                <a:spcPts val="0"/>
              </a:spcBef>
              <a:buFont typeface="Wingdings" charset="2"/>
              <a:buChar char="§"/>
            </a:pPr>
            <a:r>
              <a:rPr lang="de-DE" sz="1800" dirty="0"/>
              <a:t>Putzlösungen in regelmäßigen Abständen austauschen, besonders, wenn es sichtbar ist, dass diese verschmutzt sind</a:t>
            </a:r>
          </a:p>
          <a:p>
            <a:pPr marL="0" indent="0">
              <a:buNone/>
            </a:pPr>
            <a:r>
              <a:rPr lang="de-DE" sz="1800" dirty="0"/>
              <a:t> </a:t>
            </a:r>
          </a:p>
          <a:p>
            <a:pPr marL="0" indent="0">
              <a:spcBef>
                <a:spcPts val="0"/>
              </a:spcBef>
              <a:buNone/>
            </a:pPr>
            <a:endParaRPr lang="de-DE" altLang="de-DE" sz="1800" dirty="0"/>
          </a:p>
          <a:p>
            <a:endParaRPr lang="de-DE" sz="1800" dirty="0"/>
          </a:p>
        </p:txBody>
      </p:sp>
      <p:sp>
        <p:nvSpPr>
          <p:cNvPr id="4" name="Fußzeilenplatzhalter 3"/>
          <p:cNvSpPr>
            <a:spLocks noGrp="1"/>
          </p:cNvSpPr>
          <p:nvPr>
            <p:ph type="ftr" sz="quarter" idx="13"/>
          </p:nvPr>
        </p:nvSpPr>
        <p:spPr/>
        <p:txBody>
          <a:bodyPr/>
          <a:lstStyle/>
          <a:p>
            <a:r>
              <a:rPr lang="de-DE" dirty="0"/>
              <a:t>© 2021 – </a:t>
            </a:r>
            <a:r>
              <a:rPr lang="de-DE" dirty="0" err="1"/>
              <a:t>Safety</a:t>
            </a:r>
            <a:r>
              <a:rPr lang="de-DE" dirty="0"/>
              <a:t> </a:t>
            </a:r>
            <a:r>
              <a:rPr lang="de-DE" dirty="0" err="1"/>
              <a:t>Xperts</a:t>
            </a:r>
            <a:endParaRPr lang="de-DE"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Reinigung von Oberflächen</a:t>
            </a:r>
          </a:p>
        </p:txBody>
      </p:sp>
      <p:pic>
        <p:nvPicPr>
          <p:cNvPr id="6" name="Grafik 5">
            <a:extLst>
              <a:ext uri="{FF2B5EF4-FFF2-40B4-BE49-F238E27FC236}">
                <a16:creationId xmlns:a16="http://schemas.microsoft.com/office/drawing/2014/main" id="{784164BC-E322-4362-BC41-2F2CDA4D8DC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24729" y="1628800"/>
            <a:ext cx="2279271" cy="2078332"/>
          </a:xfrm>
          <a:prstGeom prst="rect">
            <a:avLst/>
          </a:prstGeom>
        </p:spPr>
      </p:pic>
      <p:sp>
        <p:nvSpPr>
          <p:cNvPr id="7" name="Textfeld 6">
            <a:extLst>
              <a:ext uri="{FF2B5EF4-FFF2-40B4-BE49-F238E27FC236}">
                <a16:creationId xmlns:a16="http://schemas.microsoft.com/office/drawing/2014/main" id="{84A5F618-9F5C-48CA-A653-E2BE87B8F78F}"/>
              </a:ext>
            </a:extLst>
          </p:cNvPr>
          <p:cNvSpPr txBox="1"/>
          <p:nvPr/>
        </p:nvSpPr>
        <p:spPr>
          <a:xfrm>
            <a:off x="7572360" y="3538413"/>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oliennummernplatzhalter 1">
            <a:extLst>
              <a:ext uri="{FF2B5EF4-FFF2-40B4-BE49-F238E27FC236}">
                <a16:creationId xmlns:a16="http://schemas.microsoft.com/office/drawing/2014/main" id="{50A969EC-6E63-4664-BF68-43448120E95C}"/>
              </a:ext>
            </a:extLst>
          </p:cNvPr>
          <p:cNvSpPr>
            <a:spLocks noGrp="1"/>
          </p:cNvSpPr>
          <p:nvPr>
            <p:ph type="sldNum" sz="quarter" idx="12"/>
          </p:nvPr>
        </p:nvSpPr>
        <p:spPr/>
        <p:txBody>
          <a:bodyPr/>
          <a:lstStyle/>
          <a:p>
            <a:fld id="{9564BF1B-7A00-4FDB-9ACC-13A0BEC11AB6}" type="slidenum">
              <a:rPr lang="de-DE" smtClean="0"/>
              <a:pPr/>
              <a:t>13</a:t>
            </a:fld>
            <a:endParaRPr lang="de-DE" dirty="0"/>
          </a:p>
        </p:txBody>
      </p:sp>
    </p:spTree>
    <p:extLst>
      <p:ext uri="{BB962C8B-B14F-4D97-AF65-F5344CB8AC3E}">
        <p14:creationId xmlns:p14="http://schemas.microsoft.com/office/powerpoint/2010/main" val="1866355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Inhaltsplatzhalter 1"/>
          <p:cNvSpPr>
            <a:spLocks noGrp="1"/>
          </p:cNvSpPr>
          <p:nvPr>
            <p:ph idx="1"/>
          </p:nvPr>
        </p:nvSpPr>
        <p:spPr>
          <a:xfrm>
            <a:off x="827584" y="1412776"/>
            <a:ext cx="6624736" cy="4508500"/>
          </a:xfrm>
        </p:spPr>
        <p:txBody>
          <a:bodyPr/>
          <a:lstStyle/>
          <a:p>
            <a:pPr>
              <a:spcBef>
                <a:spcPts val="0"/>
              </a:spcBef>
            </a:pPr>
            <a:r>
              <a:rPr lang="de-DE" sz="1800" dirty="0"/>
              <a:t>So wenig wie möglich anfassen, um dadurch die Ausbreitung von Keimen und Krankheiten zu vermeiden!</a:t>
            </a:r>
          </a:p>
          <a:p>
            <a:pPr>
              <a:spcBef>
                <a:spcPts val="0"/>
              </a:spcBef>
            </a:pPr>
            <a:endParaRPr lang="de-DE" sz="1000" dirty="0"/>
          </a:p>
          <a:p>
            <a:pPr>
              <a:spcBef>
                <a:spcPts val="0"/>
              </a:spcBef>
            </a:pPr>
            <a:r>
              <a:rPr lang="de-DE" sz="1800" dirty="0"/>
              <a:t>Hände sollen regelmäßig gewaschen oder desinfiziert werden – saubere Hände bilden nämlich die Basis für verantwortungsvolles Handeln!</a:t>
            </a:r>
          </a:p>
          <a:p>
            <a:pPr>
              <a:spcBef>
                <a:spcPts val="0"/>
              </a:spcBef>
              <a:buFont typeface="Wingdings" charset="2"/>
              <a:buChar char="§"/>
            </a:pPr>
            <a:endParaRPr lang="de-DE" sz="1000" dirty="0"/>
          </a:p>
          <a:p>
            <a:pPr>
              <a:spcBef>
                <a:spcPts val="0"/>
              </a:spcBef>
              <a:buFont typeface="Wingdings" charset="2"/>
              <a:buChar char="§"/>
            </a:pPr>
            <a:r>
              <a:rPr lang="de-DE" sz="1800" dirty="0"/>
              <a:t>Handschuhe tragen! Sie schützen und bilden eine natürliche Barriere gegen die Keime!</a:t>
            </a:r>
          </a:p>
          <a:p>
            <a:pPr>
              <a:spcBef>
                <a:spcPts val="0"/>
              </a:spcBef>
              <a:buFont typeface="Wingdings" charset="2"/>
              <a:buChar char="§"/>
            </a:pPr>
            <a:endParaRPr lang="de-DE" sz="1000" dirty="0"/>
          </a:p>
          <a:p>
            <a:pPr>
              <a:spcBef>
                <a:spcPts val="0"/>
              </a:spcBef>
              <a:buFont typeface="Wingdings" charset="2"/>
              <a:buChar char="§"/>
            </a:pPr>
            <a:r>
              <a:rPr lang="de-DE" sz="1800" dirty="0"/>
              <a:t>Oberflächen reinigen! </a:t>
            </a:r>
          </a:p>
          <a:p>
            <a:pPr>
              <a:spcBef>
                <a:spcPts val="0"/>
              </a:spcBef>
              <a:buFont typeface="Wingdings" charset="2"/>
              <a:buChar char="§"/>
            </a:pPr>
            <a:endParaRPr lang="de-DE" sz="1000" dirty="0"/>
          </a:p>
          <a:p>
            <a:pPr>
              <a:spcBef>
                <a:spcPts val="0"/>
              </a:spcBef>
              <a:buFont typeface="Wingdings" charset="2"/>
              <a:buChar char="§"/>
            </a:pPr>
            <a:r>
              <a:rPr lang="de-DE" sz="1800" dirty="0"/>
              <a:t>Achtet bei einer Erkältung besonders auf Hygiene!</a:t>
            </a:r>
          </a:p>
          <a:p>
            <a:pPr>
              <a:spcBef>
                <a:spcPts val="0"/>
              </a:spcBef>
              <a:buFont typeface="Wingdings" charset="2"/>
              <a:buChar char="§"/>
            </a:pPr>
            <a:endParaRPr lang="de-DE" sz="1000" dirty="0"/>
          </a:p>
          <a:p>
            <a:pPr>
              <a:spcBef>
                <a:spcPts val="0"/>
              </a:spcBef>
              <a:buFont typeface="Wingdings" charset="2"/>
              <a:buChar char="§"/>
            </a:pPr>
            <a:r>
              <a:rPr lang="de-DE" sz="1800" dirty="0"/>
              <a:t>Unfälle vermeiden! Vor allem Verletzungen durch Nadelstiche sind ein großes Risiko!</a:t>
            </a:r>
          </a:p>
          <a:p>
            <a:pPr>
              <a:spcBef>
                <a:spcPts val="0"/>
              </a:spcBef>
              <a:buFont typeface="Wingdings" charset="2"/>
              <a:buChar char="§"/>
            </a:pPr>
            <a:endParaRPr lang="de-DE" sz="1000" dirty="0"/>
          </a:p>
          <a:p>
            <a:pPr>
              <a:spcBef>
                <a:spcPts val="0"/>
              </a:spcBef>
              <a:buFont typeface="Wingdings" charset="2"/>
              <a:buChar char="§"/>
            </a:pPr>
            <a:r>
              <a:rPr lang="de-DE" sz="1800" dirty="0"/>
              <a:t>Möglichst wenig mit den Händen das eigene Gesicht, Mund, Augen o. Ä. berühren </a:t>
            </a:r>
          </a:p>
          <a:p>
            <a:pPr marL="0" indent="0">
              <a:spcBef>
                <a:spcPts val="0"/>
              </a:spcBef>
              <a:buNone/>
            </a:pPr>
            <a:endParaRPr lang="de-DE" sz="1800" dirty="0"/>
          </a:p>
          <a:p>
            <a:pPr>
              <a:spcBef>
                <a:spcPts val="0"/>
              </a:spcBef>
              <a:buFont typeface="Wingdings" charset="2"/>
              <a:buChar char="§"/>
            </a:pPr>
            <a:endParaRPr lang="de-DE" sz="1800" dirty="0"/>
          </a:p>
          <a:p>
            <a:pPr marL="0" indent="0">
              <a:buNone/>
            </a:pPr>
            <a:r>
              <a:rPr lang="de-DE" sz="1800" dirty="0"/>
              <a:t> </a:t>
            </a:r>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Die wichtigsten Hygienemaßnahme im Überblick </a:t>
            </a:r>
          </a:p>
        </p:txBody>
      </p:sp>
      <p:sp>
        <p:nvSpPr>
          <p:cNvPr id="2" name="Fußzeilenplatzhalter 1">
            <a:extLst>
              <a:ext uri="{FF2B5EF4-FFF2-40B4-BE49-F238E27FC236}">
                <a16:creationId xmlns:a16="http://schemas.microsoft.com/office/drawing/2014/main" id="{FFCA94EF-DCCE-4A9C-92C8-3914E04BECD7}"/>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E4E22B3C-D050-48E8-8E18-CABFFA3020CA}"/>
              </a:ext>
            </a:extLst>
          </p:cNvPr>
          <p:cNvSpPr>
            <a:spLocks noGrp="1"/>
          </p:cNvSpPr>
          <p:nvPr>
            <p:ph type="sldNum" sz="quarter" idx="12"/>
          </p:nvPr>
        </p:nvSpPr>
        <p:spPr/>
        <p:txBody>
          <a:bodyPr/>
          <a:lstStyle/>
          <a:p>
            <a:fld id="{9564BF1B-7A00-4FDB-9ACC-13A0BEC11AB6}" type="slidenum">
              <a:rPr lang="de-DE" smtClean="0"/>
              <a:pPr/>
              <a:t>14</a:t>
            </a:fld>
            <a:endParaRPr lang="de-DE" dirty="0"/>
          </a:p>
        </p:txBody>
      </p:sp>
    </p:spTree>
    <p:extLst>
      <p:ext uri="{BB962C8B-B14F-4D97-AF65-F5344CB8AC3E}">
        <p14:creationId xmlns:p14="http://schemas.microsoft.com/office/powerpoint/2010/main" val="1024027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362C6A-3DBE-4CF7-997E-7025EDEC1281}"/>
              </a:ext>
            </a:extLst>
          </p:cNvPr>
          <p:cNvSpPr>
            <a:spLocks noGrp="1"/>
          </p:cNvSpPr>
          <p:nvPr>
            <p:ph type="ctrTitle"/>
          </p:nvPr>
        </p:nvSpPr>
        <p:spPr/>
        <p:txBody>
          <a:bodyPr/>
          <a:lstStyle/>
          <a:p>
            <a:endParaRPr lang="de-DE"/>
          </a:p>
        </p:txBody>
      </p:sp>
    </p:spTree>
    <p:extLst>
      <p:ext uri="{BB962C8B-B14F-4D97-AF65-F5344CB8AC3E}">
        <p14:creationId xmlns:p14="http://schemas.microsoft.com/office/powerpoint/2010/main" val="392764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07865D6-8AFE-410E-A737-49E847A25D2A}"/>
              </a:ext>
            </a:extLst>
          </p:cNvPr>
          <p:cNvSpPr>
            <a:spLocks noGrp="1"/>
          </p:cNvSpPr>
          <p:nvPr>
            <p:ph idx="1"/>
          </p:nvPr>
        </p:nvSpPr>
        <p:spPr/>
        <p:txBody>
          <a:bodyPr/>
          <a:lstStyle/>
          <a:p>
            <a:pPr marL="0" lvl="0" indent="0">
              <a:spcBef>
                <a:spcPts val="0"/>
              </a:spcBef>
              <a:buNone/>
            </a:pPr>
            <a:r>
              <a:rPr lang="de-DE" altLang="de-DE" sz="1800" dirty="0">
                <a:solidFill>
                  <a:srgbClr val="5F5F5F"/>
                </a:solidFill>
              </a:rPr>
              <a:t>Unter Hygiene versteht man alle Mittel zur Abwehr von gesundheitlicher Bedrohung sowie die Steigerung des Gesundheitszustandes. Die Hygiene vereint in sich körperliches, geistiges und soziales Wohlbefinden.</a:t>
            </a:r>
          </a:p>
          <a:p>
            <a:pPr marL="0" indent="0">
              <a:buNone/>
            </a:pPr>
            <a:endParaRPr lang="de-DE" dirty="0"/>
          </a:p>
        </p:txBody>
      </p:sp>
      <p:sp>
        <p:nvSpPr>
          <p:cNvPr id="3" name="Foliennummernplatzhalter 2">
            <a:extLst>
              <a:ext uri="{FF2B5EF4-FFF2-40B4-BE49-F238E27FC236}">
                <a16:creationId xmlns:a16="http://schemas.microsoft.com/office/drawing/2014/main" id="{4010B22A-D896-42BE-AC11-6D056C8A24F6}"/>
              </a:ext>
            </a:extLst>
          </p:cNvPr>
          <p:cNvSpPr>
            <a:spLocks noGrp="1"/>
          </p:cNvSpPr>
          <p:nvPr>
            <p:ph type="sldNum" sz="quarter" idx="12"/>
          </p:nvPr>
        </p:nvSpPr>
        <p:spPr/>
        <p:txBody>
          <a:bodyPr/>
          <a:lstStyle/>
          <a:p>
            <a:fld id="{9564BF1B-7A00-4FDB-9ACC-13A0BEC11AB6}" type="slidenum">
              <a:rPr lang="de-DE" smtClean="0"/>
              <a:pPr/>
              <a:t>2</a:t>
            </a:fld>
            <a:endParaRPr lang="de-DE" dirty="0"/>
          </a:p>
        </p:txBody>
      </p:sp>
      <p:sp>
        <p:nvSpPr>
          <p:cNvPr id="4" name="Fußzeilenplatzhalter 3">
            <a:extLst>
              <a:ext uri="{FF2B5EF4-FFF2-40B4-BE49-F238E27FC236}">
                <a16:creationId xmlns:a16="http://schemas.microsoft.com/office/drawing/2014/main" id="{276BB41B-1541-4DEA-BAB8-8246A454046D}"/>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itel 4">
            <a:extLst>
              <a:ext uri="{FF2B5EF4-FFF2-40B4-BE49-F238E27FC236}">
                <a16:creationId xmlns:a16="http://schemas.microsoft.com/office/drawing/2014/main" id="{735929BF-D723-435A-8D57-27D14556604A}"/>
              </a:ext>
            </a:extLst>
          </p:cNvPr>
          <p:cNvSpPr>
            <a:spLocks noGrp="1"/>
          </p:cNvSpPr>
          <p:nvPr>
            <p:ph type="title"/>
          </p:nvPr>
        </p:nvSpPr>
        <p:spPr/>
        <p:txBody>
          <a:bodyPr/>
          <a:lstStyle/>
          <a:p>
            <a:r>
              <a:rPr lang="de-DE" dirty="0"/>
              <a:t>Was versteht man unter Hygiene?</a:t>
            </a:r>
          </a:p>
        </p:txBody>
      </p:sp>
    </p:spTree>
    <p:extLst>
      <p:ext uri="{BB962C8B-B14F-4D97-AF65-F5344CB8AC3E}">
        <p14:creationId xmlns:p14="http://schemas.microsoft.com/office/powerpoint/2010/main" val="2175860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Grafik 22">
            <a:extLst>
              <a:ext uri="{FF2B5EF4-FFF2-40B4-BE49-F238E27FC236}">
                <a16:creationId xmlns:a16="http://schemas.microsoft.com/office/drawing/2014/main" id="{0F39C0A5-B871-4441-8FCA-029061D9CAD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39361" y="2350806"/>
            <a:ext cx="1470397" cy="1340768"/>
          </a:xfrm>
          <a:prstGeom prst="rect">
            <a:avLst/>
          </a:prstGeom>
        </p:spPr>
      </p:pic>
      <p:pic>
        <p:nvPicPr>
          <p:cNvPr id="7" name="Grafik 6">
            <a:extLst>
              <a:ext uri="{FF2B5EF4-FFF2-40B4-BE49-F238E27FC236}">
                <a16:creationId xmlns:a16="http://schemas.microsoft.com/office/drawing/2014/main" id="{6CC9C0BE-CD44-4E3C-AB7C-E3C01CCF6FB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575464" y="4633846"/>
            <a:ext cx="1198867" cy="1093176"/>
          </a:xfrm>
          <a:prstGeom prst="rect">
            <a:avLst/>
          </a:prstGeom>
        </p:spPr>
      </p:pic>
      <p:pic>
        <p:nvPicPr>
          <p:cNvPr id="6" name="Grafik 5">
            <a:extLst>
              <a:ext uri="{FF2B5EF4-FFF2-40B4-BE49-F238E27FC236}">
                <a16:creationId xmlns:a16="http://schemas.microsoft.com/office/drawing/2014/main" id="{6D6D4BC3-9403-42DB-9B03-1AEB6D5F6E32}"/>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266295" y="1694506"/>
            <a:ext cx="1351225" cy="1232103"/>
          </a:xfrm>
          <a:prstGeom prst="rect">
            <a:avLst/>
          </a:prstGeom>
        </p:spPr>
      </p:pic>
      <p:sp>
        <p:nvSpPr>
          <p:cNvPr id="5" name="Titel 4"/>
          <p:cNvSpPr>
            <a:spLocks noGrp="1"/>
          </p:cNvSpPr>
          <p:nvPr>
            <p:ph type="title"/>
          </p:nvPr>
        </p:nvSpPr>
        <p:spPr/>
        <p:txBody>
          <a:bodyPr/>
          <a:lstStyle/>
          <a:p>
            <a:br>
              <a:rPr lang="de-DE" sz="3200" dirty="0"/>
            </a:br>
            <a:r>
              <a:rPr lang="de-DE" dirty="0"/>
              <a:t>Wie vermeide ich eine Ansteckung?</a:t>
            </a:r>
          </a:p>
        </p:txBody>
      </p:sp>
      <p:sp>
        <p:nvSpPr>
          <p:cNvPr id="8" name="CustomShape 2"/>
          <p:cNvSpPr/>
          <p:nvPr/>
        </p:nvSpPr>
        <p:spPr>
          <a:xfrm>
            <a:off x="1274332" y="4856019"/>
            <a:ext cx="1388851" cy="933480"/>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dirty="0">
                <a:solidFill>
                  <a:schemeClr val="accent1"/>
                </a:solidFill>
                <a:latin typeface="+mn-lt"/>
                <a:ea typeface="+mn-ea"/>
                <a:cs typeface="+mn-cs"/>
              </a:rPr>
              <a:t>so viel wie möglich Handschuhe tragen</a:t>
            </a:r>
            <a:endParaRPr dirty="0">
              <a:solidFill>
                <a:schemeClr val="accent1"/>
              </a:solidFill>
              <a:latin typeface="+mn-lt"/>
              <a:ea typeface="+mn-ea"/>
              <a:cs typeface="+mn-cs"/>
            </a:endParaRPr>
          </a:p>
        </p:txBody>
      </p:sp>
      <p:sp>
        <p:nvSpPr>
          <p:cNvPr id="9" name="CustomShape 3"/>
          <p:cNvSpPr/>
          <p:nvPr/>
        </p:nvSpPr>
        <p:spPr>
          <a:xfrm>
            <a:off x="665115" y="2898406"/>
            <a:ext cx="1473664" cy="1142280"/>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dirty="0">
                <a:solidFill>
                  <a:schemeClr val="accent1"/>
                </a:solidFill>
                <a:latin typeface="+mn-lt"/>
                <a:ea typeface="+mn-ea"/>
                <a:cs typeface="+mn-cs"/>
              </a:rPr>
              <a:t>Hände</a:t>
            </a:r>
          </a:p>
          <a:p>
            <a:pPr>
              <a:lnSpc>
                <a:spcPct val="100000"/>
              </a:lnSpc>
            </a:pPr>
            <a:r>
              <a:rPr lang="de-DE" dirty="0">
                <a:solidFill>
                  <a:schemeClr val="accent1"/>
                </a:solidFill>
                <a:latin typeface="+mn-lt"/>
                <a:ea typeface="+mn-ea"/>
                <a:cs typeface="+mn-cs"/>
              </a:rPr>
              <a:t>waschen und </a:t>
            </a:r>
          </a:p>
          <a:p>
            <a:pPr>
              <a:lnSpc>
                <a:spcPct val="100000"/>
              </a:lnSpc>
            </a:pPr>
            <a:r>
              <a:rPr lang="de-DE" dirty="0">
                <a:solidFill>
                  <a:schemeClr val="accent1"/>
                </a:solidFill>
                <a:latin typeface="+mn-lt"/>
                <a:ea typeface="+mn-ea"/>
                <a:cs typeface="+mn-cs"/>
              </a:rPr>
              <a:t>desinfizieren</a:t>
            </a:r>
            <a:endParaRPr dirty="0">
              <a:solidFill>
                <a:schemeClr val="accent1"/>
              </a:solidFill>
              <a:latin typeface="+mn-lt"/>
              <a:ea typeface="+mn-ea"/>
              <a:cs typeface="+mn-cs"/>
            </a:endParaRPr>
          </a:p>
        </p:txBody>
      </p:sp>
      <p:sp>
        <p:nvSpPr>
          <p:cNvPr id="10" name="CustomShape 4"/>
          <p:cNvSpPr/>
          <p:nvPr/>
        </p:nvSpPr>
        <p:spPr>
          <a:xfrm>
            <a:off x="3233193" y="3086313"/>
            <a:ext cx="2189460" cy="1679940"/>
          </a:xfrm>
          <a:prstGeom prst="ellipse">
            <a:avLst/>
          </a:prstGeom>
          <a:noFill/>
          <a:ln w="25560">
            <a:solidFill>
              <a:srgbClr val="862604"/>
            </a:solidFill>
            <a:round/>
          </a:ln>
        </p:spPr>
        <p:style>
          <a:lnRef idx="0">
            <a:scrgbClr r="0" g="0" b="0"/>
          </a:lnRef>
          <a:fillRef idx="0">
            <a:scrgbClr r="0" g="0" b="0"/>
          </a:fillRef>
          <a:effectRef idx="0">
            <a:scrgbClr r="0" g="0" b="0"/>
          </a:effectRef>
          <a:fontRef idx="major"/>
        </p:style>
        <p:txBody>
          <a:bodyPr/>
          <a:lstStyle/>
          <a:p>
            <a:endParaRPr lang="de-DE">
              <a:latin typeface="+mn-lt"/>
            </a:endParaRPr>
          </a:p>
        </p:txBody>
      </p:sp>
      <p:sp>
        <p:nvSpPr>
          <p:cNvPr id="11" name="CustomShape 5"/>
          <p:cNvSpPr/>
          <p:nvPr/>
        </p:nvSpPr>
        <p:spPr>
          <a:xfrm>
            <a:off x="3158737" y="3476458"/>
            <a:ext cx="2338372" cy="1128456"/>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gn="ctr">
              <a:lnSpc>
                <a:spcPct val="100000"/>
              </a:lnSpc>
            </a:pPr>
            <a:r>
              <a:rPr lang="de-DE" b="1" dirty="0">
                <a:solidFill>
                  <a:schemeClr val="accent1"/>
                </a:solidFill>
                <a:latin typeface="+mn-lt"/>
                <a:ea typeface="+mn-ea"/>
                <a:cs typeface="+mn-cs"/>
              </a:rPr>
              <a:t>Allgemeine </a:t>
            </a:r>
          </a:p>
          <a:p>
            <a:pPr algn="ctr">
              <a:lnSpc>
                <a:spcPct val="100000"/>
              </a:lnSpc>
            </a:pPr>
            <a:r>
              <a:rPr lang="de-DE" b="1" dirty="0">
                <a:solidFill>
                  <a:schemeClr val="accent1"/>
                </a:solidFill>
                <a:latin typeface="+mn-lt"/>
                <a:ea typeface="+mn-ea"/>
                <a:cs typeface="+mn-cs"/>
              </a:rPr>
              <a:t>Hygienemaßnahmen</a:t>
            </a:r>
            <a:endParaRPr b="1" dirty="0">
              <a:solidFill>
                <a:schemeClr val="accent1"/>
              </a:solidFill>
              <a:latin typeface="+mn-lt"/>
              <a:ea typeface="+mn-ea"/>
              <a:cs typeface="+mn-cs"/>
            </a:endParaRPr>
          </a:p>
        </p:txBody>
      </p:sp>
      <p:sp>
        <p:nvSpPr>
          <p:cNvPr id="12" name="CustomShape 6"/>
          <p:cNvSpPr/>
          <p:nvPr/>
        </p:nvSpPr>
        <p:spPr>
          <a:xfrm>
            <a:off x="2663183" y="1239547"/>
            <a:ext cx="2005856" cy="752726"/>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r>
              <a:rPr lang="de-DE" dirty="0">
                <a:solidFill>
                  <a:schemeClr val="accent1"/>
                </a:solidFill>
                <a:latin typeface="+mn-lt"/>
                <a:ea typeface="+mn-ea"/>
                <a:cs typeface="+mn-cs"/>
              </a:rPr>
              <a:t>vermeiden sich anzufassen</a:t>
            </a:r>
            <a:endParaRPr dirty="0">
              <a:solidFill>
                <a:schemeClr val="accent1"/>
              </a:solidFill>
              <a:latin typeface="+mn-lt"/>
              <a:ea typeface="+mn-ea"/>
              <a:cs typeface="+mn-cs"/>
            </a:endParaRPr>
          </a:p>
          <a:p>
            <a:pPr>
              <a:lnSpc>
                <a:spcPct val="100000"/>
              </a:lnSpc>
            </a:pPr>
            <a:endParaRPr kern="1200" dirty="0">
              <a:latin typeface="+mn-lt"/>
            </a:endParaRPr>
          </a:p>
        </p:txBody>
      </p:sp>
      <p:sp>
        <p:nvSpPr>
          <p:cNvPr id="13" name="CustomShape 8"/>
          <p:cNvSpPr/>
          <p:nvPr/>
        </p:nvSpPr>
        <p:spPr>
          <a:xfrm>
            <a:off x="5949230" y="5125735"/>
            <a:ext cx="1946491" cy="438840"/>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dirty="0">
                <a:solidFill>
                  <a:schemeClr val="accent1"/>
                </a:solidFill>
                <a:latin typeface="+mn-lt"/>
                <a:ea typeface="+mn-ea"/>
                <a:cs typeface="+mn-cs"/>
              </a:rPr>
              <a:t>Unfälle vermeiden</a:t>
            </a:r>
            <a:endParaRPr dirty="0">
              <a:solidFill>
                <a:schemeClr val="accent1"/>
              </a:solidFill>
              <a:latin typeface="+mn-lt"/>
              <a:ea typeface="+mn-ea"/>
              <a:cs typeface="+mn-cs"/>
            </a:endParaRPr>
          </a:p>
        </p:txBody>
      </p:sp>
      <p:sp>
        <p:nvSpPr>
          <p:cNvPr id="18" name="CustomShape 10"/>
          <p:cNvSpPr/>
          <p:nvPr/>
        </p:nvSpPr>
        <p:spPr>
          <a:xfrm>
            <a:off x="6785411" y="3617935"/>
            <a:ext cx="2063280" cy="773384"/>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dirty="0">
                <a:solidFill>
                  <a:schemeClr val="accent1"/>
                </a:solidFill>
                <a:latin typeface="+mn-lt"/>
                <a:ea typeface="+mn-ea"/>
                <a:cs typeface="+mn-cs"/>
              </a:rPr>
              <a:t>Hygiene beim Niesen und Husten</a:t>
            </a:r>
            <a:endParaRPr dirty="0">
              <a:solidFill>
                <a:schemeClr val="accent1"/>
              </a:solidFill>
              <a:latin typeface="+mn-lt"/>
              <a:ea typeface="+mn-ea"/>
              <a:cs typeface="+mn-cs"/>
            </a:endParaRPr>
          </a:p>
        </p:txBody>
      </p:sp>
      <p:sp>
        <p:nvSpPr>
          <p:cNvPr id="21" name="CustomShape 7"/>
          <p:cNvSpPr/>
          <p:nvPr/>
        </p:nvSpPr>
        <p:spPr>
          <a:xfrm>
            <a:off x="6079071" y="2130628"/>
            <a:ext cx="1412680" cy="752891"/>
          </a:xfrm>
          <a:prstGeom prst="rect">
            <a:avLst/>
          </a:prstGeom>
          <a:noFill/>
          <a:ln>
            <a:noFill/>
          </a:ln>
        </p:spPr>
        <p:txBody>
          <a:bodyPr lIns="90000" tIns="45000" rIns="90000" bIns="45000"/>
          <a:lstStyle/>
          <a:p>
            <a:pPr>
              <a:lnSpc>
                <a:spcPct val="100000"/>
              </a:lnSpc>
            </a:pPr>
            <a:r>
              <a:rPr lang="de-DE" dirty="0">
                <a:solidFill>
                  <a:schemeClr val="accent1"/>
                </a:solidFill>
              </a:rPr>
              <a:t>Oberflächen reinigen</a:t>
            </a:r>
            <a:endParaRPr dirty="0">
              <a:solidFill>
                <a:schemeClr val="accent1"/>
              </a:solidFill>
            </a:endParaRPr>
          </a:p>
        </p:txBody>
      </p:sp>
      <p:pic>
        <p:nvPicPr>
          <p:cNvPr id="2" name="Grafik 1">
            <a:extLst>
              <a:ext uri="{FF2B5EF4-FFF2-40B4-BE49-F238E27FC236}">
                <a16:creationId xmlns:a16="http://schemas.microsoft.com/office/drawing/2014/main" id="{41A7F14C-BC33-4E7A-9C99-F4BB055B079D}"/>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505905" y="3287198"/>
            <a:ext cx="1252718" cy="1142280"/>
          </a:xfrm>
          <a:prstGeom prst="rect">
            <a:avLst/>
          </a:prstGeom>
        </p:spPr>
      </p:pic>
      <p:pic>
        <p:nvPicPr>
          <p:cNvPr id="3" name="Grafik 2">
            <a:extLst>
              <a:ext uri="{FF2B5EF4-FFF2-40B4-BE49-F238E27FC236}">
                <a16:creationId xmlns:a16="http://schemas.microsoft.com/office/drawing/2014/main" id="{34742E06-EA1B-49B9-A345-864F4607941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653051" y="4758586"/>
            <a:ext cx="989743" cy="902488"/>
          </a:xfrm>
          <a:prstGeom prst="rect">
            <a:avLst/>
          </a:prstGeom>
        </p:spPr>
      </p:pic>
      <p:pic>
        <p:nvPicPr>
          <p:cNvPr id="22" name="Grafik 21">
            <a:extLst>
              <a:ext uri="{FF2B5EF4-FFF2-40B4-BE49-F238E27FC236}">
                <a16:creationId xmlns:a16="http://schemas.microsoft.com/office/drawing/2014/main" id="{5D84B785-E312-4269-878E-6B14F709E6C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529704" y="1593685"/>
            <a:ext cx="1549367" cy="1412776"/>
          </a:xfrm>
          <a:prstGeom prst="rect">
            <a:avLst/>
          </a:prstGeom>
        </p:spPr>
      </p:pic>
      <p:sp>
        <p:nvSpPr>
          <p:cNvPr id="24" name="Textfeld 23">
            <a:extLst>
              <a:ext uri="{FF2B5EF4-FFF2-40B4-BE49-F238E27FC236}">
                <a16:creationId xmlns:a16="http://schemas.microsoft.com/office/drawing/2014/main" id="{EC1A1395-5DC0-4ECF-B519-FA09056EC2C8}"/>
              </a:ext>
            </a:extLst>
          </p:cNvPr>
          <p:cNvSpPr txBox="1"/>
          <p:nvPr/>
        </p:nvSpPr>
        <p:spPr>
          <a:xfrm>
            <a:off x="6785411" y="5877272"/>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19" name="Fußzeilenplatzhalter 18">
            <a:extLst>
              <a:ext uri="{FF2B5EF4-FFF2-40B4-BE49-F238E27FC236}">
                <a16:creationId xmlns:a16="http://schemas.microsoft.com/office/drawing/2014/main" id="{5E0E0B26-1CB6-430F-A134-22E022A79CF0}"/>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25" name="Foliennummernplatzhalter 24">
            <a:extLst>
              <a:ext uri="{FF2B5EF4-FFF2-40B4-BE49-F238E27FC236}">
                <a16:creationId xmlns:a16="http://schemas.microsoft.com/office/drawing/2014/main" id="{3F1DDD99-F37B-4233-B6BE-A4A5950DEA3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564BF1B-7A00-4FDB-9ACC-13A0BEC11AB6}" type="slidenum">
              <a:rPr kumimoji="0" lang="de-DE" sz="1050" b="0" i="0" u="none" strike="noStrike" kern="1200" cap="none" spc="0" normalizeH="0" baseline="0" noProof="0" smtClean="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de-DE" sz="105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608413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468001" y="1628775"/>
            <a:ext cx="6264239" cy="4508500"/>
          </a:xfrm>
        </p:spPr>
        <p:txBody>
          <a:bodyPr/>
          <a:lstStyle/>
          <a:p>
            <a:pPr marL="0" indent="0">
              <a:spcBef>
                <a:spcPts val="0"/>
              </a:spcBef>
              <a:buNone/>
            </a:pPr>
            <a:r>
              <a:rPr lang="de-DE" sz="1800" b="1" dirty="0"/>
              <a:t>saubere Hände und Handschuhe sind eine wichtige Voraussetzung, um:</a:t>
            </a:r>
          </a:p>
          <a:p>
            <a:pPr marL="0" indent="0">
              <a:spcBef>
                <a:spcPts val="0"/>
              </a:spcBef>
              <a:buNone/>
            </a:pPr>
            <a:endParaRPr lang="de-DE" sz="1800" dirty="0"/>
          </a:p>
          <a:p>
            <a:pPr>
              <a:buFont typeface="Wingdings" charset="2"/>
              <a:buChar char="§"/>
            </a:pPr>
            <a:r>
              <a:rPr lang="de-DE" sz="1800" dirty="0"/>
              <a:t>sich selbst zu schützen</a:t>
            </a:r>
          </a:p>
          <a:p>
            <a:pPr>
              <a:buFont typeface="Wingdings" charset="2"/>
              <a:buChar char="§"/>
            </a:pPr>
            <a:r>
              <a:rPr lang="de-DE" sz="1800" dirty="0"/>
              <a:t>seine Kolleginnen und Kollegen zu schützen</a:t>
            </a:r>
          </a:p>
          <a:p>
            <a:pPr>
              <a:buFont typeface="Wingdings" charset="2"/>
              <a:buChar char="§"/>
            </a:pPr>
            <a:r>
              <a:rPr lang="de-DE" sz="1800" dirty="0"/>
              <a:t>seine Kunden und Patienten zu schützen</a:t>
            </a:r>
          </a:p>
          <a:p>
            <a:pPr>
              <a:buFont typeface="Wingdings" charset="2"/>
              <a:buChar char="§"/>
            </a:pPr>
            <a:r>
              <a:rPr lang="de-DE" sz="1800" dirty="0"/>
              <a:t>andere Personen im Umfeld zu schützen</a:t>
            </a:r>
          </a:p>
          <a:p>
            <a:pPr marL="0" indent="0">
              <a:spcBef>
                <a:spcPts val="0"/>
              </a:spcBef>
              <a:buNone/>
            </a:pPr>
            <a:endParaRPr lang="de-DE" sz="1800" dirty="0"/>
          </a:p>
          <a:p>
            <a:pPr marL="0" indent="0">
              <a:spcBef>
                <a:spcPts val="0"/>
              </a:spcBef>
              <a:buNone/>
            </a:pPr>
            <a:r>
              <a:rPr lang="de-DE" sz="1800" b="1" dirty="0"/>
              <a:t>Handhygiene betreiben mit Hilfe von:</a:t>
            </a:r>
          </a:p>
          <a:p>
            <a:r>
              <a:rPr lang="de-DE" sz="1800" dirty="0"/>
              <a:t>Waschen mit Wasser und Seife</a:t>
            </a:r>
          </a:p>
          <a:p>
            <a:r>
              <a:rPr lang="de-DE" sz="1800" dirty="0"/>
              <a:t>Desinfektion</a:t>
            </a:r>
          </a:p>
          <a:p>
            <a:r>
              <a:rPr lang="de-DE" sz="1800" dirty="0"/>
              <a:t>Tragen von Handschuhen</a:t>
            </a:r>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Verantwortung für saubere Hände</a:t>
            </a:r>
          </a:p>
        </p:txBody>
      </p:sp>
      <p:pic>
        <p:nvPicPr>
          <p:cNvPr id="9" name="Grafik 8">
            <a:extLst>
              <a:ext uri="{FF2B5EF4-FFF2-40B4-BE49-F238E27FC236}">
                <a16:creationId xmlns:a16="http://schemas.microsoft.com/office/drawing/2014/main" id="{A7898216-78AB-4081-B3E9-0FC3F9D7B8D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53414" y="2060848"/>
            <a:ext cx="1351225" cy="1232103"/>
          </a:xfrm>
          <a:prstGeom prst="rect">
            <a:avLst/>
          </a:prstGeom>
        </p:spPr>
      </p:pic>
      <p:pic>
        <p:nvPicPr>
          <p:cNvPr id="10" name="Grafik 9">
            <a:extLst>
              <a:ext uri="{FF2B5EF4-FFF2-40B4-BE49-F238E27FC236}">
                <a16:creationId xmlns:a16="http://schemas.microsoft.com/office/drawing/2014/main" id="{4E4847BF-0BB6-4A8B-8342-F6DF25656A3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071367" y="3532172"/>
            <a:ext cx="1470397" cy="1340768"/>
          </a:xfrm>
          <a:prstGeom prst="rect">
            <a:avLst/>
          </a:prstGeom>
        </p:spPr>
      </p:pic>
      <p:pic>
        <p:nvPicPr>
          <p:cNvPr id="11" name="Grafik 10">
            <a:extLst>
              <a:ext uri="{FF2B5EF4-FFF2-40B4-BE49-F238E27FC236}">
                <a16:creationId xmlns:a16="http://schemas.microsoft.com/office/drawing/2014/main" id="{A96C0928-C1F0-4B27-A3DD-A6E6152E018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37368" y="5285522"/>
            <a:ext cx="989743" cy="902488"/>
          </a:xfrm>
          <a:prstGeom prst="rect">
            <a:avLst/>
          </a:prstGeom>
        </p:spPr>
      </p:pic>
      <p:sp>
        <p:nvSpPr>
          <p:cNvPr id="12" name="Textfeld 11">
            <a:extLst>
              <a:ext uri="{FF2B5EF4-FFF2-40B4-BE49-F238E27FC236}">
                <a16:creationId xmlns:a16="http://schemas.microsoft.com/office/drawing/2014/main" id="{32EEF51B-4997-4784-BC44-A6B15E9F2E72}"/>
              </a:ext>
            </a:extLst>
          </p:cNvPr>
          <p:cNvSpPr txBox="1"/>
          <p:nvPr/>
        </p:nvSpPr>
        <p:spPr>
          <a:xfrm>
            <a:off x="7020272" y="5998775"/>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ußzeilenplatzhalter 1">
            <a:extLst>
              <a:ext uri="{FF2B5EF4-FFF2-40B4-BE49-F238E27FC236}">
                <a16:creationId xmlns:a16="http://schemas.microsoft.com/office/drawing/2014/main" id="{E34F53DA-0DE8-48ED-BF14-6728AB5C474A}"/>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936FD4F1-4D71-4591-9B52-7D95DD56F80F}"/>
              </a:ext>
            </a:extLst>
          </p:cNvPr>
          <p:cNvSpPr>
            <a:spLocks noGrp="1"/>
          </p:cNvSpPr>
          <p:nvPr>
            <p:ph type="sldNum" sz="quarter" idx="12"/>
          </p:nvPr>
        </p:nvSpPr>
        <p:spPr/>
        <p:txBody>
          <a:bodyPr/>
          <a:lstStyle/>
          <a:p>
            <a:fld id="{9564BF1B-7A00-4FDB-9ACC-13A0BEC11AB6}" type="slidenum">
              <a:rPr lang="de-DE" smtClean="0"/>
              <a:pPr/>
              <a:t>4</a:t>
            </a:fld>
            <a:endParaRPr lang="de-DE" dirty="0"/>
          </a:p>
        </p:txBody>
      </p:sp>
    </p:spTree>
    <p:extLst>
      <p:ext uri="{BB962C8B-B14F-4D97-AF65-F5344CB8AC3E}">
        <p14:creationId xmlns:p14="http://schemas.microsoft.com/office/powerpoint/2010/main" val="1186452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468001" y="1628775"/>
            <a:ext cx="4248015" cy="4508500"/>
          </a:xfrm>
        </p:spPr>
        <p:txBody>
          <a:bodyPr/>
          <a:lstStyle/>
          <a:p>
            <a:pPr>
              <a:buFont typeface="Wingdings" charset="2"/>
              <a:buChar char="§"/>
            </a:pPr>
            <a:endParaRPr lang="de-DE" sz="1800" dirty="0"/>
          </a:p>
          <a:p>
            <a:pPr>
              <a:buFont typeface="Wingdings" charset="2"/>
              <a:buChar char="§"/>
            </a:pPr>
            <a:r>
              <a:rPr lang="de-DE" sz="1800" dirty="0"/>
              <a:t>Vor der Arbeit</a:t>
            </a:r>
          </a:p>
          <a:p>
            <a:pPr>
              <a:buFont typeface="Wingdings" charset="2"/>
              <a:buChar char="§"/>
            </a:pPr>
            <a:r>
              <a:rPr lang="de-DE" sz="1800" dirty="0"/>
              <a:t>vor und nach jeder Pause</a:t>
            </a:r>
          </a:p>
          <a:p>
            <a:pPr>
              <a:buFont typeface="Wingdings" charset="2"/>
              <a:buChar char="§"/>
            </a:pPr>
            <a:r>
              <a:rPr lang="de-DE" sz="1800" dirty="0"/>
              <a:t>Vor dem Beginn einer neuen Arbeit</a:t>
            </a:r>
          </a:p>
          <a:p>
            <a:pPr>
              <a:buFont typeface="Wingdings" charset="2"/>
              <a:buChar char="§"/>
            </a:pPr>
            <a:r>
              <a:rPr lang="de-DE" sz="1800" dirty="0"/>
              <a:t>vor und nach jedem Toilettenbesuch</a:t>
            </a:r>
          </a:p>
          <a:p>
            <a:pPr>
              <a:buFont typeface="Wingdings" charset="2"/>
              <a:buChar char="§"/>
            </a:pPr>
            <a:r>
              <a:rPr lang="de-DE" sz="1800" dirty="0"/>
              <a:t>Vor dem Essen, Trinken oder Rauchen</a:t>
            </a:r>
          </a:p>
          <a:p>
            <a:pPr>
              <a:buFont typeface="Wingdings" charset="2"/>
              <a:buChar char="§"/>
            </a:pPr>
            <a:r>
              <a:rPr lang="de-DE" sz="1800" dirty="0"/>
              <a:t>immer dann, wenn verschmutzte Gegenstände berührt wurden oder man sich an schmutzigen Orten aufgehalten hat</a:t>
            </a:r>
          </a:p>
          <a:p>
            <a:pPr marL="216000" lvl="1">
              <a:spcBef>
                <a:spcPts val="600"/>
              </a:spcBef>
              <a:buFont typeface="Wingdings" charset="2"/>
              <a:buChar char="§"/>
            </a:pPr>
            <a:endParaRPr lang="de-DE" sz="1800" dirty="0"/>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sz="3200" dirty="0"/>
              <a:t>Das</a:t>
            </a:r>
            <a:r>
              <a:rPr lang="de-DE" dirty="0"/>
              <a:t> regelmäßige waschen von Hände!</a:t>
            </a:r>
          </a:p>
        </p:txBody>
      </p:sp>
      <p:sp>
        <p:nvSpPr>
          <p:cNvPr id="2" name="Textfeld 1"/>
          <p:cNvSpPr txBox="1"/>
          <p:nvPr/>
        </p:nvSpPr>
        <p:spPr>
          <a:xfrm>
            <a:off x="4988654" y="4581128"/>
            <a:ext cx="3903826" cy="677108"/>
          </a:xfrm>
          <a:prstGeom prst="rect">
            <a:avLst/>
          </a:prstGeom>
          <a:noFill/>
        </p:spPr>
        <p:txBody>
          <a:bodyPr wrap="none" rtlCol="0">
            <a:spAutoFit/>
          </a:bodyPr>
          <a:lstStyle/>
          <a:p>
            <a:pPr marL="0" lvl="1"/>
            <a:r>
              <a:rPr lang="de-DE" dirty="0">
                <a:solidFill>
                  <a:schemeClr val="accent1"/>
                </a:solidFill>
              </a:rPr>
              <a:t>Klingt banal, aber wirkt: </a:t>
            </a:r>
            <a:r>
              <a:rPr lang="de-DE" b="1" dirty="0">
                <a:solidFill>
                  <a:schemeClr val="accent1"/>
                </a:solidFill>
              </a:rPr>
              <a:t>Händewaschen</a:t>
            </a:r>
          </a:p>
          <a:p>
            <a:endParaRPr lang="de-DE" sz="2000" dirty="0">
              <a:solidFill>
                <a:schemeClr val="accent1"/>
              </a:solidFill>
            </a:endParaRPr>
          </a:p>
        </p:txBody>
      </p:sp>
      <p:pic>
        <p:nvPicPr>
          <p:cNvPr id="9" name="Grafik 8">
            <a:extLst>
              <a:ext uri="{FF2B5EF4-FFF2-40B4-BE49-F238E27FC236}">
                <a16:creationId xmlns:a16="http://schemas.microsoft.com/office/drawing/2014/main" id="{19DA23C1-CF15-488C-A6DF-7A9C25647B6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724481" y="1046136"/>
            <a:ext cx="3903826" cy="3559669"/>
          </a:xfrm>
          <a:prstGeom prst="rect">
            <a:avLst/>
          </a:prstGeom>
        </p:spPr>
      </p:pic>
      <p:sp>
        <p:nvSpPr>
          <p:cNvPr id="11" name="Textfeld 10">
            <a:extLst>
              <a:ext uri="{FF2B5EF4-FFF2-40B4-BE49-F238E27FC236}">
                <a16:creationId xmlns:a16="http://schemas.microsoft.com/office/drawing/2014/main" id="{9962C59D-D27E-4FAB-BD6A-862AFD391008}"/>
              </a:ext>
            </a:extLst>
          </p:cNvPr>
          <p:cNvSpPr txBox="1"/>
          <p:nvPr/>
        </p:nvSpPr>
        <p:spPr>
          <a:xfrm>
            <a:off x="6966526" y="4255193"/>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3" name="Fußzeilenplatzhalter 2">
            <a:extLst>
              <a:ext uri="{FF2B5EF4-FFF2-40B4-BE49-F238E27FC236}">
                <a16:creationId xmlns:a16="http://schemas.microsoft.com/office/drawing/2014/main" id="{2D9027CB-9A9F-47C2-B1FA-FCB857164887}"/>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liennummernplatzhalter 5">
            <a:extLst>
              <a:ext uri="{FF2B5EF4-FFF2-40B4-BE49-F238E27FC236}">
                <a16:creationId xmlns:a16="http://schemas.microsoft.com/office/drawing/2014/main" id="{B988D169-99EC-4E69-A787-879146B45773}"/>
              </a:ext>
            </a:extLst>
          </p:cNvPr>
          <p:cNvSpPr>
            <a:spLocks noGrp="1"/>
          </p:cNvSpPr>
          <p:nvPr>
            <p:ph type="sldNum" sz="quarter" idx="12"/>
          </p:nvPr>
        </p:nvSpPr>
        <p:spPr/>
        <p:txBody>
          <a:bodyPr/>
          <a:lstStyle/>
          <a:p>
            <a:fld id="{9564BF1B-7A00-4FDB-9ACC-13A0BEC11AB6}" type="slidenum">
              <a:rPr lang="de-DE" smtClean="0"/>
              <a:pPr/>
              <a:t>5</a:t>
            </a:fld>
            <a:endParaRPr lang="de-DE" dirty="0"/>
          </a:p>
        </p:txBody>
      </p:sp>
    </p:spTree>
    <p:extLst>
      <p:ext uri="{BB962C8B-B14F-4D97-AF65-F5344CB8AC3E}">
        <p14:creationId xmlns:p14="http://schemas.microsoft.com/office/powerpoint/2010/main" val="382697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2" name="Grafik 31">
            <a:extLst>
              <a:ext uri="{FF2B5EF4-FFF2-40B4-BE49-F238E27FC236}">
                <a16:creationId xmlns:a16="http://schemas.microsoft.com/office/drawing/2014/main" id="{E2131443-5DE0-41BA-B35A-5413E9C21AF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1773" y="2856766"/>
            <a:ext cx="1545578" cy="1409321"/>
          </a:xfrm>
          <a:prstGeom prst="rect">
            <a:avLst/>
          </a:prstGeom>
        </p:spPr>
      </p:pic>
      <p:pic>
        <p:nvPicPr>
          <p:cNvPr id="20" name="Grafik 19">
            <a:extLst>
              <a:ext uri="{FF2B5EF4-FFF2-40B4-BE49-F238E27FC236}">
                <a16:creationId xmlns:a16="http://schemas.microsoft.com/office/drawing/2014/main" id="{D00CCC2B-535E-47E5-8710-2B1EB1561E8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496881" y="2754270"/>
            <a:ext cx="1969805" cy="1796149"/>
          </a:xfrm>
          <a:prstGeom prst="rect">
            <a:avLst/>
          </a:prstGeom>
        </p:spPr>
      </p:pic>
      <p:pic>
        <p:nvPicPr>
          <p:cNvPr id="10" name="Grafik 9">
            <a:extLst>
              <a:ext uri="{FF2B5EF4-FFF2-40B4-BE49-F238E27FC236}">
                <a16:creationId xmlns:a16="http://schemas.microsoft.com/office/drawing/2014/main" id="{3570C5ED-D5D9-4682-901B-AA7831F06E73}"/>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969715" y="3008095"/>
            <a:ext cx="1665654" cy="1518811"/>
          </a:xfrm>
          <a:prstGeom prst="rect">
            <a:avLst/>
          </a:prstGeom>
        </p:spPr>
      </p:pic>
      <p:pic>
        <p:nvPicPr>
          <p:cNvPr id="8" name="Grafik 7">
            <a:extLst>
              <a:ext uri="{FF2B5EF4-FFF2-40B4-BE49-F238E27FC236}">
                <a16:creationId xmlns:a16="http://schemas.microsoft.com/office/drawing/2014/main" id="{A2A44FA2-63CB-43EF-9CC6-32B02195833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042376" y="2910651"/>
            <a:ext cx="1486483" cy="1355436"/>
          </a:xfrm>
          <a:prstGeom prst="rect">
            <a:avLst/>
          </a:prstGeom>
        </p:spPr>
      </p:pic>
      <p:pic>
        <p:nvPicPr>
          <p:cNvPr id="7" name="Grafik 6">
            <a:extLst>
              <a:ext uri="{FF2B5EF4-FFF2-40B4-BE49-F238E27FC236}">
                <a16:creationId xmlns:a16="http://schemas.microsoft.com/office/drawing/2014/main" id="{0B5EB8AD-B662-464D-AF0B-BE3EDFB564F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91773" y="4589984"/>
            <a:ext cx="1635614" cy="1491420"/>
          </a:xfrm>
          <a:prstGeom prst="rect">
            <a:avLst/>
          </a:prstGeom>
        </p:spPr>
      </p:pic>
      <p:pic>
        <p:nvPicPr>
          <p:cNvPr id="30" name="Grafik 29">
            <a:extLst>
              <a:ext uri="{FF2B5EF4-FFF2-40B4-BE49-F238E27FC236}">
                <a16:creationId xmlns:a16="http://schemas.microsoft.com/office/drawing/2014/main" id="{1A304EBF-8C4F-4D47-BCA9-686ACD447D24}"/>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904966" y="4490560"/>
            <a:ext cx="1670335" cy="1523080"/>
          </a:xfrm>
          <a:prstGeom prst="rect">
            <a:avLst/>
          </a:prstGeom>
        </p:spPr>
      </p:pic>
      <p:pic>
        <p:nvPicPr>
          <p:cNvPr id="2" name="Grafik 1">
            <a:extLst>
              <a:ext uri="{FF2B5EF4-FFF2-40B4-BE49-F238E27FC236}">
                <a16:creationId xmlns:a16="http://schemas.microsoft.com/office/drawing/2014/main" id="{52117FB5-9E20-46E5-9E46-8C752BE5F099}"/>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2549142" y="4482870"/>
            <a:ext cx="1635614" cy="1491420"/>
          </a:xfrm>
          <a:prstGeom prst="rect">
            <a:avLst/>
          </a:prstGeom>
        </p:spPr>
      </p:pic>
      <p:sp>
        <p:nvSpPr>
          <p:cNvPr id="5" name="Titel 4"/>
          <p:cNvSpPr>
            <a:spLocks noGrp="1"/>
          </p:cNvSpPr>
          <p:nvPr>
            <p:ph type="title"/>
          </p:nvPr>
        </p:nvSpPr>
        <p:spPr>
          <a:xfrm>
            <a:off x="468000" y="260648"/>
            <a:ext cx="8136000" cy="736552"/>
          </a:xfrm>
        </p:spPr>
        <p:txBody>
          <a:bodyPr/>
          <a:lstStyle/>
          <a:p>
            <a:br>
              <a:rPr lang="de-DE" sz="3200" dirty="0"/>
            </a:br>
            <a:r>
              <a:rPr lang="de-DE" dirty="0"/>
              <a:t>Hände waschen</a:t>
            </a:r>
          </a:p>
        </p:txBody>
      </p:sp>
      <p:sp>
        <p:nvSpPr>
          <p:cNvPr id="15" name="CustomShape 3"/>
          <p:cNvSpPr/>
          <p:nvPr/>
        </p:nvSpPr>
        <p:spPr>
          <a:xfrm>
            <a:off x="251520" y="1124744"/>
            <a:ext cx="4518213" cy="363240"/>
          </a:xfrm>
          <a:prstGeom prst="rect">
            <a:avLst/>
          </a:prstGeom>
          <a:noFill/>
          <a:ln>
            <a:noFill/>
          </a:ln>
        </p:spPr>
        <p:style>
          <a:lnRef idx="0">
            <a:scrgbClr r="0" g="0" b="0"/>
          </a:lnRef>
          <a:fillRef idx="0">
            <a:scrgbClr r="0" g="0" b="0"/>
          </a:fillRef>
          <a:effectRef idx="0">
            <a:scrgbClr r="0" g="0" b="0"/>
          </a:effectRef>
          <a:fontRef idx="major"/>
        </p:style>
        <p:txBody>
          <a:bodyPr wrap="non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dirty="0">
                <a:solidFill>
                  <a:schemeClr val="accent1"/>
                </a:solidFill>
                <a:latin typeface="+mn-lt"/>
                <a:ea typeface="+mn-ea"/>
                <a:cs typeface="+mn-cs"/>
              </a:rPr>
              <a:t>Dauer des Händewaschens: 40–60 Sekunden</a:t>
            </a:r>
            <a:endParaRPr dirty="0">
              <a:solidFill>
                <a:schemeClr val="accent1"/>
              </a:solidFill>
              <a:latin typeface="+mn-lt"/>
              <a:ea typeface="+mn-ea"/>
              <a:cs typeface="+mn-cs"/>
            </a:endParaRPr>
          </a:p>
        </p:txBody>
      </p:sp>
      <p:sp>
        <p:nvSpPr>
          <p:cNvPr id="16" name="CustomShape 3"/>
          <p:cNvSpPr/>
          <p:nvPr/>
        </p:nvSpPr>
        <p:spPr>
          <a:xfrm>
            <a:off x="267472" y="2732425"/>
            <a:ext cx="2027547" cy="363240"/>
          </a:xfrm>
          <a:prstGeom prst="rect">
            <a:avLst/>
          </a:prstGeom>
          <a:noFill/>
          <a:ln>
            <a:noFill/>
          </a:ln>
        </p:spPr>
        <p:style>
          <a:lnRef idx="0">
            <a:scrgbClr r="0" g="0" b="0"/>
          </a:lnRef>
          <a:fillRef idx="0">
            <a:scrgbClr r="0" g="0" b="0"/>
          </a:fillRef>
          <a:effectRef idx="0">
            <a:scrgbClr r="0" g="0" b="0"/>
          </a:effectRef>
          <a:fontRef idx="major"/>
        </p:style>
        <p:txBody>
          <a:bodyPr wrap="non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Hände mit Wasser befeuchten</a:t>
            </a:r>
            <a:endParaRPr sz="1100" kern="1200" dirty="0">
              <a:latin typeface="+mn-lt"/>
            </a:endParaRPr>
          </a:p>
        </p:txBody>
      </p:sp>
      <p:sp>
        <p:nvSpPr>
          <p:cNvPr id="17" name="CustomShape 3"/>
          <p:cNvSpPr/>
          <p:nvPr/>
        </p:nvSpPr>
        <p:spPr>
          <a:xfrm>
            <a:off x="2523883" y="2751708"/>
            <a:ext cx="2027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Ausreichend Seife für beide Hände auftragen</a:t>
            </a:r>
            <a:endParaRPr sz="1100" kern="1200" dirty="0">
              <a:latin typeface="+mn-lt"/>
            </a:endParaRPr>
          </a:p>
        </p:txBody>
      </p:sp>
      <p:sp>
        <p:nvSpPr>
          <p:cNvPr id="18" name="CustomShape 3"/>
          <p:cNvSpPr/>
          <p:nvPr/>
        </p:nvSpPr>
        <p:spPr>
          <a:xfrm>
            <a:off x="4772458" y="2737940"/>
            <a:ext cx="2027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Handflächen kreisend </a:t>
            </a:r>
            <a:r>
              <a:rPr lang="de-DE" sz="1100" kern="1200" dirty="0" err="1">
                <a:solidFill>
                  <a:srgbClr val="000000"/>
                </a:solidFill>
                <a:latin typeface="+mn-lt"/>
              </a:rPr>
              <a:t>gegeneinanderreiben</a:t>
            </a:r>
            <a:endParaRPr sz="1100" kern="1200" dirty="0">
              <a:latin typeface="+mn-lt"/>
            </a:endParaRPr>
          </a:p>
        </p:txBody>
      </p:sp>
      <p:sp>
        <p:nvSpPr>
          <p:cNvPr id="19" name="CustomShape 3"/>
          <p:cNvSpPr/>
          <p:nvPr/>
        </p:nvSpPr>
        <p:spPr>
          <a:xfrm>
            <a:off x="217334" y="4201192"/>
            <a:ext cx="2027547" cy="491512"/>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Handflächen aufeinander und Finger verschränken für saubere Fingerzwischenräume</a:t>
            </a:r>
            <a:endParaRPr sz="1100" kern="1200" dirty="0">
              <a:latin typeface="+mn-lt"/>
            </a:endParaRPr>
          </a:p>
        </p:txBody>
      </p:sp>
      <p:sp>
        <p:nvSpPr>
          <p:cNvPr id="21" name="CustomShape 3"/>
          <p:cNvSpPr/>
          <p:nvPr/>
        </p:nvSpPr>
        <p:spPr>
          <a:xfrm>
            <a:off x="2490639" y="4232206"/>
            <a:ext cx="2204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Reinigung der Fingerrückseiten</a:t>
            </a:r>
            <a:endParaRPr sz="1100" kern="1200" dirty="0">
              <a:latin typeface="+mn-lt"/>
            </a:endParaRPr>
          </a:p>
        </p:txBody>
      </p:sp>
      <p:sp>
        <p:nvSpPr>
          <p:cNvPr id="22" name="CustomShape 3"/>
          <p:cNvSpPr/>
          <p:nvPr/>
        </p:nvSpPr>
        <p:spPr>
          <a:xfrm>
            <a:off x="4772458" y="4232206"/>
            <a:ext cx="2027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Jeweils den Daumen fassen und  mit Drehbewegungen reinigen</a:t>
            </a:r>
            <a:endParaRPr sz="1100" kern="1200" dirty="0">
              <a:latin typeface="+mn-lt"/>
            </a:endParaRPr>
          </a:p>
        </p:txBody>
      </p:sp>
      <p:sp>
        <p:nvSpPr>
          <p:cNvPr id="23" name="CustomShape 3"/>
          <p:cNvSpPr/>
          <p:nvPr/>
        </p:nvSpPr>
        <p:spPr>
          <a:xfrm>
            <a:off x="2462365" y="5908754"/>
            <a:ext cx="2204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Sorgfältiges Trocknen mit Einmal-Handtüchern</a:t>
            </a:r>
            <a:endParaRPr sz="1100" kern="1200" dirty="0">
              <a:latin typeface="+mn-lt"/>
            </a:endParaRPr>
          </a:p>
        </p:txBody>
      </p:sp>
      <p:sp>
        <p:nvSpPr>
          <p:cNvPr id="24" name="CustomShape 3"/>
          <p:cNvSpPr/>
          <p:nvPr/>
        </p:nvSpPr>
        <p:spPr>
          <a:xfrm>
            <a:off x="4744184" y="5908754"/>
            <a:ext cx="2027547" cy="363240"/>
          </a:xfrm>
          <a:prstGeom prst="rect">
            <a:avLst/>
          </a:prstGeom>
          <a:noFill/>
          <a:ln>
            <a:noFill/>
          </a:ln>
        </p:spPr>
        <p:style>
          <a:lnRef idx="0">
            <a:scrgbClr r="0" g="0" b="0"/>
          </a:lnRef>
          <a:fillRef idx="0">
            <a:scrgbClr r="0" g="0" b="0"/>
          </a:fillRef>
          <a:effectRef idx="0">
            <a:scrgbClr r="0" g="0" b="0"/>
          </a:effectRef>
          <a:fontRef idx="major"/>
        </p:style>
        <p:txBody>
          <a:bodyPr wrap="square"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100" kern="1200" dirty="0">
                <a:solidFill>
                  <a:srgbClr val="000000"/>
                </a:solidFill>
                <a:latin typeface="+mn-lt"/>
              </a:rPr>
              <a:t>Wasserhahn mittels Einmal-Handtuch schließen</a:t>
            </a:r>
            <a:endParaRPr sz="1100" kern="1200" dirty="0">
              <a:latin typeface="+mn-lt"/>
            </a:endParaRPr>
          </a:p>
        </p:txBody>
      </p:sp>
      <p:sp>
        <p:nvSpPr>
          <p:cNvPr id="26" name="CustomShape 3"/>
          <p:cNvSpPr/>
          <p:nvPr/>
        </p:nvSpPr>
        <p:spPr>
          <a:xfrm>
            <a:off x="6925510" y="2731684"/>
            <a:ext cx="2204547" cy="363240"/>
          </a:xfrm>
          <a:prstGeom prst="rect">
            <a:avLst/>
          </a:prstGeom>
          <a:noFill/>
          <a:ln>
            <a:noFill/>
          </a:ln>
        </p:spPr>
        <p:txBody>
          <a:bodyPr wrap="square" lIns="90000" tIns="45000" rIns="90000" bIns="45000"/>
          <a:lstStyle/>
          <a:p>
            <a:pPr>
              <a:lnSpc>
                <a:spcPct val="100000"/>
              </a:lnSpc>
            </a:pPr>
            <a:r>
              <a:rPr lang="de-DE" sz="1100" dirty="0">
                <a:solidFill>
                  <a:srgbClr val="000000"/>
                </a:solidFill>
                <a:latin typeface="Calibri"/>
              </a:rPr>
              <a:t>Jeweils Handrücken und Handfläche </a:t>
            </a:r>
            <a:r>
              <a:rPr lang="de-DE" sz="1100" dirty="0" err="1">
                <a:solidFill>
                  <a:srgbClr val="000000"/>
                </a:solidFill>
                <a:latin typeface="Calibri"/>
              </a:rPr>
              <a:t>gegeneinanderreiben</a:t>
            </a:r>
            <a:endParaRPr sz="1100" dirty="0"/>
          </a:p>
        </p:txBody>
      </p:sp>
      <p:sp>
        <p:nvSpPr>
          <p:cNvPr id="27" name="CustomShape 3"/>
          <p:cNvSpPr/>
          <p:nvPr/>
        </p:nvSpPr>
        <p:spPr>
          <a:xfrm>
            <a:off x="6941141" y="4232206"/>
            <a:ext cx="2204547" cy="363240"/>
          </a:xfrm>
          <a:prstGeom prst="rect">
            <a:avLst/>
          </a:prstGeom>
          <a:noFill/>
          <a:ln>
            <a:noFill/>
          </a:ln>
        </p:spPr>
        <p:txBody>
          <a:bodyPr wrap="square" lIns="90000" tIns="45000" rIns="90000" bIns="45000"/>
          <a:lstStyle/>
          <a:p>
            <a:pPr>
              <a:lnSpc>
                <a:spcPct val="100000"/>
              </a:lnSpc>
            </a:pPr>
            <a:r>
              <a:rPr lang="de-DE" sz="1100" dirty="0">
                <a:solidFill>
                  <a:srgbClr val="000000"/>
                </a:solidFill>
                <a:latin typeface="Calibri"/>
              </a:rPr>
              <a:t>Jeweils die Fingerkuppen in der Handinnenfläche reiben</a:t>
            </a:r>
            <a:endParaRPr sz="1100" dirty="0"/>
          </a:p>
        </p:txBody>
      </p:sp>
      <p:sp>
        <p:nvSpPr>
          <p:cNvPr id="28" name="CustomShape 3"/>
          <p:cNvSpPr/>
          <p:nvPr/>
        </p:nvSpPr>
        <p:spPr>
          <a:xfrm>
            <a:off x="6948951" y="5908754"/>
            <a:ext cx="2204547" cy="363240"/>
          </a:xfrm>
          <a:prstGeom prst="rect">
            <a:avLst/>
          </a:prstGeom>
          <a:noFill/>
          <a:ln>
            <a:noFill/>
          </a:ln>
        </p:spPr>
        <p:txBody>
          <a:bodyPr wrap="square" lIns="90000" tIns="45000" rIns="90000" bIns="45000"/>
          <a:lstStyle/>
          <a:p>
            <a:pPr>
              <a:lnSpc>
                <a:spcPct val="100000"/>
              </a:lnSpc>
            </a:pPr>
            <a:r>
              <a:rPr lang="de-DE" sz="1100" dirty="0">
                <a:solidFill>
                  <a:srgbClr val="000000"/>
                </a:solidFill>
                <a:latin typeface="Calibri"/>
              </a:rPr>
              <a:t>Die Hände sind jetzt sauber</a:t>
            </a:r>
            <a:endParaRPr sz="1100" dirty="0"/>
          </a:p>
        </p:txBody>
      </p:sp>
      <p:sp>
        <p:nvSpPr>
          <p:cNvPr id="29" name="CustomShape 3"/>
          <p:cNvSpPr/>
          <p:nvPr/>
        </p:nvSpPr>
        <p:spPr>
          <a:xfrm>
            <a:off x="217333" y="5907157"/>
            <a:ext cx="2027547" cy="491512"/>
          </a:xfrm>
          <a:prstGeom prst="rect">
            <a:avLst/>
          </a:prstGeom>
          <a:noFill/>
          <a:ln>
            <a:noFill/>
          </a:ln>
        </p:spPr>
        <p:txBody>
          <a:bodyPr wrap="square" lIns="90000" tIns="45000" rIns="90000" bIns="45000"/>
          <a:lstStyle/>
          <a:p>
            <a:pPr>
              <a:lnSpc>
                <a:spcPct val="100000"/>
              </a:lnSpc>
            </a:pPr>
            <a:r>
              <a:rPr lang="de-DE" sz="1100" dirty="0">
                <a:solidFill>
                  <a:srgbClr val="000000"/>
                </a:solidFill>
              </a:rPr>
              <a:t>Seife mit Wasser abwaschen</a:t>
            </a:r>
            <a:endParaRPr sz="1100" dirty="0"/>
          </a:p>
        </p:txBody>
      </p:sp>
      <p:pic>
        <p:nvPicPr>
          <p:cNvPr id="31" name="Grafik 30">
            <a:extLst>
              <a:ext uri="{FF2B5EF4-FFF2-40B4-BE49-F238E27FC236}">
                <a16:creationId xmlns:a16="http://schemas.microsoft.com/office/drawing/2014/main" id="{8D7EB7F1-1AC7-4F42-94BA-8D6DF6A6DE79}"/>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111260" y="4693387"/>
            <a:ext cx="1215509" cy="1108351"/>
          </a:xfrm>
          <a:prstGeom prst="rect">
            <a:avLst/>
          </a:prstGeom>
        </p:spPr>
      </p:pic>
      <p:pic>
        <p:nvPicPr>
          <p:cNvPr id="33" name="Grafik 32">
            <a:extLst>
              <a:ext uri="{FF2B5EF4-FFF2-40B4-BE49-F238E27FC236}">
                <a16:creationId xmlns:a16="http://schemas.microsoft.com/office/drawing/2014/main" id="{4108A2EE-59F5-4629-BEDA-8206EB2332EB}"/>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307164" y="1354167"/>
            <a:ext cx="1441237" cy="1314179"/>
          </a:xfrm>
          <a:prstGeom prst="rect">
            <a:avLst/>
          </a:prstGeom>
        </p:spPr>
      </p:pic>
      <p:pic>
        <p:nvPicPr>
          <p:cNvPr id="34" name="Grafik 33">
            <a:extLst>
              <a:ext uri="{FF2B5EF4-FFF2-40B4-BE49-F238E27FC236}">
                <a16:creationId xmlns:a16="http://schemas.microsoft.com/office/drawing/2014/main" id="{FC39145A-E55C-46BE-8315-87CECBAA0DD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4763227" y="1405173"/>
            <a:ext cx="1433404" cy="1307037"/>
          </a:xfrm>
          <a:prstGeom prst="rect">
            <a:avLst/>
          </a:prstGeom>
        </p:spPr>
      </p:pic>
      <p:pic>
        <p:nvPicPr>
          <p:cNvPr id="35" name="Grafik 34">
            <a:extLst>
              <a:ext uri="{FF2B5EF4-FFF2-40B4-BE49-F238E27FC236}">
                <a16:creationId xmlns:a16="http://schemas.microsoft.com/office/drawing/2014/main" id="{00DC0FEE-0F65-4940-8F03-AA5B2F8EE76B}"/>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2869848" y="1560099"/>
            <a:ext cx="1215911" cy="1108718"/>
          </a:xfrm>
          <a:prstGeom prst="rect">
            <a:avLst/>
          </a:prstGeom>
        </p:spPr>
      </p:pic>
      <p:pic>
        <p:nvPicPr>
          <p:cNvPr id="36" name="Grafik 35">
            <a:extLst>
              <a:ext uri="{FF2B5EF4-FFF2-40B4-BE49-F238E27FC236}">
                <a16:creationId xmlns:a16="http://schemas.microsoft.com/office/drawing/2014/main" id="{6F87881B-F337-44C4-B9BD-230030444E82}"/>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68000" y="1422565"/>
            <a:ext cx="1433404" cy="1307036"/>
          </a:xfrm>
          <a:prstGeom prst="rect">
            <a:avLst/>
          </a:prstGeom>
        </p:spPr>
      </p:pic>
      <p:sp>
        <p:nvSpPr>
          <p:cNvPr id="38" name="Textfeld 37">
            <a:extLst>
              <a:ext uri="{FF2B5EF4-FFF2-40B4-BE49-F238E27FC236}">
                <a16:creationId xmlns:a16="http://schemas.microsoft.com/office/drawing/2014/main" id="{18B4DC6B-EED3-4BFA-9AB3-4F5C0F48FDDE}"/>
              </a:ext>
            </a:extLst>
          </p:cNvPr>
          <p:cNvSpPr txBox="1"/>
          <p:nvPr/>
        </p:nvSpPr>
        <p:spPr>
          <a:xfrm>
            <a:off x="7439160" y="6130992"/>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3" name="Fußzeilenplatzhalter 2">
            <a:extLst>
              <a:ext uri="{FF2B5EF4-FFF2-40B4-BE49-F238E27FC236}">
                <a16:creationId xmlns:a16="http://schemas.microsoft.com/office/drawing/2014/main" id="{16B59A64-7E99-462E-AFF9-5C6F1EEDBEE9}"/>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liennummernplatzhalter 5">
            <a:extLst>
              <a:ext uri="{FF2B5EF4-FFF2-40B4-BE49-F238E27FC236}">
                <a16:creationId xmlns:a16="http://schemas.microsoft.com/office/drawing/2014/main" id="{3B8707BE-39C7-40C2-9BD6-397136546BE6}"/>
              </a:ext>
            </a:extLst>
          </p:cNvPr>
          <p:cNvSpPr>
            <a:spLocks noGrp="1"/>
          </p:cNvSpPr>
          <p:nvPr>
            <p:ph type="sldNum" sz="quarter" idx="12"/>
          </p:nvPr>
        </p:nvSpPr>
        <p:spPr/>
        <p:txBody>
          <a:bodyPr/>
          <a:lstStyle/>
          <a:p>
            <a:fld id="{9564BF1B-7A00-4FDB-9ACC-13A0BEC11AB6}" type="slidenum">
              <a:rPr lang="de-DE" smtClean="0"/>
              <a:pPr/>
              <a:t>6</a:t>
            </a:fld>
            <a:endParaRPr lang="de-DE" dirty="0"/>
          </a:p>
        </p:txBody>
      </p:sp>
    </p:spTree>
    <p:extLst>
      <p:ext uri="{BB962C8B-B14F-4D97-AF65-F5344CB8AC3E}">
        <p14:creationId xmlns:p14="http://schemas.microsoft.com/office/powerpoint/2010/main" val="364319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468001" y="1628775"/>
            <a:ext cx="5904199" cy="4508500"/>
          </a:xfrm>
        </p:spPr>
        <p:txBody>
          <a:bodyPr/>
          <a:lstStyle/>
          <a:p>
            <a:pPr marL="0" indent="0">
              <a:lnSpc>
                <a:spcPct val="100000"/>
              </a:lnSpc>
              <a:buNone/>
            </a:pPr>
            <a:r>
              <a:rPr lang="de-DE" sz="1800" dirty="0"/>
              <a:t>Durch die regelmäßige Anwendung von Seife und Desinfektion kann die Haut an den Händen trocken und gereizt sein:</a:t>
            </a:r>
          </a:p>
          <a:p>
            <a:pPr marL="0" indent="0">
              <a:lnSpc>
                <a:spcPct val="100000"/>
              </a:lnSpc>
              <a:buNone/>
            </a:pPr>
            <a:endParaRPr lang="de-DE" sz="1800" dirty="0"/>
          </a:p>
          <a:p>
            <a:pPr>
              <a:lnSpc>
                <a:spcPct val="100000"/>
              </a:lnSpc>
            </a:pPr>
            <a:r>
              <a:rPr lang="de-DE" sz="1800" dirty="0"/>
              <a:t>Individuelle und regelmäßige Pflege ist wichtig!</a:t>
            </a:r>
          </a:p>
          <a:p>
            <a:pPr>
              <a:lnSpc>
                <a:spcPct val="100000"/>
              </a:lnSpc>
            </a:pPr>
            <a:r>
              <a:rPr lang="de-DE" sz="1800" dirty="0"/>
              <a:t>Pflegende Handcreme verwenden!</a:t>
            </a:r>
          </a:p>
          <a:p>
            <a:pPr marL="0" indent="0">
              <a:lnSpc>
                <a:spcPct val="100000"/>
              </a:lnSpc>
              <a:buNone/>
            </a:pPr>
            <a:endParaRPr lang="de-DE" sz="1800" dirty="0"/>
          </a:p>
          <a:p>
            <a:pPr marL="0" indent="0">
              <a:lnSpc>
                <a:spcPct val="100000"/>
              </a:lnSpc>
              <a:buNone/>
            </a:pPr>
            <a:r>
              <a:rPr lang="de-DE" sz="1800" b="1" dirty="0"/>
              <a:t>Die gesunde Haut gilt als eine sehr wichtige, aber natürliche Barriere!</a:t>
            </a:r>
          </a:p>
          <a:p>
            <a:pPr marL="216000" lvl="1">
              <a:spcBef>
                <a:spcPts val="600"/>
              </a:spcBef>
              <a:buFont typeface="Wingdings" charset="2"/>
              <a:buChar char="§"/>
            </a:pPr>
            <a:endParaRPr lang="de-DE" sz="1800" dirty="0"/>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Die Pflege der Hände</a:t>
            </a:r>
          </a:p>
        </p:txBody>
      </p:sp>
      <p:pic>
        <p:nvPicPr>
          <p:cNvPr id="6" name="Grafik 5">
            <a:extLst>
              <a:ext uri="{FF2B5EF4-FFF2-40B4-BE49-F238E27FC236}">
                <a16:creationId xmlns:a16="http://schemas.microsoft.com/office/drawing/2014/main" id="{B767FFD7-0021-4D94-AB36-A3C658B9B0B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000403" y="2101659"/>
            <a:ext cx="1820069" cy="1659613"/>
          </a:xfrm>
          <a:prstGeom prst="rect">
            <a:avLst/>
          </a:prstGeom>
        </p:spPr>
      </p:pic>
      <p:sp>
        <p:nvSpPr>
          <p:cNvPr id="7" name="Textfeld 6">
            <a:extLst>
              <a:ext uri="{FF2B5EF4-FFF2-40B4-BE49-F238E27FC236}">
                <a16:creationId xmlns:a16="http://schemas.microsoft.com/office/drawing/2014/main" id="{12DF4DA3-64F9-4F54-BA70-26DF10A6560B}"/>
              </a:ext>
            </a:extLst>
          </p:cNvPr>
          <p:cNvSpPr txBox="1"/>
          <p:nvPr/>
        </p:nvSpPr>
        <p:spPr>
          <a:xfrm>
            <a:off x="7439160" y="3622772"/>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ußzeilenplatzhalter 1">
            <a:extLst>
              <a:ext uri="{FF2B5EF4-FFF2-40B4-BE49-F238E27FC236}">
                <a16:creationId xmlns:a16="http://schemas.microsoft.com/office/drawing/2014/main" id="{54292890-2BEF-40A9-9B98-43F30ED56C50}"/>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B1BC4203-210A-4C27-82F7-B8DBC9979BCD}"/>
              </a:ext>
            </a:extLst>
          </p:cNvPr>
          <p:cNvSpPr>
            <a:spLocks noGrp="1"/>
          </p:cNvSpPr>
          <p:nvPr>
            <p:ph type="sldNum" sz="quarter" idx="12"/>
          </p:nvPr>
        </p:nvSpPr>
        <p:spPr/>
        <p:txBody>
          <a:bodyPr/>
          <a:lstStyle/>
          <a:p>
            <a:fld id="{9564BF1B-7A00-4FDB-9ACC-13A0BEC11AB6}" type="slidenum">
              <a:rPr lang="de-DE" smtClean="0"/>
              <a:pPr/>
              <a:t>7</a:t>
            </a:fld>
            <a:endParaRPr lang="de-DE" dirty="0"/>
          </a:p>
        </p:txBody>
      </p:sp>
    </p:spTree>
    <p:extLst>
      <p:ext uri="{BB962C8B-B14F-4D97-AF65-F5344CB8AC3E}">
        <p14:creationId xmlns:p14="http://schemas.microsoft.com/office/powerpoint/2010/main" val="733053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nhaltsplatzhalter 1"/>
          <p:cNvSpPr>
            <a:spLocks noGrp="1"/>
          </p:cNvSpPr>
          <p:nvPr>
            <p:ph idx="1"/>
          </p:nvPr>
        </p:nvSpPr>
        <p:spPr>
          <a:xfrm>
            <a:off x="3203848" y="1507022"/>
            <a:ext cx="5266952" cy="4508500"/>
          </a:xfrm>
        </p:spPr>
        <p:txBody>
          <a:bodyPr/>
          <a:lstStyle/>
          <a:p>
            <a:r>
              <a:rPr lang="de-DE" sz="1800" dirty="0"/>
              <a:t>Handschuhe bilden eine zusätzliche Barriere, um die Haut an den Händen zu schützen</a:t>
            </a:r>
          </a:p>
          <a:p>
            <a:r>
              <a:rPr lang="de-DE" sz="1800" dirty="0"/>
              <a:t>Handschuhe nur über saubere und trockene Hände ziehen</a:t>
            </a:r>
          </a:p>
          <a:p>
            <a:r>
              <a:rPr lang="de-DE" sz="1800" dirty="0"/>
              <a:t>Wie man Handschuhe richtig an- und auszieht, muss vorher geübt werden, um Ansteckungen zu vermeiden</a:t>
            </a:r>
          </a:p>
          <a:p>
            <a:r>
              <a:rPr lang="de-DE" sz="1800" dirty="0"/>
              <a:t>Handschuhe dürfen nur so lange wie nötig getragen werden</a:t>
            </a:r>
          </a:p>
          <a:p>
            <a:r>
              <a:rPr lang="de-DE" sz="1800" dirty="0"/>
              <a:t>Handschuhe müssten gewechselt werden, sobald sie innen feucht sind</a:t>
            </a:r>
          </a:p>
          <a:p>
            <a:r>
              <a:rPr lang="de-DE" sz="1800" dirty="0"/>
              <a:t>Regelmäßiges Wechseln der Handschuhe ist sehr wichtig!</a:t>
            </a:r>
          </a:p>
          <a:p>
            <a:r>
              <a:rPr lang="de-DE" sz="1800" dirty="0"/>
              <a:t>Einmalhandschuhe sind wirklich nur einmal zu benutzen, denn sonst verlieren sie ihre Schutzwirkung bei mehrmaligem Gebrauch</a:t>
            </a:r>
          </a:p>
          <a:p>
            <a:pPr marL="0" lvl="1" indent="0">
              <a:spcBef>
                <a:spcPts val="600"/>
              </a:spcBef>
              <a:buNone/>
            </a:pPr>
            <a:endParaRPr lang="de-DE" sz="1800" dirty="0"/>
          </a:p>
          <a:p>
            <a:pPr marL="0" indent="0">
              <a:spcBef>
                <a:spcPts val="0"/>
              </a:spcBef>
              <a:buNone/>
            </a:pPr>
            <a:endParaRPr lang="de-DE" altLang="de-DE" sz="1800" dirty="0"/>
          </a:p>
          <a:p>
            <a:endParaRPr lang="de-DE" sz="1800" dirty="0"/>
          </a:p>
        </p:txBody>
      </p:sp>
      <p:sp>
        <p:nvSpPr>
          <p:cNvPr id="5" name="Titel 4"/>
          <p:cNvSpPr>
            <a:spLocks noGrp="1"/>
          </p:cNvSpPr>
          <p:nvPr>
            <p:ph type="title"/>
          </p:nvPr>
        </p:nvSpPr>
        <p:spPr>
          <a:xfrm>
            <a:off x="468000" y="260648"/>
            <a:ext cx="8136000" cy="736552"/>
          </a:xfrm>
        </p:spPr>
        <p:txBody>
          <a:bodyPr/>
          <a:lstStyle/>
          <a:p>
            <a:br>
              <a:rPr lang="de-DE" sz="3200" dirty="0"/>
            </a:br>
            <a:r>
              <a:rPr lang="de-DE" dirty="0"/>
              <a:t>Handschuhe zum Schutz der Hände</a:t>
            </a:r>
          </a:p>
        </p:txBody>
      </p:sp>
      <p:pic>
        <p:nvPicPr>
          <p:cNvPr id="7" name="Grafik 6">
            <a:extLst>
              <a:ext uri="{FF2B5EF4-FFF2-40B4-BE49-F238E27FC236}">
                <a16:creationId xmlns:a16="http://schemas.microsoft.com/office/drawing/2014/main" id="{0B932A2C-7BAE-459A-B391-A1E7EAED8F1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65114" y="1507022"/>
            <a:ext cx="3038734" cy="2770843"/>
          </a:xfrm>
          <a:prstGeom prst="rect">
            <a:avLst/>
          </a:prstGeom>
        </p:spPr>
      </p:pic>
      <p:sp>
        <p:nvSpPr>
          <p:cNvPr id="8" name="Textfeld 7">
            <a:extLst>
              <a:ext uri="{FF2B5EF4-FFF2-40B4-BE49-F238E27FC236}">
                <a16:creationId xmlns:a16="http://schemas.microsoft.com/office/drawing/2014/main" id="{EF427C9F-72B8-4615-9BAF-FEA9062B0104}"/>
              </a:ext>
            </a:extLst>
          </p:cNvPr>
          <p:cNvSpPr txBox="1"/>
          <p:nvPr/>
        </p:nvSpPr>
        <p:spPr>
          <a:xfrm>
            <a:off x="165114" y="4139365"/>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2" name="Fußzeilenplatzhalter 1">
            <a:extLst>
              <a:ext uri="{FF2B5EF4-FFF2-40B4-BE49-F238E27FC236}">
                <a16:creationId xmlns:a16="http://schemas.microsoft.com/office/drawing/2014/main" id="{326969B3-353F-421E-8045-F01CCCC8B549}"/>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Foliennummernplatzhalter 2">
            <a:extLst>
              <a:ext uri="{FF2B5EF4-FFF2-40B4-BE49-F238E27FC236}">
                <a16:creationId xmlns:a16="http://schemas.microsoft.com/office/drawing/2014/main" id="{DC216473-1874-4128-AB71-FFA4EE9FF776}"/>
              </a:ext>
            </a:extLst>
          </p:cNvPr>
          <p:cNvSpPr>
            <a:spLocks noGrp="1"/>
          </p:cNvSpPr>
          <p:nvPr>
            <p:ph type="sldNum" sz="quarter" idx="12"/>
          </p:nvPr>
        </p:nvSpPr>
        <p:spPr/>
        <p:txBody>
          <a:bodyPr/>
          <a:lstStyle/>
          <a:p>
            <a:fld id="{9564BF1B-7A00-4FDB-9ACC-13A0BEC11AB6}" type="slidenum">
              <a:rPr lang="de-DE" smtClean="0"/>
              <a:pPr/>
              <a:t>8</a:t>
            </a:fld>
            <a:endParaRPr lang="de-DE" dirty="0"/>
          </a:p>
        </p:txBody>
      </p:sp>
    </p:spTree>
    <p:extLst>
      <p:ext uri="{BB962C8B-B14F-4D97-AF65-F5344CB8AC3E}">
        <p14:creationId xmlns:p14="http://schemas.microsoft.com/office/powerpoint/2010/main" val="471990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 name="Grafik 29">
            <a:extLst>
              <a:ext uri="{FF2B5EF4-FFF2-40B4-BE49-F238E27FC236}">
                <a16:creationId xmlns:a16="http://schemas.microsoft.com/office/drawing/2014/main" id="{78B62E70-3EF7-4329-875F-D111205FC34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6967" y="1018197"/>
            <a:ext cx="1720147" cy="1568501"/>
          </a:xfrm>
          <a:prstGeom prst="rect">
            <a:avLst/>
          </a:prstGeom>
        </p:spPr>
      </p:pic>
      <p:pic>
        <p:nvPicPr>
          <p:cNvPr id="28" name="Grafik 27">
            <a:extLst>
              <a:ext uri="{FF2B5EF4-FFF2-40B4-BE49-F238E27FC236}">
                <a16:creationId xmlns:a16="http://schemas.microsoft.com/office/drawing/2014/main" id="{508CFB65-5D37-46DB-95C1-31244B4596C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796143" y="1227158"/>
            <a:ext cx="1628499" cy="1484932"/>
          </a:xfrm>
          <a:prstGeom prst="rect">
            <a:avLst/>
          </a:prstGeom>
        </p:spPr>
      </p:pic>
      <p:sp>
        <p:nvSpPr>
          <p:cNvPr id="5" name="Titel 4"/>
          <p:cNvSpPr>
            <a:spLocks noGrp="1"/>
          </p:cNvSpPr>
          <p:nvPr>
            <p:ph type="title"/>
          </p:nvPr>
        </p:nvSpPr>
        <p:spPr>
          <a:xfrm>
            <a:off x="468000" y="260648"/>
            <a:ext cx="8136000" cy="736552"/>
          </a:xfrm>
        </p:spPr>
        <p:txBody>
          <a:bodyPr/>
          <a:lstStyle/>
          <a:p>
            <a:br>
              <a:rPr lang="de-DE" sz="3200" dirty="0"/>
            </a:br>
            <a:r>
              <a:rPr lang="de-DE" dirty="0"/>
              <a:t>Handschuhe ausziehen</a:t>
            </a:r>
          </a:p>
        </p:txBody>
      </p:sp>
      <p:sp>
        <p:nvSpPr>
          <p:cNvPr id="14" name="CustomShape 2"/>
          <p:cNvSpPr/>
          <p:nvPr/>
        </p:nvSpPr>
        <p:spPr>
          <a:xfrm rot="5400000">
            <a:off x="7664242" y="3331879"/>
            <a:ext cx="1810620" cy="362255"/>
          </a:xfrm>
          <a:prstGeom prst="uturnArrow">
            <a:avLst>
              <a:gd name="adj1" fmla="val 25000"/>
              <a:gd name="adj2" fmla="val 25000"/>
              <a:gd name="adj3" fmla="val 25000"/>
              <a:gd name="adj4" fmla="val 43750"/>
              <a:gd name="adj5" fmla="val 75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15" name="CustomShape 3"/>
          <p:cNvSpPr/>
          <p:nvPr/>
        </p:nvSpPr>
        <p:spPr>
          <a:xfrm>
            <a:off x="1043608" y="258585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16" name="CustomShape 4"/>
          <p:cNvSpPr/>
          <p:nvPr/>
        </p:nvSpPr>
        <p:spPr>
          <a:xfrm>
            <a:off x="2987824" y="258621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17" name="CustomShape 5"/>
          <p:cNvSpPr/>
          <p:nvPr/>
        </p:nvSpPr>
        <p:spPr>
          <a:xfrm>
            <a:off x="4860287" y="258585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18" name="CustomShape 6"/>
          <p:cNvSpPr/>
          <p:nvPr/>
        </p:nvSpPr>
        <p:spPr>
          <a:xfrm>
            <a:off x="6732240" y="258189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19" name="CustomShape 7"/>
          <p:cNvSpPr/>
          <p:nvPr/>
        </p:nvSpPr>
        <p:spPr>
          <a:xfrm rot="10800000">
            <a:off x="6659968" y="427821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21" name="CustomShape 8"/>
          <p:cNvSpPr/>
          <p:nvPr/>
        </p:nvSpPr>
        <p:spPr>
          <a:xfrm rot="10800000">
            <a:off x="4787968" y="427713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22" name="CustomShape 9"/>
          <p:cNvSpPr/>
          <p:nvPr/>
        </p:nvSpPr>
        <p:spPr>
          <a:xfrm rot="10800000">
            <a:off x="2915608" y="427713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23" name="CustomShape 10"/>
          <p:cNvSpPr/>
          <p:nvPr/>
        </p:nvSpPr>
        <p:spPr>
          <a:xfrm rot="10800000">
            <a:off x="1043608" y="4277135"/>
            <a:ext cx="1367897" cy="141182"/>
          </a:xfrm>
          <a:prstGeom prst="rightArrow">
            <a:avLst>
              <a:gd name="adj1" fmla="val 50000"/>
              <a:gd name="adj2" fmla="val 50000"/>
            </a:avLst>
          </a:prstGeom>
          <a:solidFill>
            <a:srgbClr val="9BBB59"/>
          </a:solidFill>
          <a:ln w="25560">
            <a:solidFill>
              <a:srgbClr val="004583"/>
            </a:solidFill>
            <a:round/>
          </a:ln>
        </p:spPr>
        <p:style>
          <a:lnRef idx="0">
            <a:scrgbClr r="0" g="0" b="0"/>
          </a:lnRef>
          <a:fillRef idx="0">
            <a:scrgbClr r="0" g="0" b="0"/>
          </a:fillRef>
          <a:effectRef idx="0">
            <a:scrgbClr r="0" g="0" b="0"/>
          </a:effectRef>
          <a:fontRef idx="major"/>
        </p:style>
        <p:txBody>
          <a:bodyPr/>
          <a:lstStyle/>
          <a:p>
            <a:endParaRPr lang="de-DE"/>
          </a:p>
        </p:txBody>
      </p:sp>
      <p:sp>
        <p:nvSpPr>
          <p:cNvPr id="24" name="CustomShape 11"/>
          <p:cNvSpPr/>
          <p:nvPr/>
        </p:nvSpPr>
        <p:spPr>
          <a:xfrm>
            <a:off x="1043608" y="2958608"/>
            <a:ext cx="7344816" cy="1568501"/>
          </a:xfrm>
          <a:prstGeom prst="rect">
            <a:avLst/>
          </a:prstGeom>
          <a:noFill/>
          <a:ln>
            <a:noFill/>
          </a:ln>
        </p:spPr>
        <p:style>
          <a:lnRef idx="0">
            <a:scrgbClr r="0" g="0" b="0"/>
          </a:lnRef>
          <a:fillRef idx="0">
            <a:scrgbClr r="0" g="0" b="0"/>
          </a:fillRef>
          <a:effectRef idx="0">
            <a:scrgbClr r="0" g="0" b="0"/>
          </a:effectRef>
          <a:fontRef idx="major"/>
        </p:style>
        <p:txBody>
          <a:bodyPr lIns="90000" tIns="45000" rIns="90000" bIns="4500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nSpc>
                <a:spcPct val="100000"/>
              </a:lnSpc>
            </a:pPr>
            <a:r>
              <a:rPr lang="de-DE" sz="1400" dirty="0">
                <a:solidFill>
                  <a:schemeClr val="accent1"/>
                </a:solidFill>
                <a:latin typeface="+mn-lt"/>
                <a:ea typeface="+mn-ea"/>
                <a:cs typeface="+mn-cs"/>
              </a:rPr>
              <a:t>Grundprinzip: </a:t>
            </a:r>
          </a:p>
          <a:p>
            <a:pPr>
              <a:lnSpc>
                <a:spcPct val="100000"/>
              </a:lnSpc>
            </a:pPr>
            <a:r>
              <a:rPr lang="de-DE" sz="1400" dirty="0">
                <a:solidFill>
                  <a:schemeClr val="accent1"/>
                </a:solidFill>
                <a:latin typeface="+mn-lt"/>
                <a:ea typeface="+mn-ea"/>
                <a:cs typeface="+mn-cs"/>
              </a:rPr>
              <a:t>Vermeide eine Kontamination, indem du dir über die reinen (hier grün) und unreinen (hier rot) Bereiche bewusst wirst. Wichtig ist dabei, dass deine Haut nicht mit den unreinen Bereichen (rot) in Berührung kommen. Deshalb gilt: Die Technik muss vernünftig geübt sein!</a:t>
            </a:r>
          </a:p>
          <a:p>
            <a:pPr>
              <a:lnSpc>
                <a:spcPct val="100000"/>
              </a:lnSpc>
            </a:pPr>
            <a:endParaRPr lang="de-DE" sz="1400" dirty="0">
              <a:solidFill>
                <a:schemeClr val="accent1"/>
              </a:solidFill>
              <a:latin typeface="+mn-lt"/>
              <a:ea typeface="+mn-ea"/>
              <a:cs typeface="+mn-cs"/>
            </a:endParaRPr>
          </a:p>
          <a:p>
            <a:pPr>
              <a:lnSpc>
                <a:spcPct val="100000"/>
              </a:lnSpc>
            </a:pPr>
            <a:r>
              <a:rPr lang="de-DE" sz="1400" b="1" dirty="0">
                <a:solidFill>
                  <a:schemeClr val="accent1"/>
                </a:solidFill>
                <a:latin typeface="+mn-lt"/>
                <a:ea typeface="+mn-ea"/>
                <a:cs typeface="+mn-cs"/>
              </a:rPr>
              <a:t>Wasche oder desinfiziere deine Hände nach dem Ausziehen der Handschuhe.</a:t>
            </a:r>
          </a:p>
          <a:p>
            <a:pPr algn="ctr">
              <a:lnSpc>
                <a:spcPct val="100000"/>
              </a:lnSpc>
            </a:pPr>
            <a:endParaRPr sz="1400" kern="1200" dirty="0">
              <a:latin typeface="+mn-lt"/>
            </a:endParaRPr>
          </a:p>
        </p:txBody>
      </p:sp>
      <p:pic>
        <p:nvPicPr>
          <p:cNvPr id="2" name="Grafik 1">
            <a:extLst>
              <a:ext uri="{FF2B5EF4-FFF2-40B4-BE49-F238E27FC236}">
                <a16:creationId xmlns:a16="http://schemas.microsoft.com/office/drawing/2014/main" id="{BA3AF31C-9849-44D8-8DFD-E53AA399E85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776556" y="4621629"/>
            <a:ext cx="1795444" cy="1637159"/>
          </a:xfrm>
          <a:prstGeom prst="rect">
            <a:avLst/>
          </a:prstGeom>
        </p:spPr>
      </p:pic>
      <p:pic>
        <p:nvPicPr>
          <p:cNvPr id="6" name="Grafik 5">
            <a:extLst>
              <a:ext uri="{FF2B5EF4-FFF2-40B4-BE49-F238E27FC236}">
                <a16:creationId xmlns:a16="http://schemas.microsoft.com/office/drawing/2014/main" id="{8F80EA4C-ECB9-4C4E-AA71-A8D943A987F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39979" y="4607716"/>
            <a:ext cx="1635349" cy="1491178"/>
          </a:xfrm>
          <a:prstGeom prst="rect">
            <a:avLst/>
          </a:prstGeom>
        </p:spPr>
      </p:pic>
      <p:pic>
        <p:nvPicPr>
          <p:cNvPr id="7" name="Grafik 6">
            <a:extLst>
              <a:ext uri="{FF2B5EF4-FFF2-40B4-BE49-F238E27FC236}">
                <a16:creationId xmlns:a16="http://schemas.microsoft.com/office/drawing/2014/main" id="{73B7099B-7384-4358-9E71-D20EFF05C2A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796143" y="4758068"/>
            <a:ext cx="1496184" cy="1364282"/>
          </a:xfrm>
          <a:prstGeom prst="rect">
            <a:avLst/>
          </a:prstGeom>
        </p:spPr>
      </p:pic>
      <p:pic>
        <p:nvPicPr>
          <p:cNvPr id="20" name="Grafik 19">
            <a:extLst>
              <a:ext uri="{FF2B5EF4-FFF2-40B4-BE49-F238E27FC236}">
                <a16:creationId xmlns:a16="http://schemas.microsoft.com/office/drawing/2014/main" id="{DB95974A-068A-436C-800D-6AF84356ECD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701589" y="4720662"/>
            <a:ext cx="1686835" cy="1538126"/>
          </a:xfrm>
          <a:prstGeom prst="rect">
            <a:avLst/>
          </a:prstGeom>
        </p:spPr>
      </p:pic>
      <p:pic>
        <p:nvPicPr>
          <p:cNvPr id="27" name="Grafik 26">
            <a:extLst>
              <a:ext uri="{FF2B5EF4-FFF2-40B4-BE49-F238E27FC236}">
                <a16:creationId xmlns:a16="http://schemas.microsoft.com/office/drawing/2014/main" id="{A34028ED-CEE4-4EBB-A028-4E2008BEE130}"/>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796913" y="1042157"/>
            <a:ext cx="1628499" cy="1484932"/>
          </a:xfrm>
          <a:prstGeom prst="rect">
            <a:avLst/>
          </a:prstGeom>
        </p:spPr>
      </p:pic>
      <p:pic>
        <p:nvPicPr>
          <p:cNvPr id="29" name="Grafik 28">
            <a:extLst>
              <a:ext uri="{FF2B5EF4-FFF2-40B4-BE49-F238E27FC236}">
                <a16:creationId xmlns:a16="http://schemas.microsoft.com/office/drawing/2014/main" id="{6DC7623A-446B-47F5-8DC6-CE731A12FE28}"/>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2687325" y="1143515"/>
            <a:ext cx="1496184" cy="1364282"/>
          </a:xfrm>
          <a:prstGeom prst="rect">
            <a:avLst/>
          </a:prstGeom>
        </p:spPr>
      </p:pic>
      <p:sp>
        <p:nvSpPr>
          <p:cNvPr id="31" name="Textfeld 30">
            <a:extLst>
              <a:ext uri="{FF2B5EF4-FFF2-40B4-BE49-F238E27FC236}">
                <a16:creationId xmlns:a16="http://schemas.microsoft.com/office/drawing/2014/main" id="{E8A5C261-22A3-45BD-94F9-CD1408703FDA}"/>
              </a:ext>
            </a:extLst>
          </p:cNvPr>
          <p:cNvSpPr txBox="1"/>
          <p:nvPr/>
        </p:nvSpPr>
        <p:spPr>
          <a:xfrm>
            <a:off x="7439160" y="5983850"/>
            <a:ext cx="2063280" cy="276999"/>
          </a:xfrm>
          <a:prstGeom prst="rect">
            <a:avLst/>
          </a:prstGeom>
          <a:noFill/>
        </p:spPr>
        <p:txBody>
          <a:bodyPr wrap="square" rtlCol="0">
            <a:spAutoFit/>
          </a:bodyPr>
          <a:lstStyle/>
          <a:p>
            <a:r>
              <a:rPr lang="de-DE" sz="1200" dirty="0">
                <a:solidFill>
                  <a:schemeClr val="bg1">
                    <a:lumMod val="65000"/>
                  </a:schemeClr>
                </a:solidFill>
              </a:rPr>
              <a:t> © </a:t>
            </a:r>
            <a:r>
              <a:rPr lang="de-DE" sz="1200" dirty="0" err="1">
                <a:solidFill>
                  <a:schemeClr val="bg1">
                    <a:lumMod val="65000"/>
                  </a:schemeClr>
                </a:solidFill>
              </a:rPr>
              <a:t>Saftey</a:t>
            </a:r>
            <a:r>
              <a:rPr lang="de-DE" sz="1200" dirty="0">
                <a:solidFill>
                  <a:schemeClr val="bg1">
                    <a:lumMod val="65000"/>
                  </a:schemeClr>
                </a:solidFill>
              </a:rPr>
              <a:t> </a:t>
            </a:r>
            <a:r>
              <a:rPr lang="de-DE" sz="1200" dirty="0" err="1">
                <a:solidFill>
                  <a:schemeClr val="bg1">
                    <a:lumMod val="65000"/>
                  </a:schemeClr>
                </a:solidFill>
              </a:rPr>
              <a:t>Xperts</a:t>
            </a:r>
            <a:r>
              <a:rPr lang="de-DE" sz="1200" dirty="0">
                <a:solidFill>
                  <a:schemeClr val="bg1">
                    <a:lumMod val="65000"/>
                  </a:schemeClr>
                </a:solidFill>
              </a:rPr>
              <a:t> </a:t>
            </a:r>
          </a:p>
        </p:txBody>
      </p:sp>
      <p:sp>
        <p:nvSpPr>
          <p:cNvPr id="3" name="Fußzeilenplatzhalter 2">
            <a:extLst>
              <a:ext uri="{FF2B5EF4-FFF2-40B4-BE49-F238E27FC236}">
                <a16:creationId xmlns:a16="http://schemas.microsoft.com/office/drawing/2014/main" id="{9FA6C4CE-BCA3-44AC-A7CA-42EF9B45E15B}"/>
              </a:ext>
            </a:extLst>
          </p:cNvPr>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prstClr val="white"/>
                </a:solidFill>
              </a:rPr>
              <a:t>© 2021 – </a:t>
            </a:r>
            <a:r>
              <a:rPr lang="de-DE" dirty="0" err="1">
                <a:solidFill>
                  <a:prstClr val="white"/>
                </a:solidFill>
              </a:rPr>
              <a:t>Safety</a:t>
            </a:r>
            <a:r>
              <a:rPr lang="de-DE" dirty="0">
                <a:solidFill>
                  <a:prstClr val="white"/>
                </a:solidFill>
              </a:rPr>
              <a:t> </a:t>
            </a:r>
            <a:r>
              <a:rPr lang="de-DE" dirty="0" err="1">
                <a:solidFill>
                  <a:prstClr val="white"/>
                </a:solidFill>
              </a:rPr>
              <a:t>Xperts</a:t>
            </a:r>
            <a:endParaRPr kumimoji="0" lang="de-DE" sz="10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Foliennummernplatzhalter 7">
            <a:extLst>
              <a:ext uri="{FF2B5EF4-FFF2-40B4-BE49-F238E27FC236}">
                <a16:creationId xmlns:a16="http://schemas.microsoft.com/office/drawing/2014/main" id="{F1AD11A9-28B9-4D39-97A8-21D721C9C9C0}"/>
              </a:ext>
            </a:extLst>
          </p:cNvPr>
          <p:cNvSpPr>
            <a:spLocks noGrp="1"/>
          </p:cNvSpPr>
          <p:nvPr>
            <p:ph type="sldNum" sz="quarter" idx="12"/>
          </p:nvPr>
        </p:nvSpPr>
        <p:spPr/>
        <p:txBody>
          <a:bodyPr/>
          <a:lstStyle/>
          <a:p>
            <a:fld id="{9564BF1B-7A00-4FDB-9ACC-13A0BEC11AB6}" type="slidenum">
              <a:rPr lang="de-DE" smtClean="0"/>
              <a:pPr/>
              <a:t>9</a:t>
            </a:fld>
            <a:endParaRPr lang="de-DE" dirty="0"/>
          </a:p>
        </p:txBody>
      </p:sp>
    </p:spTree>
    <p:extLst>
      <p:ext uri="{BB962C8B-B14F-4D97-AF65-F5344CB8AC3E}">
        <p14:creationId xmlns:p14="http://schemas.microsoft.com/office/powerpoint/2010/main" val="8936987"/>
      </p:ext>
    </p:extLst>
  </p:cSld>
  <p:clrMapOvr>
    <a:masterClrMapping/>
  </p:clrMapOvr>
</p:sld>
</file>

<file path=ppt/theme/theme1.xml><?xml version="1.0" encoding="utf-8"?>
<a:theme xmlns:a="http://schemas.openxmlformats.org/drawingml/2006/main" name="1_VNR">
  <a:themeElements>
    <a:clrScheme name="Benutzerdefiniert 11">
      <a:dk1>
        <a:sysClr val="windowText" lastClr="000000"/>
      </a:dk1>
      <a:lt1>
        <a:sysClr val="window" lastClr="FFFFFF"/>
      </a:lt1>
      <a:dk2>
        <a:srgbClr val="44546A"/>
      </a:dk2>
      <a:lt2>
        <a:srgbClr val="A5A5A5"/>
      </a:lt2>
      <a:accent1>
        <a:srgbClr val="5F5F5F"/>
      </a:accent1>
      <a:accent2>
        <a:srgbClr val="FF5F1F"/>
      </a:accent2>
      <a:accent3>
        <a:srgbClr val="44546A"/>
      </a:accent3>
      <a:accent4>
        <a:srgbClr val="000000"/>
      </a:accent4>
      <a:accent5>
        <a:srgbClr val="44546A"/>
      </a:accent5>
      <a:accent6>
        <a:srgbClr val="954F72"/>
      </a:accent6>
      <a:hlink>
        <a:srgbClr val="0563C1"/>
      </a:hlink>
      <a:folHlink>
        <a:srgbClr val="954F72"/>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1"/>
          </a:solidFill>
        </a:ln>
      </a:spPr>
      <a:bodyPr rtlCol="0" anchor="ctr"/>
      <a:lstStyle>
        <a:defPPr>
          <a:defRPr sz="200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smtClean="0">
            <a:solidFill>
              <a:schemeClr val="accent1"/>
            </a:solidFill>
          </a:defRPr>
        </a:defPPr>
      </a:lstStyle>
    </a:txDef>
  </a:objectDefaults>
  <a:extraClrSchemeLst/>
</a:theme>
</file>

<file path=ppt/theme/theme2.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945</Words>
  <Application>Microsoft Office PowerPoint</Application>
  <PresentationFormat>Bildschirmpräsentation (4:3)</PresentationFormat>
  <Paragraphs>177</Paragraphs>
  <Slides>15</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Symbol</vt:lpstr>
      <vt:lpstr>Wingdings</vt:lpstr>
      <vt:lpstr>1_VNR</vt:lpstr>
      <vt:lpstr>Handhygiene</vt:lpstr>
      <vt:lpstr>Was versteht man unter Hygiene?</vt:lpstr>
      <vt:lpstr> Wie vermeide ich eine Ansteckung?</vt:lpstr>
      <vt:lpstr> Verantwortung für saubere Hände</vt:lpstr>
      <vt:lpstr> Das regelmäßige waschen von Hände!</vt:lpstr>
      <vt:lpstr> Hände waschen</vt:lpstr>
      <vt:lpstr> Die Pflege der Hände</vt:lpstr>
      <vt:lpstr> Handschuhe zum Schutz der Hände</vt:lpstr>
      <vt:lpstr> Handschuhe ausziehen</vt:lpstr>
      <vt:lpstr> Hygiene beim Husten und Niesen</vt:lpstr>
      <vt:lpstr> Umgang mit spitzen und scharfen Gegenständen </vt:lpstr>
      <vt:lpstr>  Richtige Entsorgung der Kanülen </vt:lpstr>
      <vt:lpstr> Reinigung von Oberflächen</vt:lpstr>
      <vt:lpstr> Die wichtigsten Hygienemaßnahme im Überblick </vt:lpstr>
      <vt:lpstr>PowerPoint-Präsentation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Hygiene</dc:title>
  <cp:lastModifiedBy>SP - Sonja Heynen-Pianka</cp:lastModifiedBy>
  <cp:revision>1</cp:revision>
  <dcterms:created xsi:type="dcterms:W3CDTF">2015-01-22T00:01:03Z</dcterms:created>
  <dcterms:modified xsi:type="dcterms:W3CDTF">2021-01-26T13:51:27Z</dcterms:modified>
</cp:coreProperties>
</file>