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21"/>
  </p:notesMasterIdLst>
  <p:handoutMasterIdLst>
    <p:handoutMasterId r:id="rId22"/>
  </p:handoutMasterIdLst>
  <p:sldIdLst>
    <p:sldId id="256"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60" r:id="rId19"/>
    <p:sldId id="259" r:id="rId20"/>
  </p:sldIdLst>
  <p:sldSz cx="12192000" cy="6858000"/>
  <p:notesSz cx="6794500" cy="99314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FB8F3-8B49-435C-AAAA-3019356DDFD1}" v="2" dt="2025-03-06T04:54:39.77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1205"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schirpke" userId="301241ab745d8141" providerId="LiveId" clId="{617FB8F3-8B49-435C-AAAA-3019356DDFD1}"/>
    <pc:docChg chg="custSel modSld delMainMaster">
      <pc:chgData name="Johanna Tschirpke" userId="301241ab745d8141" providerId="LiveId" clId="{617FB8F3-8B49-435C-AAAA-3019356DDFD1}" dt="2025-03-06T04:57:07.886" v="34" actId="700"/>
      <pc:docMkLst>
        <pc:docMk/>
      </pc:docMkLst>
      <pc:sldChg chg="addSp delSp modSp mod modClrScheme chgLayout">
        <pc:chgData name="Johanna Tschirpke" userId="301241ab745d8141" providerId="LiveId" clId="{617FB8F3-8B49-435C-AAAA-3019356DDFD1}" dt="2025-03-06T04:54:47.189" v="4" actId="18131"/>
        <pc:sldMkLst>
          <pc:docMk/>
          <pc:sldMk cId="3336388269" sldId="256"/>
        </pc:sldMkLst>
        <pc:spChg chg="mod ord">
          <ac:chgData name="Johanna Tschirpke" userId="301241ab745d8141" providerId="LiveId" clId="{617FB8F3-8B49-435C-AAAA-3019356DDFD1}" dt="2025-03-06T04:54:31.205" v="0" actId="700"/>
          <ac:spMkLst>
            <pc:docMk/>
            <pc:sldMk cId="3336388269" sldId="256"/>
            <ac:spMk id="2" creationId="{89ADA0E5-B71A-EFF3-6626-9DC27E0686D0}"/>
          </ac:spMkLst>
        </pc:spChg>
        <pc:spChg chg="del mod ord">
          <ac:chgData name="Johanna Tschirpke" userId="301241ab745d8141" providerId="LiveId" clId="{617FB8F3-8B49-435C-AAAA-3019356DDFD1}" dt="2025-03-06T04:54:31.205" v="0" actId="700"/>
          <ac:spMkLst>
            <pc:docMk/>
            <pc:sldMk cId="3336388269" sldId="256"/>
            <ac:spMk id="3" creationId="{1F093D80-52B9-D4B5-5A6F-6B3E9B37C88B}"/>
          </ac:spMkLst>
        </pc:spChg>
        <pc:spChg chg="add del mod ord">
          <ac:chgData name="Johanna Tschirpke" userId="301241ab745d8141" providerId="LiveId" clId="{617FB8F3-8B49-435C-AAAA-3019356DDFD1}" dt="2025-03-06T04:54:39.778" v="1" actId="931"/>
          <ac:spMkLst>
            <pc:docMk/>
            <pc:sldMk cId="3336388269" sldId="256"/>
            <ac:spMk id="4" creationId="{52B07732-BD19-B6A0-EA32-6FD5A54C51CE}"/>
          </ac:spMkLst>
        </pc:spChg>
        <pc:spChg chg="add mod ord">
          <ac:chgData name="Johanna Tschirpke" userId="301241ab745d8141" providerId="LiveId" clId="{617FB8F3-8B49-435C-AAAA-3019356DDFD1}" dt="2025-03-06T04:54:31.205" v="0" actId="700"/>
          <ac:spMkLst>
            <pc:docMk/>
            <pc:sldMk cId="3336388269" sldId="256"/>
            <ac:spMk id="5" creationId="{C830C1B5-4F23-9FEE-D05C-D9A270D53A63}"/>
          </ac:spMkLst>
        </pc:spChg>
        <pc:picChg chg="add mod modCrop">
          <ac:chgData name="Johanna Tschirpke" userId="301241ab745d8141" providerId="LiveId" clId="{617FB8F3-8B49-435C-AAAA-3019356DDFD1}" dt="2025-03-06T04:54:47.189" v="4" actId="18131"/>
          <ac:picMkLst>
            <pc:docMk/>
            <pc:sldMk cId="3336388269" sldId="256"/>
            <ac:picMk id="7" creationId="{49CFB601-9A32-FBAA-E9ED-DE309B0BA391}"/>
          </ac:picMkLst>
        </pc:picChg>
      </pc:sldChg>
      <pc:sldChg chg="addSp delSp modSp mod modClrScheme chgLayout">
        <pc:chgData name="Johanna Tschirpke" userId="301241ab745d8141" providerId="LiveId" clId="{617FB8F3-8B49-435C-AAAA-3019356DDFD1}" dt="2025-03-06T04:54:57.881" v="6" actId="14100"/>
        <pc:sldMkLst>
          <pc:docMk/>
          <pc:sldMk cId="3489640330" sldId="258"/>
        </pc:sldMkLst>
        <pc:spChg chg="mod ord">
          <ac:chgData name="Johanna Tschirpke" userId="301241ab745d8141" providerId="LiveId" clId="{617FB8F3-8B49-435C-AAAA-3019356DDFD1}" dt="2025-03-06T04:54:53.038" v="5" actId="700"/>
          <ac:spMkLst>
            <pc:docMk/>
            <pc:sldMk cId="3489640330" sldId="258"/>
            <ac:spMk id="2" creationId="{DB57E359-E902-2583-ABF8-750B9A31FF58}"/>
          </ac:spMkLst>
        </pc:spChg>
        <pc:spChg chg="del mod ord">
          <ac:chgData name="Johanna Tschirpke" userId="301241ab745d8141" providerId="LiveId" clId="{617FB8F3-8B49-435C-AAAA-3019356DDFD1}" dt="2025-03-06T04:54:53.038" v="5" actId="700"/>
          <ac:spMkLst>
            <pc:docMk/>
            <pc:sldMk cId="3489640330" sldId="258"/>
            <ac:spMk id="3" creationId="{1EC5FF09-C966-1BD3-1D7B-95BFF98BE125}"/>
          </ac:spMkLst>
        </pc:spChg>
        <pc:spChg chg="mod ord">
          <ac:chgData name="Johanna Tschirpke" userId="301241ab745d8141" providerId="LiveId" clId="{617FB8F3-8B49-435C-AAAA-3019356DDFD1}" dt="2025-03-06T04:54:57.881" v="6" actId="14100"/>
          <ac:spMkLst>
            <pc:docMk/>
            <pc:sldMk cId="3489640330" sldId="258"/>
            <ac:spMk id="4" creationId="{1BA4D0BA-8D19-7299-15D3-8394FF0E2F92}"/>
          </ac:spMkLst>
        </pc:spChg>
        <pc:spChg chg="mod ord">
          <ac:chgData name="Johanna Tschirpke" userId="301241ab745d8141" providerId="LiveId" clId="{617FB8F3-8B49-435C-AAAA-3019356DDFD1}" dt="2025-03-06T04:54:53.038" v="5" actId="700"/>
          <ac:spMkLst>
            <pc:docMk/>
            <pc:sldMk cId="3489640330" sldId="258"/>
            <ac:spMk id="5" creationId="{F7496784-D11E-4DDF-EA7F-2D030F881F6E}"/>
          </ac:spMkLst>
        </pc:spChg>
        <pc:spChg chg="mod ord">
          <ac:chgData name="Johanna Tschirpke" userId="301241ab745d8141" providerId="LiveId" clId="{617FB8F3-8B49-435C-AAAA-3019356DDFD1}" dt="2025-03-06T04:54:53.038" v="5" actId="700"/>
          <ac:spMkLst>
            <pc:docMk/>
            <pc:sldMk cId="3489640330" sldId="258"/>
            <ac:spMk id="6" creationId="{1F65BCEE-7C35-63F0-25A8-9B960DCD982B}"/>
          </ac:spMkLst>
        </pc:spChg>
        <pc:spChg chg="add mod ord">
          <ac:chgData name="Johanna Tschirpke" userId="301241ab745d8141" providerId="LiveId" clId="{617FB8F3-8B49-435C-AAAA-3019356DDFD1}" dt="2025-03-06T04:54:53.038" v="5" actId="700"/>
          <ac:spMkLst>
            <pc:docMk/>
            <pc:sldMk cId="3489640330" sldId="258"/>
            <ac:spMk id="7" creationId="{088E5DE7-3B28-A6CF-48C2-614F715C25F8}"/>
          </ac:spMkLst>
        </pc:spChg>
      </pc:sldChg>
      <pc:sldChg chg="modSp mod modClrScheme chgLayout">
        <pc:chgData name="Johanna Tschirpke" userId="301241ab745d8141" providerId="LiveId" clId="{617FB8F3-8B49-435C-AAAA-3019356DDFD1}" dt="2025-03-06T04:57:07.886" v="34" actId="700"/>
        <pc:sldMkLst>
          <pc:docMk/>
          <pc:sldMk cId="1871986487" sldId="259"/>
        </pc:sldMkLst>
        <pc:spChg chg="mod ord">
          <ac:chgData name="Johanna Tschirpke" userId="301241ab745d8141" providerId="LiveId" clId="{617FB8F3-8B49-435C-AAAA-3019356DDFD1}" dt="2025-03-06T04:57:07.886" v="34" actId="700"/>
          <ac:spMkLst>
            <pc:docMk/>
            <pc:sldMk cId="1871986487" sldId="259"/>
            <ac:spMk id="2" creationId="{4655BD53-A3A5-A248-AC71-D064E801D39F}"/>
          </ac:spMkLst>
        </pc:spChg>
        <pc:spChg chg="mod ord">
          <ac:chgData name="Johanna Tschirpke" userId="301241ab745d8141" providerId="LiveId" clId="{617FB8F3-8B49-435C-AAAA-3019356DDFD1}" dt="2025-03-06T04:57:07.886" v="34" actId="700"/>
          <ac:spMkLst>
            <pc:docMk/>
            <pc:sldMk cId="1871986487" sldId="259"/>
            <ac:spMk id="3" creationId="{FA456910-3457-65AE-2ADB-F3B74EE7B67B}"/>
          </ac:spMkLst>
        </pc:spChg>
      </pc:sldChg>
      <pc:sldChg chg="addSp delSp modSp mod modClrScheme chgLayout">
        <pc:chgData name="Johanna Tschirpke" userId="301241ab745d8141" providerId="LiveId" clId="{617FB8F3-8B49-435C-AAAA-3019356DDFD1}" dt="2025-03-06T04:57:03.466" v="33" actId="700"/>
        <pc:sldMkLst>
          <pc:docMk/>
          <pc:sldMk cId="1097356030" sldId="260"/>
        </pc:sldMkLst>
        <pc:spChg chg="add mod ord">
          <ac:chgData name="Johanna Tschirpke" userId="301241ab745d8141" providerId="LiveId" clId="{617FB8F3-8B49-435C-AAAA-3019356DDFD1}" dt="2025-03-06T04:57:03.466" v="33" actId="700"/>
          <ac:spMkLst>
            <pc:docMk/>
            <pc:sldMk cId="1097356030" sldId="260"/>
            <ac:spMk id="2" creationId="{C9915E53-5787-38CD-E248-E0DF5417B46D}"/>
          </ac:spMkLst>
        </pc:spChg>
        <pc:spChg chg="add mod ord">
          <ac:chgData name="Johanna Tschirpke" userId="301241ab745d8141" providerId="LiveId" clId="{617FB8F3-8B49-435C-AAAA-3019356DDFD1}" dt="2025-03-06T04:57:03.466" v="33" actId="700"/>
          <ac:spMkLst>
            <pc:docMk/>
            <pc:sldMk cId="1097356030" sldId="260"/>
            <ac:spMk id="3" creationId="{9884F1C4-C374-20FA-B19F-EE25659D98E3}"/>
          </ac:spMkLst>
        </pc:spChg>
        <pc:spChg chg="mod ord">
          <ac:chgData name="Johanna Tschirpke" userId="301241ab745d8141" providerId="LiveId" clId="{617FB8F3-8B49-435C-AAAA-3019356DDFD1}" dt="2025-03-06T04:57:03.466" v="33" actId="700"/>
          <ac:spMkLst>
            <pc:docMk/>
            <pc:sldMk cId="1097356030" sldId="260"/>
            <ac:spMk id="4" creationId="{810758E5-ECBB-B458-04E3-014D84A95129}"/>
          </ac:spMkLst>
        </pc:spChg>
        <pc:spChg chg="mod ord">
          <ac:chgData name="Johanna Tschirpke" userId="301241ab745d8141" providerId="LiveId" clId="{617FB8F3-8B49-435C-AAAA-3019356DDFD1}" dt="2025-03-06T04:57:03.466" v="33" actId="700"/>
          <ac:spMkLst>
            <pc:docMk/>
            <pc:sldMk cId="1097356030" sldId="260"/>
            <ac:spMk id="5" creationId="{D9FAD564-D287-E60E-7600-642C685522A8}"/>
          </ac:spMkLst>
        </pc:spChg>
        <pc:spChg chg="add mod ord">
          <ac:chgData name="Johanna Tschirpke" userId="301241ab745d8141" providerId="LiveId" clId="{617FB8F3-8B49-435C-AAAA-3019356DDFD1}" dt="2025-03-06T04:57:03.466" v="33" actId="700"/>
          <ac:spMkLst>
            <pc:docMk/>
            <pc:sldMk cId="1097356030" sldId="260"/>
            <ac:spMk id="6" creationId="{D1E67A30-C3F4-4B82-88B4-F94FA2613569}"/>
          </ac:spMkLst>
        </pc:spChg>
        <pc:spChg chg="mod ord">
          <ac:chgData name="Johanna Tschirpke" userId="301241ab745d8141" providerId="LiveId" clId="{617FB8F3-8B49-435C-AAAA-3019356DDFD1}" dt="2025-03-06T04:57:03.466" v="33" actId="700"/>
          <ac:spMkLst>
            <pc:docMk/>
            <pc:sldMk cId="1097356030" sldId="260"/>
            <ac:spMk id="7" creationId="{F8148914-6939-9243-C5C4-A887EB51DC56}"/>
          </ac:spMkLst>
        </pc:spChg>
        <pc:spChg chg="del mod ord">
          <ac:chgData name="Johanna Tschirpke" userId="301241ab745d8141" providerId="LiveId" clId="{617FB8F3-8B49-435C-AAAA-3019356DDFD1}" dt="2025-03-06T04:57:03.466" v="33" actId="700"/>
          <ac:spMkLst>
            <pc:docMk/>
            <pc:sldMk cId="1097356030" sldId="260"/>
            <ac:spMk id="8" creationId="{907C863B-9829-9CD1-3365-20A9BE0998C3}"/>
          </ac:spMkLst>
        </pc:spChg>
        <pc:spChg chg="del mod ord">
          <ac:chgData name="Johanna Tschirpke" userId="301241ab745d8141" providerId="LiveId" clId="{617FB8F3-8B49-435C-AAAA-3019356DDFD1}" dt="2025-03-06T04:57:03.466" v="33" actId="700"/>
          <ac:spMkLst>
            <pc:docMk/>
            <pc:sldMk cId="1097356030" sldId="260"/>
            <ac:spMk id="9" creationId="{44260E7C-B49B-1422-6577-8A53F8CDEBC4}"/>
          </ac:spMkLst>
        </pc:spChg>
        <pc:spChg chg="del mod ord">
          <ac:chgData name="Johanna Tschirpke" userId="301241ab745d8141" providerId="LiveId" clId="{617FB8F3-8B49-435C-AAAA-3019356DDFD1}" dt="2025-03-06T04:57:03.466" v="33" actId="700"/>
          <ac:spMkLst>
            <pc:docMk/>
            <pc:sldMk cId="1097356030" sldId="260"/>
            <ac:spMk id="10" creationId="{60E19EA4-E474-52FD-F52E-64C6A755EDAD}"/>
          </ac:spMkLst>
        </pc:spChg>
        <pc:spChg chg="del mod ord">
          <ac:chgData name="Johanna Tschirpke" userId="301241ab745d8141" providerId="LiveId" clId="{617FB8F3-8B49-435C-AAAA-3019356DDFD1}" dt="2025-03-06T04:57:03.466" v="33" actId="700"/>
          <ac:spMkLst>
            <pc:docMk/>
            <pc:sldMk cId="1097356030" sldId="260"/>
            <ac:spMk id="11" creationId="{925CB4FA-9038-7496-3982-8F3DF9D9D524}"/>
          </ac:spMkLst>
        </pc:spChg>
        <pc:spChg chg="del mod ord">
          <ac:chgData name="Johanna Tschirpke" userId="301241ab745d8141" providerId="LiveId" clId="{617FB8F3-8B49-435C-AAAA-3019356DDFD1}" dt="2025-03-06T04:57:03.466" v="33" actId="700"/>
          <ac:spMkLst>
            <pc:docMk/>
            <pc:sldMk cId="1097356030" sldId="260"/>
            <ac:spMk id="12" creationId="{92994CA6-0D6C-A96D-7DD0-3520E1E67D7A}"/>
          </ac:spMkLst>
        </pc:spChg>
        <pc:spChg chg="add mod ord">
          <ac:chgData name="Johanna Tschirpke" userId="301241ab745d8141" providerId="LiveId" clId="{617FB8F3-8B49-435C-AAAA-3019356DDFD1}" dt="2025-03-06T04:57:03.466" v="33" actId="700"/>
          <ac:spMkLst>
            <pc:docMk/>
            <pc:sldMk cId="1097356030" sldId="260"/>
            <ac:spMk id="13" creationId="{E431C95B-8D1F-F92C-1C61-B2AFE44C0763}"/>
          </ac:spMkLst>
        </pc:spChg>
        <pc:spChg chg="add mod ord">
          <ac:chgData name="Johanna Tschirpke" userId="301241ab745d8141" providerId="LiveId" clId="{617FB8F3-8B49-435C-AAAA-3019356DDFD1}" dt="2025-03-06T04:57:03.466" v="33" actId="700"/>
          <ac:spMkLst>
            <pc:docMk/>
            <pc:sldMk cId="1097356030" sldId="260"/>
            <ac:spMk id="14" creationId="{F24F77B9-7921-BF6B-A31B-A22E0E2B3A39}"/>
          </ac:spMkLst>
        </pc:spChg>
      </pc:sldChg>
      <pc:sldChg chg="addSp delSp modSp mod modClrScheme chgLayout">
        <pc:chgData name="Johanna Tschirpke" userId="301241ab745d8141" providerId="LiveId" clId="{617FB8F3-8B49-435C-AAAA-3019356DDFD1}" dt="2025-03-06T04:55:03.265" v="7" actId="700"/>
        <pc:sldMkLst>
          <pc:docMk/>
          <pc:sldMk cId="125170900" sldId="261"/>
        </pc:sldMkLst>
        <pc:spChg chg="add mod ord">
          <ac:chgData name="Johanna Tschirpke" userId="301241ab745d8141" providerId="LiveId" clId="{617FB8F3-8B49-435C-AAAA-3019356DDFD1}" dt="2025-03-06T04:55:03.265" v="7" actId="700"/>
          <ac:spMkLst>
            <pc:docMk/>
            <pc:sldMk cId="125170900" sldId="261"/>
            <ac:spMk id="2" creationId="{DFDC6A2F-EA10-0C13-3B80-6B9AC06C1367}"/>
          </ac:spMkLst>
        </pc:spChg>
        <pc:spChg chg="mod ord">
          <ac:chgData name="Johanna Tschirpke" userId="301241ab745d8141" providerId="LiveId" clId="{617FB8F3-8B49-435C-AAAA-3019356DDFD1}" dt="2025-03-06T04:55:03.265" v="7" actId="700"/>
          <ac:spMkLst>
            <pc:docMk/>
            <pc:sldMk cId="125170900" sldId="261"/>
            <ac:spMk id="4" creationId="{E1F32BF9-2897-11EC-C486-D771C03274D7}"/>
          </ac:spMkLst>
        </pc:spChg>
        <pc:spChg chg="mod ord">
          <ac:chgData name="Johanna Tschirpke" userId="301241ab745d8141" providerId="LiveId" clId="{617FB8F3-8B49-435C-AAAA-3019356DDFD1}" dt="2025-03-06T04:55:03.265" v="7" actId="700"/>
          <ac:spMkLst>
            <pc:docMk/>
            <pc:sldMk cId="125170900" sldId="261"/>
            <ac:spMk id="5" creationId="{48C6ABB3-42AB-D960-2D91-C3E3E3BEB911}"/>
          </ac:spMkLst>
        </pc:spChg>
        <pc:spChg chg="mod ord">
          <ac:chgData name="Johanna Tschirpke" userId="301241ab745d8141" providerId="LiveId" clId="{617FB8F3-8B49-435C-AAAA-3019356DDFD1}" dt="2025-03-06T04:55:03.265" v="7" actId="700"/>
          <ac:spMkLst>
            <pc:docMk/>
            <pc:sldMk cId="125170900" sldId="261"/>
            <ac:spMk id="6" creationId="{181BA7F0-12B0-5E4B-CA91-3172389080C7}"/>
          </ac:spMkLst>
        </pc:spChg>
        <pc:spChg chg="del mod ord">
          <ac:chgData name="Johanna Tschirpke" userId="301241ab745d8141" providerId="LiveId" clId="{617FB8F3-8B49-435C-AAAA-3019356DDFD1}" dt="2025-03-06T04:55:03.265" v="7" actId="700"/>
          <ac:spMkLst>
            <pc:docMk/>
            <pc:sldMk cId="125170900" sldId="261"/>
            <ac:spMk id="7" creationId="{5783DF02-48C3-95BD-B356-1022DBCE4DB3}"/>
          </ac:spMkLst>
        </pc:spChg>
      </pc:sldChg>
      <pc:sldChg chg="addSp delSp modSp mod modClrScheme chgLayout">
        <pc:chgData name="Johanna Tschirpke" userId="301241ab745d8141" providerId="LiveId" clId="{617FB8F3-8B49-435C-AAAA-3019356DDFD1}" dt="2025-03-06T04:55:12.588" v="9" actId="478"/>
        <pc:sldMkLst>
          <pc:docMk/>
          <pc:sldMk cId="3961273663" sldId="262"/>
        </pc:sldMkLst>
        <pc:spChg chg="mod ord">
          <ac:chgData name="Johanna Tschirpke" userId="301241ab745d8141" providerId="LiveId" clId="{617FB8F3-8B49-435C-AAAA-3019356DDFD1}" dt="2025-03-06T04:55:08.586" v="8" actId="700"/>
          <ac:spMkLst>
            <pc:docMk/>
            <pc:sldMk cId="3961273663" sldId="262"/>
            <ac:spMk id="2" creationId="{2731D3CF-6066-F3E7-8CCA-985B8955D91B}"/>
          </ac:spMkLst>
        </pc:spChg>
        <pc:spChg chg="add mod ord">
          <ac:chgData name="Johanna Tschirpke" userId="301241ab745d8141" providerId="LiveId" clId="{617FB8F3-8B49-435C-AAAA-3019356DDFD1}" dt="2025-03-06T04:55:08.586" v="8" actId="700"/>
          <ac:spMkLst>
            <pc:docMk/>
            <pc:sldMk cId="3961273663" sldId="262"/>
            <ac:spMk id="3" creationId="{AFC74DCD-527A-C13C-583B-4873A8F32911}"/>
          </ac:spMkLst>
        </pc:spChg>
        <pc:spChg chg="mod ord">
          <ac:chgData name="Johanna Tschirpke" userId="301241ab745d8141" providerId="LiveId" clId="{617FB8F3-8B49-435C-AAAA-3019356DDFD1}" dt="2025-03-06T04:55:08.586" v="8" actId="700"/>
          <ac:spMkLst>
            <pc:docMk/>
            <pc:sldMk cId="3961273663" sldId="262"/>
            <ac:spMk id="4" creationId="{9A760F9E-F62E-7CEB-3D73-2F3D764FEB44}"/>
          </ac:spMkLst>
        </pc:spChg>
        <pc:spChg chg="mod ord">
          <ac:chgData name="Johanna Tschirpke" userId="301241ab745d8141" providerId="LiveId" clId="{617FB8F3-8B49-435C-AAAA-3019356DDFD1}" dt="2025-03-06T04:55:08.586" v="8" actId="700"/>
          <ac:spMkLst>
            <pc:docMk/>
            <pc:sldMk cId="3961273663" sldId="262"/>
            <ac:spMk id="5" creationId="{60592F9A-E3FC-F2FA-7E53-75D55C1D69C6}"/>
          </ac:spMkLst>
        </pc:spChg>
        <pc:spChg chg="mod ord">
          <ac:chgData name="Johanna Tschirpke" userId="301241ab745d8141" providerId="LiveId" clId="{617FB8F3-8B49-435C-AAAA-3019356DDFD1}" dt="2025-03-06T04:55:08.586" v="8" actId="700"/>
          <ac:spMkLst>
            <pc:docMk/>
            <pc:sldMk cId="3961273663" sldId="262"/>
            <ac:spMk id="6" creationId="{A64F45C0-A528-C76E-3013-54C4FAEE5E5E}"/>
          </ac:spMkLst>
        </pc:spChg>
        <pc:spChg chg="del mod ord">
          <ac:chgData name="Johanna Tschirpke" userId="301241ab745d8141" providerId="LiveId" clId="{617FB8F3-8B49-435C-AAAA-3019356DDFD1}" dt="2025-03-06T04:55:08.586" v="8" actId="700"/>
          <ac:spMkLst>
            <pc:docMk/>
            <pc:sldMk cId="3961273663" sldId="262"/>
            <ac:spMk id="7" creationId="{6D0A379C-0C43-3B50-269E-67086910A094}"/>
          </ac:spMkLst>
        </pc:spChg>
        <pc:spChg chg="add del mod ord">
          <ac:chgData name="Johanna Tschirpke" userId="301241ab745d8141" providerId="LiveId" clId="{617FB8F3-8B49-435C-AAAA-3019356DDFD1}" dt="2025-03-06T04:55:12.588" v="9" actId="478"/>
          <ac:spMkLst>
            <pc:docMk/>
            <pc:sldMk cId="3961273663" sldId="262"/>
            <ac:spMk id="12" creationId="{0D86E769-0D47-465D-468D-A02DF1EC0BBC}"/>
          </ac:spMkLst>
        </pc:spChg>
      </pc:sldChg>
      <pc:sldChg chg="addSp delSp modSp mod modClrScheme chgLayout">
        <pc:chgData name="Johanna Tschirpke" userId="301241ab745d8141" providerId="LiveId" clId="{617FB8F3-8B49-435C-AAAA-3019356DDFD1}" dt="2025-03-06T04:55:20.932" v="11" actId="478"/>
        <pc:sldMkLst>
          <pc:docMk/>
          <pc:sldMk cId="3675255088" sldId="263"/>
        </pc:sldMkLst>
        <pc:spChg chg="mod ord">
          <ac:chgData name="Johanna Tschirpke" userId="301241ab745d8141" providerId="LiveId" clId="{617FB8F3-8B49-435C-AAAA-3019356DDFD1}" dt="2025-03-06T04:55:18.106" v="10" actId="700"/>
          <ac:spMkLst>
            <pc:docMk/>
            <pc:sldMk cId="3675255088" sldId="263"/>
            <ac:spMk id="2" creationId="{0826DF6C-9D6F-60E6-19FD-CFF76D012FF8}"/>
          </ac:spMkLst>
        </pc:spChg>
        <pc:spChg chg="add mod ord">
          <ac:chgData name="Johanna Tschirpke" userId="301241ab745d8141" providerId="LiveId" clId="{617FB8F3-8B49-435C-AAAA-3019356DDFD1}" dt="2025-03-06T04:55:18.106" v="10" actId="700"/>
          <ac:spMkLst>
            <pc:docMk/>
            <pc:sldMk cId="3675255088" sldId="263"/>
            <ac:spMk id="3" creationId="{3BC6F28F-121E-C6E5-BFCA-87535B767D91}"/>
          </ac:spMkLst>
        </pc:spChg>
        <pc:spChg chg="mod ord">
          <ac:chgData name="Johanna Tschirpke" userId="301241ab745d8141" providerId="LiveId" clId="{617FB8F3-8B49-435C-AAAA-3019356DDFD1}" dt="2025-03-06T04:55:18.106" v="10" actId="700"/>
          <ac:spMkLst>
            <pc:docMk/>
            <pc:sldMk cId="3675255088" sldId="263"/>
            <ac:spMk id="4" creationId="{DE028AEF-0BE6-1293-C76A-B7FB8529DACA}"/>
          </ac:spMkLst>
        </pc:spChg>
        <pc:spChg chg="mod ord">
          <ac:chgData name="Johanna Tschirpke" userId="301241ab745d8141" providerId="LiveId" clId="{617FB8F3-8B49-435C-AAAA-3019356DDFD1}" dt="2025-03-06T04:55:18.106" v="10" actId="700"/>
          <ac:spMkLst>
            <pc:docMk/>
            <pc:sldMk cId="3675255088" sldId="263"/>
            <ac:spMk id="5" creationId="{7CDA5E07-2A0C-E29E-DFCB-5A8F2575F170}"/>
          </ac:spMkLst>
        </pc:spChg>
        <pc:spChg chg="mod ord">
          <ac:chgData name="Johanna Tschirpke" userId="301241ab745d8141" providerId="LiveId" clId="{617FB8F3-8B49-435C-AAAA-3019356DDFD1}" dt="2025-03-06T04:55:18.106" v="10" actId="700"/>
          <ac:spMkLst>
            <pc:docMk/>
            <pc:sldMk cId="3675255088" sldId="263"/>
            <ac:spMk id="6" creationId="{17341508-CDF1-32FA-E58F-D53D285C8E32}"/>
          </ac:spMkLst>
        </pc:spChg>
        <pc:spChg chg="del mod ord">
          <ac:chgData name="Johanna Tschirpke" userId="301241ab745d8141" providerId="LiveId" clId="{617FB8F3-8B49-435C-AAAA-3019356DDFD1}" dt="2025-03-06T04:55:18.106" v="10" actId="700"/>
          <ac:spMkLst>
            <pc:docMk/>
            <pc:sldMk cId="3675255088" sldId="263"/>
            <ac:spMk id="7" creationId="{4E07CC3C-1857-793F-A122-53145D969B6C}"/>
          </ac:spMkLst>
        </pc:spChg>
        <pc:spChg chg="add del mod ord">
          <ac:chgData name="Johanna Tschirpke" userId="301241ab745d8141" providerId="LiveId" clId="{617FB8F3-8B49-435C-AAAA-3019356DDFD1}" dt="2025-03-06T04:55:20.932" v="11" actId="478"/>
          <ac:spMkLst>
            <pc:docMk/>
            <pc:sldMk cId="3675255088" sldId="263"/>
            <ac:spMk id="11" creationId="{192F4855-B9D6-362A-590F-29BB9649F1AE}"/>
          </ac:spMkLst>
        </pc:spChg>
      </pc:sldChg>
      <pc:sldChg chg="modSp mod modClrScheme chgLayout">
        <pc:chgData name="Johanna Tschirpke" userId="301241ab745d8141" providerId="LiveId" clId="{617FB8F3-8B49-435C-AAAA-3019356DDFD1}" dt="2025-03-06T04:55:28.662" v="12" actId="700"/>
        <pc:sldMkLst>
          <pc:docMk/>
          <pc:sldMk cId="3459389808" sldId="264"/>
        </pc:sldMkLst>
        <pc:spChg chg="mod ord">
          <ac:chgData name="Johanna Tschirpke" userId="301241ab745d8141" providerId="LiveId" clId="{617FB8F3-8B49-435C-AAAA-3019356DDFD1}" dt="2025-03-06T04:55:28.662" v="12" actId="700"/>
          <ac:spMkLst>
            <pc:docMk/>
            <pc:sldMk cId="3459389808" sldId="264"/>
            <ac:spMk id="4" creationId="{45CB5A72-B3AF-DA3A-E3A4-6EB7BEA1DDF8}"/>
          </ac:spMkLst>
        </pc:spChg>
        <pc:spChg chg="mod ord">
          <ac:chgData name="Johanna Tschirpke" userId="301241ab745d8141" providerId="LiveId" clId="{617FB8F3-8B49-435C-AAAA-3019356DDFD1}" dt="2025-03-06T04:55:28.662" v="12" actId="700"/>
          <ac:spMkLst>
            <pc:docMk/>
            <pc:sldMk cId="3459389808" sldId="264"/>
            <ac:spMk id="5" creationId="{766820DF-EC6C-61E4-E6BF-89732E5BE57C}"/>
          </ac:spMkLst>
        </pc:spChg>
        <pc:spChg chg="mod ord">
          <ac:chgData name="Johanna Tschirpke" userId="301241ab745d8141" providerId="LiveId" clId="{617FB8F3-8B49-435C-AAAA-3019356DDFD1}" dt="2025-03-06T04:55:28.662" v="12" actId="700"/>
          <ac:spMkLst>
            <pc:docMk/>
            <pc:sldMk cId="3459389808" sldId="264"/>
            <ac:spMk id="6" creationId="{3512E1A0-D6C7-DCB1-44AA-A79DEE3F40E9}"/>
          </ac:spMkLst>
        </pc:spChg>
        <pc:spChg chg="mod ord">
          <ac:chgData name="Johanna Tschirpke" userId="301241ab745d8141" providerId="LiveId" clId="{617FB8F3-8B49-435C-AAAA-3019356DDFD1}" dt="2025-03-06T04:55:28.662" v="12" actId="700"/>
          <ac:spMkLst>
            <pc:docMk/>
            <pc:sldMk cId="3459389808" sldId="264"/>
            <ac:spMk id="7" creationId="{D3CEAAA0-B789-488F-3F94-0FE5B1CDA3FE}"/>
          </ac:spMkLst>
        </pc:spChg>
      </pc:sldChg>
      <pc:sldChg chg="addSp delSp modSp mod modClrScheme chgLayout">
        <pc:chgData name="Johanna Tschirpke" userId="301241ab745d8141" providerId="LiveId" clId="{617FB8F3-8B49-435C-AAAA-3019356DDFD1}" dt="2025-03-06T04:55:40.574" v="15" actId="14100"/>
        <pc:sldMkLst>
          <pc:docMk/>
          <pc:sldMk cId="1636459054" sldId="265"/>
        </pc:sldMkLst>
        <pc:spChg chg="mod ord">
          <ac:chgData name="Johanna Tschirpke" userId="301241ab745d8141" providerId="LiveId" clId="{617FB8F3-8B49-435C-AAAA-3019356DDFD1}" dt="2025-03-06T04:55:40.574" v="15" actId="14100"/>
          <ac:spMkLst>
            <pc:docMk/>
            <pc:sldMk cId="1636459054" sldId="265"/>
            <ac:spMk id="2" creationId="{DD68122D-A5C8-1593-A805-9EB580D0F0D0}"/>
          </ac:spMkLst>
        </pc:spChg>
        <pc:spChg chg="add mod ord">
          <ac:chgData name="Johanna Tschirpke" userId="301241ab745d8141" providerId="LiveId" clId="{617FB8F3-8B49-435C-AAAA-3019356DDFD1}" dt="2025-03-06T04:55:35.222" v="13" actId="700"/>
          <ac:spMkLst>
            <pc:docMk/>
            <pc:sldMk cId="1636459054" sldId="265"/>
            <ac:spMk id="3" creationId="{4D7BB9AA-A479-800E-457A-DCB39383A67A}"/>
          </ac:spMkLst>
        </pc:spChg>
        <pc:spChg chg="mod ord">
          <ac:chgData name="Johanna Tschirpke" userId="301241ab745d8141" providerId="LiveId" clId="{617FB8F3-8B49-435C-AAAA-3019356DDFD1}" dt="2025-03-06T04:55:35.222" v="13" actId="700"/>
          <ac:spMkLst>
            <pc:docMk/>
            <pc:sldMk cId="1636459054" sldId="265"/>
            <ac:spMk id="4" creationId="{D28C7E86-95DD-7D11-D541-05606EA6AF1D}"/>
          </ac:spMkLst>
        </pc:spChg>
        <pc:spChg chg="mod ord">
          <ac:chgData name="Johanna Tschirpke" userId="301241ab745d8141" providerId="LiveId" clId="{617FB8F3-8B49-435C-AAAA-3019356DDFD1}" dt="2025-03-06T04:55:35.222" v="13" actId="700"/>
          <ac:spMkLst>
            <pc:docMk/>
            <pc:sldMk cId="1636459054" sldId="265"/>
            <ac:spMk id="5" creationId="{718743A3-0394-64C4-C60F-FC9E8EEE415F}"/>
          </ac:spMkLst>
        </pc:spChg>
        <pc:spChg chg="mod ord">
          <ac:chgData name="Johanna Tschirpke" userId="301241ab745d8141" providerId="LiveId" clId="{617FB8F3-8B49-435C-AAAA-3019356DDFD1}" dt="2025-03-06T04:55:35.222" v="13" actId="700"/>
          <ac:spMkLst>
            <pc:docMk/>
            <pc:sldMk cId="1636459054" sldId="265"/>
            <ac:spMk id="6" creationId="{11FCD9F1-115C-672F-DBA3-CDB4E81366BD}"/>
          </ac:spMkLst>
        </pc:spChg>
        <pc:spChg chg="del mod ord">
          <ac:chgData name="Johanna Tschirpke" userId="301241ab745d8141" providerId="LiveId" clId="{617FB8F3-8B49-435C-AAAA-3019356DDFD1}" dt="2025-03-06T04:55:35.222" v="13" actId="700"/>
          <ac:spMkLst>
            <pc:docMk/>
            <pc:sldMk cId="1636459054" sldId="265"/>
            <ac:spMk id="7" creationId="{147B5CEF-1BDE-7888-6465-233E9AAA0DBA}"/>
          </ac:spMkLst>
        </pc:spChg>
        <pc:spChg chg="add del mod ord">
          <ac:chgData name="Johanna Tschirpke" userId="301241ab745d8141" providerId="LiveId" clId="{617FB8F3-8B49-435C-AAAA-3019356DDFD1}" dt="2025-03-06T04:55:37.306" v="14" actId="478"/>
          <ac:spMkLst>
            <pc:docMk/>
            <pc:sldMk cId="1636459054" sldId="265"/>
            <ac:spMk id="10" creationId="{30A64CD0-4E3C-0342-44D3-1F1E64FE5F97}"/>
          </ac:spMkLst>
        </pc:spChg>
      </pc:sldChg>
      <pc:sldChg chg="addSp delSp modSp mod modClrScheme chgLayout">
        <pc:chgData name="Johanna Tschirpke" userId="301241ab745d8141" providerId="LiveId" clId="{617FB8F3-8B49-435C-AAAA-3019356DDFD1}" dt="2025-03-06T04:55:50.042" v="18" actId="14100"/>
        <pc:sldMkLst>
          <pc:docMk/>
          <pc:sldMk cId="2930670777" sldId="266"/>
        </pc:sldMkLst>
        <pc:spChg chg="mod ord">
          <ac:chgData name="Johanna Tschirpke" userId="301241ab745d8141" providerId="LiveId" clId="{617FB8F3-8B49-435C-AAAA-3019356DDFD1}" dt="2025-03-06T04:55:50.042" v="18" actId="14100"/>
          <ac:spMkLst>
            <pc:docMk/>
            <pc:sldMk cId="2930670777" sldId="266"/>
            <ac:spMk id="2" creationId="{91C032C7-035D-B8DC-FAE9-BDBC8A8E3829}"/>
          </ac:spMkLst>
        </pc:spChg>
        <pc:spChg chg="add mod ord">
          <ac:chgData name="Johanna Tschirpke" userId="301241ab745d8141" providerId="LiveId" clId="{617FB8F3-8B49-435C-AAAA-3019356DDFD1}" dt="2025-03-06T04:55:44.914" v="16" actId="700"/>
          <ac:spMkLst>
            <pc:docMk/>
            <pc:sldMk cId="2930670777" sldId="266"/>
            <ac:spMk id="3" creationId="{9007ADE2-2645-EB92-CC27-94100BF15C16}"/>
          </ac:spMkLst>
        </pc:spChg>
        <pc:spChg chg="mod ord">
          <ac:chgData name="Johanna Tschirpke" userId="301241ab745d8141" providerId="LiveId" clId="{617FB8F3-8B49-435C-AAAA-3019356DDFD1}" dt="2025-03-06T04:55:44.914" v="16" actId="700"/>
          <ac:spMkLst>
            <pc:docMk/>
            <pc:sldMk cId="2930670777" sldId="266"/>
            <ac:spMk id="4" creationId="{C8E5720C-EDE3-9A6F-4767-B19F39AD1FFA}"/>
          </ac:spMkLst>
        </pc:spChg>
        <pc:spChg chg="mod ord">
          <ac:chgData name="Johanna Tschirpke" userId="301241ab745d8141" providerId="LiveId" clId="{617FB8F3-8B49-435C-AAAA-3019356DDFD1}" dt="2025-03-06T04:55:44.914" v="16" actId="700"/>
          <ac:spMkLst>
            <pc:docMk/>
            <pc:sldMk cId="2930670777" sldId="266"/>
            <ac:spMk id="5" creationId="{F580D964-262E-5FB6-DAAE-2CFF7E9B12E1}"/>
          </ac:spMkLst>
        </pc:spChg>
        <pc:spChg chg="mod ord">
          <ac:chgData name="Johanna Tschirpke" userId="301241ab745d8141" providerId="LiveId" clId="{617FB8F3-8B49-435C-AAAA-3019356DDFD1}" dt="2025-03-06T04:55:44.914" v="16" actId="700"/>
          <ac:spMkLst>
            <pc:docMk/>
            <pc:sldMk cId="2930670777" sldId="266"/>
            <ac:spMk id="6" creationId="{73250119-E6B2-11F7-1F6D-E829C47AC839}"/>
          </ac:spMkLst>
        </pc:spChg>
        <pc:spChg chg="del mod ord">
          <ac:chgData name="Johanna Tschirpke" userId="301241ab745d8141" providerId="LiveId" clId="{617FB8F3-8B49-435C-AAAA-3019356DDFD1}" dt="2025-03-06T04:55:44.914" v="16" actId="700"/>
          <ac:spMkLst>
            <pc:docMk/>
            <pc:sldMk cId="2930670777" sldId="266"/>
            <ac:spMk id="7" creationId="{2CA7841E-13CB-1F76-9E6F-1C083A1019CB}"/>
          </ac:spMkLst>
        </pc:spChg>
      </pc:sldChg>
      <pc:sldChg chg="addSp delSp modSp mod modClrScheme chgLayout">
        <pc:chgData name="Johanna Tschirpke" userId="301241ab745d8141" providerId="LiveId" clId="{617FB8F3-8B49-435C-AAAA-3019356DDFD1}" dt="2025-03-06T04:55:54.675" v="19" actId="700"/>
        <pc:sldMkLst>
          <pc:docMk/>
          <pc:sldMk cId="2425065763" sldId="267"/>
        </pc:sldMkLst>
        <pc:spChg chg="add mod ord">
          <ac:chgData name="Johanna Tschirpke" userId="301241ab745d8141" providerId="LiveId" clId="{617FB8F3-8B49-435C-AAAA-3019356DDFD1}" dt="2025-03-06T04:55:54.675" v="19" actId="700"/>
          <ac:spMkLst>
            <pc:docMk/>
            <pc:sldMk cId="2425065763" sldId="267"/>
            <ac:spMk id="2" creationId="{0D2E2BB6-B8AD-112A-0593-1C8228B54721}"/>
          </ac:spMkLst>
        </pc:spChg>
        <pc:spChg chg="mod ord">
          <ac:chgData name="Johanna Tschirpke" userId="301241ab745d8141" providerId="LiveId" clId="{617FB8F3-8B49-435C-AAAA-3019356DDFD1}" dt="2025-03-06T04:55:54.675" v="19" actId="700"/>
          <ac:spMkLst>
            <pc:docMk/>
            <pc:sldMk cId="2425065763" sldId="267"/>
            <ac:spMk id="4" creationId="{A2B253F6-71D7-97DF-E051-173CAED5E840}"/>
          </ac:spMkLst>
        </pc:spChg>
        <pc:spChg chg="mod ord">
          <ac:chgData name="Johanna Tschirpke" userId="301241ab745d8141" providerId="LiveId" clId="{617FB8F3-8B49-435C-AAAA-3019356DDFD1}" dt="2025-03-06T04:55:54.675" v="19" actId="700"/>
          <ac:spMkLst>
            <pc:docMk/>
            <pc:sldMk cId="2425065763" sldId="267"/>
            <ac:spMk id="5" creationId="{D2CF86FD-A1CE-C2AB-0D80-3F6E279852D8}"/>
          </ac:spMkLst>
        </pc:spChg>
        <pc:spChg chg="mod ord">
          <ac:chgData name="Johanna Tschirpke" userId="301241ab745d8141" providerId="LiveId" clId="{617FB8F3-8B49-435C-AAAA-3019356DDFD1}" dt="2025-03-06T04:55:54.675" v="19" actId="700"/>
          <ac:spMkLst>
            <pc:docMk/>
            <pc:sldMk cId="2425065763" sldId="267"/>
            <ac:spMk id="6" creationId="{A1E7E4B2-7D33-CB52-89EE-B011308E1F20}"/>
          </ac:spMkLst>
        </pc:spChg>
        <pc:spChg chg="del mod ord">
          <ac:chgData name="Johanna Tschirpke" userId="301241ab745d8141" providerId="LiveId" clId="{617FB8F3-8B49-435C-AAAA-3019356DDFD1}" dt="2025-03-06T04:55:54.675" v="19" actId="700"/>
          <ac:spMkLst>
            <pc:docMk/>
            <pc:sldMk cId="2425065763" sldId="267"/>
            <ac:spMk id="7" creationId="{4E1A1BB8-41B4-BA17-A2A0-D7C678A813AD}"/>
          </ac:spMkLst>
        </pc:spChg>
      </pc:sldChg>
      <pc:sldChg chg="addSp delSp modSp mod modClrScheme chgLayout">
        <pc:chgData name="Johanna Tschirpke" userId="301241ab745d8141" providerId="LiveId" clId="{617FB8F3-8B49-435C-AAAA-3019356DDFD1}" dt="2025-03-06T04:56:15.974" v="23" actId="1076"/>
        <pc:sldMkLst>
          <pc:docMk/>
          <pc:sldMk cId="4213640217" sldId="268"/>
        </pc:sldMkLst>
        <pc:spChg chg="mod ord">
          <ac:chgData name="Johanna Tschirpke" userId="301241ab745d8141" providerId="LiveId" clId="{617FB8F3-8B49-435C-AAAA-3019356DDFD1}" dt="2025-03-06T04:56:11.293" v="22" actId="14100"/>
          <ac:spMkLst>
            <pc:docMk/>
            <pc:sldMk cId="4213640217" sldId="268"/>
            <ac:spMk id="2" creationId="{1DD1CC37-2420-F7CB-2035-7DFBEC457C5B}"/>
          </ac:spMkLst>
        </pc:spChg>
        <pc:spChg chg="add mod ord">
          <ac:chgData name="Johanna Tschirpke" userId="301241ab745d8141" providerId="LiveId" clId="{617FB8F3-8B49-435C-AAAA-3019356DDFD1}" dt="2025-03-06T04:56:00.858" v="20" actId="700"/>
          <ac:spMkLst>
            <pc:docMk/>
            <pc:sldMk cId="4213640217" sldId="268"/>
            <ac:spMk id="3" creationId="{E9C45288-A5DE-5236-EDE0-D608EBCFDCC1}"/>
          </ac:spMkLst>
        </pc:spChg>
        <pc:spChg chg="mod ord">
          <ac:chgData name="Johanna Tschirpke" userId="301241ab745d8141" providerId="LiveId" clId="{617FB8F3-8B49-435C-AAAA-3019356DDFD1}" dt="2025-03-06T04:56:00.858" v="20" actId="700"/>
          <ac:spMkLst>
            <pc:docMk/>
            <pc:sldMk cId="4213640217" sldId="268"/>
            <ac:spMk id="4" creationId="{17BBB4C8-06F9-BE81-1007-0F1EB9B59D19}"/>
          </ac:spMkLst>
        </pc:spChg>
        <pc:spChg chg="mod ord">
          <ac:chgData name="Johanna Tschirpke" userId="301241ab745d8141" providerId="LiveId" clId="{617FB8F3-8B49-435C-AAAA-3019356DDFD1}" dt="2025-03-06T04:56:00.858" v="20" actId="700"/>
          <ac:spMkLst>
            <pc:docMk/>
            <pc:sldMk cId="4213640217" sldId="268"/>
            <ac:spMk id="5" creationId="{AFDD056B-C717-4942-7AE2-5094D5280D53}"/>
          </ac:spMkLst>
        </pc:spChg>
        <pc:spChg chg="mod ord">
          <ac:chgData name="Johanna Tschirpke" userId="301241ab745d8141" providerId="LiveId" clId="{617FB8F3-8B49-435C-AAAA-3019356DDFD1}" dt="2025-03-06T04:56:00.858" v="20" actId="700"/>
          <ac:spMkLst>
            <pc:docMk/>
            <pc:sldMk cId="4213640217" sldId="268"/>
            <ac:spMk id="6" creationId="{EF9923FE-D75C-940F-9689-B97895CD3320}"/>
          </ac:spMkLst>
        </pc:spChg>
        <pc:spChg chg="del mod ord">
          <ac:chgData name="Johanna Tschirpke" userId="301241ab745d8141" providerId="LiveId" clId="{617FB8F3-8B49-435C-AAAA-3019356DDFD1}" dt="2025-03-06T04:56:00.858" v="20" actId="700"/>
          <ac:spMkLst>
            <pc:docMk/>
            <pc:sldMk cId="4213640217" sldId="268"/>
            <ac:spMk id="7" creationId="{9FB638F8-F5AD-B8E2-860E-E266DB1DBA85}"/>
          </ac:spMkLst>
        </pc:spChg>
        <pc:spChg chg="add del mod ord">
          <ac:chgData name="Johanna Tschirpke" userId="301241ab745d8141" providerId="LiveId" clId="{617FB8F3-8B49-435C-AAAA-3019356DDFD1}" dt="2025-03-06T04:56:05.670" v="21" actId="478"/>
          <ac:spMkLst>
            <pc:docMk/>
            <pc:sldMk cId="4213640217" sldId="268"/>
            <ac:spMk id="10" creationId="{C3D0B0E3-07D4-CF2B-764B-1ADC5931A163}"/>
          </ac:spMkLst>
        </pc:spChg>
        <pc:picChg chg="mod">
          <ac:chgData name="Johanna Tschirpke" userId="301241ab745d8141" providerId="LiveId" clId="{617FB8F3-8B49-435C-AAAA-3019356DDFD1}" dt="2025-03-06T04:56:15.974" v="23" actId="1076"/>
          <ac:picMkLst>
            <pc:docMk/>
            <pc:sldMk cId="4213640217" sldId="268"/>
            <ac:picMk id="8" creationId="{3C17CFB9-C406-C58C-CECE-52A324699C15}"/>
          </ac:picMkLst>
        </pc:picChg>
      </pc:sldChg>
      <pc:sldChg chg="addSp delSp modSp mod modClrScheme chgLayout">
        <pc:chgData name="Johanna Tschirpke" userId="301241ab745d8141" providerId="LiveId" clId="{617FB8F3-8B49-435C-AAAA-3019356DDFD1}" dt="2025-03-06T04:56:32.891" v="27" actId="14100"/>
        <pc:sldMkLst>
          <pc:docMk/>
          <pc:sldMk cId="2048884545" sldId="269"/>
        </pc:sldMkLst>
        <pc:spChg chg="mod ord">
          <ac:chgData name="Johanna Tschirpke" userId="301241ab745d8141" providerId="LiveId" clId="{617FB8F3-8B49-435C-AAAA-3019356DDFD1}" dt="2025-03-06T04:56:32.891" v="27" actId="14100"/>
          <ac:spMkLst>
            <pc:docMk/>
            <pc:sldMk cId="2048884545" sldId="269"/>
            <ac:spMk id="2" creationId="{04443111-1703-D9CB-9B10-6AFD60BE35B9}"/>
          </ac:spMkLst>
        </pc:spChg>
        <pc:spChg chg="add mod ord">
          <ac:chgData name="Johanna Tschirpke" userId="301241ab745d8141" providerId="LiveId" clId="{617FB8F3-8B49-435C-AAAA-3019356DDFD1}" dt="2025-03-06T04:56:22.445" v="24" actId="700"/>
          <ac:spMkLst>
            <pc:docMk/>
            <pc:sldMk cId="2048884545" sldId="269"/>
            <ac:spMk id="3" creationId="{2927E82A-A3AC-6855-00CA-3353C2FBB7BE}"/>
          </ac:spMkLst>
        </pc:spChg>
        <pc:spChg chg="mod ord">
          <ac:chgData name="Johanna Tschirpke" userId="301241ab745d8141" providerId="LiveId" clId="{617FB8F3-8B49-435C-AAAA-3019356DDFD1}" dt="2025-03-06T04:56:22.445" v="24" actId="700"/>
          <ac:spMkLst>
            <pc:docMk/>
            <pc:sldMk cId="2048884545" sldId="269"/>
            <ac:spMk id="4" creationId="{21DDA4A9-7CE9-5420-93F4-430EA220A5DC}"/>
          </ac:spMkLst>
        </pc:spChg>
        <pc:spChg chg="mod ord">
          <ac:chgData name="Johanna Tschirpke" userId="301241ab745d8141" providerId="LiveId" clId="{617FB8F3-8B49-435C-AAAA-3019356DDFD1}" dt="2025-03-06T04:56:22.445" v="24" actId="700"/>
          <ac:spMkLst>
            <pc:docMk/>
            <pc:sldMk cId="2048884545" sldId="269"/>
            <ac:spMk id="5" creationId="{3EA561EF-1203-2C63-641F-69A23B07BC77}"/>
          </ac:spMkLst>
        </pc:spChg>
        <pc:spChg chg="mod ord">
          <ac:chgData name="Johanna Tschirpke" userId="301241ab745d8141" providerId="LiveId" clId="{617FB8F3-8B49-435C-AAAA-3019356DDFD1}" dt="2025-03-06T04:56:22.445" v="24" actId="700"/>
          <ac:spMkLst>
            <pc:docMk/>
            <pc:sldMk cId="2048884545" sldId="269"/>
            <ac:spMk id="6" creationId="{996588FA-3964-3CF7-8AAF-0CA6CE7EDB42}"/>
          </ac:spMkLst>
        </pc:spChg>
        <pc:spChg chg="del mod ord">
          <ac:chgData name="Johanna Tschirpke" userId="301241ab745d8141" providerId="LiveId" clId="{617FB8F3-8B49-435C-AAAA-3019356DDFD1}" dt="2025-03-06T04:56:22.445" v="24" actId="700"/>
          <ac:spMkLst>
            <pc:docMk/>
            <pc:sldMk cId="2048884545" sldId="269"/>
            <ac:spMk id="7" creationId="{695005B4-1702-E571-2AD9-BC7230962F50}"/>
          </ac:spMkLst>
        </pc:spChg>
        <pc:spChg chg="add del mod ord">
          <ac:chgData name="Johanna Tschirpke" userId="301241ab745d8141" providerId="LiveId" clId="{617FB8F3-8B49-435C-AAAA-3019356DDFD1}" dt="2025-03-06T04:56:25.927" v="25" actId="478"/>
          <ac:spMkLst>
            <pc:docMk/>
            <pc:sldMk cId="2048884545" sldId="269"/>
            <ac:spMk id="10" creationId="{450003C1-ADA3-16BE-3A3F-5A492EFCC4F0}"/>
          </ac:spMkLst>
        </pc:spChg>
      </pc:sldChg>
      <pc:sldChg chg="addSp delSp modSp mod modClrScheme chgLayout">
        <pc:chgData name="Johanna Tschirpke" userId="301241ab745d8141" providerId="LiveId" clId="{617FB8F3-8B49-435C-AAAA-3019356DDFD1}" dt="2025-03-06T04:56:38.743" v="28" actId="700"/>
        <pc:sldMkLst>
          <pc:docMk/>
          <pc:sldMk cId="1794563957" sldId="270"/>
        </pc:sldMkLst>
        <pc:spChg chg="mod ord">
          <ac:chgData name="Johanna Tschirpke" userId="301241ab745d8141" providerId="LiveId" clId="{617FB8F3-8B49-435C-AAAA-3019356DDFD1}" dt="2025-03-06T04:56:38.743" v="28" actId="700"/>
          <ac:spMkLst>
            <pc:docMk/>
            <pc:sldMk cId="1794563957" sldId="270"/>
            <ac:spMk id="2" creationId="{142CF28D-B619-72FB-1504-ED0E0B783B3E}"/>
          </ac:spMkLst>
        </pc:spChg>
        <pc:spChg chg="mod ord">
          <ac:chgData name="Johanna Tschirpke" userId="301241ab745d8141" providerId="LiveId" clId="{617FB8F3-8B49-435C-AAAA-3019356DDFD1}" dt="2025-03-06T04:56:38.743" v="28" actId="700"/>
          <ac:spMkLst>
            <pc:docMk/>
            <pc:sldMk cId="1794563957" sldId="270"/>
            <ac:spMk id="3" creationId="{23C09F42-8A6D-6B93-0FD8-577A094400C6}"/>
          </ac:spMkLst>
        </pc:spChg>
        <pc:spChg chg="mod ord">
          <ac:chgData name="Johanna Tschirpke" userId="301241ab745d8141" providerId="LiveId" clId="{617FB8F3-8B49-435C-AAAA-3019356DDFD1}" dt="2025-03-06T04:56:38.743" v="28" actId="700"/>
          <ac:spMkLst>
            <pc:docMk/>
            <pc:sldMk cId="1794563957" sldId="270"/>
            <ac:spMk id="4" creationId="{E286209F-39AD-762E-78EE-4AEAECA7B8C5}"/>
          </ac:spMkLst>
        </pc:spChg>
        <pc:spChg chg="mod ord">
          <ac:chgData name="Johanna Tschirpke" userId="301241ab745d8141" providerId="LiveId" clId="{617FB8F3-8B49-435C-AAAA-3019356DDFD1}" dt="2025-03-06T04:56:38.743" v="28" actId="700"/>
          <ac:spMkLst>
            <pc:docMk/>
            <pc:sldMk cId="1794563957" sldId="270"/>
            <ac:spMk id="5" creationId="{B0804E1C-C29F-B429-4714-4610452E4932}"/>
          </ac:spMkLst>
        </pc:spChg>
        <pc:spChg chg="del mod ord">
          <ac:chgData name="Johanna Tschirpke" userId="301241ab745d8141" providerId="LiveId" clId="{617FB8F3-8B49-435C-AAAA-3019356DDFD1}" dt="2025-03-06T04:56:38.743" v="28" actId="700"/>
          <ac:spMkLst>
            <pc:docMk/>
            <pc:sldMk cId="1794563957" sldId="270"/>
            <ac:spMk id="6" creationId="{5DF89272-AC5A-082F-2EB8-E6EF91CF628B}"/>
          </ac:spMkLst>
        </pc:spChg>
        <pc:spChg chg="add mod ord">
          <ac:chgData name="Johanna Tschirpke" userId="301241ab745d8141" providerId="LiveId" clId="{617FB8F3-8B49-435C-AAAA-3019356DDFD1}" dt="2025-03-06T04:56:38.743" v="28" actId="700"/>
          <ac:spMkLst>
            <pc:docMk/>
            <pc:sldMk cId="1794563957" sldId="270"/>
            <ac:spMk id="7" creationId="{9540D246-8717-9C97-F1DF-B3234FBE876A}"/>
          </ac:spMkLst>
        </pc:spChg>
      </pc:sldChg>
      <pc:sldChg chg="addSp delSp modSp mod modClrScheme chgLayout">
        <pc:chgData name="Johanna Tschirpke" userId="301241ab745d8141" providerId="LiveId" clId="{617FB8F3-8B49-435C-AAAA-3019356DDFD1}" dt="2025-03-06T04:56:52.654" v="31" actId="14100"/>
        <pc:sldMkLst>
          <pc:docMk/>
          <pc:sldMk cId="2404837428" sldId="271"/>
        </pc:sldMkLst>
        <pc:spChg chg="mod ord">
          <ac:chgData name="Johanna Tschirpke" userId="301241ab745d8141" providerId="LiveId" clId="{617FB8F3-8B49-435C-AAAA-3019356DDFD1}" dt="2025-03-06T04:56:52.654" v="31" actId="14100"/>
          <ac:spMkLst>
            <pc:docMk/>
            <pc:sldMk cId="2404837428" sldId="271"/>
            <ac:spMk id="2" creationId="{68F8C1F6-FF7B-C9BD-8FD2-037FCB0A40C0}"/>
          </ac:spMkLst>
        </pc:spChg>
        <pc:spChg chg="add mod ord">
          <ac:chgData name="Johanna Tschirpke" userId="301241ab745d8141" providerId="LiveId" clId="{617FB8F3-8B49-435C-AAAA-3019356DDFD1}" dt="2025-03-06T04:56:44.172" v="29" actId="700"/>
          <ac:spMkLst>
            <pc:docMk/>
            <pc:sldMk cId="2404837428" sldId="271"/>
            <ac:spMk id="3" creationId="{BCB73119-00BA-5EB4-DCCE-27E492A7542A}"/>
          </ac:spMkLst>
        </pc:spChg>
        <pc:spChg chg="mod ord">
          <ac:chgData name="Johanna Tschirpke" userId="301241ab745d8141" providerId="LiveId" clId="{617FB8F3-8B49-435C-AAAA-3019356DDFD1}" dt="2025-03-06T04:56:44.172" v="29" actId="700"/>
          <ac:spMkLst>
            <pc:docMk/>
            <pc:sldMk cId="2404837428" sldId="271"/>
            <ac:spMk id="4" creationId="{1AE12A47-3CA8-FEBB-D9E6-078FD713A0CC}"/>
          </ac:spMkLst>
        </pc:spChg>
        <pc:spChg chg="mod ord">
          <ac:chgData name="Johanna Tschirpke" userId="301241ab745d8141" providerId="LiveId" clId="{617FB8F3-8B49-435C-AAAA-3019356DDFD1}" dt="2025-03-06T04:56:44.172" v="29" actId="700"/>
          <ac:spMkLst>
            <pc:docMk/>
            <pc:sldMk cId="2404837428" sldId="271"/>
            <ac:spMk id="5" creationId="{A6C7ED94-8AAD-96D5-FAFF-79FCC446AA84}"/>
          </ac:spMkLst>
        </pc:spChg>
        <pc:spChg chg="mod ord">
          <ac:chgData name="Johanna Tschirpke" userId="301241ab745d8141" providerId="LiveId" clId="{617FB8F3-8B49-435C-AAAA-3019356DDFD1}" dt="2025-03-06T04:56:44.172" v="29" actId="700"/>
          <ac:spMkLst>
            <pc:docMk/>
            <pc:sldMk cId="2404837428" sldId="271"/>
            <ac:spMk id="6" creationId="{0CA54ADE-1E7C-6C7A-9AA4-318917C2C0CB}"/>
          </ac:spMkLst>
        </pc:spChg>
        <pc:spChg chg="del mod ord">
          <ac:chgData name="Johanna Tschirpke" userId="301241ab745d8141" providerId="LiveId" clId="{617FB8F3-8B49-435C-AAAA-3019356DDFD1}" dt="2025-03-06T04:56:44.172" v="29" actId="700"/>
          <ac:spMkLst>
            <pc:docMk/>
            <pc:sldMk cId="2404837428" sldId="271"/>
            <ac:spMk id="7" creationId="{43114C0F-3DDE-E1BA-8B71-1DA0A0674774}"/>
          </ac:spMkLst>
        </pc:spChg>
      </pc:sldChg>
      <pc:sldChg chg="addSp delSp modSp mod modClrScheme chgLayout">
        <pc:chgData name="Johanna Tschirpke" userId="301241ab745d8141" providerId="LiveId" clId="{617FB8F3-8B49-435C-AAAA-3019356DDFD1}" dt="2025-03-06T04:56:57.200" v="32" actId="700"/>
        <pc:sldMkLst>
          <pc:docMk/>
          <pc:sldMk cId="3293219157" sldId="272"/>
        </pc:sldMkLst>
        <pc:spChg chg="mod ord">
          <ac:chgData name="Johanna Tschirpke" userId="301241ab745d8141" providerId="LiveId" clId="{617FB8F3-8B49-435C-AAAA-3019356DDFD1}" dt="2025-03-06T04:56:57.200" v="32" actId="700"/>
          <ac:spMkLst>
            <pc:docMk/>
            <pc:sldMk cId="3293219157" sldId="272"/>
            <ac:spMk id="2" creationId="{18F7D2B2-24E5-15DC-7688-11EB6F3D49BA}"/>
          </ac:spMkLst>
        </pc:spChg>
        <pc:spChg chg="mod ord">
          <ac:chgData name="Johanna Tschirpke" userId="301241ab745d8141" providerId="LiveId" clId="{617FB8F3-8B49-435C-AAAA-3019356DDFD1}" dt="2025-03-06T04:56:57.200" v="32" actId="700"/>
          <ac:spMkLst>
            <pc:docMk/>
            <pc:sldMk cId="3293219157" sldId="272"/>
            <ac:spMk id="3" creationId="{3D30CFE6-4972-41B3-BB1A-E0C2D80CDDF1}"/>
          </ac:spMkLst>
        </pc:spChg>
        <pc:spChg chg="mod ord">
          <ac:chgData name="Johanna Tschirpke" userId="301241ab745d8141" providerId="LiveId" clId="{617FB8F3-8B49-435C-AAAA-3019356DDFD1}" dt="2025-03-06T04:56:57.200" v="32" actId="700"/>
          <ac:spMkLst>
            <pc:docMk/>
            <pc:sldMk cId="3293219157" sldId="272"/>
            <ac:spMk id="4" creationId="{579F14EA-B001-43D8-1C5B-76639104D542}"/>
          </ac:spMkLst>
        </pc:spChg>
        <pc:spChg chg="mod ord">
          <ac:chgData name="Johanna Tschirpke" userId="301241ab745d8141" providerId="LiveId" clId="{617FB8F3-8B49-435C-AAAA-3019356DDFD1}" dt="2025-03-06T04:56:57.200" v="32" actId="700"/>
          <ac:spMkLst>
            <pc:docMk/>
            <pc:sldMk cId="3293219157" sldId="272"/>
            <ac:spMk id="5" creationId="{F770A28E-A698-9C77-9855-A8CD7E0EA4C0}"/>
          </ac:spMkLst>
        </pc:spChg>
        <pc:spChg chg="del mod ord">
          <ac:chgData name="Johanna Tschirpke" userId="301241ab745d8141" providerId="LiveId" clId="{617FB8F3-8B49-435C-AAAA-3019356DDFD1}" dt="2025-03-06T04:56:57.200" v="32" actId="700"/>
          <ac:spMkLst>
            <pc:docMk/>
            <pc:sldMk cId="3293219157" sldId="272"/>
            <ac:spMk id="6" creationId="{31C6C590-8163-18C7-0118-0D22BB2D93D0}"/>
          </ac:spMkLst>
        </pc:spChg>
        <pc:spChg chg="add mod ord">
          <ac:chgData name="Johanna Tschirpke" userId="301241ab745d8141" providerId="LiveId" clId="{617FB8F3-8B49-435C-AAAA-3019356DDFD1}" dt="2025-03-06T04:56:57.200" v="32" actId="700"/>
          <ac:spMkLst>
            <pc:docMk/>
            <pc:sldMk cId="3293219157" sldId="272"/>
            <ac:spMk id="7" creationId="{43C039E4-A32A-FA62-0111-FC178303EDB7}"/>
          </ac:spMkLst>
        </pc:spChg>
      </pc:sldChg>
      <pc:sldMasterChg chg="del delSldLayout">
        <pc:chgData name="Johanna Tschirpke" userId="301241ab745d8141" providerId="LiveId" clId="{617FB8F3-8B49-435C-AAAA-3019356DDFD1}" dt="2025-03-06T04:57:07.886" v="34" actId="700"/>
        <pc:sldMasterMkLst>
          <pc:docMk/>
          <pc:sldMasterMk cId="1396210884" sldId="2147483836"/>
        </pc:sldMasterMkLst>
        <pc:sldLayoutChg chg="del">
          <pc:chgData name="Johanna Tschirpke" userId="301241ab745d8141" providerId="LiveId" clId="{617FB8F3-8B49-435C-AAAA-3019356DDFD1}" dt="2025-03-06T04:57:07.886" v="34" actId="700"/>
          <pc:sldLayoutMkLst>
            <pc:docMk/>
            <pc:sldMasterMk cId="1396210884" sldId="2147483836"/>
            <pc:sldLayoutMk cId="122822420" sldId="2147483838"/>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831001136" sldId="2147483839"/>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440609224" sldId="2147483841"/>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887783574" sldId="2147483842"/>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373587661" sldId="2147483844"/>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3083224777" sldId="2147483845"/>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595445346" sldId="2147483852"/>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3371250924" sldId="2147483857"/>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2900288936" sldId="2147483858"/>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2382881503" sldId="2147483859"/>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164637775" sldId="2147483861"/>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743119684" sldId="2147483862"/>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237855059" sldId="2147483863"/>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2123147712" sldId="2147483864"/>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546575208" sldId="2147483865"/>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177547803" sldId="2147483869"/>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2084612989" sldId="2147483870"/>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151548995" sldId="2147483871"/>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248574517" sldId="2147483872"/>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935950635" sldId="2147483873"/>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1523100279" sldId="2147483874"/>
          </pc:sldLayoutMkLst>
        </pc:sldLayoutChg>
        <pc:sldLayoutChg chg="del">
          <pc:chgData name="Johanna Tschirpke" userId="301241ab745d8141" providerId="LiveId" clId="{617FB8F3-8B49-435C-AAAA-3019356DDFD1}" dt="2025-03-06T04:57:07.886" v="34" actId="700"/>
          <pc:sldLayoutMkLst>
            <pc:docMk/>
            <pc:sldMasterMk cId="1396210884" sldId="2147483836"/>
            <pc:sldLayoutMk cId="2455064561" sldId="2147483875"/>
          </pc:sldLayoutMkLst>
        </pc:sldLayoutChg>
      </pc:sldMasterChg>
    </pc:docChg>
  </pc:docChgLst>
  <pc:docChgLst>
    <pc:chgData name="CC - Chand Chopra" userId="147050ee-f902-4a1c-a393-8ccdd2b31d6c" providerId="ADAL" clId="{4AB7824B-6875-459F-810E-CA45CFB5786B}"/>
    <pc:docChg chg="modSld">
      <pc:chgData name="CC - Chand Chopra" userId="147050ee-f902-4a1c-a393-8ccdd2b31d6c" providerId="ADAL" clId="{4AB7824B-6875-459F-810E-CA45CFB5786B}" dt="2023-05-04T12:53:55.532" v="37" actId="20577"/>
      <pc:docMkLst>
        <pc:docMk/>
      </pc:docMkLst>
      <pc:sldChg chg="modSp mod">
        <pc:chgData name="CC - Chand Chopra" userId="147050ee-f902-4a1c-a393-8ccdd2b31d6c" providerId="ADAL" clId="{4AB7824B-6875-459F-810E-CA45CFB5786B}" dt="2023-05-04T12:52:25.495" v="4" actId="20577"/>
        <pc:sldMkLst>
          <pc:docMk/>
          <pc:sldMk cId="125170900" sldId="261"/>
        </pc:sldMkLst>
        <pc:spChg chg="mod">
          <ac:chgData name="CC - Chand Chopra" userId="147050ee-f902-4a1c-a393-8ccdd2b31d6c" providerId="ADAL" clId="{4AB7824B-6875-459F-810E-CA45CFB5786B}" dt="2023-05-04T12:52:25.495" v="4" actId="20577"/>
          <ac:spMkLst>
            <pc:docMk/>
            <pc:sldMk cId="125170900" sldId="261"/>
            <ac:spMk id="18" creationId="{DCD6ABB7-6326-8B3F-CC59-9EB63156F576}"/>
          </ac:spMkLst>
        </pc:spChg>
      </pc:sldChg>
      <pc:sldChg chg="modSp mod">
        <pc:chgData name="CC - Chand Chopra" userId="147050ee-f902-4a1c-a393-8ccdd2b31d6c" providerId="ADAL" clId="{4AB7824B-6875-459F-810E-CA45CFB5786B}" dt="2023-05-04T12:52:37.451" v="15" actId="20577"/>
        <pc:sldMkLst>
          <pc:docMk/>
          <pc:sldMk cId="3961273663" sldId="262"/>
        </pc:sldMkLst>
        <pc:spChg chg="mod">
          <ac:chgData name="CC - Chand Chopra" userId="147050ee-f902-4a1c-a393-8ccdd2b31d6c" providerId="ADAL" clId="{4AB7824B-6875-459F-810E-CA45CFB5786B}" dt="2023-05-04T12:52:37.451" v="15" actId="20577"/>
          <ac:spMkLst>
            <pc:docMk/>
            <pc:sldMk cId="3961273663" sldId="262"/>
            <ac:spMk id="11" creationId="{C3A692BF-00F9-5025-8F00-A937D29DA80E}"/>
          </ac:spMkLst>
        </pc:spChg>
      </pc:sldChg>
      <pc:sldChg chg="modSp mod">
        <pc:chgData name="CC - Chand Chopra" userId="147050ee-f902-4a1c-a393-8ccdd2b31d6c" providerId="ADAL" clId="{4AB7824B-6875-459F-810E-CA45CFB5786B}" dt="2023-05-04T12:52:45.548" v="22" actId="20577"/>
        <pc:sldMkLst>
          <pc:docMk/>
          <pc:sldMk cId="3675255088" sldId="263"/>
        </pc:sldMkLst>
        <pc:spChg chg="mod">
          <ac:chgData name="CC - Chand Chopra" userId="147050ee-f902-4a1c-a393-8ccdd2b31d6c" providerId="ADAL" clId="{4AB7824B-6875-459F-810E-CA45CFB5786B}" dt="2023-05-04T12:52:45.548" v="22" actId="20577"/>
          <ac:spMkLst>
            <pc:docMk/>
            <pc:sldMk cId="3675255088" sldId="263"/>
            <ac:spMk id="10" creationId="{16B4CF7B-E266-DC09-867B-829E292C28CA}"/>
          </ac:spMkLst>
        </pc:spChg>
      </pc:sldChg>
      <pc:sldChg chg="modSp mod">
        <pc:chgData name="CC - Chand Chopra" userId="147050ee-f902-4a1c-a393-8ccdd2b31d6c" providerId="ADAL" clId="{4AB7824B-6875-459F-810E-CA45CFB5786B}" dt="2023-05-04T12:52:53.196" v="29" actId="20577"/>
        <pc:sldMkLst>
          <pc:docMk/>
          <pc:sldMk cId="3459389808" sldId="264"/>
        </pc:sldMkLst>
        <pc:spChg chg="mod">
          <ac:chgData name="CC - Chand Chopra" userId="147050ee-f902-4a1c-a393-8ccdd2b31d6c" providerId="ADAL" clId="{4AB7824B-6875-459F-810E-CA45CFB5786B}" dt="2023-05-04T12:52:53.196" v="29" actId="20577"/>
          <ac:spMkLst>
            <pc:docMk/>
            <pc:sldMk cId="3459389808" sldId="264"/>
            <ac:spMk id="33" creationId="{88B8D9DE-7244-357B-4FEA-564B122881B4}"/>
          </ac:spMkLst>
        </pc:spChg>
      </pc:sldChg>
      <pc:sldChg chg="modSp mod">
        <pc:chgData name="CC - Chand Chopra" userId="147050ee-f902-4a1c-a393-8ccdd2b31d6c" providerId="ADAL" clId="{4AB7824B-6875-459F-810E-CA45CFB5786B}" dt="2023-05-04T12:52:59.285" v="30"/>
        <pc:sldMkLst>
          <pc:docMk/>
          <pc:sldMk cId="1636459054" sldId="265"/>
        </pc:sldMkLst>
        <pc:spChg chg="mod">
          <ac:chgData name="CC - Chand Chopra" userId="147050ee-f902-4a1c-a393-8ccdd2b31d6c" providerId="ADAL" clId="{4AB7824B-6875-459F-810E-CA45CFB5786B}" dt="2023-05-04T12:52:59.285" v="30"/>
          <ac:spMkLst>
            <pc:docMk/>
            <pc:sldMk cId="1636459054" sldId="265"/>
            <ac:spMk id="9" creationId="{220B08BA-D856-C13E-B919-733784F320B8}"/>
          </ac:spMkLst>
        </pc:spChg>
      </pc:sldChg>
      <pc:sldChg chg="modSp mod">
        <pc:chgData name="CC - Chand Chopra" userId="147050ee-f902-4a1c-a393-8ccdd2b31d6c" providerId="ADAL" clId="{4AB7824B-6875-459F-810E-CA45CFB5786B}" dt="2023-05-04T12:53:03.312" v="31"/>
        <pc:sldMkLst>
          <pc:docMk/>
          <pc:sldMk cId="2930670777" sldId="266"/>
        </pc:sldMkLst>
        <pc:spChg chg="mod">
          <ac:chgData name="CC - Chand Chopra" userId="147050ee-f902-4a1c-a393-8ccdd2b31d6c" providerId="ADAL" clId="{4AB7824B-6875-459F-810E-CA45CFB5786B}" dt="2023-05-04T12:53:03.312" v="31"/>
          <ac:spMkLst>
            <pc:docMk/>
            <pc:sldMk cId="2930670777" sldId="266"/>
            <ac:spMk id="9" creationId="{C30A0B10-C929-0B0B-108A-70E2F4197966}"/>
          </ac:spMkLst>
        </pc:spChg>
      </pc:sldChg>
      <pc:sldChg chg="modSp mod">
        <pc:chgData name="CC - Chand Chopra" userId="147050ee-f902-4a1c-a393-8ccdd2b31d6c" providerId="ADAL" clId="{4AB7824B-6875-459F-810E-CA45CFB5786B}" dt="2023-05-04T12:53:06.161" v="32"/>
        <pc:sldMkLst>
          <pc:docMk/>
          <pc:sldMk cId="2425065763" sldId="267"/>
        </pc:sldMkLst>
        <pc:spChg chg="mod">
          <ac:chgData name="CC - Chand Chopra" userId="147050ee-f902-4a1c-a393-8ccdd2b31d6c" providerId="ADAL" clId="{4AB7824B-6875-459F-810E-CA45CFB5786B}" dt="2023-05-04T12:53:06.161" v="32"/>
          <ac:spMkLst>
            <pc:docMk/>
            <pc:sldMk cId="2425065763" sldId="267"/>
            <ac:spMk id="27" creationId="{8C76A7FB-F981-71E6-7301-D8D73B1E4F78}"/>
          </ac:spMkLst>
        </pc:spChg>
      </pc:sldChg>
      <pc:sldChg chg="modSp mod">
        <pc:chgData name="CC - Chand Chopra" userId="147050ee-f902-4a1c-a393-8ccdd2b31d6c" providerId="ADAL" clId="{4AB7824B-6875-459F-810E-CA45CFB5786B}" dt="2023-05-04T12:53:08.824" v="33"/>
        <pc:sldMkLst>
          <pc:docMk/>
          <pc:sldMk cId="4213640217" sldId="268"/>
        </pc:sldMkLst>
        <pc:spChg chg="mod">
          <ac:chgData name="CC - Chand Chopra" userId="147050ee-f902-4a1c-a393-8ccdd2b31d6c" providerId="ADAL" clId="{4AB7824B-6875-459F-810E-CA45CFB5786B}" dt="2023-05-04T12:53:08.824" v="33"/>
          <ac:spMkLst>
            <pc:docMk/>
            <pc:sldMk cId="4213640217" sldId="268"/>
            <ac:spMk id="9" creationId="{0F525DCC-D090-0878-C34D-34F334DB6216}"/>
          </ac:spMkLst>
        </pc:spChg>
      </pc:sldChg>
      <pc:sldChg chg="modSp mod">
        <pc:chgData name="CC - Chand Chopra" userId="147050ee-f902-4a1c-a393-8ccdd2b31d6c" providerId="ADAL" clId="{4AB7824B-6875-459F-810E-CA45CFB5786B}" dt="2023-05-04T12:53:55.532" v="37" actId="20577"/>
        <pc:sldMkLst>
          <pc:docMk/>
          <pc:sldMk cId="2048884545" sldId="269"/>
        </pc:sldMkLst>
        <pc:spChg chg="mod">
          <ac:chgData name="CC - Chand Chopra" userId="147050ee-f902-4a1c-a393-8ccdd2b31d6c" providerId="ADAL" clId="{4AB7824B-6875-459F-810E-CA45CFB5786B}" dt="2023-05-04T12:53:55.532" v="37" actId="20577"/>
          <ac:spMkLst>
            <pc:docMk/>
            <pc:sldMk cId="2048884545" sldId="269"/>
            <ac:spMk id="2" creationId="{04443111-1703-D9CB-9B10-6AFD60BE35B9}"/>
          </ac:spMkLst>
        </pc:spChg>
        <pc:spChg chg="mod">
          <ac:chgData name="CC - Chand Chopra" userId="147050ee-f902-4a1c-a393-8ccdd2b31d6c" providerId="ADAL" clId="{4AB7824B-6875-459F-810E-CA45CFB5786B}" dt="2023-05-04T12:53:11.639" v="34"/>
          <ac:spMkLst>
            <pc:docMk/>
            <pc:sldMk cId="2048884545" sldId="269"/>
            <ac:spMk id="9" creationId="{1F5F2BE1-21B4-1CDA-4496-377C5EE786C0}"/>
          </ac:spMkLst>
        </pc:spChg>
      </pc:sldChg>
      <pc:sldChg chg="modSp mod">
        <pc:chgData name="CC - Chand Chopra" userId="147050ee-f902-4a1c-a393-8ccdd2b31d6c" providerId="ADAL" clId="{4AB7824B-6875-459F-810E-CA45CFB5786B}" dt="2023-05-04T12:53:16.648" v="35"/>
        <pc:sldMkLst>
          <pc:docMk/>
          <pc:sldMk cId="2404837428" sldId="271"/>
        </pc:sldMkLst>
        <pc:spChg chg="mod">
          <ac:chgData name="CC - Chand Chopra" userId="147050ee-f902-4a1c-a393-8ccdd2b31d6c" providerId="ADAL" clId="{4AB7824B-6875-459F-810E-CA45CFB5786B}" dt="2023-05-04T12:53:16.648" v="35"/>
          <ac:spMkLst>
            <pc:docMk/>
            <pc:sldMk cId="2404837428" sldId="271"/>
            <ac:spMk id="9" creationId="{C00B9D28-FCD5-DB06-7F0F-825F06154D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06.03.2025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06.03.2025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63142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06787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39553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9845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53470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3646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81807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54970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17478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119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327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06313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97059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53173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950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71480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0156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59896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38643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48120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3889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05433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32124425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0.jpeg"/><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Text, Im Haus, Flasche, Allgemeine Versorgung enthält.&#10;&#10;Automatisch generierte Beschreibung">
            <a:extLst>
              <a:ext uri="{FF2B5EF4-FFF2-40B4-BE49-F238E27FC236}">
                <a16:creationId xmlns:a16="http://schemas.microsoft.com/office/drawing/2014/main" id="{49CFB601-9A32-FBAA-E9ED-DE309B0BA391}"/>
              </a:ext>
            </a:extLst>
          </p:cNvPr>
          <p:cNvPicPr>
            <a:picLocks noGrp="1" noChangeAspect="1"/>
          </p:cNvPicPr>
          <p:nvPr>
            <p:ph type="pic" sz="quarter" idx="23"/>
          </p:nvPr>
        </p:nvPicPr>
        <p:blipFill rotWithShape="1">
          <a:blip r:embed="rId2"/>
          <a:srcRect l="30414" r="8674"/>
          <a:stretch/>
        </p:blipFill>
        <p:spPr>
          <a:xfrm>
            <a:off x="6089072" y="1600200"/>
            <a:ext cx="6102927" cy="4826549"/>
          </a:xfrm>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Hygiene</a:t>
            </a:r>
          </a:p>
        </p:txBody>
      </p:sp>
      <p:sp>
        <p:nvSpPr>
          <p:cNvPr id="5" name="Textplatzhalter 4">
            <a:extLst>
              <a:ext uri="{FF2B5EF4-FFF2-40B4-BE49-F238E27FC236}">
                <a16:creationId xmlns:a16="http://schemas.microsoft.com/office/drawing/2014/main" id="{C830C1B5-4F23-9FEE-D05C-D9A270D53A63}"/>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C17CFB9-C406-C58C-CECE-52A324699C15}"/>
              </a:ext>
            </a:extLst>
          </p:cNvPr>
          <p:cNvPicPr>
            <a:picLocks noChangeAspect="1"/>
          </p:cNvPicPr>
          <p:nvPr/>
        </p:nvPicPr>
        <p:blipFill>
          <a:blip r:embed="rId2"/>
          <a:stretch>
            <a:fillRect/>
          </a:stretch>
        </p:blipFill>
        <p:spPr>
          <a:xfrm>
            <a:off x="8605831" y="2516140"/>
            <a:ext cx="2476854" cy="2258498"/>
          </a:xfrm>
          <a:prstGeom prst="rect">
            <a:avLst/>
          </a:prstGeom>
        </p:spPr>
      </p:pic>
      <p:sp>
        <p:nvSpPr>
          <p:cNvPr id="2" name="Inhaltsplatzhalter 1">
            <a:extLst>
              <a:ext uri="{FF2B5EF4-FFF2-40B4-BE49-F238E27FC236}">
                <a16:creationId xmlns:a16="http://schemas.microsoft.com/office/drawing/2014/main" id="{1DD1CC37-2420-F7CB-2035-7DFBEC457C5B}"/>
              </a:ext>
            </a:extLst>
          </p:cNvPr>
          <p:cNvSpPr>
            <a:spLocks noGrp="1"/>
          </p:cNvSpPr>
          <p:nvPr>
            <p:ph sz="quarter" idx="22"/>
          </p:nvPr>
        </p:nvSpPr>
        <p:spPr>
          <a:xfrm>
            <a:off x="527051" y="1601093"/>
            <a:ext cx="7879530" cy="4495434"/>
          </a:xfrm>
        </p:spPr>
        <p:txBody>
          <a:bodyPr/>
          <a:lstStyle/>
          <a:p>
            <a:pPr marL="342000" indent="-342000">
              <a:buClr>
                <a:schemeClr val="accent1"/>
              </a:buClr>
              <a:buFont typeface="Wingdings" charset="2"/>
              <a:buChar char="§"/>
            </a:pPr>
            <a:r>
              <a:rPr lang="de-DE" sz="2400" dirty="0"/>
              <a:t>Beim Niesen oder Husten: Mund und Nase unbedingt mit einem Taschentuch bedecken</a:t>
            </a:r>
          </a:p>
          <a:p>
            <a:pPr marL="342000" indent="-342000">
              <a:buClr>
                <a:schemeClr val="accent1"/>
              </a:buClr>
              <a:buFont typeface="Wingdings" charset="2"/>
              <a:buChar char="§"/>
            </a:pPr>
            <a:r>
              <a:rPr lang="de-DE" sz="2400" dirty="0"/>
              <a:t>Falls kein Taschentuch zur Hand ist: in den Oberarm oder die Armbeuge husten/niesen</a:t>
            </a:r>
          </a:p>
          <a:p>
            <a:pPr marL="342000" indent="-342000">
              <a:buClr>
                <a:schemeClr val="accent1"/>
              </a:buClr>
              <a:buFont typeface="Wingdings" charset="2"/>
              <a:buChar char="§"/>
            </a:pPr>
            <a:r>
              <a:rPr lang="de-DE" sz="2400" dirty="0"/>
              <a:t>Einmaltaschentücher verwenden</a:t>
            </a:r>
          </a:p>
          <a:p>
            <a:pPr marL="342000" indent="-342000">
              <a:buClr>
                <a:schemeClr val="accent1"/>
              </a:buClr>
              <a:buFont typeface="Wingdings" charset="2"/>
              <a:buChar char="§"/>
            </a:pPr>
            <a:r>
              <a:rPr lang="de-DE" sz="2400" dirty="0"/>
              <a:t>Sekrete ins Einmaltaschentuch ausspucken</a:t>
            </a:r>
          </a:p>
          <a:p>
            <a:pPr marL="342000" indent="-342000">
              <a:buClr>
                <a:schemeClr val="accent1"/>
              </a:buClr>
              <a:buFont typeface="Wingdings" charset="2"/>
              <a:buChar char="§"/>
            </a:pPr>
            <a:r>
              <a:rPr lang="de-DE" sz="2400" dirty="0"/>
              <a:t>Benutzte Taschentücher richtig entsorgen</a:t>
            </a:r>
          </a:p>
          <a:p>
            <a:pPr marL="342000" indent="-342000">
              <a:buClr>
                <a:schemeClr val="accent1"/>
              </a:buClr>
              <a:buFont typeface="Wingdings" charset="2"/>
              <a:buChar char="§"/>
            </a:pPr>
            <a:r>
              <a:rPr lang="de-DE" sz="2400" dirty="0"/>
              <a:t>Falls Hände mit Atemwegssekret in Berührung kommen, sind diese sofort zu waschen oder zu desinfizieren</a:t>
            </a:r>
          </a:p>
          <a:p>
            <a:pPr marL="342000" indent="-342000">
              <a:buClr>
                <a:schemeClr val="accent1"/>
              </a:buClr>
              <a:buFont typeface="Wingdings" charset="2"/>
              <a:buChar char="§"/>
            </a:pPr>
            <a:r>
              <a:rPr lang="de-DE" sz="2400" dirty="0"/>
              <a:t>In geschlossenen Räumen muss auf ausreichende Luftzirkulation geachtet werden</a:t>
            </a:r>
            <a:endParaRPr lang="de-DE" dirty="0"/>
          </a:p>
        </p:txBody>
      </p:sp>
      <p:sp>
        <p:nvSpPr>
          <p:cNvPr id="4" name="Fußzeilenplatzhalter 3">
            <a:extLst>
              <a:ext uri="{FF2B5EF4-FFF2-40B4-BE49-F238E27FC236}">
                <a16:creationId xmlns:a16="http://schemas.microsoft.com/office/drawing/2014/main" id="{17BBB4C8-06F9-BE81-1007-0F1EB9B59D19}"/>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AFDD056B-C717-4942-7AE2-5094D5280D53}"/>
              </a:ext>
            </a:extLst>
          </p:cNvPr>
          <p:cNvSpPr>
            <a:spLocks noGrp="1"/>
          </p:cNvSpPr>
          <p:nvPr>
            <p:ph type="sldNum" sz="quarter" idx="25"/>
          </p:nvPr>
        </p:nvSpPr>
        <p:spPr/>
        <p:txBody>
          <a:bodyPr/>
          <a:lstStyle/>
          <a:p>
            <a:fld id="{521AE3AC-DDCA-45D4-9B2A-A2DBEA872607}" type="slidenum">
              <a:rPr lang="de-DE" smtClean="0"/>
              <a:pPr/>
              <a:t>10</a:t>
            </a:fld>
            <a:endParaRPr lang="de-DE" dirty="0"/>
          </a:p>
        </p:txBody>
      </p:sp>
      <p:sp>
        <p:nvSpPr>
          <p:cNvPr id="6" name="Titel 5">
            <a:extLst>
              <a:ext uri="{FF2B5EF4-FFF2-40B4-BE49-F238E27FC236}">
                <a16:creationId xmlns:a16="http://schemas.microsoft.com/office/drawing/2014/main" id="{EF9923FE-D75C-940F-9689-B97895CD3320}"/>
              </a:ext>
            </a:extLst>
          </p:cNvPr>
          <p:cNvSpPr>
            <a:spLocks noGrp="1"/>
          </p:cNvSpPr>
          <p:nvPr>
            <p:ph type="title"/>
          </p:nvPr>
        </p:nvSpPr>
        <p:spPr/>
        <p:txBody>
          <a:bodyPr/>
          <a:lstStyle/>
          <a:p>
            <a:r>
              <a:rPr lang="de-DE" dirty="0"/>
              <a:t>Hygiene beim Husten und Niesen</a:t>
            </a:r>
          </a:p>
        </p:txBody>
      </p:sp>
      <p:sp>
        <p:nvSpPr>
          <p:cNvPr id="3" name="Textplatzhalter 2">
            <a:extLst>
              <a:ext uri="{FF2B5EF4-FFF2-40B4-BE49-F238E27FC236}">
                <a16:creationId xmlns:a16="http://schemas.microsoft.com/office/drawing/2014/main" id="{E9C45288-A5DE-5236-EDE0-D608EBCFDCC1}"/>
              </a:ext>
            </a:extLst>
          </p:cNvPr>
          <p:cNvSpPr>
            <a:spLocks noGrp="1"/>
          </p:cNvSpPr>
          <p:nvPr>
            <p:ph type="body" sz="quarter" idx="18"/>
          </p:nvPr>
        </p:nvSpPr>
        <p:spPr/>
        <p:txBody>
          <a:bodyPr/>
          <a:lstStyle/>
          <a:p>
            <a:endParaRPr lang="de-DE"/>
          </a:p>
        </p:txBody>
      </p:sp>
      <p:sp>
        <p:nvSpPr>
          <p:cNvPr id="9" name="Textfeld 8">
            <a:extLst>
              <a:ext uri="{FF2B5EF4-FFF2-40B4-BE49-F238E27FC236}">
                <a16:creationId xmlns:a16="http://schemas.microsoft.com/office/drawing/2014/main" id="{0F525DCC-D090-0878-C34D-34F334DB6216}"/>
              </a:ext>
            </a:extLst>
          </p:cNvPr>
          <p:cNvSpPr txBox="1"/>
          <p:nvPr/>
        </p:nvSpPr>
        <p:spPr>
          <a:xfrm>
            <a:off x="9101706" y="4774638"/>
            <a:ext cx="1272578"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42136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837AABB-21D6-FACD-0E49-FBDCA5A29850}"/>
              </a:ext>
            </a:extLst>
          </p:cNvPr>
          <p:cNvPicPr>
            <a:picLocks noChangeAspect="1"/>
          </p:cNvPicPr>
          <p:nvPr/>
        </p:nvPicPr>
        <p:blipFill>
          <a:blip r:embed="rId2"/>
          <a:stretch>
            <a:fillRect/>
          </a:stretch>
        </p:blipFill>
        <p:spPr>
          <a:xfrm>
            <a:off x="689108" y="2030431"/>
            <a:ext cx="2222233" cy="2026323"/>
          </a:xfrm>
          <a:prstGeom prst="rect">
            <a:avLst/>
          </a:prstGeom>
        </p:spPr>
      </p:pic>
      <p:sp>
        <p:nvSpPr>
          <p:cNvPr id="2" name="Inhaltsplatzhalter 1">
            <a:extLst>
              <a:ext uri="{FF2B5EF4-FFF2-40B4-BE49-F238E27FC236}">
                <a16:creationId xmlns:a16="http://schemas.microsoft.com/office/drawing/2014/main" id="{04443111-1703-D9CB-9B10-6AFD60BE35B9}"/>
              </a:ext>
            </a:extLst>
          </p:cNvPr>
          <p:cNvSpPr>
            <a:spLocks noGrp="1"/>
          </p:cNvSpPr>
          <p:nvPr>
            <p:ph sz="quarter" idx="22"/>
          </p:nvPr>
        </p:nvSpPr>
        <p:spPr>
          <a:xfrm>
            <a:off x="2752387" y="1601093"/>
            <a:ext cx="8338399" cy="4495434"/>
          </a:xfrm>
        </p:spPr>
        <p:txBody>
          <a:bodyPr/>
          <a:lstStyle/>
          <a:p>
            <a:pPr marL="342900" indent="-342900">
              <a:buClr>
                <a:schemeClr val="accent1"/>
              </a:buClr>
              <a:buFont typeface="Wingdings" panose="05000000000000000000" pitchFamily="2" charset="2"/>
              <a:buChar char="§"/>
            </a:pPr>
            <a:r>
              <a:rPr lang="de-DE" sz="2400" dirty="0"/>
              <a:t>Ein großes Risiko für Infektionen stellen Nadelstichverletzungen und andere Unfälle mit spitzen Gegenständen dar!</a:t>
            </a:r>
          </a:p>
          <a:p>
            <a:pPr marL="342900" indent="-342900">
              <a:buClr>
                <a:schemeClr val="accent1"/>
              </a:buClr>
              <a:buFont typeface="Wingdings" panose="05000000000000000000" pitchFamily="2" charset="2"/>
              <a:buChar char="§"/>
            </a:pPr>
            <a:r>
              <a:rPr lang="de-DE" sz="2400" dirty="0"/>
              <a:t>Die Spitze einer gebrauchten Nadel darf niemals in Richtung des Körpers gerichtet werden (auch nicht auf gegenüberstehende Personen) </a:t>
            </a:r>
          </a:p>
          <a:p>
            <a:pPr marL="342900" indent="-342900">
              <a:buClr>
                <a:schemeClr val="accent1"/>
              </a:buClr>
              <a:buFont typeface="Wingdings" panose="05000000000000000000" pitchFamily="2" charset="2"/>
              <a:buChar char="§"/>
            </a:pPr>
            <a:r>
              <a:rPr lang="de-DE" sz="2400" dirty="0"/>
              <a:t>Keine Manipulation (Verbiegen, Abbrechen etc.)  an gebrauchten Nadeln vornehmen</a:t>
            </a:r>
          </a:p>
          <a:p>
            <a:pPr marL="342900" indent="-342900">
              <a:buClr>
                <a:schemeClr val="accent1"/>
              </a:buClr>
              <a:buFont typeface="Wingdings" panose="05000000000000000000" pitchFamily="2" charset="2"/>
              <a:buChar char="§"/>
            </a:pPr>
            <a:r>
              <a:rPr lang="de-DE" sz="2400" dirty="0"/>
              <a:t>Wenn möglich, Sicherheitsnadel verwenden</a:t>
            </a:r>
            <a:endParaRPr lang="de-DE" dirty="0"/>
          </a:p>
        </p:txBody>
      </p:sp>
      <p:sp>
        <p:nvSpPr>
          <p:cNvPr id="4" name="Fußzeilenplatzhalter 3">
            <a:extLst>
              <a:ext uri="{FF2B5EF4-FFF2-40B4-BE49-F238E27FC236}">
                <a16:creationId xmlns:a16="http://schemas.microsoft.com/office/drawing/2014/main" id="{21DDA4A9-7CE9-5420-93F4-430EA220A5DC}"/>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3EA561EF-1203-2C63-641F-69A23B07BC77}"/>
              </a:ext>
            </a:extLst>
          </p:cNvPr>
          <p:cNvSpPr>
            <a:spLocks noGrp="1"/>
          </p:cNvSpPr>
          <p:nvPr>
            <p:ph type="sldNum" sz="quarter" idx="25"/>
          </p:nvPr>
        </p:nvSpPr>
        <p:spPr/>
        <p:txBody>
          <a:bodyPr/>
          <a:lstStyle/>
          <a:p>
            <a:fld id="{521AE3AC-DDCA-45D4-9B2A-A2DBEA872607}" type="slidenum">
              <a:rPr lang="de-DE" smtClean="0"/>
              <a:pPr/>
              <a:t>11</a:t>
            </a:fld>
            <a:endParaRPr lang="de-DE" dirty="0"/>
          </a:p>
        </p:txBody>
      </p:sp>
      <p:sp>
        <p:nvSpPr>
          <p:cNvPr id="6" name="Titel 5">
            <a:extLst>
              <a:ext uri="{FF2B5EF4-FFF2-40B4-BE49-F238E27FC236}">
                <a16:creationId xmlns:a16="http://schemas.microsoft.com/office/drawing/2014/main" id="{996588FA-3964-3CF7-8AAF-0CA6CE7EDB42}"/>
              </a:ext>
            </a:extLst>
          </p:cNvPr>
          <p:cNvSpPr>
            <a:spLocks noGrp="1"/>
          </p:cNvSpPr>
          <p:nvPr>
            <p:ph type="title"/>
          </p:nvPr>
        </p:nvSpPr>
        <p:spPr/>
        <p:txBody>
          <a:bodyPr/>
          <a:lstStyle/>
          <a:p>
            <a:r>
              <a:rPr lang="de-DE" dirty="0"/>
              <a:t>Umgang mit spitzen und scharfen Gegenständen</a:t>
            </a:r>
          </a:p>
        </p:txBody>
      </p:sp>
      <p:sp>
        <p:nvSpPr>
          <p:cNvPr id="3" name="Textplatzhalter 2">
            <a:extLst>
              <a:ext uri="{FF2B5EF4-FFF2-40B4-BE49-F238E27FC236}">
                <a16:creationId xmlns:a16="http://schemas.microsoft.com/office/drawing/2014/main" id="{2927E82A-A3AC-6855-00CA-3353C2FBB7BE}"/>
              </a:ext>
            </a:extLst>
          </p:cNvPr>
          <p:cNvSpPr>
            <a:spLocks noGrp="1"/>
          </p:cNvSpPr>
          <p:nvPr>
            <p:ph type="body" sz="quarter" idx="18"/>
          </p:nvPr>
        </p:nvSpPr>
        <p:spPr/>
        <p:txBody>
          <a:bodyPr/>
          <a:lstStyle/>
          <a:p>
            <a:endParaRPr lang="de-DE"/>
          </a:p>
        </p:txBody>
      </p:sp>
      <p:sp>
        <p:nvSpPr>
          <p:cNvPr id="9" name="Textfeld 8">
            <a:extLst>
              <a:ext uri="{FF2B5EF4-FFF2-40B4-BE49-F238E27FC236}">
                <a16:creationId xmlns:a16="http://schemas.microsoft.com/office/drawing/2014/main" id="{1F5F2BE1-21B4-1CDA-4496-377C5EE786C0}"/>
              </a:ext>
            </a:extLst>
          </p:cNvPr>
          <p:cNvSpPr txBox="1"/>
          <p:nvPr/>
        </p:nvSpPr>
        <p:spPr>
          <a:xfrm>
            <a:off x="527051" y="3511631"/>
            <a:ext cx="2063280"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20488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CF28D-B619-72FB-1504-ED0E0B783B3E}"/>
              </a:ext>
            </a:extLst>
          </p:cNvPr>
          <p:cNvSpPr>
            <a:spLocks noGrp="1"/>
          </p:cNvSpPr>
          <p:nvPr>
            <p:ph type="title"/>
          </p:nvPr>
        </p:nvSpPr>
        <p:spPr/>
        <p:txBody>
          <a:bodyPr/>
          <a:lstStyle/>
          <a:p>
            <a:r>
              <a:rPr lang="de-DE" dirty="0"/>
              <a:t>Richtige Entsorgung der Kanülen</a:t>
            </a:r>
          </a:p>
        </p:txBody>
      </p:sp>
      <p:sp>
        <p:nvSpPr>
          <p:cNvPr id="3" name="Inhaltsplatzhalter 2">
            <a:extLst>
              <a:ext uri="{FF2B5EF4-FFF2-40B4-BE49-F238E27FC236}">
                <a16:creationId xmlns:a16="http://schemas.microsoft.com/office/drawing/2014/main" id="{23C09F42-8A6D-6B93-0FD8-577A094400C6}"/>
              </a:ext>
            </a:extLst>
          </p:cNvPr>
          <p:cNvSpPr>
            <a:spLocks noGrp="1"/>
          </p:cNvSpPr>
          <p:nvPr>
            <p:ph sz="quarter" idx="19"/>
          </p:nvPr>
        </p:nvSpPr>
        <p:spPr/>
        <p:txBody>
          <a:bodyPr/>
          <a:lstStyle/>
          <a:p>
            <a:pPr marL="342000" indent="-342000">
              <a:spcBef>
                <a:spcPts val="1200"/>
              </a:spcBef>
              <a:buClr>
                <a:schemeClr val="accent1"/>
              </a:buClr>
              <a:buFont typeface="Wingdings" charset="2"/>
              <a:buChar char="§"/>
            </a:pPr>
            <a:r>
              <a:rPr lang="de-DE" sz="2400" dirty="0"/>
              <a:t>Kein </a:t>
            </a:r>
            <a:r>
              <a:rPr lang="de-DE" sz="2400" dirty="0" err="1"/>
              <a:t>Recapping</a:t>
            </a:r>
            <a:r>
              <a:rPr lang="de-DE" sz="2400" dirty="0"/>
              <a:t>! Niemals die </a:t>
            </a:r>
            <a:r>
              <a:rPr lang="de-DE" sz="2400" dirty="0" err="1"/>
              <a:t>Kanülenkappe</a:t>
            </a:r>
            <a:r>
              <a:rPr lang="de-DE" sz="2400" dirty="0"/>
              <a:t> wieder auf die gebrauchte Kanüle stecken!</a:t>
            </a:r>
          </a:p>
          <a:p>
            <a:pPr marL="342000" indent="-342000">
              <a:spcBef>
                <a:spcPts val="1200"/>
              </a:spcBef>
              <a:buClr>
                <a:schemeClr val="accent1"/>
              </a:buClr>
              <a:buFont typeface="Wingdings" charset="2"/>
              <a:buChar char="§"/>
            </a:pPr>
            <a:r>
              <a:rPr lang="de-DE" sz="2400" dirty="0"/>
              <a:t>Kanülen sind in geeigneten und stich- bzw. schnittfesten Behältern zu entsorgen</a:t>
            </a:r>
          </a:p>
          <a:p>
            <a:pPr marL="342000" indent="-342000">
              <a:spcBef>
                <a:spcPts val="1200"/>
              </a:spcBef>
              <a:buClr>
                <a:schemeClr val="accent1"/>
              </a:buClr>
              <a:buFont typeface="Wingdings" charset="2"/>
              <a:buChar char="§"/>
            </a:pPr>
            <a:r>
              <a:rPr lang="de-DE" sz="2400" dirty="0"/>
              <a:t>Behälter sollen dort aufbewahrt werden, wo diese Gegenstände benutzt werden</a:t>
            </a:r>
          </a:p>
          <a:p>
            <a:pPr marL="342000" indent="-342000">
              <a:spcBef>
                <a:spcPts val="1200"/>
              </a:spcBef>
              <a:buClr>
                <a:schemeClr val="accent1"/>
              </a:buClr>
              <a:buFont typeface="Wingdings" charset="2"/>
              <a:buChar char="§"/>
            </a:pPr>
            <a:r>
              <a:rPr lang="de-DE" sz="2400" dirty="0"/>
              <a:t>Spitze und scharfe Gegenstände nie in den Händen tragen (Tablett oder Nierenschale benutzen)</a:t>
            </a:r>
          </a:p>
          <a:p>
            <a:pPr marL="342000" indent="-342000">
              <a:spcBef>
                <a:spcPts val="1200"/>
              </a:spcBef>
              <a:buClr>
                <a:schemeClr val="accent1"/>
              </a:buClr>
              <a:buFont typeface="Wingdings" charset="2"/>
              <a:buChar char="§"/>
            </a:pPr>
            <a:r>
              <a:rPr lang="de-DE" sz="2400" b="1" dirty="0"/>
              <a:t>Richtige Entsorgung der Kanülen bedeutet Vermeidung von Stichverletzungen!</a:t>
            </a:r>
            <a:endParaRPr lang="de-DE" dirty="0"/>
          </a:p>
        </p:txBody>
      </p:sp>
      <p:sp>
        <p:nvSpPr>
          <p:cNvPr id="4" name="Fußzeilenplatzhalter 3">
            <a:extLst>
              <a:ext uri="{FF2B5EF4-FFF2-40B4-BE49-F238E27FC236}">
                <a16:creationId xmlns:a16="http://schemas.microsoft.com/office/drawing/2014/main" id="{E286209F-39AD-762E-78EE-4AEAECA7B8C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0804E1C-C29F-B429-4714-4610452E4932}"/>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7" name="Textplatzhalter 6">
            <a:extLst>
              <a:ext uri="{FF2B5EF4-FFF2-40B4-BE49-F238E27FC236}">
                <a16:creationId xmlns:a16="http://schemas.microsoft.com/office/drawing/2014/main" id="{9540D246-8717-9C97-F1DF-B3234FBE876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79456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B88B34D-7E0C-D1A7-E865-F98E61369B2F}"/>
              </a:ext>
            </a:extLst>
          </p:cNvPr>
          <p:cNvPicPr>
            <a:picLocks noChangeAspect="1"/>
          </p:cNvPicPr>
          <p:nvPr/>
        </p:nvPicPr>
        <p:blipFill>
          <a:blip r:embed="rId2"/>
          <a:stretch>
            <a:fillRect/>
          </a:stretch>
        </p:blipFill>
        <p:spPr>
          <a:xfrm>
            <a:off x="7507926" y="1601092"/>
            <a:ext cx="2683808" cy="2447205"/>
          </a:xfrm>
          <a:prstGeom prst="rect">
            <a:avLst/>
          </a:prstGeom>
        </p:spPr>
      </p:pic>
      <p:sp>
        <p:nvSpPr>
          <p:cNvPr id="6" name="Titel 5">
            <a:extLst>
              <a:ext uri="{FF2B5EF4-FFF2-40B4-BE49-F238E27FC236}">
                <a16:creationId xmlns:a16="http://schemas.microsoft.com/office/drawing/2014/main" id="{0CA54ADE-1E7C-6C7A-9AA4-318917C2C0CB}"/>
              </a:ext>
            </a:extLst>
          </p:cNvPr>
          <p:cNvSpPr>
            <a:spLocks noGrp="1"/>
          </p:cNvSpPr>
          <p:nvPr>
            <p:ph type="title"/>
          </p:nvPr>
        </p:nvSpPr>
        <p:spPr/>
        <p:txBody>
          <a:bodyPr/>
          <a:lstStyle/>
          <a:p>
            <a:r>
              <a:rPr lang="de-DE" dirty="0"/>
              <a:t>Reinigung von Oberflächen</a:t>
            </a:r>
          </a:p>
        </p:txBody>
      </p:sp>
      <p:sp>
        <p:nvSpPr>
          <p:cNvPr id="2" name="Inhaltsplatzhalter 1">
            <a:extLst>
              <a:ext uri="{FF2B5EF4-FFF2-40B4-BE49-F238E27FC236}">
                <a16:creationId xmlns:a16="http://schemas.microsoft.com/office/drawing/2014/main" id="{68F8C1F6-FF7B-C9BD-8FD2-037FCB0A40C0}"/>
              </a:ext>
            </a:extLst>
          </p:cNvPr>
          <p:cNvSpPr>
            <a:spLocks noGrp="1"/>
          </p:cNvSpPr>
          <p:nvPr>
            <p:ph sz="quarter" idx="19"/>
          </p:nvPr>
        </p:nvSpPr>
        <p:spPr>
          <a:xfrm>
            <a:off x="527050" y="1601093"/>
            <a:ext cx="7407581" cy="4495434"/>
          </a:xfrm>
        </p:spPr>
        <p:txBody>
          <a:bodyPr/>
          <a:lstStyle/>
          <a:p>
            <a:pPr marL="342000" indent="-342000">
              <a:spcBef>
                <a:spcPts val="0"/>
              </a:spcBef>
              <a:buClr>
                <a:schemeClr val="accent1"/>
              </a:buClr>
              <a:buFont typeface="Wingdings" charset="2"/>
              <a:buChar char="§"/>
            </a:pPr>
            <a:r>
              <a:rPr lang="de-DE" sz="2400" dirty="0"/>
              <a:t>Zuerst die Oberfläche reinigen, dann immer desinfizieren</a:t>
            </a:r>
          </a:p>
          <a:p>
            <a:pPr marL="342000" indent="-342000">
              <a:spcBef>
                <a:spcPts val="0"/>
              </a:spcBef>
              <a:buClr>
                <a:schemeClr val="accent1"/>
              </a:buClr>
              <a:buFont typeface="Wingdings" charset="2"/>
              <a:buChar char="§"/>
            </a:pPr>
            <a:r>
              <a:rPr lang="de-DE" sz="2400" dirty="0"/>
              <a:t>Nur geeignete und zugelassene Desinfektionsmittel benutzen </a:t>
            </a:r>
          </a:p>
          <a:p>
            <a:pPr marL="342000" indent="-342000">
              <a:lnSpc>
                <a:spcPct val="100000"/>
              </a:lnSpc>
              <a:spcBef>
                <a:spcPts val="0"/>
              </a:spcBef>
              <a:buClr>
                <a:schemeClr val="accent1"/>
              </a:buClr>
              <a:buFont typeface="Wingdings" charset="2"/>
              <a:buChar char="§"/>
            </a:pPr>
            <a:r>
              <a:rPr lang="de-DE" sz="2400" dirty="0"/>
              <a:t>Immer von den „saubersten“ Bereichen ausgehend zu den „schmutzigsten“ Bereichen hin arbeiten</a:t>
            </a:r>
          </a:p>
          <a:p>
            <a:pPr marL="342000" indent="-342000">
              <a:lnSpc>
                <a:spcPct val="100000"/>
              </a:lnSpc>
              <a:spcBef>
                <a:spcPts val="0"/>
              </a:spcBef>
              <a:buClr>
                <a:schemeClr val="accent1"/>
              </a:buClr>
              <a:buFont typeface="Wingdings" charset="2"/>
              <a:buChar char="§"/>
            </a:pPr>
            <a:r>
              <a:rPr lang="de-DE" sz="2400" dirty="0"/>
              <a:t>Es sollte niemals trocken gefegt oder gereinigt werden</a:t>
            </a:r>
          </a:p>
          <a:p>
            <a:pPr marL="342000" indent="-342000">
              <a:spcBef>
                <a:spcPts val="0"/>
              </a:spcBef>
              <a:buClr>
                <a:schemeClr val="accent1"/>
              </a:buClr>
              <a:buFont typeface="Wingdings" charset="2"/>
              <a:buChar char="§"/>
            </a:pPr>
            <a:r>
              <a:rPr lang="de-DE" sz="2400" dirty="0"/>
              <a:t>Staubige und Trockene Lappen sollen nicht ausgeschüttelt</a:t>
            </a:r>
          </a:p>
          <a:p>
            <a:pPr marL="342000" indent="-342000">
              <a:lnSpc>
                <a:spcPct val="100000"/>
              </a:lnSpc>
              <a:spcBef>
                <a:spcPts val="0"/>
              </a:spcBef>
              <a:buClr>
                <a:schemeClr val="accent1"/>
              </a:buClr>
              <a:buFont typeface="Wingdings" charset="2"/>
              <a:buChar char="§"/>
            </a:pPr>
            <a:r>
              <a:rPr lang="de-DE" sz="2400" dirty="0"/>
              <a:t>Putzlösungen in regelmäßigen Abständen austauschen, besonders, wenn es sichtbar ist, dass diese verschmutzt sind</a:t>
            </a:r>
            <a:endParaRPr lang="de-DE" dirty="0"/>
          </a:p>
        </p:txBody>
      </p:sp>
      <p:sp>
        <p:nvSpPr>
          <p:cNvPr id="4" name="Fußzeilenplatzhalter 3">
            <a:extLst>
              <a:ext uri="{FF2B5EF4-FFF2-40B4-BE49-F238E27FC236}">
                <a16:creationId xmlns:a16="http://schemas.microsoft.com/office/drawing/2014/main" id="{1AE12A47-3CA8-FEBB-D9E6-078FD713A0CC}"/>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6C7ED94-8AAD-96D5-FAFF-79FCC446AA84}"/>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3" name="Textplatzhalter 2">
            <a:extLst>
              <a:ext uri="{FF2B5EF4-FFF2-40B4-BE49-F238E27FC236}">
                <a16:creationId xmlns:a16="http://schemas.microsoft.com/office/drawing/2014/main" id="{BCB73119-00BA-5EB4-DCCE-27E492A7542A}"/>
              </a:ext>
            </a:extLst>
          </p:cNvPr>
          <p:cNvSpPr>
            <a:spLocks noGrp="1"/>
          </p:cNvSpPr>
          <p:nvPr>
            <p:ph type="body" sz="quarter" idx="18"/>
          </p:nvPr>
        </p:nvSpPr>
        <p:spPr/>
        <p:txBody>
          <a:bodyPr/>
          <a:lstStyle/>
          <a:p>
            <a:endParaRPr lang="de-DE"/>
          </a:p>
        </p:txBody>
      </p:sp>
      <p:sp>
        <p:nvSpPr>
          <p:cNvPr id="9" name="Textfeld 8">
            <a:extLst>
              <a:ext uri="{FF2B5EF4-FFF2-40B4-BE49-F238E27FC236}">
                <a16:creationId xmlns:a16="http://schemas.microsoft.com/office/drawing/2014/main" id="{C00B9D28-FCD5-DB06-7F0F-825F06154DF2}"/>
              </a:ext>
            </a:extLst>
          </p:cNvPr>
          <p:cNvSpPr txBox="1"/>
          <p:nvPr/>
        </p:nvSpPr>
        <p:spPr>
          <a:xfrm>
            <a:off x="8849830" y="3923233"/>
            <a:ext cx="1235696"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240483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7D2B2-24E5-15DC-7688-11EB6F3D49BA}"/>
              </a:ext>
            </a:extLst>
          </p:cNvPr>
          <p:cNvSpPr>
            <a:spLocks noGrp="1"/>
          </p:cNvSpPr>
          <p:nvPr>
            <p:ph type="title"/>
          </p:nvPr>
        </p:nvSpPr>
        <p:spPr/>
        <p:txBody>
          <a:bodyPr/>
          <a:lstStyle/>
          <a:p>
            <a:r>
              <a:rPr lang="de-DE" dirty="0"/>
              <a:t>Die wichtigsten Hygienemaßnahme im Überblick</a:t>
            </a:r>
          </a:p>
        </p:txBody>
      </p:sp>
      <p:sp>
        <p:nvSpPr>
          <p:cNvPr id="3" name="Inhaltsplatzhalter 2">
            <a:extLst>
              <a:ext uri="{FF2B5EF4-FFF2-40B4-BE49-F238E27FC236}">
                <a16:creationId xmlns:a16="http://schemas.microsoft.com/office/drawing/2014/main" id="{3D30CFE6-4972-41B3-BB1A-E0C2D80CDDF1}"/>
              </a:ext>
            </a:extLst>
          </p:cNvPr>
          <p:cNvSpPr>
            <a:spLocks noGrp="1"/>
          </p:cNvSpPr>
          <p:nvPr>
            <p:ph sz="quarter" idx="19"/>
          </p:nvPr>
        </p:nvSpPr>
        <p:spPr/>
        <p:txBody>
          <a:bodyPr/>
          <a:lstStyle/>
          <a:p>
            <a:pPr marL="342900" indent="-342900">
              <a:spcBef>
                <a:spcPts val="0"/>
              </a:spcBef>
              <a:buClr>
                <a:schemeClr val="accent1"/>
              </a:buClr>
              <a:buFont typeface="Wingdings" panose="05000000000000000000" pitchFamily="2" charset="2"/>
              <a:buChar char="§"/>
            </a:pPr>
            <a:r>
              <a:rPr lang="de-DE" sz="2400" dirty="0"/>
              <a:t>So wenig wie möglich anfassen, um dadurch die Ausbreitung von Keimen und Krankheiten zu vermeiden!</a:t>
            </a:r>
          </a:p>
          <a:p>
            <a:pPr marL="342900" indent="-342900">
              <a:spcBef>
                <a:spcPts val="0"/>
              </a:spcBef>
              <a:buClr>
                <a:schemeClr val="accent1"/>
              </a:buClr>
              <a:buFont typeface="Wingdings" panose="05000000000000000000" pitchFamily="2" charset="2"/>
              <a:buChar char="§"/>
            </a:pPr>
            <a:r>
              <a:rPr lang="de-DE" sz="2400" dirty="0"/>
              <a:t>Hände sollen regelmäßig gewaschen oder desinfiziert werden – saubere Hände bilden nämlich die Basis für verantwortungsvolles Handeln!</a:t>
            </a:r>
          </a:p>
          <a:p>
            <a:pPr marL="342900" indent="-342900">
              <a:spcBef>
                <a:spcPts val="0"/>
              </a:spcBef>
              <a:buClr>
                <a:schemeClr val="accent1"/>
              </a:buClr>
              <a:buFont typeface="Wingdings" panose="05000000000000000000" pitchFamily="2" charset="2"/>
              <a:buChar char="§"/>
            </a:pPr>
            <a:r>
              <a:rPr lang="de-DE" sz="2400" dirty="0"/>
              <a:t>Handschuhe tragen! Sie schützen und bilden eine natürliche Barriere gegen die Keime!</a:t>
            </a:r>
          </a:p>
          <a:p>
            <a:pPr marL="342900" indent="-342900">
              <a:spcBef>
                <a:spcPts val="0"/>
              </a:spcBef>
              <a:buClr>
                <a:schemeClr val="accent1"/>
              </a:buClr>
              <a:buFont typeface="Wingdings" panose="05000000000000000000" pitchFamily="2" charset="2"/>
              <a:buChar char="§"/>
            </a:pPr>
            <a:r>
              <a:rPr lang="de-DE" sz="2400" dirty="0"/>
              <a:t>Oberflächen reinigen! </a:t>
            </a:r>
          </a:p>
          <a:p>
            <a:pPr marL="342900" indent="-342900">
              <a:spcBef>
                <a:spcPts val="0"/>
              </a:spcBef>
              <a:buClr>
                <a:schemeClr val="accent1"/>
              </a:buClr>
              <a:buFont typeface="Wingdings" panose="05000000000000000000" pitchFamily="2" charset="2"/>
              <a:buChar char="§"/>
            </a:pPr>
            <a:r>
              <a:rPr lang="de-DE" sz="2400" dirty="0"/>
              <a:t>Achtet bei einer Erkältung besonders auf Hygiene!</a:t>
            </a:r>
          </a:p>
          <a:p>
            <a:pPr marL="342900" indent="-342900">
              <a:spcBef>
                <a:spcPts val="0"/>
              </a:spcBef>
              <a:buClr>
                <a:schemeClr val="accent1"/>
              </a:buClr>
              <a:buFont typeface="Wingdings" panose="05000000000000000000" pitchFamily="2" charset="2"/>
              <a:buChar char="§"/>
            </a:pPr>
            <a:r>
              <a:rPr lang="de-DE" sz="2400" dirty="0"/>
              <a:t>Unfälle vermeiden! Vor allem Verletzungen durch Nadelstiche sind ein großes Risiko!</a:t>
            </a:r>
          </a:p>
          <a:p>
            <a:pPr marL="342900" indent="-342900">
              <a:spcBef>
                <a:spcPts val="0"/>
              </a:spcBef>
              <a:buClr>
                <a:schemeClr val="accent1"/>
              </a:buClr>
              <a:buFont typeface="Wingdings" panose="05000000000000000000" pitchFamily="2" charset="2"/>
              <a:buChar char="§"/>
            </a:pPr>
            <a:r>
              <a:rPr lang="de-DE" sz="2400" dirty="0"/>
              <a:t>Möglichst wenig mit den Händen das eigene Gesicht, Mund, Augen o. Ä. berühren</a:t>
            </a:r>
            <a:endParaRPr lang="de-DE" dirty="0"/>
          </a:p>
        </p:txBody>
      </p:sp>
      <p:sp>
        <p:nvSpPr>
          <p:cNvPr id="4" name="Fußzeilenplatzhalter 3">
            <a:extLst>
              <a:ext uri="{FF2B5EF4-FFF2-40B4-BE49-F238E27FC236}">
                <a16:creationId xmlns:a16="http://schemas.microsoft.com/office/drawing/2014/main" id="{579F14EA-B001-43D8-1C5B-76639104D542}"/>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770A28E-A698-9C77-9855-A8CD7E0EA4C0}"/>
              </a:ext>
            </a:extLst>
          </p:cNvPr>
          <p:cNvSpPr>
            <a:spLocks noGrp="1"/>
          </p:cNvSpPr>
          <p:nvPr>
            <p:ph type="sldNum" sz="quarter" idx="21"/>
          </p:nvPr>
        </p:nvSpPr>
        <p:spPr/>
        <p:txBody>
          <a:bodyPr/>
          <a:lstStyle/>
          <a:p>
            <a:fld id="{521AE3AC-DDCA-45D4-9B2A-A2DBEA872607}" type="slidenum">
              <a:rPr lang="de-DE" smtClean="0"/>
              <a:pPr/>
              <a:t>14</a:t>
            </a:fld>
            <a:endParaRPr lang="de-DE" dirty="0"/>
          </a:p>
        </p:txBody>
      </p:sp>
      <p:sp>
        <p:nvSpPr>
          <p:cNvPr id="7" name="Textplatzhalter 6">
            <a:extLst>
              <a:ext uri="{FF2B5EF4-FFF2-40B4-BE49-F238E27FC236}">
                <a16:creationId xmlns:a16="http://schemas.microsoft.com/office/drawing/2014/main" id="{43C039E4-A32A-FA62-0111-FC178303EDB7}"/>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9321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15</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dirty="0"/>
              <a:t>!</a:t>
            </a:r>
          </a:p>
        </p:txBody>
      </p:sp>
      <p:sp>
        <p:nvSpPr>
          <p:cNvPr id="2" name="Textplatzhalter 1">
            <a:extLst>
              <a:ext uri="{FF2B5EF4-FFF2-40B4-BE49-F238E27FC236}">
                <a16:creationId xmlns:a16="http://schemas.microsoft.com/office/drawing/2014/main" id="{C9915E53-5787-38CD-E248-E0DF5417B46D}"/>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9884F1C4-C374-20FA-B19F-EE25659D98E3}"/>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D1E67A30-C3F4-4B82-88B4-F94FA2613569}"/>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E431C95B-8D1F-F92C-1C61-B2AFE44C0763}"/>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24F77B9-7921-BF6B-A31B-A22E0E2B3A3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16</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7E359-E902-2583-ABF8-750B9A31FF58}"/>
              </a:ext>
            </a:extLst>
          </p:cNvPr>
          <p:cNvSpPr>
            <a:spLocks noGrp="1"/>
          </p:cNvSpPr>
          <p:nvPr>
            <p:ph type="title"/>
          </p:nvPr>
        </p:nvSpPr>
        <p:spPr/>
        <p:txBody>
          <a:bodyPr/>
          <a:lstStyle/>
          <a:p>
            <a:r>
              <a:rPr lang="de-DE" dirty="0"/>
              <a:t>Was versteht man unter Hygiene?</a:t>
            </a:r>
          </a:p>
        </p:txBody>
      </p:sp>
      <p:sp>
        <p:nvSpPr>
          <p:cNvPr id="4" name="Inhaltsplatzhalter 3">
            <a:extLst>
              <a:ext uri="{FF2B5EF4-FFF2-40B4-BE49-F238E27FC236}">
                <a16:creationId xmlns:a16="http://schemas.microsoft.com/office/drawing/2014/main" id="{1BA4D0BA-8D19-7299-15D3-8394FF0E2F92}"/>
              </a:ext>
            </a:extLst>
          </p:cNvPr>
          <p:cNvSpPr>
            <a:spLocks noGrp="1"/>
          </p:cNvSpPr>
          <p:nvPr>
            <p:ph sz="quarter" idx="19"/>
          </p:nvPr>
        </p:nvSpPr>
        <p:spPr>
          <a:xfrm>
            <a:off x="527051" y="1601093"/>
            <a:ext cx="10514575" cy="4495434"/>
          </a:xfrm>
        </p:spPr>
        <p:txBody>
          <a:bodyPr/>
          <a:lstStyle/>
          <a:p>
            <a:r>
              <a:rPr lang="de-DE" altLang="de-DE" sz="2400" dirty="0"/>
              <a:t>Unter Hygiene versteht man alle Mittel zur Abwehr von gesundheitlicher Bedrohung sowie die Steigerung des Gesundheitszustandes. Die Hygiene vereint in sich körperliches, geistiges und soziales Wohlbefinden.</a:t>
            </a:r>
            <a:endParaRPr lang="de-DE" dirty="0"/>
          </a:p>
        </p:txBody>
      </p:sp>
      <p:sp>
        <p:nvSpPr>
          <p:cNvPr id="5" name="Fußzeilenplatzhalter 4">
            <a:extLst>
              <a:ext uri="{FF2B5EF4-FFF2-40B4-BE49-F238E27FC236}">
                <a16:creationId xmlns:a16="http://schemas.microsoft.com/office/drawing/2014/main" id="{F7496784-D11E-4DDF-EA7F-2D030F881F6E}"/>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1F65BCEE-7C35-63F0-25A8-9B960DCD982B}"/>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7" name="Textplatzhalter 6">
            <a:extLst>
              <a:ext uri="{FF2B5EF4-FFF2-40B4-BE49-F238E27FC236}">
                <a16:creationId xmlns:a16="http://schemas.microsoft.com/office/drawing/2014/main" id="{088E5DE7-3B28-A6CF-48C2-614F715C25F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4896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AD88C3F-9425-8C6A-19AF-2A6F13B8B4BC}"/>
              </a:ext>
            </a:extLst>
          </p:cNvPr>
          <p:cNvPicPr>
            <a:picLocks noChangeAspect="1"/>
          </p:cNvPicPr>
          <p:nvPr/>
        </p:nvPicPr>
        <p:blipFill>
          <a:blip r:embed="rId2"/>
          <a:stretch>
            <a:fillRect/>
          </a:stretch>
        </p:blipFill>
        <p:spPr>
          <a:xfrm>
            <a:off x="3972876" y="2151713"/>
            <a:ext cx="1351225" cy="1232103"/>
          </a:xfrm>
          <a:prstGeom prst="rect">
            <a:avLst/>
          </a:prstGeom>
        </p:spPr>
      </p:pic>
      <p:sp>
        <p:nvSpPr>
          <p:cNvPr id="6" name="Titel 5">
            <a:extLst>
              <a:ext uri="{FF2B5EF4-FFF2-40B4-BE49-F238E27FC236}">
                <a16:creationId xmlns:a16="http://schemas.microsoft.com/office/drawing/2014/main" id="{181BA7F0-12B0-5E4B-CA91-3172389080C7}"/>
              </a:ext>
            </a:extLst>
          </p:cNvPr>
          <p:cNvSpPr>
            <a:spLocks noGrp="1"/>
          </p:cNvSpPr>
          <p:nvPr>
            <p:ph type="title"/>
          </p:nvPr>
        </p:nvSpPr>
        <p:spPr/>
        <p:txBody>
          <a:bodyPr/>
          <a:lstStyle/>
          <a:p>
            <a:r>
              <a:rPr lang="de-DE" dirty="0"/>
              <a:t>Wie vermeide ich eine Ansteckung?</a:t>
            </a:r>
          </a:p>
        </p:txBody>
      </p:sp>
      <p:sp>
        <p:nvSpPr>
          <p:cNvPr id="4" name="Fußzeilenplatzhalter 3">
            <a:extLst>
              <a:ext uri="{FF2B5EF4-FFF2-40B4-BE49-F238E27FC236}">
                <a16:creationId xmlns:a16="http://schemas.microsoft.com/office/drawing/2014/main" id="{E1F32BF9-2897-11EC-C486-D771C03274D7}"/>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48C6ABB3-42AB-D960-2D91-C3E3E3BEB911}"/>
              </a:ext>
            </a:extLst>
          </p:cNvPr>
          <p:cNvSpPr>
            <a:spLocks noGrp="1"/>
          </p:cNvSpPr>
          <p:nvPr>
            <p:ph type="sldNum" sz="quarter" idx="20"/>
          </p:nvPr>
        </p:nvSpPr>
        <p:spPr/>
        <p:txBody>
          <a:bodyPr/>
          <a:lstStyle/>
          <a:p>
            <a:fld id="{521AE3AC-DDCA-45D4-9B2A-A2DBEA872607}" type="slidenum">
              <a:rPr lang="de-DE" smtClean="0"/>
              <a:pPr/>
              <a:t>3</a:t>
            </a:fld>
            <a:endParaRPr lang="de-DE" dirty="0"/>
          </a:p>
        </p:txBody>
      </p:sp>
      <p:sp>
        <p:nvSpPr>
          <p:cNvPr id="2" name="Textplatzhalter 1">
            <a:extLst>
              <a:ext uri="{FF2B5EF4-FFF2-40B4-BE49-F238E27FC236}">
                <a16:creationId xmlns:a16="http://schemas.microsoft.com/office/drawing/2014/main" id="{DFDC6A2F-EA10-0C13-3B80-6B9AC06C1367}"/>
              </a:ext>
            </a:extLst>
          </p:cNvPr>
          <p:cNvSpPr>
            <a:spLocks noGrp="1"/>
          </p:cNvSpPr>
          <p:nvPr>
            <p:ph type="body" sz="quarter" idx="18"/>
          </p:nvPr>
        </p:nvSpPr>
        <p:spPr/>
        <p:txBody>
          <a:bodyPr/>
          <a:lstStyle/>
          <a:p>
            <a:endParaRPr lang="de-DE"/>
          </a:p>
        </p:txBody>
      </p:sp>
      <p:sp>
        <p:nvSpPr>
          <p:cNvPr id="8" name="CustomShape 5">
            <a:extLst>
              <a:ext uri="{FF2B5EF4-FFF2-40B4-BE49-F238E27FC236}">
                <a16:creationId xmlns:a16="http://schemas.microsoft.com/office/drawing/2014/main" id="{D5C71965-8D57-86D3-448E-CFAB0639FA45}"/>
              </a:ext>
            </a:extLst>
          </p:cNvPr>
          <p:cNvSpPr/>
          <p:nvPr/>
        </p:nvSpPr>
        <p:spPr>
          <a:xfrm>
            <a:off x="4738155" y="3567028"/>
            <a:ext cx="2338372" cy="787971"/>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100000"/>
              </a:lnSpc>
            </a:pPr>
            <a:r>
              <a:rPr lang="de-DE" b="1" dirty="0">
                <a:solidFill>
                  <a:schemeClr val="tx2"/>
                </a:solidFill>
                <a:latin typeface="+mn-lt"/>
                <a:ea typeface="+mn-ea"/>
                <a:cs typeface="+mn-cs"/>
              </a:rPr>
              <a:t>Allgemeine </a:t>
            </a:r>
          </a:p>
          <a:p>
            <a:pPr algn="ctr">
              <a:lnSpc>
                <a:spcPct val="100000"/>
              </a:lnSpc>
            </a:pPr>
            <a:r>
              <a:rPr lang="de-DE" b="1" dirty="0">
                <a:solidFill>
                  <a:schemeClr val="tx2"/>
                </a:solidFill>
                <a:latin typeface="+mn-lt"/>
                <a:ea typeface="+mn-ea"/>
                <a:cs typeface="+mn-cs"/>
              </a:rPr>
              <a:t>Hygienemaßnahmen</a:t>
            </a:r>
            <a:endParaRPr b="1" dirty="0">
              <a:solidFill>
                <a:schemeClr val="tx2"/>
              </a:solidFill>
              <a:latin typeface="+mn-lt"/>
              <a:ea typeface="+mn-ea"/>
              <a:cs typeface="+mn-cs"/>
            </a:endParaRPr>
          </a:p>
        </p:txBody>
      </p:sp>
      <p:sp>
        <p:nvSpPr>
          <p:cNvPr id="9" name="CustomShape 4">
            <a:extLst>
              <a:ext uri="{FF2B5EF4-FFF2-40B4-BE49-F238E27FC236}">
                <a16:creationId xmlns:a16="http://schemas.microsoft.com/office/drawing/2014/main" id="{369DD1EE-E4AD-E386-409D-9DD40CF6563C}"/>
              </a:ext>
            </a:extLst>
          </p:cNvPr>
          <p:cNvSpPr/>
          <p:nvPr/>
        </p:nvSpPr>
        <p:spPr>
          <a:xfrm>
            <a:off x="4802908" y="3071167"/>
            <a:ext cx="2189460" cy="1679940"/>
          </a:xfrm>
          <a:prstGeom prst="ellipse">
            <a:avLst/>
          </a:prstGeom>
          <a:noFill/>
          <a:ln w="25560">
            <a:solidFill>
              <a:srgbClr val="862604"/>
            </a:solidFill>
            <a:round/>
          </a:ln>
        </p:spPr>
        <p:style>
          <a:lnRef idx="0">
            <a:scrgbClr r="0" g="0" b="0"/>
          </a:lnRef>
          <a:fillRef idx="0">
            <a:scrgbClr r="0" g="0" b="0"/>
          </a:fillRef>
          <a:effectRef idx="0">
            <a:scrgbClr r="0" g="0" b="0"/>
          </a:effectRef>
          <a:fontRef idx="major"/>
        </p:style>
        <p:txBody>
          <a:bodyPr/>
          <a:lstStyle/>
          <a:p>
            <a:endParaRPr lang="de-DE">
              <a:latin typeface="+mn-lt"/>
            </a:endParaRPr>
          </a:p>
        </p:txBody>
      </p:sp>
      <p:sp>
        <p:nvSpPr>
          <p:cNvPr id="11" name="CustomShape 6">
            <a:extLst>
              <a:ext uri="{FF2B5EF4-FFF2-40B4-BE49-F238E27FC236}">
                <a16:creationId xmlns:a16="http://schemas.microsoft.com/office/drawing/2014/main" id="{77CFDAA1-9DC0-E940-CFF0-C103BE51D08A}"/>
              </a:ext>
            </a:extLst>
          </p:cNvPr>
          <p:cNvSpPr/>
          <p:nvPr/>
        </p:nvSpPr>
        <p:spPr>
          <a:xfrm>
            <a:off x="3028945" y="1946128"/>
            <a:ext cx="2005856" cy="752726"/>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de-DE" dirty="0">
                <a:solidFill>
                  <a:schemeClr val="tx2"/>
                </a:solidFill>
                <a:latin typeface="+mn-lt"/>
                <a:ea typeface="+mn-ea"/>
                <a:cs typeface="+mn-cs"/>
              </a:rPr>
              <a:t>vermeiden sich anzufassen</a:t>
            </a:r>
            <a:endParaRPr dirty="0">
              <a:solidFill>
                <a:schemeClr val="tx2"/>
              </a:solidFill>
              <a:latin typeface="+mn-lt"/>
              <a:ea typeface="+mn-ea"/>
              <a:cs typeface="+mn-cs"/>
            </a:endParaRPr>
          </a:p>
          <a:p>
            <a:pPr>
              <a:lnSpc>
                <a:spcPct val="100000"/>
              </a:lnSpc>
            </a:pPr>
            <a:endParaRPr kern="1200" dirty="0">
              <a:latin typeface="+mn-lt"/>
            </a:endParaRPr>
          </a:p>
        </p:txBody>
      </p:sp>
      <p:pic>
        <p:nvPicPr>
          <p:cNvPr id="12" name="Grafik 11">
            <a:extLst>
              <a:ext uri="{FF2B5EF4-FFF2-40B4-BE49-F238E27FC236}">
                <a16:creationId xmlns:a16="http://schemas.microsoft.com/office/drawing/2014/main" id="{44BC0667-9E23-EF59-23A8-1E299011795B}"/>
              </a:ext>
            </a:extLst>
          </p:cNvPr>
          <p:cNvPicPr>
            <a:picLocks noChangeAspect="1"/>
          </p:cNvPicPr>
          <p:nvPr/>
        </p:nvPicPr>
        <p:blipFill>
          <a:blip r:embed="rId3"/>
          <a:stretch>
            <a:fillRect/>
          </a:stretch>
        </p:blipFill>
        <p:spPr>
          <a:xfrm>
            <a:off x="5978732" y="1628021"/>
            <a:ext cx="1549367" cy="1412776"/>
          </a:xfrm>
          <a:prstGeom prst="rect">
            <a:avLst/>
          </a:prstGeom>
        </p:spPr>
      </p:pic>
      <p:sp>
        <p:nvSpPr>
          <p:cNvPr id="13" name="CustomShape 7">
            <a:extLst>
              <a:ext uri="{FF2B5EF4-FFF2-40B4-BE49-F238E27FC236}">
                <a16:creationId xmlns:a16="http://schemas.microsoft.com/office/drawing/2014/main" id="{95F6558A-23B4-E5FF-B45D-CADFB6E0B86C}"/>
              </a:ext>
            </a:extLst>
          </p:cNvPr>
          <p:cNvSpPr/>
          <p:nvPr/>
        </p:nvSpPr>
        <p:spPr>
          <a:xfrm>
            <a:off x="7476390" y="2130628"/>
            <a:ext cx="1412680" cy="752891"/>
          </a:xfrm>
          <a:prstGeom prst="rect">
            <a:avLst/>
          </a:prstGeom>
          <a:noFill/>
          <a:ln>
            <a:noFill/>
          </a:ln>
        </p:spPr>
        <p:txBody>
          <a:bodyPr lIns="90000" tIns="45000" rIns="90000" bIns="45000"/>
          <a:lstStyle/>
          <a:p>
            <a:pPr>
              <a:lnSpc>
                <a:spcPct val="100000"/>
              </a:lnSpc>
            </a:pPr>
            <a:r>
              <a:rPr lang="de-DE" dirty="0">
                <a:solidFill>
                  <a:schemeClr val="tx2"/>
                </a:solidFill>
              </a:rPr>
              <a:t>Oberflächen reinigen</a:t>
            </a:r>
            <a:endParaRPr dirty="0">
              <a:solidFill>
                <a:schemeClr val="tx2"/>
              </a:solidFill>
            </a:endParaRPr>
          </a:p>
        </p:txBody>
      </p:sp>
      <p:pic>
        <p:nvPicPr>
          <p:cNvPr id="14" name="Grafik 13">
            <a:extLst>
              <a:ext uri="{FF2B5EF4-FFF2-40B4-BE49-F238E27FC236}">
                <a16:creationId xmlns:a16="http://schemas.microsoft.com/office/drawing/2014/main" id="{8D2427D7-8A4D-893A-D4AE-CA4FA4D0CBA7}"/>
              </a:ext>
            </a:extLst>
          </p:cNvPr>
          <p:cNvPicPr>
            <a:picLocks noChangeAspect="1"/>
          </p:cNvPicPr>
          <p:nvPr/>
        </p:nvPicPr>
        <p:blipFill>
          <a:blip r:embed="rId4"/>
          <a:stretch>
            <a:fillRect/>
          </a:stretch>
        </p:blipFill>
        <p:spPr>
          <a:xfrm>
            <a:off x="7484340" y="3287198"/>
            <a:ext cx="1252718" cy="1142280"/>
          </a:xfrm>
          <a:prstGeom prst="rect">
            <a:avLst/>
          </a:prstGeom>
        </p:spPr>
      </p:pic>
      <p:sp>
        <p:nvSpPr>
          <p:cNvPr id="15" name="CustomShape 10">
            <a:extLst>
              <a:ext uri="{FF2B5EF4-FFF2-40B4-BE49-F238E27FC236}">
                <a16:creationId xmlns:a16="http://schemas.microsoft.com/office/drawing/2014/main" id="{67E641AE-0CA4-81C9-DE87-C63B5B785432}"/>
              </a:ext>
            </a:extLst>
          </p:cNvPr>
          <p:cNvSpPr/>
          <p:nvPr/>
        </p:nvSpPr>
        <p:spPr>
          <a:xfrm>
            <a:off x="8672408" y="3617935"/>
            <a:ext cx="2063280" cy="773384"/>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tx2"/>
                </a:solidFill>
                <a:latin typeface="+mn-lt"/>
                <a:ea typeface="+mn-ea"/>
                <a:cs typeface="+mn-cs"/>
              </a:rPr>
              <a:t>Hygiene beim Niesen und Husten</a:t>
            </a:r>
            <a:endParaRPr dirty="0">
              <a:solidFill>
                <a:schemeClr val="tx2"/>
              </a:solidFill>
              <a:latin typeface="+mn-lt"/>
              <a:ea typeface="+mn-ea"/>
              <a:cs typeface="+mn-cs"/>
            </a:endParaRPr>
          </a:p>
        </p:txBody>
      </p:sp>
      <p:pic>
        <p:nvPicPr>
          <p:cNvPr id="16" name="Grafik 15">
            <a:extLst>
              <a:ext uri="{FF2B5EF4-FFF2-40B4-BE49-F238E27FC236}">
                <a16:creationId xmlns:a16="http://schemas.microsoft.com/office/drawing/2014/main" id="{394289B8-2D18-BEDD-824F-DEB19DE9AE48}"/>
              </a:ext>
            </a:extLst>
          </p:cNvPr>
          <p:cNvPicPr>
            <a:picLocks noChangeAspect="1"/>
          </p:cNvPicPr>
          <p:nvPr/>
        </p:nvPicPr>
        <p:blipFill>
          <a:blip r:embed="rId5"/>
          <a:stretch>
            <a:fillRect/>
          </a:stretch>
        </p:blipFill>
        <p:spPr>
          <a:xfrm>
            <a:off x="6329450" y="4733602"/>
            <a:ext cx="1198867" cy="1093176"/>
          </a:xfrm>
          <a:prstGeom prst="rect">
            <a:avLst/>
          </a:prstGeom>
        </p:spPr>
      </p:pic>
      <p:sp>
        <p:nvSpPr>
          <p:cNvPr id="17" name="CustomShape 10">
            <a:extLst>
              <a:ext uri="{FF2B5EF4-FFF2-40B4-BE49-F238E27FC236}">
                <a16:creationId xmlns:a16="http://schemas.microsoft.com/office/drawing/2014/main" id="{82AE78BC-3A21-BDCB-CDF2-AB56249825CC}"/>
              </a:ext>
            </a:extLst>
          </p:cNvPr>
          <p:cNvSpPr/>
          <p:nvPr/>
        </p:nvSpPr>
        <p:spPr>
          <a:xfrm>
            <a:off x="7399908" y="5125735"/>
            <a:ext cx="2063280" cy="502406"/>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tx2"/>
                </a:solidFill>
                <a:latin typeface="+mn-lt"/>
                <a:ea typeface="+mn-ea"/>
                <a:cs typeface="+mn-cs"/>
              </a:rPr>
              <a:t>Unfälle vermeiden</a:t>
            </a:r>
            <a:endParaRPr dirty="0">
              <a:solidFill>
                <a:schemeClr val="tx2"/>
              </a:solidFill>
              <a:latin typeface="+mn-lt"/>
              <a:ea typeface="+mn-ea"/>
              <a:cs typeface="+mn-cs"/>
            </a:endParaRPr>
          </a:p>
        </p:txBody>
      </p:sp>
      <p:sp>
        <p:nvSpPr>
          <p:cNvPr id="18" name="Textfeld 17">
            <a:extLst>
              <a:ext uri="{FF2B5EF4-FFF2-40B4-BE49-F238E27FC236}">
                <a16:creationId xmlns:a16="http://schemas.microsoft.com/office/drawing/2014/main" id="{DCD6ABB7-6326-8B3F-CC59-9EB63156F576}"/>
              </a:ext>
            </a:extLst>
          </p:cNvPr>
          <p:cNvSpPr txBox="1"/>
          <p:nvPr/>
        </p:nvSpPr>
        <p:spPr>
          <a:xfrm>
            <a:off x="8747213" y="5877272"/>
            <a:ext cx="1386989" cy="276999"/>
          </a:xfrm>
          <a:prstGeom prst="rect">
            <a:avLst/>
          </a:prstGeom>
          <a:noFill/>
        </p:spPr>
        <p:txBody>
          <a:bodyPr wrap="square" rtlCol="0">
            <a:spAutoFit/>
          </a:bodyPr>
          <a:lstStyle/>
          <a:p>
            <a:r>
              <a:rPr lang="de-DE" sz="1200" dirty="0">
                <a:solidFill>
                  <a:schemeClr val="bg1">
                    <a:lumMod val="65000"/>
                  </a:schemeClr>
                </a:solidFill>
              </a:rPr>
              <a:t> </a:t>
            </a:r>
            <a:r>
              <a:rPr lang="de-DE" sz="1200" dirty="0"/>
              <a:t>© </a:t>
            </a:r>
            <a:r>
              <a:rPr lang="de-DE" sz="1200" dirty="0" err="1"/>
              <a:t>SafetyXperts</a:t>
            </a:r>
            <a:r>
              <a:rPr lang="de-DE" sz="1200" dirty="0">
                <a:solidFill>
                  <a:schemeClr val="tx2"/>
                </a:solidFill>
              </a:rPr>
              <a:t> </a:t>
            </a:r>
          </a:p>
        </p:txBody>
      </p:sp>
      <p:pic>
        <p:nvPicPr>
          <p:cNvPr id="19" name="Grafik 18">
            <a:extLst>
              <a:ext uri="{FF2B5EF4-FFF2-40B4-BE49-F238E27FC236}">
                <a16:creationId xmlns:a16="http://schemas.microsoft.com/office/drawing/2014/main" id="{9486C772-8191-BC87-C172-9ADE66185E82}"/>
              </a:ext>
            </a:extLst>
          </p:cNvPr>
          <p:cNvPicPr>
            <a:picLocks noChangeAspect="1"/>
          </p:cNvPicPr>
          <p:nvPr/>
        </p:nvPicPr>
        <p:blipFill>
          <a:blip r:embed="rId6"/>
          <a:stretch>
            <a:fillRect/>
          </a:stretch>
        </p:blipFill>
        <p:spPr>
          <a:xfrm>
            <a:off x="2645701" y="3057395"/>
            <a:ext cx="1470397" cy="1340768"/>
          </a:xfrm>
          <a:prstGeom prst="rect">
            <a:avLst/>
          </a:prstGeom>
        </p:spPr>
      </p:pic>
      <p:sp>
        <p:nvSpPr>
          <p:cNvPr id="20" name="CustomShape 3">
            <a:extLst>
              <a:ext uri="{FF2B5EF4-FFF2-40B4-BE49-F238E27FC236}">
                <a16:creationId xmlns:a16="http://schemas.microsoft.com/office/drawing/2014/main" id="{8AF89CC2-DD30-919D-B032-FE83F107CA15}"/>
              </a:ext>
            </a:extLst>
          </p:cNvPr>
          <p:cNvSpPr/>
          <p:nvPr/>
        </p:nvSpPr>
        <p:spPr>
          <a:xfrm>
            <a:off x="1138941" y="3205978"/>
            <a:ext cx="1473664" cy="1142280"/>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dirty="0">
                <a:solidFill>
                  <a:schemeClr val="tx2"/>
                </a:solidFill>
                <a:latin typeface="+mn-lt"/>
                <a:ea typeface="+mn-ea"/>
                <a:cs typeface="+mn-cs"/>
              </a:rPr>
              <a:t>Hände</a:t>
            </a:r>
          </a:p>
          <a:p>
            <a:pPr>
              <a:lnSpc>
                <a:spcPct val="100000"/>
              </a:lnSpc>
            </a:pPr>
            <a:r>
              <a:rPr lang="de-DE" dirty="0">
                <a:solidFill>
                  <a:schemeClr val="tx2"/>
                </a:solidFill>
                <a:latin typeface="+mn-lt"/>
                <a:ea typeface="+mn-ea"/>
                <a:cs typeface="+mn-cs"/>
              </a:rPr>
              <a:t>waschen und </a:t>
            </a:r>
          </a:p>
          <a:p>
            <a:pPr>
              <a:lnSpc>
                <a:spcPct val="100000"/>
              </a:lnSpc>
            </a:pPr>
            <a:r>
              <a:rPr lang="de-DE" dirty="0">
                <a:solidFill>
                  <a:schemeClr val="tx2"/>
                </a:solidFill>
                <a:latin typeface="+mn-lt"/>
                <a:ea typeface="+mn-ea"/>
                <a:cs typeface="+mn-cs"/>
              </a:rPr>
              <a:t>desinfizieren</a:t>
            </a:r>
            <a:endParaRPr dirty="0">
              <a:solidFill>
                <a:schemeClr val="tx2"/>
              </a:solidFill>
              <a:latin typeface="+mn-lt"/>
              <a:ea typeface="+mn-ea"/>
              <a:cs typeface="+mn-cs"/>
            </a:endParaRPr>
          </a:p>
        </p:txBody>
      </p:sp>
      <p:pic>
        <p:nvPicPr>
          <p:cNvPr id="21" name="Grafik 20">
            <a:extLst>
              <a:ext uri="{FF2B5EF4-FFF2-40B4-BE49-F238E27FC236}">
                <a16:creationId xmlns:a16="http://schemas.microsoft.com/office/drawing/2014/main" id="{2ECF5C4C-C096-308D-D921-71266B075AE4}"/>
              </a:ext>
            </a:extLst>
          </p:cNvPr>
          <p:cNvPicPr>
            <a:picLocks noChangeAspect="1"/>
          </p:cNvPicPr>
          <p:nvPr/>
        </p:nvPicPr>
        <p:blipFill>
          <a:blip r:embed="rId7"/>
          <a:stretch>
            <a:fillRect/>
          </a:stretch>
        </p:blipFill>
        <p:spPr>
          <a:xfrm>
            <a:off x="3642266" y="4758586"/>
            <a:ext cx="989743" cy="902488"/>
          </a:xfrm>
          <a:prstGeom prst="rect">
            <a:avLst/>
          </a:prstGeom>
        </p:spPr>
      </p:pic>
      <p:sp>
        <p:nvSpPr>
          <p:cNvPr id="23" name="Textfeld 22">
            <a:extLst>
              <a:ext uri="{FF2B5EF4-FFF2-40B4-BE49-F238E27FC236}">
                <a16:creationId xmlns:a16="http://schemas.microsoft.com/office/drawing/2014/main" id="{F2294053-3416-EE13-C25F-EEA0A942255C}"/>
              </a:ext>
            </a:extLst>
          </p:cNvPr>
          <p:cNvSpPr txBox="1"/>
          <p:nvPr/>
        </p:nvSpPr>
        <p:spPr bwMode="gray">
          <a:xfrm>
            <a:off x="2211599" y="4744103"/>
            <a:ext cx="1473664" cy="1200329"/>
          </a:xfrm>
          <a:prstGeom prst="rect">
            <a:avLst/>
          </a:prstGeom>
          <a:noFill/>
          <a:ln w="12700">
            <a:noFill/>
          </a:ln>
        </p:spPr>
        <p:txBody>
          <a:bodyPr wrap="square">
            <a:spAutoFit/>
          </a:bodyPr>
          <a:lstStyle/>
          <a:p>
            <a:r>
              <a:rPr lang="de-DE" dirty="0">
                <a:solidFill>
                  <a:schemeClr val="tx2"/>
                </a:solidFill>
                <a:latin typeface="+mn-lt"/>
                <a:ea typeface="+mn-ea"/>
                <a:cs typeface="+mn-cs"/>
              </a:rPr>
              <a:t>so viel wie möglich Handschuhe tragen</a:t>
            </a:r>
            <a:endParaRPr lang="de-DE" dirty="0">
              <a:solidFill>
                <a:schemeClr val="tx2"/>
              </a:solidFill>
            </a:endParaRPr>
          </a:p>
        </p:txBody>
      </p:sp>
    </p:spTree>
    <p:extLst>
      <p:ext uri="{BB962C8B-B14F-4D97-AF65-F5344CB8AC3E}">
        <p14:creationId xmlns:p14="http://schemas.microsoft.com/office/powerpoint/2010/main" val="12517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731D3CF-6066-F3E7-8CCA-985B8955D91B}"/>
              </a:ext>
            </a:extLst>
          </p:cNvPr>
          <p:cNvSpPr>
            <a:spLocks noGrp="1"/>
          </p:cNvSpPr>
          <p:nvPr>
            <p:ph sz="quarter" idx="22"/>
          </p:nvPr>
        </p:nvSpPr>
        <p:spPr/>
        <p:txBody>
          <a:bodyPr/>
          <a:lstStyle/>
          <a:p>
            <a:pPr marL="0" indent="0">
              <a:spcBef>
                <a:spcPts val="0"/>
              </a:spcBef>
              <a:buNone/>
            </a:pPr>
            <a:r>
              <a:rPr lang="de-DE" sz="2400" b="1" dirty="0"/>
              <a:t>saubere Hände und Handschuhe sind eine wichtige Voraussetzung, um:</a:t>
            </a:r>
          </a:p>
          <a:p>
            <a:pPr marL="342000" indent="-342000">
              <a:buClr>
                <a:schemeClr val="accent1"/>
              </a:buClr>
              <a:buFont typeface="Wingdings" charset="2"/>
              <a:buChar char="§"/>
            </a:pPr>
            <a:r>
              <a:rPr lang="de-DE" sz="2000" dirty="0"/>
              <a:t>sich selbst zu schützen</a:t>
            </a:r>
          </a:p>
          <a:p>
            <a:pPr marL="342000" indent="-342000">
              <a:buClr>
                <a:schemeClr val="accent1"/>
              </a:buClr>
              <a:buFont typeface="Wingdings" charset="2"/>
              <a:buChar char="§"/>
            </a:pPr>
            <a:r>
              <a:rPr lang="de-DE" sz="2000" dirty="0"/>
              <a:t>seine Kolleginnen und Kollegen zu schützen</a:t>
            </a:r>
          </a:p>
          <a:p>
            <a:pPr marL="342000" indent="-342000">
              <a:buClr>
                <a:schemeClr val="accent1"/>
              </a:buClr>
              <a:buFont typeface="Wingdings" charset="2"/>
              <a:buChar char="§"/>
            </a:pPr>
            <a:r>
              <a:rPr lang="de-DE" sz="2000" dirty="0"/>
              <a:t>seine Kunden und Patienten zu schützen</a:t>
            </a:r>
          </a:p>
          <a:p>
            <a:pPr marL="342000" indent="-342000">
              <a:buClr>
                <a:schemeClr val="accent1"/>
              </a:buClr>
              <a:buFont typeface="Wingdings" charset="2"/>
              <a:buChar char="§"/>
            </a:pPr>
            <a:r>
              <a:rPr lang="de-DE" sz="2000" dirty="0"/>
              <a:t>andere Personen im Umfeld zu schützen</a:t>
            </a:r>
          </a:p>
          <a:p>
            <a:pPr marL="0" indent="0">
              <a:spcBef>
                <a:spcPts val="1200"/>
              </a:spcBef>
              <a:buNone/>
            </a:pPr>
            <a:r>
              <a:rPr lang="de-DE" sz="2400" b="1" dirty="0"/>
              <a:t>Handhygiene betreiben mit Hilfe von:</a:t>
            </a:r>
          </a:p>
          <a:p>
            <a:pPr marL="342900" indent="-342900">
              <a:buClr>
                <a:schemeClr val="accent1"/>
              </a:buClr>
              <a:buFont typeface="Wingdings" panose="05000000000000000000" pitchFamily="2" charset="2"/>
              <a:buChar char="§"/>
            </a:pPr>
            <a:r>
              <a:rPr lang="de-DE" sz="2000" dirty="0"/>
              <a:t>Waschen mit Wasser und Seife</a:t>
            </a:r>
          </a:p>
          <a:p>
            <a:pPr marL="342900" indent="-342900">
              <a:buClr>
                <a:schemeClr val="accent1"/>
              </a:buClr>
              <a:buFont typeface="Wingdings" panose="05000000000000000000" pitchFamily="2" charset="2"/>
              <a:buChar char="§"/>
            </a:pPr>
            <a:r>
              <a:rPr lang="de-DE" sz="2000" dirty="0"/>
              <a:t>Desinfektion</a:t>
            </a:r>
          </a:p>
          <a:p>
            <a:pPr marL="342900" indent="-342900">
              <a:buClr>
                <a:schemeClr val="accent1"/>
              </a:buClr>
              <a:buFont typeface="Wingdings" panose="05000000000000000000" pitchFamily="2" charset="2"/>
              <a:buChar char="§"/>
            </a:pPr>
            <a:r>
              <a:rPr lang="de-DE" sz="2000" dirty="0"/>
              <a:t>Tragen von Handschuhen</a:t>
            </a:r>
          </a:p>
        </p:txBody>
      </p:sp>
      <p:sp>
        <p:nvSpPr>
          <p:cNvPr id="4" name="Fußzeilenplatzhalter 3">
            <a:extLst>
              <a:ext uri="{FF2B5EF4-FFF2-40B4-BE49-F238E27FC236}">
                <a16:creationId xmlns:a16="http://schemas.microsoft.com/office/drawing/2014/main" id="{9A760F9E-F62E-7CEB-3D73-2F3D764FEB44}"/>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60592F9A-E3FC-F2FA-7E53-75D55C1D69C6}"/>
              </a:ext>
            </a:extLst>
          </p:cNvPr>
          <p:cNvSpPr>
            <a:spLocks noGrp="1"/>
          </p:cNvSpPr>
          <p:nvPr>
            <p:ph type="sldNum" sz="quarter" idx="25"/>
          </p:nvPr>
        </p:nvSpPr>
        <p:spPr/>
        <p:txBody>
          <a:bodyPr/>
          <a:lstStyle/>
          <a:p>
            <a:fld id="{521AE3AC-DDCA-45D4-9B2A-A2DBEA872607}" type="slidenum">
              <a:rPr lang="de-DE" smtClean="0"/>
              <a:pPr/>
              <a:t>4</a:t>
            </a:fld>
            <a:endParaRPr lang="de-DE" dirty="0"/>
          </a:p>
        </p:txBody>
      </p:sp>
      <p:sp>
        <p:nvSpPr>
          <p:cNvPr id="6" name="Titel 5">
            <a:extLst>
              <a:ext uri="{FF2B5EF4-FFF2-40B4-BE49-F238E27FC236}">
                <a16:creationId xmlns:a16="http://schemas.microsoft.com/office/drawing/2014/main" id="{A64F45C0-A528-C76E-3013-54C4FAEE5E5E}"/>
              </a:ext>
            </a:extLst>
          </p:cNvPr>
          <p:cNvSpPr>
            <a:spLocks noGrp="1"/>
          </p:cNvSpPr>
          <p:nvPr>
            <p:ph type="title"/>
          </p:nvPr>
        </p:nvSpPr>
        <p:spPr/>
        <p:txBody>
          <a:bodyPr/>
          <a:lstStyle/>
          <a:p>
            <a:r>
              <a:rPr lang="de-DE" dirty="0"/>
              <a:t>Verantwortung für saubere Hände</a:t>
            </a:r>
          </a:p>
        </p:txBody>
      </p:sp>
      <p:sp>
        <p:nvSpPr>
          <p:cNvPr id="3" name="Textplatzhalter 2">
            <a:extLst>
              <a:ext uri="{FF2B5EF4-FFF2-40B4-BE49-F238E27FC236}">
                <a16:creationId xmlns:a16="http://schemas.microsoft.com/office/drawing/2014/main" id="{AFC74DCD-527A-C13C-583B-4873A8F32911}"/>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517BAACF-550C-A63C-03BF-DEF108173B94}"/>
              </a:ext>
            </a:extLst>
          </p:cNvPr>
          <p:cNvPicPr>
            <a:picLocks noChangeAspect="1"/>
          </p:cNvPicPr>
          <p:nvPr/>
        </p:nvPicPr>
        <p:blipFill>
          <a:blip r:embed="rId2"/>
          <a:stretch>
            <a:fillRect/>
          </a:stretch>
        </p:blipFill>
        <p:spPr>
          <a:xfrm>
            <a:off x="7541146" y="1669540"/>
            <a:ext cx="1470397" cy="1340769"/>
          </a:xfrm>
          <a:prstGeom prst="rect">
            <a:avLst/>
          </a:prstGeom>
        </p:spPr>
      </p:pic>
      <p:pic>
        <p:nvPicPr>
          <p:cNvPr id="9" name="Grafik 8">
            <a:extLst>
              <a:ext uri="{FF2B5EF4-FFF2-40B4-BE49-F238E27FC236}">
                <a16:creationId xmlns:a16="http://schemas.microsoft.com/office/drawing/2014/main" id="{9504EE45-0FCD-8C57-4FE8-19A0B6543D1F}"/>
              </a:ext>
            </a:extLst>
          </p:cNvPr>
          <p:cNvPicPr>
            <a:picLocks noChangeAspect="1"/>
          </p:cNvPicPr>
          <p:nvPr/>
        </p:nvPicPr>
        <p:blipFill>
          <a:blip r:embed="rId3"/>
          <a:stretch>
            <a:fillRect/>
          </a:stretch>
        </p:blipFill>
        <p:spPr>
          <a:xfrm>
            <a:off x="7484530" y="3180063"/>
            <a:ext cx="1601281" cy="1460113"/>
          </a:xfrm>
          <a:prstGeom prst="rect">
            <a:avLst/>
          </a:prstGeom>
        </p:spPr>
      </p:pic>
      <p:pic>
        <p:nvPicPr>
          <p:cNvPr id="10" name="Grafik 9">
            <a:extLst>
              <a:ext uri="{FF2B5EF4-FFF2-40B4-BE49-F238E27FC236}">
                <a16:creationId xmlns:a16="http://schemas.microsoft.com/office/drawing/2014/main" id="{2BB97F6F-0E8A-D3E8-9758-6D0F03517F81}"/>
              </a:ext>
            </a:extLst>
          </p:cNvPr>
          <p:cNvPicPr>
            <a:picLocks noChangeAspect="1"/>
          </p:cNvPicPr>
          <p:nvPr/>
        </p:nvPicPr>
        <p:blipFill>
          <a:blip r:embed="rId4"/>
          <a:stretch>
            <a:fillRect/>
          </a:stretch>
        </p:blipFill>
        <p:spPr>
          <a:xfrm>
            <a:off x="7700409" y="4924743"/>
            <a:ext cx="1385402" cy="1263267"/>
          </a:xfrm>
          <a:prstGeom prst="rect">
            <a:avLst/>
          </a:prstGeom>
        </p:spPr>
      </p:pic>
      <p:sp>
        <p:nvSpPr>
          <p:cNvPr id="11" name="Textfeld 10">
            <a:extLst>
              <a:ext uri="{FF2B5EF4-FFF2-40B4-BE49-F238E27FC236}">
                <a16:creationId xmlns:a16="http://schemas.microsoft.com/office/drawing/2014/main" id="{C3A692BF-00F9-5025-8F00-A937D29DA80E}"/>
              </a:ext>
            </a:extLst>
          </p:cNvPr>
          <p:cNvSpPr txBox="1"/>
          <p:nvPr/>
        </p:nvSpPr>
        <p:spPr>
          <a:xfrm>
            <a:off x="8727204" y="6005293"/>
            <a:ext cx="1250892" cy="276999"/>
          </a:xfrm>
          <a:prstGeom prst="rect">
            <a:avLst/>
          </a:prstGeom>
          <a:noFill/>
        </p:spPr>
        <p:txBody>
          <a:bodyPr wrap="square" rtlCol="0">
            <a:spAutoFit/>
          </a:bodyPr>
          <a:lstStyle/>
          <a:p>
            <a:r>
              <a:rPr lang="de-DE" sz="1200" dirty="0">
                <a:solidFill>
                  <a:schemeClr val="bg1">
                    <a:lumMod val="65000"/>
                  </a:schemeClr>
                </a:solidFill>
              </a:rPr>
              <a:t> </a:t>
            </a:r>
            <a:r>
              <a:rPr lang="de-DE" sz="1200" dirty="0"/>
              <a:t>© </a:t>
            </a:r>
            <a:r>
              <a:rPr lang="de-DE" sz="1200" dirty="0" err="1"/>
              <a:t>SafetyXperts</a:t>
            </a:r>
            <a:r>
              <a:rPr lang="de-DE" sz="1200" dirty="0"/>
              <a:t> </a:t>
            </a:r>
          </a:p>
        </p:txBody>
      </p:sp>
    </p:spTree>
    <p:extLst>
      <p:ext uri="{BB962C8B-B14F-4D97-AF65-F5344CB8AC3E}">
        <p14:creationId xmlns:p14="http://schemas.microsoft.com/office/powerpoint/2010/main" val="39612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826DF6C-9D6F-60E6-19FD-CFF76D012FF8}"/>
              </a:ext>
            </a:extLst>
          </p:cNvPr>
          <p:cNvSpPr>
            <a:spLocks noGrp="1"/>
          </p:cNvSpPr>
          <p:nvPr>
            <p:ph sz="quarter" idx="22"/>
          </p:nvPr>
        </p:nvSpPr>
        <p:spPr/>
        <p:txBody>
          <a:bodyPr/>
          <a:lstStyle/>
          <a:p>
            <a:pPr marL="342000" indent="-342000">
              <a:buClr>
                <a:schemeClr val="accent1"/>
              </a:buClr>
              <a:buFont typeface="Wingdings" charset="2"/>
              <a:buChar char="§"/>
            </a:pPr>
            <a:r>
              <a:rPr lang="de-DE" sz="2400" dirty="0"/>
              <a:t>Vor der Arbeit</a:t>
            </a:r>
          </a:p>
          <a:p>
            <a:pPr marL="342000" indent="-342000">
              <a:buClr>
                <a:schemeClr val="accent1"/>
              </a:buClr>
              <a:buFont typeface="Wingdings" charset="2"/>
              <a:buChar char="§"/>
            </a:pPr>
            <a:r>
              <a:rPr lang="de-DE" sz="2400" dirty="0"/>
              <a:t>vor und nach jeder Pause</a:t>
            </a:r>
          </a:p>
          <a:p>
            <a:pPr marL="342000" indent="-342000">
              <a:buClr>
                <a:schemeClr val="accent1"/>
              </a:buClr>
              <a:buFont typeface="Wingdings" charset="2"/>
              <a:buChar char="§"/>
            </a:pPr>
            <a:r>
              <a:rPr lang="de-DE" dirty="0"/>
              <a:t>v</a:t>
            </a:r>
            <a:r>
              <a:rPr lang="de-DE" sz="2400" dirty="0"/>
              <a:t>or dem Beginn einer neuen Arbeit</a:t>
            </a:r>
          </a:p>
          <a:p>
            <a:pPr marL="342000" indent="-342000">
              <a:buClr>
                <a:schemeClr val="accent1"/>
              </a:buClr>
              <a:buFont typeface="Wingdings" charset="2"/>
              <a:buChar char="§"/>
            </a:pPr>
            <a:r>
              <a:rPr lang="de-DE" sz="2400" dirty="0"/>
              <a:t>vor und nach jedem Toilettenbesuch</a:t>
            </a:r>
          </a:p>
          <a:p>
            <a:pPr marL="342000" indent="-342000">
              <a:buClr>
                <a:schemeClr val="accent1"/>
              </a:buClr>
              <a:buFont typeface="Wingdings" charset="2"/>
              <a:buChar char="§"/>
            </a:pPr>
            <a:r>
              <a:rPr lang="de-DE" dirty="0"/>
              <a:t>v</a:t>
            </a:r>
            <a:r>
              <a:rPr lang="de-DE" sz="2400" dirty="0"/>
              <a:t>or dem Essen, Trinken oder Rauchen</a:t>
            </a:r>
          </a:p>
          <a:p>
            <a:pPr marL="342000" indent="-342000">
              <a:buClr>
                <a:schemeClr val="accent1"/>
              </a:buClr>
              <a:buFont typeface="Wingdings" charset="2"/>
              <a:buChar char="§"/>
            </a:pPr>
            <a:r>
              <a:rPr lang="de-DE" sz="2400" dirty="0"/>
              <a:t>immer dann, wenn verschmutzte Gegenstände berührt wurden oder man sich an schmutzigen Orten aufgehalten hat</a:t>
            </a:r>
            <a:endParaRPr lang="de-DE" dirty="0"/>
          </a:p>
        </p:txBody>
      </p:sp>
      <p:sp>
        <p:nvSpPr>
          <p:cNvPr id="4" name="Fußzeilenplatzhalter 3">
            <a:extLst>
              <a:ext uri="{FF2B5EF4-FFF2-40B4-BE49-F238E27FC236}">
                <a16:creationId xmlns:a16="http://schemas.microsoft.com/office/drawing/2014/main" id="{DE028AEF-0BE6-1293-C76A-B7FB8529DACA}"/>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7CDA5E07-2A0C-E29E-DFCB-5A8F2575F170}"/>
              </a:ext>
            </a:extLst>
          </p:cNvPr>
          <p:cNvSpPr>
            <a:spLocks noGrp="1"/>
          </p:cNvSpPr>
          <p:nvPr>
            <p:ph type="sldNum" sz="quarter" idx="25"/>
          </p:nvPr>
        </p:nvSpPr>
        <p:spPr/>
        <p:txBody>
          <a:bodyPr/>
          <a:lstStyle/>
          <a:p>
            <a:fld id="{521AE3AC-DDCA-45D4-9B2A-A2DBEA872607}" type="slidenum">
              <a:rPr lang="de-DE" smtClean="0"/>
              <a:pPr/>
              <a:t>5</a:t>
            </a:fld>
            <a:endParaRPr lang="de-DE" dirty="0"/>
          </a:p>
        </p:txBody>
      </p:sp>
      <p:sp>
        <p:nvSpPr>
          <p:cNvPr id="6" name="Titel 5">
            <a:extLst>
              <a:ext uri="{FF2B5EF4-FFF2-40B4-BE49-F238E27FC236}">
                <a16:creationId xmlns:a16="http://schemas.microsoft.com/office/drawing/2014/main" id="{17341508-CDF1-32FA-E58F-D53D285C8E32}"/>
              </a:ext>
            </a:extLst>
          </p:cNvPr>
          <p:cNvSpPr>
            <a:spLocks noGrp="1"/>
          </p:cNvSpPr>
          <p:nvPr>
            <p:ph type="title"/>
          </p:nvPr>
        </p:nvSpPr>
        <p:spPr/>
        <p:txBody>
          <a:bodyPr/>
          <a:lstStyle/>
          <a:p>
            <a:r>
              <a:rPr lang="de-DE" sz="2800" dirty="0"/>
              <a:t>Das</a:t>
            </a:r>
            <a:r>
              <a:rPr lang="de-DE" dirty="0"/>
              <a:t> regelmäßige waschen der Hände!</a:t>
            </a:r>
          </a:p>
        </p:txBody>
      </p:sp>
      <p:sp>
        <p:nvSpPr>
          <p:cNvPr id="3" name="Textplatzhalter 2">
            <a:extLst>
              <a:ext uri="{FF2B5EF4-FFF2-40B4-BE49-F238E27FC236}">
                <a16:creationId xmlns:a16="http://schemas.microsoft.com/office/drawing/2014/main" id="{3BC6F28F-121E-C6E5-BFCA-87535B767D91}"/>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32DFD8B6-3B40-4E54-65BF-3B1026DE420E}"/>
              </a:ext>
            </a:extLst>
          </p:cNvPr>
          <p:cNvPicPr>
            <a:picLocks noChangeAspect="1"/>
          </p:cNvPicPr>
          <p:nvPr/>
        </p:nvPicPr>
        <p:blipFill>
          <a:blip r:embed="rId2"/>
          <a:stretch>
            <a:fillRect/>
          </a:stretch>
        </p:blipFill>
        <p:spPr>
          <a:xfrm>
            <a:off x="6323217" y="1649165"/>
            <a:ext cx="3903826" cy="3559669"/>
          </a:xfrm>
          <a:prstGeom prst="rect">
            <a:avLst/>
          </a:prstGeom>
        </p:spPr>
      </p:pic>
      <p:sp>
        <p:nvSpPr>
          <p:cNvPr id="9" name="Textfeld 8">
            <a:extLst>
              <a:ext uri="{FF2B5EF4-FFF2-40B4-BE49-F238E27FC236}">
                <a16:creationId xmlns:a16="http://schemas.microsoft.com/office/drawing/2014/main" id="{9E31F7EB-2F31-9A62-E265-C95E5C6F5643}"/>
              </a:ext>
            </a:extLst>
          </p:cNvPr>
          <p:cNvSpPr txBox="1"/>
          <p:nvPr/>
        </p:nvSpPr>
        <p:spPr>
          <a:xfrm>
            <a:off x="6293756" y="5287709"/>
            <a:ext cx="3903826" cy="677108"/>
          </a:xfrm>
          <a:prstGeom prst="rect">
            <a:avLst/>
          </a:prstGeom>
          <a:noFill/>
        </p:spPr>
        <p:txBody>
          <a:bodyPr wrap="none" rtlCol="0">
            <a:spAutoFit/>
          </a:bodyPr>
          <a:lstStyle/>
          <a:p>
            <a:pPr marL="0" lvl="1"/>
            <a:r>
              <a:rPr lang="de-DE" dirty="0">
                <a:solidFill>
                  <a:schemeClr val="tx2"/>
                </a:solidFill>
              </a:rPr>
              <a:t>Klingt banal, aber wirkt: </a:t>
            </a:r>
            <a:r>
              <a:rPr lang="de-DE" b="1" dirty="0">
                <a:solidFill>
                  <a:schemeClr val="tx2"/>
                </a:solidFill>
              </a:rPr>
              <a:t>Händewaschen</a:t>
            </a:r>
          </a:p>
          <a:p>
            <a:endParaRPr lang="de-DE" sz="2000" dirty="0">
              <a:solidFill>
                <a:schemeClr val="accent1"/>
              </a:solidFill>
            </a:endParaRPr>
          </a:p>
        </p:txBody>
      </p:sp>
      <p:sp>
        <p:nvSpPr>
          <p:cNvPr id="10" name="Textfeld 9">
            <a:extLst>
              <a:ext uri="{FF2B5EF4-FFF2-40B4-BE49-F238E27FC236}">
                <a16:creationId xmlns:a16="http://schemas.microsoft.com/office/drawing/2014/main" id="{16B4CF7B-E266-DC09-867B-829E292C28CA}"/>
              </a:ext>
            </a:extLst>
          </p:cNvPr>
          <p:cNvSpPr txBox="1"/>
          <p:nvPr/>
        </p:nvSpPr>
        <p:spPr>
          <a:xfrm>
            <a:off x="8728825" y="4778894"/>
            <a:ext cx="1266227" cy="276999"/>
          </a:xfrm>
          <a:prstGeom prst="rect">
            <a:avLst/>
          </a:prstGeom>
          <a:noFill/>
        </p:spPr>
        <p:txBody>
          <a:bodyPr wrap="square" rtlCol="0">
            <a:spAutoFit/>
          </a:bodyPr>
          <a:lstStyle/>
          <a:p>
            <a:r>
              <a:rPr lang="de-DE" sz="1200" dirty="0">
                <a:solidFill>
                  <a:schemeClr val="bg1">
                    <a:lumMod val="65000"/>
                  </a:schemeClr>
                </a:solidFill>
              </a:rPr>
              <a:t> </a:t>
            </a:r>
            <a:r>
              <a:rPr lang="de-DE" sz="1200" dirty="0"/>
              <a:t>© </a:t>
            </a:r>
            <a:r>
              <a:rPr lang="de-DE" sz="1200" dirty="0" err="1"/>
              <a:t>SafetyXperts</a:t>
            </a:r>
            <a:r>
              <a:rPr lang="de-DE" sz="1200" dirty="0">
                <a:solidFill>
                  <a:schemeClr val="bg1">
                    <a:lumMod val="65000"/>
                  </a:schemeClr>
                </a:solidFill>
              </a:rPr>
              <a:t> </a:t>
            </a:r>
          </a:p>
        </p:txBody>
      </p:sp>
    </p:spTree>
    <p:extLst>
      <p:ext uri="{BB962C8B-B14F-4D97-AF65-F5344CB8AC3E}">
        <p14:creationId xmlns:p14="http://schemas.microsoft.com/office/powerpoint/2010/main" val="367525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id="{47B40706-EE11-0F5A-614E-0EFF79A1A7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1260" y="4693387"/>
            <a:ext cx="1215509" cy="1108351"/>
          </a:xfrm>
          <a:prstGeom prst="rect">
            <a:avLst/>
          </a:prstGeom>
        </p:spPr>
      </p:pic>
      <p:pic>
        <p:nvPicPr>
          <p:cNvPr id="26" name="Grafik 25">
            <a:extLst>
              <a:ext uri="{FF2B5EF4-FFF2-40B4-BE49-F238E27FC236}">
                <a16:creationId xmlns:a16="http://schemas.microsoft.com/office/drawing/2014/main" id="{625B8DF9-8747-1F99-001C-55C56130541A}"/>
              </a:ext>
            </a:extLst>
          </p:cNvPr>
          <p:cNvPicPr>
            <a:picLocks noChangeAspect="1"/>
          </p:cNvPicPr>
          <p:nvPr/>
        </p:nvPicPr>
        <p:blipFill>
          <a:blip r:embed="rId3"/>
          <a:stretch>
            <a:fillRect/>
          </a:stretch>
        </p:blipFill>
        <p:spPr>
          <a:xfrm>
            <a:off x="2549142" y="4482870"/>
            <a:ext cx="1635614" cy="1491420"/>
          </a:xfrm>
          <a:prstGeom prst="rect">
            <a:avLst/>
          </a:prstGeom>
        </p:spPr>
      </p:pic>
      <p:pic>
        <p:nvPicPr>
          <p:cNvPr id="25" name="Grafik 24">
            <a:extLst>
              <a:ext uri="{FF2B5EF4-FFF2-40B4-BE49-F238E27FC236}">
                <a16:creationId xmlns:a16="http://schemas.microsoft.com/office/drawing/2014/main" id="{2A000D7E-9639-AD2B-CDBD-CF23B492E21B}"/>
              </a:ext>
            </a:extLst>
          </p:cNvPr>
          <p:cNvPicPr>
            <a:picLocks noChangeAspect="1"/>
          </p:cNvPicPr>
          <p:nvPr/>
        </p:nvPicPr>
        <p:blipFill>
          <a:blip r:embed="rId4"/>
          <a:stretch>
            <a:fillRect/>
          </a:stretch>
        </p:blipFill>
        <p:spPr>
          <a:xfrm>
            <a:off x="391773" y="4589984"/>
            <a:ext cx="1635614" cy="1491420"/>
          </a:xfrm>
          <a:prstGeom prst="rect">
            <a:avLst/>
          </a:prstGeom>
        </p:spPr>
      </p:pic>
      <p:pic>
        <p:nvPicPr>
          <p:cNvPr id="20" name="Grafik 19">
            <a:extLst>
              <a:ext uri="{FF2B5EF4-FFF2-40B4-BE49-F238E27FC236}">
                <a16:creationId xmlns:a16="http://schemas.microsoft.com/office/drawing/2014/main" id="{14336B57-47D2-43AB-4D4A-B5D36D327E8E}"/>
              </a:ext>
            </a:extLst>
          </p:cNvPr>
          <p:cNvPicPr>
            <a:picLocks noChangeAspect="1"/>
          </p:cNvPicPr>
          <p:nvPr/>
        </p:nvPicPr>
        <p:blipFill>
          <a:blip r:embed="rId5"/>
          <a:stretch>
            <a:fillRect/>
          </a:stretch>
        </p:blipFill>
        <p:spPr>
          <a:xfrm>
            <a:off x="7042376" y="2910651"/>
            <a:ext cx="1486483" cy="1355436"/>
          </a:xfrm>
          <a:prstGeom prst="rect">
            <a:avLst/>
          </a:prstGeom>
        </p:spPr>
      </p:pic>
      <p:pic>
        <p:nvPicPr>
          <p:cNvPr id="19" name="Grafik 18">
            <a:extLst>
              <a:ext uri="{FF2B5EF4-FFF2-40B4-BE49-F238E27FC236}">
                <a16:creationId xmlns:a16="http://schemas.microsoft.com/office/drawing/2014/main" id="{DBE83A15-06A2-8DB1-7B36-29DD00B03F06}"/>
              </a:ext>
            </a:extLst>
          </p:cNvPr>
          <p:cNvPicPr>
            <a:picLocks noChangeAspect="1"/>
          </p:cNvPicPr>
          <p:nvPr/>
        </p:nvPicPr>
        <p:blipFill>
          <a:blip r:embed="rId6"/>
          <a:stretch>
            <a:fillRect/>
          </a:stretch>
        </p:blipFill>
        <p:spPr>
          <a:xfrm>
            <a:off x="4969715" y="3008095"/>
            <a:ext cx="1665654" cy="1518811"/>
          </a:xfrm>
          <a:prstGeom prst="rect">
            <a:avLst/>
          </a:prstGeom>
        </p:spPr>
      </p:pic>
      <p:pic>
        <p:nvPicPr>
          <p:cNvPr id="18" name="Grafik 17">
            <a:extLst>
              <a:ext uri="{FF2B5EF4-FFF2-40B4-BE49-F238E27FC236}">
                <a16:creationId xmlns:a16="http://schemas.microsoft.com/office/drawing/2014/main" id="{889D39F2-12A9-56B5-AADF-2DC94927164B}"/>
              </a:ext>
            </a:extLst>
          </p:cNvPr>
          <p:cNvPicPr>
            <a:picLocks noChangeAspect="1"/>
          </p:cNvPicPr>
          <p:nvPr/>
        </p:nvPicPr>
        <p:blipFill>
          <a:blip r:embed="rId7"/>
          <a:stretch>
            <a:fillRect/>
          </a:stretch>
        </p:blipFill>
        <p:spPr>
          <a:xfrm>
            <a:off x="2496881" y="2754270"/>
            <a:ext cx="1969805" cy="1796149"/>
          </a:xfrm>
          <a:prstGeom prst="rect">
            <a:avLst/>
          </a:prstGeom>
        </p:spPr>
      </p:pic>
      <p:pic>
        <p:nvPicPr>
          <p:cNvPr id="17" name="Grafik 16">
            <a:extLst>
              <a:ext uri="{FF2B5EF4-FFF2-40B4-BE49-F238E27FC236}">
                <a16:creationId xmlns:a16="http://schemas.microsoft.com/office/drawing/2014/main" id="{2125DEFB-8FC2-2E98-A738-B8EE6B6EFF5E}"/>
              </a:ext>
            </a:extLst>
          </p:cNvPr>
          <p:cNvPicPr>
            <a:picLocks noChangeAspect="1"/>
          </p:cNvPicPr>
          <p:nvPr/>
        </p:nvPicPr>
        <p:blipFill>
          <a:blip r:embed="rId8"/>
          <a:stretch>
            <a:fillRect/>
          </a:stretch>
        </p:blipFill>
        <p:spPr>
          <a:xfrm>
            <a:off x="391773" y="2856766"/>
            <a:ext cx="1545578" cy="1409321"/>
          </a:xfrm>
          <a:prstGeom prst="rect">
            <a:avLst/>
          </a:prstGeom>
        </p:spPr>
      </p:pic>
      <p:sp>
        <p:nvSpPr>
          <p:cNvPr id="6" name="Titel 5">
            <a:extLst>
              <a:ext uri="{FF2B5EF4-FFF2-40B4-BE49-F238E27FC236}">
                <a16:creationId xmlns:a16="http://schemas.microsoft.com/office/drawing/2014/main" id="{3512E1A0-D6C7-DCB1-44AA-A79DEE3F40E9}"/>
              </a:ext>
            </a:extLst>
          </p:cNvPr>
          <p:cNvSpPr>
            <a:spLocks noGrp="1"/>
          </p:cNvSpPr>
          <p:nvPr>
            <p:ph type="title"/>
          </p:nvPr>
        </p:nvSpPr>
        <p:spPr/>
        <p:txBody>
          <a:bodyPr/>
          <a:lstStyle/>
          <a:p>
            <a:r>
              <a:rPr lang="de-DE" dirty="0"/>
              <a:t>Hände waschen</a:t>
            </a:r>
          </a:p>
        </p:txBody>
      </p:sp>
      <p:sp>
        <p:nvSpPr>
          <p:cNvPr id="4" name="Fußzeilenplatzhalter 3">
            <a:extLst>
              <a:ext uri="{FF2B5EF4-FFF2-40B4-BE49-F238E27FC236}">
                <a16:creationId xmlns:a16="http://schemas.microsoft.com/office/drawing/2014/main" id="{45CB5A72-B3AF-DA3A-E3A4-6EB7BEA1DDF8}"/>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766820DF-EC6C-61E4-E6BF-89732E5BE57C}"/>
              </a:ext>
            </a:extLst>
          </p:cNvPr>
          <p:cNvSpPr>
            <a:spLocks noGrp="1"/>
          </p:cNvSpPr>
          <p:nvPr>
            <p:ph type="sldNum" sz="quarter" idx="20"/>
          </p:nvPr>
        </p:nvSpPr>
        <p:spPr/>
        <p:txBody>
          <a:bodyPr/>
          <a:lstStyle/>
          <a:p>
            <a:fld id="{521AE3AC-DDCA-45D4-9B2A-A2DBEA872607}" type="slidenum">
              <a:rPr lang="de-DE" smtClean="0"/>
              <a:pPr/>
              <a:t>6</a:t>
            </a:fld>
            <a:endParaRPr lang="de-DE" dirty="0"/>
          </a:p>
        </p:txBody>
      </p:sp>
      <p:sp>
        <p:nvSpPr>
          <p:cNvPr id="7" name="Textplatzhalter 6">
            <a:extLst>
              <a:ext uri="{FF2B5EF4-FFF2-40B4-BE49-F238E27FC236}">
                <a16:creationId xmlns:a16="http://schemas.microsoft.com/office/drawing/2014/main" id="{D3CEAAA0-B789-488F-3F94-0FE5B1CDA3FE}"/>
              </a:ext>
            </a:extLst>
          </p:cNvPr>
          <p:cNvSpPr>
            <a:spLocks noGrp="1"/>
          </p:cNvSpPr>
          <p:nvPr>
            <p:ph type="body" sz="quarter" idx="18"/>
          </p:nvPr>
        </p:nvSpPr>
        <p:spPr/>
        <p:txBody>
          <a:bodyPr/>
          <a:lstStyle/>
          <a:p>
            <a:r>
              <a:rPr lang="de-DE" dirty="0">
                <a:latin typeface="+mn-lt"/>
                <a:ea typeface="+mn-ea"/>
                <a:cs typeface="+mn-cs"/>
              </a:rPr>
              <a:t>Dauer des Händewaschens: 40–60 Sekunden</a:t>
            </a:r>
            <a:endParaRPr lang="de-DE" dirty="0"/>
          </a:p>
        </p:txBody>
      </p:sp>
      <p:pic>
        <p:nvPicPr>
          <p:cNvPr id="8" name="Grafik 7">
            <a:extLst>
              <a:ext uri="{FF2B5EF4-FFF2-40B4-BE49-F238E27FC236}">
                <a16:creationId xmlns:a16="http://schemas.microsoft.com/office/drawing/2014/main" id="{47F45932-4924-315D-3072-9231AF9F12FF}"/>
              </a:ext>
            </a:extLst>
          </p:cNvPr>
          <p:cNvPicPr>
            <a:picLocks noChangeAspect="1"/>
          </p:cNvPicPr>
          <p:nvPr/>
        </p:nvPicPr>
        <p:blipFill>
          <a:blip r:embed="rId9"/>
          <a:stretch>
            <a:fillRect/>
          </a:stretch>
        </p:blipFill>
        <p:spPr>
          <a:xfrm>
            <a:off x="476313" y="1447504"/>
            <a:ext cx="1433404" cy="1307036"/>
          </a:xfrm>
          <a:prstGeom prst="rect">
            <a:avLst/>
          </a:prstGeom>
        </p:spPr>
      </p:pic>
      <p:pic>
        <p:nvPicPr>
          <p:cNvPr id="9" name="Grafik 8">
            <a:extLst>
              <a:ext uri="{FF2B5EF4-FFF2-40B4-BE49-F238E27FC236}">
                <a16:creationId xmlns:a16="http://schemas.microsoft.com/office/drawing/2014/main" id="{3F062545-24E7-016B-772D-388D69A35688}"/>
              </a:ext>
            </a:extLst>
          </p:cNvPr>
          <p:cNvPicPr>
            <a:picLocks noChangeAspect="1"/>
          </p:cNvPicPr>
          <p:nvPr/>
        </p:nvPicPr>
        <p:blipFill>
          <a:blip r:embed="rId10"/>
          <a:stretch>
            <a:fillRect/>
          </a:stretch>
        </p:blipFill>
        <p:spPr>
          <a:xfrm>
            <a:off x="2869848" y="1585038"/>
            <a:ext cx="1215911" cy="1108718"/>
          </a:xfrm>
          <a:prstGeom prst="rect">
            <a:avLst/>
          </a:prstGeom>
        </p:spPr>
      </p:pic>
      <p:pic>
        <p:nvPicPr>
          <p:cNvPr id="10" name="Grafik 9">
            <a:extLst>
              <a:ext uri="{FF2B5EF4-FFF2-40B4-BE49-F238E27FC236}">
                <a16:creationId xmlns:a16="http://schemas.microsoft.com/office/drawing/2014/main" id="{451DB74C-621D-EC4F-44E0-32858B275401}"/>
              </a:ext>
            </a:extLst>
          </p:cNvPr>
          <p:cNvPicPr>
            <a:picLocks noChangeAspect="1"/>
          </p:cNvPicPr>
          <p:nvPr/>
        </p:nvPicPr>
        <p:blipFill>
          <a:blip r:embed="rId11"/>
          <a:stretch>
            <a:fillRect/>
          </a:stretch>
        </p:blipFill>
        <p:spPr>
          <a:xfrm>
            <a:off x="4763227" y="1463364"/>
            <a:ext cx="1433404" cy="1307037"/>
          </a:xfrm>
          <a:prstGeom prst="rect">
            <a:avLst/>
          </a:prstGeom>
        </p:spPr>
      </p:pic>
      <p:pic>
        <p:nvPicPr>
          <p:cNvPr id="11" name="Grafik 10">
            <a:extLst>
              <a:ext uri="{FF2B5EF4-FFF2-40B4-BE49-F238E27FC236}">
                <a16:creationId xmlns:a16="http://schemas.microsoft.com/office/drawing/2014/main" id="{B083F4BD-63C1-9FAD-A961-84E69FD1FB20}"/>
              </a:ext>
            </a:extLst>
          </p:cNvPr>
          <p:cNvPicPr>
            <a:picLocks noChangeAspect="1"/>
          </p:cNvPicPr>
          <p:nvPr/>
        </p:nvPicPr>
        <p:blipFill>
          <a:blip r:embed="rId12"/>
          <a:stretch>
            <a:fillRect/>
          </a:stretch>
        </p:blipFill>
        <p:spPr>
          <a:xfrm>
            <a:off x="7107658" y="1470549"/>
            <a:ext cx="1441237" cy="1314179"/>
          </a:xfrm>
          <a:prstGeom prst="rect">
            <a:avLst/>
          </a:prstGeom>
        </p:spPr>
      </p:pic>
      <p:sp>
        <p:nvSpPr>
          <p:cNvPr id="12" name="CustomShape 3">
            <a:extLst>
              <a:ext uri="{FF2B5EF4-FFF2-40B4-BE49-F238E27FC236}">
                <a16:creationId xmlns:a16="http://schemas.microsoft.com/office/drawing/2014/main" id="{3ACC8660-2791-4E26-A412-28530EFC0B95}"/>
              </a:ext>
            </a:extLst>
          </p:cNvPr>
          <p:cNvSpPr/>
          <p:nvPr/>
        </p:nvSpPr>
        <p:spPr>
          <a:xfrm>
            <a:off x="475297" y="2732425"/>
            <a:ext cx="2027547" cy="363240"/>
          </a:xfrm>
          <a:prstGeom prst="rect">
            <a:avLst/>
          </a:prstGeom>
          <a:noFill/>
          <a:ln>
            <a:noFill/>
          </a:ln>
        </p:spPr>
        <p:style>
          <a:lnRef idx="0">
            <a:scrgbClr r="0" g="0" b="0"/>
          </a:lnRef>
          <a:fillRef idx="0">
            <a:scrgbClr r="0" g="0" b="0"/>
          </a:fillRef>
          <a:effectRef idx="0">
            <a:scrgbClr r="0" g="0" b="0"/>
          </a:effectRef>
          <a:fontRef idx="major"/>
        </p:style>
        <p:txBody>
          <a:bodyPr wrap="non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Hände mit Wasser befeuchten</a:t>
            </a:r>
            <a:endParaRPr sz="1100" kern="1200" dirty="0">
              <a:latin typeface="+mn-lt"/>
            </a:endParaRPr>
          </a:p>
        </p:txBody>
      </p:sp>
      <p:sp>
        <p:nvSpPr>
          <p:cNvPr id="13" name="CustomShape 3">
            <a:extLst>
              <a:ext uri="{FF2B5EF4-FFF2-40B4-BE49-F238E27FC236}">
                <a16:creationId xmlns:a16="http://schemas.microsoft.com/office/drawing/2014/main" id="{B1C8A5B1-2607-6E17-5F6C-228B5859022F}"/>
              </a:ext>
            </a:extLst>
          </p:cNvPr>
          <p:cNvSpPr/>
          <p:nvPr/>
        </p:nvSpPr>
        <p:spPr>
          <a:xfrm>
            <a:off x="2607013" y="2751708"/>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Ausreichend Seife für beide Hände auftragen</a:t>
            </a:r>
            <a:endParaRPr sz="1100" kern="1200" dirty="0">
              <a:latin typeface="+mn-lt"/>
            </a:endParaRPr>
          </a:p>
        </p:txBody>
      </p:sp>
      <p:sp>
        <p:nvSpPr>
          <p:cNvPr id="15" name="CustomShape 3">
            <a:extLst>
              <a:ext uri="{FF2B5EF4-FFF2-40B4-BE49-F238E27FC236}">
                <a16:creationId xmlns:a16="http://schemas.microsoft.com/office/drawing/2014/main" id="{0446AC11-D197-9CAB-B24A-88B175EE7385}"/>
              </a:ext>
            </a:extLst>
          </p:cNvPr>
          <p:cNvSpPr/>
          <p:nvPr/>
        </p:nvSpPr>
        <p:spPr>
          <a:xfrm>
            <a:off x="4847275" y="2737940"/>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Handflächen kreisend </a:t>
            </a:r>
            <a:r>
              <a:rPr lang="de-DE" sz="1100" kern="1200" dirty="0" err="1">
                <a:solidFill>
                  <a:srgbClr val="000000"/>
                </a:solidFill>
                <a:latin typeface="+mn-lt"/>
              </a:rPr>
              <a:t>gegeneinanderreiben</a:t>
            </a:r>
            <a:endParaRPr sz="1100" kern="1200" dirty="0">
              <a:latin typeface="+mn-lt"/>
            </a:endParaRPr>
          </a:p>
        </p:txBody>
      </p:sp>
      <p:sp>
        <p:nvSpPr>
          <p:cNvPr id="16" name="CustomShape 3">
            <a:extLst>
              <a:ext uri="{FF2B5EF4-FFF2-40B4-BE49-F238E27FC236}">
                <a16:creationId xmlns:a16="http://schemas.microsoft.com/office/drawing/2014/main" id="{48DB36FC-36B9-B1EA-E64D-9D9CF3971E95}"/>
              </a:ext>
            </a:extLst>
          </p:cNvPr>
          <p:cNvSpPr/>
          <p:nvPr/>
        </p:nvSpPr>
        <p:spPr>
          <a:xfrm>
            <a:off x="6925510" y="2731684"/>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Handrücken und Handfläche </a:t>
            </a:r>
            <a:r>
              <a:rPr lang="de-DE" sz="1100" dirty="0" err="1">
                <a:solidFill>
                  <a:srgbClr val="000000"/>
                </a:solidFill>
                <a:latin typeface="Calibri"/>
              </a:rPr>
              <a:t>gegeneinanderreiben</a:t>
            </a:r>
            <a:endParaRPr sz="1100" dirty="0"/>
          </a:p>
        </p:txBody>
      </p:sp>
      <p:sp>
        <p:nvSpPr>
          <p:cNvPr id="21" name="CustomShape 3">
            <a:extLst>
              <a:ext uri="{FF2B5EF4-FFF2-40B4-BE49-F238E27FC236}">
                <a16:creationId xmlns:a16="http://schemas.microsoft.com/office/drawing/2014/main" id="{AAEEE8F6-171D-6F34-2467-3AAF37302FFC}"/>
              </a:ext>
            </a:extLst>
          </p:cNvPr>
          <p:cNvSpPr/>
          <p:nvPr/>
        </p:nvSpPr>
        <p:spPr>
          <a:xfrm>
            <a:off x="475037" y="4201192"/>
            <a:ext cx="2027547" cy="491512"/>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Handflächen aufeinander und Finger verschränken für saubere Fingerzwischenräume</a:t>
            </a:r>
            <a:endParaRPr sz="1100" kern="1200" dirty="0">
              <a:latin typeface="+mn-lt"/>
            </a:endParaRPr>
          </a:p>
        </p:txBody>
      </p:sp>
      <p:sp>
        <p:nvSpPr>
          <p:cNvPr id="22" name="CustomShape 3">
            <a:extLst>
              <a:ext uri="{FF2B5EF4-FFF2-40B4-BE49-F238E27FC236}">
                <a16:creationId xmlns:a16="http://schemas.microsoft.com/office/drawing/2014/main" id="{0553D81B-9BE5-7357-6094-8B84FD71FCE2}"/>
              </a:ext>
            </a:extLst>
          </p:cNvPr>
          <p:cNvSpPr/>
          <p:nvPr/>
        </p:nvSpPr>
        <p:spPr>
          <a:xfrm>
            <a:off x="2598708" y="4232206"/>
            <a:ext cx="2204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Reinigung der Fingerrückseiten</a:t>
            </a:r>
            <a:endParaRPr sz="1100" kern="1200" dirty="0">
              <a:latin typeface="+mn-lt"/>
            </a:endParaRPr>
          </a:p>
        </p:txBody>
      </p:sp>
      <p:sp>
        <p:nvSpPr>
          <p:cNvPr id="23" name="CustomShape 3">
            <a:extLst>
              <a:ext uri="{FF2B5EF4-FFF2-40B4-BE49-F238E27FC236}">
                <a16:creationId xmlns:a16="http://schemas.microsoft.com/office/drawing/2014/main" id="{C36FDB3C-0A2A-4E35-F4F2-CA95C52FB165}"/>
              </a:ext>
            </a:extLst>
          </p:cNvPr>
          <p:cNvSpPr/>
          <p:nvPr/>
        </p:nvSpPr>
        <p:spPr>
          <a:xfrm>
            <a:off x="4830649" y="4232206"/>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Jeweils den Daumen fassen und  mit Drehbewegungen reinigen</a:t>
            </a:r>
            <a:endParaRPr sz="1100" kern="1200" dirty="0">
              <a:latin typeface="+mn-lt"/>
            </a:endParaRPr>
          </a:p>
        </p:txBody>
      </p:sp>
      <p:sp>
        <p:nvSpPr>
          <p:cNvPr id="24" name="CustomShape 3">
            <a:extLst>
              <a:ext uri="{FF2B5EF4-FFF2-40B4-BE49-F238E27FC236}">
                <a16:creationId xmlns:a16="http://schemas.microsoft.com/office/drawing/2014/main" id="{0B0D7209-414B-F5E3-405C-D165D82DB408}"/>
              </a:ext>
            </a:extLst>
          </p:cNvPr>
          <p:cNvSpPr/>
          <p:nvPr/>
        </p:nvSpPr>
        <p:spPr>
          <a:xfrm>
            <a:off x="6941141" y="4232206"/>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Jeweils die Fingerkuppen in der Handinnenfläche reiben</a:t>
            </a:r>
            <a:endParaRPr sz="1100" dirty="0"/>
          </a:p>
        </p:txBody>
      </p:sp>
      <p:pic>
        <p:nvPicPr>
          <p:cNvPr id="28" name="Grafik 27">
            <a:extLst>
              <a:ext uri="{FF2B5EF4-FFF2-40B4-BE49-F238E27FC236}">
                <a16:creationId xmlns:a16="http://schemas.microsoft.com/office/drawing/2014/main" id="{E26915A7-621A-6EE9-304D-5BF026D2911D}"/>
              </a:ext>
            </a:extLst>
          </p:cNvPr>
          <p:cNvPicPr>
            <a:picLocks noChangeAspect="1"/>
          </p:cNvPicPr>
          <p:nvPr/>
        </p:nvPicPr>
        <p:blipFill>
          <a:blip r:embed="rId13"/>
          <a:stretch>
            <a:fillRect/>
          </a:stretch>
        </p:blipFill>
        <p:spPr>
          <a:xfrm>
            <a:off x="6904966" y="4490560"/>
            <a:ext cx="1670335" cy="1523080"/>
          </a:xfrm>
          <a:prstGeom prst="rect">
            <a:avLst/>
          </a:prstGeom>
        </p:spPr>
      </p:pic>
      <p:sp>
        <p:nvSpPr>
          <p:cNvPr id="29" name="CustomShape 3">
            <a:extLst>
              <a:ext uri="{FF2B5EF4-FFF2-40B4-BE49-F238E27FC236}">
                <a16:creationId xmlns:a16="http://schemas.microsoft.com/office/drawing/2014/main" id="{235688E8-14F5-CE05-5FC4-7CF2FCDAA013}"/>
              </a:ext>
            </a:extLst>
          </p:cNvPr>
          <p:cNvSpPr/>
          <p:nvPr/>
        </p:nvSpPr>
        <p:spPr>
          <a:xfrm>
            <a:off x="458410" y="5907157"/>
            <a:ext cx="2027547" cy="491512"/>
          </a:xfrm>
          <a:prstGeom prst="rect">
            <a:avLst/>
          </a:prstGeom>
          <a:noFill/>
          <a:ln>
            <a:noFill/>
          </a:ln>
        </p:spPr>
        <p:txBody>
          <a:bodyPr wrap="square" lIns="90000" tIns="45000" rIns="90000" bIns="45000"/>
          <a:lstStyle/>
          <a:p>
            <a:pPr>
              <a:lnSpc>
                <a:spcPct val="100000"/>
              </a:lnSpc>
            </a:pPr>
            <a:r>
              <a:rPr lang="de-DE" sz="1100" dirty="0">
                <a:solidFill>
                  <a:srgbClr val="000000"/>
                </a:solidFill>
              </a:rPr>
              <a:t>Seife mit Wasser abwaschen</a:t>
            </a:r>
            <a:endParaRPr sz="1100" dirty="0"/>
          </a:p>
        </p:txBody>
      </p:sp>
      <p:sp>
        <p:nvSpPr>
          <p:cNvPr id="30" name="CustomShape 3">
            <a:extLst>
              <a:ext uri="{FF2B5EF4-FFF2-40B4-BE49-F238E27FC236}">
                <a16:creationId xmlns:a16="http://schemas.microsoft.com/office/drawing/2014/main" id="{03486300-8339-95C1-AEDA-862A9C868A37}"/>
              </a:ext>
            </a:extLst>
          </p:cNvPr>
          <p:cNvSpPr/>
          <p:nvPr/>
        </p:nvSpPr>
        <p:spPr>
          <a:xfrm>
            <a:off x="2636938" y="5908754"/>
            <a:ext cx="2204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Sorgfältiges Trocknen mit Einmal-Handtüchern</a:t>
            </a:r>
            <a:endParaRPr sz="1100" kern="1200" dirty="0">
              <a:latin typeface="+mn-lt"/>
            </a:endParaRPr>
          </a:p>
        </p:txBody>
      </p:sp>
      <p:sp>
        <p:nvSpPr>
          <p:cNvPr id="31" name="CustomShape 3">
            <a:extLst>
              <a:ext uri="{FF2B5EF4-FFF2-40B4-BE49-F238E27FC236}">
                <a16:creationId xmlns:a16="http://schemas.microsoft.com/office/drawing/2014/main" id="{F657DAEF-0EDD-E5ED-D514-0C898EA240F9}"/>
              </a:ext>
            </a:extLst>
          </p:cNvPr>
          <p:cNvSpPr/>
          <p:nvPr/>
        </p:nvSpPr>
        <p:spPr>
          <a:xfrm>
            <a:off x="4843940" y="5908754"/>
            <a:ext cx="2027547" cy="363240"/>
          </a:xfrm>
          <a:prstGeom prst="rect">
            <a:avLst/>
          </a:prstGeom>
          <a:noFill/>
          <a:ln>
            <a:noFill/>
          </a:ln>
        </p:spPr>
        <p:style>
          <a:lnRef idx="0">
            <a:scrgbClr r="0" g="0" b="0"/>
          </a:lnRef>
          <a:fillRef idx="0">
            <a:scrgbClr r="0" g="0" b="0"/>
          </a:fillRef>
          <a:effectRef idx="0">
            <a:scrgbClr r="0" g="0" b="0"/>
          </a:effectRef>
          <a:fontRef idx="major"/>
        </p:style>
        <p:txBody>
          <a:bodyPr wrap="square"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100" kern="1200" dirty="0">
                <a:solidFill>
                  <a:srgbClr val="000000"/>
                </a:solidFill>
                <a:latin typeface="+mn-lt"/>
              </a:rPr>
              <a:t>Wasserhahn mittels Einmal-Handtuch schließen</a:t>
            </a:r>
            <a:endParaRPr sz="1100" kern="1200" dirty="0">
              <a:latin typeface="+mn-lt"/>
            </a:endParaRPr>
          </a:p>
        </p:txBody>
      </p:sp>
      <p:sp>
        <p:nvSpPr>
          <p:cNvPr id="32" name="CustomShape 3">
            <a:extLst>
              <a:ext uri="{FF2B5EF4-FFF2-40B4-BE49-F238E27FC236}">
                <a16:creationId xmlns:a16="http://schemas.microsoft.com/office/drawing/2014/main" id="{B511E664-08CA-B3A5-F118-F26C223BB68A}"/>
              </a:ext>
            </a:extLst>
          </p:cNvPr>
          <p:cNvSpPr/>
          <p:nvPr/>
        </p:nvSpPr>
        <p:spPr>
          <a:xfrm>
            <a:off x="6948951" y="5908754"/>
            <a:ext cx="2204547" cy="363240"/>
          </a:xfrm>
          <a:prstGeom prst="rect">
            <a:avLst/>
          </a:prstGeom>
          <a:noFill/>
          <a:ln>
            <a:noFill/>
          </a:ln>
        </p:spPr>
        <p:txBody>
          <a:bodyPr wrap="square" lIns="90000" tIns="45000" rIns="90000" bIns="45000"/>
          <a:lstStyle/>
          <a:p>
            <a:pPr>
              <a:lnSpc>
                <a:spcPct val="100000"/>
              </a:lnSpc>
            </a:pPr>
            <a:r>
              <a:rPr lang="de-DE" sz="1100" dirty="0">
                <a:solidFill>
                  <a:srgbClr val="000000"/>
                </a:solidFill>
                <a:latin typeface="Calibri"/>
              </a:rPr>
              <a:t>Die Hände sind jetzt sauber</a:t>
            </a:r>
            <a:endParaRPr sz="1100" dirty="0"/>
          </a:p>
        </p:txBody>
      </p:sp>
      <p:sp>
        <p:nvSpPr>
          <p:cNvPr id="33" name="Textfeld 32">
            <a:extLst>
              <a:ext uri="{FF2B5EF4-FFF2-40B4-BE49-F238E27FC236}">
                <a16:creationId xmlns:a16="http://schemas.microsoft.com/office/drawing/2014/main" id="{88B8D9DE-7244-357B-4FEA-564B122881B4}"/>
              </a:ext>
            </a:extLst>
          </p:cNvPr>
          <p:cNvSpPr txBox="1"/>
          <p:nvPr/>
        </p:nvSpPr>
        <p:spPr>
          <a:xfrm>
            <a:off x="8923525" y="6090374"/>
            <a:ext cx="1266744"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345938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D68122D-A5C8-1593-A805-9EB580D0F0D0}"/>
              </a:ext>
            </a:extLst>
          </p:cNvPr>
          <p:cNvSpPr>
            <a:spLocks noGrp="1"/>
          </p:cNvSpPr>
          <p:nvPr>
            <p:ph sz="quarter" idx="22"/>
          </p:nvPr>
        </p:nvSpPr>
        <p:spPr>
          <a:xfrm>
            <a:off x="527051" y="1601093"/>
            <a:ext cx="7247704" cy="4495434"/>
          </a:xfrm>
        </p:spPr>
        <p:txBody>
          <a:bodyPr/>
          <a:lstStyle/>
          <a:p>
            <a:pPr marL="0" indent="0">
              <a:lnSpc>
                <a:spcPct val="100000"/>
              </a:lnSpc>
              <a:buNone/>
            </a:pPr>
            <a:r>
              <a:rPr lang="de-DE" sz="2400" dirty="0"/>
              <a:t>Durch die regelmäßige Anwendung von Seife und Desinfektion kann die Haut an den Händen trocken und gereizt sein:</a:t>
            </a:r>
          </a:p>
          <a:p>
            <a:pPr marL="342900" indent="-342900">
              <a:lnSpc>
                <a:spcPct val="100000"/>
              </a:lnSpc>
              <a:buClr>
                <a:schemeClr val="accent1"/>
              </a:buClr>
              <a:buFont typeface="Wingdings" panose="05000000000000000000" pitchFamily="2" charset="2"/>
              <a:buChar char="§"/>
            </a:pPr>
            <a:r>
              <a:rPr lang="de-DE" sz="2400" dirty="0"/>
              <a:t>Individuelle und regelmäßige Pflege ist wichtig!</a:t>
            </a:r>
          </a:p>
          <a:p>
            <a:pPr marL="342900" indent="-342900">
              <a:lnSpc>
                <a:spcPct val="100000"/>
              </a:lnSpc>
              <a:buClr>
                <a:schemeClr val="accent1"/>
              </a:buClr>
              <a:buFont typeface="Wingdings" panose="05000000000000000000" pitchFamily="2" charset="2"/>
              <a:buChar char="§"/>
            </a:pPr>
            <a:r>
              <a:rPr lang="de-DE" sz="2400" dirty="0"/>
              <a:t>Pflegende Handcreme verwenden!</a:t>
            </a:r>
          </a:p>
          <a:p>
            <a:pPr marL="0" indent="0">
              <a:lnSpc>
                <a:spcPct val="100000"/>
              </a:lnSpc>
              <a:buNone/>
            </a:pPr>
            <a:r>
              <a:rPr lang="de-DE" sz="2400" b="1" dirty="0"/>
              <a:t>Die gesunde Haut gilt als eine sehr wichtige,</a:t>
            </a:r>
            <a:br>
              <a:rPr lang="de-DE" sz="2400" b="1" dirty="0"/>
            </a:br>
            <a:r>
              <a:rPr lang="de-DE" sz="2400" b="1" dirty="0"/>
              <a:t>aber natürliche Barriere!</a:t>
            </a:r>
            <a:endParaRPr lang="de-DE" dirty="0"/>
          </a:p>
        </p:txBody>
      </p:sp>
      <p:sp>
        <p:nvSpPr>
          <p:cNvPr id="4" name="Fußzeilenplatzhalter 3">
            <a:extLst>
              <a:ext uri="{FF2B5EF4-FFF2-40B4-BE49-F238E27FC236}">
                <a16:creationId xmlns:a16="http://schemas.microsoft.com/office/drawing/2014/main" id="{D28C7E86-95DD-7D11-D541-05606EA6AF1D}"/>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718743A3-0394-64C4-C60F-FC9E8EEE415F}"/>
              </a:ext>
            </a:extLst>
          </p:cNvPr>
          <p:cNvSpPr>
            <a:spLocks noGrp="1"/>
          </p:cNvSpPr>
          <p:nvPr>
            <p:ph type="sldNum" sz="quarter" idx="25"/>
          </p:nvPr>
        </p:nvSpPr>
        <p:spPr/>
        <p:txBody>
          <a:bodyPr/>
          <a:lstStyle/>
          <a:p>
            <a:fld id="{521AE3AC-DDCA-45D4-9B2A-A2DBEA872607}" type="slidenum">
              <a:rPr lang="de-DE" smtClean="0"/>
              <a:pPr/>
              <a:t>7</a:t>
            </a:fld>
            <a:endParaRPr lang="de-DE" dirty="0"/>
          </a:p>
        </p:txBody>
      </p:sp>
      <p:sp>
        <p:nvSpPr>
          <p:cNvPr id="6" name="Titel 5">
            <a:extLst>
              <a:ext uri="{FF2B5EF4-FFF2-40B4-BE49-F238E27FC236}">
                <a16:creationId xmlns:a16="http://schemas.microsoft.com/office/drawing/2014/main" id="{11FCD9F1-115C-672F-DBA3-CDB4E81366BD}"/>
              </a:ext>
            </a:extLst>
          </p:cNvPr>
          <p:cNvSpPr>
            <a:spLocks noGrp="1"/>
          </p:cNvSpPr>
          <p:nvPr>
            <p:ph type="title"/>
          </p:nvPr>
        </p:nvSpPr>
        <p:spPr/>
        <p:txBody>
          <a:bodyPr/>
          <a:lstStyle/>
          <a:p>
            <a:r>
              <a:rPr lang="de-DE" dirty="0"/>
              <a:t>Die Pflege der Hände</a:t>
            </a:r>
          </a:p>
        </p:txBody>
      </p:sp>
      <p:sp>
        <p:nvSpPr>
          <p:cNvPr id="3" name="Textplatzhalter 2">
            <a:extLst>
              <a:ext uri="{FF2B5EF4-FFF2-40B4-BE49-F238E27FC236}">
                <a16:creationId xmlns:a16="http://schemas.microsoft.com/office/drawing/2014/main" id="{4D7BB9AA-A479-800E-457A-DCB39383A67A}"/>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C30E30CA-0A53-2CA4-7629-738B21435AD8}"/>
              </a:ext>
            </a:extLst>
          </p:cNvPr>
          <p:cNvPicPr>
            <a:picLocks noChangeAspect="1"/>
          </p:cNvPicPr>
          <p:nvPr/>
        </p:nvPicPr>
        <p:blipFill>
          <a:blip r:embed="rId2"/>
          <a:stretch>
            <a:fillRect/>
          </a:stretch>
        </p:blipFill>
        <p:spPr>
          <a:xfrm>
            <a:off x="7774755" y="1769386"/>
            <a:ext cx="2436297" cy="2221515"/>
          </a:xfrm>
          <a:prstGeom prst="rect">
            <a:avLst/>
          </a:prstGeom>
        </p:spPr>
      </p:pic>
      <p:sp>
        <p:nvSpPr>
          <p:cNvPr id="9" name="Textfeld 8">
            <a:extLst>
              <a:ext uri="{FF2B5EF4-FFF2-40B4-BE49-F238E27FC236}">
                <a16:creationId xmlns:a16="http://schemas.microsoft.com/office/drawing/2014/main" id="{220B08BA-D856-C13E-B919-733784F320B8}"/>
              </a:ext>
            </a:extLst>
          </p:cNvPr>
          <p:cNvSpPr txBox="1"/>
          <p:nvPr/>
        </p:nvSpPr>
        <p:spPr>
          <a:xfrm>
            <a:off x="9018578" y="3671911"/>
            <a:ext cx="1214389"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16364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85E37F5-7F99-8F8D-832C-26DFBBC3803A}"/>
              </a:ext>
            </a:extLst>
          </p:cNvPr>
          <p:cNvPicPr>
            <a:picLocks noChangeAspect="1"/>
          </p:cNvPicPr>
          <p:nvPr/>
        </p:nvPicPr>
        <p:blipFill>
          <a:blip r:embed="rId2"/>
          <a:stretch>
            <a:fillRect/>
          </a:stretch>
        </p:blipFill>
        <p:spPr>
          <a:xfrm>
            <a:off x="522562" y="1812168"/>
            <a:ext cx="2357655" cy="2149807"/>
          </a:xfrm>
          <a:prstGeom prst="rect">
            <a:avLst/>
          </a:prstGeom>
        </p:spPr>
      </p:pic>
      <p:sp>
        <p:nvSpPr>
          <p:cNvPr id="6" name="Titel 5">
            <a:extLst>
              <a:ext uri="{FF2B5EF4-FFF2-40B4-BE49-F238E27FC236}">
                <a16:creationId xmlns:a16="http://schemas.microsoft.com/office/drawing/2014/main" id="{73250119-E6B2-11F7-1F6D-E829C47AC839}"/>
              </a:ext>
            </a:extLst>
          </p:cNvPr>
          <p:cNvSpPr>
            <a:spLocks noGrp="1"/>
          </p:cNvSpPr>
          <p:nvPr>
            <p:ph type="title"/>
          </p:nvPr>
        </p:nvSpPr>
        <p:spPr/>
        <p:txBody>
          <a:bodyPr/>
          <a:lstStyle/>
          <a:p>
            <a:r>
              <a:rPr lang="de-DE" dirty="0"/>
              <a:t>Handschuhe zum Schutz der Hände</a:t>
            </a:r>
          </a:p>
        </p:txBody>
      </p:sp>
      <p:sp>
        <p:nvSpPr>
          <p:cNvPr id="2" name="Inhaltsplatzhalter 1">
            <a:extLst>
              <a:ext uri="{FF2B5EF4-FFF2-40B4-BE49-F238E27FC236}">
                <a16:creationId xmlns:a16="http://schemas.microsoft.com/office/drawing/2014/main" id="{91C032C7-035D-B8DC-FAE9-BDBC8A8E3829}"/>
              </a:ext>
            </a:extLst>
          </p:cNvPr>
          <p:cNvSpPr>
            <a:spLocks noGrp="1"/>
          </p:cNvSpPr>
          <p:nvPr>
            <p:ph sz="quarter" idx="19"/>
          </p:nvPr>
        </p:nvSpPr>
        <p:spPr>
          <a:xfrm>
            <a:off x="2880217" y="1601093"/>
            <a:ext cx="8194827" cy="4495434"/>
          </a:xfrm>
        </p:spPr>
        <p:txBody>
          <a:bodyPr/>
          <a:lstStyle/>
          <a:p>
            <a:pPr marL="342900" indent="-342900">
              <a:buClr>
                <a:schemeClr val="accent1"/>
              </a:buClr>
              <a:buFont typeface="Wingdings" panose="05000000000000000000" pitchFamily="2" charset="2"/>
              <a:buChar char="§"/>
            </a:pPr>
            <a:r>
              <a:rPr lang="de-DE" sz="2000" dirty="0"/>
              <a:t>Handschuhe bilden eine zusätzliche Barriere, um die Haut an den Händen zu schützen</a:t>
            </a:r>
          </a:p>
          <a:p>
            <a:pPr marL="342900" indent="-342900">
              <a:buClr>
                <a:schemeClr val="accent1"/>
              </a:buClr>
              <a:buFont typeface="Wingdings" panose="05000000000000000000" pitchFamily="2" charset="2"/>
              <a:buChar char="§"/>
            </a:pPr>
            <a:r>
              <a:rPr lang="de-DE" sz="2000" dirty="0"/>
              <a:t>Handschuhe nur über saubere und trockene Hände ziehen</a:t>
            </a:r>
          </a:p>
          <a:p>
            <a:pPr marL="342900" indent="-342900">
              <a:buClr>
                <a:schemeClr val="accent1"/>
              </a:buClr>
              <a:buFont typeface="Wingdings" panose="05000000000000000000" pitchFamily="2" charset="2"/>
              <a:buChar char="§"/>
            </a:pPr>
            <a:r>
              <a:rPr lang="de-DE" sz="2000" dirty="0"/>
              <a:t>Wie man Handschuhe richtig an- und auszieht, muss vorher geübt werden, um Ansteckungen zu vermeiden</a:t>
            </a:r>
          </a:p>
          <a:p>
            <a:pPr marL="342900" indent="-342900">
              <a:buClr>
                <a:schemeClr val="accent1"/>
              </a:buClr>
              <a:buFont typeface="Wingdings" panose="05000000000000000000" pitchFamily="2" charset="2"/>
              <a:buChar char="§"/>
            </a:pPr>
            <a:r>
              <a:rPr lang="de-DE" sz="2000" dirty="0"/>
              <a:t>Handschuhe dürfen nur so lange wie nötig getragen werden</a:t>
            </a:r>
          </a:p>
          <a:p>
            <a:pPr marL="342900" indent="-342900">
              <a:buClr>
                <a:schemeClr val="accent1"/>
              </a:buClr>
              <a:buFont typeface="Wingdings" panose="05000000000000000000" pitchFamily="2" charset="2"/>
              <a:buChar char="§"/>
            </a:pPr>
            <a:r>
              <a:rPr lang="de-DE" sz="2000" dirty="0"/>
              <a:t>Handschuhe müssten gewechselt werden, sobald sie innen feucht sind</a:t>
            </a:r>
          </a:p>
          <a:p>
            <a:pPr marL="342900" indent="-342900">
              <a:buClr>
                <a:schemeClr val="accent1"/>
              </a:buClr>
              <a:buFont typeface="Wingdings" panose="05000000000000000000" pitchFamily="2" charset="2"/>
              <a:buChar char="§"/>
            </a:pPr>
            <a:r>
              <a:rPr lang="de-DE" sz="2000" dirty="0"/>
              <a:t>Regelmäßiges Wechseln der Handschuhe ist sehr wichtig!</a:t>
            </a:r>
          </a:p>
          <a:p>
            <a:pPr marL="342900" indent="-342900">
              <a:buClr>
                <a:schemeClr val="accent1"/>
              </a:buClr>
              <a:buFont typeface="Wingdings" panose="05000000000000000000" pitchFamily="2" charset="2"/>
              <a:buChar char="§"/>
            </a:pPr>
            <a:r>
              <a:rPr lang="de-DE" sz="2000" dirty="0"/>
              <a:t>Einmalhandschuhe sind wirklich nur einmal zu benutzen, denn sonst verlieren sie ihre Schutzwirkung bei mehrmaligem Gebrauch</a:t>
            </a:r>
          </a:p>
          <a:p>
            <a:endParaRPr lang="de-DE" dirty="0"/>
          </a:p>
        </p:txBody>
      </p:sp>
      <p:sp>
        <p:nvSpPr>
          <p:cNvPr id="4" name="Fußzeilenplatzhalter 3">
            <a:extLst>
              <a:ext uri="{FF2B5EF4-FFF2-40B4-BE49-F238E27FC236}">
                <a16:creationId xmlns:a16="http://schemas.microsoft.com/office/drawing/2014/main" id="{C8E5720C-EDE3-9A6F-4767-B19F39AD1FF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580D964-262E-5FB6-DAAE-2CFF7E9B12E1}"/>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3" name="Textplatzhalter 2">
            <a:extLst>
              <a:ext uri="{FF2B5EF4-FFF2-40B4-BE49-F238E27FC236}">
                <a16:creationId xmlns:a16="http://schemas.microsoft.com/office/drawing/2014/main" id="{9007ADE2-2645-EB92-CC27-94100BF15C16}"/>
              </a:ext>
            </a:extLst>
          </p:cNvPr>
          <p:cNvSpPr>
            <a:spLocks noGrp="1"/>
          </p:cNvSpPr>
          <p:nvPr>
            <p:ph type="body" sz="quarter" idx="18"/>
          </p:nvPr>
        </p:nvSpPr>
        <p:spPr/>
        <p:txBody>
          <a:bodyPr/>
          <a:lstStyle/>
          <a:p>
            <a:endParaRPr lang="de-DE"/>
          </a:p>
        </p:txBody>
      </p:sp>
      <p:sp>
        <p:nvSpPr>
          <p:cNvPr id="9" name="Textfeld 8">
            <a:extLst>
              <a:ext uri="{FF2B5EF4-FFF2-40B4-BE49-F238E27FC236}">
                <a16:creationId xmlns:a16="http://schemas.microsoft.com/office/drawing/2014/main" id="{C30A0B10-C929-0B0B-108A-70E2F4197966}"/>
              </a:ext>
            </a:extLst>
          </p:cNvPr>
          <p:cNvSpPr txBox="1"/>
          <p:nvPr/>
        </p:nvSpPr>
        <p:spPr>
          <a:xfrm>
            <a:off x="464372" y="3781917"/>
            <a:ext cx="1223111"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29306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7991CB68-9376-207F-EAA3-7F09D6EADB40}"/>
              </a:ext>
            </a:extLst>
          </p:cNvPr>
          <p:cNvPicPr>
            <a:picLocks noChangeAspect="1"/>
          </p:cNvPicPr>
          <p:nvPr/>
        </p:nvPicPr>
        <p:blipFill>
          <a:blip r:embed="rId2"/>
          <a:stretch>
            <a:fillRect/>
          </a:stretch>
        </p:blipFill>
        <p:spPr>
          <a:xfrm>
            <a:off x="2885164" y="4771263"/>
            <a:ext cx="1686835" cy="1538125"/>
          </a:xfrm>
          <a:prstGeom prst="rect">
            <a:avLst/>
          </a:prstGeom>
        </p:spPr>
      </p:pic>
      <p:pic>
        <p:nvPicPr>
          <p:cNvPr id="11" name="Grafik 10">
            <a:extLst>
              <a:ext uri="{FF2B5EF4-FFF2-40B4-BE49-F238E27FC236}">
                <a16:creationId xmlns:a16="http://schemas.microsoft.com/office/drawing/2014/main" id="{ABB21EC7-D2D2-F82A-378A-C2F609AE6D9C}"/>
              </a:ext>
            </a:extLst>
          </p:cNvPr>
          <p:cNvPicPr>
            <a:picLocks noChangeAspect="1"/>
          </p:cNvPicPr>
          <p:nvPr/>
        </p:nvPicPr>
        <p:blipFill>
          <a:blip r:embed="rId3"/>
          <a:stretch>
            <a:fillRect/>
          </a:stretch>
        </p:blipFill>
        <p:spPr>
          <a:xfrm>
            <a:off x="6796913" y="1216730"/>
            <a:ext cx="1628499" cy="1484932"/>
          </a:xfrm>
          <a:prstGeom prst="rect">
            <a:avLst/>
          </a:prstGeom>
        </p:spPr>
      </p:pic>
      <p:pic>
        <p:nvPicPr>
          <p:cNvPr id="10" name="Grafik 9">
            <a:extLst>
              <a:ext uri="{FF2B5EF4-FFF2-40B4-BE49-F238E27FC236}">
                <a16:creationId xmlns:a16="http://schemas.microsoft.com/office/drawing/2014/main" id="{766A4DF2-D2D5-3229-BA86-1436DD94CE61}"/>
              </a:ext>
            </a:extLst>
          </p:cNvPr>
          <p:cNvPicPr>
            <a:picLocks noChangeAspect="1"/>
          </p:cNvPicPr>
          <p:nvPr/>
        </p:nvPicPr>
        <p:blipFill>
          <a:blip r:embed="rId4"/>
          <a:stretch>
            <a:fillRect/>
          </a:stretch>
        </p:blipFill>
        <p:spPr>
          <a:xfrm>
            <a:off x="4862852" y="1401731"/>
            <a:ext cx="1628499" cy="1484932"/>
          </a:xfrm>
          <a:prstGeom prst="rect">
            <a:avLst/>
          </a:prstGeom>
        </p:spPr>
      </p:pic>
      <p:pic>
        <p:nvPicPr>
          <p:cNvPr id="9" name="Grafik 8">
            <a:extLst>
              <a:ext uri="{FF2B5EF4-FFF2-40B4-BE49-F238E27FC236}">
                <a16:creationId xmlns:a16="http://schemas.microsoft.com/office/drawing/2014/main" id="{C9D96C9F-27B5-B01B-7F63-C2FE6A4C71AF}"/>
              </a:ext>
            </a:extLst>
          </p:cNvPr>
          <p:cNvPicPr>
            <a:picLocks noChangeAspect="1"/>
          </p:cNvPicPr>
          <p:nvPr/>
        </p:nvPicPr>
        <p:blipFill>
          <a:blip r:embed="rId5"/>
          <a:stretch>
            <a:fillRect/>
          </a:stretch>
        </p:blipFill>
        <p:spPr>
          <a:xfrm>
            <a:off x="2687325" y="1351340"/>
            <a:ext cx="1496184" cy="1364282"/>
          </a:xfrm>
          <a:prstGeom prst="rect">
            <a:avLst/>
          </a:prstGeom>
        </p:spPr>
      </p:pic>
      <p:pic>
        <p:nvPicPr>
          <p:cNvPr id="8" name="Grafik 7">
            <a:extLst>
              <a:ext uri="{FF2B5EF4-FFF2-40B4-BE49-F238E27FC236}">
                <a16:creationId xmlns:a16="http://schemas.microsoft.com/office/drawing/2014/main" id="{F73B936F-2D9D-4A24-26A4-82B829F8A6F6}"/>
              </a:ext>
            </a:extLst>
          </p:cNvPr>
          <p:cNvPicPr>
            <a:picLocks noChangeAspect="1"/>
          </p:cNvPicPr>
          <p:nvPr/>
        </p:nvPicPr>
        <p:blipFill>
          <a:blip r:embed="rId6"/>
          <a:stretch>
            <a:fillRect/>
          </a:stretch>
        </p:blipFill>
        <p:spPr>
          <a:xfrm>
            <a:off x="746967" y="1184457"/>
            <a:ext cx="1720147" cy="1568501"/>
          </a:xfrm>
          <a:prstGeom prst="rect">
            <a:avLst/>
          </a:prstGeom>
        </p:spPr>
      </p:pic>
      <p:sp>
        <p:nvSpPr>
          <p:cNvPr id="6" name="Titel 5">
            <a:extLst>
              <a:ext uri="{FF2B5EF4-FFF2-40B4-BE49-F238E27FC236}">
                <a16:creationId xmlns:a16="http://schemas.microsoft.com/office/drawing/2014/main" id="{A1E7E4B2-7D33-CB52-89EE-B011308E1F20}"/>
              </a:ext>
            </a:extLst>
          </p:cNvPr>
          <p:cNvSpPr>
            <a:spLocks noGrp="1"/>
          </p:cNvSpPr>
          <p:nvPr>
            <p:ph type="title"/>
          </p:nvPr>
        </p:nvSpPr>
        <p:spPr/>
        <p:txBody>
          <a:bodyPr/>
          <a:lstStyle/>
          <a:p>
            <a:r>
              <a:rPr lang="de-DE" dirty="0"/>
              <a:t>Handschuhe ausziehen</a:t>
            </a:r>
          </a:p>
        </p:txBody>
      </p:sp>
      <p:sp>
        <p:nvSpPr>
          <p:cNvPr id="4" name="Fußzeilenplatzhalter 3">
            <a:extLst>
              <a:ext uri="{FF2B5EF4-FFF2-40B4-BE49-F238E27FC236}">
                <a16:creationId xmlns:a16="http://schemas.microsoft.com/office/drawing/2014/main" id="{A2B253F6-71D7-97DF-E051-173CAED5E840}"/>
              </a:ext>
            </a:extLst>
          </p:cNvPr>
          <p:cNvSpPr>
            <a:spLocks noGrp="1"/>
          </p:cNvSpPr>
          <p:nvPr>
            <p:ph type="ftr" sz="quarter" idx="19"/>
          </p:nvPr>
        </p:nvSpPr>
        <p:spPr/>
        <p:txBody>
          <a:bodyPr/>
          <a:lstStyle/>
          <a:p>
            <a:endParaRPr lang="de-DE" dirty="0"/>
          </a:p>
        </p:txBody>
      </p:sp>
      <p:sp>
        <p:nvSpPr>
          <p:cNvPr id="5" name="Foliennummernplatzhalter 4">
            <a:extLst>
              <a:ext uri="{FF2B5EF4-FFF2-40B4-BE49-F238E27FC236}">
                <a16:creationId xmlns:a16="http://schemas.microsoft.com/office/drawing/2014/main" id="{D2CF86FD-A1CE-C2AB-0D80-3F6E279852D8}"/>
              </a:ext>
            </a:extLst>
          </p:cNvPr>
          <p:cNvSpPr>
            <a:spLocks noGrp="1"/>
          </p:cNvSpPr>
          <p:nvPr>
            <p:ph type="sldNum" sz="quarter" idx="20"/>
          </p:nvPr>
        </p:nvSpPr>
        <p:spPr/>
        <p:txBody>
          <a:bodyPr/>
          <a:lstStyle/>
          <a:p>
            <a:fld id="{521AE3AC-DDCA-45D4-9B2A-A2DBEA872607}" type="slidenum">
              <a:rPr lang="de-DE" smtClean="0"/>
              <a:pPr/>
              <a:t>9</a:t>
            </a:fld>
            <a:endParaRPr lang="de-DE" dirty="0"/>
          </a:p>
        </p:txBody>
      </p:sp>
      <p:sp>
        <p:nvSpPr>
          <p:cNvPr id="2" name="Textplatzhalter 1">
            <a:extLst>
              <a:ext uri="{FF2B5EF4-FFF2-40B4-BE49-F238E27FC236}">
                <a16:creationId xmlns:a16="http://schemas.microsoft.com/office/drawing/2014/main" id="{0D2E2BB6-B8AD-112A-0593-1C8228B54721}"/>
              </a:ext>
            </a:extLst>
          </p:cNvPr>
          <p:cNvSpPr>
            <a:spLocks noGrp="1"/>
          </p:cNvSpPr>
          <p:nvPr>
            <p:ph type="body" sz="quarter" idx="18"/>
          </p:nvPr>
        </p:nvSpPr>
        <p:spPr/>
        <p:txBody>
          <a:bodyPr/>
          <a:lstStyle/>
          <a:p>
            <a:endParaRPr lang="de-DE"/>
          </a:p>
        </p:txBody>
      </p:sp>
      <p:sp>
        <p:nvSpPr>
          <p:cNvPr id="12" name="CustomShape 3">
            <a:extLst>
              <a:ext uri="{FF2B5EF4-FFF2-40B4-BE49-F238E27FC236}">
                <a16:creationId xmlns:a16="http://schemas.microsoft.com/office/drawing/2014/main" id="{D5AA8DFC-D019-17B1-0DCF-8CC1FFAD9B47}"/>
              </a:ext>
            </a:extLst>
          </p:cNvPr>
          <p:cNvSpPr/>
          <p:nvPr/>
        </p:nvSpPr>
        <p:spPr>
          <a:xfrm>
            <a:off x="1043608" y="2735489"/>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4" name="CustomShape 4">
            <a:extLst>
              <a:ext uri="{FF2B5EF4-FFF2-40B4-BE49-F238E27FC236}">
                <a16:creationId xmlns:a16="http://schemas.microsoft.com/office/drawing/2014/main" id="{C504430F-180F-F9B1-B30B-23A9CAEACC2E}"/>
              </a:ext>
            </a:extLst>
          </p:cNvPr>
          <p:cNvSpPr/>
          <p:nvPr/>
        </p:nvSpPr>
        <p:spPr>
          <a:xfrm>
            <a:off x="2987824" y="2735849"/>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5" name="CustomShape 5">
            <a:extLst>
              <a:ext uri="{FF2B5EF4-FFF2-40B4-BE49-F238E27FC236}">
                <a16:creationId xmlns:a16="http://schemas.microsoft.com/office/drawing/2014/main" id="{C159607A-15E4-93C3-FC09-2D58C83B918B}"/>
              </a:ext>
            </a:extLst>
          </p:cNvPr>
          <p:cNvSpPr/>
          <p:nvPr/>
        </p:nvSpPr>
        <p:spPr>
          <a:xfrm>
            <a:off x="4860287" y="2743802"/>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6" name="CustomShape 6">
            <a:extLst>
              <a:ext uri="{FF2B5EF4-FFF2-40B4-BE49-F238E27FC236}">
                <a16:creationId xmlns:a16="http://schemas.microsoft.com/office/drawing/2014/main" id="{D64D6459-1A64-8CA0-1952-3EA6602458EC}"/>
              </a:ext>
            </a:extLst>
          </p:cNvPr>
          <p:cNvSpPr/>
          <p:nvPr/>
        </p:nvSpPr>
        <p:spPr>
          <a:xfrm>
            <a:off x="6732240" y="2739842"/>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7" name="CustomShape 2">
            <a:extLst>
              <a:ext uri="{FF2B5EF4-FFF2-40B4-BE49-F238E27FC236}">
                <a16:creationId xmlns:a16="http://schemas.microsoft.com/office/drawing/2014/main" id="{6E8FF166-9A44-19CD-1945-E11FC694B6D6}"/>
              </a:ext>
            </a:extLst>
          </p:cNvPr>
          <p:cNvSpPr/>
          <p:nvPr/>
        </p:nvSpPr>
        <p:spPr>
          <a:xfrm rot="5400000">
            <a:off x="7664242" y="3498139"/>
            <a:ext cx="1810620" cy="362255"/>
          </a:xfrm>
          <a:prstGeom prst="uturnArrow">
            <a:avLst>
              <a:gd name="adj1" fmla="val 25000"/>
              <a:gd name="adj2" fmla="val 25000"/>
              <a:gd name="adj3" fmla="val 25000"/>
              <a:gd name="adj4" fmla="val 43750"/>
              <a:gd name="adj5" fmla="val 75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18" name="CustomShape 11">
            <a:extLst>
              <a:ext uri="{FF2B5EF4-FFF2-40B4-BE49-F238E27FC236}">
                <a16:creationId xmlns:a16="http://schemas.microsoft.com/office/drawing/2014/main" id="{43D66329-8159-3063-D8C7-44CAC1E9E2CB}"/>
              </a:ext>
            </a:extLst>
          </p:cNvPr>
          <p:cNvSpPr/>
          <p:nvPr/>
        </p:nvSpPr>
        <p:spPr>
          <a:xfrm>
            <a:off x="1043608" y="2983547"/>
            <a:ext cx="7344816" cy="1364283"/>
          </a:xfrm>
          <a:prstGeom prst="rect">
            <a:avLst/>
          </a:prstGeom>
          <a:noFill/>
          <a:ln>
            <a:noFill/>
          </a:ln>
        </p:spPr>
        <p:style>
          <a:lnRef idx="0">
            <a:scrgbClr r="0" g="0" b="0"/>
          </a:lnRef>
          <a:fillRef idx="0">
            <a:scrgbClr r="0" g="0" b="0"/>
          </a:fillRef>
          <a:effectRef idx="0">
            <a:scrgbClr r="0" g="0" b="0"/>
          </a:effectRef>
          <a:fontRef idx="major"/>
        </p:style>
        <p:txBody>
          <a:bodyPr lIns="90000" tIns="45000" rIns="90000" bIns="4500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nSpc>
                <a:spcPct val="100000"/>
              </a:lnSpc>
            </a:pPr>
            <a:r>
              <a:rPr lang="de-DE" sz="1400" dirty="0">
                <a:solidFill>
                  <a:schemeClr val="tx2"/>
                </a:solidFill>
                <a:latin typeface="+mn-lt"/>
                <a:ea typeface="+mn-ea"/>
                <a:cs typeface="+mn-cs"/>
              </a:rPr>
              <a:t>Grundprinzip: </a:t>
            </a:r>
          </a:p>
          <a:p>
            <a:pPr>
              <a:lnSpc>
                <a:spcPct val="100000"/>
              </a:lnSpc>
            </a:pPr>
            <a:r>
              <a:rPr lang="de-DE" sz="1400" dirty="0">
                <a:solidFill>
                  <a:schemeClr val="tx2"/>
                </a:solidFill>
                <a:latin typeface="+mn-lt"/>
                <a:ea typeface="+mn-ea"/>
                <a:cs typeface="+mn-cs"/>
              </a:rPr>
              <a:t>Vermeide eine Kontamination, indem du dir über die reinen (hier grün) und unreinen (hier rot) Bereiche bewusst wirst. Wichtig ist dabei, dass deine Haut nicht mit den unreinen Bereichen (rot) in Berührung kommen. Deshalb gilt: Die Technik muss vernünftig geübt sein!</a:t>
            </a:r>
          </a:p>
          <a:p>
            <a:pPr>
              <a:lnSpc>
                <a:spcPct val="100000"/>
              </a:lnSpc>
            </a:pPr>
            <a:endParaRPr lang="de-DE" sz="1400" dirty="0">
              <a:solidFill>
                <a:schemeClr val="tx2"/>
              </a:solidFill>
              <a:latin typeface="+mn-lt"/>
              <a:ea typeface="+mn-ea"/>
              <a:cs typeface="+mn-cs"/>
            </a:endParaRPr>
          </a:p>
          <a:p>
            <a:pPr>
              <a:lnSpc>
                <a:spcPct val="100000"/>
              </a:lnSpc>
            </a:pPr>
            <a:r>
              <a:rPr lang="de-DE" sz="1400" b="1" dirty="0">
                <a:solidFill>
                  <a:schemeClr val="tx2"/>
                </a:solidFill>
                <a:latin typeface="+mn-lt"/>
                <a:ea typeface="+mn-ea"/>
                <a:cs typeface="+mn-cs"/>
              </a:rPr>
              <a:t>Wasche oder desinfiziere deine Hände nach dem Ausziehen der Handschuhe.</a:t>
            </a:r>
          </a:p>
          <a:p>
            <a:pPr algn="ctr">
              <a:lnSpc>
                <a:spcPct val="100000"/>
              </a:lnSpc>
            </a:pPr>
            <a:endParaRPr sz="1400" kern="1200" dirty="0">
              <a:latin typeface="+mn-lt"/>
            </a:endParaRPr>
          </a:p>
        </p:txBody>
      </p:sp>
      <p:sp>
        <p:nvSpPr>
          <p:cNvPr id="19" name="CustomShape 7">
            <a:extLst>
              <a:ext uri="{FF2B5EF4-FFF2-40B4-BE49-F238E27FC236}">
                <a16:creationId xmlns:a16="http://schemas.microsoft.com/office/drawing/2014/main" id="{89C64C02-E8EB-9875-4097-2D9DBAE58E3E}"/>
              </a:ext>
            </a:extLst>
          </p:cNvPr>
          <p:cNvSpPr/>
          <p:nvPr/>
        </p:nvSpPr>
        <p:spPr>
          <a:xfrm rot="10800000">
            <a:off x="6659968" y="4436162"/>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0" name="CustomShape 8">
            <a:extLst>
              <a:ext uri="{FF2B5EF4-FFF2-40B4-BE49-F238E27FC236}">
                <a16:creationId xmlns:a16="http://schemas.microsoft.com/office/drawing/2014/main" id="{319333B6-377B-EA6C-D1E3-787BE27E75E5}"/>
              </a:ext>
            </a:extLst>
          </p:cNvPr>
          <p:cNvSpPr/>
          <p:nvPr/>
        </p:nvSpPr>
        <p:spPr>
          <a:xfrm rot="10800000">
            <a:off x="4787968" y="444339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1" name="CustomShape 9">
            <a:extLst>
              <a:ext uri="{FF2B5EF4-FFF2-40B4-BE49-F238E27FC236}">
                <a16:creationId xmlns:a16="http://schemas.microsoft.com/office/drawing/2014/main" id="{1F87FACE-55EC-2D1B-614D-F3925888DA5E}"/>
              </a:ext>
            </a:extLst>
          </p:cNvPr>
          <p:cNvSpPr/>
          <p:nvPr/>
        </p:nvSpPr>
        <p:spPr>
          <a:xfrm rot="10800000">
            <a:off x="2915608" y="4451708"/>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sp>
        <p:nvSpPr>
          <p:cNvPr id="22" name="CustomShape 10">
            <a:extLst>
              <a:ext uri="{FF2B5EF4-FFF2-40B4-BE49-F238E27FC236}">
                <a16:creationId xmlns:a16="http://schemas.microsoft.com/office/drawing/2014/main" id="{B8457F5D-66F5-1A84-D29F-152A5CA94430}"/>
              </a:ext>
            </a:extLst>
          </p:cNvPr>
          <p:cNvSpPr/>
          <p:nvPr/>
        </p:nvSpPr>
        <p:spPr>
          <a:xfrm rot="10800000">
            <a:off x="1043608" y="4443395"/>
            <a:ext cx="1367897" cy="141182"/>
          </a:xfrm>
          <a:prstGeom prst="rightArrow">
            <a:avLst>
              <a:gd name="adj1" fmla="val 50000"/>
              <a:gd name="adj2" fmla="val 50000"/>
            </a:avLst>
          </a:prstGeom>
          <a:solidFill>
            <a:srgbClr val="9BBB59"/>
          </a:solidFill>
          <a:ln w="25560">
            <a:solidFill>
              <a:srgbClr val="004583"/>
            </a:solidFill>
            <a:round/>
          </a:ln>
        </p:spPr>
        <p:style>
          <a:lnRef idx="0">
            <a:scrgbClr r="0" g="0" b="0"/>
          </a:lnRef>
          <a:fillRef idx="0">
            <a:scrgbClr r="0" g="0" b="0"/>
          </a:fillRef>
          <a:effectRef idx="0">
            <a:scrgbClr r="0" g="0" b="0"/>
          </a:effectRef>
          <a:fontRef idx="major"/>
        </p:style>
        <p:txBody>
          <a:bodyPr/>
          <a:lstStyle/>
          <a:p>
            <a:endParaRPr lang="de-DE"/>
          </a:p>
        </p:txBody>
      </p:sp>
      <p:pic>
        <p:nvPicPr>
          <p:cNvPr id="23" name="Grafik 22">
            <a:extLst>
              <a:ext uri="{FF2B5EF4-FFF2-40B4-BE49-F238E27FC236}">
                <a16:creationId xmlns:a16="http://schemas.microsoft.com/office/drawing/2014/main" id="{896603BC-106E-A2B7-304B-DA9B502B7A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979" y="4773976"/>
            <a:ext cx="1635349" cy="1491178"/>
          </a:xfrm>
          <a:prstGeom prst="rect">
            <a:avLst/>
          </a:prstGeom>
        </p:spPr>
      </p:pic>
      <p:pic>
        <p:nvPicPr>
          <p:cNvPr id="25" name="Grafik 24">
            <a:extLst>
              <a:ext uri="{FF2B5EF4-FFF2-40B4-BE49-F238E27FC236}">
                <a16:creationId xmlns:a16="http://schemas.microsoft.com/office/drawing/2014/main" id="{A1CE78AE-D403-8CE9-4247-ECF16742A8F0}"/>
              </a:ext>
            </a:extLst>
          </p:cNvPr>
          <p:cNvPicPr>
            <a:picLocks noChangeAspect="1"/>
          </p:cNvPicPr>
          <p:nvPr/>
        </p:nvPicPr>
        <p:blipFill>
          <a:blip r:embed="rId8"/>
          <a:stretch>
            <a:fillRect/>
          </a:stretch>
        </p:blipFill>
        <p:spPr>
          <a:xfrm>
            <a:off x="4796143" y="4841198"/>
            <a:ext cx="1496184" cy="1364282"/>
          </a:xfrm>
          <a:prstGeom prst="rect">
            <a:avLst/>
          </a:prstGeom>
        </p:spPr>
      </p:pic>
      <p:pic>
        <p:nvPicPr>
          <p:cNvPr id="26" name="Grafik 25">
            <a:extLst>
              <a:ext uri="{FF2B5EF4-FFF2-40B4-BE49-F238E27FC236}">
                <a16:creationId xmlns:a16="http://schemas.microsoft.com/office/drawing/2014/main" id="{948A6CBD-6BD5-916E-1379-21CD4719C08C}"/>
              </a:ext>
            </a:extLst>
          </p:cNvPr>
          <p:cNvPicPr>
            <a:picLocks noChangeAspect="1"/>
          </p:cNvPicPr>
          <p:nvPr/>
        </p:nvPicPr>
        <p:blipFill>
          <a:blip r:embed="rId9"/>
          <a:stretch>
            <a:fillRect/>
          </a:stretch>
        </p:blipFill>
        <p:spPr>
          <a:xfrm>
            <a:off x="6701589" y="4803792"/>
            <a:ext cx="1686835" cy="1538126"/>
          </a:xfrm>
          <a:prstGeom prst="rect">
            <a:avLst/>
          </a:prstGeom>
        </p:spPr>
      </p:pic>
      <p:sp>
        <p:nvSpPr>
          <p:cNvPr id="27" name="Textfeld 26">
            <a:extLst>
              <a:ext uri="{FF2B5EF4-FFF2-40B4-BE49-F238E27FC236}">
                <a16:creationId xmlns:a16="http://schemas.microsoft.com/office/drawing/2014/main" id="{8C76A7FB-F981-71E6-7301-D8D73B1E4F78}"/>
              </a:ext>
            </a:extLst>
          </p:cNvPr>
          <p:cNvSpPr txBox="1"/>
          <p:nvPr/>
        </p:nvSpPr>
        <p:spPr>
          <a:xfrm>
            <a:off x="7754175" y="6000476"/>
            <a:ext cx="1326145" cy="276999"/>
          </a:xfrm>
          <a:prstGeom prst="rect">
            <a:avLst/>
          </a:prstGeom>
          <a:noFill/>
        </p:spPr>
        <p:txBody>
          <a:bodyPr wrap="square" rtlCol="0">
            <a:spAutoFit/>
          </a:bodyPr>
          <a:lstStyle/>
          <a:p>
            <a:r>
              <a:rPr lang="de-DE" sz="1200" dirty="0"/>
              <a:t> © </a:t>
            </a:r>
            <a:r>
              <a:rPr lang="de-DE" sz="1200" dirty="0" err="1"/>
              <a:t>SafetyXperts</a:t>
            </a:r>
            <a:r>
              <a:rPr lang="de-DE" sz="1200" dirty="0"/>
              <a:t> </a:t>
            </a:r>
          </a:p>
        </p:txBody>
      </p:sp>
    </p:spTree>
    <p:extLst>
      <p:ext uri="{BB962C8B-B14F-4D97-AF65-F5344CB8AC3E}">
        <p14:creationId xmlns:p14="http://schemas.microsoft.com/office/powerpoint/2010/main" val="24250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A98C29-184F-4581-BF23-E8C72B452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848</Words>
  <Application>Microsoft Office PowerPoint</Application>
  <PresentationFormat>Breitbild</PresentationFormat>
  <Paragraphs>124</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Symbol</vt:lpstr>
      <vt:lpstr>Wingdings</vt:lpstr>
      <vt:lpstr>1_TeachToProtect Unterweisung</vt:lpstr>
      <vt:lpstr>Hygiene</vt:lpstr>
      <vt:lpstr>Was versteht man unter Hygiene?</vt:lpstr>
      <vt:lpstr>Wie vermeide ich eine Ansteckung?</vt:lpstr>
      <vt:lpstr>Verantwortung für saubere Hände</vt:lpstr>
      <vt:lpstr>Das regelmäßige waschen der Hände!</vt:lpstr>
      <vt:lpstr>Hände waschen</vt:lpstr>
      <vt:lpstr>Die Pflege der Hände</vt:lpstr>
      <vt:lpstr>Handschuhe zum Schutz der Hände</vt:lpstr>
      <vt:lpstr>Handschuhe ausziehen</vt:lpstr>
      <vt:lpstr>Hygiene beim Husten und Niesen</vt:lpstr>
      <vt:lpstr>Umgang mit spitzen und scharfen Gegenständen</vt:lpstr>
      <vt:lpstr>Richtige Entsorgung der Kanülen</vt:lpstr>
      <vt:lpstr>Reinigung von Oberflächen</vt:lpstr>
      <vt:lpstr>Die wichtigsten Hygienemaßnahme im Überblick</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27</cp:revision>
  <dcterms:created xsi:type="dcterms:W3CDTF">2022-10-23T09:49:27Z</dcterms:created>
  <dcterms:modified xsi:type="dcterms:W3CDTF">2025-03-06T04:57:10Z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