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365" r:id="rId2"/>
    <p:sldId id="369" r:id="rId3"/>
    <p:sldId id="370" r:id="rId4"/>
    <p:sldId id="374" r:id="rId5"/>
    <p:sldId id="371" r:id="rId6"/>
    <p:sldId id="372" r:id="rId7"/>
    <p:sldId id="373" r:id="rId8"/>
    <p:sldId id="375" r:id="rId9"/>
    <p:sldId id="377" r:id="rId10"/>
    <p:sldId id="382" r:id="rId11"/>
    <p:sldId id="378" r:id="rId12"/>
    <p:sldId id="379" r:id="rId13"/>
    <p:sldId id="380" r:id="rId14"/>
    <p:sldId id="381" r:id="rId15"/>
    <p:sldId id="383" r:id="rId16"/>
    <p:sldId id="384" r:id="rId17"/>
    <p:sldId id="385" r:id="rId18"/>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567">
          <p15:clr>
            <a:srgbClr val="A4A3A4"/>
          </p15:clr>
        </p15:guide>
        <p15:guide id="2" orient="horz" pos="2744">
          <p15:clr>
            <a:srgbClr val="A4A3A4"/>
          </p15:clr>
        </p15:guide>
        <p15:guide id="3" orient="horz" pos="5193">
          <p15:clr>
            <a:srgbClr val="A4A3A4"/>
          </p15:clr>
        </p15:guide>
        <p15:guide id="4" pos="346">
          <p15:clr>
            <a:srgbClr val="A4A3A4"/>
          </p15:clr>
        </p15:guide>
        <p15:guide id="5" pos="397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125C36"/>
    <a:srgbClr val="0E61A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27" autoAdjust="0"/>
    <p:restoredTop sz="92717" autoAdjust="0"/>
  </p:normalViewPr>
  <p:slideViewPr>
    <p:cSldViewPr>
      <p:cViewPr>
        <p:scale>
          <a:sx n="110" d="100"/>
          <a:sy n="110" d="100"/>
        </p:scale>
        <p:origin x="-859" y="22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p:cViewPr varScale="1">
        <p:scale>
          <a:sx n="71" d="100"/>
          <a:sy n="71" d="100"/>
        </p:scale>
        <p:origin x="2923" y="58"/>
      </p:cViewPr>
      <p:guideLst>
        <p:guide orient="horz" pos="567"/>
        <p:guide orient="horz" pos="2744"/>
        <p:guide orient="horz" pos="5193"/>
        <p:guide pos="346"/>
        <p:guide pos="3974"/>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5734800" cy="403200"/>
          </a:xfrm>
          <a:prstGeom prst="rect">
            <a:avLst/>
          </a:prstGeom>
          <a:solidFill>
            <a:schemeClr val="accent2"/>
          </a:solidFill>
        </p:spPr>
        <p:txBody>
          <a:bodyPr vert="horz" lIns="540000" tIns="45720" rIns="91440" bIns="45720" rtlCol="0" anchor="ctr"/>
          <a:lstStyle>
            <a:lvl1pPr algn="l">
              <a:defRPr sz="1200"/>
            </a:lvl1pPr>
          </a:lstStyle>
          <a:p>
            <a:endParaRPr lang="de-DE" dirty="0">
              <a:solidFill>
                <a:schemeClr val="bg1"/>
              </a:solidFill>
            </a:endParaRPr>
          </a:p>
        </p:txBody>
      </p:sp>
      <p:sp>
        <p:nvSpPr>
          <p:cNvPr id="3" name="Datumsplatzhalter 2"/>
          <p:cNvSpPr>
            <a:spLocks noGrp="1"/>
          </p:cNvSpPr>
          <p:nvPr>
            <p:ph type="dt" sz="quarter" idx="1"/>
          </p:nvPr>
        </p:nvSpPr>
        <p:spPr>
          <a:xfrm>
            <a:off x="5878800" y="0"/>
            <a:ext cx="979200" cy="403200"/>
          </a:xfrm>
          <a:prstGeom prst="rect">
            <a:avLst/>
          </a:prstGeom>
          <a:solidFill>
            <a:schemeClr val="bg2"/>
          </a:solidFill>
        </p:spPr>
        <p:txBody>
          <a:bodyPr vert="horz" lIns="91440" tIns="45720" rIns="91440" bIns="45720" rtlCol="0" anchor="ctr" anchorCtr="0"/>
          <a:lstStyle>
            <a:lvl1pPr algn="r">
              <a:defRPr sz="1200"/>
            </a:lvl1pPr>
          </a:lstStyle>
          <a:p>
            <a:fld id="{F29BFF75-E182-4EE8-AA68-3F03A780E5F7}" type="datetimeFigureOut">
              <a:rPr lang="de-DE" smtClean="0">
                <a:solidFill>
                  <a:schemeClr val="accent1"/>
                </a:solidFill>
              </a:rPr>
              <a:pPr/>
              <a:t>11.05.2019</a:t>
            </a:fld>
            <a:endParaRPr lang="de-DE" dirty="0">
              <a:solidFill>
                <a:schemeClr val="accent1"/>
              </a:solidFill>
            </a:endParaRPr>
          </a:p>
        </p:txBody>
      </p:sp>
      <p:sp>
        <p:nvSpPr>
          <p:cNvPr id="9" name="Foliennummernplatzhalter 4"/>
          <p:cNvSpPr>
            <a:spLocks noGrp="1"/>
          </p:cNvSpPr>
          <p:nvPr>
            <p:ph type="sldNum" sz="quarter" idx="3"/>
          </p:nvPr>
        </p:nvSpPr>
        <p:spPr>
          <a:xfrm>
            <a:off x="550800" y="8770458"/>
            <a:ext cx="547200" cy="352800"/>
          </a:xfrm>
          <a:prstGeom prst="rect">
            <a:avLst/>
          </a:prstGeom>
        </p:spPr>
        <p:txBody>
          <a:bodyPr vert="horz" lIns="91440" tIns="45720" rIns="91440" bIns="45720" rtlCol="0" anchor="ctr" anchorCtr="0"/>
          <a:lstStyle>
            <a:lvl1pPr algn="r">
              <a:defRPr sz="1200"/>
            </a:lvl1pPr>
          </a:lstStyle>
          <a:p>
            <a:pPr algn="l"/>
            <a:fld id="{253BB6F2-03BD-4F8F-B311-62B418DAEEDF}" type="slidenum">
              <a:rPr lang="de-DE" smtClean="0">
                <a:solidFill>
                  <a:schemeClr val="accent1"/>
                </a:solidFill>
              </a:rPr>
              <a:pPr algn="l"/>
              <a:t>‹Nr.›</a:t>
            </a:fld>
            <a:endParaRPr lang="de-DE" dirty="0">
              <a:solidFill>
                <a:schemeClr val="accent1"/>
              </a:solidFill>
            </a:endParaRPr>
          </a:p>
        </p:txBody>
      </p:sp>
      <p:pic>
        <p:nvPicPr>
          <p:cNvPr id="10" name="Grafik 9"/>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932515" y="8766858"/>
            <a:ext cx="2084117" cy="360000"/>
          </a:xfrm>
          <a:prstGeom prst="rect">
            <a:avLst/>
          </a:prstGeom>
        </p:spPr>
      </p:pic>
    </p:spTree>
    <p:extLst>
      <p:ext uri="{BB962C8B-B14F-4D97-AF65-F5344CB8AC3E}">
        <p14:creationId xmlns:p14="http://schemas.microsoft.com/office/powerpoint/2010/main" xmlns="" val="36763290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5733256" cy="404664"/>
          </a:xfrm>
          <a:prstGeom prst="rect">
            <a:avLst/>
          </a:prstGeom>
          <a:solidFill>
            <a:schemeClr val="accent2"/>
          </a:solidFill>
        </p:spPr>
        <p:txBody>
          <a:bodyPr vert="horz" lIns="540000" tIns="45720" rIns="91440" bIns="45720" rtlCol="0" anchor="ctr"/>
          <a:lstStyle>
            <a:lvl1pPr algn="l">
              <a:defRPr sz="1200">
                <a:solidFill>
                  <a:schemeClr val="bg1"/>
                </a:solidFill>
              </a:defRPr>
            </a:lvl1pPr>
          </a:lstStyle>
          <a:p>
            <a:endParaRPr lang="de-DE" dirty="0"/>
          </a:p>
        </p:txBody>
      </p:sp>
      <p:sp>
        <p:nvSpPr>
          <p:cNvPr id="3" name="Datumsplatzhalter 2"/>
          <p:cNvSpPr>
            <a:spLocks noGrp="1"/>
          </p:cNvSpPr>
          <p:nvPr>
            <p:ph type="dt" idx="1"/>
          </p:nvPr>
        </p:nvSpPr>
        <p:spPr>
          <a:xfrm>
            <a:off x="5877272" y="0"/>
            <a:ext cx="979140" cy="404664"/>
          </a:xfrm>
          <a:prstGeom prst="rect">
            <a:avLst/>
          </a:prstGeom>
          <a:solidFill>
            <a:schemeClr val="bg2"/>
          </a:solidFill>
        </p:spPr>
        <p:txBody>
          <a:bodyPr vert="horz" lIns="91440" tIns="45720" rIns="91440" bIns="45720" rtlCol="0" anchor="ctr"/>
          <a:lstStyle>
            <a:lvl1pPr algn="r">
              <a:defRPr sz="1200">
                <a:solidFill>
                  <a:schemeClr val="accent1"/>
                </a:solidFill>
              </a:defRPr>
            </a:lvl1pPr>
          </a:lstStyle>
          <a:p>
            <a:fld id="{F726AE14-046B-45DB-B2A1-C1397E5D8E1C}" type="datetimeFigureOut">
              <a:rPr lang="de-DE" smtClean="0"/>
              <a:pPr/>
              <a:t>11.05.2019</a:t>
            </a:fld>
            <a:endParaRPr lang="de-DE" dirty="0"/>
          </a:p>
        </p:txBody>
      </p:sp>
      <p:sp>
        <p:nvSpPr>
          <p:cNvPr id="4" name="Folienbildplatzhalter 3"/>
          <p:cNvSpPr>
            <a:spLocks noGrp="1" noRot="1" noChangeAspect="1"/>
          </p:cNvSpPr>
          <p:nvPr>
            <p:ph type="sldImg" idx="2"/>
          </p:nvPr>
        </p:nvSpPr>
        <p:spPr>
          <a:xfrm>
            <a:off x="542083" y="812476"/>
            <a:ext cx="5191173" cy="3893380"/>
          </a:xfrm>
          <a:prstGeom prst="rect">
            <a:avLst/>
          </a:prstGeom>
          <a:noFill/>
          <a:ln w="6350">
            <a:solidFill>
              <a:schemeClr val="accent1"/>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542083" y="4932040"/>
            <a:ext cx="5191173" cy="3456384"/>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p:txBody>
      </p:sp>
      <p:sp>
        <p:nvSpPr>
          <p:cNvPr id="10" name="Foliennummernplatzhalter 4"/>
          <p:cNvSpPr>
            <a:spLocks noGrp="1"/>
          </p:cNvSpPr>
          <p:nvPr>
            <p:ph type="sldNum" sz="quarter" idx="5"/>
          </p:nvPr>
        </p:nvSpPr>
        <p:spPr>
          <a:xfrm>
            <a:off x="550800" y="8770458"/>
            <a:ext cx="547200" cy="352800"/>
          </a:xfrm>
          <a:prstGeom prst="rect">
            <a:avLst/>
          </a:prstGeom>
        </p:spPr>
        <p:txBody>
          <a:bodyPr vert="horz" lIns="91440" tIns="45720" rIns="91440" bIns="45720" rtlCol="0" anchor="ctr" anchorCtr="0"/>
          <a:lstStyle>
            <a:lvl1pPr algn="r">
              <a:defRPr sz="1200"/>
            </a:lvl1pPr>
          </a:lstStyle>
          <a:p>
            <a:pPr algn="l"/>
            <a:fld id="{253BB6F2-03BD-4F8F-B311-62B418DAEEDF}" type="slidenum">
              <a:rPr lang="de-DE" smtClean="0">
                <a:solidFill>
                  <a:schemeClr val="accent1"/>
                </a:solidFill>
              </a:rPr>
              <a:pPr algn="l"/>
              <a:t>‹Nr.›</a:t>
            </a:fld>
            <a:endParaRPr lang="de-DE" dirty="0">
              <a:solidFill>
                <a:schemeClr val="accent1"/>
              </a:solidFill>
            </a:endParaRPr>
          </a:p>
        </p:txBody>
      </p:sp>
      <p:pic>
        <p:nvPicPr>
          <p:cNvPr id="11" name="Grafik 10"/>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932515" y="8766858"/>
            <a:ext cx="2084117" cy="360000"/>
          </a:xfrm>
          <a:prstGeom prst="rect">
            <a:avLst/>
          </a:prstGeom>
        </p:spPr>
      </p:pic>
    </p:spTree>
    <p:extLst>
      <p:ext uri="{BB962C8B-B14F-4D97-AF65-F5344CB8AC3E}">
        <p14:creationId xmlns:p14="http://schemas.microsoft.com/office/powerpoint/2010/main" xmlns="" val="3476517851"/>
      </p:ext>
    </p:extLst>
  </p:cSld>
  <p:clrMap bg1="lt1" tx1="dk1" bg2="lt2" tx2="dk2" accent1="accent1" accent2="accent2" accent3="accent3" accent4="accent4" accent5="accent5" accent6="accent6" hlink="hlink" folHlink="folHlink"/>
  <p:notesStyle>
    <a:lvl1pPr marL="177800" indent="-177800" algn="l" defTabSz="914400" rtl="0" eaLnBrk="1" latinLnBrk="0" hangingPunct="1">
      <a:buFont typeface="Wingdings" panose="05000000000000000000" pitchFamily="2" charset="2"/>
      <a:buChar char="§"/>
      <a:defRPr sz="1200" kern="1200">
        <a:solidFill>
          <a:schemeClr val="accent1"/>
        </a:solidFill>
        <a:latin typeface="+mn-lt"/>
        <a:ea typeface="+mn-ea"/>
        <a:cs typeface="+mn-cs"/>
      </a:defRPr>
    </a:lvl1pPr>
    <a:lvl2pPr marL="355600" indent="-177800" algn="l" defTabSz="914400" rtl="0" eaLnBrk="1" latinLnBrk="0" hangingPunct="1">
      <a:buFont typeface="Arial" panose="020B0604020202020204" pitchFamily="34" charset="0"/>
      <a:buChar char="•"/>
      <a:defRPr sz="1200" kern="1200">
        <a:solidFill>
          <a:schemeClr val="accent1"/>
        </a:solidFill>
        <a:latin typeface="+mn-lt"/>
        <a:ea typeface="+mn-ea"/>
        <a:cs typeface="+mn-cs"/>
      </a:defRPr>
    </a:lvl2pPr>
    <a:lvl3pPr marL="534988" indent="-179388" algn="l" defTabSz="914400" rtl="0" eaLnBrk="1" latinLnBrk="0" hangingPunct="1">
      <a:buFont typeface="Symbol" panose="05050102010706020507" pitchFamily="18" charset="2"/>
      <a:buChar char="-"/>
      <a:defRPr sz="1050" kern="1200">
        <a:solidFill>
          <a:schemeClr val="accent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a:xfrm>
            <a:off x="549275" y="8731128"/>
            <a:ext cx="547093" cy="351283"/>
          </a:xfrm>
          <a:prstGeom prst="rect">
            <a:avLst/>
          </a:prstGeom>
        </p:spPr>
        <p:txBody>
          <a:bodyPr/>
          <a:lstStyle/>
          <a:p>
            <a:fld id="{7F407CD1-FDBF-4BA2-B1E3-14367FC4DBB1}" type="slidenum">
              <a:rPr lang="de-DE" smtClean="0"/>
              <a:pPr/>
              <a:t>1</a:t>
            </a:fld>
            <a:endParaRPr lang="de-DE" dirty="0"/>
          </a:p>
        </p:txBody>
      </p:sp>
    </p:spTree>
    <p:extLst>
      <p:ext uri="{BB962C8B-B14F-4D97-AF65-F5344CB8AC3E}">
        <p14:creationId xmlns:p14="http://schemas.microsoft.com/office/powerpoint/2010/main" xmlns="" val="17247366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10</a:t>
            </a:fld>
            <a:endParaRPr lang="de-DE" dirty="0">
              <a:solidFill>
                <a:schemeClr val="accent1"/>
              </a:solidFill>
            </a:endParaRPr>
          </a:p>
        </p:txBody>
      </p:sp>
    </p:spTree>
    <p:extLst>
      <p:ext uri="{BB962C8B-B14F-4D97-AF65-F5344CB8AC3E}">
        <p14:creationId xmlns:p14="http://schemas.microsoft.com/office/powerpoint/2010/main" xmlns="" val="4419719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11</a:t>
            </a:fld>
            <a:endParaRPr lang="de-DE" dirty="0">
              <a:solidFill>
                <a:schemeClr val="accent1"/>
              </a:solidFill>
            </a:endParaRPr>
          </a:p>
        </p:txBody>
      </p:sp>
    </p:spTree>
    <p:extLst>
      <p:ext uri="{BB962C8B-B14F-4D97-AF65-F5344CB8AC3E}">
        <p14:creationId xmlns:p14="http://schemas.microsoft.com/office/powerpoint/2010/main" xmlns="" val="11730595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12</a:t>
            </a:fld>
            <a:endParaRPr lang="de-DE" dirty="0">
              <a:solidFill>
                <a:schemeClr val="accent1"/>
              </a:solidFill>
            </a:endParaRPr>
          </a:p>
        </p:txBody>
      </p:sp>
    </p:spTree>
    <p:extLst>
      <p:ext uri="{BB962C8B-B14F-4D97-AF65-F5344CB8AC3E}">
        <p14:creationId xmlns:p14="http://schemas.microsoft.com/office/powerpoint/2010/main" xmlns="" val="20428302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13</a:t>
            </a:fld>
            <a:endParaRPr lang="de-DE" dirty="0">
              <a:solidFill>
                <a:schemeClr val="accent1"/>
              </a:solidFill>
            </a:endParaRPr>
          </a:p>
        </p:txBody>
      </p:sp>
    </p:spTree>
    <p:extLst>
      <p:ext uri="{BB962C8B-B14F-4D97-AF65-F5344CB8AC3E}">
        <p14:creationId xmlns:p14="http://schemas.microsoft.com/office/powerpoint/2010/main" xmlns="" val="2020195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14</a:t>
            </a:fld>
            <a:endParaRPr lang="de-DE" dirty="0">
              <a:solidFill>
                <a:schemeClr val="accent1"/>
              </a:solidFill>
            </a:endParaRPr>
          </a:p>
        </p:txBody>
      </p:sp>
    </p:spTree>
    <p:extLst>
      <p:ext uri="{BB962C8B-B14F-4D97-AF65-F5344CB8AC3E}">
        <p14:creationId xmlns:p14="http://schemas.microsoft.com/office/powerpoint/2010/main" xmlns="" val="11297094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15</a:t>
            </a:fld>
            <a:endParaRPr lang="de-DE" dirty="0">
              <a:solidFill>
                <a:schemeClr val="accent1"/>
              </a:solidFill>
            </a:endParaRPr>
          </a:p>
        </p:txBody>
      </p:sp>
    </p:spTree>
    <p:extLst>
      <p:ext uri="{BB962C8B-B14F-4D97-AF65-F5344CB8AC3E}">
        <p14:creationId xmlns:p14="http://schemas.microsoft.com/office/powerpoint/2010/main" xmlns="" val="10229888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16</a:t>
            </a:fld>
            <a:endParaRPr lang="de-DE" dirty="0">
              <a:solidFill>
                <a:schemeClr val="accent1"/>
              </a:solidFill>
            </a:endParaRPr>
          </a:p>
        </p:txBody>
      </p:sp>
    </p:spTree>
    <p:extLst>
      <p:ext uri="{BB962C8B-B14F-4D97-AF65-F5344CB8AC3E}">
        <p14:creationId xmlns:p14="http://schemas.microsoft.com/office/powerpoint/2010/main" xmlns="" val="13127123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a:xfrm>
            <a:off x="549275" y="8731128"/>
            <a:ext cx="547093" cy="351283"/>
          </a:xfrm>
          <a:prstGeom prst="rect">
            <a:avLst/>
          </a:prstGeom>
        </p:spPr>
        <p:txBody>
          <a:bodyPr/>
          <a:lstStyle/>
          <a:p>
            <a:fld id="{7F407CD1-FDBF-4BA2-B1E3-14367FC4DBB1}" type="slidenum">
              <a:rPr lang="de-DE" smtClean="0"/>
              <a:pPr/>
              <a:t>17</a:t>
            </a:fld>
            <a:endParaRPr lang="de-DE"/>
          </a:p>
        </p:txBody>
      </p:sp>
    </p:spTree>
    <p:extLst>
      <p:ext uri="{BB962C8B-B14F-4D97-AF65-F5344CB8AC3E}">
        <p14:creationId xmlns:p14="http://schemas.microsoft.com/office/powerpoint/2010/main" xmlns="" val="2661800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2</a:t>
            </a:fld>
            <a:endParaRPr lang="de-DE" dirty="0">
              <a:solidFill>
                <a:schemeClr val="accent1"/>
              </a:solidFill>
            </a:endParaRPr>
          </a:p>
        </p:txBody>
      </p:sp>
    </p:spTree>
    <p:extLst>
      <p:ext uri="{BB962C8B-B14F-4D97-AF65-F5344CB8AC3E}">
        <p14:creationId xmlns:p14="http://schemas.microsoft.com/office/powerpoint/2010/main" xmlns="" val="12778499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3</a:t>
            </a:fld>
            <a:endParaRPr lang="de-DE" dirty="0">
              <a:solidFill>
                <a:schemeClr val="accent1"/>
              </a:solidFill>
            </a:endParaRPr>
          </a:p>
        </p:txBody>
      </p:sp>
    </p:spTree>
    <p:extLst>
      <p:ext uri="{BB962C8B-B14F-4D97-AF65-F5344CB8AC3E}">
        <p14:creationId xmlns:p14="http://schemas.microsoft.com/office/powerpoint/2010/main" xmlns="" val="13693218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4</a:t>
            </a:fld>
            <a:endParaRPr lang="de-DE" dirty="0">
              <a:solidFill>
                <a:schemeClr val="accent1"/>
              </a:solidFill>
            </a:endParaRPr>
          </a:p>
        </p:txBody>
      </p:sp>
    </p:spTree>
    <p:extLst>
      <p:ext uri="{BB962C8B-B14F-4D97-AF65-F5344CB8AC3E}">
        <p14:creationId xmlns:p14="http://schemas.microsoft.com/office/powerpoint/2010/main" xmlns="" val="750167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5</a:t>
            </a:fld>
            <a:endParaRPr lang="de-DE" dirty="0">
              <a:solidFill>
                <a:schemeClr val="accent1"/>
              </a:solidFill>
            </a:endParaRPr>
          </a:p>
        </p:txBody>
      </p:sp>
    </p:spTree>
    <p:extLst>
      <p:ext uri="{BB962C8B-B14F-4D97-AF65-F5344CB8AC3E}">
        <p14:creationId xmlns:p14="http://schemas.microsoft.com/office/powerpoint/2010/main" xmlns="" val="2025187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6</a:t>
            </a:fld>
            <a:endParaRPr lang="de-DE" dirty="0">
              <a:solidFill>
                <a:schemeClr val="accent1"/>
              </a:solidFill>
            </a:endParaRPr>
          </a:p>
        </p:txBody>
      </p:sp>
    </p:spTree>
    <p:extLst>
      <p:ext uri="{BB962C8B-B14F-4D97-AF65-F5344CB8AC3E}">
        <p14:creationId xmlns:p14="http://schemas.microsoft.com/office/powerpoint/2010/main" xmlns="" val="20335052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7</a:t>
            </a:fld>
            <a:endParaRPr lang="de-DE" dirty="0">
              <a:solidFill>
                <a:schemeClr val="accent1"/>
              </a:solidFill>
            </a:endParaRPr>
          </a:p>
        </p:txBody>
      </p:sp>
    </p:spTree>
    <p:extLst>
      <p:ext uri="{BB962C8B-B14F-4D97-AF65-F5344CB8AC3E}">
        <p14:creationId xmlns:p14="http://schemas.microsoft.com/office/powerpoint/2010/main" xmlns="" val="8317688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8</a:t>
            </a:fld>
            <a:endParaRPr lang="de-DE" dirty="0">
              <a:solidFill>
                <a:schemeClr val="accent1"/>
              </a:solidFill>
            </a:endParaRPr>
          </a:p>
        </p:txBody>
      </p:sp>
    </p:spTree>
    <p:extLst>
      <p:ext uri="{BB962C8B-B14F-4D97-AF65-F5344CB8AC3E}">
        <p14:creationId xmlns:p14="http://schemas.microsoft.com/office/powerpoint/2010/main" xmlns="" val="8320776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lgn="l"/>
            <a:fld id="{253BB6F2-03BD-4F8F-B311-62B418DAEEDF}" type="slidenum">
              <a:rPr lang="de-DE" smtClean="0">
                <a:solidFill>
                  <a:schemeClr val="accent1"/>
                </a:solidFill>
              </a:rPr>
              <a:pPr algn="l"/>
              <a:t>9</a:t>
            </a:fld>
            <a:endParaRPr lang="de-DE" dirty="0">
              <a:solidFill>
                <a:schemeClr val="accent1"/>
              </a:solidFill>
            </a:endParaRPr>
          </a:p>
        </p:txBody>
      </p:sp>
    </p:spTree>
    <p:extLst>
      <p:ext uri="{BB962C8B-B14F-4D97-AF65-F5344CB8AC3E}">
        <p14:creationId xmlns:p14="http://schemas.microsoft.com/office/powerpoint/2010/main" xmlns="" val="3096671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hteck 6"/>
          <p:cNvSpPr/>
          <p:nvPr userDrawn="1"/>
        </p:nvSpPr>
        <p:spPr>
          <a:xfrm>
            <a:off x="0" y="0"/>
            <a:ext cx="9144000" cy="4437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 name="Titel 1"/>
          <p:cNvSpPr>
            <a:spLocks noGrp="1"/>
          </p:cNvSpPr>
          <p:nvPr>
            <p:ph type="ctrTitle"/>
          </p:nvPr>
        </p:nvSpPr>
        <p:spPr>
          <a:xfrm>
            <a:off x="827584" y="2708920"/>
            <a:ext cx="7776666" cy="1189373"/>
          </a:xfrm>
        </p:spPr>
        <p:txBody>
          <a:bodyPr/>
          <a:lstStyle>
            <a:lvl1pPr>
              <a:lnSpc>
                <a:spcPct val="100000"/>
              </a:lnSpc>
              <a:defRPr sz="4000" b="0">
                <a:solidFill>
                  <a:schemeClr val="bg1"/>
                </a:solidFill>
              </a:defRPr>
            </a:lvl1pPr>
          </a:lstStyle>
          <a:p>
            <a:r>
              <a:rPr lang="de-DE"/>
              <a:t>Titelmasterformat durch Klicken bearbeiten</a:t>
            </a:r>
          </a:p>
        </p:txBody>
      </p:sp>
      <p:sp>
        <p:nvSpPr>
          <p:cNvPr id="3" name="Untertitel 2"/>
          <p:cNvSpPr>
            <a:spLocks noGrp="1"/>
          </p:cNvSpPr>
          <p:nvPr>
            <p:ph type="subTitle" idx="1"/>
          </p:nvPr>
        </p:nvSpPr>
        <p:spPr>
          <a:xfrm>
            <a:off x="827584" y="4528135"/>
            <a:ext cx="7776666" cy="413033"/>
          </a:xfrm>
        </p:spPr>
        <p:txBody>
          <a:bodyPr>
            <a:noAutofit/>
          </a:bodyPr>
          <a:lstStyle>
            <a:lvl1pPr marL="0" indent="0" algn="l">
              <a:buNone/>
              <a:defRPr sz="1600" cap="all" baseline="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pic>
        <p:nvPicPr>
          <p:cNvPr id="11" name="Grafik 10"/>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827584" y="5373216"/>
            <a:ext cx="2891179" cy="1010617"/>
          </a:xfrm>
          <a:prstGeom prst="rect">
            <a:avLst/>
          </a:prstGeom>
        </p:spPr>
      </p:pic>
    </p:spTree>
    <p:extLst>
      <p:ext uri="{BB962C8B-B14F-4D97-AF65-F5344CB8AC3E}">
        <p14:creationId xmlns:p14="http://schemas.microsoft.com/office/powerpoint/2010/main" xmlns="" val="72915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rei Inhalte blau/grau">
    <p:spTree>
      <p:nvGrpSpPr>
        <p:cNvPr id="1" name=""/>
        <p:cNvGrpSpPr/>
        <p:nvPr/>
      </p:nvGrpSpPr>
      <p:grpSpPr>
        <a:xfrm>
          <a:off x="0" y="0"/>
          <a:ext cx="0" cy="0"/>
          <a:chOff x="0" y="0"/>
          <a:chExt cx="0" cy="0"/>
        </a:xfrm>
      </p:grpSpPr>
      <p:sp>
        <p:nvSpPr>
          <p:cNvPr id="9" name="Rechteck 8"/>
          <p:cNvSpPr/>
          <p:nvPr userDrawn="1"/>
        </p:nvSpPr>
        <p:spPr>
          <a:xfrm>
            <a:off x="2051720" y="4697275"/>
            <a:ext cx="6552593" cy="1440000"/>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8" name="Rechteck 7"/>
          <p:cNvSpPr/>
          <p:nvPr userDrawn="1"/>
        </p:nvSpPr>
        <p:spPr>
          <a:xfrm>
            <a:off x="468313" y="4697275"/>
            <a:ext cx="1439391" cy="1440000"/>
          </a:xfrm>
          <a:prstGeom prst="rect">
            <a:avLst/>
          </a:prstGeom>
          <a:solidFill>
            <a:schemeClr val="accent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2" name="Rechteck 1"/>
          <p:cNvSpPr/>
          <p:nvPr userDrawn="1"/>
        </p:nvSpPr>
        <p:spPr>
          <a:xfrm>
            <a:off x="468313" y="1628775"/>
            <a:ext cx="8136000" cy="2923200"/>
          </a:xfrm>
          <a:prstGeom prst="rect">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4" name="Foliennummernplatzhalter 3"/>
          <p:cNvSpPr>
            <a:spLocks noGrp="1"/>
          </p:cNvSpPr>
          <p:nvPr>
            <p:ph type="sldNum" sz="quarter" idx="11"/>
          </p:nvPr>
        </p:nvSpPr>
        <p:spPr/>
        <p:txBody>
          <a:bodyPr/>
          <a:lstStyle/>
          <a:p>
            <a:fld id="{9564BF1B-7A00-4FDB-9ACC-13A0BEC11AB6}" type="slidenum">
              <a:rPr lang="de-DE" smtClean="0"/>
              <a:pPr/>
              <a:t>‹Nr.›</a:t>
            </a:fld>
            <a:endParaRPr lang="de-DE" dirty="0"/>
          </a:p>
        </p:txBody>
      </p:sp>
      <p:sp>
        <p:nvSpPr>
          <p:cNvPr id="5" name="Fußzeilenplatzhalter 4"/>
          <p:cNvSpPr>
            <a:spLocks noGrp="1"/>
          </p:cNvSpPr>
          <p:nvPr>
            <p:ph type="ftr" sz="quarter" idx="17"/>
          </p:nvPr>
        </p:nvSpPr>
        <p:spPr/>
        <p:txBody>
          <a:bodyPr/>
          <a:lstStyle/>
          <a:p>
            <a:endParaRPr lang="de-DE" dirty="0"/>
          </a:p>
        </p:txBody>
      </p:sp>
      <p:sp>
        <p:nvSpPr>
          <p:cNvPr id="6" name="Titel 5"/>
          <p:cNvSpPr>
            <a:spLocks noGrp="1"/>
          </p:cNvSpPr>
          <p:nvPr>
            <p:ph type="title"/>
          </p:nvPr>
        </p:nvSpPr>
        <p:spPr/>
        <p:txBody>
          <a:bodyPr/>
          <a:lstStyle/>
          <a:p>
            <a:r>
              <a:rPr lang="de-DE"/>
              <a:t>Titelmasterformat durch Klicken bearbeiten</a:t>
            </a:r>
          </a:p>
        </p:txBody>
      </p:sp>
      <p:sp>
        <p:nvSpPr>
          <p:cNvPr id="7" name="Inhaltsplatzhalter 6"/>
          <p:cNvSpPr>
            <a:spLocks noGrp="1"/>
          </p:cNvSpPr>
          <p:nvPr>
            <p:ph sz="quarter" idx="18"/>
          </p:nvPr>
        </p:nvSpPr>
        <p:spPr>
          <a:xfrm>
            <a:off x="468376" y="1628775"/>
            <a:ext cx="8135937" cy="2922588"/>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a:t>Textmasterformat bearbeiten</a:t>
            </a:r>
          </a:p>
          <a:p>
            <a:pPr lvl="1"/>
            <a:r>
              <a:rPr lang="de-DE"/>
              <a:t>Zweite Ebene</a:t>
            </a:r>
          </a:p>
          <a:p>
            <a:pPr lvl="2"/>
            <a:r>
              <a:rPr lang="de-DE"/>
              <a:t>Dritte Ebene</a:t>
            </a:r>
          </a:p>
        </p:txBody>
      </p:sp>
      <p:sp>
        <p:nvSpPr>
          <p:cNvPr id="12" name="Inhaltsplatzhalter 6"/>
          <p:cNvSpPr>
            <a:spLocks noGrp="1"/>
          </p:cNvSpPr>
          <p:nvPr>
            <p:ph sz="quarter" idx="19"/>
          </p:nvPr>
        </p:nvSpPr>
        <p:spPr>
          <a:xfrm>
            <a:off x="468313" y="4697275"/>
            <a:ext cx="1439391" cy="1440000"/>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a:t>Textmasterformat bearbeiten</a:t>
            </a:r>
          </a:p>
        </p:txBody>
      </p:sp>
      <p:sp>
        <p:nvSpPr>
          <p:cNvPr id="16" name="Inhaltsplatzhalter 15"/>
          <p:cNvSpPr>
            <a:spLocks noGrp="1"/>
          </p:cNvSpPr>
          <p:nvPr>
            <p:ph sz="quarter" idx="20"/>
          </p:nvPr>
        </p:nvSpPr>
        <p:spPr>
          <a:xfrm>
            <a:off x="2051050" y="4697413"/>
            <a:ext cx="6553200" cy="1439862"/>
          </a:xfrm>
        </p:spPr>
        <p:txBody>
          <a:bodyPr/>
          <a:lstStyle/>
          <a:p>
            <a:pPr lvl="0"/>
            <a:r>
              <a:rPr lang="de-DE"/>
              <a:t>Textmasterformat bearbeiten</a:t>
            </a:r>
          </a:p>
          <a:p>
            <a:pPr lvl="1"/>
            <a:r>
              <a:rPr lang="de-DE"/>
              <a:t>Zweite Ebene</a:t>
            </a:r>
          </a:p>
          <a:p>
            <a:pPr lvl="2"/>
            <a:r>
              <a:rPr lang="de-DE"/>
              <a:t>Dritte Ebene</a:t>
            </a:r>
          </a:p>
        </p:txBody>
      </p:sp>
    </p:spTree>
    <p:extLst>
      <p:ext uri="{BB962C8B-B14F-4D97-AF65-F5344CB8AC3E}">
        <p14:creationId xmlns:p14="http://schemas.microsoft.com/office/powerpoint/2010/main" xmlns="" val="1035619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er Inhalte bunt - Variante 2">
    <p:spTree>
      <p:nvGrpSpPr>
        <p:cNvPr id="1" name=""/>
        <p:cNvGrpSpPr/>
        <p:nvPr/>
      </p:nvGrpSpPr>
      <p:grpSpPr>
        <a:xfrm>
          <a:off x="0" y="0"/>
          <a:ext cx="0" cy="0"/>
          <a:chOff x="0" y="0"/>
          <a:chExt cx="0" cy="0"/>
        </a:xfrm>
      </p:grpSpPr>
      <p:sp>
        <p:nvSpPr>
          <p:cNvPr id="3" name="Rechteck 2"/>
          <p:cNvSpPr/>
          <p:nvPr userDrawn="1"/>
        </p:nvSpPr>
        <p:spPr>
          <a:xfrm>
            <a:off x="468312" y="3186000"/>
            <a:ext cx="4986000" cy="2952000"/>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8" name="Rechteck 7"/>
          <p:cNvSpPr/>
          <p:nvPr userDrawn="1"/>
        </p:nvSpPr>
        <p:spPr>
          <a:xfrm>
            <a:off x="5572800" y="3186000"/>
            <a:ext cx="3031200" cy="2952000"/>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2" name="Rechteck 1"/>
          <p:cNvSpPr/>
          <p:nvPr userDrawn="1"/>
        </p:nvSpPr>
        <p:spPr>
          <a:xfrm>
            <a:off x="468312" y="1627200"/>
            <a:ext cx="4986000" cy="1418400"/>
          </a:xfrm>
          <a:prstGeom prst="rect">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4" name="Foliennummernplatzhalter 3"/>
          <p:cNvSpPr>
            <a:spLocks noGrp="1"/>
          </p:cNvSpPr>
          <p:nvPr>
            <p:ph type="sldNum" sz="quarter" idx="11"/>
          </p:nvPr>
        </p:nvSpPr>
        <p:spPr/>
        <p:txBody>
          <a:bodyPr/>
          <a:lstStyle/>
          <a:p>
            <a:fld id="{9564BF1B-7A00-4FDB-9ACC-13A0BEC11AB6}" type="slidenum">
              <a:rPr lang="de-DE" smtClean="0"/>
              <a:pPr/>
              <a:t>‹Nr.›</a:t>
            </a:fld>
            <a:endParaRPr lang="de-DE" dirty="0"/>
          </a:p>
        </p:txBody>
      </p:sp>
      <p:sp>
        <p:nvSpPr>
          <p:cNvPr id="9" name="Rechteck 8"/>
          <p:cNvSpPr/>
          <p:nvPr userDrawn="1"/>
        </p:nvSpPr>
        <p:spPr>
          <a:xfrm>
            <a:off x="5572800" y="1627200"/>
            <a:ext cx="3031200" cy="1418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 name="Fußzeilenplatzhalter 4"/>
          <p:cNvSpPr>
            <a:spLocks noGrp="1"/>
          </p:cNvSpPr>
          <p:nvPr>
            <p:ph type="ftr" sz="quarter" idx="18"/>
          </p:nvPr>
        </p:nvSpPr>
        <p:spPr/>
        <p:txBody>
          <a:bodyPr/>
          <a:lstStyle/>
          <a:p>
            <a:endParaRPr lang="de-DE" dirty="0"/>
          </a:p>
        </p:txBody>
      </p:sp>
      <p:sp>
        <p:nvSpPr>
          <p:cNvPr id="6" name="Titel 5"/>
          <p:cNvSpPr>
            <a:spLocks noGrp="1"/>
          </p:cNvSpPr>
          <p:nvPr>
            <p:ph type="title"/>
          </p:nvPr>
        </p:nvSpPr>
        <p:spPr/>
        <p:txBody>
          <a:bodyPr/>
          <a:lstStyle/>
          <a:p>
            <a:r>
              <a:rPr lang="de-DE"/>
              <a:t>Titelmasterformat durch Klicken bearbeiten</a:t>
            </a:r>
          </a:p>
        </p:txBody>
      </p:sp>
      <p:sp>
        <p:nvSpPr>
          <p:cNvPr id="16" name="Inhaltsplatzhalter 15"/>
          <p:cNvSpPr>
            <a:spLocks noGrp="1"/>
          </p:cNvSpPr>
          <p:nvPr>
            <p:ph sz="quarter" idx="19"/>
          </p:nvPr>
        </p:nvSpPr>
        <p:spPr>
          <a:xfrm>
            <a:off x="468313" y="1627188"/>
            <a:ext cx="4986337" cy="1417637"/>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a:t>Textmasterformat bearbeiten</a:t>
            </a:r>
          </a:p>
          <a:p>
            <a:pPr lvl="1"/>
            <a:r>
              <a:rPr lang="de-DE"/>
              <a:t>Zweite Ebene</a:t>
            </a:r>
          </a:p>
          <a:p>
            <a:pPr lvl="2"/>
            <a:r>
              <a:rPr lang="de-DE"/>
              <a:t>Dritte Ebene</a:t>
            </a:r>
          </a:p>
        </p:txBody>
      </p:sp>
      <p:sp>
        <p:nvSpPr>
          <p:cNvPr id="18" name="Inhaltsplatzhalter 17"/>
          <p:cNvSpPr>
            <a:spLocks noGrp="1"/>
          </p:cNvSpPr>
          <p:nvPr>
            <p:ph sz="quarter" idx="20"/>
          </p:nvPr>
        </p:nvSpPr>
        <p:spPr>
          <a:xfrm>
            <a:off x="468313" y="3186113"/>
            <a:ext cx="4986337" cy="295116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de-DE"/>
              <a:t>Textmasterformat bearbeiten</a:t>
            </a:r>
          </a:p>
          <a:p>
            <a:pPr lvl="1"/>
            <a:r>
              <a:rPr lang="de-DE"/>
              <a:t>Zweite Ebene</a:t>
            </a:r>
          </a:p>
          <a:p>
            <a:pPr lvl="2"/>
            <a:r>
              <a:rPr lang="de-DE"/>
              <a:t>Dritte Ebene</a:t>
            </a:r>
          </a:p>
        </p:txBody>
      </p:sp>
      <p:sp>
        <p:nvSpPr>
          <p:cNvPr id="20" name="Inhaltsplatzhalter 19"/>
          <p:cNvSpPr>
            <a:spLocks noGrp="1"/>
          </p:cNvSpPr>
          <p:nvPr>
            <p:ph sz="quarter" idx="21"/>
          </p:nvPr>
        </p:nvSpPr>
        <p:spPr>
          <a:xfrm>
            <a:off x="5572125" y="1627188"/>
            <a:ext cx="3032125" cy="1417637"/>
          </a:xfrm>
        </p:spPr>
        <p:txBody>
          <a:bodyPr/>
          <a:lstStyle/>
          <a:p>
            <a:pPr lvl="0"/>
            <a:r>
              <a:rPr lang="de-DE"/>
              <a:t>Textmasterformat bearbeiten</a:t>
            </a:r>
          </a:p>
          <a:p>
            <a:pPr lvl="1"/>
            <a:r>
              <a:rPr lang="de-DE"/>
              <a:t>Zweite Ebene</a:t>
            </a:r>
          </a:p>
          <a:p>
            <a:pPr lvl="2"/>
            <a:r>
              <a:rPr lang="de-DE"/>
              <a:t>Dritte Ebene</a:t>
            </a:r>
          </a:p>
        </p:txBody>
      </p:sp>
      <p:sp>
        <p:nvSpPr>
          <p:cNvPr id="22" name="Inhaltsplatzhalter 21"/>
          <p:cNvSpPr>
            <a:spLocks noGrp="1"/>
          </p:cNvSpPr>
          <p:nvPr>
            <p:ph sz="quarter" idx="22"/>
          </p:nvPr>
        </p:nvSpPr>
        <p:spPr>
          <a:xfrm>
            <a:off x="5572125" y="3186113"/>
            <a:ext cx="3032125" cy="2951162"/>
          </a:xfrm>
        </p:spPr>
        <p:txBody>
          <a:bodyPr/>
          <a:lstStyle/>
          <a:p>
            <a:pPr lvl="0"/>
            <a:r>
              <a:rPr lang="de-DE"/>
              <a:t>Textmasterformat bearbeiten</a:t>
            </a:r>
          </a:p>
          <a:p>
            <a:pPr lvl="1"/>
            <a:r>
              <a:rPr lang="de-DE"/>
              <a:t>Zweite Ebene</a:t>
            </a:r>
          </a:p>
          <a:p>
            <a:pPr lvl="2"/>
            <a:r>
              <a:rPr lang="de-DE"/>
              <a:t>Dritte Ebene</a:t>
            </a:r>
          </a:p>
        </p:txBody>
      </p:sp>
    </p:spTree>
    <p:extLst>
      <p:ext uri="{BB962C8B-B14F-4D97-AF65-F5344CB8AC3E}">
        <p14:creationId xmlns:p14="http://schemas.microsoft.com/office/powerpoint/2010/main" xmlns="" val="38916838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rei Inhalte bunt">
    <p:spTree>
      <p:nvGrpSpPr>
        <p:cNvPr id="1" name=""/>
        <p:cNvGrpSpPr/>
        <p:nvPr/>
      </p:nvGrpSpPr>
      <p:grpSpPr>
        <a:xfrm>
          <a:off x="0" y="0"/>
          <a:ext cx="0" cy="0"/>
          <a:chOff x="0" y="0"/>
          <a:chExt cx="0" cy="0"/>
        </a:xfrm>
      </p:grpSpPr>
      <p:sp>
        <p:nvSpPr>
          <p:cNvPr id="3" name="Rechteck 2"/>
          <p:cNvSpPr/>
          <p:nvPr userDrawn="1"/>
        </p:nvSpPr>
        <p:spPr>
          <a:xfrm>
            <a:off x="468312" y="4725144"/>
            <a:ext cx="4986000" cy="1412131"/>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11" name="Rechteck 10"/>
          <p:cNvSpPr/>
          <p:nvPr userDrawn="1"/>
        </p:nvSpPr>
        <p:spPr>
          <a:xfrm>
            <a:off x="5580112" y="4725144"/>
            <a:ext cx="3024138" cy="1412131"/>
          </a:xfrm>
          <a:prstGeom prst="rect">
            <a:avLst/>
          </a:prstGeom>
          <a:solidFill>
            <a:schemeClr val="accent6"/>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2" name="Rechteck 1"/>
          <p:cNvSpPr/>
          <p:nvPr userDrawn="1"/>
        </p:nvSpPr>
        <p:spPr>
          <a:xfrm>
            <a:off x="468313" y="1628775"/>
            <a:ext cx="8135937" cy="2952353"/>
          </a:xfrm>
          <a:prstGeom prst="rect">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4" name="Foliennummernplatzhalter 3"/>
          <p:cNvSpPr>
            <a:spLocks noGrp="1"/>
          </p:cNvSpPr>
          <p:nvPr>
            <p:ph type="sldNum" sz="quarter" idx="11"/>
          </p:nvPr>
        </p:nvSpPr>
        <p:spPr/>
        <p:txBody>
          <a:bodyPr/>
          <a:lstStyle/>
          <a:p>
            <a:fld id="{9564BF1B-7A00-4FDB-9ACC-13A0BEC11AB6}" type="slidenum">
              <a:rPr lang="de-DE" smtClean="0"/>
              <a:pPr/>
              <a:t>‹Nr.›</a:t>
            </a:fld>
            <a:endParaRPr lang="de-DE" dirty="0"/>
          </a:p>
        </p:txBody>
      </p:sp>
      <p:sp>
        <p:nvSpPr>
          <p:cNvPr id="5" name="Fußzeilenplatzhalter 4"/>
          <p:cNvSpPr>
            <a:spLocks noGrp="1"/>
          </p:cNvSpPr>
          <p:nvPr>
            <p:ph type="ftr" sz="quarter" idx="18"/>
          </p:nvPr>
        </p:nvSpPr>
        <p:spPr/>
        <p:txBody>
          <a:bodyPr/>
          <a:lstStyle/>
          <a:p>
            <a:endParaRPr lang="de-DE" dirty="0"/>
          </a:p>
        </p:txBody>
      </p:sp>
      <p:sp>
        <p:nvSpPr>
          <p:cNvPr id="6" name="Titel 5"/>
          <p:cNvSpPr>
            <a:spLocks noGrp="1"/>
          </p:cNvSpPr>
          <p:nvPr>
            <p:ph type="title"/>
          </p:nvPr>
        </p:nvSpPr>
        <p:spPr/>
        <p:txBody>
          <a:bodyPr/>
          <a:lstStyle/>
          <a:p>
            <a:r>
              <a:rPr lang="de-DE"/>
              <a:t>Titelmasterformat durch Klicken bearbeiten</a:t>
            </a:r>
          </a:p>
        </p:txBody>
      </p:sp>
      <p:sp>
        <p:nvSpPr>
          <p:cNvPr id="9" name="Inhaltsplatzhalter 8"/>
          <p:cNvSpPr>
            <a:spLocks noGrp="1"/>
          </p:cNvSpPr>
          <p:nvPr>
            <p:ph sz="quarter" idx="19"/>
          </p:nvPr>
        </p:nvSpPr>
        <p:spPr>
          <a:xfrm>
            <a:off x="468313" y="1628775"/>
            <a:ext cx="8135937" cy="2952353"/>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a:t>Textmasterformat bearbeiten</a:t>
            </a:r>
          </a:p>
          <a:p>
            <a:pPr lvl="1"/>
            <a:r>
              <a:rPr lang="de-DE"/>
              <a:t>Zweite Ebene</a:t>
            </a:r>
          </a:p>
          <a:p>
            <a:pPr lvl="2"/>
            <a:r>
              <a:rPr lang="de-DE"/>
              <a:t>Dritte Ebene</a:t>
            </a:r>
          </a:p>
        </p:txBody>
      </p:sp>
      <p:sp>
        <p:nvSpPr>
          <p:cNvPr id="15" name="Inhaltsplatzhalter 14"/>
          <p:cNvSpPr>
            <a:spLocks noGrp="1"/>
          </p:cNvSpPr>
          <p:nvPr>
            <p:ph sz="quarter" idx="20"/>
          </p:nvPr>
        </p:nvSpPr>
        <p:spPr>
          <a:xfrm>
            <a:off x="468313" y="4724400"/>
            <a:ext cx="4986337" cy="1412875"/>
          </a:xfrm>
        </p:spPr>
        <p:txBody>
          <a:bodyPr/>
          <a:lstStyle/>
          <a:p>
            <a:pPr lvl="0"/>
            <a:r>
              <a:rPr lang="de-DE"/>
              <a:t>Textmasterformat bearbeiten</a:t>
            </a:r>
          </a:p>
          <a:p>
            <a:pPr lvl="1"/>
            <a:r>
              <a:rPr lang="de-DE"/>
              <a:t>Zweite Ebene</a:t>
            </a:r>
          </a:p>
          <a:p>
            <a:pPr lvl="2"/>
            <a:r>
              <a:rPr lang="de-DE"/>
              <a:t>Dritte Ebene</a:t>
            </a:r>
          </a:p>
        </p:txBody>
      </p:sp>
      <p:sp>
        <p:nvSpPr>
          <p:cNvPr id="17" name="Inhaltsplatzhalter 16"/>
          <p:cNvSpPr>
            <a:spLocks noGrp="1"/>
          </p:cNvSpPr>
          <p:nvPr>
            <p:ph sz="quarter" idx="21"/>
          </p:nvPr>
        </p:nvSpPr>
        <p:spPr>
          <a:xfrm>
            <a:off x="5580063" y="4724400"/>
            <a:ext cx="3024187" cy="1412875"/>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a:t>Textmasterformat bearbeiten</a:t>
            </a:r>
          </a:p>
          <a:p>
            <a:pPr lvl="1"/>
            <a:r>
              <a:rPr lang="de-DE"/>
              <a:t>Zweite Ebene</a:t>
            </a:r>
          </a:p>
          <a:p>
            <a:pPr lvl="2"/>
            <a:r>
              <a:rPr lang="de-DE"/>
              <a:t>Dritte Ebene</a:t>
            </a:r>
          </a:p>
        </p:txBody>
      </p:sp>
    </p:spTree>
    <p:extLst>
      <p:ext uri="{BB962C8B-B14F-4D97-AF65-F5344CB8AC3E}">
        <p14:creationId xmlns:p14="http://schemas.microsoft.com/office/powerpoint/2010/main" xmlns="" val="28804546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Zwei Inhalte blau/grau">
    <p:spTree>
      <p:nvGrpSpPr>
        <p:cNvPr id="1" name=""/>
        <p:cNvGrpSpPr/>
        <p:nvPr/>
      </p:nvGrpSpPr>
      <p:grpSpPr>
        <a:xfrm>
          <a:off x="0" y="0"/>
          <a:ext cx="0" cy="0"/>
          <a:chOff x="0" y="0"/>
          <a:chExt cx="0" cy="0"/>
        </a:xfrm>
      </p:grpSpPr>
      <p:sp>
        <p:nvSpPr>
          <p:cNvPr id="3" name="Rechteck 2"/>
          <p:cNvSpPr/>
          <p:nvPr userDrawn="1"/>
        </p:nvSpPr>
        <p:spPr>
          <a:xfrm>
            <a:off x="468312" y="4725144"/>
            <a:ext cx="8135938" cy="1412131"/>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2" name="Rechteck 1"/>
          <p:cNvSpPr/>
          <p:nvPr userDrawn="1"/>
        </p:nvSpPr>
        <p:spPr>
          <a:xfrm>
            <a:off x="468313" y="1628775"/>
            <a:ext cx="8135937" cy="2952353"/>
          </a:xfrm>
          <a:prstGeom prst="rect">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4" name="Foliennummernplatzhalter 3"/>
          <p:cNvSpPr>
            <a:spLocks noGrp="1"/>
          </p:cNvSpPr>
          <p:nvPr>
            <p:ph type="sldNum" sz="quarter" idx="11"/>
          </p:nvPr>
        </p:nvSpPr>
        <p:spPr/>
        <p:txBody>
          <a:bodyPr/>
          <a:lstStyle/>
          <a:p>
            <a:fld id="{9564BF1B-7A00-4FDB-9ACC-13A0BEC11AB6}" type="slidenum">
              <a:rPr lang="de-DE" smtClean="0"/>
              <a:pPr/>
              <a:t>‹Nr.›</a:t>
            </a:fld>
            <a:endParaRPr lang="de-DE" dirty="0"/>
          </a:p>
        </p:txBody>
      </p:sp>
      <p:sp>
        <p:nvSpPr>
          <p:cNvPr id="5" name="Fußzeilenplatzhalter 4"/>
          <p:cNvSpPr>
            <a:spLocks noGrp="1"/>
          </p:cNvSpPr>
          <p:nvPr>
            <p:ph type="ftr" sz="quarter" idx="18"/>
          </p:nvPr>
        </p:nvSpPr>
        <p:spPr/>
        <p:txBody>
          <a:bodyPr/>
          <a:lstStyle/>
          <a:p>
            <a:endParaRPr lang="de-DE" dirty="0"/>
          </a:p>
        </p:txBody>
      </p:sp>
      <p:sp>
        <p:nvSpPr>
          <p:cNvPr id="6" name="Titel 5"/>
          <p:cNvSpPr>
            <a:spLocks noGrp="1"/>
          </p:cNvSpPr>
          <p:nvPr>
            <p:ph type="title"/>
          </p:nvPr>
        </p:nvSpPr>
        <p:spPr/>
        <p:txBody>
          <a:bodyPr/>
          <a:lstStyle/>
          <a:p>
            <a:r>
              <a:rPr lang="de-DE"/>
              <a:t>Titelmasterformat durch Klicken bearbeiten</a:t>
            </a:r>
          </a:p>
        </p:txBody>
      </p:sp>
      <p:sp>
        <p:nvSpPr>
          <p:cNvPr id="9" name="Inhaltsplatzhalter 8"/>
          <p:cNvSpPr>
            <a:spLocks noGrp="1"/>
          </p:cNvSpPr>
          <p:nvPr>
            <p:ph sz="quarter" idx="19"/>
          </p:nvPr>
        </p:nvSpPr>
        <p:spPr>
          <a:xfrm>
            <a:off x="468313" y="1628775"/>
            <a:ext cx="8135937" cy="2952353"/>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a:t>Textmasterformat bearbeiten</a:t>
            </a:r>
          </a:p>
          <a:p>
            <a:pPr lvl="1"/>
            <a:r>
              <a:rPr lang="de-DE"/>
              <a:t>Zweite Ebene</a:t>
            </a:r>
          </a:p>
          <a:p>
            <a:pPr lvl="2"/>
            <a:r>
              <a:rPr lang="de-DE"/>
              <a:t>Dritte Ebene</a:t>
            </a:r>
          </a:p>
        </p:txBody>
      </p:sp>
      <p:sp>
        <p:nvSpPr>
          <p:cNvPr id="15" name="Inhaltsplatzhalter 14"/>
          <p:cNvSpPr>
            <a:spLocks noGrp="1"/>
          </p:cNvSpPr>
          <p:nvPr>
            <p:ph sz="quarter" idx="20"/>
          </p:nvPr>
        </p:nvSpPr>
        <p:spPr>
          <a:xfrm>
            <a:off x="468313" y="4724400"/>
            <a:ext cx="8135937" cy="1412875"/>
          </a:xfrm>
        </p:spPr>
        <p:txBody>
          <a:bodyPr/>
          <a:lstStyle/>
          <a:p>
            <a:pPr lvl="0"/>
            <a:r>
              <a:rPr lang="de-DE"/>
              <a:t>Textmasterformat bearbeiten</a:t>
            </a:r>
          </a:p>
          <a:p>
            <a:pPr lvl="1"/>
            <a:r>
              <a:rPr lang="de-DE"/>
              <a:t>Zweite Ebene</a:t>
            </a:r>
          </a:p>
          <a:p>
            <a:pPr lvl="2"/>
            <a:r>
              <a:rPr lang="de-DE"/>
              <a:t>Dritte Ebene</a:t>
            </a:r>
          </a:p>
        </p:txBody>
      </p:sp>
    </p:spTree>
    <p:extLst>
      <p:ext uri="{BB962C8B-B14F-4D97-AF65-F5344CB8AC3E}">
        <p14:creationId xmlns:p14="http://schemas.microsoft.com/office/powerpoint/2010/main" xmlns="" val="4198373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ünf Inhalte bunt">
    <p:spTree>
      <p:nvGrpSpPr>
        <p:cNvPr id="1" name=""/>
        <p:cNvGrpSpPr/>
        <p:nvPr/>
      </p:nvGrpSpPr>
      <p:grpSpPr>
        <a:xfrm>
          <a:off x="0" y="0"/>
          <a:ext cx="0" cy="0"/>
          <a:chOff x="0" y="0"/>
          <a:chExt cx="0" cy="0"/>
        </a:xfrm>
      </p:grpSpPr>
      <p:sp>
        <p:nvSpPr>
          <p:cNvPr id="3" name="Rechteck 2"/>
          <p:cNvSpPr/>
          <p:nvPr userDrawn="1"/>
        </p:nvSpPr>
        <p:spPr>
          <a:xfrm>
            <a:off x="4266124" y="3934355"/>
            <a:ext cx="1800000" cy="2202919"/>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2" name="Rechteck 1"/>
          <p:cNvSpPr/>
          <p:nvPr userDrawn="1"/>
        </p:nvSpPr>
        <p:spPr>
          <a:xfrm>
            <a:off x="468000" y="1628775"/>
            <a:ext cx="3672408" cy="4507200"/>
          </a:xfrm>
          <a:prstGeom prst="rect">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4" name="Foliennummernplatzhalter 3"/>
          <p:cNvSpPr>
            <a:spLocks noGrp="1"/>
          </p:cNvSpPr>
          <p:nvPr>
            <p:ph type="sldNum" sz="quarter" idx="11"/>
          </p:nvPr>
        </p:nvSpPr>
        <p:spPr/>
        <p:txBody>
          <a:bodyPr/>
          <a:lstStyle/>
          <a:p>
            <a:fld id="{9564BF1B-7A00-4FDB-9ACC-13A0BEC11AB6}" type="slidenum">
              <a:rPr lang="de-DE" smtClean="0"/>
              <a:pPr/>
              <a:t>‹Nr.›</a:t>
            </a:fld>
            <a:endParaRPr lang="de-DE" dirty="0"/>
          </a:p>
        </p:txBody>
      </p:sp>
      <p:sp>
        <p:nvSpPr>
          <p:cNvPr id="6" name="Inhaltsplatzhalter 5"/>
          <p:cNvSpPr>
            <a:spLocks noGrp="1"/>
          </p:cNvSpPr>
          <p:nvPr>
            <p:ph sz="quarter" idx="12"/>
          </p:nvPr>
        </p:nvSpPr>
        <p:spPr>
          <a:xfrm>
            <a:off x="468000" y="1628774"/>
            <a:ext cx="3672000" cy="4508500"/>
          </a:xfrm>
          <a:noFill/>
        </p:spPr>
        <p:txBody>
          <a:bodyPr lIns="90000" tIns="46800" rIns="90000" bIns="46800">
            <a:noAutofit/>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a:t>Textmasterformat bearbeiten</a:t>
            </a:r>
          </a:p>
          <a:p>
            <a:pPr lvl="1"/>
            <a:r>
              <a:rPr lang="de-DE"/>
              <a:t>Zweite Ebene</a:t>
            </a:r>
          </a:p>
          <a:p>
            <a:pPr lvl="2"/>
            <a:r>
              <a:rPr lang="de-DE"/>
              <a:t>Dritte Ebene</a:t>
            </a:r>
          </a:p>
        </p:txBody>
      </p:sp>
      <p:sp>
        <p:nvSpPr>
          <p:cNvPr id="5" name="Fußzeilenplatzhalter 4"/>
          <p:cNvSpPr>
            <a:spLocks noGrp="1"/>
          </p:cNvSpPr>
          <p:nvPr>
            <p:ph type="ftr" sz="quarter" idx="16"/>
          </p:nvPr>
        </p:nvSpPr>
        <p:spPr>
          <a:xfrm>
            <a:off x="468000" y="6525344"/>
            <a:ext cx="8002800" cy="252000"/>
          </a:xfrm>
        </p:spPr>
        <p:txBody>
          <a:bodyPr/>
          <a:lstStyle/>
          <a:p>
            <a:endParaRPr lang="de-DE" dirty="0"/>
          </a:p>
        </p:txBody>
      </p:sp>
      <p:sp>
        <p:nvSpPr>
          <p:cNvPr id="7" name="Titel 6"/>
          <p:cNvSpPr>
            <a:spLocks noGrp="1"/>
          </p:cNvSpPr>
          <p:nvPr>
            <p:ph type="title"/>
          </p:nvPr>
        </p:nvSpPr>
        <p:spPr/>
        <p:txBody>
          <a:bodyPr/>
          <a:lstStyle/>
          <a:p>
            <a:r>
              <a:rPr lang="de-DE"/>
              <a:t>Titelmasterformat durch Klicken bearbeiten</a:t>
            </a:r>
          </a:p>
        </p:txBody>
      </p:sp>
      <p:sp>
        <p:nvSpPr>
          <p:cNvPr id="14" name="Rechteck 13"/>
          <p:cNvSpPr/>
          <p:nvPr userDrawn="1"/>
        </p:nvSpPr>
        <p:spPr>
          <a:xfrm>
            <a:off x="6804248" y="1628774"/>
            <a:ext cx="1799752" cy="2202919"/>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13" name="Rechteck 12"/>
          <p:cNvSpPr/>
          <p:nvPr userDrawn="1"/>
        </p:nvSpPr>
        <p:spPr>
          <a:xfrm>
            <a:off x="4266124" y="1628774"/>
            <a:ext cx="2412000" cy="2202919"/>
          </a:xfrm>
          <a:prstGeom prst="rect">
            <a:avLst/>
          </a:prstGeom>
          <a:solidFill>
            <a:schemeClr val="bg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17" name="Rechteck 16"/>
          <p:cNvSpPr/>
          <p:nvPr userDrawn="1"/>
        </p:nvSpPr>
        <p:spPr>
          <a:xfrm>
            <a:off x="6192000" y="3934355"/>
            <a:ext cx="2412000" cy="2202919"/>
          </a:xfrm>
          <a:prstGeom prst="rect">
            <a:avLst/>
          </a:prstGeom>
          <a:solidFill>
            <a:schemeClr val="bg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10" name="Inhaltsplatzhalter 9"/>
          <p:cNvSpPr>
            <a:spLocks noGrp="1"/>
          </p:cNvSpPr>
          <p:nvPr>
            <p:ph sz="quarter" idx="17"/>
          </p:nvPr>
        </p:nvSpPr>
        <p:spPr>
          <a:xfrm>
            <a:off x="4265613" y="1628775"/>
            <a:ext cx="2413000" cy="2203450"/>
          </a:xfrm>
        </p:spPr>
        <p:txBody>
          <a:bodyPr/>
          <a:lstStyle/>
          <a:p>
            <a:pPr lvl="0"/>
            <a:r>
              <a:rPr lang="de-DE"/>
              <a:t>Textmasterformat bearbeiten</a:t>
            </a:r>
          </a:p>
          <a:p>
            <a:pPr lvl="1"/>
            <a:r>
              <a:rPr lang="de-DE"/>
              <a:t>Zweite Ebene</a:t>
            </a:r>
          </a:p>
          <a:p>
            <a:pPr lvl="2"/>
            <a:r>
              <a:rPr lang="de-DE"/>
              <a:t>Dritte Ebene</a:t>
            </a:r>
          </a:p>
        </p:txBody>
      </p:sp>
      <p:sp>
        <p:nvSpPr>
          <p:cNvPr id="18" name="Inhaltsplatzhalter 17"/>
          <p:cNvSpPr>
            <a:spLocks noGrp="1"/>
          </p:cNvSpPr>
          <p:nvPr>
            <p:ph sz="quarter" idx="18"/>
          </p:nvPr>
        </p:nvSpPr>
        <p:spPr>
          <a:xfrm>
            <a:off x="6191250" y="3933825"/>
            <a:ext cx="2413000" cy="2201863"/>
          </a:xfrm>
        </p:spPr>
        <p:txBody>
          <a:bodyPr/>
          <a:lstStyle/>
          <a:p>
            <a:pPr lvl="0"/>
            <a:r>
              <a:rPr lang="de-DE"/>
              <a:t>Textmasterformat bearbeiten</a:t>
            </a:r>
          </a:p>
          <a:p>
            <a:pPr lvl="1"/>
            <a:r>
              <a:rPr lang="de-DE"/>
              <a:t>Zweite Ebene</a:t>
            </a:r>
          </a:p>
          <a:p>
            <a:pPr lvl="2"/>
            <a:r>
              <a:rPr lang="de-DE"/>
              <a:t>Dritte Ebene</a:t>
            </a:r>
          </a:p>
        </p:txBody>
      </p:sp>
      <p:sp>
        <p:nvSpPr>
          <p:cNvPr id="20" name="Inhaltsplatzhalter 19"/>
          <p:cNvSpPr>
            <a:spLocks noGrp="1"/>
          </p:cNvSpPr>
          <p:nvPr>
            <p:ph sz="quarter" idx="19"/>
          </p:nvPr>
        </p:nvSpPr>
        <p:spPr>
          <a:xfrm>
            <a:off x="4265613" y="3933825"/>
            <a:ext cx="1800225" cy="2201863"/>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a:t>Textmasterformat bearbeiten</a:t>
            </a:r>
          </a:p>
          <a:p>
            <a:pPr lvl="1"/>
            <a:r>
              <a:rPr lang="de-DE"/>
              <a:t>Zweite Ebene</a:t>
            </a:r>
          </a:p>
          <a:p>
            <a:pPr lvl="2"/>
            <a:r>
              <a:rPr lang="de-DE"/>
              <a:t>Dritte Ebene</a:t>
            </a:r>
          </a:p>
        </p:txBody>
      </p:sp>
      <p:sp>
        <p:nvSpPr>
          <p:cNvPr id="21" name="Inhaltsplatzhalter 19"/>
          <p:cNvSpPr>
            <a:spLocks noGrp="1"/>
          </p:cNvSpPr>
          <p:nvPr>
            <p:ph sz="quarter" idx="20"/>
          </p:nvPr>
        </p:nvSpPr>
        <p:spPr>
          <a:xfrm>
            <a:off x="6803775" y="1628774"/>
            <a:ext cx="1800225" cy="2201863"/>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a:t>Textmasterformat bearbeiten</a:t>
            </a:r>
          </a:p>
          <a:p>
            <a:pPr lvl="1"/>
            <a:r>
              <a:rPr lang="de-DE"/>
              <a:t>Zweite Ebene</a:t>
            </a:r>
          </a:p>
          <a:p>
            <a:pPr lvl="2"/>
            <a:r>
              <a:rPr lang="de-DE"/>
              <a:t>Dritte Ebene</a:t>
            </a:r>
          </a:p>
        </p:txBody>
      </p:sp>
    </p:spTree>
    <p:extLst>
      <p:ext uri="{BB962C8B-B14F-4D97-AF65-F5344CB8AC3E}">
        <p14:creationId xmlns:p14="http://schemas.microsoft.com/office/powerpoint/2010/main" xmlns="" val="16332007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rei Inhalte blau/grau - Variante 2">
    <p:spTree>
      <p:nvGrpSpPr>
        <p:cNvPr id="1" name=""/>
        <p:cNvGrpSpPr/>
        <p:nvPr/>
      </p:nvGrpSpPr>
      <p:grpSpPr>
        <a:xfrm>
          <a:off x="0" y="0"/>
          <a:ext cx="0" cy="0"/>
          <a:chOff x="0" y="0"/>
          <a:chExt cx="0" cy="0"/>
        </a:xfrm>
      </p:grpSpPr>
      <p:sp>
        <p:nvSpPr>
          <p:cNvPr id="8" name="Rechteck 7"/>
          <p:cNvSpPr/>
          <p:nvPr userDrawn="1"/>
        </p:nvSpPr>
        <p:spPr>
          <a:xfrm>
            <a:off x="4267738" y="1628775"/>
            <a:ext cx="4336512" cy="4508500"/>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3" name="Rechteck 2"/>
          <p:cNvSpPr/>
          <p:nvPr userDrawn="1"/>
        </p:nvSpPr>
        <p:spPr>
          <a:xfrm>
            <a:off x="468000" y="1628775"/>
            <a:ext cx="3672408" cy="1656209"/>
          </a:xfrm>
          <a:prstGeom prst="rect">
            <a:avLst/>
          </a:prstGeom>
          <a:solidFill>
            <a:schemeClr val="accent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13" name="Rechteck 12"/>
          <p:cNvSpPr/>
          <p:nvPr userDrawn="1"/>
        </p:nvSpPr>
        <p:spPr>
          <a:xfrm>
            <a:off x="468000" y="3429000"/>
            <a:ext cx="3672408" cy="2708275"/>
          </a:xfrm>
          <a:prstGeom prst="rect">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2" name="Rechteck 1"/>
          <p:cNvSpPr/>
          <p:nvPr userDrawn="1"/>
        </p:nvSpPr>
        <p:spPr>
          <a:xfrm>
            <a:off x="468000" y="1628775"/>
            <a:ext cx="3672408" cy="1656209"/>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4" name="Foliennummernplatzhalter 3"/>
          <p:cNvSpPr>
            <a:spLocks noGrp="1"/>
          </p:cNvSpPr>
          <p:nvPr>
            <p:ph type="sldNum" sz="quarter" idx="11"/>
          </p:nvPr>
        </p:nvSpPr>
        <p:spPr/>
        <p:txBody>
          <a:bodyPr/>
          <a:lstStyle/>
          <a:p>
            <a:fld id="{9564BF1B-7A00-4FDB-9ACC-13A0BEC11AB6}" type="slidenum">
              <a:rPr lang="de-DE" smtClean="0"/>
              <a:pPr/>
              <a:t>‹Nr.›</a:t>
            </a:fld>
            <a:endParaRPr lang="de-DE" dirty="0"/>
          </a:p>
        </p:txBody>
      </p:sp>
      <p:sp>
        <p:nvSpPr>
          <p:cNvPr id="5" name="Fußzeilenplatzhalter 4"/>
          <p:cNvSpPr>
            <a:spLocks noGrp="1"/>
          </p:cNvSpPr>
          <p:nvPr>
            <p:ph type="ftr" sz="quarter" idx="16"/>
          </p:nvPr>
        </p:nvSpPr>
        <p:spPr>
          <a:xfrm>
            <a:off x="468000" y="6525344"/>
            <a:ext cx="8002800" cy="252000"/>
          </a:xfrm>
        </p:spPr>
        <p:txBody>
          <a:bodyPr/>
          <a:lstStyle/>
          <a:p>
            <a:endParaRPr lang="de-DE" dirty="0"/>
          </a:p>
        </p:txBody>
      </p:sp>
      <p:sp>
        <p:nvSpPr>
          <p:cNvPr id="7" name="Titel 6"/>
          <p:cNvSpPr>
            <a:spLocks noGrp="1"/>
          </p:cNvSpPr>
          <p:nvPr>
            <p:ph type="title"/>
          </p:nvPr>
        </p:nvSpPr>
        <p:spPr/>
        <p:txBody>
          <a:bodyPr/>
          <a:lstStyle/>
          <a:p>
            <a:r>
              <a:rPr lang="de-DE"/>
              <a:t>Titelmasterformat durch Klicken bearbeiten</a:t>
            </a:r>
          </a:p>
        </p:txBody>
      </p:sp>
      <p:sp>
        <p:nvSpPr>
          <p:cNvPr id="12" name="Inhaltsplatzhalter 11"/>
          <p:cNvSpPr>
            <a:spLocks noGrp="1"/>
          </p:cNvSpPr>
          <p:nvPr>
            <p:ph sz="quarter" idx="17"/>
          </p:nvPr>
        </p:nvSpPr>
        <p:spPr>
          <a:xfrm>
            <a:off x="468000" y="1629221"/>
            <a:ext cx="3671887" cy="1655763"/>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a:t>Textmasterformat bearbeiten</a:t>
            </a:r>
          </a:p>
          <a:p>
            <a:pPr lvl="1"/>
            <a:r>
              <a:rPr lang="de-DE"/>
              <a:t>Zweite Ebene</a:t>
            </a:r>
          </a:p>
          <a:p>
            <a:pPr lvl="2"/>
            <a:r>
              <a:rPr lang="de-DE"/>
              <a:t>Dritte Ebene</a:t>
            </a:r>
          </a:p>
        </p:txBody>
      </p:sp>
      <p:sp>
        <p:nvSpPr>
          <p:cNvPr id="18" name="Inhaltsplatzhalter 17"/>
          <p:cNvSpPr>
            <a:spLocks noGrp="1"/>
          </p:cNvSpPr>
          <p:nvPr>
            <p:ph sz="quarter" idx="18"/>
          </p:nvPr>
        </p:nvSpPr>
        <p:spPr>
          <a:xfrm>
            <a:off x="468313" y="3429000"/>
            <a:ext cx="3671887" cy="2708275"/>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a:t>Textmasterformat bearbeiten</a:t>
            </a:r>
          </a:p>
          <a:p>
            <a:pPr lvl="1"/>
            <a:r>
              <a:rPr lang="de-DE"/>
              <a:t>Zweite Ebene</a:t>
            </a:r>
          </a:p>
          <a:p>
            <a:pPr lvl="2"/>
            <a:r>
              <a:rPr lang="de-DE"/>
              <a:t>Dritte Ebene</a:t>
            </a:r>
          </a:p>
        </p:txBody>
      </p:sp>
      <p:sp>
        <p:nvSpPr>
          <p:cNvPr id="20" name="Inhaltsplatzhalter 19"/>
          <p:cNvSpPr>
            <a:spLocks noGrp="1"/>
          </p:cNvSpPr>
          <p:nvPr>
            <p:ph sz="quarter" idx="19"/>
          </p:nvPr>
        </p:nvSpPr>
        <p:spPr>
          <a:xfrm>
            <a:off x="4267200" y="1628775"/>
            <a:ext cx="4337050" cy="4508500"/>
          </a:xfrm>
        </p:spPr>
        <p:txBody>
          <a:bodyPr/>
          <a:lstStyle/>
          <a:p>
            <a:pPr lvl="0"/>
            <a:r>
              <a:rPr lang="de-DE" dirty="0"/>
              <a:t>Textmasterformat bearbeiten</a:t>
            </a:r>
          </a:p>
          <a:p>
            <a:pPr lvl="1"/>
            <a:r>
              <a:rPr lang="de-DE" dirty="0"/>
              <a:t>Zweite Ebene</a:t>
            </a:r>
          </a:p>
          <a:p>
            <a:pPr lvl="2"/>
            <a:r>
              <a:rPr lang="de-DE" dirty="0"/>
              <a:t>Dritte Ebene</a:t>
            </a:r>
          </a:p>
        </p:txBody>
      </p:sp>
    </p:spTree>
    <p:extLst>
      <p:ext uri="{BB962C8B-B14F-4D97-AF65-F5344CB8AC3E}">
        <p14:creationId xmlns:p14="http://schemas.microsoft.com/office/powerpoint/2010/main" xmlns="" val="7828532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5" name="Foliennummernplatzhalter 4"/>
          <p:cNvSpPr>
            <a:spLocks noGrp="1"/>
          </p:cNvSpPr>
          <p:nvPr>
            <p:ph type="sldNum" sz="quarter" idx="12"/>
          </p:nvPr>
        </p:nvSpPr>
        <p:spPr/>
        <p:txBody>
          <a:bodyPr/>
          <a:lstStyle/>
          <a:p>
            <a:fld id="{9564BF1B-7A00-4FDB-9ACC-13A0BEC11AB6}" type="slidenum">
              <a:rPr lang="de-DE" smtClean="0"/>
              <a:pPr/>
              <a:t>‹Nr.›</a:t>
            </a:fld>
            <a:endParaRPr lang="de-DE" dirty="0"/>
          </a:p>
        </p:txBody>
      </p:sp>
      <p:sp>
        <p:nvSpPr>
          <p:cNvPr id="3" name="Fußzeilenplatzhalter 2"/>
          <p:cNvSpPr>
            <a:spLocks noGrp="1"/>
          </p:cNvSpPr>
          <p:nvPr>
            <p:ph type="ftr" sz="quarter" idx="13"/>
          </p:nvPr>
        </p:nvSpPr>
        <p:spPr>
          <a:xfrm>
            <a:off x="468000" y="6525344"/>
            <a:ext cx="8002800" cy="252000"/>
          </a:xfrm>
        </p:spPr>
        <p:txBody>
          <a:bodyPr/>
          <a:lstStyle/>
          <a:p>
            <a:endParaRPr lang="de-DE" dirty="0"/>
          </a:p>
        </p:txBody>
      </p:sp>
      <p:sp>
        <p:nvSpPr>
          <p:cNvPr id="6" name="Titel 5"/>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xmlns="" val="10128536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secHead" preserve="1">
  <p:cSld name="Abschnittsfolie">
    <p:spTree>
      <p:nvGrpSpPr>
        <p:cNvPr id="1" name=""/>
        <p:cNvGrpSpPr/>
        <p:nvPr/>
      </p:nvGrpSpPr>
      <p:grpSpPr>
        <a:xfrm>
          <a:off x="0" y="0"/>
          <a:ext cx="0" cy="0"/>
          <a:chOff x="0" y="0"/>
          <a:chExt cx="0" cy="0"/>
        </a:xfrm>
      </p:grpSpPr>
      <p:sp>
        <p:nvSpPr>
          <p:cNvPr id="5" name="Rechteck 4"/>
          <p:cNvSpPr/>
          <p:nvPr userDrawn="1"/>
        </p:nvSpPr>
        <p:spPr>
          <a:xfrm>
            <a:off x="0" y="0"/>
            <a:ext cx="9144000" cy="53012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endParaRPr lang="de-DE" dirty="0">
              <a:solidFill>
                <a:schemeClr val="bg1"/>
              </a:solidFill>
            </a:endParaRPr>
          </a:p>
        </p:txBody>
      </p:sp>
      <p:cxnSp>
        <p:nvCxnSpPr>
          <p:cNvPr id="7" name="Gerade Verbindung 6"/>
          <p:cNvCxnSpPr/>
          <p:nvPr userDrawn="1"/>
        </p:nvCxnSpPr>
        <p:spPr>
          <a:xfrm>
            <a:off x="1619672" y="2942586"/>
            <a:ext cx="0" cy="18000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el 1"/>
          <p:cNvSpPr>
            <a:spLocks noGrp="1"/>
          </p:cNvSpPr>
          <p:nvPr>
            <p:ph type="title"/>
          </p:nvPr>
        </p:nvSpPr>
        <p:spPr>
          <a:xfrm>
            <a:off x="1696144" y="2924944"/>
            <a:ext cx="6908106" cy="1329404"/>
          </a:xfrm>
        </p:spPr>
        <p:txBody>
          <a:bodyPr tIns="0" anchor="t"/>
          <a:lstStyle>
            <a:lvl1pPr algn="l">
              <a:lnSpc>
                <a:spcPct val="100000"/>
              </a:lnSpc>
              <a:defRPr sz="3600" b="0" cap="all" baseline="0">
                <a:solidFill>
                  <a:schemeClr val="bg1"/>
                </a:solidFill>
              </a:defRPr>
            </a:lvl1pPr>
          </a:lstStyle>
          <a:p>
            <a:r>
              <a:rPr lang="de-DE"/>
              <a:t>Titelmasterformat durch Klicken bearbeiten</a:t>
            </a:r>
          </a:p>
        </p:txBody>
      </p:sp>
      <p:sp>
        <p:nvSpPr>
          <p:cNvPr id="3" name="Textplatzhalter 2"/>
          <p:cNvSpPr>
            <a:spLocks noGrp="1"/>
          </p:cNvSpPr>
          <p:nvPr>
            <p:ph type="body" idx="1"/>
          </p:nvPr>
        </p:nvSpPr>
        <p:spPr>
          <a:xfrm>
            <a:off x="1696144" y="4293096"/>
            <a:ext cx="6908106" cy="458455"/>
          </a:xfrm>
        </p:spPr>
        <p:txBody>
          <a:bodyPr anchor="b">
            <a:normAutofit/>
          </a:bodyPr>
          <a:lstStyle>
            <a:lvl1pPr marL="0" indent="0">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6" name="Foliennummernplatzhalter 5"/>
          <p:cNvSpPr>
            <a:spLocks noGrp="1"/>
          </p:cNvSpPr>
          <p:nvPr>
            <p:ph type="sldNum" sz="quarter" idx="12"/>
          </p:nvPr>
        </p:nvSpPr>
        <p:spPr/>
        <p:txBody>
          <a:bodyPr/>
          <a:lstStyle/>
          <a:p>
            <a:fld id="{9564BF1B-7A00-4FDB-9ACC-13A0BEC11AB6}" type="slidenum">
              <a:rPr lang="de-DE" smtClean="0"/>
              <a:pPr/>
              <a:t>‹Nr.›</a:t>
            </a:fld>
            <a:endParaRPr lang="de-DE" dirty="0"/>
          </a:p>
        </p:txBody>
      </p:sp>
    </p:spTree>
    <p:extLst>
      <p:ext uri="{BB962C8B-B14F-4D97-AF65-F5344CB8AC3E}">
        <p14:creationId xmlns:p14="http://schemas.microsoft.com/office/powerpoint/2010/main" xmlns="" val="38841208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Rechteck 4"/>
          <p:cNvSpPr/>
          <p:nvPr userDrawn="1"/>
        </p:nvSpPr>
        <p:spPr>
          <a:xfrm>
            <a:off x="0" y="6453336"/>
            <a:ext cx="8604448" cy="4046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6" name="Rechteck 5"/>
          <p:cNvSpPr/>
          <p:nvPr userDrawn="1"/>
        </p:nvSpPr>
        <p:spPr>
          <a:xfrm>
            <a:off x="8676456" y="6453336"/>
            <a:ext cx="463842" cy="4046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 name="Foliennummernplatzhalter 3"/>
          <p:cNvSpPr>
            <a:spLocks noGrp="1"/>
          </p:cNvSpPr>
          <p:nvPr>
            <p:ph type="sldNum" sz="quarter" idx="12"/>
          </p:nvPr>
        </p:nvSpPr>
        <p:spPr/>
        <p:txBody>
          <a:bodyPr/>
          <a:lstStyle/>
          <a:p>
            <a:fld id="{9564BF1B-7A00-4FDB-9ACC-13A0BEC11AB6}" type="slidenum">
              <a:rPr lang="de-DE" smtClean="0"/>
              <a:pPr/>
              <a:t>‹Nr.›</a:t>
            </a:fld>
            <a:endParaRPr lang="de-DE" dirty="0"/>
          </a:p>
        </p:txBody>
      </p:sp>
      <p:sp>
        <p:nvSpPr>
          <p:cNvPr id="2" name="Fußzeilenplatzhalter 1"/>
          <p:cNvSpPr>
            <a:spLocks noGrp="1"/>
          </p:cNvSpPr>
          <p:nvPr>
            <p:ph type="ftr" sz="quarter" idx="13"/>
          </p:nvPr>
        </p:nvSpPr>
        <p:spPr/>
        <p:txBody>
          <a:bodyPr/>
          <a:lstStyle/>
          <a:p>
            <a:endParaRPr lang="de-DE" dirty="0"/>
          </a:p>
        </p:txBody>
      </p:sp>
    </p:spTree>
    <p:extLst>
      <p:ext uri="{BB962C8B-B14F-4D97-AF65-F5344CB8AC3E}">
        <p14:creationId xmlns:p14="http://schemas.microsoft.com/office/powerpoint/2010/main" xmlns="" val="17401959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5" name="Foliennummernplatzhalter 4"/>
          <p:cNvSpPr>
            <a:spLocks noGrp="1"/>
          </p:cNvSpPr>
          <p:nvPr>
            <p:ph type="sldNum" sz="quarter" idx="12"/>
          </p:nvPr>
        </p:nvSpPr>
        <p:spPr/>
        <p:txBody>
          <a:bodyPr/>
          <a:lstStyle/>
          <a:p>
            <a:fld id="{9564BF1B-7A00-4FDB-9ACC-13A0BEC11AB6}" type="slidenum">
              <a:rPr lang="de-DE" smtClean="0"/>
              <a:pPr/>
              <a:t>‹Nr.›</a:t>
            </a:fld>
            <a:endParaRPr lang="de-DE" dirty="0"/>
          </a:p>
        </p:txBody>
      </p:sp>
      <p:sp>
        <p:nvSpPr>
          <p:cNvPr id="7" name="Agenda-Tabelle"/>
          <p:cNvSpPr>
            <a:spLocks noGrp="1"/>
          </p:cNvSpPr>
          <p:nvPr>
            <p:ph type="tbl" sz="quarter" idx="13"/>
          </p:nvPr>
        </p:nvSpPr>
        <p:spPr>
          <a:xfrm>
            <a:off x="468000" y="1628775"/>
            <a:ext cx="8135937" cy="4508500"/>
          </a:xfrm>
        </p:spPr>
        <p:txBody>
          <a:bodyPr/>
          <a:lstStyle/>
          <a:p>
            <a:r>
              <a:rPr lang="de-DE" dirty="0"/>
              <a:t>Tabelle durch Klicken auf Symbol hinzufügen</a:t>
            </a:r>
          </a:p>
        </p:txBody>
      </p:sp>
      <p:sp>
        <p:nvSpPr>
          <p:cNvPr id="3" name="Fußzeilenplatzhalter 2"/>
          <p:cNvSpPr>
            <a:spLocks noGrp="1"/>
          </p:cNvSpPr>
          <p:nvPr>
            <p:ph type="ftr" sz="quarter" idx="14"/>
          </p:nvPr>
        </p:nvSpPr>
        <p:spPr>
          <a:xfrm>
            <a:off x="468000" y="6525344"/>
            <a:ext cx="8002800" cy="252000"/>
          </a:xfrm>
        </p:spPr>
        <p:txBody>
          <a:bodyPr/>
          <a:lstStyle/>
          <a:p>
            <a:endParaRPr lang="de-DE" dirty="0"/>
          </a:p>
        </p:txBody>
      </p:sp>
      <p:sp>
        <p:nvSpPr>
          <p:cNvPr id="6" name="Titel 5"/>
          <p:cNvSpPr>
            <a:spLocks noGrp="1"/>
          </p:cNvSpPr>
          <p:nvPr>
            <p:ph type="title" hasCustomPrompt="1"/>
          </p:nvPr>
        </p:nvSpPr>
        <p:spPr/>
        <p:txBody>
          <a:bodyPr/>
          <a:lstStyle>
            <a:lvl1pPr>
              <a:defRPr cap="all" baseline="0"/>
            </a:lvl1pPr>
          </a:lstStyle>
          <a:p>
            <a:r>
              <a:rPr lang="de-DE"/>
              <a:t>Agenda</a:t>
            </a:r>
          </a:p>
        </p:txBody>
      </p:sp>
    </p:spTree>
    <p:extLst>
      <p:ext uri="{BB962C8B-B14F-4D97-AF65-F5344CB8AC3E}">
        <p14:creationId xmlns:p14="http://schemas.microsoft.com/office/powerpoint/2010/main" xmlns="" val="2198946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folie mit Bild">
    <p:spTree>
      <p:nvGrpSpPr>
        <p:cNvPr id="1" name=""/>
        <p:cNvGrpSpPr/>
        <p:nvPr/>
      </p:nvGrpSpPr>
      <p:grpSpPr>
        <a:xfrm>
          <a:off x="0" y="0"/>
          <a:ext cx="0" cy="0"/>
          <a:chOff x="0" y="0"/>
          <a:chExt cx="0" cy="0"/>
        </a:xfrm>
      </p:grpSpPr>
      <p:sp>
        <p:nvSpPr>
          <p:cNvPr id="11" name="Rechteck 10"/>
          <p:cNvSpPr/>
          <p:nvPr userDrawn="1"/>
        </p:nvSpPr>
        <p:spPr>
          <a:xfrm>
            <a:off x="1683002" y="1628800"/>
            <a:ext cx="7460997" cy="26369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bg1"/>
              </a:solidFill>
            </a:endParaRPr>
          </a:p>
        </p:txBody>
      </p:sp>
      <p:sp>
        <p:nvSpPr>
          <p:cNvPr id="2" name="Titel 1"/>
          <p:cNvSpPr>
            <a:spLocks noGrp="1"/>
          </p:cNvSpPr>
          <p:nvPr>
            <p:ph type="ctrTitle"/>
          </p:nvPr>
        </p:nvSpPr>
        <p:spPr>
          <a:xfrm>
            <a:off x="1831276" y="2160039"/>
            <a:ext cx="6844412" cy="1189373"/>
          </a:xfrm>
        </p:spPr>
        <p:txBody>
          <a:bodyPr anchor="b"/>
          <a:lstStyle>
            <a:lvl1pPr>
              <a:lnSpc>
                <a:spcPct val="100000"/>
              </a:lnSpc>
              <a:defRPr sz="3600" b="0">
                <a:solidFill>
                  <a:schemeClr val="bg1"/>
                </a:solidFill>
              </a:defRPr>
            </a:lvl1pPr>
          </a:lstStyle>
          <a:p>
            <a:r>
              <a:rPr lang="de-DE"/>
              <a:t>Titelmasterformat durch Klicken bearbeiten</a:t>
            </a:r>
          </a:p>
        </p:txBody>
      </p:sp>
      <p:sp>
        <p:nvSpPr>
          <p:cNvPr id="3" name="Untertitel 2"/>
          <p:cNvSpPr>
            <a:spLocks noGrp="1"/>
          </p:cNvSpPr>
          <p:nvPr>
            <p:ph type="subTitle" idx="1"/>
          </p:nvPr>
        </p:nvSpPr>
        <p:spPr>
          <a:xfrm>
            <a:off x="1831276" y="3456183"/>
            <a:ext cx="6844412" cy="413033"/>
          </a:xfrm>
        </p:spPr>
        <p:txBody>
          <a:bodyPr>
            <a:noAutofit/>
          </a:bodyPr>
          <a:lstStyle>
            <a:lvl1pPr marL="0" indent="0" algn="l">
              <a:buNone/>
              <a:defRPr sz="1600" cap="all" baseline="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12" name="Rechteck 11"/>
          <p:cNvSpPr/>
          <p:nvPr userDrawn="1"/>
        </p:nvSpPr>
        <p:spPr>
          <a:xfrm>
            <a:off x="2923" y="1628800"/>
            <a:ext cx="1609545" cy="263691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6" name="Bildplatzhalter 5"/>
          <p:cNvSpPr>
            <a:spLocks noGrp="1"/>
          </p:cNvSpPr>
          <p:nvPr>
            <p:ph type="pic" sz="quarter" idx="10"/>
          </p:nvPr>
        </p:nvSpPr>
        <p:spPr>
          <a:xfrm>
            <a:off x="0" y="0"/>
            <a:ext cx="9144000" cy="1558800"/>
          </a:xfrm>
          <a:noFill/>
        </p:spPr>
        <p:txBody>
          <a:bodyPr/>
          <a:lstStyle>
            <a:lvl1pPr>
              <a:defRPr>
                <a:solidFill>
                  <a:schemeClr val="accent1"/>
                </a:solidFill>
              </a:defRPr>
            </a:lvl1pPr>
          </a:lstStyle>
          <a:p>
            <a:r>
              <a:rPr lang="de-DE" dirty="0"/>
              <a:t>Bild durch Klicken auf Symbol hinzufügen</a:t>
            </a:r>
          </a:p>
        </p:txBody>
      </p:sp>
      <p:pic>
        <p:nvPicPr>
          <p:cNvPr id="5" name="Grafik 4"/>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5413500" y="5013176"/>
            <a:ext cx="3515467" cy="1228838"/>
          </a:xfrm>
          <a:prstGeom prst="rect">
            <a:avLst/>
          </a:prstGeom>
        </p:spPr>
      </p:pic>
    </p:spTree>
    <p:extLst>
      <p:ext uri="{BB962C8B-B14F-4D97-AF65-F5344CB8AC3E}">
        <p14:creationId xmlns:p14="http://schemas.microsoft.com/office/powerpoint/2010/main" xmlns="" val="25292120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Abschlusslfolie">
    <p:spTree>
      <p:nvGrpSpPr>
        <p:cNvPr id="1" name=""/>
        <p:cNvGrpSpPr/>
        <p:nvPr/>
      </p:nvGrpSpPr>
      <p:grpSpPr>
        <a:xfrm>
          <a:off x="0" y="0"/>
          <a:ext cx="0" cy="0"/>
          <a:chOff x="0" y="0"/>
          <a:chExt cx="0" cy="0"/>
        </a:xfrm>
      </p:grpSpPr>
      <p:sp>
        <p:nvSpPr>
          <p:cNvPr id="7" name="Rechteck 6"/>
          <p:cNvSpPr/>
          <p:nvPr userDrawn="1"/>
        </p:nvSpPr>
        <p:spPr>
          <a:xfrm>
            <a:off x="0" y="0"/>
            <a:ext cx="9144000" cy="4437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 name="Titel 1"/>
          <p:cNvSpPr>
            <a:spLocks noGrp="1"/>
          </p:cNvSpPr>
          <p:nvPr>
            <p:ph type="ctrTitle" hasCustomPrompt="1"/>
          </p:nvPr>
        </p:nvSpPr>
        <p:spPr>
          <a:xfrm>
            <a:off x="827584" y="2708920"/>
            <a:ext cx="7992888" cy="1189373"/>
          </a:xfrm>
        </p:spPr>
        <p:txBody>
          <a:bodyPr/>
          <a:lstStyle>
            <a:lvl1pPr>
              <a:defRPr sz="4000" b="0">
                <a:solidFill>
                  <a:schemeClr val="bg1"/>
                </a:solidFill>
              </a:defRPr>
            </a:lvl1pPr>
          </a:lstStyle>
          <a:p>
            <a:r>
              <a:rPr lang="de-DE"/>
              <a:t>Vielen Dank für Ihre Aufmerksamkeit</a:t>
            </a:r>
          </a:p>
        </p:txBody>
      </p:sp>
      <p:sp>
        <p:nvSpPr>
          <p:cNvPr id="3" name="Untertitel 2"/>
          <p:cNvSpPr>
            <a:spLocks noGrp="1"/>
          </p:cNvSpPr>
          <p:nvPr>
            <p:ph type="subTitle" idx="1" hasCustomPrompt="1"/>
          </p:nvPr>
        </p:nvSpPr>
        <p:spPr>
          <a:xfrm>
            <a:off x="1601742" y="5301208"/>
            <a:ext cx="4248472" cy="360040"/>
          </a:xfrm>
        </p:spPr>
        <p:txBody>
          <a:bodyPr>
            <a:noAutofit/>
          </a:bodyPr>
          <a:lstStyle>
            <a:lvl1pPr marL="0" indent="0" algn="l">
              <a:buNone/>
              <a:defRPr sz="1400" b="1" cap="all" baseline="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Name des Autors</a:t>
            </a:r>
          </a:p>
        </p:txBody>
      </p:sp>
      <p:sp>
        <p:nvSpPr>
          <p:cNvPr id="8" name="Textfeld 7"/>
          <p:cNvSpPr txBox="1"/>
          <p:nvPr userDrawn="1"/>
        </p:nvSpPr>
        <p:spPr>
          <a:xfrm>
            <a:off x="1601742" y="5661248"/>
            <a:ext cx="2952040" cy="1384995"/>
          </a:xfrm>
          <a:prstGeom prst="rect">
            <a:avLst/>
          </a:prstGeom>
          <a:noFill/>
        </p:spPr>
        <p:txBody>
          <a:bodyPr wrap="square" rtlCol="0">
            <a:spAutoFit/>
          </a:bodyPr>
          <a:lstStyle/>
          <a:p>
            <a:r>
              <a:rPr lang="de-DE" sz="1200" dirty="0">
                <a:solidFill>
                  <a:schemeClr val="tx2"/>
                </a:solidFill>
              </a:rPr>
              <a:t>Theodor-Heuss-Straße 2-4</a:t>
            </a:r>
            <a:br>
              <a:rPr lang="de-DE" sz="1200" dirty="0">
                <a:solidFill>
                  <a:schemeClr val="tx2"/>
                </a:solidFill>
              </a:rPr>
            </a:br>
            <a:r>
              <a:rPr lang="de-DE" sz="1200" dirty="0">
                <a:solidFill>
                  <a:schemeClr val="tx2"/>
                </a:solidFill>
              </a:rPr>
              <a:t>53177 Bonn </a:t>
            </a:r>
          </a:p>
          <a:p>
            <a:r>
              <a:rPr lang="de-DE" sz="1200" dirty="0">
                <a:solidFill>
                  <a:schemeClr val="tx2"/>
                </a:solidFill>
              </a:rPr>
              <a:t>Großkundenpostleitzahl: D-53095 Bonn </a:t>
            </a:r>
          </a:p>
          <a:p>
            <a:r>
              <a:rPr lang="de-DE" sz="1200" dirty="0">
                <a:solidFill>
                  <a:schemeClr val="tx2"/>
                </a:solidFill>
              </a:rPr>
              <a:t>Tel.: 0228 - 95 5 00 (Zentrale)</a:t>
            </a:r>
            <a:br>
              <a:rPr lang="de-DE" sz="1200" dirty="0">
                <a:solidFill>
                  <a:schemeClr val="tx2"/>
                </a:solidFill>
              </a:rPr>
            </a:br>
            <a:r>
              <a:rPr lang="de-DE" sz="1200" dirty="0">
                <a:solidFill>
                  <a:schemeClr val="tx2"/>
                </a:solidFill>
              </a:rPr>
              <a:t>Tel.: 0228 - 95 5 0155 (Kundenservice)</a:t>
            </a:r>
            <a:br>
              <a:rPr lang="de-DE" sz="1200" dirty="0">
                <a:solidFill>
                  <a:schemeClr val="tx2"/>
                </a:solidFill>
              </a:rPr>
            </a:br>
            <a:r>
              <a:rPr lang="de-DE" sz="1200" dirty="0">
                <a:solidFill>
                  <a:schemeClr val="tx2"/>
                </a:solidFill>
              </a:rPr>
              <a:t>Fax: 0228 - 36 96 480 </a:t>
            </a:r>
          </a:p>
          <a:p>
            <a:endParaRPr lang="de-DE" sz="1200" dirty="0">
              <a:solidFill>
                <a:schemeClr val="tx2"/>
              </a:solidFill>
            </a:endParaRPr>
          </a:p>
        </p:txBody>
      </p:sp>
      <p:pic>
        <p:nvPicPr>
          <p:cNvPr id="9" name="Grafik 8"/>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584303" y="4495751"/>
            <a:ext cx="2304256" cy="805457"/>
          </a:xfrm>
          <a:prstGeom prst="rect">
            <a:avLst/>
          </a:prstGeom>
        </p:spPr>
      </p:pic>
    </p:spTree>
    <p:extLst>
      <p:ext uri="{BB962C8B-B14F-4D97-AF65-F5344CB8AC3E}">
        <p14:creationId xmlns:p14="http://schemas.microsoft.com/office/powerpoint/2010/main" xmlns="" val="15247607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1_Abschlusslfolie">
    <p:spTree>
      <p:nvGrpSpPr>
        <p:cNvPr id="1" name=""/>
        <p:cNvGrpSpPr/>
        <p:nvPr/>
      </p:nvGrpSpPr>
      <p:grpSpPr>
        <a:xfrm>
          <a:off x="0" y="0"/>
          <a:ext cx="0" cy="0"/>
          <a:chOff x="0" y="0"/>
          <a:chExt cx="0" cy="0"/>
        </a:xfrm>
      </p:grpSpPr>
      <p:sp>
        <p:nvSpPr>
          <p:cNvPr id="7" name="Rechteck 6"/>
          <p:cNvSpPr/>
          <p:nvPr userDrawn="1"/>
        </p:nvSpPr>
        <p:spPr>
          <a:xfrm>
            <a:off x="0" y="0"/>
            <a:ext cx="9144000" cy="4437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p:cNvSpPr>
            <a:spLocks noGrp="1"/>
          </p:cNvSpPr>
          <p:nvPr>
            <p:ph type="ctrTitle" hasCustomPrompt="1"/>
          </p:nvPr>
        </p:nvSpPr>
        <p:spPr>
          <a:xfrm>
            <a:off x="827584" y="2708920"/>
            <a:ext cx="7992888" cy="1189373"/>
          </a:xfrm>
        </p:spPr>
        <p:txBody>
          <a:bodyPr/>
          <a:lstStyle>
            <a:lvl1pPr>
              <a:defRPr sz="4000" b="0">
                <a:solidFill>
                  <a:schemeClr val="bg1"/>
                </a:solidFill>
              </a:defRPr>
            </a:lvl1pPr>
          </a:lstStyle>
          <a:p>
            <a:r>
              <a:rPr lang="de-DE"/>
              <a:t>Vielen Dank für Ihre Aufmerksamkeit</a:t>
            </a:r>
          </a:p>
        </p:txBody>
      </p:sp>
      <p:sp>
        <p:nvSpPr>
          <p:cNvPr id="10" name="Untertitel 6">
            <a:extLst>
              <a:ext uri="{FF2B5EF4-FFF2-40B4-BE49-F238E27FC236}">
                <a16:creationId xmlns:a16="http://schemas.microsoft.com/office/drawing/2014/main" xmlns="" id="{ADC2B9BC-240C-45C0-8BA9-04C534416801}"/>
              </a:ext>
            </a:extLst>
          </p:cNvPr>
          <p:cNvSpPr>
            <a:spLocks noGrp="1"/>
          </p:cNvSpPr>
          <p:nvPr userDrawn="1"/>
        </p:nvSpPr>
        <p:spPr>
          <a:xfrm>
            <a:off x="607431" y="4798331"/>
            <a:ext cx="4248472" cy="360040"/>
          </a:xfrm>
          <a:prstGeom prst="rect">
            <a:avLst/>
          </a:prstGeom>
        </p:spPr>
        <p:txBody>
          <a:bodyPr vert="horz" lIns="91440" tIns="45720" rIns="91440" bIns="45720" rtlCol="0">
            <a:noAutofit/>
          </a:bodyPr>
          <a:lstStyle>
            <a:lvl1pPr marL="0" indent="0" algn="l" defTabSz="914400" rtl="0" eaLnBrk="1" latinLnBrk="0" hangingPunct="1">
              <a:spcBef>
                <a:spcPts val="600"/>
              </a:spcBef>
              <a:buFont typeface="Wingdings" panose="05000000000000000000" pitchFamily="2" charset="2"/>
              <a:buNone/>
              <a:tabLst/>
              <a:defRPr sz="1400" b="1" kern="1200" cap="all" baseline="0">
                <a:solidFill>
                  <a:schemeClr val="accent1"/>
                </a:solidFill>
                <a:latin typeface="+mn-lt"/>
                <a:ea typeface="+mn-ea"/>
                <a:cs typeface="+mn-cs"/>
              </a:defRPr>
            </a:lvl1pPr>
            <a:lvl2pPr marL="457200" indent="0" algn="ctr" defTabSz="914400" rtl="0" eaLnBrk="1" latinLnBrk="0" hangingPunct="1">
              <a:spcBef>
                <a:spcPts val="3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ts val="0"/>
              </a:spcBef>
              <a:buFont typeface="Symbol" panose="05050102010706020507" pitchFamily="18" charset="2"/>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Symbol" panose="05050102010706020507" pitchFamily="18" charset="2"/>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de-DE" sz="1800" dirty="0"/>
              <a:t>Trage hier deinen namen ein</a:t>
            </a:r>
          </a:p>
        </p:txBody>
      </p:sp>
      <p:pic>
        <p:nvPicPr>
          <p:cNvPr id="11" name="Grafik 10">
            <a:extLst>
              <a:ext uri="{FF2B5EF4-FFF2-40B4-BE49-F238E27FC236}">
                <a16:creationId xmlns:a16="http://schemas.microsoft.com/office/drawing/2014/main" xmlns="" id="{755F2E93-9656-45AD-B6B1-EC0E92651798}"/>
              </a:ext>
            </a:extLst>
          </p:cNvPr>
          <p:cNvPicPr>
            <a:picLocks noChangeAspect="1"/>
          </p:cNvPicPr>
          <p:nvPr userDrawn="1"/>
        </p:nvPicPr>
        <p:blipFill>
          <a:blip r:embed="rId2" cstate="print"/>
          <a:stretch>
            <a:fillRect/>
          </a:stretch>
        </p:blipFill>
        <p:spPr>
          <a:xfrm>
            <a:off x="7461161" y="6044469"/>
            <a:ext cx="1539595" cy="493740"/>
          </a:xfrm>
          <a:prstGeom prst="rect">
            <a:avLst/>
          </a:prstGeom>
        </p:spPr>
      </p:pic>
      <p:sp>
        <p:nvSpPr>
          <p:cNvPr id="12" name="Rechteck 11">
            <a:extLst>
              <a:ext uri="{FF2B5EF4-FFF2-40B4-BE49-F238E27FC236}">
                <a16:creationId xmlns:a16="http://schemas.microsoft.com/office/drawing/2014/main" xmlns="" id="{AA1B5C8A-9226-4B26-ACA1-75D6CB24F2A7}"/>
              </a:ext>
            </a:extLst>
          </p:cNvPr>
          <p:cNvSpPr/>
          <p:nvPr userDrawn="1"/>
        </p:nvSpPr>
        <p:spPr>
          <a:xfrm>
            <a:off x="7380312" y="6484102"/>
            <a:ext cx="1651414" cy="246221"/>
          </a:xfrm>
          <a:prstGeom prst="rect">
            <a:avLst/>
          </a:prstGeom>
        </p:spPr>
        <p:txBody>
          <a:bodyPr wrap="none">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sz="1000" dirty="0">
                <a:solidFill>
                  <a:schemeClr val="bg1">
                    <a:lumMod val="65000"/>
                  </a:schemeClr>
                </a:solidFill>
              </a:rPr>
              <a:t>© 2018 - Unterweisung Plus</a:t>
            </a:r>
          </a:p>
        </p:txBody>
      </p:sp>
      <p:sp>
        <p:nvSpPr>
          <p:cNvPr id="13" name="Textfeld 12">
            <a:extLst>
              <a:ext uri="{FF2B5EF4-FFF2-40B4-BE49-F238E27FC236}">
                <a16:creationId xmlns:a16="http://schemas.microsoft.com/office/drawing/2014/main" xmlns="" id="{6CC76436-B774-4321-BFEE-8A451DCEAAC3}"/>
              </a:ext>
            </a:extLst>
          </p:cNvPr>
          <p:cNvSpPr txBox="1"/>
          <p:nvPr userDrawn="1"/>
        </p:nvSpPr>
        <p:spPr>
          <a:xfrm>
            <a:off x="605827" y="5152156"/>
            <a:ext cx="2952040" cy="1261884"/>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sz="1600" dirty="0">
                <a:solidFill>
                  <a:schemeClr val="accent1"/>
                </a:solidFill>
                <a:cs typeface="Arial" charset="0"/>
              </a:rPr>
              <a:t>Unternehmen</a:t>
            </a:r>
          </a:p>
          <a:p>
            <a:r>
              <a:rPr lang="de-DE" sz="1600" dirty="0">
                <a:solidFill>
                  <a:schemeClr val="accent1"/>
                </a:solidFill>
                <a:cs typeface="Arial" charset="0"/>
              </a:rPr>
              <a:t>Straße / Hausnummer</a:t>
            </a:r>
          </a:p>
          <a:p>
            <a:r>
              <a:rPr lang="de-DE" sz="1600" dirty="0">
                <a:solidFill>
                  <a:schemeClr val="accent1"/>
                </a:solidFill>
                <a:cs typeface="Arial" charset="0"/>
              </a:rPr>
              <a:t>PLZ / Stadt </a:t>
            </a:r>
          </a:p>
          <a:p>
            <a:r>
              <a:rPr lang="de-DE" sz="1600" dirty="0">
                <a:solidFill>
                  <a:schemeClr val="accent1"/>
                </a:solidFill>
                <a:cs typeface="Arial" charset="0"/>
              </a:rPr>
              <a:t>Telefon</a:t>
            </a:r>
          </a:p>
          <a:p>
            <a:endParaRPr lang="de-DE" sz="1200" dirty="0">
              <a:solidFill>
                <a:schemeClr val="tx2"/>
              </a:solidFill>
            </a:endParaRPr>
          </a:p>
        </p:txBody>
      </p:sp>
    </p:spTree>
    <p:extLst>
      <p:ext uri="{BB962C8B-B14F-4D97-AF65-F5344CB8AC3E}">
        <p14:creationId xmlns:p14="http://schemas.microsoft.com/office/powerpoint/2010/main" xmlns="" val="3270631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elfolie ohne Bild">
    <p:spTree>
      <p:nvGrpSpPr>
        <p:cNvPr id="1" name=""/>
        <p:cNvGrpSpPr/>
        <p:nvPr/>
      </p:nvGrpSpPr>
      <p:grpSpPr>
        <a:xfrm>
          <a:off x="0" y="0"/>
          <a:ext cx="0" cy="0"/>
          <a:chOff x="0" y="0"/>
          <a:chExt cx="0" cy="0"/>
        </a:xfrm>
      </p:grpSpPr>
      <p:sp>
        <p:nvSpPr>
          <p:cNvPr id="11" name="Rechteck 10"/>
          <p:cNvSpPr/>
          <p:nvPr userDrawn="1"/>
        </p:nvSpPr>
        <p:spPr>
          <a:xfrm>
            <a:off x="1683002" y="1628800"/>
            <a:ext cx="7460997" cy="26369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bg1"/>
              </a:solidFill>
            </a:endParaRPr>
          </a:p>
        </p:txBody>
      </p:sp>
      <p:sp>
        <p:nvSpPr>
          <p:cNvPr id="2" name="Titel 1"/>
          <p:cNvSpPr>
            <a:spLocks noGrp="1"/>
          </p:cNvSpPr>
          <p:nvPr>
            <p:ph type="ctrTitle"/>
          </p:nvPr>
        </p:nvSpPr>
        <p:spPr>
          <a:xfrm>
            <a:off x="1831276" y="2160039"/>
            <a:ext cx="6844412" cy="1189373"/>
          </a:xfrm>
        </p:spPr>
        <p:txBody>
          <a:bodyPr anchor="b"/>
          <a:lstStyle>
            <a:lvl1pPr>
              <a:lnSpc>
                <a:spcPct val="100000"/>
              </a:lnSpc>
              <a:defRPr sz="3600" b="0">
                <a:solidFill>
                  <a:schemeClr val="bg1"/>
                </a:solidFill>
              </a:defRPr>
            </a:lvl1pPr>
          </a:lstStyle>
          <a:p>
            <a:r>
              <a:rPr lang="de-DE"/>
              <a:t>Titelmasterformat durch Klicken bearbeiten</a:t>
            </a:r>
          </a:p>
        </p:txBody>
      </p:sp>
      <p:sp>
        <p:nvSpPr>
          <p:cNvPr id="3" name="Untertitel 2"/>
          <p:cNvSpPr>
            <a:spLocks noGrp="1"/>
          </p:cNvSpPr>
          <p:nvPr>
            <p:ph type="subTitle" idx="1"/>
          </p:nvPr>
        </p:nvSpPr>
        <p:spPr>
          <a:xfrm>
            <a:off x="1831276" y="3456183"/>
            <a:ext cx="6844412" cy="413033"/>
          </a:xfrm>
        </p:spPr>
        <p:txBody>
          <a:bodyPr>
            <a:noAutofit/>
          </a:bodyPr>
          <a:lstStyle>
            <a:lvl1pPr marL="0" indent="0" algn="l">
              <a:buNone/>
              <a:defRPr sz="1600" cap="all" baseline="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12" name="Rechteck 11"/>
          <p:cNvSpPr/>
          <p:nvPr userDrawn="1"/>
        </p:nvSpPr>
        <p:spPr>
          <a:xfrm>
            <a:off x="2923" y="1628800"/>
            <a:ext cx="1609545" cy="26369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pic>
        <p:nvPicPr>
          <p:cNvPr id="7" name="Grafik 6"/>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5413500" y="5013176"/>
            <a:ext cx="3515467" cy="1228838"/>
          </a:xfrm>
          <a:prstGeom prst="rect">
            <a:avLst/>
          </a:prstGeom>
        </p:spPr>
      </p:pic>
    </p:spTree>
    <p:extLst>
      <p:ext uri="{BB962C8B-B14F-4D97-AF65-F5344CB8AC3E}">
        <p14:creationId xmlns:p14="http://schemas.microsoft.com/office/powerpoint/2010/main" xmlns="" val="1791475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468000" y="1628775"/>
            <a:ext cx="8135937" cy="4508500"/>
          </a:xfrm>
        </p:spPr>
        <p:txBody>
          <a:bodyPr/>
          <a:lstStyle/>
          <a:p>
            <a:pPr lvl="0"/>
            <a:r>
              <a:rPr lang="de-DE" dirty="0"/>
              <a:t>Textmasterformat bearbeiten</a:t>
            </a:r>
          </a:p>
          <a:p>
            <a:pPr lvl="1"/>
            <a:r>
              <a:rPr lang="de-DE" dirty="0"/>
              <a:t>Zweite Ebene</a:t>
            </a:r>
          </a:p>
          <a:p>
            <a:pPr lvl="2"/>
            <a:r>
              <a:rPr lang="de-DE" dirty="0"/>
              <a:t>Dritte Ebene</a:t>
            </a:r>
          </a:p>
        </p:txBody>
      </p:sp>
      <p:sp>
        <p:nvSpPr>
          <p:cNvPr id="6" name="Foliennummernplatzhalter 5"/>
          <p:cNvSpPr>
            <a:spLocks noGrp="1"/>
          </p:cNvSpPr>
          <p:nvPr>
            <p:ph type="sldNum" sz="quarter" idx="12"/>
          </p:nvPr>
        </p:nvSpPr>
        <p:spPr>
          <a:xfrm>
            <a:off x="8676456" y="6525344"/>
            <a:ext cx="467544" cy="252000"/>
          </a:xfrm>
        </p:spPr>
        <p:txBody>
          <a:bodyPr lIns="72000" rIns="72000"/>
          <a:lstStyle>
            <a:lvl1pPr algn="ctr">
              <a:defRPr>
                <a:solidFill>
                  <a:schemeClr val="tx1"/>
                </a:solidFill>
              </a:defRPr>
            </a:lvl1pPr>
          </a:lstStyle>
          <a:p>
            <a:fld id="{9564BF1B-7A00-4FDB-9ACC-13A0BEC11AB6}" type="slidenum">
              <a:rPr lang="de-DE" smtClean="0"/>
              <a:pPr/>
              <a:t>‹Nr.›</a:t>
            </a:fld>
            <a:endParaRPr lang="de-DE" dirty="0"/>
          </a:p>
        </p:txBody>
      </p:sp>
      <p:sp>
        <p:nvSpPr>
          <p:cNvPr id="8" name="Titel 7"/>
          <p:cNvSpPr>
            <a:spLocks noGrp="1"/>
          </p:cNvSpPr>
          <p:nvPr>
            <p:ph type="title"/>
          </p:nvPr>
        </p:nvSpPr>
        <p:spPr/>
        <p:txBody>
          <a:bodyPr/>
          <a:lstStyle/>
          <a:p>
            <a:r>
              <a:rPr lang="de-DE"/>
              <a:t>Titelmasterformat durch Klicken bearbeiten</a:t>
            </a:r>
          </a:p>
        </p:txBody>
      </p:sp>
      <p:sp>
        <p:nvSpPr>
          <p:cNvPr id="7" name="Fußzeilenplatzhalter 3">
            <a:extLst>
              <a:ext uri="{FF2B5EF4-FFF2-40B4-BE49-F238E27FC236}">
                <a16:creationId xmlns:a16="http://schemas.microsoft.com/office/drawing/2014/main" xmlns="" id="{042C20AC-5609-463F-AC32-F4C9FB28B693}"/>
              </a:ext>
            </a:extLst>
          </p:cNvPr>
          <p:cNvSpPr txBox="1">
            <a:spLocks/>
          </p:cNvSpPr>
          <p:nvPr userDrawn="1"/>
        </p:nvSpPr>
        <p:spPr>
          <a:xfrm>
            <a:off x="395536" y="6525344"/>
            <a:ext cx="8002800" cy="252000"/>
          </a:xfrm>
          <a:prstGeom prst="rect">
            <a:avLst/>
          </a:prstGeom>
        </p:spPr>
        <p:txBody>
          <a:bodyPr vert="horz" lIns="91440" tIns="45720" rIns="91440" bIns="45720" rtlCol="0" anchor="ctr"/>
          <a:lstStyle>
            <a:defPPr>
              <a:defRPr lang="de-DE"/>
            </a:defPPr>
            <a:lvl1pPr marL="0" algn="l" defTabSz="914400" rtl="0" eaLnBrk="1" latinLnBrk="0" hangingPunct="1">
              <a:defRPr sz="105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a:t>© 2018 - Unterweisung Plus</a:t>
            </a:r>
            <a:endParaRPr lang="de-DE" dirty="0"/>
          </a:p>
        </p:txBody>
      </p:sp>
    </p:spTree>
    <p:extLst>
      <p:ext uri="{BB962C8B-B14F-4D97-AF65-F5344CB8AC3E}">
        <p14:creationId xmlns:p14="http://schemas.microsoft.com/office/powerpoint/2010/main" xmlns="" val="2615103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Unter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468000" y="1628775"/>
            <a:ext cx="8136000" cy="4507200"/>
          </a:xfrm>
        </p:spPr>
        <p:txBody>
          <a:bodyPr/>
          <a:lstStyle/>
          <a:p>
            <a:pPr lvl="0"/>
            <a:r>
              <a:rPr lang="de-DE" dirty="0"/>
              <a:t>Textmasterformat bearbeiten</a:t>
            </a:r>
          </a:p>
          <a:p>
            <a:pPr lvl="1"/>
            <a:r>
              <a:rPr lang="de-DE" dirty="0"/>
              <a:t>Zweite Ebene</a:t>
            </a:r>
          </a:p>
          <a:p>
            <a:pPr lvl="2"/>
            <a:r>
              <a:rPr lang="de-DE" dirty="0"/>
              <a:t>Dritte Ebene</a:t>
            </a:r>
          </a:p>
        </p:txBody>
      </p:sp>
      <p:sp>
        <p:nvSpPr>
          <p:cNvPr id="6" name="Foliennummernplatzhalter 5"/>
          <p:cNvSpPr>
            <a:spLocks noGrp="1"/>
          </p:cNvSpPr>
          <p:nvPr>
            <p:ph type="sldNum" sz="quarter" idx="12"/>
          </p:nvPr>
        </p:nvSpPr>
        <p:spPr/>
        <p:txBody>
          <a:bodyPr/>
          <a:lstStyle/>
          <a:p>
            <a:fld id="{9564BF1B-7A00-4FDB-9ACC-13A0BEC11AB6}" type="slidenum">
              <a:rPr lang="de-DE" smtClean="0"/>
              <a:pPr/>
              <a:t>‹Nr.›</a:t>
            </a:fld>
            <a:endParaRPr lang="de-DE" dirty="0"/>
          </a:p>
        </p:txBody>
      </p:sp>
      <p:sp>
        <p:nvSpPr>
          <p:cNvPr id="7" name="Textplatzhalter 9"/>
          <p:cNvSpPr>
            <a:spLocks noGrp="1"/>
          </p:cNvSpPr>
          <p:nvPr>
            <p:ph type="body" sz="quarter" idx="13" hasCustomPrompt="1"/>
          </p:nvPr>
        </p:nvSpPr>
        <p:spPr>
          <a:xfrm>
            <a:off x="468000" y="1016553"/>
            <a:ext cx="8136000" cy="360363"/>
          </a:xfrm>
        </p:spPr>
        <p:txBody>
          <a:bodyPr>
            <a:noAutofit/>
          </a:bodyPr>
          <a:lstStyle>
            <a:lvl1pPr marL="0" indent="0">
              <a:buNone/>
              <a:defRPr sz="1800" b="0" i="0" cap="all" baseline="0">
                <a:solidFill>
                  <a:schemeClr val="accent1"/>
                </a:solidFill>
              </a:defRPr>
            </a:lvl1pPr>
          </a:lstStyle>
          <a:p>
            <a:pPr lvl="0"/>
            <a:r>
              <a:rPr lang="de-DE"/>
              <a:t>Untertitel einfügen</a:t>
            </a:r>
          </a:p>
        </p:txBody>
      </p:sp>
      <p:sp>
        <p:nvSpPr>
          <p:cNvPr id="4" name="Fußzeilenplatzhalter 3"/>
          <p:cNvSpPr>
            <a:spLocks noGrp="1"/>
          </p:cNvSpPr>
          <p:nvPr>
            <p:ph type="ftr" sz="quarter" idx="14"/>
          </p:nvPr>
        </p:nvSpPr>
        <p:spPr/>
        <p:txBody>
          <a:bodyPr/>
          <a:lstStyle/>
          <a:p>
            <a:endParaRPr lang="de-DE" dirty="0"/>
          </a:p>
        </p:txBody>
      </p:sp>
      <p:sp>
        <p:nvSpPr>
          <p:cNvPr id="8" name="Titel 7"/>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xmlns="" val="1309790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7" name="Foliennummernplatzhalter 6"/>
          <p:cNvSpPr>
            <a:spLocks noGrp="1"/>
          </p:cNvSpPr>
          <p:nvPr>
            <p:ph type="sldNum" sz="quarter" idx="12"/>
          </p:nvPr>
        </p:nvSpPr>
        <p:spPr/>
        <p:txBody>
          <a:bodyPr/>
          <a:lstStyle/>
          <a:p>
            <a:fld id="{9564BF1B-7A00-4FDB-9ACC-13A0BEC11AB6}" type="slidenum">
              <a:rPr lang="de-DE" smtClean="0"/>
              <a:pPr/>
              <a:t>‹Nr.›</a:t>
            </a:fld>
            <a:endParaRPr lang="de-DE" dirty="0"/>
          </a:p>
        </p:txBody>
      </p:sp>
      <p:sp>
        <p:nvSpPr>
          <p:cNvPr id="8" name="Inhaltsplatzhalter 7"/>
          <p:cNvSpPr>
            <a:spLocks noGrp="1"/>
          </p:cNvSpPr>
          <p:nvPr>
            <p:ph sz="quarter" idx="13"/>
          </p:nvPr>
        </p:nvSpPr>
        <p:spPr>
          <a:xfrm>
            <a:off x="468313" y="1628775"/>
            <a:ext cx="3888000" cy="4508500"/>
          </a:xfrm>
        </p:spPr>
        <p:txBody>
          <a:bodyPr/>
          <a:lstStyle/>
          <a:p>
            <a:pPr lvl="0"/>
            <a:r>
              <a:rPr lang="de-DE"/>
              <a:t>Textmasterformat bearbeiten</a:t>
            </a:r>
          </a:p>
          <a:p>
            <a:pPr lvl="1"/>
            <a:r>
              <a:rPr lang="de-DE"/>
              <a:t>Zweite Ebene</a:t>
            </a:r>
          </a:p>
          <a:p>
            <a:pPr lvl="2"/>
            <a:r>
              <a:rPr lang="de-DE"/>
              <a:t>Dritte Ebene</a:t>
            </a:r>
          </a:p>
        </p:txBody>
      </p:sp>
      <p:sp>
        <p:nvSpPr>
          <p:cNvPr id="9" name="Inhaltsplatzhalter 7"/>
          <p:cNvSpPr>
            <a:spLocks noGrp="1"/>
          </p:cNvSpPr>
          <p:nvPr>
            <p:ph sz="quarter" idx="14"/>
          </p:nvPr>
        </p:nvSpPr>
        <p:spPr>
          <a:xfrm>
            <a:off x="4716016" y="1628775"/>
            <a:ext cx="3888234" cy="4508500"/>
          </a:xfrm>
        </p:spPr>
        <p:txBody>
          <a:bodyPr/>
          <a:lstStyle/>
          <a:p>
            <a:pPr lvl="0"/>
            <a:r>
              <a:rPr lang="de-DE"/>
              <a:t>Textmasterformat bearbeiten</a:t>
            </a:r>
          </a:p>
          <a:p>
            <a:pPr lvl="1"/>
            <a:r>
              <a:rPr lang="de-DE"/>
              <a:t>Zweite Ebene</a:t>
            </a:r>
          </a:p>
          <a:p>
            <a:pPr lvl="2"/>
            <a:r>
              <a:rPr lang="de-DE"/>
              <a:t>Dritte Ebene</a:t>
            </a:r>
          </a:p>
        </p:txBody>
      </p:sp>
      <p:sp>
        <p:nvSpPr>
          <p:cNvPr id="3" name="Fußzeilenplatzhalter 2"/>
          <p:cNvSpPr>
            <a:spLocks noGrp="1"/>
          </p:cNvSpPr>
          <p:nvPr>
            <p:ph type="ftr" sz="quarter" idx="15"/>
          </p:nvPr>
        </p:nvSpPr>
        <p:spPr/>
        <p:txBody>
          <a:bodyPr/>
          <a:lstStyle/>
          <a:p>
            <a:endParaRPr lang="de-DE" dirty="0"/>
          </a:p>
        </p:txBody>
      </p:sp>
      <p:sp>
        <p:nvSpPr>
          <p:cNvPr id="4" name="Titel 3"/>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xmlns="" val="2585616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Zwei Inhalte mit Überschriften">
    <p:spTree>
      <p:nvGrpSpPr>
        <p:cNvPr id="1" name=""/>
        <p:cNvGrpSpPr/>
        <p:nvPr/>
      </p:nvGrpSpPr>
      <p:grpSpPr>
        <a:xfrm>
          <a:off x="0" y="0"/>
          <a:ext cx="0" cy="0"/>
          <a:chOff x="0" y="0"/>
          <a:chExt cx="0" cy="0"/>
        </a:xfrm>
      </p:grpSpPr>
      <p:sp>
        <p:nvSpPr>
          <p:cNvPr id="3" name="Textplatzhalter 2"/>
          <p:cNvSpPr>
            <a:spLocks noGrp="1"/>
          </p:cNvSpPr>
          <p:nvPr>
            <p:ph type="body" idx="1" hasCustomPrompt="1"/>
          </p:nvPr>
        </p:nvSpPr>
        <p:spPr>
          <a:xfrm>
            <a:off x="468000" y="1628775"/>
            <a:ext cx="3888000" cy="496800"/>
          </a:xfrm>
          <a:solidFill>
            <a:schemeClr val="accent1"/>
          </a:solidFill>
        </p:spPr>
        <p:txBody>
          <a:bodyPr lIns="108000" rIns="108000" anchor="ctr">
            <a:noAutofit/>
          </a:bodyPr>
          <a:lstStyle>
            <a:lvl1pPr marL="0" indent="0">
              <a:buNone/>
              <a:defRPr sz="2000" b="0"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Überschrift</a:t>
            </a:r>
          </a:p>
        </p:txBody>
      </p:sp>
      <p:sp>
        <p:nvSpPr>
          <p:cNvPr id="5" name="Textplatzhalter 4"/>
          <p:cNvSpPr>
            <a:spLocks noGrp="1"/>
          </p:cNvSpPr>
          <p:nvPr>
            <p:ph type="body" sz="quarter" idx="3" hasCustomPrompt="1"/>
          </p:nvPr>
        </p:nvSpPr>
        <p:spPr>
          <a:xfrm>
            <a:off x="4716250" y="1628775"/>
            <a:ext cx="3888000" cy="496800"/>
          </a:xfrm>
          <a:solidFill>
            <a:schemeClr val="accent2"/>
          </a:solidFill>
        </p:spPr>
        <p:txBody>
          <a:bodyPr lIns="108000" rIns="108000" anchor="ctr">
            <a:noAutofit/>
          </a:bodyPr>
          <a:lstStyle>
            <a:lvl1pPr marL="0" indent="0">
              <a:buNone/>
              <a:defRPr sz="2000" b="0"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Überschrift</a:t>
            </a:r>
          </a:p>
        </p:txBody>
      </p:sp>
      <p:sp>
        <p:nvSpPr>
          <p:cNvPr id="9" name="Foliennummernplatzhalter 8"/>
          <p:cNvSpPr>
            <a:spLocks noGrp="1"/>
          </p:cNvSpPr>
          <p:nvPr>
            <p:ph type="sldNum" sz="quarter" idx="12"/>
          </p:nvPr>
        </p:nvSpPr>
        <p:spPr/>
        <p:txBody>
          <a:bodyPr/>
          <a:lstStyle/>
          <a:p>
            <a:fld id="{9564BF1B-7A00-4FDB-9ACC-13A0BEC11AB6}" type="slidenum">
              <a:rPr lang="de-DE" smtClean="0"/>
              <a:pPr/>
              <a:t>‹Nr.›</a:t>
            </a:fld>
            <a:endParaRPr lang="de-DE" dirty="0"/>
          </a:p>
        </p:txBody>
      </p:sp>
      <p:sp>
        <p:nvSpPr>
          <p:cNvPr id="10" name="Inhaltsplatzhalter 7"/>
          <p:cNvSpPr>
            <a:spLocks noGrp="1"/>
          </p:cNvSpPr>
          <p:nvPr>
            <p:ph sz="quarter" idx="13"/>
          </p:nvPr>
        </p:nvSpPr>
        <p:spPr>
          <a:xfrm>
            <a:off x="468313" y="2141275"/>
            <a:ext cx="3887663" cy="3996000"/>
          </a:xfrm>
          <a:solidFill>
            <a:schemeClr val="accent1">
              <a:lumMod val="20000"/>
              <a:lumOff val="80000"/>
            </a:schemeClr>
          </a:solidFill>
        </p:spPr>
        <p:txBody>
          <a:bodyPr lIns="108000" tIns="144000" rIns="108000" bIns="144000"/>
          <a:lstStyle/>
          <a:p>
            <a:pPr lvl="0"/>
            <a:r>
              <a:rPr lang="de-DE"/>
              <a:t>Textmasterformat bearbeiten</a:t>
            </a:r>
          </a:p>
          <a:p>
            <a:pPr lvl="1"/>
            <a:r>
              <a:rPr lang="de-DE"/>
              <a:t>Zweite Ebene</a:t>
            </a:r>
          </a:p>
          <a:p>
            <a:pPr lvl="2"/>
            <a:r>
              <a:rPr lang="de-DE"/>
              <a:t>Dritte Ebene</a:t>
            </a:r>
          </a:p>
        </p:txBody>
      </p:sp>
      <p:sp>
        <p:nvSpPr>
          <p:cNvPr id="11" name="Inhaltsplatzhalter 7"/>
          <p:cNvSpPr>
            <a:spLocks noGrp="1"/>
          </p:cNvSpPr>
          <p:nvPr>
            <p:ph sz="quarter" idx="14"/>
          </p:nvPr>
        </p:nvSpPr>
        <p:spPr>
          <a:xfrm>
            <a:off x="4716016" y="2141275"/>
            <a:ext cx="3888234" cy="3996000"/>
          </a:xfrm>
          <a:solidFill>
            <a:schemeClr val="accent2">
              <a:lumMod val="20000"/>
              <a:lumOff val="80000"/>
            </a:schemeClr>
          </a:solidFill>
        </p:spPr>
        <p:txBody>
          <a:bodyPr lIns="108000" tIns="144000" rIns="108000" bIns="144000"/>
          <a:lstStyle/>
          <a:p>
            <a:pPr lvl="0"/>
            <a:r>
              <a:rPr lang="de-DE"/>
              <a:t>Textmasterformat bearbeiten</a:t>
            </a:r>
          </a:p>
          <a:p>
            <a:pPr lvl="1"/>
            <a:r>
              <a:rPr lang="de-DE"/>
              <a:t>Zweite Ebene</a:t>
            </a:r>
          </a:p>
          <a:p>
            <a:pPr lvl="2"/>
            <a:r>
              <a:rPr lang="de-DE"/>
              <a:t>Dritte Ebene</a:t>
            </a:r>
          </a:p>
        </p:txBody>
      </p:sp>
      <p:sp>
        <p:nvSpPr>
          <p:cNvPr id="4" name="Fußzeilenplatzhalter 3"/>
          <p:cNvSpPr>
            <a:spLocks noGrp="1"/>
          </p:cNvSpPr>
          <p:nvPr>
            <p:ph type="ftr" sz="quarter" idx="15"/>
          </p:nvPr>
        </p:nvSpPr>
        <p:spPr/>
        <p:txBody>
          <a:bodyPr/>
          <a:lstStyle/>
          <a:p>
            <a:endParaRPr lang="de-DE" dirty="0"/>
          </a:p>
        </p:txBody>
      </p:sp>
      <p:sp>
        <p:nvSpPr>
          <p:cNvPr id="6" name="Titel 5"/>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xmlns="" val="2196464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rei Inhalte mit Überschriften">
    <p:spTree>
      <p:nvGrpSpPr>
        <p:cNvPr id="1" name=""/>
        <p:cNvGrpSpPr/>
        <p:nvPr/>
      </p:nvGrpSpPr>
      <p:grpSpPr>
        <a:xfrm>
          <a:off x="0" y="0"/>
          <a:ext cx="0" cy="0"/>
          <a:chOff x="0" y="0"/>
          <a:chExt cx="0" cy="0"/>
        </a:xfrm>
      </p:grpSpPr>
      <p:sp>
        <p:nvSpPr>
          <p:cNvPr id="3" name="Textplatzhalter 2"/>
          <p:cNvSpPr>
            <a:spLocks noGrp="1"/>
          </p:cNvSpPr>
          <p:nvPr>
            <p:ph type="body" idx="1" hasCustomPrompt="1"/>
          </p:nvPr>
        </p:nvSpPr>
        <p:spPr>
          <a:xfrm>
            <a:off x="468000" y="1628775"/>
            <a:ext cx="2628000" cy="496800"/>
          </a:xfrm>
          <a:solidFill>
            <a:schemeClr val="accent1"/>
          </a:solidFill>
        </p:spPr>
        <p:txBody>
          <a:bodyPr lIns="108000" rIns="108000" anchor="ctr">
            <a:noAutofit/>
          </a:bodyPr>
          <a:lstStyle>
            <a:lvl1pPr marL="0" indent="0">
              <a:buNone/>
              <a:defRPr sz="2000" b="0"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überschrift</a:t>
            </a:r>
          </a:p>
        </p:txBody>
      </p:sp>
      <p:sp>
        <p:nvSpPr>
          <p:cNvPr id="5" name="Textplatzhalter 4"/>
          <p:cNvSpPr>
            <a:spLocks noGrp="1"/>
          </p:cNvSpPr>
          <p:nvPr>
            <p:ph type="body" sz="quarter" idx="3" hasCustomPrompt="1"/>
          </p:nvPr>
        </p:nvSpPr>
        <p:spPr>
          <a:xfrm>
            <a:off x="3222399" y="1628775"/>
            <a:ext cx="2628000" cy="496800"/>
          </a:xfrm>
          <a:solidFill>
            <a:schemeClr val="accent2"/>
          </a:solidFill>
        </p:spPr>
        <p:txBody>
          <a:bodyPr lIns="108000" rIns="108000" anchor="ctr">
            <a:noAutofit/>
          </a:bodyPr>
          <a:lstStyle>
            <a:lvl1pPr marL="0" indent="0">
              <a:buNone/>
              <a:defRPr sz="2000" b="0"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überschrift</a:t>
            </a:r>
          </a:p>
        </p:txBody>
      </p:sp>
      <p:sp>
        <p:nvSpPr>
          <p:cNvPr id="9" name="Foliennummernplatzhalter 8"/>
          <p:cNvSpPr>
            <a:spLocks noGrp="1"/>
          </p:cNvSpPr>
          <p:nvPr>
            <p:ph type="sldNum" sz="quarter" idx="12"/>
          </p:nvPr>
        </p:nvSpPr>
        <p:spPr/>
        <p:txBody>
          <a:bodyPr/>
          <a:lstStyle/>
          <a:p>
            <a:fld id="{9564BF1B-7A00-4FDB-9ACC-13A0BEC11AB6}" type="slidenum">
              <a:rPr lang="de-DE" smtClean="0"/>
              <a:pPr/>
              <a:t>‹Nr.›</a:t>
            </a:fld>
            <a:endParaRPr lang="de-DE" dirty="0"/>
          </a:p>
        </p:txBody>
      </p:sp>
      <p:sp>
        <p:nvSpPr>
          <p:cNvPr id="10" name="Inhaltsplatzhalter 7"/>
          <p:cNvSpPr>
            <a:spLocks noGrp="1"/>
          </p:cNvSpPr>
          <p:nvPr>
            <p:ph sz="quarter" idx="13"/>
          </p:nvPr>
        </p:nvSpPr>
        <p:spPr>
          <a:xfrm>
            <a:off x="468313" y="2141275"/>
            <a:ext cx="2628000" cy="3996000"/>
          </a:xfrm>
          <a:solidFill>
            <a:schemeClr val="accent1">
              <a:lumMod val="20000"/>
              <a:lumOff val="80000"/>
            </a:schemeClr>
          </a:solidFill>
        </p:spPr>
        <p:txBody>
          <a:bodyPr lIns="108000" tIns="144000" rIns="108000" bIns="144000"/>
          <a:lstStyle/>
          <a:p>
            <a:pPr lvl="0"/>
            <a:r>
              <a:rPr lang="de-DE"/>
              <a:t>Textmasterformat bearbeiten</a:t>
            </a:r>
          </a:p>
          <a:p>
            <a:pPr lvl="1"/>
            <a:r>
              <a:rPr lang="de-DE"/>
              <a:t>Zweite Ebene</a:t>
            </a:r>
          </a:p>
          <a:p>
            <a:pPr lvl="2"/>
            <a:r>
              <a:rPr lang="de-DE"/>
              <a:t>Dritte Ebene</a:t>
            </a:r>
          </a:p>
        </p:txBody>
      </p:sp>
      <p:sp>
        <p:nvSpPr>
          <p:cNvPr id="11" name="Inhaltsplatzhalter 7"/>
          <p:cNvSpPr>
            <a:spLocks noGrp="1"/>
          </p:cNvSpPr>
          <p:nvPr>
            <p:ph sz="quarter" idx="14"/>
          </p:nvPr>
        </p:nvSpPr>
        <p:spPr>
          <a:xfrm>
            <a:off x="3222398" y="2141275"/>
            <a:ext cx="2628000" cy="3996000"/>
          </a:xfrm>
          <a:solidFill>
            <a:schemeClr val="accent2">
              <a:lumMod val="20000"/>
              <a:lumOff val="80000"/>
            </a:schemeClr>
          </a:solidFill>
        </p:spPr>
        <p:txBody>
          <a:bodyPr lIns="108000" tIns="144000" rIns="108000" bIns="144000"/>
          <a:lstStyle/>
          <a:p>
            <a:pPr lvl="0"/>
            <a:r>
              <a:rPr lang="de-DE"/>
              <a:t>Textmasterformat bearbeiten</a:t>
            </a:r>
          </a:p>
          <a:p>
            <a:pPr lvl="1"/>
            <a:r>
              <a:rPr lang="de-DE"/>
              <a:t>Zweite Ebene</a:t>
            </a:r>
          </a:p>
          <a:p>
            <a:pPr lvl="2"/>
            <a:r>
              <a:rPr lang="de-DE"/>
              <a:t>Dritte Ebene</a:t>
            </a:r>
          </a:p>
        </p:txBody>
      </p:sp>
      <p:sp>
        <p:nvSpPr>
          <p:cNvPr id="12" name="Textplatzhalter 4"/>
          <p:cNvSpPr>
            <a:spLocks noGrp="1"/>
          </p:cNvSpPr>
          <p:nvPr>
            <p:ph type="body" sz="quarter" idx="15" hasCustomPrompt="1"/>
          </p:nvPr>
        </p:nvSpPr>
        <p:spPr>
          <a:xfrm>
            <a:off x="5976484" y="1628775"/>
            <a:ext cx="2628000" cy="496800"/>
          </a:xfrm>
          <a:solidFill>
            <a:schemeClr val="accent4"/>
          </a:solidFill>
        </p:spPr>
        <p:txBody>
          <a:bodyPr lIns="108000" rIns="108000" anchor="ctr">
            <a:noAutofit/>
          </a:bodyPr>
          <a:lstStyle>
            <a:lvl1pPr marL="0" indent="0">
              <a:buNone/>
              <a:defRPr sz="2000" b="0"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überschrift</a:t>
            </a:r>
          </a:p>
        </p:txBody>
      </p:sp>
      <p:sp>
        <p:nvSpPr>
          <p:cNvPr id="13" name="Inhaltsplatzhalter 7"/>
          <p:cNvSpPr>
            <a:spLocks noGrp="1"/>
          </p:cNvSpPr>
          <p:nvPr>
            <p:ph sz="quarter" idx="16"/>
          </p:nvPr>
        </p:nvSpPr>
        <p:spPr>
          <a:xfrm>
            <a:off x="5976484" y="2141275"/>
            <a:ext cx="2628000" cy="3996000"/>
          </a:xfrm>
          <a:solidFill>
            <a:schemeClr val="accent4">
              <a:lumMod val="20000"/>
              <a:lumOff val="80000"/>
            </a:schemeClr>
          </a:solidFill>
        </p:spPr>
        <p:txBody>
          <a:bodyPr lIns="108000" tIns="144000" rIns="108000" bIns="144000"/>
          <a:lstStyle/>
          <a:p>
            <a:pPr lvl="0"/>
            <a:r>
              <a:rPr lang="de-DE"/>
              <a:t>Textmasterformat bearbeiten</a:t>
            </a:r>
          </a:p>
          <a:p>
            <a:pPr lvl="1"/>
            <a:r>
              <a:rPr lang="de-DE"/>
              <a:t>Zweite Ebene</a:t>
            </a:r>
          </a:p>
          <a:p>
            <a:pPr lvl="2"/>
            <a:r>
              <a:rPr lang="de-DE"/>
              <a:t>Dritte Ebene</a:t>
            </a:r>
          </a:p>
        </p:txBody>
      </p:sp>
      <p:sp>
        <p:nvSpPr>
          <p:cNvPr id="4" name="Fußzeilenplatzhalter 3"/>
          <p:cNvSpPr>
            <a:spLocks noGrp="1"/>
          </p:cNvSpPr>
          <p:nvPr>
            <p:ph type="ftr" sz="quarter" idx="17"/>
          </p:nvPr>
        </p:nvSpPr>
        <p:spPr/>
        <p:txBody>
          <a:bodyPr/>
          <a:lstStyle/>
          <a:p>
            <a:endParaRPr lang="de-DE" dirty="0"/>
          </a:p>
        </p:txBody>
      </p:sp>
      <p:sp>
        <p:nvSpPr>
          <p:cNvPr id="6" name="Titel 5"/>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xmlns="" val="2254573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er Inhalte bunt">
    <p:spTree>
      <p:nvGrpSpPr>
        <p:cNvPr id="1" name=""/>
        <p:cNvGrpSpPr/>
        <p:nvPr/>
      </p:nvGrpSpPr>
      <p:grpSpPr>
        <a:xfrm>
          <a:off x="0" y="0"/>
          <a:ext cx="0" cy="0"/>
          <a:chOff x="0" y="0"/>
          <a:chExt cx="0" cy="0"/>
        </a:xfrm>
      </p:grpSpPr>
      <p:sp>
        <p:nvSpPr>
          <p:cNvPr id="9" name="Rechteck 8"/>
          <p:cNvSpPr/>
          <p:nvPr userDrawn="1"/>
        </p:nvSpPr>
        <p:spPr>
          <a:xfrm>
            <a:off x="4262400" y="1628774"/>
            <a:ext cx="4341850" cy="2340000"/>
          </a:xfrm>
          <a:prstGeom prst="rect">
            <a:avLst/>
          </a:prstGeom>
          <a:solidFill>
            <a:schemeClr val="accent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3" name="Rechteck 2"/>
          <p:cNvSpPr/>
          <p:nvPr userDrawn="1"/>
        </p:nvSpPr>
        <p:spPr>
          <a:xfrm>
            <a:off x="4262400" y="4121275"/>
            <a:ext cx="2088000" cy="2016000"/>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2" name="Rechteck 1"/>
          <p:cNvSpPr/>
          <p:nvPr userDrawn="1"/>
        </p:nvSpPr>
        <p:spPr>
          <a:xfrm>
            <a:off x="468000" y="1628775"/>
            <a:ext cx="3672408" cy="4507200"/>
          </a:xfrm>
          <a:prstGeom prst="rect">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4" name="Foliennummernplatzhalter 3"/>
          <p:cNvSpPr>
            <a:spLocks noGrp="1"/>
          </p:cNvSpPr>
          <p:nvPr>
            <p:ph type="sldNum" sz="quarter" idx="11"/>
          </p:nvPr>
        </p:nvSpPr>
        <p:spPr/>
        <p:txBody>
          <a:bodyPr/>
          <a:lstStyle/>
          <a:p>
            <a:fld id="{9564BF1B-7A00-4FDB-9ACC-13A0BEC11AB6}" type="slidenum">
              <a:rPr lang="de-DE" smtClean="0"/>
              <a:pPr/>
              <a:t>‹Nr.›</a:t>
            </a:fld>
            <a:endParaRPr lang="de-DE" dirty="0"/>
          </a:p>
        </p:txBody>
      </p:sp>
      <p:sp>
        <p:nvSpPr>
          <p:cNvPr id="6" name="Inhaltsplatzhalter 5"/>
          <p:cNvSpPr>
            <a:spLocks noGrp="1"/>
          </p:cNvSpPr>
          <p:nvPr>
            <p:ph sz="quarter" idx="12"/>
          </p:nvPr>
        </p:nvSpPr>
        <p:spPr>
          <a:xfrm>
            <a:off x="468000" y="1628775"/>
            <a:ext cx="3672000" cy="4508500"/>
          </a:xfrm>
          <a:noFill/>
        </p:spPr>
        <p:txBody>
          <a:bodyPr lIns="90000" tIns="46800" rIns="90000" bIns="46800">
            <a:noAutofit/>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a:t>Textmasterformat bearbeiten</a:t>
            </a:r>
          </a:p>
          <a:p>
            <a:pPr lvl="1"/>
            <a:r>
              <a:rPr lang="de-DE"/>
              <a:t>Zweite Ebene</a:t>
            </a:r>
          </a:p>
          <a:p>
            <a:pPr lvl="2"/>
            <a:r>
              <a:rPr lang="de-DE"/>
              <a:t>Dritte Ebene</a:t>
            </a:r>
          </a:p>
        </p:txBody>
      </p:sp>
      <p:sp>
        <p:nvSpPr>
          <p:cNvPr id="5" name="Fußzeilenplatzhalter 4"/>
          <p:cNvSpPr>
            <a:spLocks noGrp="1"/>
          </p:cNvSpPr>
          <p:nvPr>
            <p:ph type="ftr" sz="quarter" idx="16"/>
          </p:nvPr>
        </p:nvSpPr>
        <p:spPr>
          <a:xfrm>
            <a:off x="468000" y="6525344"/>
            <a:ext cx="8002800" cy="252000"/>
          </a:xfrm>
        </p:spPr>
        <p:txBody>
          <a:bodyPr/>
          <a:lstStyle/>
          <a:p>
            <a:endParaRPr lang="de-DE" dirty="0"/>
          </a:p>
        </p:txBody>
      </p:sp>
      <p:sp>
        <p:nvSpPr>
          <p:cNvPr id="7" name="Titel 6"/>
          <p:cNvSpPr>
            <a:spLocks noGrp="1"/>
          </p:cNvSpPr>
          <p:nvPr>
            <p:ph type="title"/>
          </p:nvPr>
        </p:nvSpPr>
        <p:spPr/>
        <p:txBody>
          <a:bodyPr/>
          <a:lstStyle/>
          <a:p>
            <a:r>
              <a:rPr lang="de-DE"/>
              <a:t>Titelmasterformat durch Klicken bearbeiten</a:t>
            </a:r>
          </a:p>
        </p:txBody>
      </p:sp>
      <p:sp>
        <p:nvSpPr>
          <p:cNvPr id="12" name="Inhaltsplatzhalter 5"/>
          <p:cNvSpPr>
            <a:spLocks noGrp="1"/>
          </p:cNvSpPr>
          <p:nvPr>
            <p:ph sz="quarter" idx="17"/>
          </p:nvPr>
        </p:nvSpPr>
        <p:spPr>
          <a:xfrm>
            <a:off x="4262400" y="1628775"/>
            <a:ext cx="4341850" cy="2339999"/>
          </a:xfrm>
          <a:noFill/>
        </p:spPr>
        <p:txBody>
          <a:bodyPr lIns="90000" tIns="46800" rIns="90000" bIns="46800">
            <a:noAutofit/>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a:t>Textmasterformat bearbeiten</a:t>
            </a:r>
          </a:p>
          <a:p>
            <a:pPr lvl="1"/>
            <a:r>
              <a:rPr lang="de-DE"/>
              <a:t>Zweite Ebene</a:t>
            </a:r>
          </a:p>
          <a:p>
            <a:pPr lvl="2"/>
            <a:r>
              <a:rPr lang="de-DE"/>
              <a:t>Dritte Ebene</a:t>
            </a:r>
          </a:p>
        </p:txBody>
      </p:sp>
      <p:sp>
        <p:nvSpPr>
          <p:cNvPr id="13" name="Rechteck 12"/>
          <p:cNvSpPr/>
          <p:nvPr userDrawn="1"/>
        </p:nvSpPr>
        <p:spPr>
          <a:xfrm>
            <a:off x="6480250" y="4121275"/>
            <a:ext cx="2124000" cy="2016000"/>
          </a:xfrm>
          <a:prstGeom prst="rect">
            <a:avLst/>
          </a:prstGeom>
          <a:solidFill>
            <a:schemeClr val="bg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p:txBody>
      </p:sp>
      <p:sp>
        <p:nvSpPr>
          <p:cNvPr id="16" name="Inhaltsplatzhalter 15"/>
          <p:cNvSpPr>
            <a:spLocks noGrp="1"/>
          </p:cNvSpPr>
          <p:nvPr>
            <p:ph sz="quarter" idx="18"/>
          </p:nvPr>
        </p:nvSpPr>
        <p:spPr>
          <a:xfrm>
            <a:off x="4262400" y="4121275"/>
            <a:ext cx="2088000" cy="2016000"/>
          </a:xfrm>
        </p:spPr>
        <p:txBody>
          <a:bodyPr/>
          <a:lstStyle>
            <a:lvl1pPr>
              <a:defRPr>
                <a:solidFill>
                  <a:schemeClr val="accent1"/>
                </a:solidFill>
              </a:defRPr>
            </a:lvl1pPr>
            <a:lvl2pPr>
              <a:defRPr>
                <a:solidFill>
                  <a:schemeClr val="accent1"/>
                </a:solidFill>
              </a:defRPr>
            </a:lvl2pPr>
            <a:lvl3pPr>
              <a:defRPr>
                <a:solidFill>
                  <a:schemeClr val="accent1"/>
                </a:solidFill>
              </a:defRPr>
            </a:lvl3pPr>
          </a:lstStyle>
          <a:p>
            <a:pPr lvl="0"/>
            <a:r>
              <a:rPr lang="de-DE"/>
              <a:t>Textmasterformat bearbeiten</a:t>
            </a:r>
          </a:p>
          <a:p>
            <a:pPr lvl="1"/>
            <a:r>
              <a:rPr lang="de-DE"/>
              <a:t>Zweite Ebene</a:t>
            </a:r>
          </a:p>
          <a:p>
            <a:pPr lvl="2"/>
            <a:r>
              <a:rPr lang="de-DE"/>
              <a:t>Dritte Ebene</a:t>
            </a:r>
          </a:p>
        </p:txBody>
      </p:sp>
      <p:sp>
        <p:nvSpPr>
          <p:cNvPr id="17" name="Inhaltsplatzhalter 15"/>
          <p:cNvSpPr>
            <a:spLocks noGrp="1"/>
          </p:cNvSpPr>
          <p:nvPr>
            <p:ph sz="quarter" idx="19"/>
          </p:nvPr>
        </p:nvSpPr>
        <p:spPr>
          <a:xfrm>
            <a:off x="6480250" y="4121275"/>
            <a:ext cx="2124000" cy="2016000"/>
          </a:xfrm>
        </p:spPr>
        <p:txBody>
          <a:bodyPr/>
          <a:lstStyle/>
          <a:p>
            <a:pPr lvl="0"/>
            <a:r>
              <a:rPr lang="de-DE"/>
              <a:t>Textmasterformat bearbeiten</a:t>
            </a:r>
          </a:p>
          <a:p>
            <a:pPr lvl="1"/>
            <a:r>
              <a:rPr lang="de-DE"/>
              <a:t>Zweite Ebene</a:t>
            </a:r>
          </a:p>
          <a:p>
            <a:pPr lvl="2"/>
            <a:r>
              <a:rPr lang="de-DE"/>
              <a:t>Dritte Ebene</a:t>
            </a:r>
          </a:p>
        </p:txBody>
      </p:sp>
    </p:spTree>
    <p:extLst>
      <p:ext uri="{BB962C8B-B14F-4D97-AF65-F5344CB8AC3E}">
        <p14:creationId xmlns:p14="http://schemas.microsoft.com/office/powerpoint/2010/main" xmlns="" val="54573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hteck 6"/>
          <p:cNvSpPr/>
          <p:nvPr/>
        </p:nvSpPr>
        <p:spPr>
          <a:xfrm>
            <a:off x="0" y="6453336"/>
            <a:ext cx="8604448" cy="4046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8" name="Rechteck 7"/>
          <p:cNvSpPr/>
          <p:nvPr/>
        </p:nvSpPr>
        <p:spPr>
          <a:xfrm>
            <a:off x="8676456" y="6453336"/>
            <a:ext cx="463842" cy="4046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 name="Titelplatzhalter 1"/>
          <p:cNvSpPr>
            <a:spLocks noGrp="1"/>
          </p:cNvSpPr>
          <p:nvPr>
            <p:ph type="title"/>
          </p:nvPr>
        </p:nvSpPr>
        <p:spPr>
          <a:xfrm>
            <a:off x="468000" y="90000"/>
            <a:ext cx="8136000" cy="907200"/>
          </a:xfrm>
          <a:prstGeom prst="rect">
            <a:avLst/>
          </a:prstGeom>
        </p:spPr>
        <p:txBody>
          <a:bodyPr vert="horz" lIns="91440" tIns="45720" rIns="91440" bIns="45720" rtlCol="0" anchor="b" anchorCtr="0">
            <a:noAutofit/>
          </a:bodyPr>
          <a:lstStyle/>
          <a:p>
            <a:r>
              <a:rPr lang="de-DE"/>
              <a:t>Titelmasterformat durch Klicken bearbeiten</a:t>
            </a:r>
          </a:p>
        </p:txBody>
      </p:sp>
      <p:sp>
        <p:nvSpPr>
          <p:cNvPr id="3" name="Textplatzhalter 2"/>
          <p:cNvSpPr>
            <a:spLocks noGrp="1"/>
          </p:cNvSpPr>
          <p:nvPr>
            <p:ph type="body" idx="1"/>
          </p:nvPr>
        </p:nvSpPr>
        <p:spPr>
          <a:xfrm>
            <a:off x="468000" y="1628775"/>
            <a:ext cx="8135937" cy="4508500"/>
          </a:xfrm>
          <a:prstGeom prst="rect">
            <a:avLst/>
          </a:prstGeom>
        </p:spPr>
        <p:txBody>
          <a:bodyPr vert="horz" lIns="91440" tIns="45720" rIns="91440" bIns="45720" rtlCol="0">
            <a:noAutofit/>
          </a:bodyPr>
          <a:lstStyle/>
          <a:p>
            <a:pPr lvl="0"/>
            <a:r>
              <a:rPr lang="de-DE"/>
              <a:t>Textmasterformat bearbeiten</a:t>
            </a:r>
          </a:p>
          <a:p>
            <a:pPr lvl="1"/>
            <a:r>
              <a:rPr lang="de-DE"/>
              <a:t>Zweite Ebene</a:t>
            </a:r>
          </a:p>
          <a:p>
            <a:pPr lvl="2"/>
            <a:r>
              <a:rPr lang="de-DE"/>
              <a:t>Dritte Ebene</a:t>
            </a:r>
          </a:p>
        </p:txBody>
      </p:sp>
      <p:sp>
        <p:nvSpPr>
          <p:cNvPr id="5" name="Fußzeilenplatzhalter 4"/>
          <p:cNvSpPr>
            <a:spLocks noGrp="1"/>
          </p:cNvSpPr>
          <p:nvPr>
            <p:ph type="ftr" sz="quarter" idx="3"/>
          </p:nvPr>
        </p:nvSpPr>
        <p:spPr>
          <a:xfrm>
            <a:off x="468000" y="6525344"/>
            <a:ext cx="8002800" cy="252000"/>
          </a:xfrm>
          <a:prstGeom prst="rect">
            <a:avLst/>
          </a:prstGeom>
        </p:spPr>
        <p:txBody>
          <a:bodyPr vert="horz" lIns="91440" tIns="45720" rIns="91440" bIns="45720" rtlCol="0" anchor="ctr"/>
          <a:lstStyle>
            <a:lvl1pPr algn="l">
              <a:defRPr sz="1050">
                <a:solidFill>
                  <a:schemeClr val="bg1"/>
                </a:solidFill>
              </a:defRPr>
            </a:lvl1pPr>
          </a:lstStyle>
          <a:p>
            <a:endParaRPr lang="de-DE" dirty="0"/>
          </a:p>
        </p:txBody>
      </p:sp>
      <p:sp>
        <p:nvSpPr>
          <p:cNvPr id="6" name="Foliennummernplatzhalter 5"/>
          <p:cNvSpPr>
            <a:spLocks noGrp="1"/>
          </p:cNvSpPr>
          <p:nvPr>
            <p:ph type="sldNum" sz="quarter" idx="4"/>
          </p:nvPr>
        </p:nvSpPr>
        <p:spPr>
          <a:xfrm>
            <a:off x="8676000" y="6525344"/>
            <a:ext cx="468000" cy="252000"/>
          </a:xfrm>
          <a:prstGeom prst="rect">
            <a:avLst/>
          </a:prstGeom>
        </p:spPr>
        <p:txBody>
          <a:bodyPr vert="horz" lIns="91440" tIns="45720" rIns="91440" bIns="45720" rtlCol="0" anchor="ctr"/>
          <a:lstStyle>
            <a:lvl1pPr algn="ctr">
              <a:defRPr sz="1050">
                <a:solidFill>
                  <a:schemeClr val="accent1"/>
                </a:solidFill>
              </a:defRPr>
            </a:lvl1pPr>
          </a:lstStyle>
          <a:p>
            <a:fld id="{9564BF1B-7A00-4FDB-9ACC-13A0BEC11AB6}" type="slidenum">
              <a:rPr lang="de-DE" smtClean="0"/>
              <a:pPr/>
              <a:t>‹Nr.›</a:t>
            </a:fld>
            <a:endParaRPr lang="de-DE" dirty="0"/>
          </a:p>
        </p:txBody>
      </p:sp>
      <p:cxnSp>
        <p:nvCxnSpPr>
          <p:cNvPr id="9" name="Gerade Verbindung 8"/>
          <p:cNvCxnSpPr/>
          <p:nvPr/>
        </p:nvCxnSpPr>
        <p:spPr>
          <a:xfrm>
            <a:off x="0" y="1007623"/>
            <a:ext cx="914400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5718359"/>
      </p:ext>
    </p:extLst>
  </p:cSld>
  <p:clrMap bg1="lt1" tx1="dk1" bg2="lt2" tx2="dk2" accent1="accent1" accent2="accent2" accent3="accent3" accent4="accent4" accent5="accent5" accent6="accent6" hlink="hlink" folHlink="folHlink"/>
  <p:sldLayoutIdLst>
    <p:sldLayoutId id="2147483649" r:id="rId1"/>
    <p:sldLayoutId id="2147483672" r:id="rId2"/>
    <p:sldLayoutId id="2147483671" r:id="rId3"/>
    <p:sldLayoutId id="2147483665" r:id="rId4"/>
    <p:sldLayoutId id="2147483650" r:id="rId5"/>
    <p:sldLayoutId id="2147483652" r:id="rId6"/>
    <p:sldLayoutId id="2147483653" r:id="rId7"/>
    <p:sldLayoutId id="2147483677" r:id="rId8"/>
    <p:sldLayoutId id="2147483675" r:id="rId9"/>
    <p:sldLayoutId id="2147483674" r:id="rId10"/>
    <p:sldLayoutId id="2147483676" r:id="rId11"/>
    <p:sldLayoutId id="2147483680" r:id="rId12"/>
    <p:sldLayoutId id="2147483683" r:id="rId13"/>
    <p:sldLayoutId id="2147483681" r:id="rId14"/>
    <p:sldLayoutId id="2147483682" r:id="rId15"/>
    <p:sldLayoutId id="2147483654" r:id="rId16"/>
    <p:sldLayoutId id="2147483670" r:id="rId17"/>
    <p:sldLayoutId id="2147483655" r:id="rId18"/>
    <p:sldLayoutId id="2147483673" r:id="rId19"/>
    <p:sldLayoutId id="2147483678" r:id="rId20"/>
    <p:sldLayoutId id="2147483684" r:id="rId21"/>
  </p:sldLayoutIdLst>
  <p:hf hdr="0" dt="0"/>
  <p:txStyles>
    <p:titleStyle>
      <a:lvl1pPr algn="l" defTabSz="914400" rtl="0" eaLnBrk="1" latinLnBrk="0" hangingPunct="1">
        <a:lnSpc>
          <a:spcPts val="3200"/>
        </a:lnSpc>
        <a:spcBef>
          <a:spcPct val="0"/>
        </a:spcBef>
        <a:buNone/>
        <a:defRPr sz="3000" kern="1200">
          <a:solidFill>
            <a:schemeClr val="accent2"/>
          </a:solidFill>
          <a:latin typeface="+mj-lt"/>
          <a:ea typeface="+mj-ea"/>
          <a:cs typeface="+mj-cs"/>
        </a:defRPr>
      </a:lvl1pPr>
    </p:titleStyle>
    <p:bodyStyle>
      <a:lvl1pPr marL="216000" indent="-216000" algn="l" defTabSz="914400" rtl="0" eaLnBrk="1" latinLnBrk="0" hangingPunct="1">
        <a:spcBef>
          <a:spcPts val="600"/>
        </a:spcBef>
        <a:buFont typeface="Wingdings" panose="05000000000000000000" pitchFamily="2" charset="2"/>
        <a:buChar char="§"/>
        <a:tabLst/>
        <a:defRPr sz="2000" kern="1200">
          <a:solidFill>
            <a:schemeClr val="accent1"/>
          </a:solidFill>
          <a:latin typeface="+mn-lt"/>
          <a:ea typeface="+mn-ea"/>
          <a:cs typeface="+mn-cs"/>
        </a:defRPr>
      </a:lvl1pPr>
      <a:lvl2pPr marL="432000" indent="-216000" algn="l" defTabSz="914400" rtl="0" eaLnBrk="1" latinLnBrk="0" hangingPunct="1">
        <a:spcBef>
          <a:spcPts val="300"/>
        </a:spcBef>
        <a:buFont typeface="Arial" panose="020B0604020202020204" pitchFamily="34" charset="0"/>
        <a:buChar char="•"/>
        <a:defRPr sz="2000" kern="1200">
          <a:solidFill>
            <a:schemeClr val="accent1"/>
          </a:solidFill>
          <a:latin typeface="+mn-lt"/>
          <a:ea typeface="+mn-ea"/>
          <a:cs typeface="+mn-cs"/>
        </a:defRPr>
      </a:lvl2pPr>
      <a:lvl3pPr marL="648000" indent="-216000" algn="l" defTabSz="914400" rtl="0" eaLnBrk="1" latinLnBrk="0" hangingPunct="1">
        <a:spcBef>
          <a:spcPts val="0"/>
        </a:spcBef>
        <a:buFont typeface="Symbol" panose="05050102010706020507" pitchFamily="18" charset="2"/>
        <a:buChar char="-"/>
        <a:defRPr sz="1800" kern="1200">
          <a:solidFill>
            <a:schemeClr val="accent1"/>
          </a:solidFill>
          <a:latin typeface="+mn-lt"/>
          <a:ea typeface="+mn-ea"/>
          <a:cs typeface="+mn-cs"/>
        </a:defRPr>
      </a:lvl3pPr>
      <a:lvl4pPr marL="1076325" indent="-269875" algn="l" defTabSz="914400" rtl="0" eaLnBrk="1" latinLnBrk="0" hangingPunct="1">
        <a:spcBef>
          <a:spcPct val="20000"/>
        </a:spcBef>
        <a:buFont typeface="Symbol" panose="05050102010706020507" pitchFamily="18" charset="2"/>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lstStyle/>
          <a:p>
            <a:r>
              <a:rPr lang="de-DE" dirty="0"/>
              <a:t>Arbeiten in engen Räumen</a:t>
            </a:r>
          </a:p>
        </p:txBody>
      </p:sp>
      <p:sp>
        <p:nvSpPr>
          <p:cNvPr id="6" name="Untertitel 4">
            <a:extLst>
              <a:ext uri="{FF2B5EF4-FFF2-40B4-BE49-F238E27FC236}">
                <a16:creationId xmlns:a16="http://schemas.microsoft.com/office/drawing/2014/main" xmlns="" id="{CD74E824-8063-4FF8-924D-20CAE1756443}"/>
              </a:ext>
            </a:extLst>
          </p:cNvPr>
          <p:cNvSpPr txBox="1">
            <a:spLocks/>
          </p:cNvSpPr>
          <p:nvPr/>
        </p:nvSpPr>
        <p:spPr>
          <a:xfrm>
            <a:off x="1831276" y="3429000"/>
            <a:ext cx="6844412" cy="413033"/>
          </a:xfrm>
          <a:prstGeom prst="rect">
            <a:avLst/>
          </a:prstGeom>
        </p:spPr>
        <p:txBody>
          <a:bodyPr vert="horz" lIns="91440" tIns="45720" rIns="91440" bIns="45720" rtlCol="0">
            <a:noAutofit/>
          </a:bodyPr>
          <a:lstStyle>
            <a:lvl1pPr marL="0" indent="0" algn="l" defTabSz="914400" rtl="0" eaLnBrk="1" latinLnBrk="0" hangingPunct="1">
              <a:spcBef>
                <a:spcPts val="600"/>
              </a:spcBef>
              <a:buFont typeface="Wingdings" panose="05000000000000000000" pitchFamily="2" charset="2"/>
              <a:buNone/>
              <a:tabLst/>
              <a:defRPr sz="1600" kern="1200" cap="all" baseline="0">
                <a:solidFill>
                  <a:schemeClr val="bg2"/>
                </a:solidFill>
                <a:latin typeface="+mn-lt"/>
                <a:ea typeface="+mn-ea"/>
                <a:cs typeface="+mn-cs"/>
              </a:defRPr>
            </a:lvl1pPr>
            <a:lvl2pPr marL="457200" indent="0" algn="ctr" defTabSz="914400" rtl="0" eaLnBrk="1" latinLnBrk="0" hangingPunct="1">
              <a:spcBef>
                <a:spcPts val="3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ts val="0"/>
              </a:spcBef>
              <a:buFont typeface="Symbol" panose="05050102010706020507" pitchFamily="18" charset="2"/>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Symbol" panose="05050102010706020507" pitchFamily="18" charset="2"/>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de-DE" dirty="0">
                <a:solidFill>
                  <a:schemeClr val="bg1"/>
                </a:solidFill>
              </a:rPr>
              <a:t>Ort, Datum</a:t>
            </a:r>
          </a:p>
        </p:txBody>
      </p:sp>
    </p:spTree>
    <p:extLst>
      <p:ext uri="{BB962C8B-B14F-4D97-AF65-F5344CB8AC3E}">
        <p14:creationId xmlns:p14="http://schemas.microsoft.com/office/powerpoint/2010/main" xmlns="" val="2996014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Inhaltsplatzhalter 1"/>
          <p:cNvSpPr>
            <a:spLocks noGrp="1"/>
          </p:cNvSpPr>
          <p:nvPr>
            <p:ph idx="1"/>
          </p:nvPr>
        </p:nvSpPr>
        <p:spPr>
          <a:xfrm>
            <a:off x="468001" y="1628775"/>
            <a:ext cx="7056327" cy="4508500"/>
          </a:xfrm>
        </p:spPr>
        <p:txBody>
          <a:bodyPr/>
          <a:lstStyle/>
          <a:p>
            <a:pPr fontAlgn="base">
              <a:spcAft>
                <a:spcPct val="0"/>
              </a:spcAft>
            </a:pPr>
            <a:r>
              <a:rPr lang="de-DE" altLang="de-DE" sz="1800" dirty="0"/>
              <a:t>Reinigung und ggf. Desinfektion von Behältern</a:t>
            </a:r>
          </a:p>
          <a:p>
            <a:pPr fontAlgn="base">
              <a:spcAft>
                <a:spcPct val="0"/>
              </a:spcAft>
            </a:pPr>
            <a:r>
              <a:rPr lang="de-DE" altLang="de-DE" sz="1800" dirty="0"/>
              <a:t>Verwendung von geeigneten PSA-Geräten </a:t>
            </a:r>
          </a:p>
          <a:p>
            <a:pPr fontAlgn="base">
              <a:spcAft>
                <a:spcPct val="0"/>
              </a:spcAft>
            </a:pPr>
            <a:r>
              <a:rPr lang="de-DE" altLang="de-DE" sz="1800" dirty="0"/>
              <a:t>Situationsbedingt impfen, wenn die Möglichkeit durch einen Wirkstoff besteht (z. B. im Abwasserbereich Impfung gegen Hepatitis) </a:t>
            </a:r>
          </a:p>
          <a:p>
            <a:pPr fontAlgn="base">
              <a:spcAft>
                <a:spcPct val="0"/>
              </a:spcAft>
            </a:pPr>
            <a:r>
              <a:rPr lang="de-DE" altLang="de-DE" sz="1800" dirty="0"/>
              <a:t>Hygienemaßnahmen (z. B. Säubern der Ausrüstung)</a:t>
            </a:r>
          </a:p>
          <a:p>
            <a:endParaRPr lang="de-DE" sz="1800" dirty="0"/>
          </a:p>
          <a:p>
            <a:endParaRPr lang="de-DE" sz="1800" dirty="0"/>
          </a:p>
          <a:p>
            <a:endParaRPr lang="de-DE" sz="1800" dirty="0"/>
          </a:p>
        </p:txBody>
      </p:sp>
      <p:sp>
        <p:nvSpPr>
          <p:cNvPr id="3" name="Foliennummernplatzhalter 2"/>
          <p:cNvSpPr>
            <a:spLocks noGrp="1"/>
          </p:cNvSpPr>
          <p:nvPr>
            <p:ph type="sldNum" sz="quarter" idx="12"/>
          </p:nvPr>
        </p:nvSpPr>
        <p:spPr/>
        <p:txBody>
          <a:bodyPr/>
          <a:lstStyle/>
          <a:p>
            <a:fld id="{9564BF1B-7A00-4FDB-9ACC-13A0BEC11AB6}" type="slidenum">
              <a:rPr lang="de-DE" smtClean="0"/>
              <a:pPr/>
              <a:t>10</a:t>
            </a:fld>
            <a:endParaRPr lang="de-DE" dirty="0"/>
          </a:p>
        </p:txBody>
      </p:sp>
      <p:sp>
        <p:nvSpPr>
          <p:cNvPr id="5" name="Titel 4"/>
          <p:cNvSpPr>
            <a:spLocks noGrp="1"/>
          </p:cNvSpPr>
          <p:nvPr>
            <p:ph type="title"/>
          </p:nvPr>
        </p:nvSpPr>
        <p:spPr>
          <a:xfrm>
            <a:off x="468000" y="260648"/>
            <a:ext cx="8136000" cy="736552"/>
          </a:xfrm>
        </p:spPr>
        <p:txBody>
          <a:bodyPr/>
          <a:lstStyle/>
          <a:p>
            <a:r>
              <a:rPr lang="de-DE" dirty="0"/>
              <a:t>Schutzmaßnahmen gegen biologische Gefährdung</a:t>
            </a:r>
          </a:p>
        </p:txBody>
      </p:sp>
    </p:spTree>
    <p:extLst>
      <p:ext uri="{BB962C8B-B14F-4D97-AF65-F5344CB8AC3E}">
        <p14:creationId xmlns:p14="http://schemas.microsoft.com/office/powerpoint/2010/main" xmlns="" val="1367743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Inhaltsplatzhalter 1"/>
          <p:cNvSpPr>
            <a:spLocks noGrp="1"/>
          </p:cNvSpPr>
          <p:nvPr>
            <p:ph idx="1"/>
          </p:nvPr>
        </p:nvSpPr>
        <p:spPr>
          <a:xfrm>
            <a:off x="468001" y="1628775"/>
            <a:ext cx="8424479" cy="4508500"/>
          </a:xfrm>
        </p:spPr>
        <p:txBody>
          <a:bodyPr/>
          <a:lstStyle/>
          <a:p>
            <a:r>
              <a:rPr lang="de-DE" sz="1800" dirty="0"/>
              <a:t>Sicheres </a:t>
            </a:r>
            <a:r>
              <a:rPr lang="de-DE" sz="1800" dirty="0" smtClean="0"/>
              <a:t>Abtrennen</a:t>
            </a:r>
            <a:r>
              <a:rPr lang="de-DE" sz="1800" dirty="0"/>
              <a:t>, </a:t>
            </a:r>
            <a:r>
              <a:rPr lang="de-DE" sz="1800" dirty="0" smtClean="0"/>
              <a:t>E</a:t>
            </a:r>
            <a:r>
              <a:rPr lang="de-DE" sz="1800" dirty="0" smtClean="0"/>
              <a:t>ntleeren </a:t>
            </a:r>
            <a:r>
              <a:rPr lang="de-DE" sz="1800" dirty="0"/>
              <a:t>und </a:t>
            </a:r>
            <a:r>
              <a:rPr lang="de-DE" sz="1800" dirty="0" smtClean="0"/>
              <a:t>Reinigen </a:t>
            </a:r>
            <a:r>
              <a:rPr lang="de-DE" sz="1800" dirty="0"/>
              <a:t>der Behälter</a:t>
            </a:r>
          </a:p>
          <a:p>
            <a:r>
              <a:rPr lang="de-DE" sz="1800" dirty="0"/>
              <a:t>Entfernen brennbarer </a:t>
            </a:r>
            <a:r>
              <a:rPr lang="de-DE" sz="1800" dirty="0" smtClean="0"/>
              <a:t>Stoffe / Druckgasflaschen / </a:t>
            </a:r>
            <a:r>
              <a:rPr lang="de-DE" sz="1800" dirty="0"/>
              <a:t>Zündquellen</a:t>
            </a:r>
          </a:p>
          <a:p>
            <a:r>
              <a:rPr lang="de-DE" sz="1800" dirty="0"/>
              <a:t>Gasschläuche müssen einwandfrei sein</a:t>
            </a:r>
          </a:p>
          <a:p>
            <a:r>
              <a:rPr lang="de-DE" sz="1800" dirty="0"/>
              <a:t>Freimessen der </a:t>
            </a:r>
            <a:r>
              <a:rPr lang="de-DE" sz="1800" dirty="0" smtClean="0"/>
              <a:t>Behälter, </a:t>
            </a:r>
            <a:r>
              <a:rPr lang="de-DE" sz="1800" dirty="0"/>
              <a:t>ggf. permanente Überwachung der Raumluft</a:t>
            </a:r>
          </a:p>
          <a:p>
            <a:r>
              <a:rPr lang="de-DE" sz="1800" dirty="0"/>
              <a:t>Be- und Entlüften der Behälter </a:t>
            </a:r>
          </a:p>
          <a:p>
            <a:r>
              <a:rPr lang="de-DE" sz="1800" dirty="0" err="1"/>
              <a:t>Inertisieren</a:t>
            </a:r>
            <a:r>
              <a:rPr lang="de-DE" sz="1800" dirty="0"/>
              <a:t> von Behältern </a:t>
            </a:r>
            <a:r>
              <a:rPr lang="de-DE" sz="1800" dirty="0" smtClean="0"/>
              <a:t>(durch </a:t>
            </a:r>
            <a:r>
              <a:rPr lang="de-DE" sz="1800" dirty="0"/>
              <a:t>Zugabe von Inertgas wird Sauerstoff verdrängt, damit die Bildung einer </a:t>
            </a:r>
            <a:r>
              <a:rPr lang="de-DE" sz="1800" dirty="0" smtClean="0"/>
              <a:t>Ex-Atmosphäre </a:t>
            </a:r>
            <a:r>
              <a:rPr lang="de-DE" sz="1800" dirty="0"/>
              <a:t>vermieden </a:t>
            </a:r>
            <a:r>
              <a:rPr lang="de-DE" sz="1800" dirty="0" smtClean="0"/>
              <a:t>wird)</a:t>
            </a:r>
            <a:endParaRPr lang="de-DE" sz="1800" dirty="0"/>
          </a:p>
          <a:p>
            <a:endParaRPr lang="de-DE" sz="1800" dirty="0"/>
          </a:p>
          <a:p>
            <a:endParaRPr lang="de-DE" sz="1800" dirty="0"/>
          </a:p>
          <a:p>
            <a:endParaRPr lang="de-DE" sz="1800" dirty="0"/>
          </a:p>
          <a:p>
            <a:endParaRPr lang="de-DE" sz="1800" dirty="0"/>
          </a:p>
          <a:p>
            <a:endParaRPr lang="de-DE" sz="1800" dirty="0"/>
          </a:p>
        </p:txBody>
      </p:sp>
      <p:sp>
        <p:nvSpPr>
          <p:cNvPr id="3" name="Foliennummernplatzhalter 2"/>
          <p:cNvSpPr>
            <a:spLocks noGrp="1"/>
          </p:cNvSpPr>
          <p:nvPr>
            <p:ph type="sldNum" sz="quarter" idx="12"/>
          </p:nvPr>
        </p:nvSpPr>
        <p:spPr/>
        <p:txBody>
          <a:bodyPr/>
          <a:lstStyle/>
          <a:p>
            <a:fld id="{9564BF1B-7A00-4FDB-9ACC-13A0BEC11AB6}" type="slidenum">
              <a:rPr lang="de-DE" smtClean="0"/>
              <a:pPr/>
              <a:t>11</a:t>
            </a:fld>
            <a:endParaRPr lang="de-DE" dirty="0"/>
          </a:p>
        </p:txBody>
      </p:sp>
      <p:sp>
        <p:nvSpPr>
          <p:cNvPr id="5" name="Titel 4"/>
          <p:cNvSpPr>
            <a:spLocks noGrp="1"/>
          </p:cNvSpPr>
          <p:nvPr>
            <p:ph type="title"/>
          </p:nvPr>
        </p:nvSpPr>
        <p:spPr>
          <a:xfrm>
            <a:off x="468000" y="260648"/>
            <a:ext cx="8136000" cy="736552"/>
          </a:xfrm>
        </p:spPr>
        <p:txBody>
          <a:bodyPr/>
          <a:lstStyle/>
          <a:p>
            <a:r>
              <a:rPr lang="de-DE" dirty="0"/>
              <a:t>Schutzmaßnahmen bei Brand- und Explosionsgefahr </a:t>
            </a:r>
          </a:p>
        </p:txBody>
      </p:sp>
    </p:spTree>
    <p:extLst>
      <p:ext uri="{BB962C8B-B14F-4D97-AF65-F5344CB8AC3E}">
        <p14:creationId xmlns:p14="http://schemas.microsoft.com/office/powerpoint/2010/main" xmlns="" val="1973521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Inhaltsplatzhalter 1"/>
          <p:cNvSpPr>
            <a:spLocks noGrp="1"/>
          </p:cNvSpPr>
          <p:nvPr>
            <p:ph idx="1"/>
          </p:nvPr>
        </p:nvSpPr>
        <p:spPr>
          <a:xfrm>
            <a:off x="468001" y="1628775"/>
            <a:ext cx="8208455" cy="4508500"/>
          </a:xfrm>
        </p:spPr>
        <p:txBody>
          <a:bodyPr/>
          <a:lstStyle/>
          <a:p>
            <a:pPr fontAlgn="base">
              <a:spcAft>
                <a:spcPct val="0"/>
              </a:spcAft>
            </a:pPr>
            <a:r>
              <a:rPr lang="en-US" sz="1800" dirty="0" err="1"/>
              <a:t>Sicherung</a:t>
            </a:r>
            <a:r>
              <a:rPr lang="en-US" sz="1800" dirty="0"/>
              <a:t> der </a:t>
            </a:r>
            <a:r>
              <a:rPr lang="en-US" sz="1800" dirty="0" err="1"/>
              <a:t>Antriebe</a:t>
            </a:r>
            <a:r>
              <a:rPr lang="en-US" sz="1800" dirty="0"/>
              <a:t> gegen </a:t>
            </a:r>
            <a:r>
              <a:rPr lang="en-US" sz="1800" dirty="0" err="1"/>
              <a:t>unbeabsichtigtes</a:t>
            </a:r>
            <a:r>
              <a:rPr lang="en-US" sz="1800" dirty="0"/>
              <a:t> </a:t>
            </a:r>
            <a:r>
              <a:rPr lang="en-US" sz="1800" dirty="0" err="1"/>
              <a:t>Anlaufen</a:t>
            </a:r>
            <a:endParaRPr lang="en-US" sz="1800" dirty="0"/>
          </a:p>
          <a:p>
            <a:pPr fontAlgn="base">
              <a:spcAft>
                <a:spcPct val="0"/>
              </a:spcAft>
            </a:pPr>
            <a:r>
              <a:rPr lang="en-US" sz="1800" dirty="0" err="1"/>
              <a:t>Einsatz</a:t>
            </a:r>
            <a:r>
              <a:rPr lang="en-US" sz="1800" dirty="0"/>
              <a:t> von </a:t>
            </a:r>
            <a:r>
              <a:rPr lang="en-US" sz="1800" dirty="0" err="1"/>
              <a:t>geeigneten</a:t>
            </a:r>
            <a:r>
              <a:rPr lang="en-US" sz="1800" dirty="0"/>
              <a:t> </a:t>
            </a:r>
            <a:r>
              <a:rPr lang="en-US" sz="1800" dirty="0" err="1"/>
              <a:t>Transportbehältern</a:t>
            </a:r>
            <a:r>
              <a:rPr lang="en-US" sz="1800" dirty="0"/>
              <a:t> und -</a:t>
            </a:r>
            <a:r>
              <a:rPr lang="en-US" sz="1800" dirty="0" err="1"/>
              <a:t>einrichtungen</a:t>
            </a:r>
            <a:endParaRPr lang="en-US" sz="1800" dirty="0"/>
          </a:p>
          <a:p>
            <a:pPr fontAlgn="base">
              <a:spcAft>
                <a:spcPct val="0"/>
              </a:spcAft>
            </a:pPr>
            <a:r>
              <a:rPr lang="en-US" sz="1800" dirty="0" err="1"/>
              <a:t>Stehen</a:t>
            </a:r>
            <a:r>
              <a:rPr lang="en-US" sz="1800" dirty="0"/>
              <a:t> unter schwebenden Lasten vermeiden</a:t>
            </a:r>
          </a:p>
          <a:p>
            <a:pPr fontAlgn="base">
              <a:spcAft>
                <a:spcPct val="0"/>
              </a:spcAft>
            </a:pPr>
            <a:r>
              <a:rPr lang="de-DE" sz="1800" dirty="0"/>
              <a:t>Durchführung von Strahl-/Spritzarbeiten ohne Gefährdung anderer</a:t>
            </a:r>
          </a:p>
          <a:p>
            <a:endParaRPr lang="de-DE" sz="1800" dirty="0"/>
          </a:p>
          <a:p>
            <a:endParaRPr lang="de-DE" sz="1800" dirty="0"/>
          </a:p>
          <a:p>
            <a:endParaRPr lang="de-DE" sz="1800" dirty="0"/>
          </a:p>
        </p:txBody>
      </p:sp>
      <p:sp>
        <p:nvSpPr>
          <p:cNvPr id="3" name="Foliennummernplatzhalter 2"/>
          <p:cNvSpPr>
            <a:spLocks noGrp="1"/>
          </p:cNvSpPr>
          <p:nvPr>
            <p:ph type="sldNum" sz="quarter" idx="12"/>
          </p:nvPr>
        </p:nvSpPr>
        <p:spPr/>
        <p:txBody>
          <a:bodyPr/>
          <a:lstStyle/>
          <a:p>
            <a:fld id="{9564BF1B-7A00-4FDB-9ACC-13A0BEC11AB6}" type="slidenum">
              <a:rPr lang="de-DE" smtClean="0"/>
              <a:pPr/>
              <a:t>12</a:t>
            </a:fld>
            <a:endParaRPr lang="de-DE" dirty="0"/>
          </a:p>
        </p:txBody>
      </p:sp>
      <p:sp>
        <p:nvSpPr>
          <p:cNvPr id="5" name="Titel 4"/>
          <p:cNvSpPr>
            <a:spLocks noGrp="1"/>
          </p:cNvSpPr>
          <p:nvPr>
            <p:ph type="title"/>
          </p:nvPr>
        </p:nvSpPr>
        <p:spPr>
          <a:xfrm>
            <a:off x="468000" y="260648"/>
            <a:ext cx="8136000" cy="736552"/>
          </a:xfrm>
        </p:spPr>
        <p:txBody>
          <a:bodyPr/>
          <a:lstStyle/>
          <a:p>
            <a:r>
              <a:rPr lang="de-DE" dirty="0"/>
              <a:t>Schutzmaßnahmen für mechanische Einrichtungen</a:t>
            </a:r>
          </a:p>
        </p:txBody>
      </p:sp>
      <p:pic>
        <p:nvPicPr>
          <p:cNvPr id="6" name="Bild 5"/>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2538032" y="3643511"/>
            <a:ext cx="3995936" cy="2501622"/>
          </a:xfrm>
          <a:prstGeom prst="rect">
            <a:avLst/>
          </a:prstGeom>
        </p:spPr>
      </p:pic>
    </p:spTree>
    <p:extLst>
      <p:ext uri="{BB962C8B-B14F-4D97-AF65-F5344CB8AC3E}">
        <p14:creationId xmlns:p14="http://schemas.microsoft.com/office/powerpoint/2010/main" xmlns="" val="13044385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Inhaltsplatzhalter 1"/>
          <p:cNvSpPr>
            <a:spLocks noGrp="1"/>
          </p:cNvSpPr>
          <p:nvPr>
            <p:ph idx="1"/>
          </p:nvPr>
        </p:nvSpPr>
        <p:spPr>
          <a:xfrm>
            <a:off x="468000" y="1268760"/>
            <a:ext cx="7056327" cy="4508500"/>
          </a:xfrm>
        </p:spPr>
        <p:txBody>
          <a:bodyPr/>
          <a:lstStyle/>
          <a:p>
            <a:pPr fontAlgn="base">
              <a:spcAft>
                <a:spcPct val="0"/>
              </a:spcAft>
            </a:pPr>
            <a:r>
              <a:rPr lang="en-US" sz="1800" dirty="0"/>
              <a:t>elektrische Betriebsmittel abschalten und FREISCHALTEN und gegen WIEDEREINSCHALTEN sichern</a:t>
            </a:r>
          </a:p>
          <a:p>
            <a:pPr fontAlgn="base">
              <a:spcAft>
                <a:spcPct val="0"/>
              </a:spcAft>
            </a:pPr>
            <a:r>
              <a:rPr lang="de-DE" sz="1800" dirty="0"/>
              <a:t>Geräte müssen auf ihre Funktionsfähigkeit geprüft sein</a:t>
            </a:r>
          </a:p>
          <a:p>
            <a:pPr fontAlgn="base">
              <a:spcAft>
                <a:spcPct val="0"/>
              </a:spcAft>
            </a:pPr>
            <a:r>
              <a:rPr lang="de-DE" sz="1800" dirty="0"/>
              <a:t>Ausschließlich Betriebsmittel mit </a:t>
            </a:r>
            <a:r>
              <a:rPr lang="de-DE" sz="1800" dirty="0" smtClean="0"/>
              <a:t>Schutzkleinspannung </a:t>
            </a:r>
            <a:r>
              <a:rPr lang="de-DE" sz="1800" dirty="0"/>
              <a:t>oder Schutztrennung bzw. FI-Schalter </a:t>
            </a:r>
            <a:r>
              <a:rPr lang="de-DE" sz="1800" dirty="0" smtClean="0"/>
              <a:t>verwenden</a:t>
            </a:r>
            <a:endParaRPr lang="de-DE" sz="1800" dirty="0"/>
          </a:p>
          <a:p>
            <a:pPr fontAlgn="base">
              <a:spcAft>
                <a:spcPct val="0"/>
              </a:spcAft>
            </a:pPr>
            <a:r>
              <a:rPr lang="de-DE" sz="1800" dirty="0"/>
              <a:t>Ortsveränderliche Stromquellen außerhalb des Behälters aufstellen </a:t>
            </a:r>
          </a:p>
          <a:p>
            <a:endParaRPr lang="de-DE" sz="1800" dirty="0"/>
          </a:p>
          <a:p>
            <a:endParaRPr lang="de-DE" sz="1800" dirty="0"/>
          </a:p>
          <a:p>
            <a:endParaRPr lang="de-DE" sz="1800" dirty="0"/>
          </a:p>
        </p:txBody>
      </p:sp>
      <p:sp>
        <p:nvSpPr>
          <p:cNvPr id="3" name="Foliennummernplatzhalter 2"/>
          <p:cNvSpPr>
            <a:spLocks noGrp="1"/>
          </p:cNvSpPr>
          <p:nvPr>
            <p:ph type="sldNum" sz="quarter" idx="12"/>
          </p:nvPr>
        </p:nvSpPr>
        <p:spPr/>
        <p:txBody>
          <a:bodyPr/>
          <a:lstStyle/>
          <a:p>
            <a:fld id="{9564BF1B-7A00-4FDB-9ACC-13A0BEC11AB6}" type="slidenum">
              <a:rPr lang="de-DE" smtClean="0"/>
              <a:pPr/>
              <a:t>13</a:t>
            </a:fld>
            <a:endParaRPr lang="de-DE" dirty="0"/>
          </a:p>
        </p:txBody>
      </p:sp>
      <p:sp>
        <p:nvSpPr>
          <p:cNvPr id="5" name="Titel 4"/>
          <p:cNvSpPr>
            <a:spLocks noGrp="1"/>
          </p:cNvSpPr>
          <p:nvPr>
            <p:ph type="title"/>
          </p:nvPr>
        </p:nvSpPr>
        <p:spPr>
          <a:xfrm>
            <a:off x="468000" y="260648"/>
            <a:ext cx="8136000" cy="736552"/>
          </a:xfrm>
        </p:spPr>
        <p:txBody>
          <a:bodyPr/>
          <a:lstStyle/>
          <a:p>
            <a:r>
              <a:rPr lang="de-DE" dirty="0"/>
              <a:t>Schutzmaßnahmen gegen elektrischen Strom</a:t>
            </a:r>
          </a:p>
        </p:txBody>
      </p:sp>
      <p:pic>
        <p:nvPicPr>
          <p:cNvPr id="6" name="Bild 5"/>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209222" y="3827626"/>
            <a:ext cx="2653556" cy="2309649"/>
          </a:xfrm>
          <a:prstGeom prst="rect">
            <a:avLst/>
          </a:prstGeom>
        </p:spPr>
      </p:pic>
    </p:spTree>
    <p:extLst>
      <p:ext uri="{BB962C8B-B14F-4D97-AF65-F5344CB8AC3E}">
        <p14:creationId xmlns:p14="http://schemas.microsoft.com/office/powerpoint/2010/main" xmlns="" val="770833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Inhaltsplatzhalter 1"/>
          <p:cNvSpPr>
            <a:spLocks noGrp="1"/>
          </p:cNvSpPr>
          <p:nvPr>
            <p:ph idx="1"/>
          </p:nvPr>
        </p:nvSpPr>
        <p:spPr>
          <a:xfrm>
            <a:off x="468001" y="1628775"/>
            <a:ext cx="5760183" cy="4508500"/>
          </a:xfrm>
        </p:spPr>
        <p:txBody>
          <a:bodyPr/>
          <a:lstStyle/>
          <a:p>
            <a:pPr fontAlgn="base">
              <a:spcAft>
                <a:spcPct val="0"/>
              </a:spcAft>
            </a:pPr>
            <a:r>
              <a:rPr lang="de-DE" sz="1800" dirty="0"/>
              <a:t>Bereitstellung der passenden </a:t>
            </a:r>
            <a:r>
              <a:rPr lang="de-DE" sz="1800" dirty="0" smtClean="0"/>
              <a:t>Geräte / </a:t>
            </a:r>
            <a:r>
              <a:rPr lang="de-DE" sz="1800" dirty="0" err="1"/>
              <a:t>Transportmitel</a:t>
            </a:r>
            <a:r>
              <a:rPr lang="de-DE" sz="1800" dirty="0"/>
              <a:t> für die Rettung</a:t>
            </a:r>
          </a:p>
          <a:p>
            <a:pPr fontAlgn="base">
              <a:spcAft>
                <a:spcPct val="0"/>
              </a:spcAft>
            </a:pPr>
            <a:r>
              <a:rPr lang="de-DE" sz="1800" dirty="0"/>
              <a:t>Erstellung der Betriebsanweisung zur Nutzung der PSA</a:t>
            </a:r>
          </a:p>
          <a:p>
            <a:pPr fontAlgn="base">
              <a:spcAft>
                <a:spcPct val="0"/>
              </a:spcAft>
            </a:pPr>
            <a:r>
              <a:rPr lang="de-DE" sz="1800" dirty="0"/>
              <a:t>Während der gesamten Arbeit den Rettungsgurt anlegen </a:t>
            </a:r>
          </a:p>
          <a:p>
            <a:pPr fontAlgn="base">
              <a:spcAft>
                <a:spcPct val="0"/>
              </a:spcAft>
            </a:pPr>
            <a:r>
              <a:rPr lang="de-DE" sz="1800" dirty="0"/>
              <a:t>Freihalten von Rettungswegen und Zugängen </a:t>
            </a:r>
          </a:p>
          <a:p>
            <a:pPr fontAlgn="base">
              <a:spcAft>
                <a:spcPct val="0"/>
              </a:spcAft>
            </a:pPr>
            <a:r>
              <a:rPr lang="de-DE" sz="1800" dirty="0"/>
              <a:t>Rettungs- und Alarmplan erstellen</a:t>
            </a:r>
          </a:p>
          <a:p>
            <a:pPr fontAlgn="base">
              <a:spcAft>
                <a:spcPct val="0"/>
              </a:spcAft>
            </a:pPr>
            <a:r>
              <a:rPr lang="de-DE" sz="1800" dirty="0"/>
              <a:t>Feuerlöschmittel bereitstellen</a:t>
            </a:r>
          </a:p>
          <a:p>
            <a:pPr fontAlgn="base">
              <a:spcAft>
                <a:spcPct val="0"/>
              </a:spcAft>
            </a:pPr>
            <a:r>
              <a:rPr lang="de-DE" sz="1800" dirty="0"/>
              <a:t>Unterweisung der Rettungsmaßnahmen (besonders wichtig bei Beteiligung mehrerer Unternehmen) </a:t>
            </a:r>
          </a:p>
          <a:p>
            <a:pPr fontAlgn="base">
              <a:spcAft>
                <a:spcPct val="0"/>
              </a:spcAft>
            </a:pPr>
            <a:r>
              <a:rPr lang="de-DE" sz="1800" dirty="0"/>
              <a:t>Ausreichend Ersthelfer vor Ort bestimmen </a:t>
            </a:r>
          </a:p>
          <a:p>
            <a:endParaRPr lang="de-DE" sz="1800" dirty="0"/>
          </a:p>
          <a:p>
            <a:endParaRPr lang="de-DE" sz="1800" dirty="0"/>
          </a:p>
          <a:p>
            <a:endParaRPr lang="de-DE" sz="1800" dirty="0"/>
          </a:p>
        </p:txBody>
      </p:sp>
      <p:sp>
        <p:nvSpPr>
          <p:cNvPr id="3" name="Foliennummernplatzhalter 2"/>
          <p:cNvSpPr>
            <a:spLocks noGrp="1"/>
          </p:cNvSpPr>
          <p:nvPr>
            <p:ph type="sldNum" sz="quarter" idx="12"/>
          </p:nvPr>
        </p:nvSpPr>
        <p:spPr/>
        <p:txBody>
          <a:bodyPr/>
          <a:lstStyle/>
          <a:p>
            <a:fld id="{9564BF1B-7A00-4FDB-9ACC-13A0BEC11AB6}" type="slidenum">
              <a:rPr lang="de-DE" smtClean="0"/>
              <a:pPr/>
              <a:t>14</a:t>
            </a:fld>
            <a:endParaRPr lang="de-DE" dirty="0"/>
          </a:p>
        </p:txBody>
      </p:sp>
      <p:sp>
        <p:nvSpPr>
          <p:cNvPr id="5" name="Titel 4"/>
          <p:cNvSpPr>
            <a:spLocks noGrp="1"/>
          </p:cNvSpPr>
          <p:nvPr>
            <p:ph type="title"/>
          </p:nvPr>
        </p:nvSpPr>
        <p:spPr>
          <a:xfrm>
            <a:off x="468000" y="260648"/>
            <a:ext cx="8136000" cy="736552"/>
          </a:xfrm>
        </p:spPr>
        <p:txBody>
          <a:bodyPr/>
          <a:lstStyle/>
          <a:p>
            <a:r>
              <a:rPr lang="de-DE" dirty="0"/>
              <a:t>Schutzmaßnahmen bei unzureichenden Rettungsmaßnahmen</a:t>
            </a:r>
          </a:p>
        </p:txBody>
      </p:sp>
      <p:pic>
        <p:nvPicPr>
          <p:cNvPr id="6" name="Bild 5"/>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170053" y="2204864"/>
            <a:ext cx="2506403" cy="2506403"/>
          </a:xfrm>
          <a:prstGeom prst="rect">
            <a:avLst/>
          </a:prstGeom>
        </p:spPr>
      </p:pic>
    </p:spTree>
    <p:extLst>
      <p:ext uri="{BB962C8B-B14F-4D97-AF65-F5344CB8AC3E}">
        <p14:creationId xmlns:p14="http://schemas.microsoft.com/office/powerpoint/2010/main" xmlns="" val="11993117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Inhaltsplatzhalter 1"/>
          <p:cNvSpPr>
            <a:spLocks noGrp="1"/>
          </p:cNvSpPr>
          <p:nvPr>
            <p:ph idx="1"/>
          </p:nvPr>
        </p:nvSpPr>
        <p:spPr>
          <a:xfrm>
            <a:off x="468001" y="1700807"/>
            <a:ext cx="8424479" cy="4436467"/>
          </a:xfrm>
        </p:spPr>
        <p:txBody>
          <a:bodyPr/>
          <a:lstStyle/>
          <a:p>
            <a:pPr fontAlgn="base">
              <a:spcAft>
                <a:spcPct val="0"/>
              </a:spcAft>
            </a:pPr>
            <a:r>
              <a:rPr lang="de-DE" sz="1800" dirty="0"/>
              <a:t>Rettungsmaßnahmen in Behältern erfordern zusätzliche Schritte und Aktionen aufgrund von abweichenden Rahmenbedingungen, die meistens mehr Zeit beanspruchen sowie einen höheren Verletzungsfaktor beinhalten im Vergleich zu Rettungsmaßnahmen </a:t>
            </a:r>
            <a:r>
              <a:rPr lang="de-DE" sz="1800" dirty="0" smtClean="0"/>
              <a:t>unter regulären </a:t>
            </a:r>
            <a:r>
              <a:rPr lang="de-DE" sz="1800" dirty="0"/>
              <a:t>Bedingungen.</a:t>
            </a:r>
          </a:p>
          <a:p>
            <a:pPr fontAlgn="base">
              <a:spcAft>
                <a:spcPct val="0"/>
              </a:spcAft>
            </a:pPr>
            <a:r>
              <a:rPr lang="de-DE" sz="1800" dirty="0"/>
              <a:t>Diese Handlungen müssen gegebenenfalls getrennt von der bestehenden Höhensicherung durchgeführt und vorbereitet werden. </a:t>
            </a:r>
          </a:p>
          <a:p>
            <a:pPr fontAlgn="base">
              <a:spcAft>
                <a:spcPct val="0"/>
              </a:spcAft>
            </a:pPr>
            <a:r>
              <a:rPr lang="de-DE" sz="1800" dirty="0"/>
              <a:t>Bereitstellung vom </a:t>
            </a:r>
            <a:r>
              <a:rPr lang="de-DE" sz="1800" dirty="0" smtClean="0"/>
              <a:t>Erste-Hilfe-Material</a:t>
            </a:r>
            <a:endParaRPr lang="de-DE" sz="1800" dirty="0"/>
          </a:p>
          <a:p>
            <a:pPr fontAlgn="base">
              <a:spcAft>
                <a:spcPct val="0"/>
              </a:spcAft>
            </a:pPr>
            <a:r>
              <a:rPr lang="de-DE" sz="1800" dirty="0"/>
              <a:t>Spezielle Rettungstragen sollten verfügbar sein. </a:t>
            </a:r>
          </a:p>
          <a:p>
            <a:pPr fontAlgn="base">
              <a:spcAft>
                <a:spcPct val="0"/>
              </a:spcAft>
            </a:pPr>
            <a:r>
              <a:rPr lang="de-DE" sz="1800" dirty="0"/>
              <a:t>Falls  eine Rettung in die Höhe durchgeführt werden muss, nutzen Sie ein Höhensicherungsgerät inklusive Rettungswinde. </a:t>
            </a:r>
          </a:p>
          <a:p>
            <a:endParaRPr lang="de-DE" sz="1800" dirty="0"/>
          </a:p>
          <a:p>
            <a:endParaRPr lang="de-DE" sz="1800" dirty="0"/>
          </a:p>
          <a:p>
            <a:endParaRPr lang="de-DE" sz="1800" dirty="0"/>
          </a:p>
        </p:txBody>
      </p:sp>
      <p:sp>
        <p:nvSpPr>
          <p:cNvPr id="3" name="Foliennummernplatzhalter 2"/>
          <p:cNvSpPr>
            <a:spLocks noGrp="1"/>
          </p:cNvSpPr>
          <p:nvPr>
            <p:ph type="sldNum" sz="quarter" idx="12"/>
          </p:nvPr>
        </p:nvSpPr>
        <p:spPr/>
        <p:txBody>
          <a:bodyPr/>
          <a:lstStyle/>
          <a:p>
            <a:fld id="{9564BF1B-7A00-4FDB-9ACC-13A0BEC11AB6}" type="slidenum">
              <a:rPr lang="de-DE" smtClean="0"/>
              <a:pPr/>
              <a:t>15</a:t>
            </a:fld>
            <a:endParaRPr lang="de-DE" dirty="0"/>
          </a:p>
        </p:txBody>
      </p:sp>
      <p:sp>
        <p:nvSpPr>
          <p:cNvPr id="5" name="Titel 4"/>
          <p:cNvSpPr>
            <a:spLocks noGrp="1"/>
          </p:cNvSpPr>
          <p:nvPr>
            <p:ph type="title"/>
          </p:nvPr>
        </p:nvSpPr>
        <p:spPr>
          <a:xfrm>
            <a:off x="468000" y="260648"/>
            <a:ext cx="8136000" cy="736552"/>
          </a:xfrm>
        </p:spPr>
        <p:txBody>
          <a:bodyPr/>
          <a:lstStyle/>
          <a:p>
            <a:r>
              <a:rPr lang="de-DE" dirty="0"/>
              <a:t>Rettung aus engen Räumen</a:t>
            </a:r>
          </a:p>
        </p:txBody>
      </p:sp>
    </p:spTree>
    <p:extLst>
      <p:ext uri="{BB962C8B-B14F-4D97-AF65-F5344CB8AC3E}">
        <p14:creationId xmlns:p14="http://schemas.microsoft.com/office/powerpoint/2010/main" xmlns="" val="5535748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Inhaltsplatzhalter 1"/>
          <p:cNvSpPr>
            <a:spLocks noGrp="1"/>
          </p:cNvSpPr>
          <p:nvPr>
            <p:ph idx="1"/>
          </p:nvPr>
        </p:nvSpPr>
        <p:spPr>
          <a:xfrm>
            <a:off x="482443" y="1268760"/>
            <a:ext cx="8121557" cy="4680520"/>
          </a:xfrm>
        </p:spPr>
        <p:txBody>
          <a:bodyPr/>
          <a:lstStyle/>
          <a:p>
            <a:r>
              <a:rPr lang="de-DE" sz="1800" dirty="0"/>
              <a:t>Am wichtigsten </a:t>
            </a:r>
            <a:r>
              <a:rPr lang="de-DE" sz="1800" dirty="0" smtClean="0"/>
              <a:t>ist es, </a:t>
            </a:r>
            <a:r>
              <a:rPr lang="de-DE" sz="1800" dirty="0"/>
              <a:t>dass in diesem Fall die schnellstmögliche Rettung des Verunfallten </a:t>
            </a:r>
            <a:r>
              <a:rPr lang="de-DE" sz="1800" dirty="0" smtClean="0"/>
              <a:t>gewährleistet wird. </a:t>
            </a:r>
            <a:endParaRPr lang="de-DE" sz="1800" dirty="0"/>
          </a:p>
          <a:p>
            <a:r>
              <a:rPr lang="de-DE" sz="1800" dirty="0"/>
              <a:t>Wenn Lebensgefahr besteht, sind Techniken anzuwenden, die die Gefahr der Zusatzverletzung minimieren.</a:t>
            </a:r>
            <a:endParaRPr lang="de-DE" sz="1800" dirty="0">
              <a:solidFill>
                <a:srgbClr val="FF0000"/>
              </a:solidFill>
            </a:endParaRPr>
          </a:p>
          <a:p>
            <a:endParaRPr lang="de-DE" sz="1800" dirty="0"/>
          </a:p>
          <a:p>
            <a:endParaRPr lang="de-DE" sz="1800" dirty="0"/>
          </a:p>
          <a:p>
            <a:endParaRPr lang="de-DE" sz="1800" dirty="0"/>
          </a:p>
        </p:txBody>
      </p:sp>
      <p:sp>
        <p:nvSpPr>
          <p:cNvPr id="3" name="Foliennummernplatzhalter 2"/>
          <p:cNvSpPr>
            <a:spLocks noGrp="1"/>
          </p:cNvSpPr>
          <p:nvPr>
            <p:ph type="sldNum" sz="quarter" idx="12"/>
          </p:nvPr>
        </p:nvSpPr>
        <p:spPr/>
        <p:txBody>
          <a:bodyPr/>
          <a:lstStyle/>
          <a:p>
            <a:fld id="{9564BF1B-7A00-4FDB-9ACC-13A0BEC11AB6}" type="slidenum">
              <a:rPr lang="de-DE" smtClean="0"/>
              <a:pPr/>
              <a:t>16</a:t>
            </a:fld>
            <a:endParaRPr lang="de-DE" dirty="0"/>
          </a:p>
        </p:txBody>
      </p:sp>
      <p:sp>
        <p:nvSpPr>
          <p:cNvPr id="5" name="Titel 4"/>
          <p:cNvSpPr>
            <a:spLocks noGrp="1"/>
          </p:cNvSpPr>
          <p:nvPr>
            <p:ph type="title"/>
          </p:nvPr>
        </p:nvSpPr>
        <p:spPr>
          <a:xfrm>
            <a:off x="468000" y="260648"/>
            <a:ext cx="8136000" cy="736552"/>
          </a:xfrm>
        </p:spPr>
        <p:txBody>
          <a:bodyPr/>
          <a:lstStyle/>
          <a:p>
            <a:r>
              <a:rPr lang="de-DE" dirty="0"/>
              <a:t/>
            </a:r>
            <a:br>
              <a:rPr lang="de-DE" dirty="0"/>
            </a:br>
            <a:r>
              <a:rPr lang="de-DE" dirty="0"/>
              <a:t/>
            </a:r>
            <a:br>
              <a:rPr lang="de-DE" dirty="0"/>
            </a:br>
            <a:r>
              <a:rPr lang="de-DE" dirty="0"/>
              <a:t>Notfallmaßnahmen bei Bewusstseinsverlust oder lebensgefährlichen Verletzungen</a:t>
            </a:r>
          </a:p>
        </p:txBody>
      </p:sp>
    </p:spTree>
    <p:extLst>
      <p:ext uri="{BB962C8B-B14F-4D97-AF65-F5344CB8AC3E}">
        <p14:creationId xmlns:p14="http://schemas.microsoft.com/office/powerpoint/2010/main" xmlns="" val="2066990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ctrTitle"/>
          </p:nvPr>
        </p:nvSpPr>
        <p:spPr>
          <a:xfrm>
            <a:off x="683568" y="1268760"/>
            <a:ext cx="7992888" cy="1189373"/>
          </a:xfrm>
        </p:spPr>
        <p:txBody>
          <a:bodyPr/>
          <a:lstStyle/>
          <a:p>
            <a:endParaRPr lang="de-DE"/>
          </a:p>
        </p:txBody>
      </p:sp>
    </p:spTree>
    <p:extLst>
      <p:ext uri="{BB962C8B-B14F-4D97-AF65-F5344CB8AC3E}">
        <p14:creationId xmlns:p14="http://schemas.microsoft.com/office/powerpoint/2010/main" xmlns="" val="3536356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Inhaltsplatzhalter 1"/>
          <p:cNvSpPr>
            <a:spLocks noGrp="1"/>
          </p:cNvSpPr>
          <p:nvPr>
            <p:ph idx="1"/>
          </p:nvPr>
        </p:nvSpPr>
        <p:spPr>
          <a:xfrm>
            <a:off x="468001" y="1628775"/>
            <a:ext cx="7056327" cy="4508500"/>
          </a:xfrm>
        </p:spPr>
        <p:txBody>
          <a:bodyPr/>
          <a:lstStyle/>
          <a:p>
            <a:pPr marL="0" indent="0">
              <a:lnSpc>
                <a:spcPct val="110000"/>
              </a:lnSpc>
              <a:buNone/>
            </a:pPr>
            <a:r>
              <a:rPr lang="de-DE" altLang="de-DE" sz="1800" b="1" dirty="0">
                <a:latin typeface="+mj-lt"/>
                <a:ea typeface="Arial" charset="0"/>
                <a:cs typeface="Arial" charset="0"/>
              </a:rPr>
              <a:t>Enge Räume und Behälter</a:t>
            </a:r>
            <a:r>
              <a:rPr lang="de-DE" altLang="de-DE" sz="1800" dirty="0">
                <a:latin typeface="+mj-lt"/>
                <a:ea typeface="Arial" charset="0"/>
                <a:cs typeface="Arial" charset="0"/>
              </a:rPr>
              <a:t>: </a:t>
            </a:r>
          </a:p>
          <a:p>
            <a:r>
              <a:rPr lang="de-DE" sz="1800" dirty="0"/>
              <a:t>Bereiche, die von der Umwelt abgeschlossen sind und dadurch nur einen geringen Austausch mit der Umgebungsluft haben.</a:t>
            </a:r>
          </a:p>
          <a:p>
            <a:r>
              <a:rPr lang="de-DE" sz="1800" dirty="0"/>
              <a:t>Enge Räume: Gruben, Schächte, Kanäle, Wannen, Rohre, Silos </a:t>
            </a:r>
            <a:r>
              <a:rPr lang="de-DE" sz="1800" dirty="0">
                <a:sym typeface="Wingdings" panose="05000000000000000000" pitchFamily="2" charset="2"/>
              </a:rPr>
              <a:t> gefährliche Arbeitsstoffe oder Sauerstoffmangel kann nicht ausgeschlossen </a:t>
            </a:r>
            <a:r>
              <a:rPr lang="de-DE" sz="1800" dirty="0" smtClean="0">
                <a:sym typeface="Wingdings" panose="05000000000000000000" pitchFamily="2" charset="2"/>
              </a:rPr>
              <a:t>werden.</a:t>
            </a:r>
            <a:endParaRPr lang="de-DE" sz="1800" dirty="0"/>
          </a:p>
          <a:p>
            <a:pPr marL="0" indent="0">
              <a:buNone/>
            </a:pPr>
            <a:endParaRPr lang="de-DE" sz="1800" b="1" dirty="0"/>
          </a:p>
          <a:p>
            <a:pPr marL="0" indent="0">
              <a:buNone/>
            </a:pPr>
            <a:r>
              <a:rPr lang="de-DE" sz="1800" b="1" dirty="0"/>
              <a:t>Befahren von Behältern </a:t>
            </a:r>
            <a:endParaRPr lang="de-DE" sz="1800" dirty="0"/>
          </a:p>
          <a:p>
            <a:r>
              <a:rPr lang="de-DE" sz="1800" dirty="0"/>
              <a:t>Beim Befahren muss sich der Arbeitende in Behältern oder engen Räumen für seine Arbeit aufhalten. Der Begriff „Befahren“ wurde aus dem Bergbau übernommen und wird nicht nur in Verbindung mit einem kraftbetriebenen Arbeitsmittel verwendet. </a:t>
            </a:r>
          </a:p>
          <a:p>
            <a:endParaRPr lang="de-DE" sz="1800" dirty="0"/>
          </a:p>
          <a:p>
            <a:endParaRPr lang="de-DE" sz="1800" dirty="0"/>
          </a:p>
        </p:txBody>
      </p:sp>
      <p:sp>
        <p:nvSpPr>
          <p:cNvPr id="3" name="Foliennummernplatzhalter 2"/>
          <p:cNvSpPr>
            <a:spLocks noGrp="1"/>
          </p:cNvSpPr>
          <p:nvPr>
            <p:ph type="sldNum" sz="quarter" idx="12"/>
          </p:nvPr>
        </p:nvSpPr>
        <p:spPr/>
        <p:txBody>
          <a:bodyPr/>
          <a:lstStyle/>
          <a:p>
            <a:fld id="{9564BF1B-7A00-4FDB-9ACC-13A0BEC11AB6}" type="slidenum">
              <a:rPr lang="de-DE" smtClean="0"/>
              <a:pPr/>
              <a:t>2</a:t>
            </a:fld>
            <a:endParaRPr lang="de-DE" dirty="0"/>
          </a:p>
        </p:txBody>
      </p:sp>
      <p:sp>
        <p:nvSpPr>
          <p:cNvPr id="5" name="Titel 4"/>
          <p:cNvSpPr>
            <a:spLocks noGrp="1"/>
          </p:cNvSpPr>
          <p:nvPr>
            <p:ph type="title"/>
          </p:nvPr>
        </p:nvSpPr>
        <p:spPr>
          <a:xfrm>
            <a:off x="468000" y="260648"/>
            <a:ext cx="8136000" cy="736552"/>
          </a:xfrm>
        </p:spPr>
        <p:txBody>
          <a:bodyPr/>
          <a:lstStyle/>
          <a:p>
            <a:r>
              <a:rPr lang="de-DE" dirty="0"/>
              <a:t>Definitionen</a:t>
            </a:r>
          </a:p>
        </p:txBody>
      </p:sp>
    </p:spTree>
    <p:extLst>
      <p:ext uri="{BB962C8B-B14F-4D97-AF65-F5344CB8AC3E}">
        <p14:creationId xmlns:p14="http://schemas.microsoft.com/office/powerpoint/2010/main" xmlns="" val="601385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Inhaltsplatzhalter 1"/>
          <p:cNvSpPr>
            <a:spLocks noGrp="1"/>
          </p:cNvSpPr>
          <p:nvPr>
            <p:ph idx="1"/>
          </p:nvPr>
        </p:nvSpPr>
        <p:spPr>
          <a:xfrm>
            <a:off x="468001" y="1628775"/>
            <a:ext cx="7056327" cy="4508500"/>
          </a:xfrm>
        </p:spPr>
        <p:txBody>
          <a:bodyPr/>
          <a:lstStyle/>
          <a:p>
            <a:pPr marL="0" indent="0">
              <a:buNone/>
            </a:pPr>
            <a:r>
              <a:rPr lang="de-DE" sz="1800" b="1" dirty="0"/>
              <a:t>Arbeiten an Behältern </a:t>
            </a:r>
            <a:endParaRPr lang="de-DE" sz="1800" dirty="0"/>
          </a:p>
          <a:p>
            <a:r>
              <a:rPr lang="de-DE" sz="1800" dirty="0"/>
              <a:t>Der Arbeitende führt seine Aufgabe außerhalb des Behälters aus, der Inhalt könnte ihn allerdings verletzen</a:t>
            </a:r>
          </a:p>
          <a:p>
            <a:pPr marL="0" indent="0">
              <a:buNone/>
            </a:pPr>
            <a:endParaRPr lang="de-DE" sz="1800" b="1" dirty="0"/>
          </a:p>
          <a:p>
            <a:pPr marL="0" indent="0">
              <a:buNone/>
            </a:pPr>
            <a:r>
              <a:rPr lang="de-DE" sz="1800" b="1" dirty="0"/>
              <a:t>Heißarbeiten </a:t>
            </a:r>
            <a:endParaRPr lang="de-DE" sz="1800" dirty="0"/>
          </a:p>
          <a:p>
            <a:r>
              <a:rPr lang="de-DE" sz="1800" dirty="0"/>
              <a:t>Sind </a:t>
            </a:r>
            <a:r>
              <a:rPr lang="de-DE" sz="1800" dirty="0" smtClean="0"/>
              <a:t>z. B. Schweißen</a:t>
            </a:r>
            <a:r>
              <a:rPr lang="de-DE" sz="1800" dirty="0"/>
              <a:t>, Flämmen oder Löten, also alle Arbeiten, </a:t>
            </a:r>
            <a:r>
              <a:rPr lang="de-DE" sz="1800" dirty="0" smtClean="0"/>
              <a:t>bei denen Teile </a:t>
            </a:r>
            <a:r>
              <a:rPr lang="de-DE" sz="1800" dirty="0"/>
              <a:t>erhitzt werden oder Funkenbildung wahrscheinlich ist</a:t>
            </a:r>
          </a:p>
          <a:p>
            <a:endParaRPr lang="de-DE" sz="1800" dirty="0"/>
          </a:p>
          <a:p>
            <a:endParaRPr lang="de-DE" sz="1800" dirty="0"/>
          </a:p>
        </p:txBody>
      </p:sp>
      <p:sp>
        <p:nvSpPr>
          <p:cNvPr id="3" name="Foliennummernplatzhalter 2"/>
          <p:cNvSpPr>
            <a:spLocks noGrp="1"/>
          </p:cNvSpPr>
          <p:nvPr>
            <p:ph type="sldNum" sz="quarter" idx="12"/>
          </p:nvPr>
        </p:nvSpPr>
        <p:spPr/>
        <p:txBody>
          <a:bodyPr/>
          <a:lstStyle/>
          <a:p>
            <a:fld id="{9564BF1B-7A00-4FDB-9ACC-13A0BEC11AB6}" type="slidenum">
              <a:rPr lang="de-DE" smtClean="0"/>
              <a:pPr/>
              <a:t>3</a:t>
            </a:fld>
            <a:endParaRPr lang="de-DE" dirty="0"/>
          </a:p>
        </p:txBody>
      </p:sp>
      <p:sp>
        <p:nvSpPr>
          <p:cNvPr id="5" name="Titel 4"/>
          <p:cNvSpPr>
            <a:spLocks noGrp="1"/>
          </p:cNvSpPr>
          <p:nvPr>
            <p:ph type="title"/>
          </p:nvPr>
        </p:nvSpPr>
        <p:spPr>
          <a:xfrm>
            <a:off x="468000" y="260648"/>
            <a:ext cx="8136000" cy="736552"/>
          </a:xfrm>
        </p:spPr>
        <p:txBody>
          <a:bodyPr/>
          <a:lstStyle/>
          <a:p>
            <a:r>
              <a:rPr lang="de-DE" dirty="0"/>
              <a:t>Definitionen</a:t>
            </a:r>
          </a:p>
        </p:txBody>
      </p:sp>
    </p:spTree>
    <p:extLst>
      <p:ext uri="{BB962C8B-B14F-4D97-AF65-F5344CB8AC3E}">
        <p14:creationId xmlns:p14="http://schemas.microsoft.com/office/powerpoint/2010/main" xmlns="" val="1447267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Inhaltsplatzhalter 1"/>
          <p:cNvSpPr>
            <a:spLocks noGrp="1"/>
          </p:cNvSpPr>
          <p:nvPr>
            <p:ph idx="1"/>
          </p:nvPr>
        </p:nvSpPr>
        <p:spPr>
          <a:xfrm>
            <a:off x="468001" y="1628775"/>
            <a:ext cx="7056327" cy="4508500"/>
          </a:xfrm>
        </p:spPr>
        <p:txBody>
          <a:bodyPr/>
          <a:lstStyle/>
          <a:p>
            <a:r>
              <a:rPr lang="de-DE" sz="1800" dirty="0"/>
              <a:t>Behälter</a:t>
            </a:r>
          </a:p>
          <a:p>
            <a:r>
              <a:rPr lang="de-DE" sz="1800" dirty="0"/>
              <a:t>Apparate</a:t>
            </a:r>
          </a:p>
          <a:p>
            <a:r>
              <a:rPr lang="de-DE" sz="1800" dirty="0"/>
              <a:t>Kessel</a:t>
            </a:r>
          </a:p>
          <a:p>
            <a:r>
              <a:rPr lang="de-DE" sz="1800" dirty="0"/>
              <a:t>Tanks</a:t>
            </a:r>
          </a:p>
          <a:p>
            <a:r>
              <a:rPr lang="de-DE" sz="1800" dirty="0"/>
              <a:t>Kastenträger von Brücken oder Kranen</a:t>
            </a:r>
          </a:p>
          <a:p>
            <a:r>
              <a:rPr lang="de-DE" sz="1800" dirty="0"/>
              <a:t>Hohlräume bei Bauwerken und Maschinen</a:t>
            </a:r>
          </a:p>
          <a:p>
            <a:r>
              <a:rPr lang="de-DE" sz="1800" dirty="0"/>
              <a:t>Bauwerke ohne </a:t>
            </a:r>
            <a:r>
              <a:rPr lang="de-DE" sz="1800" dirty="0" smtClean="0"/>
              <a:t>Fenster, </a:t>
            </a:r>
            <a:r>
              <a:rPr lang="de-DE" sz="1800" dirty="0"/>
              <a:t>z. B. Kellerräume, Stollen</a:t>
            </a:r>
          </a:p>
          <a:p>
            <a:r>
              <a:rPr lang="de-DE" sz="1800" dirty="0"/>
              <a:t>Rohre</a:t>
            </a:r>
          </a:p>
        </p:txBody>
      </p:sp>
      <p:sp>
        <p:nvSpPr>
          <p:cNvPr id="3" name="Foliennummernplatzhalter 2"/>
          <p:cNvSpPr>
            <a:spLocks noGrp="1"/>
          </p:cNvSpPr>
          <p:nvPr>
            <p:ph type="sldNum" sz="quarter" idx="12"/>
          </p:nvPr>
        </p:nvSpPr>
        <p:spPr/>
        <p:txBody>
          <a:bodyPr/>
          <a:lstStyle/>
          <a:p>
            <a:fld id="{9564BF1B-7A00-4FDB-9ACC-13A0BEC11AB6}" type="slidenum">
              <a:rPr lang="de-DE" smtClean="0"/>
              <a:pPr/>
              <a:t>4</a:t>
            </a:fld>
            <a:endParaRPr lang="de-DE" dirty="0"/>
          </a:p>
        </p:txBody>
      </p:sp>
      <p:sp>
        <p:nvSpPr>
          <p:cNvPr id="5" name="Titel 4"/>
          <p:cNvSpPr>
            <a:spLocks noGrp="1"/>
          </p:cNvSpPr>
          <p:nvPr>
            <p:ph type="title"/>
          </p:nvPr>
        </p:nvSpPr>
        <p:spPr>
          <a:xfrm>
            <a:off x="468000" y="260648"/>
            <a:ext cx="8136000" cy="736552"/>
          </a:xfrm>
        </p:spPr>
        <p:txBody>
          <a:bodyPr/>
          <a:lstStyle/>
          <a:p>
            <a:r>
              <a:rPr lang="de-DE" dirty="0"/>
              <a:t>Zu den engen Räumen zählen </a:t>
            </a:r>
          </a:p>
        </p:txBody>
      </p:sp>
      <p:pic>
        <p:nvPicPr>
          <p:cNvPr id="7" name="image9.jpeg"/>
          <p:cNvPicPr/>
          <p:nvPr/>
        </p:nvPicPr>
        <p:blipFill>
          <a:blip r:embed="rId3" cstate="print"/>
          <a:stretch>
            <a:fillRect/>
          </a:stretch>
        </p:blipFill>
        <p:spPr>
          <a:xfrm>
            <a:off x="5825392" y="1385269"/>
            <a:ext cx="2563032" cy="2438628"/>
          </a:xfrm>
          <a:prstGeom prst="rect">
            <a:avLst/>
          </a:prstGeom>
        </p:spPr>
      </p:pic>
      <p:pic>
        <p:nvPicPr>
          <p:cNvPr id="8" name="image10.jpeg"/>
          <p:cNvPicPr/>
          <p:nvPr/>
        </p:nvPicPr>
        <p:blipFill>
          <a:blip r:embed="rId4" cstate="print"/>
          <a:stretch>
            <a:fillRect/>
          </a:stretch>
        </p:blipFill>
        <p:spPr>
          <a:xfrm>
            <a:off x="5824252" y="4067047"/>
            <a:ext cx="2563032" cy="2215147"/>
          </a:xfrm>
          <a:prstGeom prst="rect">
            <a:avLst/>
          </a:prstGeom>
        </p:spPr>
      </p:pic>
      <p:sp>
        <p:nvSpPr>
          <p:cNvPr id="6" name="Rechteck 5">
            <a:extLst>
              <a:ext uri="{FF2B5EF4-FFF2-40B4-BE49-F238E27FC236}">
                <a16:creationId xmlns:a16="http://schemas.microsoft.com/office/drawing/2014/main" xmlns="" id="{0F93901B-0202-4C04-8FD8-28EAD0CC95EE}"/>
              </a:ext>
            </a:extLst>
          </p:cNvPr>
          <p:cNvSpPr/>
          <p:nvPr/>
        </p:nvSpPr>
        <p:spPr>
          <a:xfrm>
            <a:off x="7884368" y="3775303"/>
            <a:ext cx="625492" cy="215444"/>
          </a:xfrm>
          <a:prstGeom prst="rect">
            <a:avLst/>
          </a:prstGeom>
        </p:spPr>
        <p:txBody>
          <a:bodyPr wrap="none">
            <a:spAutoFit/>
          </a:bodyPr>
          <a:lstStyle/>
          <a:p>
            <a:r>
              <a:rPr lang="de-DE" sz="800" dirty="0">
                <a:solidFill>
                  <a:schemeClr val="accent1"/>
                </a:solidFill>
              </a:rPr>
              <a:t>©</a:t>
            </a:r>
            <a:r>
              <a:rPr lang="de-DE" sz="800" dirty="0" err="1">
                <a:solidFill>
                  <a:schemeClr val="accent1"/>
                </a:solidFill>
              </a:rPr>
              <a:t>S.Specht</a:t>
            </a:r>
            <a:endParaRPr lang="de-DE" sz="800" dirty="0">
              <a:solidFill>
                <a:schemeClr val="accent1"/>
              </a:solidFill>
            </a:endParaRPr>
          </a:p>
        </p:txBody>
      </p:sp>
      <p:sp>
        <p:nvSpPr>
          <p:cNvPr id="9" name="Rechteck 8">
            <a:extLst>
              <a:ext uri="{FF2B5EF4-FFF2-40B4-BE49-F238E27FC236}">
                <a16:creationId xmlns:a16="http://schemas.microsoft.com/office/drawing/2014/main" xmlns="" id="{7E0EF7F6-EB8F-4D14-883A-7D19FC43927E}"/>
              </a:ext>
            </a:extLst>
          </p:cNvPr>
          <p:cNvSpPr/>
          <p:nvPr/>
        </p:nvSpPr>
        <p:spPr>
          <a:xfrm>
            <a:off x="7874055" y="6233585"/>
            <a:ext cx="625492" cy="215444"/>
          </a:xfrm>
          <a:prstGeom prst="rect">
            <a:avLst/>
          </a:prstGeom>
        </p:spPr>
        <p:txBody>
          <a:bodyPr wrap="none">
            <a:spAutoFit/>
          </a:bodyPr>
          <a:lstStyle/>
          <a:p>
            <a:r>
              <a:rPr lang="de-DE" sz="800" dirty="0">
                <a:solidFill>
                  <a:schemeClr val="accent1"/>
                </a:solidFill>
              </a:rPr>
              <a:t>©</a:t>
            </a:r>
            <a:r>
              <a:rPr lang="de-DE" sz="800" dirty="0" err="1">
                <a:solidFill>
                  <a:schemeClr val="accent1"/>
                </a:solidFill>
              </a:rPr>
              <a:t>S.Specht</a:t>
            </a:r>
            <a:endParaRPr lang="de-DE" sz="800" dirty="0">
              <a:solidFill>
                <a:schemeClr val="accent1"/>
              </a:solidFill>
            </a:endParaRPr>
          </a:p>
        </p:txBody>
      </p:sp>
    </p:spTree>
    <p:extLst>
      <p:ext uri="{BB962C8B-B14F-4D97-AF65-F5344CB8AC3E}">
        <p14:creationId xmlns:p14="http://schemas.microsoft.com/office/powerpoint/2010/main" xmlns="" val="470631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Inhaltsplatzhalter 1"/>
          <p:cNvSpPr>
            <a:spLocks noGrp="1"/>
          </p:cNvSpPr>
          <p:nvPr>
            <p:ph idx="1"/>
          </p:nvPr>
        </p:nvSpPr>
        <p:spPr>
          <a:xfrm>
            <a:off x="468001" y="1772815"/>
            <a:ext cx="8208455" cy="4364459"/>
          </a:xfrm>
        </p:spPr>
        <p:txBody>
          <a:bodyPr/>
          <a:lstStyle/>
          <a:p>
            <a:pPr lvl="0"/>
            <a:r>
              <a:rPr lang="de-DE" sz="1800" dirty="0"/>
              <a:t>Vor und während der Arbeiten in Behältern etc. wird eine Freimessung durchgeführt, was bedeutet, dass die Luft auf den Sauerstoffgehalt und die Gefahrstoffkonzentration geprüft wird. </a:t>
            </a:r>
          </a:p>
          <a:p>
            <a:endParaRPr lang="de-DE" sz="1800" dirty="0"/>
          </a:p>
          <a:p>
            <a:r>
              <a:rPr lang="de-DE" sz="1800" dirty="0"/>
              <a:t>Bei der Freimessung geht es </a:t>
            </a:r>
            <a:r>
              <a:rPr lang="de-DE" sz="1800" dirty="0" smtClean="0"/>
              <a:t>um </a:t>
            </a:r>
            <a:r>
              <a:rPr lang="de-DE" sz="1800" dirty="0"/>
              <a:t>eine Momentaufnahme der Situation, die je nach Gefährdung ggf. ständig erfolgen muss.</a:t>
            </a:r>
          </a:p>
          <a:p>
            <a:pPr lvl="0"/>
            <a:endParaRPr lang="de-DE" sz="1800" dirty="0"/>
          </a:p>
          <a:p>
            <a:endParaRPr lang="de-DE" sz="1800" dirty="0"/>
          </a:p>
          <a:p>
            <a:endParaRPr lang="de-DE" sz="1800" dirty="0"/>
          </a:p>
          <a:p>
            <a:endParaRPr lang="de-DE" sz="1800" dirty="0"/>
          </a:p>
        </p:txBody>
      </p:sp>
      <p:sp>
        <p:nvSpPr>
          <p:cNvPr id="3" name="Foliennummernplatzhalter 2"/>
          <p:cNvSpPr>
            <a:spLocks noGrp="1"/>
          </p:cNvSpPr>
          <p:nvPr>
            <p:ph type="sldNum" sz="quarter" idx="12"/>
          </p:nvPr>
        </p:nvSpPr>
        <p:spPr/>
        <p:txBody>
          <a:bodyPr/>
          <a:lstStyle/>
          <a:p>
            <a:fld id="{9564BF1B-7A00-4FDB-9ACC-13A0BEC11AB6}" type="slidenum">
              <a:rPr lang="de-DE" smtClean="0"/>
              <a:pPr/>
              <a:t>5</a:t>
            </a:fld>
            <a:endParaRPr lang="de-DE" dirty="0"/>
          </a:p>
        </p:txBody>
      </p:sp>
      <p:sp>
        <p:nvSpPr>
          <p:cNvPr id="5" name="Titel 4"/>
          <p:cNvSpPr>
            <a:spLocks noGrp="1"/>
          </p:cNvSpPr>
          <p:nvPr>
            <p:ph type="title"/>
          </p:nvPr>
        </p:nvSpPr>
        <p:spPr>
          <a:xfrm>
            <a:off x="468000" y="260648"/>
            <a:ext cx="8136000" cy="736552"/>
          </a:xfrm>
        </p:spPr>
        <p:txBody>
          <a:bodyPr/>
          <a:lstStyle/>
          <a:p>
            <a:r>
              <a:rPr lang="de-DE" dirty="0"/>
              <a:t>Was versteht man unter „Freimessen“?</a:t>
            </a:r>
          </a:p>
        </p:txBody>
      </p:sp>
    </p:spTree>
    <p:extLst>
      <p:ext uri="{BB962C8B-B14F-4D97-AF65-F5344CB8AC3E}">
        <p14:creationId xmlns:p14="http://schemas.microsoft.com/office/powerpoint/2010/main" xmlns="" val="1662739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Inhaltsplatzhalter 1"/>
          <p:cNvSpPr>
            <a:spLocks noGrp="1"/>
          </p:cNvSpPr>
          <p:nvPr>
            <p:ph idx="1"/>
          </p:nvPr>
        </p:nvSpPr>
        <p:spPr>
          <a:xfrm>
            <a:off x="468001" y="1628775"/>
            <a:ext cx="7056327" cy="4508500"/>
          </a:xfrm>
        </p:spPr>
        <p:txBody>
          <a:bodyPr/>
          <a:lstStyle/>
          <a:p>
            <a:pPr lvl="0"/>
            <a:r>
              <a:rPr lang="de-DE" sz="1800" dirty="0"/>
              <a:t>Wenig vorhandene Rettungsmöglichkeiten</a:t>
            </a:r>
          </a:p>
          <a:p>
            <a:pPr lvl="0"/>
            <a:r>
              <a:rPr lang="de-DE" sz="1800" dirty="0"/>
              <a:t>fehlende Absturzsicherung</a:t>
            </a:r>
          </a:p>
          <a:p>
            <a:pPr lvl="0"/>
            <a:r>
              <a:rPr lang="de-DE" sz="1800" dirty="0"/>
              <a:t>unzureichende Abtrennung</a:t>
            </a:r>
          </a:p>
          <a:p>
            <a:pPr lvl="0"/>
            <a:r>
              <a:rPr lang="de-DE" sz="1800" dirty="0"/>
              <a:t>mangelnde Lüftung, Sauerstoffmangel</a:t>
            </a:r>
          </a:p>
          <a:p>
            <a:pPr lvl="0"/>
            <a:r>
              <a:rPr lang="de-DE" sz="1800" dirty="0"/>
              <a:t>zu enge Zugangsöffnungen</a:t>
            </a:r>
          </a:p>
          <a:p>
            <a:pPr lvl="0"/>
            <a:r>
              <a:rPr lang="de-DE" sz="1800" dirty="0"/>
              <a:t>Eventuell vorhandene Gefahrstellen von Maschinen</a:t>
            </a:r>
          </a:p>
          <a:p>
            <a:pPr lvl="0"/>
            <a:r>
              <a:rPr lang="de-DE" sz="1800" dirty="0"/>
              <a:t>Gesundheitsgefahren</a:t>
            </a:r>
          </a:p>
          <a:p>
            <a:pPr lvl="0"/>
            <a:r>
              <a:rPr lang="de-DE" sz="1800" dirty="0"/>
              <a:t>psychische Belastungen (z. B. Platzangst)</a:t>
            </a:r>
          </a:p>
          <a:p>
            <a:pPr lvl="0"/>
            <a:r>
              <a:rPr lang="de-DE" sz="1800" dirty="0"/>
              <a:t>elektrischer Strom</a:t>
            </a:r>
          </a:p>
          <a:p>
            <a:pPr lvl="0"/>
            <a:r>
              <a:rPr lang="de-DE" sz="1800" dirty="0"/>
              <a:t>gefährliche Gaskonzentration und Expositionsgefahr</a:t>
            </a:r>
          </a:p>
          <a:p>
            <a:pPr lvl="0"/>
            <a:r>
              <a:rPr lang="de-DE" sz="1800" dirty="0"/>
              <a:t>Strahlung</a:t>
            </a:r>
          </a:p>
          <a:p>
            <a:endParaRPr lang="de-DE" sz="1800" dirty="0"/>
          </a:p>
          <a:p>
            <a:endParaRPr lang="de-DE" sz="1800" dirty="0"/>
          </a:p>
        </p:txBody>
      </p:sp>
      <p:sp>
        <p:nvSpPr>
          <p:cNvPr id="3" name="Foliennummernplatzhalter 2"/>
          <p:cNvSpPr>
            <a:spLocks noGrp="1"/>
          </p:cNvSpPr>
          <p:nvPr>
            <p:ph type="sldNum" sz="quarter" idx="12"/>
          </p:nvPr>
        </p:nvSpPr>
        <p:spPr/>
        <p:txBody>
          <a:bodyPr/>
          <a:lstStyle/>
          <a:p>
            <a:fld id="{9564BF1B-7A00-4FDB-9ACC-13A0BEC11AB6}" type="slidenum">
              <a:rPr lang="de-DE" smtClean="0"/>
              <a:pPr/>
              <a:t>6</a:t>
            </a:fld>
            <a:endParaRPr lang="de-DE" dirty="0"/>
          </a:p>
        </p:txBody>
      </p:sp>
      <p:sp>
        <p:nvSpPr>
          <p:cNvPr id="5" name="Titel 4"/>
          <p:cNvSpPr>
            <a:spLocks noGrp="1"/>
          </p:cNvSpPr>
          <p:nvPr>
            <p:ph type="title"/>
          </p:nvPr>
        </p:nvSpPr>
        <p:spPr>
          <a:xfrm>
            <a:off x="468000" y="260648"/>
            <a:ext cx="8136000" cy="736552"/>
          </a:xfrm>
        </p:spPr>
        <p:txBody>
          <a:bodyPr/>
          <a:lstStyle/>
          <a:p>
            <a:r>
              <a:rPr lang="de-DE" dirty="0"/>
              <a:t>Mögliche Gefährdungen beim Arbeiten in engen Räumen </a:t>
            </a:r>
          </a:p>
        </p:txBody>
      </p:sp>
    </p:spTree>
    <p:extLst>
      <p:ext uri="{BB962C8B-B14F-4D97-AF65-F5344CB8AC3E}">
        <p14:creationId xmlns:p14="http://schemas.microsoft.com/office/powerpoint/2010/main" xmlns="" val="488663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Inhaltsplatzhalter 1"/>
          <p:cNvSpPr>
            <a:spLocks noGrp="1"/>
          </p:cNvSpPr>
          <p:nvPr>
            <p:ph idx="1"/>
          </p:nvPr>
        </p:nvSpPr>
        <p:spPr>
          <a:xfrm>
            <a:off x="468001" y="1628775"/>
            <a:ext cx="7056327" cy="4508500"/>
          </a:xfrm>
        </p:spPr>
        <p:txBody>
          <a:bodyPr/>
          <a:lstStyle/>
          <a:p>
            <a:r>
              <a:rPr lang="de-DE" sz="1800" dirty="0"/>
              <a:t>Gefahrstoffe</a:t>
            </a:r>
          </a:p>
          <a:p>
            <a:r>
              <a:rPr lang="de-DE" sz="1800" dirty="0"/>
              <a:t>unzureichende Rettungsmaßnahmen </a:t>
            </a:r>
          </a:p>
          <a:p>
            <a:r>
              <a:rPr lang="de-DE" sz="1800" dirty="0"/>
              <a:t>mangelnde Absturzsicherung</a:t>
            </a:r>
          </a:p>
          <a:p>
            <a:r>
              <a:rPr lang="de-DE" sz="1800" dirty="0"/>
              <a:t>zu enge Zugangsöffnungen </a:t>
            </a:r>
          </a:p>
          <a:p>
            <a:r>
              <a:rPr lang="de-DE" sz="1800" dirty="0"/>
              <a:t>belegte </a:t>
            </a:r>
            <a:r>
              <a:rPr lang="de-DE" sz="1800" dirty="0" smtClean="0"/>
              <a:t>Flucht-</a:t>
            </a:r>
            <a:r>
              <a:rPr lang="de-DE" sz="1800" dirty="0" smtClean="0"/>
              <a:t> </a:t>
            </a:r>
            <a:r>
              <a:rPr lang="de-DE" sz="1800" dirty="0" smtClean="0"/>
              <a:t>und </a:t>
            </a:r>
            <a:r>
              <a:rPr lang="de-DE" sz="1800" dirty="0"/>
              <a:t>Rettungswege</a:t>
            </a:r>
          </a:p>
          <a:p>
            <a:pPr fontAlgn="base">
              <a:spcAft>
                <a:spcPct val="0"/>
              </a:spcAft>
            </a:pPr>
            <a:r>
              <a:rPr lang="de-DE" sz="1800" dirty="0"/>
              <a:t>Gefahr des Verschüttens</a:t>
            </a:r>
          </a:p>
          <a:p>
            <a:pPr fontAlgn="base">
              <a:spcAft>
                <a:spcPct val="0"/>
              </a:spcAft>
            </a:pPr>
            <a:r>
              <a:rPr lang="de-DE" sz="1800" dirty="0"/>
              <a:t>Gefahr des Versinkens im Schüttgut</a:t>
            </a:r>
          </a:p>
          <a:p>
            <a:pPr fontAlgn="base">
              <a:spcAft>
                <a:spcPct val="0"/>
              </a:spcAft>
            </a:pPr>
            <a:r>
              <a:rPr lang="en-US" sz="1800" dirty="0"/>
              <a:t>Gefahrstellen von Maschinen</a:t>
            </a:r>
            <a:endParaRPr lang="de-DE" sz="1800" dirty="0"/>
          </a:p>
          <a:p>
            <a:endParaRPr lang="de-DE" sz="1800" dirty="0"/>
          </a:p>
          <a:p>
            <a:endParaRPr lang="de-DE" sz="1800" dirty="0"/>
          </a:p>
          <a:p>
            <a:endParaRPr lang="de-DE" sz="1800" dirty="0"/>
          </a:p>
        </p:txBody>
      </p:sp>
      <p:sp>
        <p:nvSpPr>
          <p:cNvPr id="3" name="Foliennummernplatzhalter 2"/>
          <p:cNvSpPr>
            <a:spLocks noGrp="1"/>
          </p:cNvSpPr>
          <p:nvPr>
            <p:ph type="sldNum" sz="quarter" idx="12"/>
          </p:nvPr>
        </p:nvSpPr>
        <p:spPr/>
        <p:txBody>
          <a:bodyPr/>
          <a:lstStyle/>
          <a:p>
            <a:fld id="{9564BF1B-7A00-4FDB-9ACC-13A0BEC11AB6}" type="slidenum">
              <a:rPr lang="de-DE" smtClean="0"/>
              <a:pPr/>
              <a:t>7</a:t>
            </a:fld>
            <a:endParaRPr lang="de-DE" dirty="0"/>
          </a:p>
        </p:txBody>
      </p:sp>
      <p:sp>
        <p:nvSpPr>
          <p:cNvPr id="5" name="Titel 4"/>
          <p:cNvSpPr>
            <a:spLocks noGrp="1"/>
          </p:cNvSpPr>
          <p:nvPr>
            <p:ph type="title"/>
          </p:nvPr>
        </p:nvSpPr>
        <p:spPr>
          <a:xfrm>
            <a:off x="468000" y="260648"/>
            <a:ext cx="8136000" cy="736552"/>
          </a:xfrm>
        </p:spPr>
        <p:txBody>
          <a:bodyPr/>
          <a:lstStyle/>
          <a:p>
            <a:r>
              <a:rPr lang="de-DE" dirty="0"/>
              <a:t>Mögliche Gefährdungen beim Arbeiten in engen Räumen </a:t>
            </a:r>
          </a:p>
        </p:txBody>
      </p:sp>
    </p:spTree>
    <p:extLst>
      <p:ext uri="{BB962C8B-B14F-4D97-AF65-F5344CB8AC3E}">
        <p14:creationId xmlns:p14="http://schemas.microsoft.com/office/powerpoint/2010/main" xmlns="" val="1735079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Inhaltsplatzhalter 1"/>
          <p:cNvSpPr>
            <a:spLocks noGrp="1"/>
          </p:cNvSpPr>
          <p:nvPr>
            <p:ph idx="1"/>
          </p:nvPr>
        </p:nvSpPr>
        <p:spPr>
          <a:xfrm>
            <a:off x="468001" y="1628775"/>
            <a:ext cx="7056327" cy="4508500"/>
          </a:xfrm>
        </p:spPr>
        <p:txBody>
          <a:bodyPr/>
          <a:lstStyle/>
          <a:p>
            <a:pPr lvl="0"/>
            <a:r>
              <a:rPr lang="en-US" sz="1800" dirty="0"/>
              <a:t>Zuständigkeiten delegieren und kommunizieren</a:t>
            </a:r>
            <a:endParaRPr lang="de-DE" sz="1800" dirty="0"/>
          </a:p>
          <a:p>
            <a:pPr lvl="0"/>
            <a:r>
              <a:rPr lang="de-DE" sz="1800" dirty="0"/>
              <a:t>Festlegung des Handlungsrechtes in Gefahrsituationen:</a:t>
            </a:r>
            <a:br>
              <a:rPr lang="de-DE" sz="1800" dirty="0"/>
            </a:br>
            <a:r>
              <a:rPr lang="de-DE" sz="1800" dirty="0"/>
              <a:t>Wer darf als Aufsichtführender und Sicherungsposten generell tätig werden und wer wird im konkreten Fall benannt?</a:t>
            </a:r>
          </a:p>
          <a:p>
            <a:pPr lvl="0"/>
            <a:r>
              <a:rPr lang="de-DE" sz="1800" dirty="0"/>
              <a:t>Erlaubnisschein ausstellen und Wirksamkeit der Maßnahmen zeigen</a:t>
            </a:r>
          </a:p>
          <a:p>
            <a:pPr lvl="0"/>
            <a:r>
              <a:rPr lang="de-DE" sz="1800" dirty="0"/>
              <a:t>Arbeitsbeginn kontrollieren</a:t>
            </a:r>
          </a:p>
          <a:p>
            <a:pPr lvl="0"/>
            <a:r>
              <a:rPr lang="en-US" sz="1800" dirty="0" err="1"/>
              <a:t>Unterweisung</a:t>
            </a:r>
            <a:r>
              <a:rPr lang="en-US" sz="1800" dirty="0"/>
              <a:t> </a:t>
            </a:r>
            <a:r>
              <a:rPr lang="en-US" sz="1800" dirty="0" err="1"/>
              <a:t>aller</a:t>
            </a:r>
            <a:r>
              <a:rPr lang="en-US" sz="1800" dirty="0"/>
              <a:t> Beteiligten, </a:t>
            </a:r>
            <a:r>
              <a:rPr lang="en-US" sz="1800" dirty="0" err="1"/>
              <a:t>darunter</a:t>
            </a:r>
            <a:r>
              <a:rPr lang="en-US" sz="1800" dirty="0"/>
              <a:t> </a:t>
            </a:r>
            <a:r>
              <a:rPr lang="en-US" sz="1800" dirty="0" err="1"/>
              <a:t>auch</a:t>
            </a:r>
            <a:r>
              <a:rPr lang="en-US" sz="1800" dirty="0"/>
              <a:t> </a:t>
            </a:r>
            <a:r>
              <a:rPr lang="en-US" sz="1800" dirty="0" err="1"/>
              <a:t>Partnerfirmen</a:t>
            </a:r>
            <a:endParaRPr lang="de-DE" sz="1800" dirty="0"/>
          </a:p>
          <a:p>
            <a:pPr lvl="0"/>
            <a:r>
              <a:rPr lang="en-US" sz="1800" dirty="0" err="1"/>
              <a:t>Auswahl</a:t>
            </a:r>
            <a:r>
              <a:rPr lang="en-US" sz="1800" dirty="0"/>
              <a:t> an </a:t>
            </a:r>
            <a:r>
              <a:rPr lang="en-US" sz="1800" dirty="0" err="1"/>
              <a:t>geeigneten</a:t>
            </a:r>
            <a:r>
              <a:rPr lang="en-US" sz="1800" dirty="0"/>
              <a:t> </a:t>
            </a:r>
            <a:r>
              <a:rPr lang="en-US" sz="1800" dirty="0" err="1"/>
              <a:t>Zugangs</a:t>
            </a:r>
            <a:r>
              <a:rPr lang="en-US" sz="1800" dirty="0"/>
              <a:t>-/</a:t>
            </a:r>
            <a:r>
              <a:rPr lang="en-US" sz="1800" dirty="0" err="1"/>
              <a:t>Positionierungsverfahren</a:t>
            </a:r>
            <a:endParaRPr lang="de-DE" sz="1800" dirty="0"/>
          </a:p>
          <a:p>
            <a:pPr lvl="0"/>
            <a:r>
              <a:rPr lang="en-US" sz="1800" dirty="0"/>
              <a:t>Rettungsgeräte bereithalten und </a:t>
            </a:r>
            <a:r>
              <a:rPr lang="de-DE" sz="1800" dirty="0"/>
              <a:t>Generalprobe</a:t>
            </a:r>
          </a:p>
          <a:p>
            <a:pPr lvl="0"/>
            <a:r>
              <a:rPr lang="en-US" sz="1800" dirty="0" err="1"/>
              <a:t>Bereitstellung</a:t>
            </a:r>
            <a:r>
              <a:rPr lang="en-US" sz="1800" dirty="0"/>
              <a:t> von </a:t>
            </a:r>
            <a:r>
              <a:rPr lang="en-US" sz="1800" dirty="0" err="1" smtClean="0"/>
              <a:t>notwendiger</a:t>
            </a:r>
            <a:r>
              <a:rPr lang="en-US" sz="1800" dirty="0" smtClean="0"/>
              <a:t> </a:t>
            </a:r>
            <a:r>
              <a:rPr lang="en-US" sz="1800" dirty="0"/>
              <a:t>und </a:t>
            </a:r>
            <a:r>
              <a:rPr lang="en-US" sz="1800" dirty="0" err="1" smtClean="0"/>
              <a:t>geeigneter</a:t>
            </a:r>
            <a:r>
              <a:rPr lang="en-US" sz="1800" dirty="0" smtClean="0"/>
              <a:t> </a:t>
            </a:r>
            <a:r>
              <a:rPr lang="en-US" sz="1800" dirty="0"/>
              <a:t>PSA </a:t>
            </a:r>
          </a:p>
          <a:p>
            <a:pPr lvl="0"/>
            <a:r>
              <a:rPr lang="de-DE" sz="1800" dirty="0"/>
              <a:t>Pausenzeiten bei körperlicher Belastung einplanen</a:t>
            </a:r>
          </a:p>
          <a:p>
            <a:endParaRPr lang="de-DE" sz="1800" dirty="0"/>
          </a:p>
          <a:p>
            <a:endParaRPr lang="de-DE" sz="1800" dirty="0"/>
          </a:p>
          <a:p>
            <a:endParaRPr lang="de-DE" sz="1800" dirty="0"/>
          </a:p>
        </p:txBody>
      </p:sp>
      <p:sp>
        <p:nvSpPr>
          <p:cNvPr id="3" name="Foliennummernplatzhalter 2"/>
          <p:cNvSpPr>
            <a:spLocks noGrp="1"/>
          </p:cNvSpPr>
          <p:nvPr>
            <p:ph type="sldNum" sz="quarter" idx="12"/>
          </p:nvPr>
        </p:nvSpPr>
        <p:spPr/>
        <p:txBody>
          <a:bodyPr/>
          <a:lstStyle/>
          <a:p>
            <a:fld id="{9564BF1B-7A00-4FDB-9ACC-13A0BEC11AB6}" type="slidenum">
              <a:rPr lang="de-DE" smtClean="0"/>
              <a:pPr/>
              <a:t>8</a:t>
            </a:fld>
            <a:endParaRPr lang="de-DE" dirty="0"/>
          </a:p>
        </p:txBody>
      </p:sp>
      <p:sp>
        <p:nvSpPr>
          <p:cNvPr id="5" name="Titel 4"/>
          <p:cNvSpPr>
            <a:spLocks noGrp="1"/>
          </p:cNvSpPr>
          <p:nvPr>
            <p:ph type="title"/>
          </p:nvPr>
        </p:nvSpPr>
        <p:spPr>
          <a:xfrm>
            <a:off x="468000" y="260648"/>
            <a:ext cx="8136000" cy="736552"/>
          </a:xfrm>
        </p:spPr>
        <p:txBody>
          <a:bodyPr/>
          <a:lstStyle/>
          <a:p>
            <a:r>
              <a:rPr lang="de-DE" dirty="0"/>
              <a:t>Schutzmaßnahmen gegen organisatorische Mängel</a:t>
            </a:r>
          </a:p>
        </p:txBody>
      </p:sp>
    </p:spTree>
    <p:extLst>
      <p:ext uri="{BB962C8B-B14F-4D97-AF65-F5344CB8AC3E}">
        <p14:creationId xmlns:p14="http://schemas.microsoft.com/office/powerpoint/2010/main" xmlns="" val="1731190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Grafik 7">
            <a:extLst>
              <a:ext uri="{FF2B5EF4-FFF2-40B4-BE49-F238E27FC236}">
                <a16:creationId xmlns:a16="http://schemas.microsoft.com/office/drawing/2014/main" xmlns="" id="{A0ADA8DF-7145-4085-80B7-878C37F96056}"/>
              </a:ext>
            </a:extLst>
          </p:cNvPr>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932040" y="2420888"/>
            <a:ext cx="3899926" cy="1671397"/>
          </a:xfrm>
          <a:prstGeom prst="rect">
            <a:avLst/>
          </a:prstGeom>
        </p:spPr>
      </p:pic>
      <p:sp>
        <p:nvSpPr>
          <p:cNvPr id="2" name="Inhaltsplatzhalter 1"/>
          <p:cNvSpPr>
            <a:spLocks noGrp="1"/>
          </p:cNvSpPr>
          <p:nvPr>
            <p:ph idx="1"/>
          </p:nvPr>
        </p:nvSpPr>
        <p:spPr>
          <a:xfrm>
            <a:off x="468001" y="1628775"/>
            <a:ext cx="4644206" cy="4508500"/>
          </a:xfrm>
        </p:spPr>
        <p:txBody>
          <a:bodyPr/>
          <a:lstStyle/>
          <a:p>
            <a:pPr fontAlgn="base">
              <a:spcAft>
                <a:spcPct val="0"/>
              </a:spcAft>
            </a:pPr>
            <a:r>
              <a:rPr lang="de-DE" sz="1800" dirty="0"/>
              <a:t>Vor der Arbeit müssen die </a:t>
            </a:r>
            <a:r>
              <a:rPr lang="de-DE" sz="1800" dirty="0" smtClean="0"/>
              <a:t>Behälter …</a:t>
            </a:r>
            <a:endParaRPr lang="de-DE" sz="1800" dirty="0"/>
          </a:p>
          <a:p>
            <a:pPr fontAlgn="base">
              <a:spcAft>
                <a:spcPct val="0"/>
              </a:spcAft>
            </a:pPr>
            <a:r>
              <a:rPr lang="de-DE" sz="1800" dirty="0" smtClean="0"/>
              <a:t>entleert </a:t>
            </a:r>
            <a:r>
              <a:rPr lang="de-DE" sz="1800" dirty="0"/>
              <a:t>und </a:t>
            </a:r>
            <a:r>
              <a:rPr lang="de-DE" sz="1800" dirty="0" smtClean="0"/>
              <a:t>gereinigt,</a:t>
            </a:r>
            <a:endParaRPr lang="de-DE" sz="1800" dirty="0"/>
          </a:p>
          <a:p>
            <a:pPr fontAlgn="base">
              <a:spcAft>
                <a:spcPct val="0"/>
              </a:spcAft>
            </a:pPr>
            <a:r>
              <a:rPr lang="de-DE" sz="1800" dirty="0" smtClean="0"/>
              <a:t>sicher </a:t>
            </a:r>
            <a:r>
              <a:rPr lang="de-DE" sz="1800" dirty="0"/>
              <a:t>und vollständig </a:t>
            </a:r>
            <a:r>
              <a:rPr lang="de-DE" sz="1800" dirty="0" smtClean="0"/>
              <a:t>abgetrennt,</a:t>
            </a:r>
            <a:endParaRPr lang="de-DE" sz="1800" dirty="0"/>
          </a:p>
          <a:p>
            <a:pPr fontAlgn="base">
              <a:spcAft>
                <a:spcPct val="0"/>
              </a:spcAft>
            </a:pPr>
            <a:r>
              <a:rPr lang="de-DE" sz="1800" dirty="0" smtClean="0"/>
              <a:t>belüftet und</a:t>
            </a:r>
            <a:endParaRPr lang="de-DE" sz="1800" dirty="0"/>
          </a:p>
          <a:p>
            <a:pPr fontAlgn="base">
              <a:spcAft>
                <a:spcPct val="0"/>
              </a:spcAft>
            </a:pPr>
            <a:r>
              <a:rPr lang="de-DE" sz="1800" dirty="0" smtClean="0"/>
              <a:t>freigemessen </a:t>
            </a:r>
            <a:r>
              <a:rPr lang="de-DE" sz="1800" dirty="0"/>
              <a:t>werden.</a:t>
            </a:r>
          </a:p>
          <a:p>
            <a:pPr marL="0" indent="0" fontAlgn="base">
              <a:spcAft>
                <a:spcPct val="0"/>
              </a:spcAft>
              <a:buNone/>
            </a:pPr>
            <a:endParaRPr lang="en-US" sz="1800" dirty="0"/>
          </a:p>
          <a:p>
            <a:pPr marL="0" indent="0" fontAlgn="base">
              <a:spcAft>
                <a:spcPct val="0"/>
              </a:spcAft>
              <a:buNone/>
            </a:pPr>
            <a:r>
              <a:rPr lang="en-US" sz="1800" dirty="0" err="1"/>
              <a:t>Ggf</a:t>
            </a:r>
            <a:r>
              <a:rPr lang="en-US" sz="1800" dirty="0"/>
              <a:t>. </a:t>
            </a:r>
            <a:r>
              <a:rPr lang="en-US" sz="1800" dirty="0" err="1"/>
              <a:t>müssen</a:t>
            </a:r>
            <a:r>
              <a:rPr lang="en-US" sz="1800" dirty="0"/>
              <a:t> </a:t>
            </a:r>
            <a:r>
              <a:rPr lang="en-US" sz="1800" dirty="0" err="1"/>
              <a:t>Atemschutz</a:t>
            </a:r>
            <a:r>
              <a:rPr lang="en-US" sz="1800" dirty="0"/>
              <a:t>, </a:t>
            </a:r>
            <a:r>
              <a:rPr lang="en-US" sz="1800" dirty="0" err="1"/>
              <a:t>Augen</a:t>
            </a:r>
            <a:r>
              <a:rPr lang="en-US" sz="1800" dirty="0"/>
              <a:t>-, Hand- und </a:t>
            </a:r>
            <a:r>
              <a:rPr lang="en-US" sz="1800" dirty="0" err="1"/>
              <a:t>Hautschutz</a:t>
            </a:r>
            <a:r>
              <a:rPr lang="en-US" sz="1800" dirty="0"/>
              <a:t> </a:t>
            </a:r>
            <a:r>
              <a:rPr lang="en-US" sz="1800" dirty="0" err="1"/>
              <a:t>verwendet</a:t>
            </a:r>
            <a:r>
              <a:rPr lang="en-US" sz="1800" dirty="0"/>
              <a:t> </a:t>
            </a:r>
            <a:r>
              <a:rPr lang="en-US" sz="1800" dirty="0" err="1"/>
              <a:t>werden</a:t>
            </a:r>
            <a:r>
              <a:rPr lang="en-US" sz="1800" dirty="0"/>
              <a:t>. </a:t>
            </a:r>
            <a:r>
              <a:rPr lang="en-US" sz="1800" dirty="0" err="1"/>
              <a:t>Nach</a:t>
            </a:r>
            <a:r>
              <a:rPr lang="en-US" sz="1800" dirty="0"/>
              <a:t> </a:t>
            </a:r>
            <a:r>
              <a:rPr lang="en-US" sz="1800" dirty="0" err="1"/>
              <a:t>Nutzung</a:t>
            </a:r>
            <a:r>
              <a:rPr lang="en-US" sz="1800" dirty="0"/>
              <a:t> muss die PSA </a:t>
            </a:r>
            <a:r>
              <a:rPr lang="en-US" sz="1800" dirty="0" err="1"/>
              <a:t>ordnungsgemäß</a:t>
            </a:r>
            <a:r>
              <a:rPr lang="en-US" sz="1800" dirty="0"/>
              <a:t> </a:t>
            </a:r>
            <a:r>
              <a:rPr lang="en-US" sz="1800" dirty="0" err="1"/>
              <a:t>gereinigt</a:t>
            </a:r>
            <a:r>
              <a:rPr lang="en-US" sz="1800" dirty="0"/>
              <a:t> </a:t>
            </a:r>
            <a:r>
              <a:rPr lang="en-US" sz="1800" dirty="0" err="1"/>
              <a:t>bzw</a:t>
            </a:r>
            <a:r>
              <a:rPr lang="en-US" sz="1800" dirty="0"/>
              <a:t>. </a:t>
            </a:r>
            <a:r>
              <a:rPr lang="en-US" sz="1800" dirty="0" err="1"/>
              <a:t>entsorgt</a:t>
            </a:r>
            <a:r>
              <a:rPr lang="en-US" sz="1800" dirty="0"/>
              <a:t> </a:t>
            </a:r>
            <a:r>
              <a:rPr lang="en-US" sz="1800" dirty="0" err="1"/>
              <a:t>werden</a:t>
            </a:r>
            <a:r>
              <a:rPr lang="en-US" sz="1800" dirty="0"/>
              <a:t>.</a:t>
            </a:r>
          </a:p>
          <a:p>
            <a:endParaRPr lang="de-DE" sz="1800" dirty="0"/>
          </a:p>
          <a:p>
            <a:endParaRPr lang="de-DE" sz="1800" dirty="0"/>
          </a:p>
          <a:p>
            <a:endParaRPr lang="de-DE" sz="1800" dirty="0"/>
          </a:p>
        </p:txBody>
      </p:sp>
      <p:sp>
        <p:nvSpPr>
          <p:cNvPr id="3" name="Foliennummernplatzhalter 2"/>
          <p:cNvSpPr>
            <a:spLocks noGrp="1"/>
          </p:cNvSpPr>
          <p:nvPr>
            <p:ph type="sldNum" sz="quarter" idx="12"/>
          </p:nvPr>
        </p:nvSpPr>
        <p:spPr/>
        <p:txBody>
          <a:bodyPr/>
          <a:lstStyle/>
          <a:p>
            <a:fld id="{9564BF1B-7A00-4FDB-9ACC-13A0BEC11AB6}" type="slidenum">
              <a:rPr lang="de-DE" smtClean="0"/>
              <a:pPr/>
              <a:t>9</a:t>
            </a:fld>
            <a:endParaRPr lang="de-DE" dirty="0"/>
          </a:p>
        </p:txBody>
      </p:sp>
      <p:sp>
        <p:nvSpPr>
          <p:cNvPr id="5" name="Titel 4"/>
          <p:cNvSpPr>
            <a:spLocks noGrp="1"/>
          </p:cNvSpPr>
          <p:nvPr>
            <p:ph type="title"/>
          </p:nvPr>
        </p:nvSpPr>
        <p:spPr>
          <a:xfrm>
            <a:off x="468000" y="260648"/>
            <a:ext cx="8136000" cy="736552"/>
          </a:xfrm>
        </p:spPr>
        <p:txBody>
          <a:bodyPr/>
          <a:lstStyle/>
          <a:p>
            <a:r>
              <a:rPr lang="de-DE" dirty="0"/>
              <a:t>Schutzmaßnahmen bei Gefahrstoffen</a:t>
            </a:r>
          </a:p>
        </p:txBody>
      </p:sp>
      <p:sp>
        <p:nvSpPr>
          <p:cNvPr id="9" name="Rechteck 8">
            <a:extLst>
              <a:ext uri="{FF2B5EF4-FFF2-40B4-BE49-F238E27FC236}">
                <a16:creationId xmlns:a16="http://schemas.microsoft.com/office/drawing/2014/main" xmlns="" id="{6811DDC2-56CA-4F8C-86FE-AA0089A18DA0}"/>
              </a:ext>
            </a:extLst>
          </p:cNvPr>
          <p:cNvSpPr/>
          <p:nvPr/>
        </p:nvSpPr>
        <p:spPr>
          <a:xfrm>
            <a:off x="7558385" y="3919447"/>
            <a:ext cx="1117614" cy="215444"/>
          </a:xfrm>
          <a:prstGeom prst="rect">
            <a:avLst/>
          </a:prstGeom>
        </p:spPr>
        <p:txBody>
          <a:bodyPr wrap="none">
            <a:spAutoFit/>
          </a:bodyPr>
          <a:lstStyle/>
          <a:p>
            <a:r>
              <a:rPr lang="de-DE" sz="800" dirty="0">
                <a:solidFill>
                  <a:schemeClr val="bg1">
                    <a:lumMod val="65000"/>
                  </a:schemeClr>
                </a:solidFill>
              </a:rPr>
              <a:t>© Fotolia - 101803156</a:t>
            </a:r>
          </a:p>
        </p:txBody>
      </p:sp>
    </p:spTree>
    <p:extLst>
      <p:ext uri="{BB962C8B-B14F-4D97-AF65-F5344CB8AC3E}">
        <p14:creationId xmlns:p14="http://schemas.microsoft.com/office/powerpoint/2010/main" xmlns="" val="556707205"/>
      </p:ext>
    </p:extLst>
  </p:cSld>
  <p:clrMapOvr>
    <a:masterClrMapping/>
  </p:clrMapOvr>
</p:sld>
</file>

<file path=ppt/theme/theme1.xml><?xml version="1.0" encoding="utf-8"?>
<a:theme xmlns:a="http://schemas.openxmlformats.org/drawingml/2006/main" name="VNR">
  <a:themeElements>
    <a:clrScheme name="Benutzerdefiniert 11">
      <a:dk1>
        <a:sysClr val="windowText" lastClr="000000"/>
      </a:dk1>
      <a:lt1>
        <a:sysClr val="window" lastClr="FFFFFF"/>
      </a:lt1>
      <a:dk2>
        <a:srgbClr val="44546A"/>
      </a:dk2>
      <a:lt2>
        <a:srgbClr val="A5A5A5"/>
      </a:lt2>
      <a:accent1>
        <a:srgbClr val="5F5F5F"/>
      </a:accent1>
      <a:accent2>
        <a:srgbClr val="FF5F1F"/>
      </a:accent2>
      <a:accent3>
        <a:srgbClr val="44546A"/>
      </a:accent3>
      <a:accent4>
        <a:srgbClr val="000000"/>
      </a:accent4>
      <a:accent5>
        <a:srgbClr val="44546A"/>
      </a:accent5>
      <a:accent6>
        <a:srgbClr val="954F72"/>
      </a:accent6>
      <a:hlink>
        <a:srgbClr val="0563C1"/>
      </a:hlink>
      <a:folHlink>
        <a:srgbClr val="954F72"/>
      </a:folHlink>
    </a:clrScheme>
    <a:fontScheme name="VNR-Font">
      <a:majorFont>
        <a:latin typeface="Calibri"/>
        <a:ea typeface=""/>
        <a:cs typeface=""/>
      </a:majorFont>
      <a:minorFont>
        <a:latin typeface="Calibri"/>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9525">
          <a:solidFill>
            <a:schemeClr val="accent1"/>
          </a:solidFill>
        </a:ln>
      </a:spPr>
      <a:bodyPr rtlCol="0" anchor="ctr"/>
      <a:lstStyle>
        <a:defPPr>
          <a:defRPr sz="2000" smtClean="0"/>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000" smtClean="0">
            <a:solidFill>
              <a:schemeClr val="accent1"/>
            </a:solidFill>
          </a:defRPr>
        </a:defPPr>
      </a:lstStyle>
    </a:txDef>
  </a:objectDefaults>
  <a:extraClrSchemeLst/>
</a:theme>
</file>

<file path=ppt/theme/theme2.xml><?xml version="1.0" encoding="utf-8"?>
<a:theme xmlns:a="http://schemas.openxmlformats.org/drawingml/2006/main" name="Larissa">
  <a:themeElements>
    <a:clrScheme name="VNR-Color">
      <a:dk1>
        <a:srgbClr val="2D2D2A"/>
      </a:dk1>
      <a:lt1>
        <a:sysClr val="window" lastClr="FFFFFF"/>
      </a:lt1>
      <a:dk2>
        <a:srgbClr val="696969"/>
      </a:dk2>
      <a:lt2>
        <a:srgbClr val="DCDCDC"/>
      </a:lt2>
      <a:accent1>
        <a:srgbClr val="254061"/>
      </a:accent1>
      <a:accent2>
        <a:srgbClr val="0E61A5"/>
      </a:accent2>
      <a:accent3>
        <a:srgbClr val="648D9F"/>
      </a:accent3>
      <a:accent4>
        <a:srgbClr val="B0CAD4"/>
      </a:accent4>
      <a:accent5>
        <a:srgbClr val="A5A5A5"/>
      </a:accent5>
      <a:accent6>
        <a:srgbClr val="A50303"/>
      </a:accent6>
      <a:hlink>
        <a:srgbClr val="254061"/>
      </a:hlink>
      <a:folHlink>
        <a:srgbClr val="989891"/>
      </a:folHlink>
    </a:clrScheme>
    <a:fontScheme name="VNR-Font">
      <a:majorFont>
        <a:latin typeface="Calibri"/>
        <a:ea typeface=""/>
        <a:cs typeface=""/>
      </a:majorFont>
      <a:minorFont>
        <a:latin typeface="Calibri"/>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VNR-Color">
      <a:dk1>
        <a:srgbClr val="2D2D2A"/>
      </a:dk1>
      <a:lt1>
        <a:sysClr val="window" lastClr="FFFFFF"/>
      </a:lt1>
      <a:dk2>
        <a:srgbClr val="696969"/>
      </a:dk2>
      <a:lt2>
        <a:srgbClr val="DCDCDC"/>
      </a:lt2>
      <a:accent1>
        <a:srgbClr val="254061"/>
      </a:accent1>
      <a:accent2>
        <a:srgbClr val="0E61A5"/>
      </a:accent2>
      <a:accent3>
        <a:srgbClr val="648D9F"/>
      </a:accent3>
      <a:accent4>
        <a:srgbClr val="B0CAD4"/>
      </a:accent4>
      <a:accent5>
        <a:srgbClr val="A5A5A5"/>
      </a:accent5>
      <a:accent6>
        <a:srgbClr val="A50303"/>
      </a:accent6>
      <a:hlink>
        <a:srgbClr val="254061"/>
      </a:hlink>
      <a:folHlink>
        <a:srgbClr val="989891"/>
      </a:folHlink>
    </a:clrScheme>
    <a:fontScheme name="VNR-Font">
      <a:majorFont>
        <a:latin typeface="Calibri"/>
        <a:ea typeface=""/>
        <a:cs typeface=""/>
      </a:majorFont>
      <a:minorFont>
        <a:latin typeface="Calibri"/>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VNR_Vorlage</Template>
  <TotalTime>0</TotalTime>
  <Words>740</Words>
  <Application>Microsoft Office PowerPoint</Application>
  <PresentationFormat>Bildschirmpräsentation (4:3)</PresentationFormat>
  <Paragraphs>156</Paragraphs>
  <Slides>17</Slides>
  <Notes>17</Notes>
  <HiddenSlides>0</HiddenSlides>
  <MMClips>0</MMClips>
  <ScaleCrop>false</ScaleCrop>
  <HeadingPairs>
    <vt:vector size="4" baseType="variant">
      <vt:variant>
        <vt:lpstr>Design</vt:lpstr>
      </vt:variant>
      <vt:variant>
        <vt:i4>1</vt:i4>
      </vt:variant>
      <vt:variant>
        <vt:lpstr>Folientitel</vt:lpstr>
      </vt:variant>
      <vt:variant>
        <vt:i4>17</vt:i4>
      </vt:variant>
    </vt:vector>
  </HeadingPairs>
  <TitlesOfParts>
    <vt:vector size="18" baseType="lpstr">
      <vt:lpstr>VNR</vt:lpstr>
      <vt:lpstr>Arbeiten in engen Räumen</vt:lpstr>
      <vt:lpstr>Definitionen</vt:lpstr>
      <vt:lpstr>Definitionen</vt:lpstr>
      <vt:lpstr>Zu den engen Räumen zählen </vt:lpstr>
      <vt:lpstr>Was versteht man unter „Freimessen“?</vt:lpstr>
      <vt:lpstr>Mögliche Gefährdungen beim Arbeiten in engen Räumen </vt:lpstr>
      <vt:lpstr>Mögliche Gefährdungen beim Arbeiten in engen Räumen </vt:lpstr>
      <vt:lpstr>Schutzmaßnahmen gegen organisatorische Mängel</vt:lpstr>
      <vt:lpstr>Schutzmaßnahmen bei Gefahrstoffen</vt:lpstr>
      <vt:lpstr>Schutzmaßnahmen gegen biologische Gefährdung</vt:lpstr>
      <vt:lpstr>Schutzmaßnahmen bei Brand- und Explosionsgefahr </vt:lpstr>
      <vt:lpstr>Schutzmaßnahmen für mechanische Einrichtungen</vt:lpstr>
      <vt:lpstr>Schutzmaßnahmen gegen elektrischen Strom</vt:lpstr>
      <vt:lpstr>Schutzmaßnahmen bei unzureichenden Rettungsmaßnahmen</vt:lpstr>
      <vt:lpstr>Rettung aus engen Räumen</vt:lpstr>
      <vt:lpstr>  Notfallmaßnahmen bei Bewusstseinsverlust oder lebensgefährlichen Verletzungen</vt:lpstr>
      <vt:lpstr>Folie 17</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Biberdorf</dc:creator>
  <cp:lastModifiedBy>Christine</cp:lastModifiedBy>
  <cp:revision>76</cp:revision>
  <dcterms:created xsi:type="dcterms:W3CDTF">2015-01-22T00:01:03Z</dcterms:created>
  <dcterms:modified xsi:type="dcterms:W3CDTF">2019-05-11T17:55:14Z</dcterms:modified>
</cp:coreProperties>
</file>