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365" r:id="rId2"/>
    <p:sldId id="380" r:id="rId3"/>
    <p:sldId id="369" r:id="rId4"/>
    <p:sldId id="370" r:id="rId5"/>
    <p:sldId id="371" r:id="rId6"/>
    <p:sldId id="372" r:id="rId7"/>
    <p:sldId id="373" r:id="rId8"/>
    <p:sldId id="381" r:id="rId9"/>
    <p:sldId id="375" r:id="rId10"/>
    <p:sldId id="376" r:id="rId11"/>
    <p:sldId id="377" r:id="rId12"/>
    <p:sldId id="378" r:id="rId13"/>
    <p:sldId id="379" r:id="rId14"/>
    <p:sldId id="374" r:id="rId15"/>
    <p:sldId id="368" r:id="rId1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567">
          <p15:clr>
            <a:srgbClr val="A4A3A4"/>
          </p15:clr>
        </p15:guide>
        <p15:guide id="2" orient="horz" pos="2744">
          <p15:clr>
            <a:srgbClr val="A4A3A4"/>
          </p15:clr>
        </p15:guide>
        <p15:guide id="3" orient="horz" pos="5193">
          <p15:clr>
            <a:srgbClr val="A4A3A4"/>
          </p15:clr>
        </p15:guide>
        <p15:guide id="4" pos="346">
          <p15:clr>
            <a:srgbClr val="A4A3A4"/>
          </p15:clr>
        </p15:guide>
        <p15:guide id="5" pos="397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C - Chand Chopra" initials="C-CC" lastIdx="5" clrIdx="0">
    <p:extLst>
      <p:ext uri="{19B8F6BF-5375-455C-9EA6-DF929625EA0E}">
        <p15:presenceInfo xmlns:p15="http://schemas.microsoft.com/office/powerpoint/2012/main" userId="S::cc@vnr.de::147050ee-f902-4a1c-a393-8ccdd2b31d6c" providerId="AD"/>
      </p:ext>
    </p:extLst>
  </p:cmAuthor>
  <p:cmAuthor id="2" name="Werner Böcker" initials="WB" lastIdx="3" clrIdx="1">
    <p:extLst>
      <p:ext uri="{19B8F6BF-5375-455C-9EA6-DF929625EA0E}">
        <p15:presenceInfo xmlns:p15="http://schemas.microsoft.com/office/powerpoint/2012/main" userId="a4d358c036be4cb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F1F"/>
    <a:srgbClr val="663300"/>
    <a:srgbClr val="125C36"/>
    <a:srgbClr val="0E61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10" autoAdjust="0"/>
    <p:restoredTop sz="78855" autoAdjust="0"/>
  </p:normalViewPr>
  <p:slideViewPr>
    <p:cSldViewPr>
      <p:cViewPr varScale="1">
        <p:scale>
          <a:sx n="83" d="100"/>
          <a:sy n="83" d="100"/>
        </p:scale>
        <p:origin x="264" y="39"/>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1" d="100"/>
          <a:sy n="71" d="100"/>
        </p:scale>
        <p:origin x="2923" y="58"/>
      </p:cViewPr>
      <p:guideLst>
        <p:guide orient="horz" pos="567"/>
        <p:guide orient="horz" pos="2744"/>
        <p:guide orient="horz" pos="5193"/>
        <p:guide pos="346"/>
        <p:guide pos="397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734800" cy="403200"/>
          </a:xfrm>
          <a:prstGeom prst="rect">
            <a:avLst/>
          </a:prstGeom>
          <a:solidFill>
            <a:schemeClr val="accent2"/>
          </a:solidFill>
        </p:spPr>
        <p:txBody>
          <a:bodyPr vert="horz" lIns="540000" tIns="45720" rIns="91440" bIns="45720" rtlCol="0" anchor="ctr"/>
          <a:lstStyle>
            <a:lvl1pPr algn="l">
              <a:defRPr sz="1200"/>
            </a:lvl1pPr>
          </a:lstStyle>
          <a:p>
            <a:endParaRPr lang="de-DE">
              <a:solidFill>
                <a:schemeClr val="bg1"/>
              </a:solidFill>
            </a:endParaRPr>
          </a:p>
        </p:txBody>
      </p:sp>
      <p:sp>
        <p:nvSpPr>
          <p:cNvPr id="3" name="Datumsplatzhalter 2"/>
          <p:cNvSpPr>
            <a:spLocks noGrp="1"/>
          </p:cNvSpPr>
          <p:nvPr>
            <p:ph type="dt" sz="quarter" idx="1"/>
          </p:nvPr>
        </p:nvSpPr>
        <p:spPr>
          <a:xfrm>
            <a:off x="5878800" y="0"/>
            <a:ext cx="979200" cy="403200"/>
          </a:xfrm>
          <a:prstGeom prst="rect">
            <a:avLst/>
          </a:prstGeom>
          <a:solidFill>
            <a:schemeClr val="bg2"/>
          </a:solidFill>
        </p:spPr>
        <p:txBody>
          <a:bodyPr vert="horz" lIns="91440" tIns="45720" rIns="91440" bIns="45720" rtlCol="0" anchor="ctr" anchorCtr="0"/>
          <a:lstStyle>
            <a:lvl1pPr algn="r">
              <a:defRPr sz="1200"/>
            </a:lvl1pPr>
          </a:lstStyle>
          <a:p>
            <a:fld id="{F29BFF75-E182-4EE8-AA68-3F03A780E5F7}" type="datetimeFigureOut">
              <a:rPr lang="de-DE" smtClean="0">
                <a:solidFill>
                  <a:schemeClr val="accent1"/>
                </a:solidFill>
              </a:rPr>
              <a:pPr/>
              <a:t>16.08.2019</a:t>
            </a:fld>
            <a:endParaRPr lang="de-DE">
              <a:solidFill>
                <a:schemeClr val="accent1"/>
              </a:solidFill>
            </a:endParaRPr>
          </a:p>
        </p:txBody>
      </p:sp>
      <p:sp>
        <p:nvSpPr>
          <p:cNvPr id="9" name="Foliennummernplatzhalter 4"/>
          <p:cNvSpPr>
            <a:spLocks noGrp="1"/>
          </p:cNvSpPr>
          <p:nvPr>
            <p:ph type="sldNum" sz="quarter" idx="3"/>
          </p:nvPr>
        </p:nvSpPr>
        <p:spPr>
          <a:xfrm>
            <a:off x="550800" y="8770458"/>
            <a:ext cx="547200" cy="352800"/>
          </a:xfrm>
          <a:prstGeom prst="rect">
            <a:avLst/>
          </a:prstGeom>
        </p:spPr>
        <p:txBody>
          <a:bodyPr vert="horz" lIns="91440" tIns="45720" rIns="91440" bIns="45720" rtlCol="0" anchor="ctr" anchorCtr="0"/>
          <a:lstStyle>
            <a:lvl1pPr algn="r">
              <a:defRPr sz="1200"/>
            </a:lvl1pPr>
          </a:lstStyle>
          <a:p>
            <a:pPr algn="l"/>
            <a:fld id="{253BB6F2-03BD-4F8F-B311-62B418DAEEDF}" type="slidenum">
              <a:rPr lang="de-DE" smtClean="0">
                <a:solidFill>
                  <a:schemeClr val="accent1"/>
                </a:solidFill>
              </a:rPr>
              <a:pPr algn="l"/>
              <a:t>‹Nr.›</a:t>
            </a:fld>
            <a:endParaRPr lang="de-DE">
              <a:solidFill>
                <a:schemeClr val="accent1"/>
              </a:solidFill>
            </a:endParaRP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2515" y="8766858"/>
            <a:ext cx="2084117" cy="360000"/>
          </a:xfrm>
          <a:prstGeom prst="rect">
            <a:avLst/>
          </a:prstGeom>
        </p:spPr>
      </p:pic>
    </p:spTree>
    <p:extLst>
      <p:ext uri="{BB962C8B-B14F-4D97-AF65-F5344CB8AC3E}">
        <p14:creationId xmlns:p14="http://schemas.microsoft.com/office/powerpoint/2010/main" val="3676329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733256" cy="404664"/>
          </a:xfrm>
          <a:prstGeom prst="rect">
            <a:avLst/>
          </a:prstGeom>
          <a:solidFill>
            <a:schemeClr val="accent2"/>
          </a:solidFill>
        </p:spPr>
        <p:txBody>
          <a:bodyPr vert="horz" lIns="540000" tIns="45720" rIns="91440" bIns="45720" rtlCol="0" anchor="ctr"/>
          <a:lstStyle>
            <a:lvl1pPr algn="l">
              <a:defRPr sz="1200">
                <a:solidFill>
                  <a:schemeClr val="bg1"/>
                </a:solidFill>
              </a:defRPr>
            </a:lvl1pPr>
          </a:lstStyle>
          <a:p>
            <a:endParaRPr lang="de-DE"/>
          </a:p>
        </p:txBody>
      </p:sp>
      <p:sp>
        <p:nvSpPr>
          <p:cNvPr id="3" name="Datumsplatzhalter 2"/>
          <p:cNvSpPr>
            <a:spLocks noGrp="1"/>
          </p:cNvSpPr>
          <p:nvPr>
            <p:ph type="dt" idx="1"/>
          </p:nvPr>
        </p:nvSpPr>
        <p:spPr>
          <a:xfrm>
            <a:off x="5877272" y="0"/>
            <a:ext cx="979140" cy="404664"/>
          </a:xfrm>
          <a:prstGeom prst="rect">
            <a:avLst/>
          </a:prstGeom>
          <a:solidFill>
            <a:schemeClr val="bg2"/>
          </a:solidFill>
        </p:spPr>
        <p:txBody>
          <a:bodyPr vert="horz" lIns="91440" tIns="45720" rIns="91440" bIns="45720" rtlCol="0" anchor="ctr"/>
          <a:lstStyle>
            <a:lvl1pPr algn="r">
              <a:defRPr sz="1200">
                <a:solidFill>
                  <a:schemeClr val="accent1"/>
                </a:solidFill>
              </a:defRPr>
            </a:lvl1pPr>
          </a:lstStyle>
          <a:p>
            <a:fld id="{F726AE14-046B-45DB-B2A1-C1397E5D8E1C}" type="datetimeFigureOut">
              <a:rPr lang="de-DE" smtClean="0"/>
              <a:pPr/>
              <a:t>16.08.2019</a:t>
            </a:fld>
            <a:endParaRPr lang="de-DE"/>
          </a:p>
        </p:txBody>
      </p:sp>
      <p:sp>
        <p:nvSpPr>
          <p:cNvPr id="4" name="Folienbildplatzhalter 3"/>
          <p:cNvSpPr>
            <a:spLocks noGrp="1" noRot="1" noChangeAspect="1"/>
          </p:cNvSpPr>
          <p:nvPr>
            <p:ph type="sldImg" idx="2"/>
          </p:nvPr>
        </p:nvSpPr>
        <p:spPr>
          <a:xfrm>
            <a:off x="542083" y="812476"/>
            <a:ext cx="5191173" cy="3893380"/>
          </a:xfrm>
          <a:prstGeom prst="rect">
            <a:avLst/>
          </a:prstGeom>
          <a:noFill/>
          <a:ln w="6350">
            <a:solidFill>
              <a:schemeClr val="accent1"/>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542083" y="4932040"/>
            <a:ext cx="5191173" cy="345638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p:txBody>
      </p:sp>
      <p:sp>
        <p:nvSpPr>
          <p:cNvPr id="10" name="Foliennummernplatzhalter 4"/>
          <p:cNvSpPr>
            <a:spLocks noGrp="1"/>
          </p:cNvSpPr>
          <p:nvPr>
            <p:ph type="sldNum" sz="quarter" idx="5"/>
          </p:nvPr>
        </p:nvSpPr>
        <p:spPr>
          <a:xfrm>
            <a:off x="550800" y="8770458"/>
            <a:ext cx="547200" cy="352800"/>
          </a:xfrm>
          <a:prstGeom prst="rect">
            <a:avLst/>
          </a:prstGeom>
        </p:spPr>
        <p:txBody>
          <a:bodyPr vert="horz" lIns="91440" tIns="45720" rIns="91440" bIns="45720" rtlCol="0" anchor="ctr" anchorCtr="0"/>
          <a:lstStyle>
            <a:lvl1pPr algn="r">
              <a:defRPr sz="1200"/>
            </a:lvl1pPr>
          </a:lstStyle>
          <a:p>
            <a:pPr algn="l"/>
            <a:fld id="{253BB6F2-03BD-4F8F-B311-62B418DAEEDF}" type="slidenum">
              <a:rPr lang="de-DE" smtClean="0">
                <a:solidFill>
                  <a:schemeClr val="accent1"/>
                </a:solidFill>
              </a:rPr>
              <a:pPr algn="l"/>
              <a:t>‹Nr.›</a:t>
            </a:fld>
            <a:endParaRPr lang="de-DE">
              <a:solidFill>
                <a:schemeClr val="accent1"/>
              </a:solidFill>
            </a:endParaRPr>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2515" y="8766858"/>
            <a:ext cx="2084117" cy="360000"/>
          </a:xfrm>
          <a:prstGeom prst="rect">
            <a:avLst/>
          </a:prstGeom>
        </p:spPr>
      </p:pic>
    </p:spTree>
    <p:extLst>
      <p:ext uri="{BB962C8B-B14F-4D97-AF65-F5344CB8AC3E}">
        <p14:creationId xmlns:p14="http://schemas.microsoft.com/office/powerpoint/2010/main" val="3476517851"/>
      </p:ext>
    </p:extLst>
  </p:cSld>
  <p:clrMap bg1="lt1" tx1="dk1" bg2="lt2" tx2="dk2" accent1="accent1" accent2="accent2" accent3="accent3" accent4="accent4" accent5="accent5" accent6="accent6" hlink="hlink" folHlink="folHlink"/>
  <p:notesStyle>
    <a:lvl1pPr marL="177800" indent="-177800" algn="l" defTabSz="914400" rtl="0" eaLnBrk="1" latinLnBrk="0" hangingPunct="1">
      <a:buFont typeface="Wingdings" panose="05000000000000000000" pitchFamily="2" charset="2"/>
      <a:buChar char="§"/>
      <a:defRPr sz="1200" kern="1200">
        <a:solidFill>
          <a:schemeClr val="accent1"/>
        </a:solidFill>
        <a:latin typeface="+mn-lt"/>
        <a:ea typeface="+mn-ea"/>
        <a:cs typeface="+mn-cs"/>
      </a:defRPr>
    </a:lvl1pPr>
    <a:lvl2pPr marL="355600" indent="-177800" algn="l" defTabSz="914400" rtl="0" eaLnBrk="1" latinLnBrk="0" hangingPunct="1">
      <a:buFont typeface="Arial" panose="020B0604020202020204" pitchFamily="34" charset="0"/>
      <a:buChar char="•"/>
      <a:defRPr sz="1200" kern="1200">
        <a:solidFill>
          <a:schemeClr val="accent1"/>
        </a:solidFill>
        <a:latin typeface="+mn-lt"/>
        <a:ea typeface="+mn-ea"/>
        <a:cs typeface="+mn-cs"/>
      </a:defRPr>
    </a:lvl2pPr>
    <a:lvl3pPr marL="534988" indent="-179388" algn="l" defTabSz="914400" rtl="0" eaLnBrk="1" latinLnBrk="0" hangingPunct="1">
      <a:buFont typeface="Symbol" panose="05050102010706020507" pitchFamily="18" charset="2"/>
      <a:buChar char="-"/>
      <a:defRPr sz="1050" kern="1200">
        <a:solidFill>
          <a:schemeClr val="accent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a:xfrm>
            <a:off x="549275" y="8731128"/>
            <a:ext cx="547093" cy="351283"/>
          </a:xfrm>
          <a:prstGeom prst="rect">
            <a:avLst/>
          </a:prstGeom>
        </p:spPr>
        <p:txBody>
          <a:bodyPr/>
          <a:lstStyle/>
          <a:p>
            <a:fld id="{7F407CD1-FDBF-4BA2-B1E3-14367FC4DBB1}" type="slidenum">
              <a:rPr lang="de-DE" smtClean="0"/>
              <a:pPr/>
              <a:t>1</a:t>
            </a:fld>
            <a:endParaRPr lang="de-DE"/>
          </a:p>
        </p:txBody>
      </p:sp>
    </p:spTree>
    <p:extLst>
      <p:ext uri="{BB962C8B-B14F-4D97-AF65-F5344CB8AC3E}">
        <p14:creationId xmlns:p14="http://schemas.microsoft.com/office/powerpoint/2010/main" val="1724736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11</a:t>
            </a:fld>
            <a:endParaRPr lang="de-DE">
              <a:solidFill>
                <a:schemeClr val="accent1"/>
              </a:solidFill>
            </a:endParaRPr>
          </a:p>
        </p:txBody>
      </p:sp>
    </p:spTree>
    <p:extLst>
      <p:ext uri="{BB962C8B-B14F-4D97-AF65-F5344CB8AC3E}">
        <p14:creationId xmlns:p14="http://schemas.microsoft.com/office/powerpoint/2010/main" val="3711449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r>
              <a:rPr lang="de-DE" dirty="0"/>
              <a:t>Viele Patienten</a:t>
            </a:r>
            <a:r>
              <a:rPr lang="de-DE" baseline="0" dirty="0"/>
              <a:t> befinden sich in einer Ausnahmesituation, in der ihr Verhalten nicht mehr kalkulierbar werden kann. </a:t>
            </a:r>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12</a:t>
            </a:fld>
            <a:endParaRPr lang="de-DE">
              <a:solidFill>
                <a:schemeClr val="accent1"/>
              </a:solidFill>
            </a:endParaRPr>
          </a:p>
        </p:txBody>
      </p:sp>
    </p:spTree>
    <p:extLst>
      <p:ext uri="{BB962C8B-B14F-4D97-AF65-F5344CB8AC3E}">
        <p14:creationId xmlns:p14="http://schemas.microsoft.com/office/powerpoint/2010/main" val="2188914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r>
              <a:rPr lang="de-DE" dirty="0"/>
              <a:t>[[KLICK]]: Werden</a:t>
            </a:r>
            <a:r>
              <a:rPr lang="de-DE" baseline="0" dirty="0"/>
              <a:t> Abläufe anfand von Checklisten durchgeführt oder Artikel/Medikamente laut Pickliste zusammen gestellt, sollte die Reihenfolge möglichst wenige belastende Bewegungsabläufe wiederholen, z. B. ständiges Bücken.</a:t>
            </a:r>
          </a:p>
          <a:p>
            <a:r>
              <a:rPr lang="de-DE" baseline="0" dirty="0"/>
              <a:t>[[KLICK]]: In Krankenhäusern und Pflegeeinrichtungen wird häufig und regelmäßig gereinigt. Das erhöht aber auch die Rutschgefahr!</a:t>
            </a:r>
          </a:p>
          <a:p>
            <a:endParaRPr lang="de-DE" baseline="0" dirty="0"/>
          </a:p>
          <a:p>
            <a:r>
              <a:rPr lang="de-DE" baseline="0" dirty="0"/>
              <a:t>[[KLICK]]: Häufig werden Dinge (z. B. Fußstützen vom Rollstuhl) abgenommen und einfach an der nächstbesten Stelle abgelegt. Hier entstehen gefährliche Stolperfallen.</a:t>
            </a:r>
          </a:p>
          <a:p>
            <a:endParaRPr lang="de-DE" baseline="0" dirty="0"/>
          </a:p>
          <a:p>
            <a:r>
              <a:rPr lang="de-DE" baseline="0" dirty="0"/>
              <a:t>[[KLICK]]: Gerade in Krankenzimmern ist das Licht oft nicht ausreichend, weil der Patient es nach seine Bedürfnissen eingeschaltet hat. Deshalb vor Aufnahme der Tätigkeit immer für ausreichende Beleuchtung sorgen. </a:t>
            </a:r>
          </a:p>
          <a:p>
            <a:endParaRPr lang="de-DE" baseline="0" dirty="0"/>
          </a:p>
          <a:p>
            <a:r>
              <a:rPr lang="de-DE" baseline="0" dirty="0"/>
              <a:t>[[KLICK]]: Mal eben im Stehen einen Bericht getippt, weil man eh gleich wieder los muss? Häufig dauern solche Tätigkeiten dann doch länger als gedacht und in der Summe sind auch diese kurzen Aufgaben eine große Belastung.</a:t>
            </a:r>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13</a:t>
            </a:fld>
            <a:endParaRPr lang="de-DE">
              <a:solidFill>
                <a:schemeClr val="accent1"/>
              </a:solidFill>
            </a:endParaRPr>
          </a:p>
        </p:txBody>
      </p:sp>
    </p:spTree>
    <p:extLst>
      <p:ext uri="{BB962C8B-B14F-4D97-AF65-F5344CB8AC3E}">
        <p14:creationId xmlns:p14="http://schemas.microsoft.com/office/powerpoint/2010/main" val="2133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14</a:t>
            </a:fld>
            <a:endParaRPr lang="de-DE">
              <a:solidFill>
                <a:schemeClr val="accent1"/>
              </a:solidFill>
            </a:endParaRPr>
          </a:p>
        </p:txBody>
      </p:sp>
    </p:spTree>
    <p:extLst>
      <p:ext uri="{BB962C8B-B14F-4D97-AF65-F5344CB8AC3E}">
        <p14:creationId xmlns:p14="http://schemas.microsoft.com/office/powerpoint/2010/main" val="1808343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a:xfrm>
            <a:off x="549275" y="8731128"/>
            <a:ext cx="547093" cy="351283"/>
          </a:xfrm>
          <a:prstGeom prst="rect">
            <a:avLst/>
          </a:prstGeom>
        </p:spPr>
        <p:txBody>
          <a:bodyPr/>
          <a:lstStyle/>
          <a:p>
            <a:fld id="{7F407CD1-FDBF-4BA2-B1E3-14367FC4DBB1}" type="slidenum">
              <a:rPr lang="de-DE" smtClean="0"/>
              <a:pPr/>
              <a:t>15</a:t>
            </a:fld>
            <a:endParaRPr lang="de-DE"/>
          </a:p>
        </p:txBody>
      </p:sp>
    </p:spTree>
    <p:extLst>
      <p:ext uri="{BB962C8B-B14F-4D97-AF65-F5344CB8AC3E}">
        <p14:creationId xmlns:p14="http://schemas.microsoft.com/office/powerpoint/2010/main" val="195864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pPr marL="177800" marR="0" lvl="0" indent="-1778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dirty="0"/>
              <a:t>In der Pflege hast Du es mit Menschen zu tun, die Deine Hilfe benötigen und auf Dich angewiesen sind.</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dirty="0"/>
              <a:t>Neben den pflegenden Tätigkeiten wirst Du mit sehr viel Leid konfrontiert, denn jedes Schicksal ist individuell. Du wirst nicht immer helfen können und die richtige Balance zwischen Effizienz und individueller Anteilnahme zu finden, ist eine große Herausforderung.</a:t>
            </a:r>
          </a:p>
          <a:p>
            <a:pPr marL="177800" marR="0" lvl="0" indent="-1778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de-DE" dirty="0"/>
          </a:p>
          <a:p>
            <a:pPr marL="177800" marR="0" lvl="0" indent="-1778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de-DE" dirty="0"/>
          </a:p>
          <a:p>
            <a:endParaRPr lang="de-DE" dirty="0"/>
          </a:p>
        </p:txBody>
      </p:sp>
      <p:sp>
        <p:nvSpPr>
          <p:cNvPr id="4" name="Foliennummernplatzhalter 3"/>
          <p:cNvSpPr>
            <a:spLocks noGrp="1"/>
          </p:cNvSpPr>
          <p:nvPr>
            <p:ph type="sldNum" sz="quarter" idx="5"/>
          </p:nvPr>
        </p:nvSpPr>
        <p:spPr/>
        <p:txBody>
          <a:bodyPr/>
          <a:lstStyle/>
          <a:p>
            <a:pPr algn="l"/>
            <a:fld id="{253BB6F2-03BD-4F8F-B311-62B418DAEEDF}" type="slidenum">
              <a:rPr lang="de-DE" smtClean="0">
                <a:solidFill>
                  <a:schemeClr val="accent1"/>
                </a:solidFill>
              </a:rPr>
              <a:pPr algn="l"/>
              <a:t>2</a:t>
            </a:fld>
            <a:endParaRPr lang="de-DE">
              <a:solidFill>
                <a:schemeClr val="accent1"/>
              </a:solidFill>
            </a:endParaRPr>
          </a:p>
        </p:txBody>
      </p:sp>
    </p:spTree>
    <p:extLst>
      <p:ext uri="{BB962C8B-B14F-4D97-AF65-F5344CB8AC3E}">
        <p14:creationId xmlns:p14="http://schemas.microsoft.com/office/powerpoint/2010/main" val="3631116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3</a:t>
            </a:fld>
            <a:endParaRPr lang="de-DE">
              <a:solidFill>
                <a:schemeClr val="accent1"/>
              </a:solidFill>
            </a:endParaRPr>
          </a:p>
        </p:txBody>
      </p:sp>
    </p:spTree>
    <p:extLst>
      <p:ext uri="{BB962C8B-B14F-4D97-AF65-F5344CB8AC3E}">
        <p14:creationId xmlns:p14="http://schemas.microsoft.com/office/powerpoint/2010/main" val="493078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pPr marL="0" indent="0">
              <a:buNone/>
            </a:pPr>
            <a:r>
              <a:rPr lang="de-DE" dirty="0"/>
              <a:t>Darauf</a:t>
            </a:r>
            <a:r>
              <a:rPr lang="de-DE" baseline="0" dirty="0"/>
              <a:t> hinweisen, das die einzelnen Punkte im Folgenden im Detail betrachtet werden</a:t>
            </a:r>
            <a:endParaRPr lang="de-DE" dirty="0"/>
          </a:p>
          <a:p>
            <a:pPr marL="0" indent="0">
              <a:buNone/>
            </a:pPr>
            <a:endParaRPr lang="de-DE" dirty="0"/>
          </a:p>
          <a:p>
            <a:pPr marL="0" indent="0">
              <a:buNone/>
            </a:pPr>
            <a:r>
              <a:rPr lang="de-DE" dirty="0"/>
              <a:t>[[KLICK]]:</a:t>
            </a:r>
            <a:r>
              <a:rPr lang="de-DE" baseline="0" dirty="0"/>
              <a:t> p</a:t>
            </a:r>
            <a:r>
              <a:rPr lang="de-DE" dirty="0"/>
              <a:t>hysische Belastungen wie z. B.</a:t>
            </a:r>
            <a:r>
              <a:rPr lang="de-DE" baseline="0" dirty="0"/>
              <a:t> </a:t>
            </a:r>
            <a:r>
              <a:rPr lang="de-DE" dirty="0"/>
              <a:t>schweres Heben in ungünstigen Stellungen,</a:t>
            </a:r>
            <a:r>
              <a:rPr lang="de-DE" baseline="0" dirty="0"/>
              <a:t> wenn Du eine Person von einem Rollstuhl ins Bett legst</a:t>
            </a:r>
            <a:endParaRPr lang="de-DE" dirty="0"/>
          </a:p>
          <a:p>
            <a:pPr marL="0" indent="0">
              <a:buNone/>
            </a:pPr>
            <a:r>
              <a:rPr lang="de-DE" dirty="0"/>
              <a:t>[[KLICK]]:</a:t>
            </a:r>
            <a:r>
              <a:rPr lang="de-DE" baseline="0" dirty="0"/>
              <a:t> </a:t>
            </a:r>
            <a:r>
              <a:rPr lang="de-DE" dirty="0"/>
              <a:t>psychische Belastungen, da Du das Leid anderer Menschen</a:t>
            </a:r>
            <a:r>
              <a:rPr lang="de-DE" baseline="0" dirty="0"/>
              <a:t> mit ansehen musst, es kann aber auch zu Beleidigungen kommen und auch Stress ist sehr belastend</a:t>
            </a:r>
            <a:endParaRPr lang="de-DE" dirty="0"/>
          </a:p>
          <a:p>
            <a:pPr marL="0" indent="0">
              <a:buNone/>
            </a:pPr>
            <a:r>
              <a:rPr lang="de-DE" dirty="0"/>
              <a:t>[[KLICK]]: Infektionen durch Keime, Bakterien, Viren</a:t>
            </a:r>
          </a:p>
          <a:p>
            <a:pPr marL="0" indent="0">
              <a:buNone/>
            </a:pPr>
            <a:r>
              <a:rPr lang="de-DE" dirty="0"/>
              <a:t>[[KLICK]]: Es kommen auch biologisch</a:t>
            </a:r>
            <a:r>
              <a:rPr lang="de-DE" baseline="0" dirty="0"/>
              <a:t> oder chemisch gefährliche Substanzen zum Einsatz</a:t>
            </a:r>
          </a:p>
          <a:p>
            <a:pPr marL="0" indent="0">
              <a:buNone/>
            </a:pPr>
            <a:r>
              <a:rPr lang="de-DE" baseline="0" dirty="0"/>
              <a:t>[[KLICK]]: Auch der Umgang mit Arbeitsmittel kann ein hohes Gefährdungspotenzial mit sich bringen, z. B. Kanülen, Blutzuckermessungen, Röntgengeräte</a:t>
            </a:r>
            <a:endParaRPr lang="de-DE" dirty="0"/>
          </a:p>
          <a:p>
            <a:pPr marL="0" indent="0">
              <a:buNone/>
            </a:pPr>
            <a:r>
              <a:rPr lang="de-DE" dirty="0"/>
              <a:t>[[KLICK]]:</a:t>
            </a:r>
            <a:r>
              <a:rPr lang="de-DE" baseline="0" dirty="0"/>
              <a:t> Kranke oder ältere Menschen können aber auch in Ihrer Urteilsfähigkeit eingeschränkt sein, was zu gefährlichen Situationen führen kann, z. B. körperliche Angriffe. Auch Angehörige können emotional sehr aufgewühlt sein und zu unüberlegten Reaktionen neigen. </a:t>
            </a:r>
            <a:endParaRPr lang="de-DE" dirty="0"/>
          </a:p>
          <a:p>
            <a:pPr marL="0" indent="0">
              <a:buNone/>
            </a:pPr>
            <a:r>
              <a:rPr lang="de-DE" dirty="0"/>
              <a:t>[[KLICK]]:</a:t>
            </a:r>
            <a:r>
              <a:rPr lang="de-DE" baseline="0" dirty="0"/>
              <a:t> Aus Zeitdruck wird auch die </a:t>
            </a:r>
            <a:r>
              <a:rPr lang="de-DE" dirty="0"/>
              <a:t>Arbeitsplatzergonomie z.</a:t>
            </a:r>
            <a:r>
              <a:rPr lang="de-DE" baseline="0" dirty="0"/>
              <a:t> B. der </a:t>
            </a:r>
            <a:r>
              <a:rPr lang="de-DE" dirty="0"/>
              <a:t>Büroarbeitsplatz</a:t>
            </a:r>
            <a:r>
              <a:rPr lang="de-DE" baseline="0" dirty="0"/>
              <a:t> nicht hinreichend beachtet und Eingaben z. B. nebenbei in gebückter Stehhaltung erledigt</a:t>
            </a:r>
            <a:endParaRPr lang="de-DE" dirty="0"/>
          </a:p>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4</a:t>
            </a:fld>
            <a:endParaRPr lang="de-DE">
              <a:solidFill>
                <a:schemeClr val="accent1"/>
              </a:solidFill>
            </a:endParaRPr>
          </a:p>
        </p:txBody>
      </p:sp>
    </p:spTree>
    <p:extLst>
      <p:ext uri="{BB962C8B-B14F-4D97-AF65-F5344CB8AC3E}">
        <p14:creationId xmlns:p14="http://schemas.microsoft.com/office/powerpoint/2010/main" val="409490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r>
              <a:rPr lang="de-DE" dirty="0"/>
              <a:t>Auch darauf hinweisen, dass der Patient</a:t>
            </a:r>
            <a:r>
              <a:rPr lang="de-DE" baseline="0" dirty="0"/>
              <a:t> möglichst zum Mitmachen animiert werden sollte. Das kann sowohl für den Patienten eine gute Übung sein, entlastet aber auch das Pflegepersonal.</a:t>
            </a:r>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5</a:t>
            </a:fld>
            <a:endParaRPr lang="de-DE">
              <a:solidFill>
                <a:schemeClr val="accent1"/>
              </a:solidFill>
            </a:endParaRPr>
          </a:p>
        </p:txBody>
      </p:sp>
    </p:spTree>
    <p:extLst>
      <p:ext uri="{BB962C8B-B14F-4D97-AF65-F5344CB8AC3E}">
        <p14:creationId xmlns:p14="http://schemas.microsoft.com/office/powerpoint/2010/main" val="2863565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r>
              <a:rPr lang="de-DE" dirty="0"/>
              <a:t>Darauf</a:t>
            </a:r>
            <a:r>
              <a:rPr lang="de-DE" baseline="0" dirty="0"/>
              <a:t> hinweise, dass der Mitarbeiter </a:t>
            </a:r>
            <a:r>
              <a:rPr lang="de-DE" dirty="0"/>
              <a:t>nicht alles Leid lindern kann und Mitleid ihm schadet aber dem Patienten auch nicht hilft.</a:t>
            </a:r>
          </a:p>
          <a:p>
            <a:r>
              <a:rPr lang="de-DE" dirty="0"/>
              <a:t>Anfeindungen</a:t>
            </a:r>
            <a:r>
              <a:rPr lang="de-DE" baseline="0" dirty="0"/>
              <a:t> sind oft ein Zeichen von Hilflosigkeit beim Patienten und den Angehörigen. Sie sollten niemals persönlich genommen werden.</a:t>
            </a:r>
            <a:endParaRPr lang="de-DE" dirty="0"/>
          </a:p>
          <a:p>
            <a:endParaRPr lang="de-DE" dirty="0"/>
          </a:p>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6</a:t>
            </a:fld>
            <a:endParaRPr lang="de-DE">
              <a:solidFill>
                <a:schemeClr val="accent1"/>
              </a:solidFill>
            </a:endParaRPr>
          </a:p>
        </p:txBody>
      </p:sp>
    </p:spTree>
    <p:extLst>
      <p:ext uri="{BB962C8B-B14F-4D97-AF65-F5344CB8AC3E}">
        <p14:creationId xmlns:p14="http://schemas.microsoft.com/office/powerpoint/2010/main" val="4205872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7</a:t>
            </a:fld>
            <a:endParaRPr lang="de-DE">
              <a:solidFill>
                <a:schemeClr val="accent1"/>
              </a:solidFill>
            </a:endParaRPr>
          </a:p>
        </p:txBody>
      </p:sp>
    </p:spTree>
    <p:extLst>
      <p:ext uri="{BB962C8B-B14F-4D97-AF65-F5344CB8AC3E}">
        <p14:creationId xmlns:p14="http://schemas.microsoft.com/office/powerpoint/2010/main" val="728165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r>
              <a:rPr lang="de-DE" dirty="0"/>
              <a:t>Nach dieser Folie Video #4 vorspielen</a:t>
            </a:r>
          </a:p>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9</a:t>
            </a:fld>
            <a:endParaRPr lang="de-DE">
              <a:solidFill>
                <a:schemeClr val="accent1"/>
              </a:solidFill>
            </a:endParaRPr>
          </a:p>
        </p:txBody>
      </p:sp>
    </p:spTree>
    <p:extLst>
      <p:ext uri="{BB962C8B-B14F-4D97-AF65-F5344CB8AC3E}">
        <p14:creationId xmlns:p14="http://schemas.microsoft.com/office/powerpoint/2010/main" val="709041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10</a:t>
            </a:fld>
            <a:endParaRPr lang="de-DE">
              <a:solidFill>
                <a:schemeClr val="accent1"/>
              </a:solidFill>
            </a:endParaRPr>
          </a:p>
        </p:txBody>
      </p:sp>
    </p:spTree>
    <p:extLst>
      <p:ext uri="{BB962C8B-B14F-4D97-AF65-F5344CB8AC3E}">
        <p14:creationId xmlns:p14="http://schemas.microsoft.com/office/powerpoint/2010/main" val="2617315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hteck 6"/>
          <p:cNvSpPr/>
          <p:nvPr userDrawn="1"/>
        </p:nvSpPr>
        <p:spPr>
          <a:xfrm>
            <a:off x="0" y="0"/>
            <a:ext cx="9144000" cy="4437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827584" y="2708920"/>
            <a:ext cx="7776666" cy="1189373"/>
          </a:xfrm>
        </p:spPr>
        <p:txBody>
          <a:bodyPr/>
          <a:lstStyle>
            <a:lvl1pPr>
              <a:lnSpc>
                <a:spcPct val="100000"/>
              </a:lnSpc>
              <a:defRPr sz="4000" b="0">
                <a:solidFill>
                  <a:schemeClr val="bg1"/>
                </a:solidFill>
              </a:defRPr>
            </a:lvl1pPr>
          </a:lstStyle>
          <a:p>
            <a:r>
              <a:rPr lang="de-DE"/>
              <a:t>Titelmasterformat durch Klicken bearbeiten</a:t>
            </a:r>
          </a:p>
        </p:txBody>
      </p:sp>
      <p:sp>
        <p:nvSpPr>
          <p:cNvPr id="3" name="Untertitel 2"/>
          <p:cNvSpPr>
            <a:spLocks noGrp="1"/>
          </p:cNvSpPr>
          <p:nvPr>
            <p:ph type="subTitle" idx="1"/>
          </p:nvPr>
        </p:nvSpPr>
        <p:spPr>
          <a:xfrm>
            <a:off x="827584" y="4528135"/>
            <a:ext cx="7776666" cy="413033"/>
          </a:xfrm>
        </p:spPr>
        <p:txBody>
          <a:bodyPr>
            <a:noAutofit/>
          </a:bodyPr>
          <a:lstStyle>
            <a:lvl1pPr marL="0" indent="0" algn="l">
              <a:buNone/>
              <a:defRPr sz="1600" cap="all"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84" y="5373216"/>
            <a:ext cx="2891179" cy="1010617"/>
          </a:xfrm>
          <a:prstGeom prst="rect">
            <a:avLst/>
          </a:prstGeom>
        </p:spPr>
      </p:pic>
    </p:spTree>
    <p:extLst>
      <p:ext uri="{BB962C8B-B14F-4D97-AF65-F5344CB8AC3E}">
        <p14:creationId xmlns:p14="http://schemas.microsoft.com/office/powerpoint/2010/main" val="729154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rei Inhalte blau/grau">
    <p:spTree>
      <p:nvGrpSpPr>
        <p:cNvPr id="1" name=""/>
        <p:cNvGrpSpPr/>
        <p:nvPr/>
      </p:nvGrpSpPr>
      <p:grpSpPr>
        <a:xfrm>
          <a:off x="0" y="0"/>
          <a:ext cx="0" cy="0"/>
          <a:chOff x="0" y="0"/>
          <a:chExt cx="0" cy="0"/>
        </a:xfrm>
      </p:grpSpPr>
      <p:sp>
        <p:nvSpPr>
          <p:cNvPr id="9" name="Rechteck 8"/>
          <p:cNvSpPr/>
          <p:nvPr userDrawn="1"/>
        </p:nvSpPr>
        <p:spPr>
          <a:xfrm>
            <a:off x="2051720" y="4697275"/>
            <a:ext cx="6552593" cy="14400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8" name="Rechteck 7"/>
          <p:cNvSpPr/>
          <p:nvPr userDrawn="1"/>
        </p:nvSpPr>
        <p:spPr>
          <a:xfrm>
            <a:off x="468313" y="4697275"/>
            <a:ext cx="1439391" cy="1440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2" name="Rechteck 1"/>
          <p:cNvSpPr/>
          <p:nvPr userDrawn="1"/>
        </p:nvSpPr>
        <p:spPr>
          <a:xfrm>
            <a:off x="468313" y="1628775"/>
            <a:ext cx="8136000" cy="29232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a:p>
        </p:txBody>
      </p:sp>
      <p:sp>
        <p:nvSpPr>
          <p:cNvPr id="5" name="Fußzeilenplatzhalter 4"/>
          <p:cNvSpPr>
            <a:spLocks noGrp="1"/>
          </p:cNvSpPr>
          <p:nvPr>
            <p:ph type="ftr" sz="quarter" idx="17"/>
          </p:nvPr>
        </p:nvSpPr>
        <p:spPr/>
        <p:txBody>
          <a:bodyPr/>
          <a:lstStyle/>
          <a:p>
            <a:r>
              <a:rPr lang="de-DE"/>
              <a:t>© 2019 - Unterweisung Plus</a:t>
            </a:r>
          </a:p>
        </p:txBody>
      </p:sp>
      <p:sp>
        <p:nvSpPr>
          <p:cNvPr id="6" name="Titel 5"/>
          <p:cNvSpPr>
            <a:spLocks noGrp="1"/>
          </p:cNvSpPr>
          <p:nvPr>
            <p:ph type="title"/>
          </p:nvPr>
        </p:nvSpPr>
        <p:spPr/>
        <p:txBody>
          <a:bodyPr/>
          <a:lstStyle/>
          <a:p>
            <a:r>
              <a:rPr lang="de-DE"/>
              <a:t>Titelmasterformat durch Klicken bearbeiten</a:t>
            </a:r>
          </a:p>
        </p:txBody>
      </p:sp>
      <p:sp>
        <p:nvSpPr>
          <p:cNvPr id="7" name="Inhaltsplatzhalter 6"/>
          <p:cNvSpPr>
            <a:spLocks noGrp="1"/>
          </p:cNvSpPr>
          <p:nvPr>
            <p:ph sz="quarter" idx="18"/>
          </p:nvPr>
        </p:nvSpPr>
        <p:spPr>
          <a:xfrm>
            <a:off x="468376" y="1628775"/>
            <a:ext cx="8135937" cy="2922588"/>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2" name="Inhaltsplatzhalter 6"/>
          <p:cNvSpPr>
            <a:spLocks noGrp="1"/>
          </p:cNvSpPr>
          <p:nvPr>
            <p:ph sz="quarter" idx="19"/>
          </p:nvPr>
        </p:nvSpPr>
        <p:spPr>
          <a:xfrm>
            <a:off x="468313" y="4697275"/>
            <a:ext cx="1439391" cy="14400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p:txBody>
      </p:sp>
      <p:sp>
        <p:nvSpPr>
          <p:cNvPr id="16" name="Inhaltsplatzhalter 15"/>
          <p:cNvSpPr>
            <a:spLocks noGrp="1"/>
          </p:cNvSpPr>
          <p:nvPr>
            <p:ph sz="quarter" idx="20"/>
          </p:nvPr>
        </p:nvSpPr>
        <p:spPr>
          <a:xfrm>
            <a:off x="2051050" y="4697413"/>
            <a:ext cx="6553200" cy="1439862"/>
          </a:xfrm>
        </p:spPr>
        <p:txBody>
          <a:body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103561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er Inhalte bunt - Variante 2">
    <p:spTree>
      <p:nvGrpSpPr>
        <p:cNvPr id="1" name=""/>
        <p:cNvGrpSpPr/>
        <p:nvPr/>
      </p:nvGrpSpPr>
      <p:grpSpPr>
        <a:xfrm>
          <a:off x="0" y="0"/>
          <a:ext cx="0" cy="0"/>
          <a:chOff x="0" y="0"/>
          <a:chExt cx="0" cy="0"/>
        </a:xfrm>
      </p:grpSpPr>
      <p:sp>
        <p:nvSpPr>
          <p:cNvPr id="3" name="Rechteck 2"/>
          <p:cNvSpPr/>
          <p:nvPr userDrawn="1"/>
        </p:nvSpPr>
        <p:spPr>
          <a:xfrm>
            <a:off x="468312" y="3186000"/>
            <a:ext cx="4986000" cy="2952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8" name="Rechteck 7"/>
          <p:cNvSpPr/>
          <p:nvPr userDrawn="1"/>
        </p:nvSpPr>
        <p:spPr>
          <a:xfrm>
            <a:off x="5572800" y="3186000"/>
            <a:ext cx="3031200" cy="29520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2" name="Rechteck 1"/>
          <p:cNvSpPr/>
          <p:nvPr userDrawn="1"/>
        </p:nvSpPr>
        <p:spPr>
          <a:xfrm>
            <a:off x="468312" y="1627200"/>
            <a:ext cx="4986000" cy="14184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a:p>
        </p:txBody>
      </p:sp>
      <p:sp>
        <p:nvSpPr>
          <p:cNvPr id="9" name="Rechteck 8"/>
          <p:cNvSpPr/>
          <p:nvPr userDrawn="1"/>
        </p:nvSpPr>
        <p:spPr>
          <a:xfrm>
            <a:off x="5572800" y="1627200"/>
            <a:ext cx="3031200" cy="1418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ußzeilenplatzhalter 4"/>
          <p:cNvSpPr>
            <a:spLocks noGrp="1"/>
          </p:cNvSpPr>
          <p:nvPr>
            <p:ph type="ftr" sz="quarter" idx="18"/>
          </p:nvPr>
        </p:nvSpPr>
        <p:spPr/>
        <p:txBody>
          <a:bodyPr/>
          <a:lstStyle/>
          <a:p>
            <a:r>
              <a:rPr lang="de-DE"/>
              <a:t>© 2019 - Unterweisung Plus</a:t>
            </a:r>
          </a:p>
        </p:txBody>
      </p:sp>
      <p:sp>
        <p:nvSpPr>
          <p:cNvPr id="6" name="Titel 5"/>
          <p:cNvSpPr>
            <a:spLocks noGrp="1"/>
          </p:cNvSpPr>
          <p:nvPr>
            <p:ph type="title"/>
          </p:nvPr>
        </p:nvSpPr>
        <p:spPr/>
        <p:txBody>
          <a:bodyPr/>
          <a:lstStyle/>
          <a:p>
            <a:r>
              <a:rPr lang="de-DE"/>
              <a:t>Titelmasterformat durch Klicken bearbeiten</a:t>
            </a:r>
          </a:p>
        </p:txBody>
      </p:sp>
      <p:sp>
        <p:nvSpPr>
          <p:cNvPr id="16" name="Inhaltsplatzhalter 15"/>
          <p:cNvSpPr>
            <a:spLocks noGrp="1"/>
          </p:cNvSpPr>
          <p:nvPr>
            <p:ph sz="quarter" idx="19"/>
          </p:nvPr>
        </p:nvSpPr>
        <p:spPr>
          <a:xfrm>
            <a:off x="468313" y="1627188"/>
            <a:ext cx="4986337" cy="14176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8" name="Inhaltsplatzhalter 17"/>
          <p:cNvSpPr>
            <a:spLocks noGrp="1"/>
          </p:cNvSpPr>
          <p:nvPr>
            <p:ph sz="quarter" idx="20"/>
          </p:nvPr>
        </p:nvSpPr>
        <p:spPr>
          <a:xfrm>
            <a:off x="468313" y="3186113"/>
            <a:ext cx="4986337" cy="29511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Textmasterformat bearbeiten</a:t>
            </a:r>
          </a:p>
          <a:p>
            <a:pPr lvl="1"/>
            <a:r>
              <a:rPr lang="de-DE"/>
              <a:t>Zweite Ebene</a:t>
            </a:r>
          </a:p>
          <a:p>
            <a:pPr lvl="2"/>
            <a:r>
              <a:rPr lang="de-DE"/>
              <a:t>Dritte Ebene</a:t>
            </a:r>
          </a:p>
        </p:txBody>
      </p:sp>
      <p:sp>
        <p:nvSpPr>
          <p:cNvPr id="20" name="Inhaltsplatzhalter 19"/>
          <p:cNvSpPr>
            <a:spLocks noGrp="1"/>
          </p:cNvSpPr>
          <p:nvPr>
            <p:ph sz="quarter" idx="21"/>
          </p:nvPr>
        </p:nvSpPr>
        <p:spPr>
          <a:xfrm>
            <a:off x="5572125" y="1627188"/>
            <a:ext cx="3032125" cy="1417637"/>
          </a:xfrm>
        </p:spPr>
        <p:txBody>
          <a:bodyPr/>
          <a:lstStyle/>
          <a:p>
            <a:pPr lvl="0"/>
            <a:r>
              <a:rPr lang="de-DE"/>
              <a:t>Textmasterformat bearbeiten</a:t>
            </a:r>
          </a:p>
          <a:p>
            <a:pPr lvl="1"/>
            <a:r>
              <a:rPr lang="de-DE"/>
              <a:t>Zweite Ebene</a:t>
            </a:r>
          </a:p>
          <a:p>
            <a:pPr lvl="2"/>
            <a:r>
              <a:rPr lang="de-DE"/>
              <a:t>Dritte Ebene</a:t>
            </a:r>
          </a:p>
        </p:txBody>
      </p:sp>
      <p:sp>
        <p:nvSpPr>
          <p:cNvPr id="22" name="Inhaltsplatzhalter 21"/>
          <p:cNvSpPr>
            <a:spLocks noGrp="1"/>
          </p:cNvSpPr>
          <p:nvPr>
            <p:ph sz="quarter" idx="22"/>
          </p:nvPr>
        </p:nvSpPr>
        <p:spPr>
          <a:xfrm>
            <a:off x="5572125" y="3186113"/>
            <a:ext cx="3032125" cy="2951162"/>
          </a:xfrm>
        </p:spPr>
        <p:txBody>
          <a:body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3891683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rei Inhalte bunt">
    <p:spTree>
      <p:nvGrpSpPr>
        <p:cNvPr id="1" name=""/>
        <p:cNvGrpSpPr/>
        <p:nvPr/>
      </p:nvGrpSpPr>
      <p:grpSpPr>
        <a:xfrm>
          <a:off x="0" y="0"/>
          <a:ext cx="0" cy="0"/>
          <a:chOff x="0" y="0"/>
          <a:chExt cx="0" cy="0"/>
        </a:xfrm>
      </p:grpSpPr>
      <p:sp>
        <p:nvSpPr>
          <p:cNvPr id="3" name="Rechteck 2"/>
          <p:cNvSpPr/>
          <p:nvPr userDrawn="1"/>
        </p:nvSpPr>
        <p:spPr>
          <a:xfrm>
            <a:off x="468312" y="4725144"/>
            <a:ext cx="4986000" cy="1412131"/>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1" name="Rechteck 10"/>
          <p:cNvSpPr/>
          <p:nvPr userDrawn="1"/>
        </p:nvSpPr>
        <p:spPr>
          <a:xfrm>
            <a:off x="5580112" y="4725144"/>
            <a:ext cx="3024138" cy="1412131"/>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2" name="Rechteck 1"/>
          <p:cNvSpPr/>
          <p:nvPr userDrawn="1"/>
        </p:nvSpPr>
        <p:spPr>
          <a:xfrm>
            <a:off x="468313" y="1628775"/>
            <a:ext cx="8135937" cy="2952353"/>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a:p>
        </p:txBody>
      </p:sp>
      <p:sp>
        <p:nvSpPr>
          <p:cNvPr id="5" name="Fußzeilenplatzhalter 4"/>
          <p:cNvSpPr>
            <a:spLocks noGrp="1"/>
          </p:cNvSpPr>
          <p:nvPr>
            <p:ph type="ftr" sz="quarter" idx="18"/>
          </p:nvPr>
        </p:nvSpPr>
        <p:spPr/>
        <p:txBody>
          <a:bodyPr/>
          <a:lstStyle/>
          <a:p>
            <a:r>
              <a:rPr lang="de-DE"/>
              <a:t>© 2019 - Unterweisung Plus</a:t>
            </a:r>
          </a:p>
        </p:txBody>
      </p:sp>
      <p:sp>
        <p:nvSpPr>
          <p:cNvPr id="6" name="Titel 5"/>
          <p:cNvSpPr>
            <a:spLocks noGrp="1"/>
          </p:cNvSpPr>
          <p:nvPr>
            <p:ph type="title"/>
          </p:nvPr>
        </p:nvSpPr>
        <p:spPr/>
        <p:txBody>
          <a:bodyPr/>
          <a:lstStyle/>
          <a:p>
            <a:r>
              <a:rPr lang="de-DE"/>
              <a:t>Titelmasterformat durch Klicken bearbeiten</a:t>
            </a:r>
          </a:p>
        </p:txBody>
      </p:sp>
      <p:sp>
        <p:nvSpPr>
          <p:cNvPr id="9" name="Inhaltsplatzhalter 8"/>
          <p:cNvSpPr>
            <a:spLocks noGrp="1"/>
          </p:cNvSpPr>
          <p:nvPr>
            <p:ph sz="quarter" idx="19"/>
          </p:nvPr>
        </p:nvSpPr>
        <p:spPr>
          <a:xfrm>
            <a:off x="468313" y="1628775"/>
            <a:ext cx="8135937" cy="295235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5" name="Inhaltsplatzhalter 14"/>
          <p:cNvSpPr>
            <a:spLocks noGrp="1"/>
          </p:cNvSpPr>
          <p:nvPr>
            <p:ph sz="quarter" idx="20"/>
          </p:nvPr>
        </p:nvSpPr>
        <p:spPr>
          <a:xfrm>
            <a:off x="468313" y="4724400"/>
            <a:ext cx="4986337" cy="1412875"/>
          </a:xfrm>
        </p:spPr>
        <p:txBody>
          <a:bodyPr/>
          <a:lstStyle/>
          <a:p>
            <a:pPr lvl="0"/>
            <a:r>
              <a:rPr lang="de-DE"/>
              <a:t>Textmasterformat bearbeiten</a:t>
            </a:r>
          </a:p>
          <a:p>
            <a:pPr lvl="1"/>
            <a:r>
              <a:rPr lang="de-DE"/>
              <a:t>Zweite Ebene</a:t>
            </a:r>
          </a:p>
          <a:p>
            <a:pPr lvl="2"/>
            <a:r>
              <a:rPr lang="de-DE"/>
              <a:t>Dritte Ebene</a:t>
            </a:r>
          </a:p>
        </p:txBody>
      </p:sp>
      <p:sp>
        <p:nvSpPr>
          <p:cNvPr id="17" name="Inhaltsplatzhalter 16"/>
          <p:cNvSpPr>
            <a:spLocks noGrp="1"/>
          </p:cNvSpPr>
          <p:nvPr>
            <p:ph sz="quarter" idx="21"/>
          </p:nvPr>
        </p:nvSpPr>
        <p:spPr>
          <a:xfrm>
            <a:off x="5580063" y="4724400"/>
            <a:ext cx="3024187" cy="141287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2880454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blau/grau">
    <p:spTree>
      <p:nvGrpSpPr>
        <p:cNvPr id="1" name=""/>
        <p:cNvGrpSpPr/>
        <p:nvPr/>
      </p:nvGrpSpPr>
      <p:grpSpPr>
        <a:xfrm>
          <a:off x="0" y="0"/>
          <a:ext cx="0" cy="0"/>
          <a:chOff x="0" y="0"/>
          <a:chExt cx="0" cy="0"/>
        </a:xfrm>
      </p:grpSpPr>
      <p:sp>
        <p:nvSpPr>
          <p:cNvPr id="3" name="Rechteck 2"/>
          <p:cNvSpPr/>
          <p:nvPr userDrawn="1"/>
        </p:nvSpPr>
        <p:spPr>
          <a:xfrm>
            <a:off x="468312" y="4725144"/>
            <a:ext cx="8135938" cy="1412131"/>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2" name="Rechteck 1"/>
          <p:cNvSpPr/>
          <p:nvPr userDrawn="1"/>
        </p:nvSpPr>
        <p:spPr>
          <a:xfrm>
            <a:off x="468313" y="1628775"/>
            <a:ext cx="8135937" cy="2952353"/>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a:p>
        </p:txBody>
      </p:sp>
      <p:sp>
        <p:nvSpPr>
          <p:cNvPr id="5" name="Fußzeilenplatzhalter 4"/>
          <p:cNvSpPr>
            <a:spLocks noGrp="1"/>
          </p:cNvSpPr>
          <p:nvPr>
            <p:ph type="ftr" sz="quarter" idx="18"/>
          </p:nvPr>
        </p:nvSpPr>
        <p:spPr/>
        <p:txBody>
          <a:bodyPr/>
          <a:lstStyle/>
          <a:p>
            <a:r>
              <a:rPr lang="de-DE"/>
              <a:t>© 2019 - Unterweisung Plus</a:t>
            </a:r>
          </a:p>
        </p:txBody>
      </p:sp>
      <p:sp>
        <p:nvSpPr>
          <p:cNvPr id="6" name="Titel 5"/>
          <p:cNvSpPr>
            <a:spLocks noGrp="1"/>
          </p:cNvSpPr>
          <p:nvPr>
            <p:ph type="title"/>
          </p:nvPr>
        </p:nvSpPr>
        <p:spPr/>
        <p:txBody>
          <a:bodyPr/>
          <a:lstStyle/>
          <a:p>
            <a:r>
              <a:rPr lang="de-DE"/>
              <a:t>Titelmasterformat durch Klicken bearbeiten</a:t>
            </a:r>
          </a:p>
        </p:txBody>
      </p:sp>
      <p:sp>
        <p:nvSpPr>
          <p:cNvPr id="9" name="Inhaltsplatzhalter 8"/>
          <p:cNvSpPr>
            <a:spLocks noGrp="1"/>
          </p:cNvSpPr>
          <p:nvPr>
            <p:ph sz="quarter" idx="19"/>
          </p:nvPr>
        </p:nvSpPr>
        <p:spPr>
          <a:xfrm>
            <a:off x="468313" y="1628775"/>
            <a:ext cx="8135937" cy="295235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5" name="Inhaltsplatzhalter 14"/>
          <p:cNvSpPr>
            <a:spLocks noGrp="1"/>
          </p:cNvSpPr>
          <p:nvPr>
            <p:ph sz="quarter" idx="20"/>
          </p:nvPr>
        </p:nvSpPr>
        <p:spPr>
          <a:xfrm>
            <a:off x="468313" y="4724400"/>
            <a:ext cx="8135937" cy="1412875"/>
          </a:xfrm>
        </p:spPr>
        <p:txBody>
          <a:body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419837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ünf Inhalte bunt">
    <p:spTree>
      <p:nvGrpSpPr>
        <p:cNvPr id="1" name=""/>
        <p:cNvGrpSpPr/>
        <p:nvPr/>
      </p:nvGrpSpPr>
      <p:grpSpPr>
        <a:xfrm>
          <a:off x="0" y="0"/>
          <a:ext cx="0" cy="0"/>
          <a:chOff x="0" y="0"/>
          <a:chExt cx="0" cy="0"/>
        </a:xfrm>
      </p:grpSpPr>
      <p:sp>
        <p:nvSpPr>
          <p:cNvPr id="3" name="Rechteck 2"/>
          <p:cNvSpPr/>
          <p:nvPr userDrawn="1"/>
        </p:nvSpPr>
        <p:spPr>
          <a:xfrm>
            <a:off x="4266124" y="3934355"/>
            <a:ext cx="1800000" cy="220291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2" name="Rechteck 1"/>
          <p:cNvSpPr/>
          <p:nvPr userDrawn="1"/>
        </p:nvSpPr>
        <p:spPr>
          <a:xfrm>
            <a:off x="468000" y="1628775"/>
            <a:ext cx="3672408" cy="45072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a:p>
        </p:txBody>
      </p:sp>
      <p:sp>
        <p:nvSpPr>
          <p:cNvPr id="6" name="Inhaltsplatzhalter 5"/>
          <p:cNvSpPr>
            <a:spLocks noGrp="1"/>
          </p:cNvSpPr>
          <p:nvPr>
            <p:ph sz="quarter" idx="12"/>
          </p:nvPr>
        </p:nvSpPr>
        <p:spPr>
          <a:xfrm>
            <a:off x="468000" y="1628774"/>
            <a:ext cx="3672000" cy="4508500"/>
          </a:xfrm>
          <a:noFill/>
        </p:spPr>
        <p:txBody>
          <a:bodyPr lIns="90000" tIns="46800" rIns="90000" bIns="46800">
            <a:noAutofit/>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5" name="Fußzeilenplatzhalter 4"/>
          <p:cNvSpPr>
            <a:spLocks noGrp="1"/>
          </p:cNvSpPr>
          <p:nvPr>
            <p:ph type="ftr" sz="quarter" idx="16"/>
          </p:nvPr>
        </p:nvSpPr>
        <p:spPr>
          <a:xfrm>
            <a:off x="468000" y="6525344"/>
            <a:ext cx="8002800" cy="252000"/>
          </a:xfrm>
        </p:spPr>
        <p:txBody>
          <a:bodyPr/>
          <a:lstStyle/>
          <a:p>
            <a:r>
              <a:rPr lang="de-DE"/>
              <a:t>© 2019 - Unterweisung Plus</a:t>
            </a:r>
          </a:p>
        </p:txBody>
      </p:sp>
      <p:sp>
        <p:nvSpPr>
          <p:cNvPr id="7" name="Titel 6"/>
          <p:cNvSpPr>
            <a:spLocks noGrp="1"/>
          </p:cNvSpPr>
          <p:nvPr>
            <p:ph type="title"/>
          </p:nvPr>
        </p:nvSpPr>
        <p:spPr/>
        <p:txBody>
          <a:bodyPr/>
          <a:lstStyle/>
          <a:p>
            <a:r>
              <a:rPr lang="de-DE"/>
              <a:t>Titelmasterformat durch Klicken bearbeiten</a:t>
            </a:r>
          </a:p>
        </p:txBody>
      </p:sp>
      <p:sp>
        <p:nvSpPr>
          <p:cNvPr id="14" name="Rechteck 13"/>
          <p:cNvSpPr/>
          <p:nvPr userDrawn="1"/>
        </p:nvSpPr>
        <p:spPr>
          <a:xfrm>
            <a:off x="6804248" y="1628774"/>
            <a:ext cx="1799752" cy="2202919"/>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3" name="Rechteck 12"/>
          <p:cNvSpPr/>
          <p:nvPr userDrawn="1"/>
        </p:nvSpPr>
        <p:spPr>
          <a:xfrm>
            <a:off x="4266124" y="1628774"/>
            <a:ext cx="2412000" cy="2202919"/>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7" name="Rechteck 16"/>
          <p:cNvSpPr/>
          <p:nvPr userDrawn="1"/>
        </p:nvSpPr>
        <p:spPr>
          <a:xfrm>
            <a:off x="6192000" y="3934355"/>
            <a:ext cx="2412000" cy="2202919"/>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0" name="Inhaltsplatzhalter 9"/>
          <p:cNvSpPr>
            <a:spLocks noGrp="1"/>
          </p:cNvSpPr>
          <p:nvPr>
            <p:ph sz="quarter" idx="17"/>
          </p:nvPr>
        </p:nvSpPr>
        <p:spPr>
          <a:xfrm>
            <a:off x="4265613" y="1628775"/>
            <a:ext cx="2413000" cy="2203450"/>
          </a:xfrm>
        </p:spPr>
        <p:txBody>
          <a:bodyPr/>
          <a:lstStyle/>
          <a:p>
            <a:pPr lvl="0"/>
            <a:r>
              <a:rPr lang="de-DE"/>
              <a:t>Textmasterformat bearbeiten</a:t>
            </a:r>
          </a:p>
          <a:p>
            <a:pPr lvl="1"/>
            <a:r>
              <a:rPr lang="de-DE"/>
              <a:t>Zweite Ebene</a:t>
            </a:r>
          </a:p>
          <a:p>
            <a:pPr lvl="2"/>
            <a:r>
              <a:rPr lang="de-DE"/>
              <a:t>Dritte Ebene</a:t>
            </a:r>
          </a:p>
        </p:txBody>
      </p:sp>
      <p:sp>
        <p:nvSpPr>
          <p:cNvPr id="18" name="Inhaltsplatzhalter 17"/>
          <p:cNvSpPr>
            <a:spLocks noGrp="1"/>
          </p:cNvSpPr>
          <p:nvPr>
            <p:ph sz="quarter" idx="18"/>
          </p:nvPr>
        </p:nvSpPr>
        <p:spPr>
          <a:xfrm>
            <a:off x="6191250" y="3933825"/>
            <a:ext cx="2413000" cy="2201863"/>
          </a:xfrm>
        </p:spPr>
        <p:txBody>
          <a:bodyPr/>
          <a:lstStyle/>
          <a:p>
            <a:pPr lvl="0"/>
            <a:r>
              <a:rPr lang="de-DE"/>
              <a:t>Textmasterformat bearbeiten</a:t>
            </a:r>
          </a:p>
          <a:p>
            <a:pPr lvl="1"/>
            <a:r>
              <a:rPr lang="de-DE"/>
              <a:t>Zweite Ebene</a:t>
            </a:r>
          </a:p>
          <a:p>
            <a:pPr lvl="2"/>
            <a:r>
              <a:rPr lang="de-DE"/>
              <a:t>Dritte Ebene</a:t>
            </a:r>
          </a:p>
        </p:txBody>
      </p:sp>
      <p:sp>
        <p:nvSpPr>
          <p:cNvPr id="20" name="Inhaltsplatzhalter 19"/>
          <p:cNvSpPr>
            <a:spLocks noGrp="1"/>
          </p:cNvSpPr>
          <p:nvPr>
            <p:ph sz="quarter" idx="19"/>
          </p:nvPr>
        </p:nvSpPr>
        <p:spPr>
          <a:xfrm>
            <a:off x="4265613" y="3933825"/>
            <a:ext cx="1800225" cy="22018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21" name="Inhaltsplatzhalter 19"/>
          <p:cNvSpPr>
            <a:spLocks noGrp="1"/>
          </p:cNvSpPr>
          <p:nvPr>
            <p:ph sz="quarter" idx="20"/>
          </p:nvPr>
        </p:nvSpPr>
        <p:spPr>
          <a:xfrm>
            <a:off x="6803775" y="1628774"/>
            <a:ext cx="1800225" cy="22018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1633200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rei Inhalte blau/grau - Variante 2">
    <p:spTree>
      <p:nvGrpSpPr>
        <p:cNvPr id="1" name=""/>
        <p:cNvGrpSpPr/>
        <p:nvPr/>
      </p:nvGrpSpPr>
      <p:grpSpPr>
        <a:xfrm>
          <a:off x="0" y="0"/>
          <a:ext cx="0" cy="0"/>
          <a:chOff x="0" y="0"/>
          <a:chExt cx="0" cy="0"/>
        </a:xfrm>
      </p:grpSpPr>
      <p:sp>
        <p:nvSpPr>
          <p:cNvPr id="8" name="Rechteck 7"/>
          <p:cNvSpPr/>
          <p:nvPr userDrawn="1"/>
        </p:nvSpPr>
        <p:spPr>
          <a:xfrm>
            <a:off x="4267738" y="1628775"/>
            <a:ext cx="4336512" cy="45085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3" name="Rechteck 2"/>
          <p:cNvSpPr/>
          <p:nvPr userDrawn="1"/>
        </p:nvSpPr>
        <p:spPr>
          <a:xfrm>
            <a:off x="468000" y="1628775"/>
            <a:ext cx="3672408" cy="1656209"/>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3" name="Rechteck 12"/>
          <p:cNvSpPr/>
          <p:nvPr userDrawn="1"/>
        </p:nvSpPr>
        <p:spPr>
          <a:xfrm>
            <a:off x="468000" y="3429000"/>
            <a:ext cx="3672408" cy="270827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2" name="Rechteck 1"/>
          <p:cNvSpPr/>
          <p:nvPr userDrawn="1"/>
        </p:nvSpPr>
        <p:spPr>
          <a:xfrm>
            <a:off x="468000" y="1628775"/>
            <a:ext cx="3672408" cy="165620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a:p>
        </p:txBody>
      </p:sp>
      <p:sp>
        <p:nvSpPr>
          <p:cNvPr id="5" name="Fußzeilenplatzhalter 4"/>
          <p:cNvSpPr>
            <a:spLocks noGrp="1"/>
          </p:cNvSpPr>
          <p:nvPr>
            <p:ph type="ftr" sz="quarter" idx="16"/>
          </p:nvPr>
        </p:nvSpPr>
        <p:spPr>
          <a:xfrm>
            <a:off x="468000" y="6525344"/>
            <a:ext cx="8002800" cy="252000"/>
          </a:xfrm>
        </p:spPr>
        <p:txBody>
          <a:bodyPr/>
          <a:lstStyle/>
          <a:p>
            <a:r>
              <a:rPr lang="de-DE"/>
              <a:t>© 2019 - Unterweisung Plus</a:t>
            </a:r>
          </a:p>
        </p:txBody>
      </p:sp>
      <p:sp>
        <p:nvSpPr>
          <p:cNvPr id="7" name="Titel 6"/>
          <p:cNvSpPr>
            <a:spLocks noGrp="1"/>
          </p:cNvSpPr>
          <p:nvPr>
            <p:ph type="title"/>
          </p:nvPr>
        </p:nvSpPr>
        <p:spPr/>
        <p:txBody>
          <a:bodyPr/>
          <a:lstStyle/>
          <a:p>
            <a:r>
              <a:rPr lang="de-DE"/>
              <a:t>Titelmasterformat durch Klicken bearbeiten</a:t>
            </a:r>
          </a:p>
        </p:txBody>
      </p:sp>
      <p:sp>
        <p:nvSpPr>
          <p:cNvPr id="12" name="Inhaltsplatzhalter 11"/>
          <p:cNvSpPr>
            <a:spLocks noGrp="1"/>
          </p:cNvSpPr>
          <p:nvPr>
            <p:ph sz="quarter" idx="17"/>
          </p:nvPr>
        </p:nvSpPr>
        <p:spPr>
          <a:xfrm>
            <a:off x="468000" y="1629221"/>
            <a:ext cx="3671887" cy="16557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8" name="Inhaltsplatzhalter 17"/>
          <p:cNvSpPr>
            <a:spLocks noGrp="1"/>
          </p:cNvSpPr>
          <p:nvPr>
            <p:ph sz="quarter" idx="18"/>
          </p:nvPr>
        </p:nvSpPr>
        <p:spPr>
          <a:xfrm>
            <a:off x="468313" y="3429000"/>
            <a:ext cx="3671887" cy="270827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20" name="Inhaltsplatzhalter 19"/>
          <p:cNvSpPr>
            <a:spLocks noGrp="1"/>
          </p:cNvSpPr>
          <p:nvPr>
            <p:ph sz="quarter" idx="19"/>
          </p:nvPr>
        </p:nvSpPr>
        <p:spPr>
          <a:xfrm>
            <a:off x="4267200" y="1628775"/>
            <a:ext cx="4337050" cy="4508500"/>
          </a:xfrm>
        </p:spPr>
        <p:txBody>
          <a:bodyPr/>
          <a:lstStyle/>
          <a:p>
            <a:pPr lvl="0"/>
            <a:r>
              <a:rPr lang="de-DE" dirty="0"/>
              <a:t>Textmasterformat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782853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9564BF1B-7A00-4FDB-9ACC-13A0BEC11AB6}" type="slidenum">
              <a:rPr lang="de-DE" smtClean="0"/>
              <a:t>‹Nr.›</a:t>
            </a:fld>
            <a:endParaRPr lang="de-DE"/>
          </a:p>
        </p:txBody>
      </p:sp>
      <p:sp>
        <p:nvSpPr>
          <p:cNvPr id="3" name="Fußzeilenplatzhalter 2"/>
          <p:cNvSpPr>
            <a:spLocks noGrp="1"/>
          </p:cNvSpPr>
          <p:nvPr>
            <p:ph type="ftr" sz="quarter" idx="13"/>
          </p:nvPr>
        </p:nvSpPr>
        <p:spPr>
          <a:xfrm>
            <a:off x="468000" y="6525344"/>
            <a:ext cx="8002800" cy="252000"/>
          </a:xfrm>
        </p:spPr>
        <p:txBody>
          <a:bodyPr/>
          <a:lstStyle/>
          <a:p>
            <a:r>
              <a:rPr lang="de-DE"/>
              <a:t>© 2019 - Unterweisung Plus</a:t>
            </a:r>
          </a:p>
        </p:txBody>
      </p:sp>
      <p:sp>
        <p:nvSpPr>
          <p:cNvPr id="6" name="Titel 5"/>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012853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Abschnittsfolie">
    <p:spTree>
      <p:nvGrpSpPr>
        <p:cNvPr id="1" name=""/>
        <p:cNvGrpSpPr/>
        <p:nvPr/>
      </p:nvGrpSpPr>
      <p:grpSpPr>
        <a:xfrm>
          <a:off x="0" y="0"/>
          <a:ext cx="0" cy="0"/>
          <a:chOff x="0" y="0"/>
          <a:chExt cx="0" cy="0"/>
        </a:xfrm>
      </p:grpSpPr>
      <p:sp>
        <p:nvSpPr>
          <p:cNvPr id="5" name="Rechteck 4"/>
          <p:cNvSpPr/>
          <p:nvPr userDrawn="1"/>
        </p:nvSpPr>
        <p:spPr>
          <a:xfrm>
            <a:off x="0" y="0"/>
            <a:ext cx="9144000" cy="53012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endParaRPr lang="de-DE">
              <a:solidFill>
                <a:schemeClr val="bg1"/>
              </a:solidFill>
            </a:endParaRPr>
          </a:p>
        </p:txBody>
      </p:sp>
      <p:cxnSp>
        <p:nvCxnSpPr>
          <p:cNvPr id="7" name="Gerade Verbindung 6"/>
          <p:cNvCxnSpPr/>
          <p:nvPr userDrawn="1"/>
        </p:nvCxnSpPr>
        <p:spPr>
          <a:xfrm>
            <a:off x="1619672" y="2942586"/>
            <a:ext cx="0" cy="18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1696144" y="2924944"/>
            <a:ext cx="6908106" cy="1329404"/>
          </a:xfrm>
        </p:spPr>
        <p:txBody>
          <a:bodyPr tIns="0" anchor="t"/>
          <a:lstStyle>
            <a:lvl1pPr algn="l">
              <a:lnSpc>
                <a:spcPct val="100000"/>
              </a:lnSpc>
              <a:defRPr sz="3600" b="0" cap="all" baseline="0">
                <a:solidFill>
                  <a:schemeClr val="bg1"/>
                </a:solidFill>
              </a:defRPr>
            </a:lvl1pPr>
          </a:lstStyle>
          <a:p>
            <a:r>
              <a:rPr lang="de-DE"/>
              <a:t>Titelmasterformat durch Klicken bearbeiten</a:t>
            </a:r>
          </a:p>
        </p:txBody>
      </p:sp>
      <p:sp>
        <p:nvSpPr>
          <p:cNvPr id="3" name="Textplatzhalter 2"/>
          <p:cNvSpPr>
            <a:spLocks noGrp="1"/>
          </p:cNvSpPr>
          <p:nvPr>
            <p:ph type="body" idx="1"/>
          </p:nvPr>
        </p:nvSpPr>
        <p:spPr>
          <a:xfrm>
            <a:off x="1696144" y="4293096"/>
            <a:ext cx="6908106" cy="458455"/>
          </a:xfrm>
        </p:spPr>
        <p:txBody>
          <a:bodyPr anchor="b">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6" name="Foliennummernplatzhalter 5"/>
          <p:cNvSpPr>
            <a:spLocks noGrp="1"/>
          </p:cNvSpPr>
          <p:nvPr>
            <p:ph type="sldNum" sz="quarter" idx="12"/>
          </p:nvPr>
        </p:nvSpPr>
        <p:spPr/>
        <p:txBody>
          <a:bodyPr/>
          <a:lstStyle/>
          <a:p>
            <a:fld id="{9564BF1B-7A00-4FDB-9ACC-13A0BEC11AB6}" type="slidenum">
              <a:rPr lang="de-DE" smtClean="0"/>
              <a:t>‹Nr.›</a:t>
            </a:fld>
            <a:endParaRPr lang="de-DE"/>
          </a:p>
        </p:txBody>
      </p:sp>
    </p:spTree>
    <p:extLst>
      <p:ext uri="{BB962C8B-B14F-4D97-AF65-F5344CB8AC3E}">
        <p14:creationId xmlns:p14="http://schemas.microsoft.com/office/powerpoint/2010/main" val="3884120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hteck 4"/>
          <p:cNvSpPr/>
          <p:nvPr userDrawn="1"/>
        </p:nvSpPr>
        <p:spPr>
          <a:xfrm>
            <a:off x="0" y="6453336"/>
            <a:ext cx="8604448" cy="404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userDrawn="1"/>
        </p:nvSpPr>
        <p:spPr>
          <a:xfrm>
            <a:off x="8676456" y="6453336"/>
            <a:ext cx="463842" cy="4046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oliennummernplatzhalter 3"/>
          <p:cNvSpPr>
            <a:spLocks noGrp="1"/>
          </p:cNvSpPr>
          <p:nvPr>
            <p:ph type="sldNum" sz="quarter" idx="12"/>
          </p:nvPr>
        </p:nvSpPr>
        <p:spPr/>
        <p:txBody>
          <a:bodyPr/>
          <a:lstStyle/>
          <a:p>
            <a:fld id="{9564BF1B-7A00-4FDB-9ACC-13A0BEC11AB6}" type="slidenum">
              <a:rPr lang="de-DE" smtClean="0"/>
              <a:t>‹Nr.›</a:t>
            </a:fld>
            <a:endParaRPr lang="de-DE"/>
          </a:p>
        </p:txBody>
      </p:sp>
      <p:sp>
        <p:nvSpPr>
          <p:cNvPr id="2" name="Fußzeilenplatzhalter 1"/>
          <p:cNvSpPr>
            <a:spLocks noGrp="1"/>
          </p:cNvSpPr>
          <p:nvPr>
            <p:ph type="ftr" sz="quarter" idx="13"/>
          </p:nvPr>
        </p:nvSpPr>
        <p:spPr/>
        <p:txBody>
          <a:bodyPr/>
          <a:lstStyle/>
          <a:p>
            <a:r>
              <a:rPr lang="de-DE"/>
              <a:t>© 2019 - Unterweisung Plus</a:t>
            </a:r>
          </a:p>
        </p:txBody>
      </p:sp>
    </p:spTree>
    <p:extLst>
      <p:ext uri="{BB962C8B-B14F-4D97-AF65-F5344CB8AC3E}">
        <p14:creationId xmlns:p14="http://schemas.microsoft.com/office/powerpoint/2010/main" val="1740195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9564BF1B-7A00-4FDB-9ACC-13A0BEC11AB6}" type="slidenum">
              <a:rPr lang="de-DE" smtClean="0"/>
              <a:t>‹Nr.›</a:t>
            </a:fld>
            <a:endParaRPr lang="de-DE"/>
          </a:p>
        </p:txBody>
      </p:sp>
      <p:sp>
        <p:nvSpPr>
          <p:cNvPr id="7" name="Agenda-Tabelle"/>
          <p:cNvSpPr>
            <a:spLocks noGrp="1"/>
          </p:cNvSpPr>
          <p:nvPr>
            <p:ph type="tbl" sz="quarter" idx="13"/>
          </p:nvPr>
        </p:nvSpPr>
        <p:spPr>
          <a:xfrm>
            <a:off x="468000" y="1628775"/>
            <a:ext cx="8135937" cy="4508500"/>
          </a:xfrm>
        </p:spPr>
        <p:txBody>
          <a:bodyPr/>
          <a:lstStyle/>
          <a:p>
            <a:r>
              <a:rPr lang="de-DE"/>
              <a:t>Tabelle durch Klicken auf Symbol hinzufügen</a:t>
            </a:r>
          </a:p>
        </p:txBody>
      </p:sp>
      <p:sp>
        <p:nvSpPr>
          <p:cNvPr id="3" name="Fußzeilenplatzhalter 2"/>
          <p:cNvSpPr>
            <a:spLocks noGrp="1"/>
          </p:cNvSpPr>
          <p:nvPr>
            <p:ph type="ftr" sz="quarter" idx="14"/>
          </p:nvPr>
        </p:nvSpPr>
        <p:spPr>
          <a:xfrm>
            <a:off x="468000" y="6525344"/>
            <a:ext cx="8002800" cy="252000"/>
          </a:xfrm>
        </p:spPr>
        <p:txBody>
          <a:bodyPr/>
          <a:lstStyle/>
          <a:p>
            <a:r>
              <a:rPr lang="de-DE"/>
              <a:t>© 2019 - Unterweisung Plus</a:t>
            </a:r>
          </a:p>
        </p:txBody>
      </p:sp>
      <p:sp>
        <p:nvSpPr>
          <p:cNvPr id="6" name="Titel 5"/>
          <p:cNvSpPr>
            <a:spLocks noGrp="1"/>
          </p:cNvSpPr>
          <p:nvPr>
            <p:ph type="title" hasCustomPrompt="1"/>
          </p:nvPr>
        </p:nvSpPr>
        <p:spPr/>
        <p:txBody>
          <a:bodyPr/>
          <a:lstStyle>
            <a:lvl1pPr>
              <a:defRPr cap="all" baseline="0"/>
            </a:lvl1pPr>
          </a:lstStyle>
          <a:p>
            <a:r>
              <a:rPr lang="de-DE"/>
              <a:t>Agenda</a:t>
            </a:r>
          </a:p>
        </p:txBody>
      </p:sp>
    </p:spTree>
    <p:extLst>
      <p:ext uri="{BB962C8B-B14F-4D97-AF65-F5344CB8AC3E}">
        <p14:creationId xmlns:p14="http://schemas.microsoft.com/office/powerpoint/2010/main" val="219894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sp>
        <p:nvSpPr>
          <p:cNvPr id="11" name="Rechteck 10"/>
          <p:cNvSpPr/>
          <p:nvPr userDrawn="1"/>
        </p:nvSpPr>
        <p:spPr>
          <a:xfrm>
            <a:off x="1683002" y="1628800"/>
            <a:ext cx="7460997" cy="2636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 name="Titel 1"/>
          <p:cNvSpPr>
            <a:spLocks noGrp="1"/>
          </p:cNvSpPr>
          <p:nvPr>
            <p:ph type="ctrTitle"/>
          </p:nvPr>
        </p:nvSpPr>
        <p:spPr>
          <a:xfrm>
            <a:off x="1831276" y="2160039"/>
            <a:ext cx="6844412" cy="1189373"/>
          </a:xfrm>
        </p:spPr>
        <p:txBody>
          <a:bodyPr anchor="b"/>
          <a:lstStyle>
            <a:lvl1pPr>
              <a:lnSpc>
                <a:spcPct val="100000"/>
              </a:lnSpc>
              <a:defRPr sz="3600" b="0">
                <a:solidFill>
                  <a:schemeClr val="bg1"/>
                </a:solidFill>
              </a:defRPr>
            </a:lvl1pPr>
          </a:lstStyle>
          <a:p>
            <a:r>
              <a:rPr lang="de-DE"/>
              <a:t>Titelmasterformat durch Klicken bearbeiten</a:t>
            </a:r>
          </a:p>
        </p:txBody>
      </p:sp>
      <p:sp>
        <p:nvSpPr>
          <p:cNvPr id="3" name="Untertitel 2"/>
          <p:cNvSpPr>
            <a:spLocks noGrp="1"/>
          </p:cNvSpPr>
          <p:nvPr>
            <p:ph type="subTitle" idx="1"/>
          </p:nvPr>
        </p:nvSpPr>
        <p:spPr>
          <a:xfrm>
            <a:off x="1831276" y="3456183"/>
            <a:ext cx="6844412" cy="413033"/>
          </a:xfrm>
        </p:spPr>
        <p:txBody>
          <a:bodyPr>
            <a:noAutofit/>
          </a:bodyPr>
          <a:lstStyle>
            <a:lvl1pPr marL="0" indent="0" algn="l">
              <a:buNone/>
              <a:defRPr sz="1600" cap="all"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12" name="Rechteck 11"/>
          <p:cNvSpPr/>
          <p:nvPr userDrawn="1"/>
        </p:nvSpPr>
        <p:spPr>
          <a:xfrm>
            <a:off x="2923" y="1628800"/>
            <a:ext cx="1609545" cy="26369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Bildplatzhalter 5"/>
          <p:cNvSpPr>
            <a:spLocks noGrp="1"/>
          </p:cNvSpPr>
          <p:nvPr>
            <p:ph type="pic" sz="quarter" idx="10"/>
          </p:nvPr>
        </p:nvSpPr>
        <p:spPr>
          <a:xfrm>
            <a:off x="0" y="0"/>
            <a:ext cx="9144000" cy="1558800"/>
          </a:xfrm>
          <a:noFill/>
        </p:spPr>
        <p:txBody>
          <a:bodyPr/>
          <a:lstStyle>
            <a:lvl1pPr>
              <a:defRPr>
                <a:solidFill>
                  <a:schemeClr val="accent1"/>
                </a:solidFill>
              </a:defRPr>
            </a:lvl1pPr>
          </a:lstStyle>
          <a:p>
            <a:r>
              <a:rPr lang="de-DE"/>
              <a:t>Bild durch Klicken auf Symbol hinzufügen</a:t>
            </a:r>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3500" y="5013176"/>
            <a:ext cx="3515467" cy="1228838"/>
          </a:xfrm>
          <a:prstGeom prst="rect">
            <a:avLst/>
          </a:prstGeom>
        </p:spPr>
      </p:pic>
    </p:spTree>
    <p:extLst>
      <p:ext uri="{BB962C8B-B14F-4D97-AF65-F5344CB8AC3E}">
        <p14:creationId xmlns:p14="http://schemas.microsoft.com/office/powerpoint/2010/main" val="2529212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bschlusslfolie">
    <p:spTree>
      <p:nvGrpSpPr>
        <p:cNvPr id="1" name=""/>
        <p:cNvGrpSpPr/>
        <p:nvPr/>
      </p:nvGrpSpPr>
      <p:grpSpPr>
        <a:xfrm>
          <a:off x="0" y="0"/>
          <a:ext cx="0" cy="0"/>
          <a:chOff x="0" y="0"/>
          <a:chExt cx="0" cy="0"/>
        </a:xfrm>
      </p:grpSpPr>
      <p:sp>
        <p:nvSpPr>
          <p:cNvPr id="7" name="Rechteck 6"/>
          <p:cNvSpPr/>
          <p:nvPr userDrawn="1"/>
        </p:nvSpPr>
        <p:spPr>
          <a:xfrm>
            <a:off x="0" y="0"/>
            <a:ext cx="9144000" cy="4437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hasCustomPrompt="1"/>
          </p:nvPr>
        </p:nvSpPr>
        <p:spPr>
          <a:xfrm>
            <a:off x="827584" y="2708920"/>
            <a:ext cx="7992888" cy="1189373"/>
          </a:xfrm>
        </p:spPr>
        <p:txBody>
          <a:bodyPr/>
          <a:lstStyle>
            <a:lvl1pPr>
              <a:defRPr sz="4000" b="0">
                <a:solidFill>
                  <a:schemeClr val="bg1"/>
                </a:solidFill>
              </a:defRPr>
            </a:lvl1pPr>
          </a:lstStyle>
          <a:p>
            <a:r>
              <a:rPr lang="de-DE"/>
              <a:t>Vielen Dank für Ihre Aufmerksamkeit</a:t>
            </a:r>
          </a:p>
        </p:txBody>
      </p:sp>
      <p:sp>
        <p:nvSpPr>
          <p:cNvPr id="3" name="Untertitel 2"/>
          <p:cNvSpPr>
            <a:spLocks noGrp="1"/>
          </p:cNvSpPr>
          <p:nvPr>
            <p:ph type="subTitle" idx="1" hasCustomPrompt="1"/>
          </p:nvPr>
        </p:nvSpPr>
        <p:spPr>
          <a:xfrm>
            <a:off x="1601742" y="5301208"/>
            <a:ext cx="4248472" cy="360040"/>
          </a:xfrm>
        </p:spPr>
        <p:txBody>
          <a:bodyPr>
            <a:noAutofit/>
          </a:bodyPr>
          <a:lstStyle>
            <a:lvl1pPr marL="0" indent="0" algn="l">
              <a:buNone/>
              <a:defRPr sz="1400" b="1" cap="all"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Name des Autors</a:t>
            </a:r>
          </a:p>
        </p:txBody>
      </p:sp>
      <p:sp>
        <p:nvSpPr>
          <p:cNvPr id="8" name="Textfeld 7"/>
          <p:cNvSpPr txBox="1"/>
          <p:nvPr userDrawn="1"/>
        </p:nvSpPr>
        <p:spPr>
          <a:xfrm>
            <a:off x="1601742" y="5661248"/>
            <a:ext cx="2952040" cy="1384995"/>
          </a:xfrm>
          <a:prstGeom prst="rect">
            <a:avLst/>
          </a:prstGeom>
          <a:noFill/>
        </p:spPr>
        <p:txBody>
          <a:bodyPr wrap="square" rtlCol="0">
            <a:spAutoFit/>
          </a:bodyPr>
          <a:lstStyle/>
          <a:p>
            <a:r>
              <a:rPr lang="de-DE" sz="1200">
                <a:solidFill>
                  <a:schemeClr val="tx2"/>
                </a:solidFill>
              </a:rPr>
              <a:t>Theodor-Heuss-Straße 2-4</a:t>
            </a:r>
            <a:br>
              <a:rPr lang="de-DE" sz="1200">
                <a:solidFill>
                  <a:schemeClr val="tx2"/>
                </a:solidFill>
              </a:rPr>
            </a:br>
            <a:r>
              <a:rPr lang="de-DE" sz="1200">
                <a:solidFill>
                  <a:schemeClr val="tx2"/>
                </a:solidFill>
              </a:rPr>
              <a:t>53177 Bonn </a:t>
            </a:r>
          </a:p>
          <a:p>
            <a:r>
              <a:rPr lang="de-DE" sz="1200">
                <a:solidFill>
                  <a:schemeClr val="tx2"/>
                </a:solidFill>
              </a:rPr>
              <a:t>Großkundenpostleitzahl: D-53095 Bonn </a:t>
            </a:r>
          </a:p>
          <a:p>
            <a:r>
              <a:rPr lang="de-DE" sz="1200">
                <a:solidFill>
                  <a:schemeClr val="tx2"/>
                </a:solidFill>
              </a:rPr>
              <a:t>Tel.: 0228 - 95 5 00 (Zentrale)</a:t>
            </a:r>
            <a:br>
              <a:rPr lang="de-DE" sz="1200">
                <a:solidFill>
                  <a:schemeClr val="tx2"/>
                </a:solidFill>
              </a:rPr>
            </a:br>
            <a:r>
              <a:rPr lang="de-DE" sz="1200">
                <a:solidFill>
                  <a:schemeClr val="tx2"/>
                </a:solidFill>
              </a:rPr>
              <a:t>Tel.: 0228 - 95 5 0155 (Kundenservice)</a:t>
            </a:r>
            <a:br>
              <a:rPr lang="de-DE" sz="1200">
                <a:solidFill>
                  <a:schemeClr val="tx2"/>
                </a:solidFill>
              </a:rPr>
            </a:br>
            <a:r>
              <a:rPr lang="de-DE" sz="1200">
                <a:solidFill>
                  <a:schemeClr val="tx2"/>
                </a:solidFill>
              </a:rPr>
              <a:t>Fax: 0228 - 36 96 480 </a:t>
            </a:r>
          </a:p>
          <a:p>
            <a:endParaRPr lang="de-DE" sz="1200">
              <a:solidFill>
                <a:schemeClr val="tx2"/>
              </a:solidFill>
            </a:endParaRP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303" y="4495751"/>
            <a:ext cx="2304256" cy="805457"/>
          </a:xfrm>
          <a:prstGeom prst="rect">
            <a:avLst/>
          </a:prstGeom>
        </p:spPr>
      </p:pic>
    </p:spTree>
    <p:extLst>
      <p:ext uri="{BB962C8B-B14F-4D97-AF65-F5344CB8AC3E}">
        <p14:creationId xmlns:p14="http://schemas.microsoft.com/office/powerpoint/2010/main" val="1524760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folie ohne Bild">
    <p:spTree>
      <p:nvGrpSpPr>
        <p:cNvPr id="1" name=""/>
        <p:cNvGrpSpPr/>
        <p:nvPr/>
      </p:nvGrpSpPr>
      <p:grpSpPr>
        <a:xfrm>
          <a:off x="0" y="0"/>
          <a:ext cx="0" cy="0"/>
          <a:chOff x="0" y="0"/>
          <a:chExt cx="0" cy="0"/>
        </a:xfrm>
      </p:grpSpPr>
      <p:sp>
        <p:nvSpPr>
          <p:cNvPr id="11" name="Rechteck 10"/>
          <p:cNvSpPr/>
          <p:nvPr userDrawn="1"/>
        </p:nvSpPr>
        <p:spPr>
          <a:xfrm>
            <a:off x="1683002" y="1628800"/>
            <a:ext cx="7460997" cy="2636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 name="Titel 1"/>
          <p:cNvSpPr>
            <a:spLocks noGrp="1"/>
          </p:cNvSpPr>
          <p:nvPr>
            <p:ph type="ctrTitle"/>
          </p:nvPr>
        </p:nvSpPr>
        <p:spPr>
          <a:xfrm>
            <a:off x="1831276" y="2160039"/>
            <a:ext cx="6844412" cy="1189373"/>
          </a:xfrm>
        </p:spPr>
        <p:txBody>
          <a:bodyPr anchor="b"/>
          <a:lstStyle>
            <a:lvl1pPr>
              <a:lnSpc>
                <a:spcPct val="100000"/>
              </a:lnSpc>
              <a:defRPr sz="3600" b="0">
                <a:solidFill>
                  <a:schemeClr val="bg1"/>
                </a:solidFill>
              </a:defRPr>
            </a:lvl1pPr>
          </a:lstStyle>
          <a:p>
            <a:r>
              <a:rPr lang="de-DE"/>
              <a:t>Titelmasterformat durch Klicken bearbeiten</a:t>
            </a:r>
          </a:p>
        </p:txBody>
      </p:sp>
      <p:sp>
        <p:nvSpPr>
          <p:cNvPr id="3" name="Untertitel 2"/>
          <p:cNvSpPr>
            <a:spLocks noGrp="1"/>
          </p:cNvSpPr>
          <p:nvPr>
            <p:ph type="subTitle" idx="1"/>
          </p:nvPr>
        </p:nvSpPr>
        <p:spPr>
          <a:xfrm>
            <a:off x="1831276" y="3456183"/>
            <a:ext cx="6844412" cy="413033"/>
          </a:xfrm>
        </p:spPr>
        <p:txBody>
          <a:bodyPr>
            <a:noAutofit/>
          </a:bodyPr>
          <a:lstStyle>
            <a:lvl1pPr marL="0" indent="0" algn="l">
              <a:buNone/>
              <a:defRPr sz="1600" cap="all"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12" name="Rechteck 11"/>
          <p:cNvSpPr/>
          <p:nvPr userDrawn="1"/>
        </p:nvSpPr>
        <p:spPr>
          <a:xfrm>
            <a:off x="2923" y="1628800"/>
            <a:ext cx="1609545" cy="26369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3500" y="5013176"/>
            <a:ext cx="3515467" cy="1228838"/>
          </a:xfrm>
          <a:prstGeom prst="rect">
            <a:avLst/>
          </a:prstGeom>
        </p:spPr>
      </p:pic>
    </p:spTree>
    <p:extLst>
      <p:ext uri="{BB962C8B-B14F-4D97-AF65-F5344CB8AC3E}">
        <p14:creationId xmlns:p14="http://schemas.microsoft.com/office/powerpoint/2010/main" val="1791475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68000" y="1628775"/>
            <a:ext cx="8135937"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8676456" y="6525344"/>
            <a:ext cx="467544" cy="252000"/>
          </a:xfrm>
        </p:spPr>
        <p:txBody>
          <a:bodyPr lIns="72000" rIns="72000"/>
          <a:lstStyle>
            <a:lvl1pPr algn="ctr">
              <a:defRPr>
                <a:solidFill>
                  <a:schemeClr val="tx1"/>
                </a:solidFill>
              </a:defRPr>
            </a:lvl1pPr>
          </a:lstStyle>
          <a:p>
            <a:fld id="{9564BF1B-7A00-4FDB-9ACC-13A0BEC11AB6}" type="slidenum">
              <a:rPr lang="de-DE" smtClean="0"/>
              <a:pPr/>
              <a:t>‹Nr.›</a:t>
            </a:fld>
            <a:endParaRPr lang="de-DE"/>
          </a:p>
        </p:txBody>
      </p:sp>
      <p:sp>
        <p:nvSpPr>
          <p:cNvPr id="2" name="Fußzeilenplatzhalter 1"/>
          <p:cNvSpPr>
            <a:spLocks noGrp="1"/>
          </p:cNvSpPr>
          <p:nvPr>
            <p:ph type="ftr" sz="quarter" idx="13"/>
          </p:nvPr>
        </p:nvSpPr>
        <p:spPr>
          <a:xfrm>
            <a:off x="468000" y="6525344"/>
            <a:ext cx="8002800" cy="252000"/>
          </a:xfrm>
        </p:spPr>
        <p:txBody>
          <a:bodyPr/>
          <a:lstStyle/>
          <a:p>
            <a:r>
              <a:rPr lang="de-DE"/>
              <a:t>© 2019 - Unterweisung Plus</a:t>
            </a:r>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615103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68000" y="1628775"/>
            <a:ext cx="8136000" cy="45072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p:txBody>
          <a:bodyPr/>
          <a:lstStyle/>
          <a:p>
            <a:fld id="{9564BF1B-7A00-4FDB-9ACC-13A0BEC11AB6}" type="slidenum">
              <a:rPr lang="de-DE" smtClean="0"/>
              <a:t>‹Nr.›</a:t>
            </a:fld>
            <a:endParaRPr lang="de-DE"/>
          </a:p>
        </p:txBody>
      </p:sp>
      <p:sp>
        <p:nvSpPr>
          <p:cNvPr id="7" name="Textplatzhalter 9"/>
          <p:cNvSpPr>
            <a:spLocks noGrp="1"/>
          </p:cNvSpPr>
          <p:nvPr>
            <p:ph type="body" sz="quarter" idx="13" hasCustomPrompt="1"/>
          </p:nvPr>
        </p:nvSpPr>
        <p:spPr>
          <a:xfrm>
            <a:off x="468000" y="1016553"/>
            <a:ext cx="8136000" cy="360363"/>
          </a:xfrm>
        </p:spPr>
        <p:txBody>
          <a:bodyPr>
            <a:noAutofit/>
          </a:bodyPr>
          <a:lstStyle>
            <a:lvl1pPr marL="0" indent="0">
              <a:buNone/>
              <a:defRPr sz="1800" b="0" i="0" cap="all" baseline="0">
                <a:solidFill>
                  <a:schemeClr val="accent1"/>
                </a:solidFill>
              </a:defRPr>
            </a:lvl1pPr>
          </a:lstStyle>
          <a:p>
            <a:pPr lvl="0"/>
            <a:r>
              <a:rPr lang="de-DE"/>
              <a:t>Untertitel einfügen</a:t>
            </a:r>
          </a:p>
        </p:txBody>
      </p:sp>
      <p:sp>
        <p:nvSpPr>
          <p:cNvPr id="4" name="Fußzeilenplatzhalter 3"/>
          <p:cNvSpPr>
            <a:spLocks noGrp="1"/>
          </p:cNvSpPr>
          <p:nvPr>
            <p:ph type="ftr" sz="quarter" idx="14"/>
          </p:nvPr>
        </p:nvSpPr>
        <p:spPr/>
        <p:txBody>
          <a:bodyPr/>
          <a:lstStyle/>
          <a:p>
            <a:r>
              <a:rPr lang="de-DE"/>
              <a:t>© 2019 - Unterweisung Plus</a:t>
            </a:r>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309790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p>
            <a:fld id="{9564BF1B-7A00-4FDB-9ACC-13A0BEC11AB6}" type="slidenum">
              <a:rPr lang="de-DE" smtClean="0"/>
              <a:t>‹Nr.›</a:t>
            </a:fld>
            <a:endParaRPr lang="de-DE"/>
          </a:p>
        </p:txBody>
      </p:sp>
      <p:sp>
        <p:nvSpPr>
          <p:cNvPr id="8" name="Inhaltsplatzhalter 7"/>
          <p:cNvSpPr>
            <a:spLocks noGrp="1"/>
          </p:cNvSpPr>
          <p:nvPr>
            <p:ph sz="quarter" idx="13"/>
          </p:nvPr>
        </p:nvSpPr>
        <p:spPr>
          <a:xfrm>
            <a:off x="468313" y="1628775"/>
            <a:ext cx="3888000" cy="4508500"/>
          </a:xfrm>
        </p:spPr>
        <p:txBody>
          <a:bodyPr/>
          <a:lstStyle/>
          <a:p>
            <a:pPr lvl="0"/>
            <a:r>
              <a:rPr lang="de-DE"/>
              <a:t>Textmasterformat bearbeiten</a:t>
            </a:r>
          </a:p>
          <a:p>
            <a:pPr lvl="1"/>
            <a:r>
              <a:rPr lang="de-DE"/>
              <a:t>Zweite Ebene</a:t>
            </a:r>
          </a:p>
          <a:p>
            <a:pPr lvl="2"/>
            <a:r>
              <a:rPr lang="de-DE"/>
              <a:t>Dritte Ebene</a:t>
            </a:r>
          </a:p>
        </p:txBody>
      </p:sp>
      <p:sp>
        <p:nvSpPr>
          <p:cNvPr id="9" name="Inhaltsplatzhalter 7"/>
          <p:cNvSpPr>
            <a:spLocks noGrp="1"/>
          </p:cNvSpPr>
          <p:nvPr>
            <p:ph sz="quarter" idx="14"/>
          </p:nvPr>
        </p:nvSpPr>
        <p:spPr>
          <a:xfrm>
            <a:off x="4716016" y="1628775"/>
            <a:ext cx="3888234" cy="4508500"/>
          </a:xfrm>
        </p:spPr>
        <p:txBody>
          <a:bodyPr/>
          <a:lstStyle/>
          <a:p>
            <a:pPr lvl="0"/>
            <a:r>
              <a:rPr lang="de-DE"/>
              <a:t>Textmasterformat bearbeiten</a:t>
            </a:r>
          </a:p>
          <a:p>
            <a:pPr lvl="1"/>
            <a:r>
              <a:rPr lang="de-DE"/>
              <a:t>Zweite Ebene</a:t>
            </a:r>
          </a:p>
          <a:p>
            <a:pPr lvl="2"/>
            <a:r>
              <a:rPr lang="de-DE"/>
              <a:t>Dritte Ebene</a:t>
            </a:r>
          </a:p>
        </p:txBody>
      </p:sp>
      <p:sp>
        <p:nvSpPr>
          <p:cNvPr id="3" name="Fußzeilenplatzhalter 2"/>
          <p:cNvSpPr>
            <a:spLocks noGrp="1"/>
          </p:cNvSpPr>
          <p:nvPr>
            <p:ph type="ftr" sz="quarter" idx="15"/>
          </p:nvPr>
        </p:nvSpPr>
        <p:spPr/>
        <p:txBody>
          <a:bodyPr/>
          <a:lstStyle/>
          <a:p>
            <a:r>
              <a:rPr lang="de-DE"/>
              <a:t>© 2019 - Unterweisung Plus</a:t>
            </a:r>
          </a:p>
        </p:txBody>
      </p:sp>
      <p:sp>
        <p:nvSpPr>
          <p:cNvPr id="4" name="Titel 3"/>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585616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mit Überschriften">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68000" y="1628775"/>
            <a:ext cx="3888000" cy="496800"/>
          </a:xfrm>
          <a:solidFill>
            <a:schemeClr val="accent1"/>
          </a:solidFill>
        </p:spPr>
        <p:txBody>
          <a:bodyPr lIns="108000" rIns="108000" anchor="ctr">
            <a:no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Überschrift</a:t>
            </a:r>
          </a:p>
        </p:txBody>
      </p:sp>
      <p:sp>
        <p:nvSpPr>
          <p:cNvPr id="5" name="Textplatzhalter 4"/>
          <p:cNvSpPr>
            <a:spLocks noGrp="1"/>
          </p:cNvSpPr>
          <p:nvPr>
            <p:ph type="body" sz="quarter" idx="3" hasCustomPrompt="1"/>
          </p:nvPr>
        </p:nvSpPr>
        <p:spPr>
          <a:xfrm>
            <a:off x="4716250" y="1628775"/>
            <a:ext cx="3888000" cy="496800"/>
          </a:xfrm>
          <a:solidFill>
            <a:schemeClr val="accent2"/>
          </a:solidFill>
        </p:spPr>
        <p:txBody>
          <a:bodyPr lIns="108000" rIns="108000" anchor="ctr">
            <a:no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Überschrift</a:t>
            </a:r>
          </a:p>
        </p:txBody>
      </p:sp>
      <p:sp>
        <p:nvSpPr>
          <p:cNvPr id="9" name="Foliennummernplatzhalter 8"/>
          <p:cNvSpPr>
            <a:spLocks noGrp="1"/>
          </p:cNvSpPr>
          <p:nvPr>
            <p:ph type="sldNum" sz="quarter" idx="12"/>
          </p:nvPr>
        </p:nvSpPr>
        <p:spPr/>
        <p:txBody>
          <a:bodyPr/>
          <a:lstStyle/>
          <a:p>
            <a:fld id="{9564BF1B-7A00-4FDB-9ACC-13A0BEC11AB6}" type="slidenum">
              <a:rPr lang="de-DE" smtClean="0"/>
              <a:t>‹Nr.›</a:t>
            </a:fld>
            <a:endParaRPr lang="de-DE"/>
          </a:p>
        </p:txBody>
      </p:sp>
      <p:sp>
        <p:nvSpPr>
          <p:cNvPr id="10" name="Inhaltsplatzhalter 7"/>
          <p:cNvSpPr>
            <a:spLocks noGrp="1"/>
          </p:cNvSpPr>
          <p:nvPr>
            <p:ph sz="quarter" idx="13"/>
          </p:nvPr>
        </p:nvSpPr>
        <p:spPr>
          <a:xfrm>
            <a:off x="468313" y="2141275"/>
            <a:ext cx="3887663" cy="3996000"/>
          </a:xfrm>
          <a:solidFill>
            <a:schemeClr val="accent1">
              <a:lumMod val="20000"/>
              <a:lumOff val="80000"/>
            </a:schemeClr>
          </a:solidFill>
        </p:spPr>
        <p:txBody>
          <a:bodyPr lIns="108000" tIns="144000" rIns="108000" bIns="144000"/>
          <a:lstStyle/>
          <a:p>
            <a:pPr lvl="0"/>
            <a:r>
              <a:rPr lang="de-DE"/>
              <a:t>Textmasterformat bearbeiten</a:t>
            </a:r>
          </a:p>
          <a:p>
            <a:pPr lvl="1"/>
            <a:r>
              <a:rPr lang="de-DE"/>
              <a:t>Zweite Ebene</a:t>
            </a:r>
          </a:p>
          <a:p>
            <a:pPr lvl="2"/>
            <a:r>
              <a:rPr lang="de-DE"/>
              <a:t>Dritte Ebene</a:t>
            </a:r>
          </a:p>
        </p:txBody>
      </p:sp>
      <p:sp>
        <p:nvSpPr>
          <p:cNvPr id="11" name="Inhaltsplatzhalter 7"/>
          <p:cNvSpPr>
            <a:spLocks noGrp="1"/>
          </p:cNvSpPr>
          <p:nvPr>
            <p:ph sz="quarter" idx="14"/>
          </p:nvPr>
        </p:nvSpPr>
        <p:spPr>
          <a:xfrm>
            <a:off x="4716016" y="2141275"/>
            <a:ext cx="3888234" cy="3996000"/>
          </a:xfrm>
          <a:solidFill>
            <a:schemeClr val="accent2">
              <a:lumMod val="20000"/>
              <a:lumOff val="80000"/>
            </a:schemeClr>
          </a:solidFill>
        </p:spPr>
        <p:txBody>
          <a:bodyPr lIns="108000" tIns="144000" rIns="108000" bIns="144000"/>
          <a:lstStyle/>
          <a:p>
            <a:pPr lvl="0"/>
            <a:r>
              <a:rPr lang="de-DE"/>
              <a:t>Textmasterformat bearbeiten</a:t>
            </a:r>
          </a:p>
          <a:p>
            <a:pPr lvl="1"/>
            <a:r>
              <a:rPr lang="de-DE"/>
              <a:t>Zweite Ebene</a:t>
            </a:r>
          </a:p>
          <a:p>
            <a:pPr lvl="2"/>
            <a:r>
              <a:rPr lang="de-DE"/>
              <a:t>Dritte Ebene</a:t>
            </a:r>
          </a:p>
        </p:txBody>
      </p:sp>
      <p:sp>
        <p:nvSpPr>
          <p:cNvPr id="4" name="Fußzeilenplatzhalter 3"/>
          <p:cNvSpPr>
            <a:spLocks noGrp="1"/>
          </p:cNvSpPr>
          <p:nvPr>
            <p:ph type="ftr" sz="quarter" idx="15"/>
          </p:nvPr>
        </p:nvSpPr>
        <p:spPr/>
        <p:txBody>
          <a:bodyPr/>
          <a:lstStyle/>
          <a:p>
            <a:r>
              <a:rPr lang="de-DE"/>
              <a:t>© 2019 - Unterweisung Plus</a:t>
            </a:r>
          </a:p>
        </p:txBody>
      </p:sp>
      <p:sp>
        <p:nvSpPr>
          <p:cNvPr id="6" name="Titel 5"/>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19646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rei Inhalte mit Überschriften">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68000" y="1628775"/>
            <a:ext cx="2628000" cy="496800"/>
          </a:xfrm>
          <a:solidFill>
            <a:schemeClr val="accent1"/>
          </a:solidFill>
        </p:spPr>
        <p:txBody>
          <a:bodyPr lIns="108000" rIns="108000" anchor="ctr">
            <a:no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überschrift</a:t>
            </a:r>
          </a:p>
        </p:txBody>
      </p:sp>
      <p:sp>
        <p:nvSpPr>
          <p:cNvPr id="5" name="Textplatzhalter 4"/>
          <p:cNvSpPr>
            <a:spLocks noGrp="1"/>
          </p:cNvSpPr>
          <p:nvPr>
            <p:ph type="body" sz="quarter" idx="3" hasCustomPrompt="1"/>
          </p:nvPr>
        </p:nvSpPr>
        <p:spPr>
          <a:xfrm>
            <a:off x="3222399" y="1628775"/>
            <a:ext cx="2628000" cy="496800"/>
          </a:xfrm>
          <a:solidFill>
            <a:schemeClr val="accent2"/>
          </a:solidFill>
        </p:spPr>
        <p:txBody>
          <a:bodyPr lIns="108000" rIns="108000" anchor="ctr">
            <a:no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überschrift</a:t>
            </a:r>
          </a:p>
        </p:txBody>
      </p:sp>
      <p:sp>
        <p:nvSpPr>
          <p:cNvPr id="9" name="Foliennummernplatzhalter 8"/>
          <p:cNvSpPr>
            <a:spLocks noGrp="1"/>
          </p:cNvSpPr>
          <p:nvPr>
            <p:ph type="sldNum" sz="quarter" idx="12"/>
          </p:nvPr>
        </p:nvSpPr>
        <p:spPr/>
        <p:txBody>
          <a:bodyPr/>
          <a:lstStyle/>
          <a:p>
            <a:fld id="{9564BF1B-7A00-4FDB-9ACC-13A0BEC11AB6}" type="slidenum">
              <a:rPr lang="de-DE" smtClean="0"/>
              <a:t>‹Nr.›</a:t>
            </a:fld>
            <a:endParaRPr lang="de-DE"/>
          </a:p>
        </p:txBody>
      </p:sp>
      <p:sp>
        <p:nvSpPr>
          <p:cNvPr id="10" name="Inhaltsplatzhalter 7"/>
          <p:cNvSpPr>
            <a:spLocks noGrp="1"/>
          </p:cNvSpPr>
          <p:nvPr>
            <p:ph sz="quarter" idx="13"/>
          </p:nvPr>
        </p:nvSpPr>
        <p:spPr>
          <a:xfrm>
            <a:off x="468313" y="2141275"/>
            <a:ext cx="2628000" cy="3996000"/>
          </a:xfrm>
          <a:solidFill>
            <a:schemeClr val="accent1">
              <a:lumMod val="20000"/>
              <a:lumOff val="80000"/>
            </a:schemeClr>
          </a:solidFill>
        </p:spPr>
        <p:txBody>
          <a:bodyPr lIns="108000" tIns="144000" rIns="108000" bIns="144000"/>
          <a:lstStyle/>
          <a:p>
            <a:pPr lvl="0"/>
            <a:r>
              <a:rPr lang="de-DE"/>
              <a:t>Textmasterformat bearbeiten</a:t>
            </a:r>
          </a:p>
          <a:p>
            <a:pPr lvl="1"/>
            <a:r>
              <a:rPr lang="de-DE"/>
              <a:t>Zweite Ebene</a:t>
            </a:r>
          </a:p>
          <a:p>
            <a:pPr lvl="2"/>
            <a:r>
              <a:rPr lang="de-DE"/>
              <a:t>Dritte Ebene</a:t>
            </a:r>
          </a:p>
        </p:txBody>
      </p:sp>
      <p:sp>
        <p:nvSpPr>
          <p:cNvPr id="11" name="Inhaltsplatzhalter 7"/>
          <p:cNvSpPr>
            <a:spLocks noGrp="1"/>
          </p:cNvSpPr>
          <p:nvPr>
            <p:ph sz="quarter" idx="14"/>
          </p:nvPr>
        </p:nvSpPr>
        <p:spPr>
          <a:xfrm>
            <a:off x="3222398" y="2141275"/>
            <a:ext cx="2628000" cy="3996000"/>
          </a:xfrm>
          <a:solidFill>
            <a:schemeClr val="accent2">
              <a:lumMod val="20000"/>
              <a:lumOff val="80000"/>
            </a:schemeClr>
          </a:solidFill>
        </p:spPr>
        <p:txBody>
          <a:bodyPr lIns="108000" tIns="144000" rIns="108000" bIns="144000"/>
          <a:lstStyle/>
          <a:p>
            <a:pPr lvl="0"/>
            <a:r>
              <a:rPr lang="de-DE"/>
              <a:t>Textmasterformat bearbeiten</a:t>
            </a:r>
          </a:p>
          <a:p>
            <a:pPr lvl="1"/>
            <a:r>
              <a:rPr lang="de-DE"/>
              <a:t>Zweite Ebene</a:t>
            </a:r>
          </a:p>
          <a:p>
            <a:pPr lvl="2"/>
            <a:r>
              <a:rPr lang="de-DE"/>
              <a:t>Dritte Ebene</a:t>
            </a:r>
          </a:p>
        </p:txBody>
      </p:sp>
      <p:sp>
        <p:nvSpPr>
          <p:cNvPr id="12" name="Textplatzhalter 4"/>
          <p:cNvSpPr>
            <a:spLocks noGrp="1"/>
          </p:cNvSpPr>
          <p:nvPr>
            <p:ph type="body" sz="quarter" idx="15" hasCustomPrompt="1"/>
          </p:nvPr>
        </p:nvSpPr>
        <p:spPr>
          <a:xfrm>
            <a:off x="5976484" y="1628775"/>
            <a:ext cx="2628000" cy="496800"/>
          </a:xfrm>
          <a:solidFill>
            <a:schemeClr val="accent4"/>
          </a:solidFill>
        </p:spPr>
        <p:txBody>
          <a:bodyPr lIns="108000" rIns="108000" anchor="ctr">
            <a:no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überschrift</a:t>
            </a:r>
          </a:p>
        </p:txBody>
      </p:sp>
      <p:sp>
        <p:nvSpPr>
          <p:cNvPr id="13" name="Inhaltsplatzhalter 7"/>
          <p:cNvSpPr>
            <a:spLocks noGrp="1"/>
          </p:cNvSpPr>
          <p:nvPr>
            <p:ph sz="quarter" idx="16"/>
          </p:nvPr>
        </p:nvSpPr>
        <p:spPr>
          <a:xfrm>
            <a:off x="5976484" y="2141275"/>
            <a:ext cx="2628000" cy="3996000"/>
          </a:xfrm>
          <a:solidFill>
            <a:schemeClr val="accent4">
              <a:lumMod val="20000"/>
              <a:lumOff val="80000"/>
            </a:schemeClr>
          </a:solidFill>
        </p:spPr>
        <p:txBody>
          <a:bodyPr lIns="108000" tIns="144000" rIns="108000" bIns="144000"/>
          <a:lstStyle/>
          <a:p>
            <a:pPr lvl="0"/>
            <a:r>
              <a:rPr lang="de-DE"/>
              <a:t>Textmasterformat bearbeiten</a:t>
            </a:r>
          </a:p>
          <a:p>
            <a:pPr lvl="1"/>
            <a:r>
              <a:rPr lang="de-DE"/>
              <a:t>Zweite Ebene</a:t>
            </a:r>
          </a:p>
          <a:p>
            <a:pPr lvl="2"/>
            <a:r>
              <a:rPr lang="de-DE"/>
              <a:t>Dritte Ebene</a:t>
            </a:r>
          </a:p>
        </p:txBody>
      </p:sp>
      <p:sp>
        <p:nvSpPr>
          <p:cNvPr id="4" name="Fußzeilenplatzhalter 3"/>
          <p:cNvSpPr>
            <a:spLocks noGrp="1"/>
          </p:cNvSpPr>
          <p:nvPr>
            <p:ph type="ftr" sz="quarter" idx="17"/>
          </p:nvPr>
        </p:nvSpPr>
        <p:spPr/>
        <p:txBody>
          <a:bodyPr/>
          <a:lstStyle/>
          <a:p>
            <a:r>
              <a:rPr lang="de-DE"/>
              <a:t>© 2019 - Unterweisung Plus</a:t>
            </a:r>
          </a:p>
        </p:txBody>
      </p:sp>
      <p:sp>
        <p:nvSpPr>
          <p:cNvPr id="6" name="Titel 5"/>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254573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er Inhalte bunt">
    <p:spTree>
      <p:nvGrpSpPr>
        <p:cNvPr id="1" name=""/>
        <p:cNvGrpSpPr/>
        <p:nvPr/>
      </p:nvGrpSpPr>
      <p:grpSpPr>
        <a:xfrm>
          <a:off x="0" y="0"/>
          <a:ext cx="0" cy="0"/>
          <a:chOff x="0" y="0"/>
          <a:chExt cx="0" cy="0"/>
        </a:xfrm>
      </p:grpSpPr>
      <p:sp>
        <p:nvSpPr>
          <p:cNvPr id="9" name="Rechteck 8"/>
          <p:cNvSpPr/>
          <p:nvPr userDrawn="1"/>
        </p:nvSpPr>
        <p:spPr>
          <a:xfrm>
            <a:off x="4262400" y="1628774"/>
            <a:ext cx="4341850" cy="2340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3" name="Rechteck 2"/>
          <p:cNvSpPr/>
          <p:nvPr userDrawn="1"/>
        </p:nvSpPr>
        <p:spPr>
          <a:xfrm>
            <a:off x="4262400" y="4121275"/>
            <a:ext cx="2088000" cy="2016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2" name="Rechteck 1"/>
          <p:cNvSpPr/>
          <p:nvPr userDrawn="1"/>
        </p:nvSpPr>
        <p:spPr>
          <a:xfrm>
            <a:off x="468000" y="1628775"/>
            <a:ext cx="3672408" cy="45072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a:p>
        </p:txBody>
      </p:sp>
      <p:sp>
        <p:nvSpPr>
          <p:cNvPr id="6" name="Inhaltsplatzhalter 5"/>
          <p:cNvSpPr>
            <a:spLocks noGrp="1"/>
          </p:cNvSpPr>
          <p:nvPr>
            <p:ph sz="quarter" idx="12"/>
          </p:nvPr>
        </p:nvSpPr>
        <p:spPr>
          <a:xfrm>
            <a:off x="468000" y="1628775"/>
            <a:ext cx="3672000" cy="4508500"/>
          </a:xfrm>
          <a:noFill/>
        </p:spPr>
        <p:txBody>
          <a:bodyPr lIns="90000" tIns="46800" rIns="90000" bIns="46800">
            <a:noAutofit/>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5" name="Fußzeilenplatzhalter 4"/>
          <p:cNvSpPr>
            <a:spLocks noGrp="1"/>
          </p:cNvSpPr>
          <p:nvPr>
            <p:ph type="ftr" sz="quarter" idx="16"/>
          </p:nvPr>
        </p:nvSpPr>
        <p:spPr>
          <a:xfrm>
            <a:off x="468000" y="6525344"/>
            <a:ext cx="8002800" cy="252000"/>
          </a:xfrm>
        </p:spPr>
        <p:txBody>
          <a:bodyPr/>
          <a:lstStyle/>
          <a:p>
            <a:r>
              <a:rPr lang="de-DE"/>
              <a:t>© 2019 - Unterweisung Plus</a:t>
            </a:r>
          </a:p>
        </p:txBody>
      </p:sp>
      <p:sp>
        <p:nvSpPr>
          <p:cNvPr id="7" name="Titel 6"/>
          <p:cNvSpPr>
            <a:spLocks noGrp="1"/>
          </p:cNvSpPr>
          <p:nvPr>
            <p:ph type="title"/>
          </p:nvPr>
        </p:nvSpPr>
        <p:spPr/>
        <p:txBody>
          <a:bodyPr/>
          <a:lstStyle/>
          <a:p>
            <a:r>
              <a:rPr lang="de-DE"/>
              <a:t>Titelmasterformat durch Klicken bearbeiten</a:t>
            </a:r>
          </a:p>
        </p:txBody>
      </p:sp>
      <p:sp>
        <p:nvSpPr>
          <p:cNvPr id="12" name="Inhaltsplatzhalter 5"/>
          <p:cNvSpPr>
            <a:spLocks noGrp="1"/>
          </p:cNvSpPr>
          <p:nvPr>
            <p:ph sz="quarter" idx="17"/>
          </p:nvPr>
        </p:nvSpPr>
        <p:spPr>
          <a:xfrm>
            <a:off x="4262400" y="1628775"/>
            <a:ext cx="4341850" cy="2339999"/>
          </a:xfrm>
          <a:noFill/>
        </p:spPr>
        <p:txBody>
          <a:bodyPr lIns="90000" tIns="46800" rIns="90000" bIns="46800">
            <a:noAutofit/>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3" name="Rechteck 12"/>
          <p:cNvSpPr/>
          <p:nvPr userDrawn="1"/>
        </p:nvSpPr>
        <p:spPr>
          <a:xfrm>
            <a:off x="6480250" y="4121275"/>
            <a:ext cx="2124000" cy="2016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6" name="Inhaltsplatzhalter 15"/>
          <p:cNvSpPr>
            <a:spLocks noGrp="1"/>
          </p:cNvSpPr>
          <p:nvPr>
            <p:ph sz="quarter" idx="18"/>
          </p:nvPr>
        </p:nvSpPr>
        <p:spPr>
          <a:xfrm>
            <a:off x="4262400" y="4121275"/>
            <a:ext cx="2088000" cy="2016000"/>
          </a:xfrm>
        </p:spPr>
        <p:txBody>
          <a:bodyPr/>
          <a:lstStyle>
            <a:lvl1pPr>
              <a:defRPr>
                <a:solidFill>
                  <a:schemeClr val="accent1"/>
                </a:solidFill>
              </a:defRPr>
            </a:lvl1pPr>
            <a:lvl2pPr>
              <a:defRPr>
                <a:solidFill>
                  <a:schemeClr val="accent1"/>
                </a:solidFill>
              </a:defRPr>
            </a:lvl2pPr>
            <a:lvl3pPr>
              <a:defRPr>
                <a:solidFill>
                  <a:schemeClr val="accent1"/>
                </a:solidFill>
              </a:defRPr>
            </a:lvl3pPr>
          </a:lstStyle>
          <a:p>
            <a:pPr lvl="0"/>
            <a:r>
              <a:rPr lang="de-DE"/>
              <a:t>Textmasterformat bearbeiten</a:t>
            </a:r>
          </a:p>
          <a:p>
            <a:pPr lvl="1"/>
            <a:r>
              <a:rPr lang="de-DE"/>
              <a:t>Zweite Ebene</a:t>
            </a:r>
          </a:p>
          <a:p>
            <a:pPr lvl="2"/>
            <a:r>
              <a:rPr lang="de-DE"/>
              <a:t>Dritte Ebene</a:t>
            </a:r>
          </a:p>
        </p:txBody>
      </p:sp>
      <p:sp>
        <p:nvSpPr>
          <p:cNvPr id="17" name="Inhaltsplatzhalter 15"/>
          <p:cNvSpPr>
            <a:spLocks noGrp="1"/>
          </p:cNvSpPr>
          <p:nvPr>
            <p:ph sz="quarter" idx="19"/>
          </p:nvPr>
        </p:nvSpPr>
        <p:spPr>
          <a:xfrm>
            <a:off x="6480250" y="4121275"/>
            <a:ext cx="2124000" cy="2016000"/>
          </a:xfrm>
        </p:spPr>
        <p:txBody>
          <a:body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54573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0" y="6453336"/>
            <a:ext cx="8604448" cy="404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8676456" y="6453336"/>
            <a:ext cx="463842" cy="4046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p:cNvSpPr>
            <a:spLocks noGrp="1"/>
          </p:cNvSpPr>
          <p:nvPr>
            <p:ph type="title"/>
          </p:nvPr>
        </p:nvSpPr>
        <p:spPr>
          <a:xfrm>
            <a:off x="468000" y="90000"/>
            <a:ext cx="8136000" cy="907200"/>
          </a:xfrm>
          <a:prstGeom prst="rect">
            <a:avLst/>
          </a:prstGeom>
        </p:spPr>
        <p:txBody>
          <a:bodyPr vert="horz" lIns="91440" tIns="45720" rIns="91440" bIns="45720" rtlCol="0" anchor="b" anchorCtr="0">
            <a:noAutofit/>
          </a:bodyPr>
          <a:lstStyle/>
          <a:p>
            <a:r>
              <a:rPr lang="de-DE"/>
              <a:t>Titelmasterformat durch Klicken bearbeiten</a:t>
            </a:r>
          </a:p>
        </p:txBody>
      </p:sp>
      <p:sp>
        <p:nvSpPr>
          <p:cNvPr id="3" name="Textplatzhalter 2"/>
          <p:cNvSpPr>
            <a:spLocks noGrp="1"/>
          </p:cNvSpPr>
          <p:nvPr>
            <p:ph type="body" idx="1"/>
          </p:nvPr>
        </p:nvSpPr>
        <p:spPr>
          <a:xfrm>
            <a:off x="468000" y="1628775"/>
            <a:ext cx="8135937" cy="4508500"/>
          </a:xfrm>
          <a:prstGeom prst="rect">
            <a:avLst/>
          </a:prstGeom>
        </p:spPr>
        <p:txBody>
          <a:bodyPr vert="horz" lIns="91440" tIns="45720" rIns="91440" bIns="45720" rtlCol="0">
            <a:noAutofit/>
          </a:bodyPr>
          <a:lstStyle/>
          <a:p>
            <a:pPr lvl="0"/>
            <a:r>
              <a:rPr lang="de-DE"/>
              <a:t>Textmasterformat bearbeiten</a:t>
            </a:r>
          </a:p>
          <a:p>
            <a:pPr lvl="1"/>
            <a:r>
              <a:rPr lang="de-DE"/>
              <a:t>Zweite Ebene</a:t>
            </a:r>
          </a:p>
          <a:p>
            <a:pPr lvl="2"/>
            <a:r>
              <a:rPr lang="de-DE"/>
              <a:t>Dritte Ebene</a:t>
            </a:r>
          </a:p>
        </p:txBody>
      </p:sp>
      <p:sp>
        <p:nvSpPr>
          <p:cNvPr id="5" name="Fußzeilenplatzhalter 4"/>
          <p:cNvSpPr>
            <a:spLocks noGrp="1"/>
          </p:cNvSpPr>
          <p:nvPr>
            <p:ph type="ftr" sz="quarter" idx="3"/>
          </p:nvPr>
        </p:nvSpPr>
        <p:spPr>
          <a:xfrm>
            <a:off x="468000" y="6525344"/>
            <a:ext cx="8002800" cy="252000"/>
          </a:xfrm>
          <a:prstGeom prst="rect">
            <a:avLst/>
          </a:prstGeom>
        </p:spPr>
        <p:txBody>
          <a:bodyPr vert="horz" lIns="91440" tIns="45720" rIns="91440" bIns="45720" rtlCol="0" anchor="ctr"/>
          <a:lstStyle>
            <a:lvl1pPr algn="l">
              <a:defRPr sz="1050">
                <a:solidFill>
                  <a:schemeClr val="bg1"/>
                </a:solidFill>
              </a:defRPr>
            </a:lvl1pPr>
          </a:lstStyle>
          <a:p>
            <a:r>
              <a:rPr lang="de-DE"/>
              <a:t>© 2019 - Unterweisung Plus</a:t>
            </a:r>
          </a:p>
        </p:txBody>
      </p:sp>
      <p:sp>
        <p:nvSpPr>
          <p:cNvPr id="6" name="Foliennummernplatzhalter 5"/>
          <p:cNvSpPr>
            <a:spLocks noGrp="1"/>
          </p:cNvSpPr>
          <p:nvPr>
            <p:ph type="sldNum" sz="quarter" idx="4"/>
          </p:nvPr>
        </p:nvSpPr>
        <p:spPr>
          <a:xfrm>
            <a:off x="8676000" y="6525344"/>
            <a:ext cx="468000" cy="252000"/>
          </a:xfrm>
          <a:prstGeom prst="rect">
            <a:avLst/>
          </a:prstGeom>
        </p:spPr>
        <p:txBody>
          <a:bodyPr vert="horz" lIns="91440" tIns="45720" rIns="91440" bIns="45720" rtlCol="0" anchor="ctr"/>
          <a:lstStyle>
            <a:lvl1pPr algn="ctr">
              <a:defRPr sz="1050">
                <a:solidFill>
                  <a:schemeClr val="accent1"/>
                </a:solidFill>
              </a:defRPr>
            </a:lvl1pPr>
          </a:lstStyle>
          <a:p>
            <a:fld id="{9564BF1B-7A00-4FDB-9ACC-13A0BEC11AB6}" type="slidenum">
              <a:rPr lang="de-DE" smtClean="0"/>
              <a:pPr/>
              <a:t>‹Nr.›</a:t>
            </a:fld>
            <a:endParaRPr lang="de-DE"/>
          </a:p>
        </p:txBody>
      </p:sp>
      <p:cxnSp>
        <p:nvCxnSpPr>
          <p:cNvPr id="9" name="Gerade Verbindung 8"/>
          <p:cNvCxnSpPr/>
          <p:nvPr/>
        </p:nvCxnSpPr>
        <p:spPr>
          <a:xfrm>
            <a:off x="0" y="1007623"/>
            <a:ext cx="9144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18359"/>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1" r:id="rId3"/>
    <p:sldLayoutId id="2147483665" r:id="rId4"/>
    <p:sldLayoutId id="2147483650" r:id="rId5"/>
    <p:sldLayoutId id="2147483652" r:id="rId6"/>
    <p:sldLayoutId id="2147483653" r:id="rId7"/>
    <p:sldLayoutId id="2147483677" r:id="rId8"/>
    <p:sldLayoutId id="2147483675" r:id="rId9"/>
    <p:sldLayoutId id="2147483674" r:id="rId10"/>
    <p:sldLayoutId id="2147483676" r:id="rId11"/>
    <p:sldLayoutId id="2147483680" r:id="rId12"/>
    <p:sldLayoutId id="2147483683" r:id="rId13"/>
    <p:sldLayoutId id="2147483681" r:id="rId14"/>
    <p:sldLayoutId id="2147483682" r:id="rId15"/>
    <p:sldLayoutId id="2147483654" r:id="rId16"/>
    <p:sldLayoutId id="2147483670" r:id="rId17"/>
    <p:sldLayoutId id="2147483655" r:id="rId18"/>
    <p:sldLayoutId id="2147483673" r:id="rId19"/>
    <p:sldLayoutId id="2147483678" r:id="rId20"/>
  </p:sldLayoutIdLst>
  <p:hf hdr="0" dt="0"/>
  <p:txStyles>
    <p:titleStyle>
      <a:lvl1pPr algn="l" defTabSz="914400" rtl="0" eaLnBrk="1" latinLnBrk="0" hangingPunct="1">
        <a:lnSpc>
          <a:spcPts val="3200"/>
        </a:lnSpc>
        <a:spcBef>
          <a:spcPct val="0"/>
        </a:spcBef>
        <a:buNone/>
        <a:defRPr sz="3000" kern="1200">
          <a:solidFill>
            <a:schemeClr val="accent2"/>
          </a:solidFill>
          <a:latin typeface="+mj-lt"/>
          <a:ea typeface="+mj-ea"/>
          <a:cs typeface="+mj-cs"/>
        </a:defRPr>
      </a:lvl1pPr>
    </p:titleStyle>
    <p:body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DE" dirty="0"/>
              <a:t>Alten- und Krankenpflege</a:t>
            </a:r>
          </a:p>
        </p:txBody>
      </p:sp>
      <p:sp>
        <p:nvSpPr>
          <p:cNvPr id="5" name="Untertitel 4"/>
          <p:cNvSpPr>
            <a:spLocks noGrp="1"/>
          </p:cNvSpPr>
          <p:nvPr>
            <p:ph type="subTitle" idx="1"/>
          </p:nvPr>
        </p:nvSpPr>
        <p:spPr/>
        <p:txBody>
          <a:bodyPr/>
          <a:lstStyle/>
          <a:p>
            <a:r>
              <a:rPr lang="de-DE" dirty="0">
                <a:solidFill>
                  <a:schemeClr val="bg1"/>
                </a:solidFill>
              </a:rPr>
              <a:t>Ort, Datum</a:t>
            </a:r>
          </a:p>
        </p:txBody>
      </p:sp>
    </p:spTree>
    <p:extLst>
      <p:ext uri="{BB962C8B-B14F-4D97-AF65-F5344CB8AC3E}">
        <p14:creationId xmlns:p14="http://schemas.microsoft.com/office/powerpoint/2010/main" val="2996014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9564BF1B-7A00-4FDB-9ACC-13A0BEC11AB6}" type="slidenum">
              <a:rPr lang="de-DE" smtClean="0"/>
              <a:pPr/>
              <a:t>10</a:t>
            </a:fld>
            <a:endParaRPr lang="de-DE"/>
          </a:p>
        </p:txBody>
      </p:sp>
      <p:sp>
        <p:nvSpPr>
          <p:cNvPr id="4" name="Fußzeilenplatzhalter 3"/>
          <p:cNvSpPr>
            <a:spLocks noGrp="1"/>
          </p:cNvSpPr>
          <p:nvPr>
            <p:ph type="ftr" sz="quarter" idx="13"/>
          </p:nvPr>
        </p:nvSpPr>
        <p:spPr/>
        <p:txBody>
          <a:bodyPr/>
          <a:lstStyle/>
          <a:p>
            <a:r>
              <a:rPr lang="de-DE"/>
              <a:t>© 2019 - Unterweisung Plus</a:t>
            </a:r>
            <a:endParaRPr lang="de-DE" dirty="0"/>
          </a:p>
        </p:txBody>
      </p:sp>
      <p:sp>
        <p:nvSpPr>
          <p:cNvPr id="5" name="Titel 4"/>
          <p:cNvSpPr>
            <a:spLocks noGrp="1"/>
          </p:cNvSpPr>
          <p:nvPr>
            <p:ph type="title"/>
          </p:nvPr>
        </p:nvSpPr>
        <p:spPr/>
        <p:txBody>
          <a:bodyPr/>
          <a:lstStyle/>
          <a:p>
            <a:r>
              <a:rPr lang="de-DE" dirty="0"/>
              <a:t>Gefährliche Substanzen</a:t>
            </a:r>
          </a:p>
        </p:txBody>
      </p:sp>
      <p:sp>
        <p:nvSpPr>
          <p:cNvPr id="12" name="Textfeld 11"/>
          <p:cNvSpPr txBox="1"/>
          <p:nvPr/>
        </p:nvSpPr>
        <p:spPr>
          <a:xfrm>
            <a:off x="498460" y="1268760"/>
            <a:ext cx="7241892" cy="5047536"/>
          </a:xfrm>
          <a:prstGeom prst="rect">
            <a:avLst/>
          </a:prstGeom>
          <a:noFill/>
        </p:spPr>
        <p:txBody>
          <a:bodyPr wrap="square" rtlCol="0">
            <a:spAutoFit/>
          </a:bodyPr>
          <a:lstStyle/>
          <a:p>
            <a:r>
              <a:rPr lang="de-DE" sz="2000" dirty="0">
                <a:solidFill>
                  <a:schemeClr val="accent1"/>
                </a:solidFill>
              </a:rPr>
              <a:t>Pflegendes Personal kommt in Kontakt mit:</a:t>
            </a:r>
          </a:p>
          <a:p>
            <a:pPr marL="342900" indent="-342900">
              <a:spcBef>
                <a:spcPts val="1200"/>
              </a:spcBef>
              <a:buFont typeface="Wingdings" panose="05000000000000000000" pitchFamily="2" charset="2"/>
              <a:buChar char="§"/>
            </a:pPr>
            <a:r>
              <a:rPr lang="de-DE" sz="2400" dirty="0">
                <a:solidFill>
                  <a:schemeClr val="accent1"/>
                </a:solidFill>
              </a:rPr>
              <a:t>Reinigungsmitteln</a:t>
            </a:r>
          </a:p>
          <a:p>
            <a:pPr marL="342900" indent="-342900">
              <a:spcBef>
                <a:spcPts val="1200"/>
              </a:spcBef>
              <a:buFont typeface="Wingdings" panose="05000000000000000000" pitchFamily="2" charset="2"/>
              <a:buChar char="§"/>
            </a:pPr>
            <a:r>
              <a:rPr lang="de-DE" sz="2400" dirty="0">
                <a:solidFill>
                  <a:schemeClr val="accent1"/>
                </a:solidFill>
              </a:rPr>
              <a:t>Desinfektionsmitteln</a:t>
            </a:r>
          </a:p>
          <a:p>
            <a:pPr marL="342900" indent="-342900">
              <a:spcBef>
                <a:spcPts val="1200"/>
              </a:spcBef>
              <a:buFont typeface="Wingdings" panose="05000000000000000000" pitchFamily="2" charset="2"/>
              <a:buChar char="§"/>
            </a:pPr>
            <a:r>
              <a:rPr lang="de-DE" sz="2400" dirty="0">
                <a:solidFill>
                  <a:schemeClr val="accent1"/>
                </a:solidFill>
              </a:rPr>
              <a:t>Medikamenten</a:t>
            </a:r>
          </a:p>
          <a:p>
            <a:endParaRPr lang="de-DE" sz="2000" dirty="0">
              <a:solidFill>
                <a:schemeClr val="accent1"/>
              </a:solidFill>
            </a:endParaRPr>
          </a:p>
          <a:p>
            <a:r>
              <a:rPr lang="de-DE" sz="2000" dirty="0">
                <a:solidFill>
                  <a:schemeClr val="accent1"/>
                </a:solidFill>
              </a:rPr>
              <a:t>Dadurch entstehen unterschiedlichste Gefährdungen:</a:t>
            </a:r>
          </a:p>
          <a:p>
            <a:pPr marL="342900" indent="-342900">
              <a:buFont typeface="Wingdings" panose="05000000000000000000" pitchFamily="2" charset="2"/>
              <a:buChar char="§"/>
            </a:pPr>
            <a:r>
              <a:rPr lang="de-DE" sz="2000" dirty="0">
                <a:solidFill>
                  <a:schemeClr val="accent1"/>
                </a:solidFill>
              </a:rPr>
              <a:t>Verätzungen</a:t>
            </a:r>
          </a:p>
          <a:p>
            <a:pPr marL="342900" indent="-342900">
              <a:buFont typeface="Wingdings" panose="05000000000000000000" pitchFamily="2" charset="2"/>
              <a:buChar char="§"/>
            </a:pPr>
            <a:r>
              <a:rPr lang="de-DE" sz="2000" dirty="0">
                <a:solidFill>
                  <a:schemeClr val="accent1"/>
                </a:solidFill>
              </a:rPr>
              <a:t>Atemwegsreizungen</a:t>
            </a:r>
          </a:p>
          <a:p>
            <a:pPr marL="342900" indent="-342900">
              <a:buFont typeface="Wingdings" panose="05000000000000000000" pitchFamily="2" charset="2"/>
              <a:buChar char="§"/>
            </a:pPr>
            <a:r>
              <a:rPr lang="de-DE" sz="2000" dirty="0">
                <a:solidFill>
                  <a:schemeClr val="accent1"/>
                </a:solidFill>
              </a:rPr>
              <a:t>Vergiftungen</a:t>
            </a:r>
          </a:p>
          <a:p>
            <a:pPr marL="342900" indent="-342900">
              <a:buFont typeface="Wingdings" panose="05000000000000000000" pitchFamily="2" charset="2"/>
              <a:buChar char="§"/>
            </a:pPr>
            <a:r>
              <a:rPr lang="de-DE" sz="2000" dirty="0">
                <a:solidFill>
                  <a:schemeClr val="accent1"/>
                </a:solidFill>
              </a:rPr>
              <a:t>Allergische Reaktionen</a:t>
            </a:r>
          </a:p>
          <a:p>
            <a:endParaRPr lang="de-DE" sz="2000" dirty="0">
              <a:solidFill>
                <a:schemeClr val="accent1"/>
              </a:solidFill>
            </a:endParaRPr>
          </a:p>
          <a:p>
            <a:r>
              <a:rPr lang="de-DE" sz="2000" dirty="0">
                <a:solidFill>
                  <a:schemeClr val="accent1"/>
                </a:solidFill>
              </a:rPr>
              <a:t>Beachte unbedingt die dazu gehörigen Betriebsanweisungen, den Hygieneplan und die Hinweise in den Sicherheitsdatenblättern!</a:t>
            </a:r>
          </a:p>
          <a:p>
            <a:r>
              <a:rPr lang="de-DE" sz="2000" dirty="0">
                <a:solidFill>
                  <a:schemeClr val="accent1"/>
                </a:solidFill>
              </a:rPr>
              <a:t>Nimm regelmäßig an Schulungen teil!</a:t>
            </a:r>
          </a:p>
        </p:txBody>
      </p:sp>
    </p:spTree>
    <p:extLst>
      <p:ext uri="{BB962C8B-B14F-4D97-AF65-F5344CB8AC3E}">
        <p14:creationId xmlns:p14="http://schemas.microsoft.com/office/powerpoint/2010/main" val="2085858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9564BF1B-7A00-4FDB-9ACC-13A0BEC11AB6}" type="slidenum">
              <a:rPr lang="de-DE" smtClean="0"/>
              <a:pPr/>
              <a:t>11</a:t>
            </a:fld>
            <a:endParaRPr lang="de-DE"/>
          </a:p>
        </p:txBody>
      </p:sp>
      <p:sp>
        <p:nvSpPr>
          <p:cNvPr id="4" name="Fußzeilenplatzhalter 3"/>
          <p:cNvSpPr>
            <a:spLocks noGrp="1"/>
          </p:cNvSpPr>
          <p:nvPr>
            <p:ph type="ftr" sz="quarter" idx="13"/>
          </p:nvPr>
        </p:nvSpPr>
        <p:spPr/>
        <p:txBody>
          <a:bodyPr/>
          <a:lstStyle/>
          <a:p>
            <a:r>
              <a:rPr lang="de-DE"/>
              <a:t>© 2019 - Unterweisung Plus</a:t>
            </a:r>
            <a:endParaRPr lang="de-DE" dirty="0"/>
          </a:p>
        </p:txBody>
      </p:sp>
      <p:sp>
        <p:nvSpPr>
          <p:cNvPr id="5" name="Titel 4"/>
          <p:cNvSpPr>
            <a:spLocks noGrp="1"/>
          </p:cNvSpPr>
          <p:nvPr>
            <p:ph type="title"/>
          </p:nvPr>
        </p:nvSpPr>
        <p:spPr/>
        <p:txBody>
          <a:bodyPr/>
          <a:lstStyle/>
          <a:p>
            <a:r>
              <a:rPr lang="de-DE" dirty="0"/>
              <a:t>Verletzungen durch Arbeitsmittel</a:t>
            </a:r>
          </a:p>
        </p:txBody>
      </p:sp>
      <p:sp>
        <p:nvSpPr>
          <p:cNvPr id="12" name="Textfeld 11"/>
          <p:cNvSpPr txBox="1"/>
          <p:nvPr/>
        </p:nvSpPr>
        <p:spPr>
          <a:xfrm>
            <a:off x="539552" y="1629375"/>
            <a:ext cx="6408712" cy="4893647"/>
          </a:xfrm>
          <a:prstGeom prst="rect">
            <a:avLst/>
          </a:prstGeom>
          <a:noFill/>
        </p:spPr>
        <p:txBody>
          <a:bodyPr wrap="square" rtlCol="0">
            <a:spAutoFit/>
          </a:bodyPr>
          <a:lstStyle/>
          <a:p>
            <a:pPr>
              <a:spcAft>
                <a:spcPts val="1200"/>
              </a:spcAft>
            </a:pPr>
            <a:r>
              <a:rPr lang="de-DE" sz="2400" dirty="0">
                <a:solidFill>
                  <a:schemeClr val="accent1"/>
                </a:solidFill>
              </a:rPr>
              <a:t>Auch der Umgang mit den unterschiedlichsten Arbeitsmitteln birgt Risiken, z. B.:</a:t>
            </a:r>
          </a:p>
          <a:p>
            <a:pPr marL="457200" indent="-457200">
              <a:buFont typeface="Wingdings" panose="05000000000000000000" pitchFamily="2" charset="2"/>
              <a:buChar char="§"/>
            </a:pPr>
            <a:r>
              <a:rPr lang="de-DE" sz="2800" dirty="0">
                <a:solidFill>
                  <a:schemeClr val="accent1"/>
                </a:solidFill>
              </a:rPr>
              <a:t>Quetschen und Klemmen an Rollstühlen oder Betten</a:t>
            </a:r>
          </a:p>
          <a:p>
            <a:pPr marL="457200" indent="-457200">
              <a:buFont typeface="Wingdings" panose="05000000000000000000" pitchFamily="2" charset="2"/>
              <a:buChar char="§"/>
            </a:pPr>
            <a:r>
              <a:rPr lang="de-DE" sz="2800" dirty="0">
                <a:solidFill>
                  <a:schemeClr val="accent1"/>
                </a:solidFill>
              </a:rPr>
              <a:t>Stechen mit Kanülen</a:t>
            </a:r>
          </a:p>
          <a:p>
            <a:pPr marL="457200" indent="-457200">
              <a:buFont typeface="Wingdings" panose="05000000000000000000" pitchFamily="2" charset="2"/>
              <a:buChar char="§"/>
            </a:pPr>
            <a:r>
              <a:rPr lang="de-DE" sz="2800" dirty="0">
                <a:solidFill>
                  <a:schemeClr val="accent1"/>
                </a:solidFill>
              </a:rPr>
              <a:t>Schneiden beim Umgang mit einem Skalpell</a:t>
            </a:r>
          </a:p>
          <a:p>
            <a:pPr marL="457200" indent="-457200">
              <a:buFont typeface="Wingdings" panose="05000000000000000000" pitchFamily="2" charset="2"/>
              <a:buChar char="§"/>
            </a:pPr>
            <a:r>
              <a:rPr lang="de-DE" sz="2800" dirty="0">
                <a:solidFill>
                  <a:schemeClr val="accent1"/>
                </a:solidFill>
              </a:rPr>
              <a:t>Elektrischer Schlag an einem Defibrillator</a:t>
            </a:r>
          </a:p>
          <a:p>
            <a:pPr>
              <a:spcBef>
                <a:spcPts val="1200"/>
              </a:spcBef>
            </a:pPr>
            <a:r>
              <a:rPr lang="de-DE" sz="2400" dirty="0">
                <a:solidFill>
                  <a:schemeClr val="accent1"/>
                </a:solidFill>
              </a:rPr>
              <a:t>Aufmerksam bleiben und behutsam vorgehen!</a:t>
            </a:r>
          </a:p>
          <a:p>
            <a:endParaRPr lang="de-DE" sz="2400" dirty="0">
              <a:solidFill>
                <a:schemeClr val="accent1"/>
              </a:solidFill>
            </a:endParaRPr>
          </a:p>
        </p:txBody>
      </p:sp>
      <p:pic>
        <p:nvPicPr>
          <p:cNvPr id="6" name="Grafik 5">
            <a:extLst>
              <a:ext uri="{FF2B5EF4-FFF2-40B4-BE49-F238E27FC236}">
                <a16:creationId xmlns:a16="http://schemas.microsoft.com/office/drawing/2014/main" id="{FA68EA99-66E2-4780-BD27-428C36A040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1543"/>
          <a:stretch/>
        </p:blipFill>
        <p:spPr>
          <a:xfrm>
            <a:off x="6464679" y="1700808"/>
            <a:ext cx="2585933" cy="2520280"/>
          </a:xfrm>
          <a:prstGeom prst="rect">
            <a:avLst/>
          </a:prstGeom>
          <a:ln>
            <a:noFill/>
          </a:ln>
          <a:effectLst>
            <a:softEdge rad="112500"/>
          </a:effectLst>
        </p:spPr>
      </p:pic>
      <p:sp>
        <p:nvSpPr>
          <p:cNvPr id="8" name="Textfeld 7">
            <a:extLst>
              <a:ext uri="{FF2B5EF4-FFF2-40B4-BE49-F238E27FC236}">
                <a16:creationId xmlns:a16="http://schemas.microsoft.com/office/drawing/2014/main" id="{668EFAA1-DC8B-4F3A-811F-EDEEED51E3A6}"/>
              </a:ext>
            </a:extLst>
          </p:cNvPr>
          <p:cNvSpPr txBox="1"/>
          <p:nvPr/>
        </p:nvSpPr>
        <p:spPr>
          <a:xfrm>
            <a:off x="6804696" y="4149080"/>
            <a:ext cx="2087784" cy="215444"/>
          </a:xfrm>
          <a:prstGeom prst="rect">
            <a:avLst/>
          </a:prstGeom>
          <a:noFill/>
        </p:spPr>
        <p:txBody>
          <a:bodyPr wrap="square" rtlCol="0">
            <a:spAutoFit/>
          </a:bodyPr>
          <a:lstStyle/>
          <a:p>
            <a:r>
              <a:rPr lang="de-DE" sz="800" dirty="0">
                <a:solidFill>
                  <a:schemeClr val="accent1"/>
                </a:solidFill>
              </a:rPr>
              <a:t>       ©</a:t>
            </a:r>
            <a:r>
              <a:rPr lang="de-DE" sz="800" dirty="0" err="1">
                <a:solidFill>
                  <a:schemeClr val="accent1"/>
                </a:solidFill>
              </a:rPr>
              <a:t>Pixabay</a:t>
            </a:r>
            <a:r>
              <a:rPr lang="de-DE" sz="800" dirty="0">
                <a:solidFill>
                  <a:schemeClr val="accent1"/>
                </a:solidFill>
              </a:rPr>
              <a:t> – Fernando </a:t>
            </a:r>
            <a:r>
              <a:rPr lang="de-DE" sz="800" dirty="0" err="1">
                <a:solidFill>
                  <a:schemeClr val="accent1"/>
                </a:solidFill>
              </a:rPr>
              <a:t>Zhiminaicela</a:t>
            </a:r>
            <a:endParaRPr lang="de-DE" sz="800" dirty="0">
              <a:solidFill>
                <a:schemeClr val="accent1"/>
              </a:solidFill>
            </a:endParaRPr>
          </a:p>
        </p:txBody>
      </p:sp>
    </p:spTree>
    <p:extLst>
      <p:ext uri="{BB962C8B-B14F-4D97-AF65-F5344CB8AC3E}">
        <p14:creationId xmlns:p14="http://schemas.microsoft.com/office/powerpoint/2010/main" val="130113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subTnLst>
                                    <p:animClr clrSpc="rgb" dir="cw">
                                      <p:cBhvr override="childStyle">
                                        <p:cTn dur="1" fill="hold" display="0" masterRel="nextClick" afterEffect="1"/>
                                        <p:tgtEl>
                                          <p:spTgt spid="12">
                                            <p:txEl>
                                              <p:pRg st="1" end="1"/>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subTnLst>
                                    <p:animClr clrSpc="rgb" dir="cw">
                                      <p:cBhvr override="childStyle">
                                        <p:cTn dur="1" fill="hold" display="0" masterRel="nextClick" afterEffect="1"/>
                                        <p:tgtEl>
                                          <p:spTgt spid="12">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subTnLst>
                                    <p:animClr clrSpc="rgb" dir="cw">
                                      <p:cBhvr override="childStyle">
                                        <p:cTn dur="1" fill="hold" display="0" masterRel="nextClick" afterEffect="1"/>
                                        <p:tgtEl>
                                          <p:spTgt spid="12">
                                            <p:txEl>
                                              <p:pRg st="3" end="3"/>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subTnLst>
                                    <p:animClr clrSpc="rgb" dir="cw">
                                      <p:cBhvr override="childStyle">
                                        <p:cTn dur="1" fill="hold" display="0" masterRel="nextClick" afterEffect="1"/>
                                        <p:tgtEl>
                                          <p:spTgt spid="12">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subTnLst>
                                    <p:animClr clrSpc="rgb" dir="cw">
                                      <p:cBhvr override="childStyle">
                                        <p:cTn dur="1" fill="hold" display="0" masterRel="nextClick" afterEffect="1"/>
                                        <p:tgtEl>
                                          <p:spTgt spid="12">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9564BF1B-7A00-4FDB-9ACC-13A0BEC11AB6}" type="slidenum">
              <a:rPr lang="de-DE" smtClean="0"/>
              <a:pPr/>
              <a:t>12</a:t>
            </a:fld>
            <a:endParaRPr lang="de-DE"/>
          </a:p>
        </p:txBody>
      </p:sp>
      <p:sp>
        <p:nvSpPr>
          <p:cNvPr id="4" name="Fußzeilenplatzhalter 3"/>
          <p:cNvSpPr>
            <a:spLocks noGrp="1"/>
          </p:cNvSpPr>
          <p:nvPr>
            <p:ph type="ftr" sz="quarter" idx="13"/>
          </p:nvPr>
        </p:nvSpPr>
        <p:spPr/>
        <p:txBody>
          <a:bodyPr/>
          <a:lstStyle/>
          <a:p>
            <a:r>
              <a:rPr lang="de-DE"/>
              <a:t>© 2019 - Unterweisung Plus</a:t>
            </a:r>
            <a:endParaRPr lang="de-DE" dirty="0"/>
          </a:p>
        </p:txBody>
      </p:sp>
      <p:sp>
        <p:nvSpPr>
          <p:cNvPr id="5" name="Titel 4"/>
          <p:cNvSpPr>
            <a:spLocks noGrp="1"/>
          </p:cNvSpPr>
          <p:nvPr>
            <p:ph type="title"/>
          </p:nvPr>
        </p:nvSpPr>
        <p:spPr/>
        <p:txBody>
          <a:bodyPr/>
          <a:lstStyle/>
          <a:p>
            <a:r>
              <a:rPr lang="de-DE" dirty="0"/>
              <a:t>Unberechenbares Verhalten</a:t>
            </a:r>
          </a:p>
        </p:txBody>
      </p:sp>
      <p:sp>
        <p:nvSpPr>
          <p:cNvPr id="12" name="Textfeld 11"/>
          <p:cNvSpPr txBox="1"/>
          <p:nvPr/>
        </p:nvSpPr>
        <p:spPr>
          <a:xfrm>
            <a:off x="498460" y="1268760"/>
            <a:ext cx="7601932" cy="3046988"/>
          </a:xfrm>
          <a:prstGeom prst="rect">
            <a:avLst/>
          </a:prstGeom>
          <a:noFill/>
        </p:spPr>
        <p:txBody>
          <a:bodyPr wrap="square" rtlCol="0">
            <a:spAutoFit/>
          </a:bodyPr>
          <a:lstStyle/>
          <a:p>
            <a:pPr marL="342900" indent="-342900">
              <a:buFont typeface="Wingdings" panose="05000000000000000000" pitchFamily="2" charset="2"/>
              <a:buChar char="§"/>
            </a:pPr>
            <a:r>
              <a:rPr lang="de-DE" sz="3200" dirty="0">
                <a:solidFill>
                  <a:schemeClr val="accent1"/>
                </a:solidFill>
              </a:rPr>
              <a:t>Ausschlagen</a:t>
            </a:r>
          </a:p>
          <a:p>
            <a:pPr marL="342900" indent="-342900">
              <a:buFont typeface="Wingdings" panose="05000000000000000000" pitchFamily="2" charset="2"/>
              <a:buChar char="§"/>
            </a:pPr>
            <a:r>
              <a:rPr lang="de-DE" sz="3200" dirty="0">
                <a:solidFill>
                  <a:schemeClr val="accent1"/>
                </a:solidFill>
              </a:rPr>
              <a:t>Treten</a:t>
            </a:r>
          </a:p>
          <a:p>
            <a:pPr marL="342900" indent="-342900">
              <a:buFont typeface="Wingdings" panose="05000000000000000000" pitchFamily="2" charset="2"/>
              <a:buChar char="§"/>
            </a:pPr>
            <a:r>
              <a:rPr lang="de-DE" sz="3200" dirty="0">
                <a:solidFill>
                  <a:schemeClr val="accent1"/>
                </a:solidFill>
              </a:rPr>
              <a:t>Kratzen</a:t>
            </a:r>
          </a:p>
          <a:p>
            <a:pPr marL="342900" indent="-342900">
              <a:buFont typeface="Wingdings" panose="05000000000000000000" pitchFamily="2" charset="2"/>
              <a:buChar char="§"/>
            </a:pPr>
            <a:r>
              <a:rPr lang="de-DE" sz="3200" dirty="0">
                <a:solidFill>
                  <a:schemeClr val="accent1"/>
                </a:solidFill>
              </a:rPr>
              <a:t>Beißen</a:t>
            </a:r>
          </a:p>
          <a:p>
            <a:pPr marL="342900" indent="-342900">
              <a:buFont typeface="Wingdings" panose="05000000000000000000" pitchFamily="2" charset="2"/>
              <a:buChar char="§"/>
            </a:pPr>
            <a:r>
              <a:rPr lang="de-DE" sz="3200" dirty="0">
                <a:solidFill>
                  <a:schemeClr val="accent1"/>
                </a:solidFill>
              </a:rPr>
              <a:t>Nutzung von Alltagsgegenständen als Waffen </a:t>
            </a:r>
          </a:p>
        </p:txBody>
      </p:sp>
      <p:sp>
        <p:nvSpPr>
          <p:cNvPr id="8" name="Textfeld 7"/>
          <p:cNvSpPr txBox="1"/>
          <p:nvPr/>
        </p:nvSpPr>
        <p:spPr>
          <a:xfrm>
            <a:off x="498460" y="4293096"/>
            <a:ext cx="8105540" cy="2062103"/>
          </a:xfrm>
          <a:prstGeom prst="rect">
            <a:avLst/>
          </a:prstGeom>
          <a:noFill/>
        </p:spPr>
        <p:txBody>
          <a:bodyPr wrap="square" rtlCol="0">
            <a:spAutoFit/>
          </a:bodyPr>
          <a:lstStyle/>
          <a:p>
            <a:r>
              <a:rPr lang="de-DE" sz="2400" dirty="0">
                <a:solidFill>
                  <a:schemeClr val="accent1"/>
                </a:solidFill>
              </a:rPr>
              <a:t>Auslöser: Schmerzen, seelische Ausnahmezustände, die Krankheit selbst (z. B. Paranoia, Demenz)</a:t>
            </a:r>
          </a:p>
          <a:p>
            <a:endParaRPr lang="de-DE" sz="800" dirty="0">
              <a:solidFill>
                <a:schemeClr val="accent1"/>
              </a:solidFill>
            </a:endParaRPr>
          </a:p>
          <a:p>
            <a:pPr marL="342900" indent="-342900">
              <a:buFont typeface="Wingdings" panose="05000000000000000000" pitchFamily="2" charset="2"/>
              <a:buChar char="§"/>
            </a:pPr>
            <a:r>
              <a:rPr lang="de-DE" sz="2400" dirty="0">
                <a:solidFill>
                  <a:schemeClr val="accent1"/>
                </a:solidFill>
              </a:rPr>
              <a:t>Wachsam bleiben und Warnzeichen deuten</a:t>
            </a:r>
          </a:p>
          <a:p>
            <a:pPr marL="342900" indent="-342900">
              <a:buFont typeface="Wingdings" panose="05000000000000000000" pitchFamily="2" charset="2"/>
              <a:buChar char="§"/>
            </a:pPr>
            <a:r>
              <a:rPr lang="de-DE" sz="2400" dirty="0">
                <a:solidFill>
                  <a:schemeClr val="accent1"/>
                </a:solidFill>
              </a:rPr>
              <a:t>Abstand halten und einfordern</a:t>
            </a:r>
          </a:p>
          <a:p>
            <a:pPr marL="342900" indent="-342900">
              <a:buFont typeface="Wingdings" panose="05000000000000000000" pitchFamily="2" charset="2"/>
              <a:buChar char="§"/>
            </a:pPr>
            <a:r>
              <a:rPr lang="de-DE" sz="2400" dirty="0">
                <a:solidFill>
                  <a:schemeClr val="accent1"/>
                </a:solidFill>
              </a:rPr>
              <a:t>Nutze auch hier die Teilnahme an speziellen Schulungen</a:t>
            </a:r>
          </a:p>
        </p:txBody>
      </p:sp>
    </p:spTree>
    <p:extLst>
      <p:ext uri="{BB962C8B-B14F-4D97-AF65-F5344CB8AC3E}">
        <p14:creationId xmlns:p14="http://schemas.microsoft.com/office/powerpoint/2010/main" val="3916345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9564BF1B-7A00-4FDB-9ACC-13A0BEC11AB6}" type="slidenum">
              <a:rPr lang="de-DE" smtClean="0"/>
              <a:pPr/>
              <a:t>13</a:t>
            </a:fld>
            <a:endParaRPr lang="de-DE"/>
          </a:p>
        </p:txBody>
      </p:sp>
      <p:sp>
        <p:nvSpPr>
          <p:cNvPr id="4" name="Fußzeilenplatzhalter 3"/>
          <p:cNvSpPr>
            <a:spLocks noGrp="1"/>
          </p:cNvSpPr>
          <p:nvPr>
            <p:ph type="ftr" sz="quarter" idx="13"/>
          </p:nvPr>
        </p:nvSpPr>
        <p:spPr/>
        <p:txBody>
          <a:bodyPr/>
          <a:lstStyle/>
          <a:p>
            <a:r>
              <a:rPr lang="de-DE"/>
              <a:t>© 2019 - Unterweisung Plus</a:t>
            </a:r>
            <a:endParaRPr lang="de-DE" dirty="0"/>
          </a:p>
        </p:txBody>
      </p:sp>
      <p:sp>
        <p:nvSpPr>
          <p:cNvPr id="5" name="Titel 4"/>
          <p:cNvSpPr>
            <a:spLocks noGrp="1"/>
          </p:cNvSpPr>
          <p:nvPr>
            <p:ph type="title"/>
          </p:nvPr>
        </p:nvSpPr>
        <p:spPr/>
        <p:txBody>
          <a:bodyPr/>
          <a:lstStyle/>
          <a:p>
            <a:r>
              <a:rPr lang="de-DE" dirty="0"/>
              <a:t>Arbeitsplatz-Ergonomie</a:t>
            </a:r>
          </a:p>
        </p:txBody>
      </p:sp>
      <p:sp>
        <p:nvSpPr>
          <p:cNvPr id="12" name="Textfeld 11"/>
          <p:cNvSpPr txBox="1"/>
          <p:nvPr/>
        </p:nvSpPr>
        <p:spPr>
          <a:xfrm>
            <a:off x="498460" y="1268760"/>
            <a:ext cx="7025868" cy="5632311"/>
          </a:xfrm>
          <a:prstGeom prst="rect">
            <a:avLst/>
          </a:prstGeom>
          <a:noFill/>
        </p:spPr>
        <p:txBody>
          <a:bodyPr wrap="square" rtlCol="0">
            <a:spAutoFit/>
          </a:bodyPr>
          <a:lstStyle/>
          <a:p>
            <a:r>
              <a:rPr lang="de-DE" sz="2400" dirty="0">
                <a:solidFill>
                  <a:schemeClr val="accent1"/>
                </a:solidFill>
              </a:rPr>
              <a:t>Unordnung und schlechte Anordnung der Arbeitsmittel führen zu Dauerbelastungen!</a:t>
            </a:r>
          </a:p>
          <a:p>
            <a:endParaRPr lang="de-DE" sz="2000" dirty="0">
              <a:solidFill>
                <a:schemeClr val="accent1"/>
              </a:solidFill>
            </a:endParaRPr>
          </a:p>
          <a:p>
            <a:pPr>
              <a:spcBef>
                <a:spcPts val="1200"/>
              </a:spcBef>
            </a:pPr>
            <a:r>
              <a:rPr lang="de-DE" sz="2200" b="1" dirty="0">
                <a:solidFill>
                  <a:schemeClr val="accent1"/>
                </a:solidFill>
              </a:rPr>
              <a:t>Checklisten/Picklisten:</a:t>
            </a:r>
            <a:r>
              <a:rPr lang="de-DE" sz="2200" dirty="0">
                <a:solidFill>
                  <a:schemeClr val="accent1"/>
                </a:solidFill>
              </a:rPr>
              <a:t> auf richtige Reihenfolge achten</a:t>
            </a:r>
          </a:p>
          <a:p>
            <a:pPr>
              <a:spcBef>
                <a:spcPts val="1200"/>
              </a:spcBef>
            </a:pPr>
            <a:r>
              <a:rPr lang="de-DE" sz="2200" b="1" dirty="0">
                <a:solidFill>
                  <a:schemeClr val="accent1"/>
                </a:solidFill>
              </a:rPr>
              <a:t>Rutschgefahr:</a:t>
            </a:r>
            <a:r>
              <a:rPr lang="de-DE" sz="2200" dirty="0">
                <a:solidFill>
                  <a:schemeClr val="accent1"/>
                </a:solidFill>
              </a:rPr>
              <a:t> besonders nach Reinigungsarbeiten</a:t>
            </a:r>
          </a:p>
          <a:p>
            <a:pPr>
              <a:spcBef>
                <a:spcPts val="1200"/>
              </a:spcBef>
            </a:pPr>
            <a:r>
              <a:rPr lang="de-DE" sz="2200" b="1" dirty="0">
                <a:solidFill>
                  <a:schemeClr val="accent1"/>
                </a:solidFill>
              </a:rPr>
              <a:t>Stolpergefahr:</a:t>
            </a:r>
            <a:r>
              <a:rPr lang="de-DE" sz="2200" dirty="0">
                <a:solidFill>
                  <a:schemeClr val="accent1"/>
                </a:solidFill>
              </a:rPr>
              <a:t> nichts in den Weg legen</a:t>
            </a:r>
          </a:p>
          <a:p>
            <a:pPr>
              <a:spcBef>
                <a:spcPts val="1200"/>
              </a:spcBef>
            </a:pPr>
            <a:r>
              <a:rPr lang="de-DE" sz="2200" b="1" dirty="0">
                <a:solidFill>
                  <a:schemeClr val="accent1"/>
                </a:solidFill>
              </a:rPr>
              <a:t>Schlechte Beleuchtung:</a:t>
            </a:r>
            <a:r>
              <a:rPr lang="de-DE" sz="2200" dirty="0">
                <a:solidFill>
                  <a:schemeClr val="accent1"/>
                </a:solidFill>
              </a:rPr>
              <a:t> vor der Tätigkeit Licht einschalten</a:t>
            </a:r>
          </a:p>
          <a:p>
            <a:pPr>
              <a:spcBef>
                <a:spcPts val="1200"/>
              </a:spcBef>
            </a:pPr>
            <a:r>
              <a:rPr lang="de-DE" sz="2200" b="1" dirty="0">
                <a:solidFill>
                  <a:schemeClr val="accent1"/>
                </a:solidFill>
              </a:rPr>
              <a:t>Provisorien:</a:t>
            </a:r>
            <a:r>
              <a:rPr lang="de-DE" sz="2200" dirty="0">
                <a:solidFill>
                  <a:schemeClr val="accent1"/>
                </a:solidFill>
              </a:rPr>
              <a:t> auch bei kurzen Tätigkeiten keine Alternative</a:t>
            </a:r>
          </a:p>
          <a:p>
            <a:endParaRPr lang="de-DE" sz="2000" dirty="0">
              <a:solidFill>
                <a:schemeClr val="accent1"/>
              </a:solidFill>
            </a:endParaRPr>
          </a:p>
          <a:p>
            <a:endParaRPr lang="de-DE" sz="2000" dirty="0">
              <a:solidFill>
                <a:schemeClr val="accent1"/>
              </a:solidFill>
            </a:endParaRPr>
          </a:p>
          <a:p>
            <a:r>
              <a:rPr lang="de-DE" sz="3200" dirty="0">
                <a:solidFill>
                  <a:schemeClr val="accent1"/>
                </a:solidFill>
              </a:rPr>
              <a:t>Mache es Dir so bequem wie möglich!</a:t>
            </a:r>
          </a:p>
          <a:p>
            <a:endParaRPr lang="de-DE" sz="2000" dirty="0">
              <a:solidFill>
                <a:schemeClr val="accent1"/>
              </a:solidFill>
            </a:endParaRPr>
          </a:p>
          <a:p>
            <a:endParaRPr lang="de-DE" sz="2000" dirty="0">
              <a:solidFill>
                <a:schemeClr val="accent1"/>
              </a:solidFill>
            </a:endParaRPr>
          </a:p>
          <a:p>
            <a:endParaRPr lang="de-DE" sz="2000" dirty="0">
              <a:solidFill>
                <a:schemeClr val="accent1"/>
              </a:solidFill>
            </a:endParaRPr>
          </a:p>
        </p:txBody>
      </p:sp>
    </p:spTree>
    <p:extLst>
      <p:ext uri="{BB962C8B-B14F-4D97-AF65-F5344CB8AC3E}">
        <p14:creationId xmlns:p14="http://schemas.microsoft.com/office/powerpoint/2010/main" val="224513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fade">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fade">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fade">
                                      <p:cBhvr>
                                        <p:cTn id="2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9564BF1B-7A00-4FDB-9ACC-13A0BEC11AB6}" type="slidenum">
              <a:rPr lang="de-DE" smtClean="0"/>
              <a:pPr/>
              <a:t>14</a:t>
            </a:fld>
            <a:endParaRPr lang="de-DE"/>
          </a:p>
        </p:txBody>
      </p:sp>
      <p:sp>
        <p:nvSpPr>
          <p:cNvPr id="4" name="Fußzeilenplatzhalter 3"/>
          <p:cNvSpPr>
            <a:spLocks noGrp="1"/>
          </p:cNvSpPr>
          <p:nvPr>
            <p:ph type="ftr" sz="quarter" idx="13"/>
          </p:nvPr>
        </p:nvSpPr>
        <p:spPr/>
        <p:txBody>
          <a:bodyPr/>
          <a:lstStyle/>
          <a:p>
            <a:r>
              <a:rPr lang="de-DE"/>
              <a:t>© 2019 - Unterweisung Plus</a:t>
            </a:r>
            <a:endParaRPr lang="de-DE" dirty="0"/>
          </a:p>
        </p:txBody>
      </p:sp>
      <p:sp>
        <p:nvSpPr>
          <p:cNvPr id="5" name="Titel 4"/>
          <p:cNvSpPr>
            <a:spLocks noGrp="1"/>
          </p:cNvSpPr>
          <p:nvPr>
            <p:ph type="title"/>
          </p:nvPr>
        </p:nvSpPr>
        <p:spPr/>
        <p:txBody>
          <a:bodyPr/>
          <a:lstStyle/>
          <a:p>
            <a:r>
              <a:rPr lang="de-DE" dirty="0"/>
              <a:t>Zusammenfassung</a:t>
            </a:r>
          </a:p>
        </p:txBody>
      </p:sp>
      <p:sp>
        <p:nvSpPr>
          <p:cNvPr id="9" name="Textfeld 8"/>
          <p:cNvSpPr txBox="1"/>
          <p:nvPr/>
        </p:nvSpPr>
        <p:spPr>
          <a:xfrm>
            <a:off x="540008" y="1549241"/>
            <a:ext cx="7560384" cy="4708981"/>
          </a:xfrm>
          <a:prstGeom prst="rect">
            <a:avLst/>
          </a:prstGeom>
          <a:noFill/>
        </p:spPr>
        <p:txBody>
          <a:bodyPr wrap="square" rtlCol="0">
            <a:spAutoFit/>
          </a:bodyPr>
          <a:lstStyle/>
          <a:p>
            <a:pPr marL="342900" indent="-342900">
              <a:buFont typeface="Wingdings" panose="05000000000000000000" pitchFamily="2" charset="2"/>
              <a:buChar char="§"/>
            </a:pPr>
            <a:r>
              <a:rPr lang="de-DE" sz="2800" dirty="0">
                <a:solidFill>
                  <a:schemeClr val="accent1"/>
                </a:solidFill>
              </a:rPr>
              <a:t>bleibe in jeder Situation wachsam für Gefahren</a:t>
            </a:r>
          </a:p>
          <a:p>
            <a:pPr marL="342900" indent="-342900">
              <a:buFont typeface="Wingdings" panose="05000000000000000000" pitchFamily="2" charset="2"/>
              <a:buChar char="§"/>
            </a:pPr>
            <a:r>
              <a:rPr lang="de-DE" sz="2800" dirty="0">
                <a:solidFill>
                  <a:schemeClr val="accent1"/>
                </a:solidFill>
              </a:rPr>
              <a:t>trainiere komplizierte Abläufe gemeinsam mit anderen</a:t>
            </a:r>
          </a:p>
          <a:p>
            <a:pPr marL="342900" indent="-342900">
              <a:buFont typeface="Wingdings" panose="05000000000000000000" pitchFamily="2" charset="2"/>
              <a:buChar char="§"/>
            </a:pPr>
            <a:r>
              <a:rPr lang="de-DE" sz="2800" dirty="0">
                <a:solidFill>
                  <a:schemeClr val="accent1"/>
                </a:solidFill>
              </a:rPr>
              <a:t>suche Dir Hilfe, wenn Du Dich – kurzzeitig oder langfristig – überfordert fühlst</a:t>
            </a:r>
          </a:p>
          <a:p>
            <a:pPr marL="342900" indent="-342900">
              <a:buFont typeface="Wingdings" panose="05000000000000000000" pitchFamily="2" charset="2"/>
              <a:buChar char="§"/>
            </a:pPr>
            <a:r>
              <a:rPr lang="de-DE" sz="2800" dirty="0">
                <a:solidFill>
                  <a:schemeClr val="accent1"/>
                </a:solidFill>
              </a:rPr>
              <a:t>beachte sicherheitstechnische Vorgaben</a:t>
            </a:r>
          </a:p>
          <a:p>
            <a:pPr marL="342900" indent="-342900">
              <a:buFont typeface="Wingdings" panose="05000000000000000000" pitchFamily="2" charset="2"/>
              <a:buChar char="§"/>
            </a:pPr>
            <a:r>
              <a:rPr lang="de-DE" sz="2800" dirty="0">
                <a:solidFill>
                  <a:schemeClr val="accent1"/>
                </a:solidFill>
              </a:rPr>
              <a:t>führe Dir vor Augen, wie wichtig Deine Arbeit ist</a:t>
            </a:r>
          </a:p>
          <a:p>
            <a:pPr marL="342900" indent="-342900">
              <a:buFont typeface="Wingdings" panose="05000000000000000000" pitchFamily="2" charset="2"/>
              <a:buChar char="§"/>
            </a:pPr>
            <a:r>
              <a:rPr lang="de-DE" sz="2800" dirty="0">
                <a:solidFill>
                  <a:schemeClr val="accent1"/>
                </a:solidFill>
              </a:rPr>
              <a:t>arbeite mit emotionalem Abstand</a:t>
            </a:r>
          </a:p>
          <a:p>
            <a:pPr marL="342900" indent="-342900">
              <a:buFont typeface="Wingdings" panose="05000000000000000000" pitchFamily="2" charset="2"/>
              <a:buChar char="§"/>
            </a:pPr>
            <a:r>
              <a:rPr lang="de-DE" sz="2800" dirty="0">
                <a:solidFill>
                  <a:schemeClr val="accent1"/>
                </a:solidFill>
              </a:rPr>
              <a:t>pflege Deine Persönliche Schutzausrüstung und nutze sie</a:t>
            </a:r>
          </a:p>
          <a:p>
            <a:endParaRPr lang="de-DE" sz="2000" dirty="0">
              <a:solidFill>
                <a:schemeClr val="accent1"/>
              </a:solidFill>
            </a:endParaRPr>
          </a:p>
        </p:txBody>
      </p:sp>
    </p:spTree>
    <p:extLst>
      <p:ext uri="{BB962C8B-B14F-4D97-AF65-F5344CB8AC3E}">
        <p14:creationId xmlns:p14="http://schemas.microsoft.com/office/powerpoint/2010/main" val="356755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subTnLst>
                                    <p:animClr clrSpc="rgb" dir="cw">
                                      <p:cBhvr override="childStyle">
                                        <p:cTn dur="1" fill="hold" display="0" masterRel="nextClick" afterEffect="1"/>
                                        <p:tgtEl>
                                          <p:spTgt spid="9">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subTnLst>
                                    <p:animClr clrSpc="rgb" dir="cw">
                                      <p:cBhvr override="childStyle">
                                        <p:cTn dur="1" fill="hold" display="0" masterRel="nextClick" afterEffect="1"/>
                                        <p:tgtEl>
                                          <p:spTgt spid="9">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755576" y="1268760"/>
            <a:ext cx="7992888" cy="1189373"/>
          </a:xfrm>
        </p:spPr>
        <p:txBody>
          <a:bodyPr/>
          <a:lstStyle/>
          <a:p>
            <a:endParaRPr lang="de-DE" dirty="0"/>
          </a:p>
        </p:txBody>
      </p:sp>
      <p:sp>
        <p:nvSpPr>
          <p:cNvPr id="7" name="Untertitel 6"/>
          <p:cNvSpPr>
            <a:spLocks noGrp="1"/>
          </p:cNvSpPr>
          <p:nvPr>
            <p:ph type="subTitle" idx="1"/>
          </p:nvPr>
        </p:nvSpPr>
        <p:spPr/>
        <p:txBody>
          <a:bodyPr/>
          <a:lstStyle/>
          <a:p>
            <a:endParaRPr lang="de-DE"/>
          </a:p>
        </p:txBody>
      </p:sp>
    </p:spTree>
    <p:extLst>
      <p:ext uri="{BB962C8B-B14F-4D97-AF65-F5344CB8AC3E}">
        <p14:creationId xmlns:p14="http://schemas.microsoft.com/office/powerpoint/2010/main" val="3224146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F8EAD98-1BD1-46E5-A138-C3E57B52EC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3980" y="1991245"/>
            <a:ext cx="3607048" cy="2404698"/>
          </a:xfrm>
          <a:prstGeom prst="rect">
            <a:avLst/>
          </a:prstGeom>
          <a:ln>
            <a:noFill/>
          </a:ln>
          <a:effectLst>
            <a:softEdge rad="112500"/>
          </a:effectLst>
        </p:spPr>
      </p:pic>
      <p:sp>
        <p:nvSpPr>
          <p:cNvPr id="9" name="Textfeld 8">
            <a:extLst>
              <a:ext uri="{FF2B5EF4-FFF2-40B4-BE49-F238E27FC236}">
                <a16:creationId xmlns:a16="http://schemas.microsoft.com/office/drawing/2014/main" id="{9BCA4619-5471-4216-BC89-12FAFCB76DF0}"/>
              </a:ext>
            </a:extLst>
          </p:cNvPr>
          <p:cNvSpPr txBox="1"/>
          <p:nvPr/>
        </p:nvSpPr>
        <p:spPr>
          <a:xfrm>
            <a:off x="539552" y="4581128"/>
            <a:ext cx="7631476" cy="1569660"/>
          </a:xfrm>
          <a:prstGeom prst="rect">
            <a:avLst/>
          </a:prstGeom>
          <a:noFill/>
        </p:spPr>
        <p:txBody>
          <a:bodyPr wrap="square" rtlCol="0">
            <a:spAutoFit/>
          </a:bodyPr>
          <a:lstStyle/>
          <a:p>
            <a:pPr marL="342900" indent="-342900">
              <a:buFont typeface="Arial" panose="020B0604020202020204" pitchFamily="34" charset="0"/>
              <a:buChar char="•"/>
            </a:pPr>
            <a:r>
              <a:rPr lang="de-DE" sz="2400" dirty="0">
                <a:solidFill>
                  <a:schemeClr val="accent1"/>
                </a:solidFill>
              </a:rPr>
              <a:t>Unterstützung beim Einsatz medizinischer Hilfsmittel (z. B. Rollstuhl, Gehhilfen)</a:t>
            </a:r>
          </a:p>
          <a:p>
            <a:pPr marL="342900" indent="-342900">
              <a:buFont typeface="Arial" panose="020B0604020202020204" pitchFamily="34" charset="0"/>
              <a:buChar char="•"/>
            </a:pPr>
            <a:r>
              <a:rPr lang="de-DE" sz="2400" dirty="0">
                <a:solidFill>
                  <a:schemeClr val="accent1"/>
                </a:solidFill>
              </a:rPr>
              <a:t>Verabreichen von Medikamenten</a:t>
            </a:r>
          </a:p>
          <a:p>
            <a:pPr marL="342900" indent="-342900">
              <a:buFont typeface="Arial" panose="020B0604020202020204" pitchFamily="34" charset="0"/>
              <a:buChar char="•"/>
            </a:pPr>
            <a:r>
              <a:rPr lang="de-DE" sz="2400" dirty="0">
                <a:solidFill>
                  <a:schemeClr val="accent1"/>
                </a:solidFill>
              </a:rPr>
              <a:t>Einfache Diagnose (z. B. Puls- und Fiebermessung) </a:t>
            </a:r>
          </a:p>
        </p:txBody>
      </p:sp>
      <p:sp>
        <p:nvSpPr>
          <p:cNvPr id="2" name="Inhaltsplatzhalter 1">
            <a:extLst>
              <a:ext uri="{FF2B5EF4-FFF2-40B4-BE49-F238E27FC236}">
                <a16:creationId xmlns:a16="http://schemas.microsoft.com/office/drawing/2014/main" id="{3037C322-8B3D-498B-A35C-DFE52C784272}"/>
              </a:ext>
            </a:extLst>
          </p:cNvPr>
          <p:cNvSpPr>
            <a:spLocks noGrp="1"/>
          </p:cNvSpPr>
          <p:nvPr>
            <p:ph idx="1"/>
          </p:nvPr>
        </p:nvSpPr>
        <p:spPr>
          <a:xfrm>
            <a:off x="468000" y="1340768"/>
            <a:ext cx="8135937" cy="1041381"/>
          </a:xfrm>
        </p:spPr>
        <p:txBody>
          <a:bodyPr/>
          <a:lstStyle/>
          <a:p>
            <a:pPr marL="0" indent="0">
              <a:buNone/>
            </a:pPr>
            <a:r>
              <a:rPr lang="de-DE" sz="3200" dirty="0"/>
              <a:t>Mittelpunkt Deiner Tätigkeit: Menschen, die Deine Hilfe benötigen</a:t>
            </a:r>
          </a:p>
          <a:p>
            <a:pPr marL="0" indent="0">
              <a:buNone/>
            </a:pPr>
            <a:endParaRPr lang="de-DE" dirty="0"/>
          </a:p>
        </p:txBody>
      </p:sp>
      <p:sp>
        <p:nvSpPr>
          <p:cNvPr id="3" name="Foliennummernplatzhalter 2">
            <a:extLst>
              <a:ext uri="{FF2B5EF4-FFF2-40B4-BE49-F238E27FC236}">
                <a16:creationId xmlns:a16="http://schemas.microsoft.com/office/drawing/2014/main" id="{27EA6486-88D5-4952-9207-549B24C35112}"/>
              </a:ext>
            </a:extLst>
          </p:cNvPr>
          <p:cNvSpPr>
            <a:spLocks noGrp="1"/>
          </p:cNvSpPr>
          <p:nvPr>
            <p:ph type="sldNum" sz="quarter" idx="12"/>
          </p:nvPr>
        </p:nvSpPr>
        <p:spPr/>
        <p:txBody>
          <a:bodyPr/>
          <a:lstStyle/>
          <a:p>
            <a:fld id="{9564BF1B-7A00-4FDB-9ACC-13A0BEC11AB6}" type="slidenum">
              <a:rPr lang="de-DE" smtClean="0"/>
              <a:pPr/>
              <a:t>2</a:t>
            </a:fld>
            <a:endParaRPr lang="de-DE"/>
          </a:p>
        </p:txBody>
      </p:sp>
      <p:sp>
        <p:nvSpPr>
          <p:cNvPr id="4" name="Fußzeilenplatzhalter 3">
            <a:extLst>
              <a:ext uri="{FF2B5EF4-FFF2-40B4-BE49-F238E27FC236}">
                <a16:creationId xmlns:a16="http://schemas.microsoft.com/office/drawing/2014/main" id="{D158E854-E951-4F65-A038-ABD5396EE7E9}"/>
              </a:ext>
            </a:extLst>
          </p:cNvPr>
          <p:cNvSpPr>
            <a:spLocks noGrp="1"/>
          </p:cNvSpPr>
          <p:nvPr>
            <p:ph type="ftr" sz="quarter" idx="13"/>
          </p:nvPr>
        </p:nvSpPr>
        <p:spPr/>
        <p:txBody>
          <a:bodyPr/>
          <a:lstStyle/>
          <a:p>
            <a:r>
              <a:rPr lang="de-DE"/>
              <a:t>© 2019 - Unterweisung Plus</a:t>
            </a:r>
          </a:p>
        </p:txBody>
      </p:sp>
      <p:sp>
        <p:nvSpPr>
          <p:cNvPr id="5" name="Titel 4">
            <a:extLst>
              <a:ext uri="{FF2B5EF4-FFF2-40B4-BE49-F238E27FC236}">
                <a16:creationId xmlns:a16="http://schemas.microsoft.com/office/drawing/2014/main" id="{2EC25FB3-6C16-43FE-BEEE-08207A2D5470}"/>
              </a:ext>
            </a:extLst>
          </p:cNvPr>
          <p:cNvSpPr>
            <a:spLocks noGrp="1"/>
          </p:cNvSpPr>
          <p:nvPr>
            <p:ph type="title"/>
          </p:nvPr>
        </p:nvSpPr>
        <p:spPr/>
        <p:txBody>
          <a:bodyPr/>
          <a:lstStyle/>
          <a:p>
            <a:r>
              <a:rPr lang="de-DE" dirty="0"/>
              <a:t>Die Besonderheiten pflegender Berufe</a:t>
            </a:r>
          </a:p>
        </p:txBody>
      </p:sp>
      <p:sp>
        <p:nvSpPr>
          <p:cNvPr id="6" name="Textfeld 5">
            <a:extLst>
              <a:ext uri="{FF2B5EF4-FFF2-40B4-BE49-F238E27FC236}">
                <a16:creationId xmlns:a16="http://schemas.microsoft.com/office/drawing/2014/main" id="{46498A36-AE4A-4B7C-9EEF-B57EFA2AD8B4}"/>
              </a:ext>
            </a:extLst>
          </p:cNvPr>
          <p:cNvSpPr txBox="1"/>
          <p:nvPr/>
        </p:nvSpPr>
        <p:spPr>
          <a:xfrm>
            <a:off x="5788564" y="4365104"/>
            <a:ext cx="2087784" cy="215444"/>
          </a:xfrm>
          <a:prstGeom prst="rect">
            <a:avLst/>
          </a:prstGeom>
          <a:noFill/>
        </p:spPr>
        <p:txBody>
          <a:bodyPr wrap="square" rtlCol="0">
            <a:spAutoFit/>
          </a:bodyPr>
          <a:lstStyle/>
          <a:p>
            <a:r>
              <a:rPr lang="de-DE" sz="800" dirty="0">
                <a:solidFill>
                  <a:schemeClr val="accent1"/>
                </a:solidFill>
              </a:rPr>
              <a:t>       ©</a:t>
            </a:r>
            <a:r>
              <a:rPr lang="de-DE" sz="800" dirty="0" err="1">
                <a:solidFill>
                  <a:schemeClr val="accent1"/>
                </a:solidFill>
              </a:rPr>
              <a:t>Pixabay</a:t>
            </a:r>
            <a:r>
              <a:rPr lang="de-DE" sz="800" dirty="0">
                <a:solidFill>
                  <a:schemeClr val="accent1"/>
                </a:solidFill>
              </a:rPr>
              <a:t> – </a:t>
            </a:r>
            <a:r>
              <a:rPr lang="de-DE" sz="800" dirty="0" err="1">
                <a:solidFill>
                  <a:schemeClr val="accent1"/>
                </a:solidFill>
              </a:rPr>
              <a:t>truthseeker08</a:t>
            </a:r>
            <a:endParaRPr lang="de-DE" sz="800" dirty="0">
              <a:solidFill>
                <a:schemeClr val="accent1"/>
              </a:solidFill>
            </a:endParaRPr>
          </a:p>
        </p:txBody>
      </p:sp>
      <p:sp>
        <p:nvSpPr>
          <p:cNvPr id="8" name="Textfeld 7">
            <a:extLst>
              <a:ext uri="{FF2B5EF4-FFF2-40B4-BE49-F238E27FC236}">
                <a16:creationId xmlns:a16="http://schemas.microsoft.com/office/drawing/2014/main" id="{E2814F12-5E8D-426C-AF54-B0CA2ED3EB76}"/>
              </a:ext>
            </a:extLst>
          </p:cNvPr>
          <p:cNvSpPr txBox="1"/>
          <p:nvPr/>
        </p:nvSpPr>
        <p:spPr>
          <a:xfrm>
            <a:off x="539552" y="2572477"/>
            <a:ext cx="3888432" cy="2092881"/>
          </a:xfrm>
          <a:prstGeom prst="rect">
            <a:avLst/>
          </a:prstGeom>
          <a:noFill/>
        </p:spPr>
        <p:txBody>
          <a:bodyPr wrap="square" rtlCol="0">
            <a:spAutoFit/>
          </a:bodyPr>
          <a:lstStyle/>
          <a:p>
            <a:pPr marL="342900" indent="-342900">
              <a:spcBef>
                <a:spcPts val="400"/>
              </a:spcBef>
              <a:buFont typeface="Arial" panose="020B0604020202020204" pitchFamily="34" charset="0"/>
              <a:buChar char="•"/>
            </a:pPr>
            <a:r>
              <a:rPr lang="de-DE" sz="2400" dirty="0">
                <a:solidFill>
                  <a:schemeClr val="accent1"/>
                </a:solidFill>
              </a:rPr>
              <a:t>Waschen und körperliche Grundpflege</a:t>
            </a:r>
          </a:p>
          <a:p>
            <a:pPr marL="342900" indent="-342900">
              <a:spcBef>
                <a:spcPts val="400"/>
              </a:spcBef>
              <a:buFont typeface="Arial" panose="020B0604020202020204" pitchFamily="34" charset="0"/>
              <a:buChar char="•"/>
            </a:pPr>
            <a:r>
              <a:rPr lang="de-DE" sz="2400" dirty="0">
                <a:solidFill>
                  <a:schemeClr val="accent1"/>
                </a:solidFill>
              </a:rPr>
              <a:t>An- und Auskleiden</a:t>
            </a:r>
          </a:p>
          <a:p>
            <a:pPr marL="342900" indent="-342900">
              <a:spcBef>
                <a:spcPts val="400"/>
              </a:spcBef>
              <a:buFont typeface="Arial" panose="020B0604020202020204" pitchFamily="34" charset="0"/>
              <a:buChar char="•"/>
            </a:pPr>
            <a:r>
              <a:rPr lang="de-DE" sz="2400" dirty="0">
                <a:solidFill>
                  <a:schemeClr val="accent1"/>
                </a:solidFill>
              </a:rPr>
              <a:t>Beobachten und Bewerten des Zustandes</a:t>
            </a:r>
            <a:endParaRPr lang="de-DE" sz="2000" dirty="0">
              <a:solidFill>
                <a:schemeClr val="accent1"/>
              </a:solidFill>
            </a:endParaRPr>
          </a:p>
        </p:txBody>
      </p:sp>
    </p:spTree>
    <p:extLst>
      <p:ext uri="{BB962C8B-B14F-4D97-AF65-F5344CB8AC3E}">
        <p14:creationId xmlns:p14="http://schemas.microsoft.com/office/powerpoint/2010/main" val="2809802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9564BF1B-7A00-4FDB-9ACC-13A0BEC11AB6}" type="slidenum">
              <a:rPr lang="de-DE" smtClean="0"/>
              <a:pPr/>
              <a:t>3</a:t>
            </a:fld>
            <a:endParaRPr lang="de-DE"/>
          </a:p>
        </p:txBody>
      </p:sp>
      <p:sp>
        <p:nvSpPr>
          <p:cNvPr id="4" name="Fußzeilenplatzhalter 3"/>
          <p:cNvSpPr>
            <a:spLocks noGrp="1"/>
          </p:cNvSpPr>
          <p:nvPr>
            <p:ph type="ftr" sz="quarter" idx="13"/>
          </p:nvPr>
        </p:nvSpPr>
        <p:spPr/>
        <p:txBody>
          <a:bodyPr/>
          <a:lstStyle/>
          <a:p>
            <a:r>
              <a:rPr lang="de-DE"/>
              <a:t>© 2019 - Unterweisung Plus</a:t>
            </a:r>
            <a:endParaRPr lang="de-DE" dirty="0"/>
          </a:p>
        </p:txBody>
      </p:sp>
      <p:sp>
        <p:nvSpPr>
          <p:cNvPr id="5" name="Titel 4"/>
          <p:cNvSpPr>
            <a:spLocks noGrp="1"/>
          </p:cNvSpPr>
          <p:nvPr>
            <p:ph type="title"/>
          </p:nvPr>
        </p:nvSpPr>
        <p:spPr/>
        <p:txBody>
          <a:bodyPr/>
          <a:lstStyle/>
          <a:p>
            <a:r>
              <a:rPr lang="de-DE" dirty="0"/>
              <a:t>Vielfältige Tätigkeiten – vielfältige Gefahren</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idx="1"/>
          </p:nvPr>
        </p:nvSpPr>
        <p:spPr>
          <a:xfrm>
            <a:off x="468000" y="1628775"/>
            <a:ext cx="8208456" cy="1584201"/>
          </a:xfrm>
        </p:spPr>
        <p:txBody>
          <a:bodyPr/>
          <a:lstStyle/>
          <a:p>
            <a:pPr marL="0" indent="0">
              <a:buNone/>
            </a:pPr>
            <a:r>
              <a:rPr lang="de-DE" sz="3600" dirty="0"/>
              <a:t>Mitarbeiter in Pflegeberufen sind sehr vielen unterschiedlichen Gefährdungen ausgesetzt.</a:t>
            </a:r>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8" name="Textfeld 7"/>
          <p:cNvSpPr txBox="1"/>
          <p:nvPr/>
        </p:nvSpPr>
        <p:spPr>
          <a:xfrm>
            <a:off x="468000" y="3501008"/>
            <a:ext cx="7272352" cy="1985159"/>
          </a:xfrm>
          <a:prstGeom prst="rect">
            <a:avLst/>
          </a:prstGeom>
          <a:noFill/>
        </p:spPr>
        <p:txBody>
          <a:bodyPr wrap="square" rtlCol="0">
            <a:spAutoFit/>
          </a:bodyPr>
          <a:lstStyle/>
          <a:p>
            <a:pPr marL="342900" indent="-342900">
              <a:spcBef>
                <a:spcPts val="1800"/>
              </a:spcBef>
              <a:buFont typeface="Arial" panose="020B0604020202020204" pitchFamily="34" charset="0"/>
              <a:buChar char="•"/>
            </a:pPr>
            <a:r>
              <a:rPr lang="de-DE" sz="3600" dirty="0">
                <a:solidFill>
                  <a:schemeClr val="accent1"/>
                </a:solidFill>
              </a:rPr>
              <a:t>Sei Dir dessen ständig bewusst!</a:t>
            </a:r>
          </a:p>
          <a:p>
            <a:pPr marL="342900" indent="-342900">
              <a:spcBef>
                <a:spcPts val="1800"/>
              </a:spcBef>
              <a:buFont typeface="Arial" panose="020B0604020202020204" pitchFamily="34" charset="0"/>
              <a:buChar char="•"/>
            </a:pPr>
            <a:r>
              <a:rPr lang="de-DE" sz="3600" dirty="0">
                <a:solidFill>
                  <a:schemeClr val="accent1"/>
                </a:solidFill>
              </a:rPr>
              <a:t>Trainiere die geeigneten Gegenmaßnahmen!</a:t>
            </a:r>
          </a:p>
        </p:txBody>
      </p:sp>
    </p:spTree>
    <p:extLst>
      <p:ext uri="{BB962C8B-B14F-4D97-AF65-F5344CB8AC3E}">
        <p14:creationId xmlns:p14="http://schemas.microsoft.com/office/powerpoint/2010/main" val="1293460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9564BF1B-7A00-4FDB-9ACC-13A0BEC11AB6}" type="slidenum">
              <a:rPr lang="de-DE" smtClean="0"/>
              <a:pPr/>
              <a:t>4</a:t>
            </a:fld>
            <a:endParaRPr lang="de-DE"/>
          </a:p>
        </p:txBody>
      </p:sp>
      <p:sp>
        <p:nvSpPr>
          <p:cNvPr id="4" name="Fußzeilenplatzhalter 3"/>
          <p:cNvSpPr>
            <a:spLocks noGrp="1"/>
          </p:cNvSpPr>
          <p:nvPr>
            <p:ph type="ftr" sz="quarter" idx="13"/>
          </p:nvPr>
        </p:nvSpPr>
        <p:spPr/>
        <p:txBody>
          <a:bodyPr/>
          <a:lstStyle/>
          <a:p>
            <a:r>
              <a:rPr lang="de-DE"/>
              <a:t>© 2019 - Unterweisung Plus</a:t>
            </a:r>
            <a:endParaRPr lang="de-DE" dirty="0"/>
          </a:p>
        </p:txBody>
      </p:sp>
      <p:sp>
        <p:nvSpPr>
          <p:cNvPr id="5" name="Titel 4"/>
          <p:cNvSpPr>
            <a:spLocks noGrp="1"/>
          </p:cNvSpPr>
          <p:nvPr>
            <p:ph type="title"/>
          </p:nvPr>
        </p:nvSpPr>
        <p:spPr/>
        <p:txBody>
          <a:bodyPr/>
          <a:lstStyle/>
          <a:p>
            <a:r>
              <a:rPr lang="de-DE" dirty="0"/>
              <a:t>Gefährdungen in der Pflege (Übersicht)</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idx="1"/>
          </p:nvPr>
        </p:nvSpPr>
        <p:spPr>
          <a:xfrm>
            <a:off x="468000" y="1512788"/>
            <a:ext cx="8135999" cy="4508500"/>
          </a:xfrm>
        </p:spPr>
        <p:txBody>
          <a:bodyPr/>
          <a:lstStyle/>
          <a:p>
            <a:pPr indent="-432000">
              <a:spcBef>
                <a:spcPts val="1200"/>
              </a:spcBef>
            </a:pPr>
            <a:r>
              <a:rPr lang="de-DE" sz="2800" dirty="0"/>
              <a:t>physische Belastungen</a:t>
            </a:r>
          </a:p>
          <a:p>
            <a:pPr indent="-432000">
              <a:spcBef>
                <a:spcPts val="1200"/>
              </a:spcBef>
            </a:pPr>
            <a:r>
              <a:rPr lang="de-DE" sz="2800" dirty="0"/>
              <a:t>psychische Belastungen</a:t>
            </a:r>
          </a:p>
          <a:p>
            <a:pPr indent="-432000">
              <a:spcBef>
                <a:spcPts val="1200"/>
              </a:spcBef>
            </a:pPr>
            <a:r>
              <a:rPr lang="de-DE" sz="2800" dirty="0"/>
              <a:t>Infektionen</a:t>
            </a:r>
          </a:p>
          <a:p>
            <a:pPr indent="-432000">
              <a:spcBef>
                <a:spcPts val="1200"/>
              </a:spcBef>
            </a:pPr>
            <a:r>
              <a:rPr lang="de-DE" sz="2800" dirty="0"/>
              <a:t>Umgang mit gefährlichen Substanzen</a:t>
            </a:r>
          </a:p>
          <a:p>
            <a:pPr indent="-432000">
              <a:spcBef>
                <a:spcPts val="1200"/>
              </a:spcBef>
            </a:pPr>
            <a:r>
              <a:rPr lang="de-DE" sz="2800" dirty="0"/>
              <a:t>Verletzungen durch Arbeitsmittel</a:t>
            </a:r>
          </a:p>
          <a:p>
            <a:pPr indent="-432000">
              <a:spcBef>
                <a:spcPts val="1200"/>
              </a:spcBef>
            </a:pPr>
            <a:r>
              <a:rPr lang="de-DE" sz="2800" dirty="0"/>
              <a:t>körperliche Angriffe, unberechenbares Verhalten</a:t>
            </a:r>
          </a:p>
          <a:p>
            <a:pPr indent="-432000">
              <a:spcBef>
                <a:spcPts val="1200"/>
              </a:spcBef>
            </a:pPr>
            <a:r>
              <a:rPr lang="de-DE" sz="2800" dirty="0"/>
              <a:t>Arbeitsplatzergonomie</a:t>
            </a:r>
          </a:p>
          <a:p>
            <a:pPr marL="0" indent="0">
              <a:buNone/>
            </a:pPr>
            <a:endParaRPr lang="de-DE" dirty="0"/>
          </a:p>
          <a:p>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238497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subTnLst>
                                    <p:animClr clrSpc="rgb" dir="cw">
                                      <p:cBhvr override="childStyle">
                                        <p:cTn dur="1" fill="hold" display="0" masterRel="nextClick" afterEffect="1"/>
                                        <p:tgtEl>
                                          <p:spTgt spid="15">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subTnLst>
                                    <p:animClr clrSpc="rgb" dir="cw">
                                      <p:cBhvr override="childStyle">
                                        <p:cTn dur="1" fill="hold" display="0" masterRel="nextClick" afterEffect="1"/>
                                        <p:tgtEl>
                                          <p:spTgt spid="15">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subTnLst>
                                    <p:animClr clrSpc="rgb" dir="cw">
                                      <p:cBhvr override="childStyle">
                                        <p:cTn dur="1" fill="hold" display="0" masterRel="nextClick" afterEffect="1"/>
                                        <p:tgtEl>
                                          <p:spTgt spid="15">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500"/>
                                        <p:tgtEl>
                                          <p:spTgt spid="15">
                                            <p:txEl>
                                              <p:pRg st="3" end="3"/>
                                            </p:txEl>
                                          </p:spTgt>
                                        </p:tgtEl>
                                      </p:cBhvr>
                                    </p:animEffect>
                                  </p:childTnLst>
                                  <p:subTnLst>
                                    <p:animClr clrSpc="rgb" dir="cw">
                                      <p:cBhvr override="childStyle">
                                        <p:cTn dur="1" fill="hold" display="0" masterRel="nextClick" afterEffect="1"/>
                                        <p:tgtEl>
                                          <p:spTgt spid="15">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500"/>
                                        <p:tgtEl>
                                          <p:spTgt spid="15">
                                            <p:txEl>
                                              <p:pRg st="4" end="4"/>
                                            </p:txEl>
                                          </p:spTgt>
                                        </p:tgtEl>
                                      </p:cBhvr>
                                    </p:animEffect>
                                  </p:childTnLst>
                                  <p:subTnLst>
                                    <p:animClr clrSpc="rgb" dir="cw">
                                      <p:cBhvr override="childStyle">
                                        <p:cTn dur="1" fill="hold" display="0" masterRel="nextClick" afterEffect="1"/>
                                        <p:tgtEl>
                                          <p:spTgt spid="15">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xEl>
                                              <p:pRg st="5" end="5"/>
                                            </p:txEl>
                                          </p:spTgt>
                                        </p:tgtEl>
                                        <p:attrNameLst>
                                          <p:attrName>style.visibility</p:attrName>
                                        </p:attrNameLst>
                                      </p:cBhvr>
                                      <p:to>
                                        <p:strVal val="visible"/>
                                      </p:to>
                                    </p:set>
                                    <p:animEffect transition="in" filter="fade">
                                      <p:cBhvr>
                                        <p:cTn id="32" dur="500"/>
                                        <p:tgtEl>
                                          <p:spTgt spid="15">
                                            <p:txEl>
                                              <p:pRg st="5" end="5"/>
                                            </p:txEl>
                                          </p:spTgt>
                                        </p:tgtEl>
                                      </p:cBhvr>
                                    </p:animEffect>
                                  </p:childTnLst>
                                  <p:subTnLst>
                                    <p:animClr clrSpc="rgb" dir="cw">
                                      <p:cBhvr override="childStyle">
                                        <p:cTn dur="1" fill="hold" display="0" masterRel="nextClick" afterEffect="1"/>
                                        <p:tgtEl>
                                          <p:spTgt spid="15">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xEl>
                                              <p:pRg st="6" end="6"/>
                                            </p:txEl>
                                          </p:spTgt>
                                        </p:tgtEl>
                                        <p:attrNameLst>
                                          <p:attrName>style.visibility</p:attrName>
                                        </p:attrNameLst>
                                      </p:cBhvr>
                                      <p:to>
                                        <p:strVal val="visible"/>
                                      </p:to>
                                    </p:set>
                                    <p:animEffect transition="in" filter="fade">
                                      <p:cBhvr>
                                        <p:cTn id="37" dur="500"/>
                                        <p:tgtEl>
                                          <p:spTgt spid="15">
                                            <p:txEl>
                                              <p:pRg st="6" end="6"/>
                                            </p:txEl>
                                          </p:spTgt>
                                        </p:tgtEl>
                                      </p:cBhvr>
                                    </p:animEffect>
                                  </p:childTnLst>
                                  <p:subTnLst>
                                    <p:animClr clrSpc="rgb" dir="cw">
                                      <p:cBhvr override="childStyle">
                                        <p:cTn dur="1" fill="hold" display="0" masterRel="nextClick" afterEffect="1"/>
                                        <p:tgtEl>
                                          <p:spTgt spid="15">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467544" y="3573016"/>
            <a:ext cx="8064447" cy="2708434"/>
          </a:xfrm>
          <a:prstGeom prst="rect">
            <a:avLst/>
          </a:prstGeom>
          <a:noFill/>
        </p:spPr>
        <p:txBody>
          <a:bodyPr wrap="square" rtlCol="0">
            <a:spAutoFit/>
          </a:bodyPr>
          <a:lstStyle/>
          <a:p>
            <a:pPr marL="216000" indent="-216000">
              <a:spcBef>
                <a:spcPts val="600"/>
              </a:spcBef>
              <a:buFont typeface="Wingdings" panose="05000000000000000000" pitchFamily="2" charset="2"/>
              <a:buChar char="§"/>
            </a:pPr>
            <a:r>
              <a:rPr lang="de-DE" sz="2000" dirty="0">
                <a:solidFill>
                  <a:schemeClr val="accent1"/>
                </a:solidFill>
              </a:rPr>
              <a:t>sicherer Stand (Füße schulterbreit auseinander)</a:t>
            </a:r>
          </a:p>
          <a:p>
            <a:pPr marL="216000" indent="-216000">
              <a:spcBef>
                <a:spcPts val="600"/>
              </a:spcBef>
              <a:buFont typeface="Wingdings" panose="05000000000000000000" pitchFamily="2" charset="2"/>
              <a:buChar char="§"/>
            </a:pPr>
            <a:r>
              <a:rPr lang="de-DE" sz="2000" dirty="0">
                <a:solidFill>
                  <a:schemeClr val="accent1"/>
                </a:solidFill>
              </a:rPr>
              <a:t>tief einatmen und bei der Belastung langsam ausatmen</a:t>
            </a:r>
          </a:p>
          <a:p>
            <a:pPr marL="216000" indent="-216000">
              <a:spcBef>
                <a:spcPts val="600"/>
              </a:spcBef>
              <a:buFont typeface="Wingdings" panose="05000000000000000000" pitchFamily="2" charset="2"/>
              <a:buChar char="§"/>
            </a:pPr>
            <a:r>
              <a:rPr lang="de-DE" sz="2000" dirty="0">
                <a:solidFill>
                  <a:schemeClr val="accent1"/>
                </a:solidFill>
              </a:rPr>
              <a:t>Bauchmuskulatur während der Belastung angespannt halten</a:t>
            </a:r>
          </a:p>
          <a:p>
            <a:pPr marL="216000" indent="-216000">
              <a:spcBef>
                <a:spcPts val="600"/>
              </a:spcBef>
              <a:buFont typeface="Wingdings" panose="05000000000000000000" pitchFamily="2" charset="2"/>
              <a:buChar char="§"/>
            </a:pPr>
            <a:r>
              <a:rPr lang="de-DE" sz="2000" dirty="0">
                <a:solidFill>
                  <a:schemeClr val="accent1"/>
                </a:solidFill>
              </a:rPr>
              <a:t>Rücken möglichst gerade halten</a:t>
            </a:r>
          </a:p>
          <a:p>
            <a:pPr marL="216000" indent="-216000">
              <a:spcBef>
                <a:spcPts val="600"/>
              </a:spcBef>
              <a:buFont typeface="Wingdings" panose="05000000000000000000" pitchFamily="2" charset="2"/>
              <a:buChar char="§"/>
            </a:pPr>
            <a:r>
              <a:rPr lang="de-DE" sz="2000" dirty="0">
                <a:solidFill>
                  <a:schemeClr val="accent1"/>
                </a:solidFill>
              </a:rPr>
              <a:t>Oberkörper auf keinen Fall gegenüber dem Unterkörper verdrehen</a:t>
            </a:r>
          </a:p>
          <a:p>
            <a:pPr marL="216000" indent="-216000">
              <a:spcBef>
                <a:spcPts val="600"/>
              </a:spcBef>
              <a:buFont typeface="Wingdings" panose="05000000000000000000" pitchFamily="2" charset="2"/>
              <a:buChar char="§"/>
            </a:pPr>
            <a:r>
              <a:rPr lang="de-DE" sz="2000" dirty="0">
                <a:solidFill>
                  <a:schemeClr val="accent1"/>
                </a:solidFill>
              </a:rPr>
              <a:t>Gewicht möglichst dicht am eigenen Körper halten</a:t>
            </a:r>
          </a:p>
          <a:p>
            <a:pPr marL="216000" indent="-216000">
              <a:spcBef>
                <a:spcPts val="600"/>
              </a:spcBef>
              <a:buFont typeface="Wingdings" panose="05000000000000000000" pitchFamily="2" charset="2"/>
              <a:buChar char="§"/>
            </a:pPr>
            <a:r>
              <a:rPr lang="de-DE" sz="2000" dirty="0">
                <a:solidFill>
                  <a:schemeClr val="accent1"/>
                </a:solidFill>
              </a:rPr>
              <a:t>Nimm regelmäßig an entsprechenden Schulungen teil und übe die Abläufe</a:t>
            </a:r>
          </a:p>
        </p:txBody>
      </p:sp>
      <p:sp>
        <p:nvSpPr>
          <p:cNvPr id="3" name="Foliennummernplatzhalter 2"/>
          <p:cNvSpPr>
            <a:spLocks noGrp="1"/>
          </p:cNvSpPr>
          <p:nvPr>
            <p:ph type="sldNum" sz="quarter" idx="12"/>
          </p:nvPr>
        </p:nvSpPr>
        <p:spPr/>
        <p:txBody>
          <a:bodyPr/>
          <a:lstStyle/>
          <a:p>
            <a:fld id="{9564BF1B-7A00-4FDB-9ACC-13A0BEC11AB6}" type="slidenum">
              <a:rPr lang="de-DE" smtClean="0"/>
              <a:pPr/>
              <a:t>5</a:t>
            </a:fld>
            <a:endParaRPr lang="de-DE"/>
          </a:p>
        </p:txBody>
      </p:sp>
      <p:sp>
        <p:nvSpPr>
          <p:cNvPr id="4" name="Fußzeilenplatzhalter 3"/>
          <p:cNvSpPr>
            <a:spLocks noGrp="1"/>
          </p:cNvSpPr>
          <p:nvPr>
            <p:ph type="ftr" sz="quarter" idx="13"/>
          </p:nvPr>
        </p:nvSpPr>
        <p:spPr/>
        <p:txBody>
          <a:bodyPr/>
          <a:lstStyle/>
          <a:p>
            <a:r>
              <a:rPr lang="de-DE"/>
              <a:t>© 2019 - Unterweisung Plus</a:t>
            </a:r>
            <a:endParaRPr lang="de-DE" dirty="0"/>
          </a:p>
        </p:txBody>
      </p:sp>
      <p:sp>
        <p:nvSpPr>
          <p:cNvPr id="5" name="Titel 4"/>
          <p:cNvSpPr>
            <a:spLocks noGrp="1"/>
          </p:cNvSpPr>
          <p:nvPr>
            <p:ph type="title"/>
          </p:nvPr>
        </p:nvSpPr>
        <p:spPr/>
        <p:txBody>
          <a:bodyPr/>
          <a:lstStyle/>
          <a:p>
            <a:r>
              <a:rPr lang="de-DE" dirty="0"/>
              <a:t>Physische Belastungen</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idx="1"/>
          </p:nvPr>
        </p:nvSpPr>
        <p:spPr>
          <a:xfrm>
            <a:off x="468001" y="1340768"/>
            <a:ext cx="4752072" cy="1944216"/>
          </a:xfrm>
        </p:spPr>
        <p:txBody>
          <a:bodyPr/>
          <a:lstStyle/>
          <a:p>
            <a:pPr marL="0" indent="0">
              <a:buNone/>
            </a:pPr>
            <a:r>
              <a:rPr lang="de-DE" dirty="0"/>
              <a:t>Besonders häufig:</a:t>
            </a:r>
          </a:p>
          <a:p>
            <a:pPr marL="0" indent="0">
              <a:buNone/>
            </a:pPr>
            <a:r>
              <a:rPr lang="de-DE" sz="2400" dirty="0"/>
              <a:t>Anheben, Umlagern und Stützen von Patienten</a:t>
            </a:r>
          </a:p>
          <a:p>
            <a:pPr marL="0" indent="0">
              <a:buNone/>
            </a:pPr>
            <a:r>
              <a:rPr lang="de-DE" dirty="0"/>
              <a:t>Alle zur Verfügung stehenden Hilfsmittel (z. B. Drehscheiben, Rutschbrett, Patientenlift) nutzen!</a:t>
            </a:r>
          </a:p>
          <a:p>
            <a:pPr marL="0" indent="0">
              <a:buNone/>
            </a:pPr>
            <a:endParaRPr lang="de-DE" dirty="0"/>
          </a:p>
          <a:p>
            <a:pPr marL="0" indent="0">
              <a:buNone/>
            </a:pPr>
            <a:endParaRPr lang="de-DE" dirty="0"/>
          </a:p>
        </p:txBody>
      </p:sp>
      <p:sp>
        <p:nvSpPr>
          <p:cNvPr id="8" name="Textfeld 7"/>
          <p:cNvSpPr txBox="1"/>
          <p:nvPr/>
        </p:nvSpPr>
        <p:spPr>
          <a:xfrm>
            <a:off x="6481673" y="3645604"/>
            <a:ext cx="1474704" cy="215444"/>
          </a:xfrm>
          <a:prstGeom prst="rect">
            <a:avLst/>
          </a:prstGeom>
          <a:noFill/>
        </p:spPr>
        <p:txBody>
          <a:bodyPr wrap="square" rtlCol="0">
            <a:spAutoFit/>
          </a:bodyPr>
          <a:lstStyle/>
          <a:p>
            <a:r>
              <a:rPr lang="de-DE" sz="800" dirty="0">
                <a:solidFill>
                  <a:schemeClr val="accent1"/>
                </a:solidFill>
              </a:rPr>
              <a:t>       ©</a:t>
            </a:r>
            <a:r>
              <a:rPr lang="de-DE" sz="800" dirty="0" err="1">
                <a:solidFill>
                  <a:schemeClr val="accent1"/>
                </a:solidFill>
              </a:rPr>
              <a:t>Pixabay</a:t>
            </a:r>
            <a:r>
              <a:rPr lang="de-DE" sz="800" dirty="0">
                <a:solidFill>
                  <a:schemeClr val="accent1"/>
                </a:solidFill>
              </a:rPr>
              <a:t> – </a:t>
            </a:r>
            <a:r>
              <a:rPr lang="de-DE" sz="800" dirty="0" err="1">
                <a:solidFill>
                  <a:schemeClr val="accent1"/>
                </a:solidFill>
              </a:rPr>
              <a:t>truthseeker08</a:t>
            </a:r>
            <a:endParaRPr lang="de-DE" sz="800" dirty="0">
              <a:solidFill>
                <a:schemeClr val="accent1"/>
              </a:solidFill>
            </a:endParaRP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108042"/>
            <a:ext cx="3816424" cy="2544282"/>
          </a:xfrm>
          <a:prstGeom prst="rect">
            <a:avLst/>
          </a:prstGeom>
          <a:ln>
            <a:noFill/>
          </a:ln>
          <a:effectLst>
            <a:softEdge rad="112500"/>
          </a:effectLst>
        </p:spPr>
      </p:pic>
    </p:spTree>
    <p:extLst>
      <p:ext uri="{BB962C8B-B14F-4D97-AF65-F5344CB8AC3E}">
        <p14:creationId xmlns:p14="http://schemas.microsoft.com/office/powerpoint/2010/main" val="105118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9564BF1B-7A00-4FDB-9ACC-13A0BEC11AB6}" type="slidenum">
              <a:rPr lang="de-DE" smtClean="0"/>
              <a:pPr/>
              <a:t>6</a:t>
            </a:fld>
            <a:endParaRPr lang="de-DE"/>
          </a:p>
        </p:txBody>
      </p:sp>
      <p:sp>
        <p:nvSpPr>
          <p:cNvPr id="4" name="Fußzeilenplatzhalter 3"/>
          <p:cNvSpPr>
            <a:spLocks noGrp="1"/>
          </p:cNvSpPr>
          <p:nvPr>
            <p:ph type="ftr" sz="quarter" idx="13"/>
          </p:nvPr>
        </p:nvSpPr>
        <p:spPr/>
        <p:txBody>
          <a:bodyPr/>
          <a:lstStyle/>
          <a:p>
            <a:r>
              <a:rPr lang="de-DE"/>
              <a:t>© 2019 - Unterweisung Plus</a:t>
            </a:r>
            <a:endParaRPr lang="de-DE" dirty="0"/>
          </a:p>
        </p:txBody>
      </p:sp>
      <p:sp>
        <p:nvSpPr>
          <p:cNvPr id="5" name="Titel 4"/>
          <p:cNvSpPr>
            <a:spLocks noGrp="1"/>
          </p:cNvSpPr>
          <p:nvPr>
            <p:ph type="title"/>
          </p:nvPr>
        </p:nvSpPr>
        <p:spPr/>
        <p:txBody>
          <a:bodyPr/>
          <a:lstStyle/>
          <a:p>
            <a:r>
              <a:rPr lang="de-DE" dirty="0"/>
              <a:t>Psychische Belastungen</a:t>
            </a:r>
          </a:p>
        </p:txBody>
      </p:sp>
      <p:pic>
        <p:nvPicPr>
          <p:cNvPr id="7" name="Inhaltsplatzhalt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29947" y="1415546"/>
            <a:ext cx="3992289" cy="2661525"/>
          </a:xfrm>
          <a:prstGeom prst="rect">
            <a:avLst/>
          </a:prstGeom>
          <a:ln>
            <a:noFill/>
          </a:ln>
          <a:effectLst>
            <a:softEdge rad="112500"/>
          </a:effectLst>
        </p:spPr>
      </p:pic>
      <p:sp>
        <p:nvSpPr>
          <p:cNvPr id="8" name="Textfeld 7"/>
          <p:cNvSpPr txBox="1"/>
          <p:nvPr/>
        </p:nvSpPr>
        <p:spPr>
          <a:xfrm>
            <a:off x="6228184" y="4077652"/>
            <a:ext cx="2087784" cy="215444"/>
          </a:xfrm>
          <a:prstGeom prst="rect">
            <a:avLst/>
          </a:prstGeom>
          <a:noFill/>
        </p:spPr>
        <p:txBody>
          <a:bodyPr wrap="square" rtlCol="0">
            <a:spAutoFit/>
          </a:bodyPr>
          <a:lstStyle/>
          <a:p>
            <a:r>
              <a:rPr lang="de-DE" sz="800" dirty="0">
                <a:solidFill>
                  <a:schemeClr val="accent1"/>
                </a:solidFill>
              </a:rPr>
              <a:t>       ©</a:t>
            </a:r>
            <a:r>
              <a:rPr lang="de-DE" sz="800" dirty="0" err="1">
                <a:solidFill>
                  <a:schemeClr val="accent1"/>
                </a:solidFill>
              </a:rPr>
              <a:t>Pixabay</a:t>
            </a:r>
            <a:r>
              <a:rPr lang="de-DE" sz="800" dirty="0">
                <a:solidFill>
                  <a:schemeClr val="accent1"/>
                </a:solidFill>
              </a:rPr>
              <a:t> – </a:t>
            </a:r>
            <a:r>
              <a:rPr lang="de-DE" sz="800" dirty="0" err="1">
                <a:solidFill>
                  <a:schemeClr val="accent1"/>
                </a:solidFill>
              </a:rPr>
              <a:t>truthseeker08</a:t>
            </a:r>
            <a:endParaRPr lang="de-DE" sz="800" dirty="0">
              <a:solidFill>
                <a:schemeClr val="accent1"/>
              </a:solidFill>
            </a:endParaRPr>
          </a:p>
        </p:txBody>
      </p:sp>
      <p:sp>
        <p:nvSpPr>
          <p:cNvPr id="9" name="Textfeld 8"/>
          <p:cNvSpPr txBox="1"/>
          <p:nvPr/>
        </p:nvSpPr>
        <p:spPr>
          <a:xfrm>
            <a:off x="540008" y="1549241"/>
            <a:ext cx="4320024" cy="2862322"/>
          </a:xfrm>
          <a:prstGeom prst="rect">
            <a:avLst/>
          </a:prstGeom>
          <a:noFill/>
        </p:spPr>
        <p:txBody>
          <a:bodyPr wrap="square" rtlCol="0">
            <a:spAutoFit/>
          </a:bodyPr>
          <a:lstStyle/>
          <a:p>
            <a:r>
              <a:rPr lang="de-DE" sz="2000" dirty="0">
                <a:solidFill>
                  <a:schemeClr val="accent1"/>
                </a:solidFill>
              </a:rPr>
              <a:t>Was Du tust, ist wichtiger, als das, was Du nicht tun kannst.</a:t>
            </a:r>
          </a:p>
          <a:p>
            <a:endParaRPr lang="de-DE" sz="2000" dirty="0">
              <a:solidFill>
                <a:schemeClr val="accent1"/>
              </a:solidFill>
            </a:endParaRPr>
          </a:p>
          <a:p>
            <a:pPr marL="342900" indent="-342900">
              <a:buFont typeface="Wingdings" panose="05000000000000000000" pitchFamily="2" charset="2"/>
              <a:buChar char="§"/>
            </a:pPr>
            <a:r>
              <a:rPr lang="de-DE" sz="2000" dirty="0">
                <a:solidFill>
                  <a:schemeClr val="accent1"/>
                </a:solidFill>
              </a:rPr>
              <a:t>Gehe die Aufgabe möglichst emotionsfrei an</a:t>
            </a:r>
          </a:p>
          <a:p>
            <a:pPr marL="342900" indent="-342900">
              <a:buFont typeface="Wingdings" panose="05000000000000000000" pitchFamily="2" charset="2"/>
              <a:buChar char="§"/>
            </a:pPr>
            <a:endParaRPr lang="de-DE" sz="2000" dirty="0">
              <a:solidFill>
                <a:schemeClr val="accent1"/>
              </a:solidFill>
            </a:endParaRPr>
          </a:p>
          <a:p>
            <a:pPr marL="342900" indent="-342900">
              <a:buFont typeface="Wingdings" panose="05000000000000000000" pitchFamily="2" charset="2"/>
              <a:buChar char="§"/>
            </a:pPr>
            <a:r>
              <a:rPr lang="de-DE" sz="2000" dirty="0">
                <a:solidFill>
                  <a:schemeClr val="accent1"/>
                </a:solidFill>
              </a:rPr>
              <a:t>Nimm Anfeindungen vom Patienten und den Angehörigen nicht persönlich</a:t>
            </a:r>
          </a:p>
        </p:txBody>
      </p:sp>
      <p:sp>
        <p:nvSpPr>
          <p:cNvPr id="10" name="Textfeld 9"/>
          <p:cNvSpPr txBox="1"/>
          <p:nvPr/>
        </p:nvSpPr>
        <p:spPr>
          <a:xfrm>
            <a:off x="540008" y="4573577"/>
            <a:ext cx="8282228" cy="1323439"/>
          </a:xfrm>
          <a:prstGeom prst="rect">
            <a:avLst/>
          </a:prstGeom>
          <a:noFill/>
        </p:spPr>
        <p:txBody>
          <a:bodyPr wrap="square" rtlCol="0">
            <a:spAutoFit/>
          </a:bodyPr>
          <a:lstStyle/>
          <a:p>
            <a:pPr marL="342900" indent="-342900">
              <a:buFont typeface="Wingdings" panose="05000000000000000000" pitchFamily="2" charset="2"/>
              <a:buChar char="§"/>
            </a:pPr>
            <a:r>
              <a:rPr lang="de-DE" sz="2000" dirty="0">
                <a:solidFill>
                  <a:schemeClr val="accent1"/>
                </a:solidFill>
              </a:rPr>
              <a:t>Achte auf ausgleichende Freizeitbeschäftigung (Sport, Musik, Freunde)</a:t>
            </a:r>
          </a:p>
          <a:p>
            <a:endParaRPr lang="de-DE" sz="2000" dirty="0">
              <a:solidFill>
                <a:schemeClr val="accent1"/>
              </a:solidFill>
            </a:endParaRPr>
          </a:p>
          <a:p>
            <a:pPr marL="342900" indent="-342900">
              <a:buFont typeface="Wingdings" panose="05000000000000000000" pitchFamily="2" charset="2"/>
              <a:buChar char="§"/>
            </a:pPr>
            <a:r>
              <a:rPr lang="de-DE" sz="2000" dirty="0">
                <a:solidFill>
                  <a:schemeClr val="accent1"/>
                </a:solidFill>
              </a:rPr>
              <a:t>Sprich mit Deinen Kolleginnen/Kollegen und Vorgesetzen auch über Probleme/Ärgernisse oder seelische Belastungen</a:t>
            </a:r>
          </a:p>
        </p:txBody>
      </p:sp>
    </p:spTree>
    <p:extLst>
      <p:ext uri="{BB962C8B-B14F-4D97-AF65-F5344CB8AC3E}">
        <p14:creationId xmlns:p14="http://schemas.microsoft.com/office/powerpoint/2010/main" val="1150180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9564BF1B-7A00-4FDB-9ACC-13A0BEC11AB6}" type="slidenum">
              <a:rPr lang="de-DE" smtClean="0"/>
              <a:pPr/>
              <a:t>7</a:t>
            </a:fld>
            <a:endParaRPr lang="de-DE"/>
          </a:p>
        </p:txBody>
      </p:sp>
      <p:sp>
        <p:nvSpPr>
          <p:cNvPr id="4" name="Fußzeilenplatzhalter 3"/>
          <p:cNvSpPr>
            <a:spLocks noGrp="1"/>
          </p:cNvSpPr>
          <p:nvPr>
            <p:ph type="ftr" sz="quarter" idx="13"/>
          </p:nvPr>
        </p:nvSpPr>
        <p:spPr/>
        <p:txBody>
          <a:bodyPr/>
          <a:lstStyle/>
          <a:p>
            <a:r>
              <a:rPr lang="de-DE"/>
              <a:t>© 2019 - Unterweisung Plus</a:t>
            </a:r>
            <a:endParaRPr lang="de-DE" dirty="0"/>
          </a:p>
        </p:txBody>
      </p:sp>
      <p:sp>
        <p:nvSpPr>
          <p:cNvPr id="5" name="Titel 4"/>
          <p:cNvSpPr>
            <a:spLocks noGrp="1"/>
          </p:cNvSpPr>
          <p:nvPr>
            <p:ph type="title"/>
          </p:nvPr>
        </p:nvSpPr>
        <p:spPr/>
        <p:txBody>
          <a:bodyPr/>
          <a:lstStyle/>
          <a:p>
            <a:r>
              <a:rPr lang="de-DE" dirty="0"/>
              <a:t>Infektionsgefahren</a:t>
            </a:r>
          </a:p>
        </p:txBody>
      </p:sp>
      <p:sp>
        <p:nvSpPr>
          <p:cNvPr id="9" name="Textfeld 8"/>
          <p:cNvSpPr txBox="1"/>
          <p:nvPr/>
        </p:nvSpPr>
        <p:spPr>
          <a:xfrm>
            <a:off x="540008" y="1549241"/>
            <a:ext cx="8063992" cy="4462760"/>
          </a:xfrm>
          <a:prstGeom prst="rect">
            <a:avLst/>
          </a:prstGeom>
          <a:noFill/>
        </p:spPr>
        <p:txBody>
          <a:bodyPr wrap="square" rtlCol="0">
            <a:spAutoFit/>
          </a:bodyPr>
          <a:lstStyle/>
          <a:p>
            <a:r>
              <a:rPr lang="de-DE" sz="2800" dirty="0">
                <a:solidFill>
                  <a:schemeClr val="accent1"/>
                </a:solidFill>
              </a:rPr>
              <a:t>Beim Umgang mit pflegebedürftigen Menschen droht Infektionsgefahr!</a:t>
            </a:r>
          </a:p>
          <a:p>
            <a:endParaRPr lang="de-DE" sz="2000" dirty="0">
              <a:solidFill>
                <a:schemeClr val="accent1"/>
              </a:solidFill>
            </a:endParaRPr>
          </a:p>
          <a:p>
            <a:pPr>
              <a:spcBef>
                <a:spcPts val="600"/>
              </a:spcBef>
            </a:pPr>
            <a:endParaRPr lang="de-DE" sz="2000" dirty="0">
              <a:solidFill>
                <a:schemeClr val="accent1"/>
              </a:solidFill>
            </a:endParaRPr>
          </a:p>
          <a:p>
            <a:pPr>
              <a:spcBef>
                <a:spcPts val="600"/>
              </a:spcBef>
            </a:pPr>
            <a:r>
              <a:rPr lang="de-DE" sz="2000" dirty="0">
                <a:solidFill>
                  <a:schemeClr val="accent1"/>
                </a:solidFill>
              </a:rPr>
              <a:t>Unbedingt beachten:</a:t>
            </a:r>
          </a:p>
          <a:p>
            <a:pPr>
              <a:spcBef>
                <a:spcPts val="600"/>
              </a:spcBef>
            </a:pPr>
            <a:endParaRPr lang="de-DE" sz="2000" dirty="0">
              <a:solidFill>
                <a:schemeClr val="accent1"/>
              </a:solidFill>
            </a:endParaRPr>
          </a:p>
          <a:p>
            <a:pPr marL="342900" indent="-342900">
              <a:spcBef>
                <a:spcPts val="600"/>
              </a:spcBef>
              <a:buFont typeface="Wingdings" panose="05000000000000000000" pitchFamily="2" charset="2"/>
              <a:buChar char="§"/>
            </a:pPr>
            <a:r>
              <a:rPr lang="de-DE" sz="3200" dirty="0">
                <a:solidFill>
                  <a:schemeClr val="accent1"/>
                </a:solidFill>
              </a:rPr>
              <a:t>Betriebsanweisungen</a:t>
            </a:r>
          </a:p>
          <a:p>
            <a:pPr marL="342900" indent="-342900">
              <a:buFont typeface="Wingdings" panose="05000000000000000000" pitchFamily="2" charset="2"/>
              <a:buChar char="§"/>
            </a:pPr>
            <a:r>
              <a:rPr lang="de-DE" sz="3200" dirty="0">
                <a:solidFill>
                  <a:schemeClr val="accent1"/>
                </a:solidFill>
              </a:rPr>
              <a:t>Hygienepläne</a:t>
            </a:r>
          </a:p>
          <a:p>
            <a:pPr marL="342900" indent="-342900">
              <a:buFont typeface="Wingdings" panose="05000000000000000000" pitchFamily="2" charset="2"/>
              <a:buChar char="§"/>
            </a:pPr>
            <a:r>
              <a:rPr lang="de-DE" sz="3200" dirty="0">
                <a:solidFill>
                  <a:schemeClr val="accent1"/>
                </a:solidFill>
              </a:rPr>
              <a:t>Reinigungs- und Desinfektionspläne</a:t>
            </a:r>
          </a:p>
          <a:p>
            <a:pPr marL="342900" indent="-342900">
              <a:buFont typeface="Wingdings" panose="05000000000000000000" pitchFamily="2" charset="2"/>
              <a:buChar char="§"/>
            </a:pPr>
            <a:r>
              <a:rPr lang="de-DE" sz="3200" dirty="0">
                <a:solidFill>
                  <a:schemeClr val="accent1"/>
                </a:solidFill>
              </a:rPr>
              <a:t>Aktuelle Warnhinweise zu Problemfällen</a:t>
            </a:r>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6791" y="2092631"/>
            <a:ext cx="2923681" cy="2560505"/>
          </a:xfrm>
          <a:prstGeom prst="rect">
            <a:avLst/>
          </a:prstGeom>
          <a:ln>
            <a:noFill/>
          </a:ln>
          <a:effectLst>
            <a:outerShdw blurRad="292100" dist="139700" dir="2700000" algn="tl" rotWithShape="0">
              <a:srgbClr val="333333">
                <a:alpha val="65000"/>
              </a:srgbClr>
            </a:outerShdw>
          </a:effectLst>
        </p:spPr>
      </p:pic>
      <p:sp>
        <p:nvSpPr>
          <p:cNvPr id="14" name="Textfeld 13"/>
          <p:cNvSpPr txBox="1"/>
          <p:nvPr/>
        </p:nvSpPr>
        <p:spPr>
          <a:xfrm>
            <a:off x="6444208" y="4653716"/>
            <a:ext cx="2087784" cy="215444"/>
          </a:xfrm>
          <a:prstGeom prst="rect">
            <a:avLst/>
          </a:prstGeom>
          <a:noFill/>
        </p:spPr>
        <p:txBody>
          <a:bodyPr wrap="square" rtlCol="0">
            <a:spAutoFit/>
          </a:bodyPr>
          <a:lstStyle/>
          <a:p>
            <a:r>
              <a:rPr lang="de-DE" sz="800" dirty="0">
                <a:solidFill>
                  <a:schemeClr val="accent1"/>
                </a:solidFill>
              </a:rPr>
              <a:t>       ©</a:t>
            </a:r>
            <a:r>
              <a:rPr lang="de-DE" sz="800" dirty="0" err="1">
                <a:solidFill>
                  <a:schemeClr val="accent1"/>
                </a:solidFill>
              </a:rPr>
              <a:t>Pixabay</a:t>
            </a:r>
            <a:r>
              <a:rPr lang="de-DE" sz="800" dirty="0">
                <a:solidFill>
                  <a:schemeClr val="accent1"/>
                </a:solidFill>
              </a:rPr>
              <a:t> – </a:t>
            </a:r>
            <a:r>
              <a:rPr lang="de-DE" sz="800" dirty="0" err="1">
                <a:solidFill>
                  <a:schemeClr val="accent1"/>
                </a:solidFill>
              </a:rPr>
              <a:t>Clker</a:t>
            </a:r>
            <a:r>
              <a:rPr lang="de-DE" sz="800" dirty="0">
                <a:solidFill>
                  <a:schemeClr val="accent1"/>
                </a:solidFill>
              </a:rPr>
              <a:t>-Free-Vector-Images</a:t>
            </a:r>
          </a:p>
        </p:txBody>
      </p:sp>
    </p:spTree>
    <p:extLst>
      <p:ext uri="{BB962C8B-B14F-4D97-AF65-F5344CB8AC3E}">
        <p14:creationId xmlns:p14="http://schemas.microsoft.com/office/powerpoint/2010/main" val="4008329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B730E54-4114-4188-806F-3BFE25731E53}"/>
              </a:ext>
            </a:extLst>
          </p:cNvPr>
          <p:cNvSpPr>
            <a:spLocks noGrp="1"/>
          </p:cNvSpPr>
          <p:nvPr>
            <p:ph idx="1"/>
          </p:nvPr>
        </p:nvSpPr>
        <p:spPr>
          <a:xfrm>
            <a:off x="468000" y="1124744"/>
            <a:ext cx="8135937" cy="4508500"/>
          </a:xfrm>
        </p:spPr>
        <p:txBody>
          <a:bodyPr/>
          <a:lstStyle/>
          <a:p>
            <a:pPr marL="0" indent="0">
              <a:buNone/>
            </a:pPr>
            <a:r>
              <a:rPr lang="de-DE" sz="1200" b="1" dirty="0"/>
              <a:t>Was:</a:t>
            </a:r>
            <a:r>
              <a:rPr lang="de-DE" sz="1200" dirty="0"/>
              <a:t> Der folgende Ablauf beschreibt die sichere Desinfektion der folgenden Arbeitsmittel: „</a:t>
            </a:r>
            <a:r>
              <a:rPr lang="de-DE" sz="1200" i="1" dirty="0"/>
              <a:t>Auflistung“</a:t>
            </a:r>
          </a:p>
          <a:p>
            <a:pPr marL="0" indent="0">
              <a:buNone/>
            </a:pPr>
            <a:r>
              <a:rPr lang="de-DE" sz="1200" b="1" dirty="0"/>
              <a:t>Wann:</a:t>
            </a:r>
            <a:r>
              <a:rPr lang="de-DE" sz="1200" dirty="0"/>
              <a:t> Direkt nach jeder Benutzung. Ist das nicht möglich, müssen die Arbeitsmittel im Sammelbehälter mit Aufschrift „unsteril“ untergebracht werden. Der Desinfektionsvorgang ist dann im Desinfektionsraum durchzuführen.</a:t>
            </a:r>
          </a:p>
          <a:p>
            <a:pPr marL="0" indent="0">
              <a:buNone/>
            </a:pPr>
            <a:r>
              <a:rPr lang="de-DE" sz="1200" b="1" dirty="0"/>
              <a:t>Wer:</a:t>
            </a:r>
            <a:r>
              <a:rPr lang="de-DE" sz="1200" dirty="0"/>
              <a:t> Für die Durchführung ist der Mitarbeiter verantwortlich, der die Arbeitsmittel benutzt hat.</a:t>
            </a:r>
          </a:p>
          <a:p>
            <a:pPr marL="0" indent="0">
              <a:buNone/>
            </a:pPr>
            <a:r>
              <a:rPr lang="de-DE" sz="1200" b="1" dirty="0"/>
              <a:t>Womit:</a:t>
            </a:r>
            <a:r>
              <a:rPr lang="de-DE" sz="1200" dirty="0"/>
              <a:t> Desinfektionsmittel „</a:t>
            </a:r>
            <a:r>
              <a:rPr lang="de-DE" sz="1200" dirty="0" err="1"/>
              <a:t>CYN63</a:t>
            </a:r>
            <a:r>
              <a:rPr lang="de-DE" sz="1200" dirty="0"/>
              <a:t>“ oder „</a:t>
            </a:r>
            <a:r>
              <a:rPr lang="de-DE" sz="1200" dirty="0" err="1"/>
              <a:t>GLY4</a:t>
            </a:r>
            <a:r>
              <a:rPr lang="de-DE" sz="1200" dirty="0"/>
              <a:t>“</a:t>
            </a:r>
          </a:p>
          <a:p>
            <a:pPr marL="0" indent="0">
              <a:buNone/>
            </a:pPr>
            <a:r>
              <a:rPr lang="de-DE" sz="1200" b="1" dirty="0"/>
              <a:t>Wie: </a:t>
            </a:r>
          </a:p>
          <a:p>
            <a:pPr marL="342900" indent="-342900">
              <a:buFont typeface="+mj-lt"/>
              <a:buAutoNum type="arabicPeriod"/>
            </a:pPr>
            <a:r>
              <a:rPr lang="de-DE" sz="1200" dirty="0"/>
              <a:t>Schutzkleidung und PSA anlegen</a:t>
            </a:r>
          </a:p>
          <a:p>
            <a:pPr marL="342900" indent="-342900">
              <a:buFont typeface="+mj-lt"/>
              <a:buAutoNum type="arabicPeriod"/>
            </a:pPr>
            <a:r>
              <a:rPr lang="de-DE" sz="1200" dirty="0"/>
              <a:t>Arbeitsmittel soweit es geht zerlegen</a:t>
            </a:r>
          </a:p>
          <a:p>
            <a:pPr marL="342900" indent="-342900">
              <a:buFont typeface="+mj-lt"/>
              <a:buAutoNum type="arabicPeriod"/>
            </a:pPr>
            <a:r>
              <a:rPr lang="de-DE" sz="1200" dirty="0"/>
              <a:t>Alle Teile in das Reinigungsmittel einlegen</a:t>
            </a:r>
          </a:p>
          <a:p>
            <a:pPr marL="342900" indent="-342900">
              <a:buFont typeface="+mj-lt"/>
              <a:buAutoNum type="arabicPeriod"/>
            </a:pPr>
            <a:r>
              <a:rPr lang="de-DE" sz="1200" dirty="0"/>
              <a:t>Alle weiteren Reinigungsschritte sind unter der Flüssigkeitsoberfläche durchzuführen</a:t>
            </a:r>
          </a:p>
          <a:p>
            <a:pPr marL="342900" indent="-342900">
              <a:buFont typeface="+mj-lt"/>
              <a:buAutoNum type="arabicPeriod"/>
            </a:pPr>
            <a:r>
              <a:rPr lang="de-DE" sz="1200" dirty="0"/>
              <a:t>Zum Reinigen Tücher, Schwamm oder Bürste verwenden</a:t>
            </a:r>
          </a:p>
          <a:p>
            <a:pPr marL="342900" indent="-342900">
              <a:buFont typeface="+mj-lt"/>
              <a:buAutoNum type="arabicPeriod"/>
            </a:pPr>
            <a:r>
              <a:rPr lang="de-DE" sz="1200" dirty="0"/>
              <a:t>Arbeitsmittel entnehmen und mind. 30 Sekunden unter fließendem Trinkwasser spülen</a:t>
            </a:r>
          </a:p>
          <a:p>
            <a:pPr marL="342900" indent="-342900">
              <a:buFont typeface="+mj-lt"/>
              <a:buAutoNum type="arabicPeriod"/>
            </a:pPr>
            <a:r>
              <a:rPr lang="de-DE" sz="1200" dirty="0"/>
              <a:t>Mittel in den Trockner legen </a:t>
            </a:r>
          </a:p>
          <a:p>
            <a:pPr marL="342900" indent="-342900">
              <a:buFont typeface="+mj-lt"/>
              <a:buAutoNum type="arabicPeriod"/>
            </a:pPr>
            <a:r>
              <a:rPr lang="de-DE" sz="1200" dirty="0"/>
              <a:t>Arbeitsmittel in den verschließbaren Schrank einsortieren</a:t>
            </a:r>
          </a:p>
          <a:p>
            <a:pPr marL="0" indent="0">
              <a:buNone/>
            </a:pPr>
            <a:r>
              <a:rPr lang="de-DE" sz="1200" b="1" dirty="0"/>
              <a:t>Sicherheitshinweise: </a:t>
            </a:r>
          </a:p>
          <a:p>
            <a:r>
              <a:rPr lang="de-DE" sz="1200" dirty="0"/>
              <a:t>Bei Berührung mit der Haut, betroffene Stellen sofort unter fließendem Wasser reinigen</a:t>
            </a:r>
          </a:p>
          <a:p>
            <a:r>
              <a:rPr lang="de-DE" sz="1200" dirty="0"/>
              <a:t>Bei Kontakt mit den Augen, diese einige Minuten lang unter fließendem Wasser spülen. Kontaktlinsen vorher entfernen!</a:t>
            </a:r>
          </a:p>
          <a:p>
            <a:r>
              <a:rPr lang="de-DE" sz="1200" dirty="0"/>
              <a:t>Bei Verschlucken sofort den Arzt rufen</a:t>
            </a:r>
          </a:p>
          <a:p>
            <a:pPr marL="0" indent="0">
              <a:buNone/>
            </a:pPr>
            <a:endParaRPr lang="de-DE" sz="1200" dirty="0"/>
          </a:p>
        </p:txBody>
      </p:sp>
      <p:sp>
        <p:nvSpPr>
          <p:cNvPr id="3" name="Foliennummernplatzhalter 2">
            <a:extLst>
              <a:ext uri="{FF2B5EF4-FFF2-40B4-BE49-F238E27FC236}">
                <a16:creationId xmlns:a16="http://schemas.microsoft.com/office/drawing/2014/main" id="{DAE2EEC6-A2C7-44AD-9A0F-5D45B27B4158}"/>
              </a:ext>
            </a:extLst>
          </p:cNvPr>
          <p:cNvSpPr>
            <a:spLocks noGrp="1"/>
          </p:cNvSpPr>
          <p:nvPr>
            <p:ph type="sldNum" sz="quarter" idx="12"/>
          </p:nvPr>
        </p:nvSpPr>
        <p:spPr/>
        <p:txBody>
          <a:bodyPr/>
          <a:lstStyle/>
          <a:p>
            <a:fld id="{9564BF1B-7A00-4FDB-9ACC-13A0BEC11AB6}" type="slidenum">
              <a:rPr lang="de-DE" smtClean="0"/>
              <a:pPr/>
              <a:t>8</a:t>
            </a:fld>
            <a:endParaRPr lang="de-DE"/>
          </a:p>
        </p:txBody>
      </p:sp>
      <p:sp>
        <p:nvSpPr>
          <p:cNvPr id="4" name="Fußzeilenplatzhalter 3">
            <a:extLst>
              <a:ext uri="{FF2B5EF4-FFF2-40B4-BE49-F238E27FC236}">
                <a16:creationId xmlns:a16="http://schemas.microsoft.com/office/drawing/2014/main" id="{7508A261-913B-46C2-93B0-E9AD3AD44C15}"/>
              </a:ext>
            </a:extLst>
          </p:cNvPr>
          <p:cNvSpPr>
            <a:spLocks noGrp="1"/>
          </p:cNvSpPr>
          <p:nvPr>
            <p:ph type="ftr" sz="quarter" idx="13"/>
          </p:nvPr>
        </p:nvSpPr>
        <p:spPr/>
        <p:txBody>
          <a:bodyPr/>
          <a:lstStyle/>
          <a:p>
            <a:r>
              <a:rPr lang="de-DE"/>
              <a:t>© 2019 - Unterweisung Plus</a:t>
            </a:r>
          </a:p>
        </p:txBody>
      </p:sp>
      <p:sp>
        <p:nvSpPr>
          <p:cNvPr id="5" name="Titel 4">
            <a:extLst>
              <a:ext uri="{FF2B5EF4-FFF2-40B4-BE49-F238E27FC236}">
                <a16:creationId xmlns:a16="http://schemas.microsoft.com/office/drawing/2014/main" id="{73A32381-540C-4513-9F0F-0D99F5F18E99}"/>
              </a:ext>
            </a:extLst>
          </p:cNvPr>
          <p:cNvSpPr>
            <a:spLocks noGrp="1"/>
          </p:cNvSpPr>
          <p:nvPr>
            <p:ph type="title"/>
          </p:nvPr>
        </p:nvSpPr>
        <p:spPr/>
        <p:txBody>
          <a:bodyPr/>
          <a:lstStyle/>
          <a:p>
            <a:r>
              <a:rPr lang="de-DE" dirty="0"/>
              <a:t>Muster Betriebsanweisung „Desinfektion von Arbeitsmitteln“</a:t>
            </a:r>
          </a:p>
        </p:txBody>
      </p:sp>
    </p:spTree>
    <p:extLst>
      <p:ext uri="{BB962C8B-B14F-4D97-AF65-F5344CB8AC3E}">
        <p14:creationId xmlns:p14="http://schemas.microsoft.com/office/powerpoint/2010/main" val="821800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9564BF1B-7A00-4FDB-9ACC-13A0BEC11AB6}" type="slidenum">
              <a:rPr lang="de-DE" smtClean="0"/>
              <a:pPr/>
              <a:t>9</a:t>
            </a:fld>
            <a:endParaRPr lang="de-DE"/>
          </a:p>
        </p:txBody>
      </p:sp>
      <p:sp>
        <p:nvSpPr>
          <p:cNvPr id="4" name="Fußzeilenplatzhalter 3"/>
          <p:cNvSpPr>
            <a:spLocks noGrp="1"/>
          </p:cNvSpPr>
          <p:nvPr>
            <p:ph type="ftr" sz="quarter" idx="13"/>
          </p:nvPr>
        </p:nvSpPr>
        <p:spPr/>
        <p:txBody>
          <a:bodyPr/>
          <a:lstStyle/>
          <a:p>
            <a:r>
              <a:rPr lang="de-DE"/>
              <a:t>© 2019 - Unterweisung Plus</a:t>
            </a:r>
            <a:endParaRPr lang="de-DE" dirty="0"/>
          </a:p>
        </p:txBody>
      </p:sp>
      <p:sp>
        <p:nvSpPr>
          <p:cNvPr id="5" name="Titel 4"/>
          <p:cNvSpPr>
            <a:spLocks noGrp="1"/>
          </p:cNvSpPr>
          <p:nvPr>
            <p:ph type="title"/>
          </p:nvPr>
        </p:nvSpPr>
        <p:spPr/>
        <p:txBody>
          <a:bodyPr/>
          <a:lstStyle/>
          <a:p>
            <a:r>
              <a:rPr lang="de-DE" dirty="0"/>
              <a:t>Handdesinfektion</a:t>
            </a:r>
          </a:p>
        </p:txBody>
      </p:sp>
      <p:sp>
        <p:nvSpPr>
          <p:cNvPr id="11" name="Textfeld 10"/>
          <p:cNvSpPr txBox="1"/>
          <p:nvPr/>
        </p:nvSpPr>
        <p:spPr>
          <a:xfrm>
            <a:off x="6516664" y="3429000"/>
            <a:ext cx="2087784" cy="215444"/>
          </a:xfrm>
          <a:prstGeom prst="rect">
            <a:avLst/>
          </a:prstGeom>
          <a:noFill/>
        </p:spPr>
        <p:txBody>
          <a:bodyPr wrap="square" rtlCol="0">
            <a:spAutoFit/>
          </a:bodyPr>
          <a:lstStyle/>
          <a:p>
            <a:r>
              <a:rPr lang="de-DE" sz="800" dirty="0">
                <a:solidFill>
                  <a:schemeClr val="accent1"/>
                </a:solidFill>
              </a:rPr>
              <a:t>       ©</a:t>
            </a:r>
            <a:r>
              <a:rPr lang="de-DE" sz="800" dirty="0" err="1">
                <a:solidFill>
                  <a:schemeClr val="accent1"/>
                </a:solidFill>
              </a:rPr>
              <a:t>SafetyXperts</a:t>
            </a:r>
            <a:endParaRPr lang="de-DE" sz="800" dirty="0">
              <a:solidFill>
                <a:schemeClr val="accent1"/>
              </a:solidFill>
            </a:endParaRP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592" y="1412776"/>
            <a:ext cx="3635896" cy="2045192"/>
          </a:xfrm>
          <a:prstGeom prst="ellipse">
            <a:avLst/>
          </a:prstGeom>
          <a:ln>
            <a:noFill/>
          </a:ln>
          <a:effectLst>
            <a:softEdge rad="112500"/>
          </a:effectLst>
        </p:spPr>
      </p:pic>
      <p:sp>
        <p:nvSpPr>
          <p:cNvPr id="12" name="Textfeld 11"/>
          <p:cNvSpPr txBox="1"/>
          <p:nvPr/>
        </p:nvSpPr>
        <p:spPr>
          <a:xfrm>
            <a:off x="498460" y="1268760"/>
            <a:ext cx="5369684" cy="2554545"/>
          </a:xfrm>
          <a:prstGeom prst="rect">
            <a:avLst/>
          </a:prstGeom>
          <a:noFill/>
        </p:spPr>
        <p:txBody>
          <a:bodyPr wrap="square" rtlCol="0">
            <a:spAutoFit/>
          </a:bodyPr>
          <a:lstStyle/>
          <a:p>
            <a:r>
              <a:rPr lang="de-DE" sz="2000" dirty="0">
                <a:solidFill>
                  <a:schemeClr val="accent1"/>
                </a:solidFill>
              </a:rPr>
              <a:t>Wann:</a:t>
            </a:r>
          </a:p>
          <a:p>
            <a:pPr marL="342900" indent="-342900">
              <a:buFont typeface="Wingdings" panose="05000000000000000000" pitchFamily="2" charset="2"/>
              <a:buChar char="§"/>
            </a:pPr>
            <a:r>
              <a:rPr lang="de-DE" sz="2000" dirty="0">
                <a:solidFill>
                  <a:schemeClr val="accent1"/>
                </a:solidFill>
              </a:rPr>
              <a:t>vor dem Arbeitsbeginn</a:t>
            </a:r>
          </a:p>
          <a:p>
            <a:pPr marL="342900" indent="-342900">
              <a:buFont typeface="Wingdings" panose="05000000000000000000" pitchFamily="2" charset="2"/>
              <a:buChar char="§"/>
            </a:pPr>
            <a:r>
              <a:rPr lang="de-DE" sz="2000" dirty="0">
                <a:solidFill>
                  <a:schemeClr val="accent1"/>
                </a:solidFill>
              </a:rPr>
              <a:t>vor jedem Patientenkontakt</a:t>
            </a:r>
          </a:p>
          <a:p>
            <a:pPr marL="342900" indent="-342900">
              <a:buFont typeface="Wingdings" panose="05000000000000000000" pitchFamily="2" charset="2"/>
              <a:buChar char="§"/>
            </a:pPr>
            <a:r>
              <a:rPr lang="de-DE" sz="2000" dirty="0">
                <a:solidFill>
                  <a:schemeClr val="accent1"/>
                </a:solidFill>
              </a:rPr>
              <a:t>vor dem Umgang mit Lebensmitteln und Medikamenten</a:t>
            </a:r>
          </a:p>
          <a:p>
            <a:pPr marL="342900" indent="-342900">
              <a:buFont typeface="Wingdings" panose="05000000000000000000" pitchFamily="2" charset="2"/>
              <a:buChar char="§"/>
            </a:pPr>
            <a:r>
              <a:rPr lang="de-DE" sz="2000" dirty="0">
                <a:solidFill>
                  <a:schemeClr val="accent1"/>
                </a:solidFill>
              </a:rPr>
              <a:t>Beim Kontakt mit Sekreten oder damit verunreinigtem Material</a:t>
            </a:r>
          </a:p>
          <a:p>
            <a:pPr marL="342900" indent="-342900">
              <a:buFont typeface="Wingdings" panose="05000000000000000000" pitchFamily="2" charset="2"/>
              <a:buChar char="§"/>
            </a:pPr>
            <a:r>
              <a:rPr lang="de-DE" sz="2000" dirty="0">
                <a:solidFill>
                  <a:schemeClr val="accent1"/>
                </a:solidFill>
              </a:rPr>
              <a:t>nach der Benutzung von Einweghandschuhen</a:t>
            </a:r>
          </a:p>
        </p:txBody>
      </p:sp>
      <p:sp>
        <p:nvSpPr>
          <p:cNvPr id="2" name="Textfeld 1"/>
          <p:cNvSpPr txBox="1"/>
          <p:nvPr/>
        </p:nvSpPr>
        <p:spPr>
          <a:xfrm>
            <a:off x="498460" y="4030032"/>
            <a:ext cx="8466028" cy="1938992"/>
          </a:xfrm>
          <a:prstGeom prst="rect">
            <a:avLst/>
          </a:prstGeom>
          <a:noFill/>
        </p:spPr>
        <p:txBody>
          <a:bodyPr wrap="square" rtlCol="0">
            <a:spAutoFit/>
          </a:bodyPr>
          <a:lstStyle/>
          <a:p>
            <a:r>
              <a:rPr lang="de-DE" sz="2000" dirty="0">
                <a:solidFill>
                  <a:schemeClr val="accent1"/>
                </a:solidFill>
              </a:rPr>
              <a:t>Wie:</a:t>
            </a:r>
          </a:p>
          <a:p>
            <a:pPr marL="342900" indent="-342900">
              <a:buFont typeface="Wingdings" panose="05000000000000000000" pitchFamily="2" charset="2"/>
              <a:buChar char="§"/>
            </a:pPr>
            <a:r>
              <a:rPr lang="de-DE" sz="2000" dirty="0">
                <a:solidFill>
                  <a:schemeClr val="accent1"/>
                </a:solidFill>
              </a:rPr>
              <a:t>die kompletten Handrücken und Handgelenke</a:t>
            </a:r>
          </a:p>
          <a:p>
            <a:pPr marL="342900" indent="-342900">
              <a:buFont typeface="Wingdings" panose="05000000000000000000" pitchFamily="2" charset="2"/>
              <a:buChar char="§"/>
            </a:pPr>
            <a:r>
              <a:rPr lang="de-DE" sz="2000" dirty="0">
                <a:solidFill>
                  <a:schemeClr val="accent1"/>
                </a:solidFill>
              </a:rPr>
              <a:t>die Handinnenflächen</a:t>
            </a:r>
          </a:p>
          <a:p>
            <a:pPr marL="342900" indent="-342900">
              <a:buFont typeface="Wingdings" panose="05000000000000000000" pitchFamily="2" charset="2"/>
              <a:buChar char="§"/>
            </a:pPr>
            <a:r>
              <a:rPr lang="de-DE" sz="2000" dirty="0">
                <a:solidFill>
                  <a:schemeClr val="accent1"/>
                </a:solidFill>
              </a:rPr>
              <a:t>die einzelnen Finger</a:t>
            </a:r>
          </a:p>
          <a:p>
            <a:pPr marL="342900" indent="-342900">
              <a:buFont typeface="Wingdings" panose="05000000000000000000" pitchFamily="2" charset="2"/>
              <a:buChar char="§"/>
            </a:pPr>
            <a:r>
              <a:rPr lang="de-DE" sz="2000" dirty="0">
                <a:solidFill>
                  <a:schemeClr val="accent1"/>
                </a:solidFill>
              </a:rPr>
              <a:t>die Fingerzwischenräume </a:t>
            </a:r>
          </a:p>
          <a:p>
            <a:r>
              <a:rPr lang="de-DE" sz="2000" dirty="0">
                <a:solidFill>
                  <a:schemeClr val="accent1"/>
                </a:solidFill>
              </a:rPr>
              <a:t>Besuche dazu immer wieder die entsprechenden Unterweisungen!</a:t>
            </a:r>
          </a:p>
        </p:txBody>
      </p:sp>
    </p:spTree>
    <p:extLst>
      <p:ext uri="{BB962C8B-B14F-4D97-AF65-F5344CB8AC3E}">
        <p14:creationId xmlns:p14="http://schemas.microsoft.com/office/powerpoint/2010/main" val="3250796947"/>
      </p:ext>
    </p:extLst>
  </p:cSld>
  <p:clrMapOvr>
    <a:masterClrMapping/>
  </p:clrMapOvr>
</p:sld>
</file>

<file path=ppt/theme/theme1.xml><?xml version="1.0" encoding="utf-8"?>
<a:theme xmlns:a="http://schemas.openxmlformats.org/drawingml/2006/main" name="VNR">
  <a:themeElements>
    <a:clrScheme name="Benutzerdefiniert 11">
      <a:dk1>
        <a:sysClr val="windowText" lastClr="000000"/>
      </a:dk1>
      <a:lt1>
        <a:sysClr val="window" lastClr="FFFFFF"/>
      </a:lt1>
      <a:dk2>
        <a:srgbClr val="44546A"/>
      </a:dk2>
      <a:lt2>
        <a:srgbClr val="A5A5A5"/>
      </a:lt2>
      <a:accent1>
        <a:srgbClr val="5F5F5F"/>
      </a:accent1>
      <a:accent2>
        <a:srgbClr val="FF5F1F"/>
      </a:accent2>
      <a:accent3>
        <a:srgbClr val="44546A"/>
      </a:accent3>
      <a:accent4>
        <a:srgbClr val="000000"/>
      </a:accent4>
      <a:accent5>
        <a:srgbClr val="44546A"/>
      </a:accent5>
      <a:accent6>
        <a:srgbClr val="954F72"/>
      </a:accent6>
      <a:hlink>
        <a:srgbClr val="0563C1"/>
      </a:hlink>
      <a:folHlink>
        <a:srgbClr val="954F72"/>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defRPr sz="200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smtClean="0">
            <a:solidFill>
              <a:schemeClr val="accent1"/>
            </a:solidFill>
          </a:defRPr>
        </a:defPPr>
      </a:lstStyle>
    </a:txDef>
  </a:objectDefaults>
  <a:extraClrSchemeLst/>
</a:theme>
</file>

<file path=ppt/theme/theme2.xml><?xml version="1.0" encoding="utf-8"?>
<a:theme xmlns:a="http://schemas.openxmlformats.org/drawingml/2006/main" name="Larissa">
  <a:themeElements>
    <a:clrScheme name="VNR-Color">
      <a:dk1>
        <a:srgbClr val="2D2D2A"/>
      </a:dk1>
      <a:lt1>
        <a:sysClr val="window" lastClr="FFFFFF"/>
      </a:lt1>
      <a:dk2>
        <a:srgbClr val="696969"/>
      </a:dk2>
      <a:lt2>
        <a:srgbClr val="DCDCDC"/>
      </a:lt2>
      <a:accent1>
        <a:srgbClr val="254061"/>
      </a:accent1>
      <a:accent2>
        <a:srgbClr val="0E61A5"/>
      </a:accent2>
      <a:accent3>
        <a:srgbClr val="648D9F"/>
      </a:accent3>
      <a:accent4>
        <a:srgbClr val="B0CAD4"/>
      </a:accent4>
      <a:accent5>
        <a:srgbClr val="A5A5A5"/>
      </a:accent5>
      <a:accent6>
        <a:srgbClr val="A50303"/>
      </a:accent6>
      <a:hlink>
        <a:srgbClr val="254061"/>
      </a:hlink>
      <a:folHlink>
        <a:srgbClr val="989891"/>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VNR-Color">
      <a:dk1>
        <a:srgbClr val="2D2D2A"/>
      </a:dk1>
      <a:lt1>
        <a:sysClr val="window" lastClr="FFFFFF"/>
      </a:lt1>
      <a:dk2>
        <a:srgbClr val="696969"/>
      </a:dk2>
      <a:lt2>
        <a:srgbClr val="DCDCDC"/>
      </a:lt2>
      <a:accent1>
        <a:srgbClr val="254061"/>
      </a:accent1>
      <a:accent2>
        <a:srgbClr val="0E61A5"/>
      </a:accent2>
      <a:accent3>
        <a:srgbClr val="648D9F"/>
      </a:accent3>
      <a:accent4>
        <a:srgbClr val="B0CAD4"/>
      </a:accent4>
      <a:accent5>
        <a:srgbClr val="A5A5A5"/>
      </a:accent5>
      <a:accent6>
        <a:srgbClr val="A50303"/>
      </a:accent6>
      <a:hlink>
        <a:srgbClr val="254061"/>
      </a:hlink>
      <a:folHlink>
        <a:srgbClr val="989891"/>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VNR_Vorlage</Template>
  <TotalTime>0</TotalTime>
  <Words>1369</Words>
  <Application>Microsoft Office PowerPoint</Application>
  <PresentationFormat>Bildschirmpräsentation (4:3)</PresentationFormat>
  <Paragraphs>211</Paragraphs>
  <Slides>15</Slides>
  <Notes>14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Calibri</vt:lpstr>
      <vt:lpstr>Symbol</vt:lpstr>
      <vt:lpstr>Wingdings</vt:lpstr>
      <vt:lpstr>VNR</vt:lpstr>
      <vt:lpstr>Alten- und Krankenpflege</vt:lpstr>
      <vt:lpstr>Die Besonderheiten pflegender Berufe</vt:lpstr>
      <vt:lpstr>Vielfältige Tätigkeiten – vielfältige Gefahren</vt:lpstr>
      <vt:lpstr>Gefährdungen in der Pflege (Übersicht)</vt:lpstr>
      <vt:lpstr>Physische Belastungen</vt:lpstr>
      <vt:lpstr>Psychische Belastungen</vt:lpstr>
      <vt:lpstr>Infektionsgefahren</vt:lpstr>
      <vt:lpstr>Muster Betriebsanweisung „Desinfektion von Arbeitsmitteln“</vt:lpstr>
      <vt:lpstr>Handdesinfektion</vt:lpstr>
      <vt:lpstr>Gefährliche Substanzen</vt:lpstr>
      <vt:lpstr>Verletzungen durch Arbeitsmittel</vt:lpstr>
      <vt:lpstr>Unberechenbares Verhalten</vt:lpstr>
      <vt:lpstr>Arbeitsplatz-Ergonomie</vt:lpstr>
      <vt:lpstr>Zusammenfassung</vt:lpstr>
      <vt:lpstr>PowerPoint-Präsentation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MNx - Maximilan Neye</dc:creator>
  <cp:lastModifiedBy>CC - Chand Chopra</cp:lastModifiedBy>
  <cp:revision>192</cp:revision>
  <dcterms:created xsi:type="dcterms:W3CDTF">2015-01-22T00:01:03Z</dcterms:created>
  <dcterms:modified xsi:type="dcterms:W3CDTF">2019-08-16T19:20:04Z</dcterms:modified>
</cp:coreProperties>
</file>