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5"/>
  </p:notesMasterIdLst>
  <p:handoutMasterIdLst>
    <p:handoutMasterId r:id="rId16"/>
  </p:handoutMasterIdLst>
  <p:sldIdLst>
    <p:sldId id="256" r:id="rId5"/>
    <p:sldId id="261" r:id="rId6"/>
    <p:sldId id="262" r:id="rId7"/>
    <p:sldId id="263" r:id="rId8"/>
    <p:sldId id="264" r:id="rId9"/>
    <p:sldId id="265" r:id="rId10"/>
    <p:sldId id="266" r:id="rId11"/>
    <p:sldId id="267" r:id="rId12"/>
    <p:sldId id="260" r:id="rId13"/>
    <p:sldId id="259" r:id="rId14"/>
  </p:sldIdLst>
  <p:sldSz cx="12192000" cy="6858000"/>
  <p:notesSz cx="6794500" cy="99314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9B29D-B7A7-4892-8E5C-340C7FD60B95}" v="2" dt="2025-03-06T04:41:58.5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7839B29D-B7A7-4892-8E5C-340C7FD60B95}"/>
    <pc:docChg chg="custSel modSld delMainMaster">
      <pc:chgData name="Johanna Tschirpke" userId="301241ab745d8141" providerId="LiveId" clId="{7839B29D-B7A7-4892-8E5C-340C7FD60B95}" dt="2025-03-06T04:43:18.768" v="18" actId="14100"/>
      <pc:docMkLst>
        <pc:docMk/>
      </pc:docMkLst>
      <pc:sldChg chg="addSp delSp modSp mod modClrScheme chgLayout">
        <pc:chgData name="Johanna Tschirpke" userId="301241ab745d8141" providerId="LiveId" clId="{7839B29D-B7A7-4892-8E5C-340C7FD60B95}" dt="2025-03-06T04:42:00.947" v="3" actId="962"/>
        <pc:sldMkLst>
          <pc:docMk/>
          <pc:sldMk cId="3336388269" sldId="256"/>
        </pc:sldMkLst>
        <pc:spChg chg="mod ord">
          <ac:chgData name="Johanna Tschirpke" userId="301241ab745d8141" providerId="LiveId" clId="{7839B29D-B7A7-4892-8E5C-340C7FD60B95}" dt="2025-03-06T04:41:49.776" v="0" actId="700"/>
          <ac:spMkLst>
            <pc:docMk/>
            <pc:sldMk cId="3336388269" sldId="256"/>
            <ac:spMk id="2" creationId="{89ADA0E5-B71A-EFF3-6626-9DC27E0686D0}"/>
          </ac:spMkLst>
        </pc:spChg>
        <pc:spChg chg="del mod ord">
          <ac:chgData name="Johanna Tschirpke" userId="301241ab745d8141" providerId="LiveId" clId="{7839B29D-B7A7-4892-8E5C-340C7FD60B95}" dt="2025-03-06T04:41:49.776" v="0" actId="700"/>
          <ac:spMkLst>
            <pc:docMk/>
            <pc:sldMk cId="3336388269" sldId="256"/>
            <ac:spMk id="3" creationId="{1F093D80-52B9-D4B5-5A6F-6B3E9B37C88B}"/>
          </ac:spMkLst>
        </pc:spChg>
        <pc:spChg chg="add del mod ord">
          <ac:chgData name="Johanna Tschirpke" userId="301241ab745d8141" providerId="LiveId" clId="{7839B29D-B7A7-4892-8E5C-340C7FD60B95}" dt="2025-03-06T04:41:58.577" v="1" actId="931"/>
          <ac:spMkLst>
            <pc:docMk/>
            <pc:sldMk cId="3336388269" sldId="256"/>
            <ac:spMk id="4" creationId="{C8381213-1A93-20F1-F882-9BDA2B09F25F}"/>
          </ac:spMkLst>
        </pc:spChg>
        <pc:spChg chg="add mod ord">
          <ac:chgData name="Johanna Tschirpke" userId="301241ab745d8141" providerId="LiveId" clId="{7839B29D-B7A7-4892-8E5C-340C7FD60B95}" dt="2025-03-06T04:41:49.776" v="0" actId="700"/>
          <ac:spMkLst>
            <pc:docMk/>
            <pc:sldMk cId="3336388269" sldId="256"/>
            <ac:spMk id="5" creationId="{C1338848-D9B2-CD4D-CB8D-BED4F3734EDB}"/>
          </ac:spMkLst>
        </pc:spChg>
        <pc:picChg chg="add mod">
          <ac:chgData name="Johanna Tschirpke" userId="301241ab745d8141" providerId="LiveId" clId="{7839B29D-B7A7-4892-8E5C-340C7FD60B95}" dt="2025-03-06T04:42:00.947" v="3" actId="962"/>
          <ac:picMkLst>
            <pc:docMk/>
            <pc:sldMk cId="3336388269" sldId="256"/>
            <ac:picMk id="7" creationId="{6AB553F7-88FB-839E-E48F-F2A63D617A56}"/>
          </ac:picMkLst>
        </pc:picChg>
      </pc:sldChg>
      <pc:sldChg chg="modSp mod modClrScheme chgLayout">
        <pc:chgData name="Johanna Tschirpke" userId="301241ab745d8141" providerId="LiveId" clId="{7839B29D-B7A7-4892-8E5C-340C7FD60B95}" dt="2025-03-06T04:43:02.176" v="17" actId="700"/>
        <pc:sldMkLst>
          <pc:docMk/>
          <pc:sldMk cId="1871986487" sldId="259"/>
        </pc:sldMkLst>
        <pc:spChg chg="mod ord">
          <ac:chgData name="Johanna Tschirpke" userId="301241ab745d8141" providerId="LiveId" clId="{7839B29D-B7A7-4892-8E5C-340C7FD60B95}" dt="2025-03-06T04:43:02.176" v="17" actId="700"/>
          <ac:spMkLst>
            <pc:docMk/>
            <pc:sldMk cId="1871986487" sldId="259"/>
            <ac:spMk id="2" creationId="{4655BD53-A3A5-A248-AC71-D064E801D39F}"/>
          </ac:spMkLst>
        </pc:spChg>
        <pc:spChg chg="mod ord">
          <ac:chgData name="Johanna Tschirpke" userId="301241ab745d8141" providerId="LiveId" clId="{7839B29D-B7A7-4892-8E5C-340C7FD60B95}" dt="2025-03-06T04:43:02.176" v="17" actId="700"/>
          <ac:spMkLst>
            <pc:docMk/>
            <pc:sldMk cId="1871986487" sldId="259"/>
            <ac:spMk id="3" creationId="{FA456910-3457-65AE-2ADB-F3B74EE7B67B}"/>
          </ac:spMkLst>
        </pc:spChg>
      </pc:sldChg>
      <pc:sldChg chg="addSp delSp modSp mod modClrScheme chgLayout">
        <pc:chgData name="Johanna Tschirpke" userId="301241ab745d8141" providerId="LiveId" clId="{7839B29D-B7A7-4892-8E5C-340C7FD60B95}" dt="2025-03-06T04:42:57.964" v="16" actId="700"/>
        <pc:sldMkLst>
          <pc:docMk/>
          <pc:sldMk cId="1097356030" sldId="260"/>
        </pc:sldMkLst>
        <pc:spChg chg="add mod ord">
          <ac:chgData name="Johanna Tschirpke" userId="301241ab745d8141" providerId="LiveId" clId="{7839B29D-B7A7-4892-8E5C-340C7FD60B95}" dt="2025-03-06T04:42:57.964" v="16" actId="700"/>
          <ac:spMkLst>
            <pc:docMk/>
            <pc:sldMk cId="1097356030" sldId="260"/>
            <ac:spMk id="2" creationId="{7F383749-1C1B-7538-8473-AE3DA2A171ED}"/>
          </ac:spMkLst>
        </pc:spChg>
        <pc:spChg chg="add mod ord">
          <ac:chgData name="Johanna Tschirpke" userId="301241ab745d8141" providerId="LiveId" clId="{7839B29D-B7A7-4892-8E5C-340C7FD60B95}" dt="2025-03-06T04:42:57.964" v="16" actId="700"/>
          <ac:spMkLst>
            <pc:docMk/>
            <pc:sldMk cId="1097356030" sldId="260"/>
            <ac:spMk id="3" creationId="{039B41AA-A2D3-593B-2F29-4A91AD4646B9}"/>
          </ac:spMkLst>
        </pc:spChg>
        <pc:spChg chg="mod ord">
          <ac:chgData name="Johanna Tschirpke" userId="301241ab745d8141" providerId="LiveId" clId="{7839B29D-B7A7-4892-8E5C-340C7FD60B95}" dt="2025-03-06T04:42:57.964" v="16" actId="700"/>
          <ac:spMkLst>
            <pc:docMk/>
            <pc:sldMk cId="1097356030" sldId="260"/>
            <ac:spMk id="4" creationId="{810758E5-ECBB-B458-04E3-014D84A95129}"/>
          </ac:spMkLst>
        </pc:spChg>
        <pc:spChg chg="mod ord">
          <ac:chgData name="Johanna Tschirpke" userId="301241ab745d8141" providerId="LiveId" clId="{7839B29D-B7A7-4892-8E5C-340C7FD60B95}" dt="2025-03-06T04:42:57.964" v="16" actId="700"/>
          <ac:spMkLst>
            <pc:docMk/>
            <pc:sldMk cId="1097356030" sldId="260"/>
            <ac:spMk id="5" creationId="{D9FAD564-D287-E60E-7600-642C685522A8}"/>
          </ac:spMkLst>
        </pc:spChg>
        <pc:spChg chg="add mod ord">
          <ac:chgData name="Johanna Tschirpke" userId="301241ab745d8141" providerId="LiveId" clId="{7839B29D-B7A7-4892-8E5C-340C7FD60B95}" dt="2025-03-06T04:42:57.964" v="16" actId="700"/>
          <ac:spMkLst>
            <pc:docMk/>
            <pc:sldMk cId="1097356030" sldId="260"/>
            <ac:spMk id="6" creationId="{C49B2BC7-2ED6-9C25-C319-51C8C578F23A}"/>
          </ac:spMkLst>
        </pc:spChg>
        <pc:spChg chg="mod ord">
          <ac:chgData name="Johanna Tschirpke" userId="301241ab745d8141" providerId="LiveId" clId="{7839B29D-B7A7-4892-8E5C-340C7FD60B95}" dt="2025-03-06T04:42:57.964" v="16" actId="700"/>
          <ac:spMkLst>
            <pc:docMk/>
            <pc:sldMk cId="1097356030" sldId="260"/>
            <ac:spMk id="7" creationId="{F8148914-6939-9243-C5C4-A887EB51DC56}"/>
          </ac:spMkLst>
        </pc:spChg>
        <pc:spChg chg="del mod ord">
          <ac:chgData name="Johanna Tschirpke" userId="301241ab745d8141" providerId="LiveId" clId="{7839B29D-B7A7-4892-8E5C-340C7FD60B95}" dt="2025-03-06T04:42:57.964" v="16" actId="700"/>
          <ac:spMkLst>
            <pc:docMk/>
            <pc:sldMk cId="1097356030" sldId="260"/>
            <ac:spMk id="8" creationId="{907C863B-9829-9CD1-3365-20A9BE0998C3}"/>
          </ac:spMkLst>
        </pc:spChg>
        <pc:spChg chg="del mod ord">
          <ac:chgData name="Johanna Tschirpke" userId="301241ab745d8141" providerId="LiveId" clId="{7839B29D-B7A7-4892-8E5C-340C7FD60B95}" dt="2025-03-06T04:42:57.964" v="16" actId="700"/>
          <ac:spMkLst>
            <pc:docMk/>
            <pc:sldMk cId="1097356030" sldId="260"/>
            <ac:spMk id="9" creationId="{44260E7C-B49B-1422-6577-8A53F8CDEBC4}"/>
          </ac:spMkLst>
        </pc:spChg>
        <pc:spChg chg="del mod ord">
          <ac:chgData name="Johanna Tschirpke" userId="301241ab745d8141" providerId="LiveId" clId="{7839B29D-B7A7-4892-8E5C-340C7FD60B95}" dt="2025-03-06T04:42:57.964" v="16" actId="700"/>
          <ac:spMkLst>
            <pc:docMk/>
            <pc:sldMk cId="1097356030" sldId="260"/>
            <ac:spMk id="10" creationId="{60E19EA4-E474-52FD-F52E-64C6A755EDAD}"/>
          </ac:spMkLst>
        </pc:spChg>
        <pc:spChg chg="del mod ord">
          <ac:chgData name="Johanna Tschirpke" userId="301241ab745d8141" providerId="LiveId" clId="{7839B29D-B7A7-4892-8E5C-340C7FD60B95}" dt="2025-03-06T04:42:57.964" v="16" actId="700"/>
          <ac:spMkLst>
            <pc:docMk/>
            <pc:sldMk cId="1097356030" sldId="260"/>
            <ac:spMk id="11" creationId="{925CB4FA-9038-7496-3982-8F3DF9D9D524}"/>
          </ac:spMkLst>
        </pc:spChg>
        <pc:spChg chg="del mod ord">
          <ac:chgData name="Johanna Tschirpke" userId="301241ab745d8141" providerId="LiveId" clId="{7839B29D-B7A7-4892-8E5C-340C7FD60B95}" dt="2025-03-06T04:42:57.964" v="16" actId="700"/>
          <ac:spMkLst>
            <pc:docMk/>
            <pc:sldMk cId="1097356030" sldId="260"/>
            <ac:spMk id="12" creationId="{92994CA6-0D6C-A96D-7DD0-3520E1E67D7A}"/>
          </ac:spMkLst>
        </pc:spChg>
        <pc:spChg chg="add mod ord">
          <ac:chgData name="Johanna Tschirpke" userId="301241ab745d8141" providerId="LiveId" clId="{7839B29D-B7A7-4892-8E5C-340C7FD60B95}" dt="2025-03-06T04:42:57.964" v="16" actId="700"/>
          <ac:spMkLst>
            <pc:docMk/>
            <pc:sldMk cId="1097356030" sldId="260"/>
            <ac:spMk id="13" creationId="{867B7A86-1D70-821D-D5FA-6963ED13BD41}"/>
          </ac:spMkLst>
        </pc:spChg>
        <pc:spChg chg="add mod ord">
          <ac:chgData name="Johanna Tschirpke" userId="301241ab745d8141" providerId="LiveId" clId="{7839B29D-B7A7-4892-8E5C-340C7FD60B95}" dt="2025-03-06T04:42:57.964" v="16" actId="700"/>
          <ac:spMkLst>
            <pc:docMk/>
            <pc:sldMk cId="1097356030" sldId="260"/>
            <ac:spMk id="14" creationId="{0521DE88-C842-3BF7-9B23-8B35F9436392}"/>
          </ac:spMkLst>
        </pc:spChg>
      </pc:sldChg>
      <pc:sldChg chg="addSp delSp modSp mod modClrScheme chgLayout">
        <pc:chgData name="Johanna Tschirpke" userId="301241ab745d8141" providerId="LiveId" clId="{7839B29D-B7A7-4892-8E5C-340C7FD60B95}" dt="2025-03-06T04:42:04.373" v="4" actId="700"/>
        <pc:sldMkLst>
          <pc:docMk/>
          <pc:sldMk cId="1778395413" sldId="261"/>
        </pc:sldMkLst>
        <pc:spChg chg="mod ord">
          <ac:chgData name="Johanna Tschirpke" userId="301241ab745d8141" providerId="LiveId" clId="{7839B29D-B7A7-4892-8E5C-340C7FD60B95}" dt="2025-03-06T04:42:04.373" v="4" actId="700"/>
          <ac:spMkLst>
            <pc:docMk/>
            <pc:sldMk cId="1778395413" sldId="261"/>
            <ac:spMk id="2" creationId="{B86A0EE4-7BC8-6875-0B96-938D6DE6C0C5}"/>
          </ac:spMkLst>
        </pc:spChg>
        <pc:spChg chg="add mod ord">
          <ac:chgData name="Johanna Tschirpke" userId="301241ab745d8141" providerId="LiveId" clId="{7839B29D-B7A7-4892-8E5C-340C7FD60B95}" dt="2025-03-06T04:42:04.373" v="4" actId="700"/>
          <ac:spMkLst>
            <pc:docMk/>
            <pc:sldMk cId="1778395413" sldId="261"/>
            <ac:spMk id="3" creationId="{94E4099E-2E38-B0EF-EAE6-61A9E395FD81}"/>
          </ac:spMkLst>
        </pc:spChg>
        <pc:spChg chg="mod ord">
          <ac:chgData name="Johanna Tschirpke" userId="301241ab745d8141" providerId="LiveId" clId="{7839B29D-B7A7-4892-8E5C-340C7FD60B95}" dt="2025-03-06T04:42:04.373" v="4" actId="700"/>
          <ac:spMkLst>
            <pc:docMk/>
            <pc:sldMk cId="1778395413" sldId="261"/>
            <ac:spMk id="4" creationId="{09495307-B903-CE94-7C3E-6E422C6C913D}"/>
          </ac:spMkLst>
        </pc:spChg>
        <pc:spChg chg="mod ord">
          <ac:chgData name="Johanna Tschirpke" userId="301241ab745d8141" providerId="LiveId" clId="{7839B29D-B7A7-4892-8E5C-340C7FD60B95}" dt="2025-03-06T04:42:04.373" v="4" actId="700"/>
          <ac:spMkLst>
            <pc:docMk/>
            <pc:sldMk cId="1778395413" sldId="261"/>
            <ac:spMk id="5" creationId="{3BC493D7-B8C9-06AB-5CEE-176A4CF41C3B}"/>
          </ac:spMkLst>
        </pc:spChg>
        <pc:spChg chg="mod ord">
          <ac:chgData name="Johanna Tschirpke" userId="301241ab745d8141" providerId="LiveId" clId="{7839B29D-B7A7-4892-8E5C-340C7FD60B95}" dt="2025-03-06T04:42:04.373" v="4" actId="700"/>
          <ac:spMkLst>
            <pc:docMk/>
            <pc:sldMk cId="1778395413" sldId="261"/>
            <ac:spMk id="6" creationId="{2CC510E8-E5DC-5BAE-308E-3ED0253ED60D}"/>
          </ac:spMkLst>
        </pc:spChg>
        <pc:spChg chg="del mod ord">
          <ac:chgData name="Johanna Tschirpke" userId="301241ab745d8141" providerId="LiveId" clId="{7839B29D-B7A7-4892-8E5C-340C7FD60B95}" dt="2025-03-06T04:42:04.373" v="4" actId="700"/>
          <ac:spMkLst>
            <pc:docMk/>
            <pc:sldMk cId="1778395413" sldId="261"/>
            <ac:spMk id="7" creationId="{62301BA2-1113-6AD5-DE6A-5472C3E22AA9}"/>
          </ac:spMkLst>
        </pc:spChg>
      </pc:sldChg>
      <pc:sldChg chg="addSp delSp modSp mod modClrScheme chgLayout">
        <pc:chgData name="Johanna Tschirpke" userId="301241ab745d8141" providerId="LiveId" clId="{7839B29D-B7A7-4892-8E5C-340C7FD60B95}" dt="2025-03-06T04:42:09.344" v="5" actId="700"/>
        <pc:sldMkLst>
          <pc:docMk/>
          <pc:sldMk cId="315651811" sldId="262"/>
        </pc:sldMkLst>
        <pc:spChg chg="mod ord">
          <ac:chgData name="Johanna Tschirpke" userId="301241ab745d8141" providerId="LiveId" clId="{7839B29D-B7A7-4892-8E5C-340C7FD60B95}" dt="2025-03-06T04:42:09.344" v="5" actId="700"/>
          <ac:spMkLst>
            <pc:docMk/>
            <pc:sldMk cId="315651811" sldId="262"/>
            <ac:spMk id="2" creationId="{472037AC-FA4D-738B-E1B6-6A05A152CBDB}"/>
          </ac:spMkLst>
        </pc:spChg>
        <pc:spChg chg="add mod ord">
          <ac:chgData name="Johanna Tschirpke" userId="301241ab745d8141" providerId="LiveId" clId="{7839B29D-B7A7-4892-8E5C-340C7FD60B95}" dt="2025-03-06T04:42:09.344" v="5" actId="700"/>
          <ac:spMkLst>
            <pc:docMk/>
            <pc:sldMk cId="315651811" sldId="262"/>
            <ac:spMk id="3" creationId="{8C4A65B9-EDA5-D915-6717-D85E7944D8BA}"/>
          </ac:spMkLst>
        </pc:spChg>
        <pc:spChg chg="mod ord">
          <ac:chgData name="Johanna Tschirpke" userId="301241ab745d8141" providerId="LiveId" clId="{7839B29D-B7A7-4892-8E5C-340C7FD60B95}" dt="2025-03-06T04:42:09.344" v="5" actId="700"/>
          <ac:spMkLst>
            <pc:docMk/>
            <pc:sldMk cId="315651811" sldId="262"/>
            <ac:spMk id="4" creationId="{BF5F0C0A-F6DA-45DD-2FAC-F9BC6EBCD742}"/>
          </ac:spMkLst>
        </pc:spChg>
        <pc:spChg chg="mod ord">
          <ac:chgData name="Johanna Tschirpke" userId="301241ab745d8141" providerId="LiveId" clId="{7839B29D-B7A7-4892-8E5C-340C7FD60B95}" dt="2025-03-06T04:42:09.344" v="5" actId="700"/>
          <ac:spMkLst>
            <pc:docMk/>
            <pc:sldMk cId="315651811" sldId="262"/>
            <ac:spMk id="5" creationId="{6A8C0C9F-5BC6-27CF-C9B8-1E94732F9735}"/>
          </ac:spMkLst>
        </pc:spChg>
        <pc:spChg chg="mod ord">
          <ac:chgData name="Johanna Tschirpke" userId="301241ab745d8141" providerId="LiveId" clId="{7839B29D-B7A7-4892-8E5C-340C7FD60B95}" dt="2025-03-06T04:42:09.344" v="5" actId="700"/>
          <ac:spMkLst>
            <pc:docMk/>
            <pc:sldMk cId="315651811" sldId="262"/>
            <ac:spMk id="6" creationId="{87AEE4CF-51FE-B4C2-9398-AD80625B3CB2}"/>
          </ac:spMkLst>
        </pc:spChg>
        <pc:spChg chg="del mod ord">
          <ac:chgData name="Johanna Tschirpke" userId="301241ab745d8141" providerId="LiveId" clId="{7839B29D-B7A7-4892-8E5C-340C7FD60B95}" dt="2025-03-06T04:42:09.344" v="5" actId="700"/>
          <ac:spMkLst>
            <pc:docMk/>
            <pc:sldMk cId="315651811" sldId="262"/>
            <ac:spMk id="7" creationId="{C8ECD1E4-7453-4DC0-543D-B16C9E1FC7AF}"/>
          </ac:spMkLst>
        </pc:spChg>
      </pc:sldChg>
      <pc:sldChg chg="addSp delSp modSp mod modClrScheme chgLayout">
        <pc:chgData name="Johanna Tschirpke" userId="301241ab745d8141" providerId="LiveId" clId="{7839B29D-B7A7-4892-8E5C-340C7FD60B95}" dt="2025-03-06T04:42:13.969" v="6" actId="700"/>
        <pc:sldMkLst>
          <pc:docMk/>
          <pc:sldMk cId="4137902164" sldId="263"/>
        </pc:sldMkLst>
        <pc:spChg chg="mod ord">
          <ac:chgData name="Johanna Tschirpke" userId="301241ab745d8141" providerId="LiveId" clId="{7839B29D-B7A7-4892-8E5C-340C7FD60B95}" dt="2025-03-06T04:42:13.969" v="6" actId="700"/>
          <ac:spMkLst>
            <pc:docMk/>
            <pc:sldMk cId="4137902164" sldId="263"/>
            <ac:spMk id="2" creationId="{A16918CB-0058-6F7B-CE88-132B6B0F49F8}"/>
          </ac:spMkLst>
        </pc:spChg>
        <pc:spChg chg="mod ord">
          <ac:chgData name="Johanna Tschirpke" userId="301241ab745d8141" providerId="LiveId" clId="{7839B29D-B7A7-4892-8E5C-340C7FD60B95}" dt="2025-03-06T04:42:13.969" v="6" actId="700"/>
          <ac:spMkLst>
            <pc:docMk/>
            <pc:sldMk cId="4137902164" sldId="263"/>
            <ac:spMk id="3" creationId="{F83E99A8-0AB5-BF2F-4A87-E0BC3E235FB9}"/>
          </ac:spMkLst>
        </pc:spChg>
        <pc:spChg chg="mod ord">
          <ac:chgData name="Johanna Tschirpke" userId="301241ab745d8141" providerId="LiveId" clId="{7839B29D-B7A7-4892-8E5C-340C7FD60B95}" dt="2025-03-06T04:42:13.969" v="6" actId="700"/>
          <ac:spMkLst>
            <pc:docMk/>
            <pc:sldMk cId="4137902164" sldId="263"/>
            <ac:spMk id="4" creationId="{6EF08BF6-F754-9A85-0FEE-68E0B54F57A2}"/>
          </ac:spMkLst>
        </pc:spChg>
        <pc:spChg chg="mod ord">
          <ac:chgData name="Johanna Tschirpke" userId="301241ab745d8141" providerId="LiveId" clId="{7839B29D-B7A7-4892-8E5C-340C7FD60B95}" dt="2025-03-06T04:42:13.969" v="6" actId="700"/>
          <ac:spMkLst>
            <pc:docMk/>
            <pc:sldMk cId="4137902164" sldId="263"/>
            <ac:spMk id="5" creationId="{E651320C-A6B2-4770-6C38-D4969AAB2D79}"/>
          </ac:spMkLst>
        </pc:spChg>
        <pc:spChg chg="del mod ord">
          <ac:chgData name="Johanna Tschirpke" userId="301241ab745d8141" providerId="LiveId" clId="{7839B29D-B7A7-4892-8E5C-340C7FD60B95}" dt="2025-03-06T04:42:13.969" v="6" actId="700"/>
          <ac:spMkLst>
            <pc:docMk/>
            <pc:sldMk cId="4137902164" sldId="263"/>
            <ac:spMk id="6" creationId="{3559366F-99B8-31F1-0185-BD32FBDB38E0}"/>
          </ac:spMkLst>
        </pc:spChg>
        <pc:spChg chg="add mod ord">
          <ac:chgData name="Johanna Tschirpke" userId="301241ab745d8141" providerId="LiveId" clId="{7839B29D-B7A7-4892-8E5C-340C7FD60B95}" dt="2025-03-06T04:42:13.969" v="6" actId="700"/>
          <ac:spMkLst>
            <pc:docMk/>
            <pc:sldMk cId="4137902164" sldId="263"/>
            <ac:spMk id="7" creationId="{C0916D35-5FFD-418C-FF71-0910D2BE6A89}"/>
          </ac:spMkLst>
        </pc:spChg>
      </pc:sldChg>
      <pc:sldChg chg="addSp delSp modSp mod modClrScheme chgLayout">
        <pc:chgData name="Johanna Tschirpke" userId="301241ab745d8141" providerId="LiveId" clId="{7839B29D-B7A7-4892-8E5C-340C7FD60B95}" dt="2025-03-06T04:42:18.321" v="7" actId="700"/>
        <pc:sldMkLst>
          <pc:docMk/>
          <pc:sldMk cId="2042095765" sldId="264"/>
        </pc:sldMkLst>
        <pc:spChg chg="mod ord">
          <ac:chgData name="Johanna Tschirpke" userId="301241ab745d8141" providerId="LiveId" clId="{7839B29D-B7A7-4892-8E5C-340C7FD60B95}" dt="2025-03-06T04:42:18.321" v="7" actId="700"/>
          <ac:spMkLst>
            <pc:docMk/>
            <pc:sldMk cId="2042095765" sldId="264"/>
            <ac:spMk id="2" creationId="{9AD71D98-46E9-C910-1143-87F9E6342E8A}"/>
          </ac:spMkLst>
        </pc:spChg>
        <pc:spChg chg="mod ord">
          <ac:chgData name="Johanna Tschirpke" userId="301241ab745d8141" providerId="LiveId" clId="{7839B29D-B7A7-4892-8E5C-340C7FD60B95}" dt="2025-03-06T04:42:18.321" v="7" actId="700"/>
          <ac:spMkLst>
            <pc:docMk/>
            <pc:sldMk cId="2042095765" sldId="264"/>
            <ac:spMk id="3" creationId="{C85A65B5-7A60-6AD6-1FB0-0BF0478E64DF}"/>
          </ac:spMkLst>
        </pc:spChg>
        <pc:spChg chg="mod ord">
          <ac:chgData name="Johanna Tschirpke" userId="301241ab745d8141" providerId="LiveId" clId="{7839B29D-B7A7-4892-8E5C-340C7FD60B95}" dt="2025-03-06T04:42:18.321" v="7" actId="700"/>
          <ac:spMkLst>
            <pc:docMk/>
            <pc:sldMk cId="2042095765" sldId="264"/>
            <ac:spMk id="4" creationId="{B25BE905-85A3-4FC1-5A55-B3C1DD71BABF}"/>
          </ac:spMkLst>
        </pc:spChg>
        <pc:spChg chg="mod ord">
          <ac:chgData name="Johanna Tschirpke" userId="301241ab745d8141" providerId="LiveId" clId="{7839B29D-B7A7-4892-8E5C-340C7FD60B95}" dt="2025-03-06T04:42:18.321" v="7" actId="700"/>
          <ac:spMkLst>
            <pc:docMk/>
            <pc:sldMk cId="2042095765" sldId="264"/>
            <ac:spMk id="5" creationId="{98ACA6E7-BF93-EB22-203B-1FC9E7F6BFAF}"/>
          </ac:spMkLst>
        </pc:spChg>
        <pc:spChg chg="del mod ord">
          <ac:chgData name="Johanna Tschirpke" userId="301241ab745d8141" providerId="LiveId" clId="{7839B29D-B7A7-4892-8E5C-340C7FD60B95}" dt="2025-03-06T04:42:18.321" v="7" actId="700"/>
          <ac:spMkLst>
            <pc:docMk/>
            <pc:sldMk cId="2042095765" sldId="264"/>
            <ac:spMk id="6" creationId="{0A93B73A-50DE-EF35-F7A5-9A0F5D09A5D6}"/>
          </ac:spMkLst>
        </pc:spChg>
        <pc:spChg chg="add mod ord">
          <ac:chgData name="Johanna Tschirpke" userId="301241ab745d8141" providerId="LiveId" clId="{7839B29D-B7A7-4892-8E5C-340C7FD60B95}" dt="2025-03-06T04:42:18.321" v="7" actId="700"/>
          <ac:spMkLst>
            <pc:docMk/>
            <pc:sldMk cId="2042095765" sldId="264"/>
            <ac:spMk id="7" creationId="{586E990A-CC7B-76EC-5FB6-6B8B8445857B}"/>
          </ac:spMkLst>
        </pc:spChg>
      </pc:sldChg>
      <pc:sldChg chg="addSp delSp modSp mod modClrScheme chgLayout">
        <pc:chgData name="Johanna Tschirpke" userId="301241ab745d8141" providerId="LiveId" clId="{7839B29D-B7A7-4892-8E5C-340C7FD60B95}" dt="2025-03-06T04:42:33.323" v="10" actId="14100"/>
        <pc:sldMkLst>
          <pc:docMk/>
          <pc:sldMk cId="987616164" sldId="265"/>
        </pc:sldMkLst>
        <pc:spChg chg="mod ord">
          <ac:chgData name="Johanna Tschirpke" userId="301241ab745d8141" providerId="LiveId" clId="{7839B29D-B7A7-4892-8E5C-340C7FD60B95}" dt="2025-03-06T04:42:33.323" v="10" actId="14100"/>
          <ac:spMkLst>
            <pc:docMk/>
            <pc:sldMk cId="987616164" sldId="265"/>
            <ac:spMk id="2" creationId="{990A6AA9-847F-9B1A-FFD8-38C16A8DC757}"/>
          </ac:spMkLst>
        </pc:spChg>
        <pc:spChg chg="add mod ord">
          <ac:chgData name="Johanna Tschirpke" userId="301241ab745d8141" providerId="LiveId" clId="{7839B29D-B7A7-4892-8E5C-340C7FD60B95}" dt="2025-03-06T04:42:23.617" v="8" actId="700"/>
          <ac:spMkLst>
            <pc:docMk/>
            <pc:sldMk cId="987616164" sldId="265"/>
            <ac:spMk id="3" creationId="{30A266BF-CE1D-A4DE-35C3-652C437565B1}"/>
          </ac:spMkLst>
        </pc:spChg>
        <pc:spChg chg="mod ord">
          <ac:chgData name="Johanna Tschirpke" userId="301241ab745d8141" providerId="LiveId" clId="{7839B29D-B7A7-4892-8E5C-340C7FD60B95}" dt="2025-03-06T04:42:23.617" v="8" actId="700"/>
          <ac:spMkLst>
            <pc:docMk/>
            <pc:sldMk cId="987616164" sldId="265"/>
            <ac:spMk id="4" creationId="{DD2E8B94-61F6-C0A4-E33C-C725A24D7571}"/>
          </ac:spMkLst>
        </pc:spChg>
        <pc:spChg chg="mod ord">
          <ac:chgData name="Johanna Tschirpke" userId="301241ab745d8141" providerId="LiveId" clId="{7839B29D-B7A7-4892-8E5C-340C7FD60B95}" dt="2025-03-06T04:42:23.617" v="8" actId="700"/>
          <ac:spMkLst>
            <pc:docMk/>
            <pc:sldMk cId="987616164" sldId="265"/>
            <ac:spMk id="5" creationId="{0BF42388-440F-2781-DAFF-49C0A9DC9C99}"/>
          </ac:spMkLst>
        </pc:spChg>
        <pc:spChg chg="mod ord">
          <ac:chgData name="Johanna Tschirpke" userId="301241ab745d8141" providerId="LiveId" clId="{7839B29D-B7A7-4892-8E5C-340C7FD60B95}" dt="2025-03-06T04:42:23.617" v="8" actId="700"/>
          <ac:spMkLst>
            <pc:docMk/>
            <pc:sldMk cId="987616164" sldId="265"/>
            <ac:spMk id="6" creationId="{09BB5646-206C-FF47-2A7A-A6C560B723B8}"/>
          </ac:spMkLst>
        </pc:spChg>
        <pc:spChg chg="del mod ord">
          <ac:chgData name="Johanna Tschirpke" userId="301241ab745d8141" providerId="LiveId" clId="{7839B29D-B7A7-4892-8E5C-340C7FD60B95}" dt="2025-03-06T04:42:23.617" v="8" actId="700"/>
          <ac:spMkLst>
            <pc:docMk/>
            <pc:sldMk cId="987616164" sldId="265"/>
            <ac:spMk id="7" creationId="{85CBBB6A-0A40-4144-8FB7-7F79A3D5D7D6}"/>
          </ac:spMkLst>
        </pc:spChg>
        <pc:spChg chg="add del mod ord">
          <ac:chgData name="Johanna Tschirpke" userId="301241ab745d8141" providerId="LiveId" clId="{7839B29D-B7A7-4892-8E5C-340C7FD60B95}" dt="2025-03-06T04:42:26.495" v="9" actId="478"/>
          <ac:spMkLst>
            <pc:docMk/>
            <pc:sldMk cId="987616164" sldId="265"/>
            <ac:spMk id="10" creationId="{34B7D16A-A3A9-B333-0079-8A23DDBCC04C}"/>
          </ac:spMkLst>
        </pc:spChg>
      </pc:sldChg>
      <pc:sldChg chg="addSp delSp modSp mod modClrScheme chgLayout">
        <pc:chgData name="Johanna Tschirpke" userId="301241ab745d8141" providerId="LiveId" clId="{7839B29D-B7A7-4892-8E5C-340C7FD60B95}" dt="2025-03-06T04:42:49.474" v="14" actId="1076"/>
        <pc:sldMkLst>
          <pc:docMk/>
          <pc:sldMk cId="125132325" sldId="266"/>
        </pc:sldMkLst>
        <pc:spChg chg="mod ord">
          <ac:chgData name="Johanna Tschirpke" userId="301241ab745d8141" providerId="LiveId" clId="{7839B29D-B7A7-4892-8E5C-340C7FD60B95}" dt="2025-03-06T04:42:48.284" v="13" actId="14100"/>
          <ac:spMkLst>
            <pc:docMk/>
            <pc:sldMk cId="125132325" sldId="266"/>
            <ac:spMk id="2" creationId="{1B4C1DA9-5D45-8E3D-E925-ABA318610562}"/>
          </ac:spMkLst>
        </pc:spChg>
        <pc:spChg chg="add mod ord">
          <ac:chgData name="Johanna Tschirpke" userId="301241ab745d8141" providerId="LiveId" clId="{7839B29D-B7A7-4892-8E5C-340C7FD60B95}" dt="2025-03-06T04:42:39.931" v="11" actId="700"/>
          <ac:spMkLst>
            <pc:docMk/>
            <pc:sldMk cId="125132325" sldId="266"/>
            <ac:spMk id="3" creationId="{F62A86C8-6751-87E7-456B-AFEF1C6E86DC}"/>
          </ac:spMkLst>
        </pc:spChg>
        <pc:spChg chg="mod ord">
          <ac:chgData name="Johanna Tschirpke" userId="301241ab745d8141" providerId="LiveId" clId="{7839B29D-B7A7-4892-8E5C-340C7FD60B95}" dt="2025-03-06T04:42:39.931" v="11" actId="700"/>
          <ac:spMkLst>
            <pc:docMk/>
            <pc:sldMk cId="125132325" sldId="266"/>
            <ac:spMk id="4" creationId="{14B50787-8FBF-74D6-0D29-DFEDA7FA6010}"/>
          </ac:spMkLst>
        </pc:spChg>
        <pc:spChg chg="mod ord">
          <ac:chgData name="Johanna Tschirpke" userId="301241ab745d8141" providerId="LiveId" clId="{7839B29D-B7A7-4892-8E5C-340C7FD60B95}" dt="2025-03-06T04:42:39.931" v="11" actId="700"/>
          <ac:spMkLst>
            <pc:docMk/>
            <pc:sldMk cId="125132325" sldId="266"/>
            <ac:spMk id="5" creationId="{36E53484-BAE8-AA10-D73C-E6EC2A759B46}"/>
          </ac:spMkLst>
        </pc:spChg>
        <pc:spChg chg="mod ord">
          <ac:chgData name="Johanna Tschirpke" userId="301241ab745d8141" providerId="LiveId" clId="{7839B29D-B7A7-4892-8E5C-340C7FD60B95}" dt="2025-03-06T04:42:39.931" v="11" actId="700"/>
          <ac:spMkLst>
            <pc:docMk/>
            <pc:sldMk cId="125132325" sldId="266"/>
            <ac:spMk id="6" creationId="{69A67331-6CF8-CAD2-EA37-9C6D9AF4C26A}"/>
          </ac:spMkLst>
        </pc:spChg>
        <pc:spChg chg="del mod ord">
          <ac:chgData name="Johanna Tschirpke" userId="301241ab745d8141" providerId="LiveId" clId="{7839B29D-B7A7-4892-8E5C-340C7FD60B95}" dt="2025-03-06T04:42:39.931" v="11" actId="700"/>
          <ac:spMkLst>
            <pc:docMk/>
            <pc:sldMk cId="125132325" sldId="266"/>
            <ac:spMk id="7" creationId="{DCAB150F-6CAD-6E22-C63D-D5612228651E}"/>
          </ac:spMkLst>
        </pc:spChg>
        <pc:spChg chg="add del mod ord">
          <ac:chgData name="Johanna Tschirpke" userId="301241ab745d8141" providerId="LiveId" clId="{7839B29D-B7A7-4892-8E5C-340C7FD60B95}" dt="2025-03-06T04:42:42.604" v="12" actId="478"/>
          <ac:spMkLst>
            <pc:docMk/>
            <pc:sldMk cId="125132325" sldId="266"/>
            <ac:spMk id="10" creationId="{613B51EC-8DDE-D95C-16BB-50217DEB7734}"/>
          </ac:spMkLst>
        </pc:spChg>
        <pc:picChg chg="mod">
          <ac:chgData name="Johanna Tschirpke" userId="301241ab745d8141" providerId="LiveId" clId="{7839B29D-B7A7-4892-8E5C-340C7FD60B95}" dt="2025-03-06T04:42:49.474" v="14" actId="1076"/>
          <ac:picMkLst>
            <pc:docMk/>
            <pc:sldMk cId="125132325" sldId="266"/>
            <ac:picMk id="8" creationId="{E96676E5-D709-B7FD-998F-8F62D7F2216C}"/>
          </ac:picMkLst>
        </pc:picChg>
      </pc:sldChg>
      <pc:sldChg chg="addSp delSp modSp mod modClrScheme chgLayout">
        <pc:chgData name="Johanna Tschirpke" userId="301241ab745d8141" providerId="LiveId" clId="{7839B29D-B7A7-4892-8E5C-340C7FD60B95}" dt="2025-03-06T04:43:18.768" v="18" actId="14100"/>
        <pc:sldMkLst>
          <pc:docMk/>
          <pc:sldMk cId="4252986217" sldId="267"/>
        </pc:sldMkLst>
        <pc:spChg chg="mod ord">
          <ac:chgData name="Johanna Tschirpke" userId="301241ab745d8141" providerId="LiveId" clId="{7839B29D-B7A7-4892-8E5C-340C7FD60B95}" dt="2025-03-06T04:42:53.379" v="15" actId="700"/>
          <ac:spMkLst>
            <pc:docMk/>
            <pc:sldMk cId="4252986217" sldId="267"/>
            <ac:spMk id="2" creationId="{01F25362-9F0F-DDCC-C750-FCC481E84E65}"/>
          </ac:spMkLst>
        </pc:spChg>
        <pc:spChg chg="mod ord">
          <ac:chgData name="Johanna Tschirpke" userId="301241ab745d8141" providerId="LiveId" clId="{7839B29D-B7A7-4892-8E5C-340C7FD60B95}" dt="2025-03-06T04:43:18.768" v="18" actId="14100"/>
          <ac:spMkLst>
            <pc:docMk/>
            <pc:sldMk cId="4252986217" sldId="267"/>
            <ac:spMk id="3" creationId="{385B58D4-C843-FF5C-C864-629C7A91469A}"/>
          </ac:spMkLst>
        </pc:spChg>
        <pc:spChg chg="mod ord">
          <ac:chgData name="Johanna Tschirpke" userId="301241ab745d8141" providerId="LiveId" clId="{7839B29D-B7A7-4892-8E5C-340C7FD60B95}" dt="2025-03-06T04:42:53.379" v="15" actId="700"/>
          <ac:spMkLst>
            <pc:docMk/>
            <pc:sldMk cId="4252986217" sldId="267"/>
            <ac:spMk id="4" creationId="{6B3C2E33-90C1-4FAA-1CFF-097C41187212}"/>
          </ac:spMkLst>
        </pc:spChg>
        <pc:spChg chg="mod ord">
          <ac:chgData name="Johanna Tschirpke" userId="301241ab745d8141" providerId="LiveId" clId="{7839B29D-B7A7-4892-8E5C-340C7FD60B95}" dt="2025-03-06T04:42:53.379" v="15" actId="700"/>
          <ac:spMkLst>
            <pc:docMk/>
            <pc:sldMk cId="4252986217" sldId="267"/>
            <ac:spMk id="5" creationId="{B8E462EB-9521-06F9-965B-FE9946544A17}"/>
          </ac:spMkLst>
        </pc:spChg>
        <pc:spChg chg="del mod ord">
          <ac:chgData name="Johanna Tschirpke" userId="301241ab745d8141" providerId="LiveId" clId="{7839B29D-B7A7-4892-8E5C-340C7FD60B95}" dt="2025-03-06T04:42:53.379" v="15" actId="700"/>
          <ac:spMkLst>
            <pc:docMk/>
            <pc:sldMk cId="4252986217" sldId="267"/>
            <ac:spMk id="6" creationId="{D8B30197-0C2F-4560-1D44-E61F1DFDC4D3}"/>
          </ac:spMkLst>
        </pc:spChg>
        <pc:spChg chg="add mod ord">
          <ac:chgData name="Johanna Tschirpke" userId="301241ab745d8141" providerId="LiveId" clId="{7839B29D-B7A7-4892-8E5C-340C7FD60B95}" dt="2025-03-06T04:42:53.379" v="15" actId="700"/>
          <ac:spMkLst>
            <pc:docMk/>
            <pc:sldMk cId="4252986217" sldId="267"/>
            <ac:spMk id="7" creationId="{80C19200-E4F6-0781-A4FF-D532D738449F}"/>
          </ac:spMkLst>
        </pc:spChg>
      </pc:sldChg>
      <pc:sldMasterChg chg="del delSldLayout">
        <pc:chgData name="Johanna Tschirpke" userId="301241ab745d8141" providerId="LiveId" clId="{7839B29D-B7A7-4892-8E5C-340C7FD60B95}" dt="2025-03-06T04:43:02.176" v="17" actId="700"/>
        <pc:sldMasterMkLst>
          <pc:docMk/>
          <pc:sldMasterMk cId="1396210884" sldId="2147483836"/>
        </pc:sldMasterMkLst>
        <pc:sldLayoutChg chg="del">
          <pc:chgData name="Johanna Tschirpke" userId="301241ab745d8141" providerId="LiveId" clId="{7839B29D-B7A7-4892-8E5C-340C7FD60B95}" dt="2025-03-06T04:43:02.176" v="17" actId="700"/>
          <pc:sldLayoutMkLst>
            <pc:docMk/>
            <pc:sldMasterMk cId="1396210884" sldId="2147483836"/>
            <pc:sldLayoutMk cId="122822420" sldId="2147483838"/>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831001136" sldId="2147483839"/>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440609224" sldId="2147483841"/>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887783574" sldId="2147483842"/>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373587661" sldId="2147483844"/>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3083224777" sldId="2147483845"/>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595445346" sldId="2147483852"/>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3371250924" sldId="2147483857"/>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2900288936" sldId="2147483858"/>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2382881503" sldId="2147483859"/>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164637775" sldId="2147483861"/>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743119684" sldId="2147483862"/>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237855059" sldId="2147483863"/>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2123147712" sldId="2147483864"/>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546575208" sldId="2147483865"/>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177547803" sldId="2147483869"/>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2084612989" sldId="2147483870"/>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151548995" sldId="2147483871"/>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248574517" sldId="2147483872"/>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935950635" sldId="2147483873"/>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1523100279" sldId="2147483874"/>
          </pc:sldLayoutMkLst>
        </pc:sldLayoutChg>
        <pc:sldLayoutChg chg="del">
          <pc:chgData name="Johanna Tschirpke" userId="301241ab745d8141" providerId="LiveId" clId="{7839B29D-B7A7-4892-8E5C-340C7FD60B95}" dt="2025-03-06T04:43:02.176" v="17"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06.03.2025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06.03.2025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38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53621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6119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2598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62963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37127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7402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82859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60325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4312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35826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0766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19736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191804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09188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32895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62087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78840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6266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10737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11761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65870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381458444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Feuer, Wärme, Flamme, Rauch enthält.&#10;&#10;Automatisch generierte Beschreibung">
            <a:extLst>
              <a:ext uri="{FF2B5EF4-FFF2-40B4-BE49-F238E27FC236}">
                <a16:creationId xmlns:a16="http://schemas.microsoft.com/office/drawing/2014/main" id="{6AB553F7-88FB-839E-E48F-F2A63D617A56}"/>
              </a:ext>
            </a:extLst>
          </p:cNvPr>
          <p:cNvPicPr>
            <a:picLocks noGrp="1" noChangeAspect="1"/>
          </p:cNvPicPr>
          <p:nvPr>
            <p:ph type="pic" sz="quarter" idx="23"/>
          </p:nvPr>
        </p:nvPicPr>
        <p:blipFill>
          <a:blip r:embed="rId2"/>
          <a:srcRect l="19843" r="19843"/>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Hitzearbeiten</a:t>
            </a:r>
          </a:p>
        </p:txBody>
      </p:sp>
      <p:sp>
        <p:nvSpPr>
          <p:cNvPr id="5" name="Textplatzhalter 4">
            <a:extLst>
              <a:ext uri="{FF2B5EF4-FFF2-40B4-BE49-F238E27FC236}">
                <a16:creationId xmlns:a16="http://schemas.microsoft.com/office/drawing/2014/main" id="{C1338848-D9B2-CD4D-CB8D-BED4F3734EDB}"/>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C510E8-E5DC-5BAE-308E-3ED0253ED60D}"/>
              </a:ext>
            </a:extLst>
          </p:cNvPr>
          <p:cNvSpPr>
            <a:spLocks noGrp="1"/>
          </p:cNvSpPr>
          <p:nvPr>
            <p:ph type="title"/>
          </p:nvPr>
        </p:nvSpPr>
        <p:spPr/>
        <p:txBody>
          <a:bodyPr/>
          <a:lstStyle/>
          <a:p>
            <a:r>
              <a:rPr lang="de-DE" sz="2800" dirty="0"/>
              <a:t>Definitionen</a:t>
            </a:r>
            <a:endParaRPr lang="de-DE" dirty="0"/>
          </a:p>
        </p:txBody>
      </p:sp>
      <p:sp>
        <p:nvSpPr>
          <p:cNvPr id="2" name="Inhaltsplatzhalter 1">
            <a:extLst>
              <a:ext uri="{FF2B5EF4-FFF2-40B4-BE49-F238E27FC236}">
                <a16:creationId xmlns:a16="http://schemas.microsoft.com/office/drawing/2014/main" id="{B86A0EE4-7BC8-6875-0B96-938D6DE6C0C5}"/>
              </a:ext>
            </a:extLst>
          </p:cNvPr>
          <p:cNvSpPr>
            <a:spLocks noGrp="1"/>
          </p:cNvSpPr>
          <p:nvPr>
            <p:ph sz="quarter" idx="19"/>
          </p:nvPr>
        </p:nvSpPr>
        <p:spPr/>
        <p:txBody>
          <a:bodyPr/>
          <a:lstStyle/>
          <a:p>
            <a:pPr marL="342000" indent="-342000">
              <a:spcAft>
                <a:spcPts val="600"/>
              </a:spcAft>
              <a:buClr>
                <a:schemeClr val="accent1"/>
              </a:buClr>
              <a:buFont typeface="Wingdings" charset="2"/>
              <a:buChar char="§"/>
            </a:pPr>
            <a:r>
              <a:rPr lang="de-DE" altLang="de-DE" sz="2000" dirty="0">
                <a:solidFill>
                  <a:schemeClr val="bg1">
                    <a:lumMod val="50000"/>
                  </a:schemeClr>
                </a:solidFill>
              </a:rPr>
              <a:t>Als</a:t>
            </a:r>
            <a:r>
              <a:rPr lang="de-DE" altLang="de-DE" sz="2000" b="1" dirty="0">
                <a:solidFill>
                  <a:schemeClr val="bg1">
                    <a:lumMod val="50000"/>
                  </a:schemeClr>
                </a:solidFill>
              </a:rPr>
              <a:t> Hitze</a:t>
            </a:r>
            <a:r>
              <a:rPr lang="de-DE" altLang="de-DE" sz="2000" dirty="0">
                <a:solidFill>
                  <a:schemeClr val="bg1">
                    <a:lumMod val="50000"/>
                  </a:schemeClr>
                </a:solidFill>
              </a:rPr>
              <a:t> wird ein Klimazustand bezeichnet, bei dem aufgrund äußerer Wärmebelastung die Abfuhr der vom Körper erzeugten Hitze erschwert wird.</a:t>
            </a:r>
          </a:p>
          <a:p>
            <a:pPr marL="342000" indent="-342000">
              <a:spcAft>
                <a:spcPts val="600"/>
              </a:spcAft>
              <a:buClr>
                <a:schemeClr val="accent1"/>
              </a:buClr>
              <a:buFont typeface="Wingdings" charset="2"/>
              <a:buChar char="§"/>
            </a:pPr>
            <a:r>
              <a:rPr lang="de-DE" altLang="de-DE" sz="2000" b="1" dirty="0">
                <a:solidFill>
                  <a:schemeClr val="bg1">
                    <a:lumMod val="50000"/>
                  </a:schemeClr>
                </a:solidFill>
              </a:rPr>
              <a:t>Hitzearbeit</a:t>
            </a:r>
            <a:r>
              <a:rPr lang="de-DE" altLang="de-DE" sz="2000" dirty="0">
                <a:solidFill>
                  <a:schemeClr val="bg1">
                    <a:lumMod val="50000"/>
                  </a:schemeClr>
                </a:solidFill>
              </a:rPr>
              <a:t> ist solche Arbeit, bei der es infolge kombinierter Belastung aus Hitze, körperlicher Arbeit und gegebenenfalls Bekleidung zu einer Erwärmung des Körpers und damit zu einem Anstieg der Körpertemperatur kommt. Dadurch können Gesundheitsschäden entstehen.</a:t>
            </a:r>
          </a:p>
          <a:p>
            <a:pPr marL="342000" indent="-342000">
              <a:spcAft>
                <a:spcPts val="600"/>
              </a:spcAft>
              <a:buClr>
                <a:schemeClr val="accent1"/>
              </a:buClr>
              <a:buFont typeface="Wingdings" charset="2"/>
              <a:buChar char="§"/>
            </a:pPr>
            <a:r>
              <a:rPr lang="de-DE" sz="2000" dirty="0">
                <a:solidFill>
                  <a:schemeClr val="bg1">
                    <a:lumMod val="50000"/>
                  </a:schemeClr>
                </a:solidFill>
              </a:rPr>
              <a:t>Als </a:t>
            </a:r>
            <a:r>
              <a:rPr lang="de-DE" sz="2000" b="1" dirty="0">
                <a:solidFill>
                  <a:schemeClr val="bg1">
                    <a:lumMod val="50000"/>
                  </a:schemeClr>
                </a:solidFill>
              </a:rPr>
              <a:t>Hitzearbeitsplatz</a:t>
            </a:r>
            <a:r>
              <a:rPr lang="de-DE" sz="2000" dirty="0">
                <a:solidFill>
                  <a:schemeClr val="bg1">
                    <a:lumMod val="50000"/>
                  </a:schemeClr>
                </a:solidFill>
              </a:rPr>
              <a:t> wird ein Arbeitsplatz definiert, an welchem der Arbeitnehmer körperliche Arbeit unter erhöhten Temperaturen verrichten muss, wodurch eine Erhöhung der Körpertemperatur verursacht wird.</a:t>
            </a:r>
            <a:endParaRPr lang="de-DE" sz="2000" dirty="0"/>
          </a:p>
        </p:txBody>
      </p:sp>
      <p:sp>
        <p:nvSpPr>
          <p:cNvPr id="4" name="Fußzeilenplatzhalter 3">
            <a:extLst>
              <a:ext uri="{FF2B5EF4-FFF2-40B4-BE49-F238E27FC236}">
                <a16:creationId xmlns:a16="http://schemas.microsoft.com/office/drawing/2014/main" id="{09495307-B903-CE94-7C3E-6E422C6C913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BC493D7-B8C9-06AB-5CEE-176A4CF41C3B}"/>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94E4099E-2E38-B0EF-EAE6-61A9E395FD81}"/>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04169A43-D460-936D-7B8E-469047BBB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967" y="4551774"/>
            <a:ext cx="4937638" cy="1804593"/>
          </a:xfrm>
          <a:prstGeom prst="rect">
            <a:avLst/>
          </a:prstGeom>
          <a:effectLst>
            <a:softEdge rad="112522"/>
          </a:effectLst>
        </p:spPr>
      </p:pic>
      <p:sp>
        <p:nvSpPr>
          <p:cNvPr id="9" name="Rechteck 8">
            <a:extLst>
              <a:ext uri="{FF2B5EF4-FFF2-40B4-BE49-F238E27FC236}">
                <a16:creationId xmlns:a16="http://schemas.microsoft.com/office/drawing/2014/main" id="{BD6A0B0D-1722-4589-9868-F51C3EB03C23}"/>
              </a:ext>
            </a:extLst>
          </p:cNvPr>
          <p:cNvSpPr/>
          <p:nvPr/>
        </p:nvSpPr>
        <p:spPr>
          <a:xfrm>
            <a:off x="6648436" y="6022965"/>
            <a:ext cx="1633396" cy="276999"/>
          </a:xfrm>
          <a:prstGeom prst="rect">
            <a:avLst/>
          </a:prstGeom>
        </p:spPr>
        <p:txBody>
          <a:bodyPr wrap="none">
            <a:spAutoFit/>
          </a:bodyPr>
          <a:lstStyle/>
          <a:p>
            <a:pPr lvl="0"/>
            <a:r>
              <a:rPr lang="de-DE" sz="1200" dirty="0">
                <a:solidFill>
                  <a:schemeClr val="bg1"/>
                </a:solidFill>
              </a:rPr>
              <a:t>© Fotolia - 124021606 </a:t>
            </a:r>
          </a:p>
        </p:txBody>
      </p:sp>
    </p:spTree>
    <p:extLst>
      <p:ext uri="{BB962C8B-B14F-4D97-AF65-F5344CB8AC3E}">
        <p14:creationId xmlns:p14="http://schemas.microsoft.com/office/powerpoint/2010/main" val="177839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7AEE4CF-51FE-B4C2-9398-AD80625B3CB2}"/>
              </a:ext>
            </a:extLst>
          </p:cNvPr>
          <p:cNvSpPr>
            <a:spLocks noGrp="1"/>
          </p:cNvSpPr>
          <p:nvPr>
            <p:ph type="title"/>
          </p:nvPr>
        </p:nvSpPr>
        <p:spPr/>
        <p:txBody>
          <a:bodyPr/>
          <a:lstStyle/>
          <a:p>
            <a:r>
              <a:rPr lang="de-DE" sz="2400" dirty="0"/>
              <a:t>Zu viel Hitze und Sonne macht krank!</a:t>
            </a:r>
            <a:endParaRPr lang="de-DE" dirty="0"/>
          </a:p>
        </p:txBody>
      </p:sp>
      <p:sp>
        <p:nvSpPr>
          <p:cNvPr id="2" name="Inhaltsplatzhalter 1">
            <a:extLst>
              <a:ext uri="{FF2B5EF4-FFF2-40B4-BE49-F238E27FC236}">
                <a16:creationId xmlns:a16="http://schemas.microsoft.com/office/drawing/2014/main" id="{472037AC-FA4D-738B-E1B6-6A05A152CBDB}"/>
              </a:ext>
            </a:extLst>
          </p:cNvPr>
          <p:cNvSpPr>
            <a:spLocks noGrp="1"/>
          </p:cNvSpPr>
          <p:nvPr>
            <p:ph sz="quarter" idx="19"/>
          </p:nvPr>
        </p:nvSpPr>
        <p:spPr/>
        <p:txBody>
          <a:bodyPr/>
          <a:lstStyle/>
          <a:p>
            <a:pPr marL="0" indent="0">
              <a:spcBef>
                <a:spcPts val="0"/>
              </a:spcBef>
              <a:buNone/>
            </a:pPr>
            <a:r>
              <a:rPr lang="de-DE" b="1" dirty="0">
                <a:solidFill>
                  <a:schemeClr val="bg1">
                    <a:lumMod val="50000"/>
                  </a:schemeClr>
                </a:solidFill>
              </a:rPr>
              <a:t>Wirkung übermäßiger Hitze:</a:t>
            </a:r>
          </a:p>
          <a:p>
            <a:pPr marL="342900" indent="-342900">
              <a:buClr>
                <a:schemeClr val="accent1"/>
              </a:buClr>
              <a:buFont typeface="Wingdings" panose="05000000000000000000" pitchFamily="2" charset="2"/>
              <a:buChar char="§"/>
            </a:pPr>
            <a:r>
              <a:rPr lang="de-DE" dirty="0">
                <a:solidFill>
                  <a:schemeClr val="bg1">
                    <a:lumMod val="50000"/>
                  </a:schemeClr>
                </a:solidFill>
              </a:rPr>
              <a:t>sinkende Leistungsfähigkeit</a:t>
            </a:r>
          </a:p>
          <a:p>
            <a:pPr marL="342900" indent="-342900">
              <a:buClr>
                <a:schemeClr val="accent1"/>
              </a:buClr>
              <a:buFont typeface="Wingdings" panose="05000000000000000000" pitchFamily="2" charset="2"/>
              <a:buChar char="§"/>
            </a:pPr>
            <a:r>
              <a:rPr lang="de-DE" dirty="0">
                <a:solidFill>
                  <a:schemeClr val="bg1">
                    <a:lumMod val="50000"/>
                  </a:schemeClr>
                </a:solidFill>
              </a:rPr>
              <a:t>sinkende Arbeitslust</a:t>
            </a:r>
          </a:p>
          <a:p>
            <a:pPr marL="342900" indent="-342900">
              <a:buClr>
                <a:schemeClr val="accent1"/>
              </a:buClr>
              <a:buFont typeface="Wingdings" panose="05000000000000000000" pitchFamily="2" charset="2"/>
              <a:buChar char="§"/>
            </a:pPr>
            <a:r>
              <a:rPr lang="de-DE" dirty="0">
                <a:solidFill>
                  <a:schemeClr val="bg1">
                    <a:lumMod val="50000"/>
                  </a:schemeClr>
                </a:solidFill>
              </a:rPr>
              <a:t>vorzeitige Ermüdung</a:t>
            </a:r>
          </a:p>
          <a:p>
            <a:pPr marL="342900" indent="-342900">
              <a:buClr>
                <a:schemeClr val="accent1"/>
              </a:buClr>
              <a:buFont typeface="Wingdings" panose="05000000000000000000" pitchFamily="2" charset="2"/>
              <a:buChar char="§"/>
            </a:pPr>
            <a:r>
              <a:rPr lang="de-DE" dirty="0">
                <a:solidFill>
                  <a:schemeClr val="bg1">
                    <a:lumMod val="50000"/>
                  </a:schemeClr>
                </a:solidFill>
              </a:rPr>
              <a:t>häufige Konzentrationsschwäche und Fehler</a:t>
            </a:r>
          </a:p>
          <a:p>
            <a:pPr marL="342900" indent="-342900">
              <a:buClr>
                <a:schemeClr val="accent1"/>
              </a:buClr>
              <a:buFont typeface="Wingdings" panose="05000000000000000000" pitchFamily="2" charset="2"/>
              <a:buChar char="§"/>
            </a:pPr>
            <a:r>
              <a:rPr lang="de-DE" dirty="0">
                <a:solidFill>
                  <a:schemeClr val="bg1">
                    <a:lumMod val="50000"/>
                  </a:schemeClr>
                </a:solidFill>
              </a:rPr>
              <a:t>vermehrte Schweißabgabe</a:t>
            </a:r>
          </a:p>
          <a:p>
            <a:pPr marL="342900" indent="-342900">
              <a:buClr>
                <a:schemeClr val="accent1"/>
              </a:buClr>
              <a:buFont typeface="Wingdings" panose="05000000000000000000" pitchFamily="2" charset="2"/>
              <a:buChar char="§"/>
            </a:pPr>
            <a:r>
              <a:rPr lang="de-DE" dirty="0">
                <a:solidFill>
                  <a:schemeClr val="bg1">
                    <a:lumMod val="50000"/>
                  </a:schemeClr>
                </a:solidFill>
              </a:rPr>
              <a:t>erhöhte Herz-Kreislauf-Belastung</a:t>
            </a:r>
          </a:p>
          <a:p>
            <a:pPr marL="0" indent="0">
              <a:buNone/>
            </a:pPr>
            <a:endParaRPr lang="de-DE" sz="1800" dirty="0"/>
          </a:p>
        </p:txBody>
      </p:sp>
      <p:sp>
        <p:nvSpPr>
          <p:cNvPr id="4" name="Fußzeilenplatzhalter 3">
            <a:extLst>
              <a:ext uri="{FF2B5EF4-FFF2-40B4-BE49-F238E27FC236}">
                <a16:creationId xmlns:a16="http://schemas.microsoft.com/office/drawing/2014/main" id="{BF5F0C0A-F6DA-45DD-2FAC-F9BC6EBCD74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A8C0C9F-5BC6-27CF-C9B8-1E94732F9735}"/>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8C4A65B9-EDA5-D915-6717-D85E7944D8BA}"/>
              </a:ext>
            </a:extLst>
          </p:cNvPr>
          <p:cNvSpPr>
            <a:spLocks noGrp="1"/>
          </p:cNvSpPr>
          <p:nvPr>
            <p:ph type="body" sz="quarter" idx="18"/>
          </p:nvPr>
        </p:nvSpPr>
        <p:spPr/>
        <p:txBody>
          <a:bodyPr/>
          <a:lstStyle/>
          <a:p>
            <a:endParaRPr lang="de-DE"/>
          </a:p>
        </p:txBody>
      </p:sp>
      <p:pic>
        <p:nvPicPr>
          <p:cNvPr id="8" name="Bild 15">
            <a:extLst>
              <a:ext uri="{FF2B5EF4-FFF2-40B4-BE49-F238E27FC236}">
                <a16:creationId xmlns:a16="http://schemas.microsoft.com/office/drawing/2014/main" id="{1018E10A-A027-E536-E1F6-8F24550FA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64043" y="2621029"/>
            <a:ext cx="4799728" cy="2494288"/>
          </a:xfrm>
          <a:prstGeom prst="rect">
            <a:avLst/>
          </a:prstGeom>
          <a:effectLst>
            <a:softEdge rad="112522"/>
          </a:effectLst>
        </p:spPr>
      </p:pic>
      <p:sp>
        <p:nvSpPr>
          <p:cNvPr id="9" name="Rechteck 8">
            <a:extLst>
              <a:ext uri="{FF2B5EF4-FFF2-40B4-BE49-F238E27FC236}">
                <a16:creationId xmlns:a16="http://schemas.microsoft.com/office/drawing/2014/main" id="{969C0AC7-A359-6531-F0B8-0503E6A90236}"/>
              </a:ext>
            </a:extLst>
          </p:cNvPr>
          <p:cNvSpPr/>
          <p:nvPr/>
        </p:nvSpPr>
        <p:spPr>
          <a:xfrm>
            <a:off x="8560610" y="5927040"/>
            <a:ext cx="1663853" cy="276999"/>
          </a:xfrm>
          <a:prstGeom prst="rect">
            <a:avLst/>
          </a:prstGeom>
        </p:spPr>
        <p:txBody>
          <a:bodyPr wrap="none">
            <a:spAutoFit/>
          </a:bodyPr>
          <a:lstStyle/>
          <a:p>
            <a:pPr lvl="0"/>
            <a:r>
              <a:rPr lang="de-DE" sz="1200" dirty="0"/>
              <a:t>© Fotolia – 116411623 </a:t>
            </a:r>
          </a:p>
        </p:txBody>
      </p:sp>
    </p:spTree>
    <p:extLst>
      <p:ext uri="{BB962C8B-B14F-4D97-AF65-F5344CB8AC3E}">
        <p14:creationId xmlns:p14="http://schemas.microsoft.com/office/powerpoint/2010/main" val="3156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918CB-0058-6F7B-CE88-132B6B0F49F8}"/>
              </a:ext>
            </a:extLst>
          </p:cNvPr>
          <p:cNvSpPr>
            <a:spLocks noGrp="1"/>
          </p:cNvSpPr>
          <p:nvPr>
            <p:ph type="title"/>
          </p:nvPr>
        </p:nvSpPr>
        <p:spPr/>
        <p:txBody>
          <a:bodyPr/>
          <a:lstStyle/>
          <a:p>
            <a:r>
              <a:rPr lang="de-DE" sz="2400" dirty="0"/>
              <a:t>Zu viel Hitze und Sonne macht krank!</a:t>
            </a:r>
            <a:endParaRPr lang="de-DE" dirty="0"/>
          </a:p>
        </p:txBody>
      </p:sp>
      <p:sp>
        <p:nvSpPr>
          <p:cNvPr id="3" name="Inhaltsplatzhalter 2">
            <a:extLst>
              <a:ext uri="{FF2B5EF4-FFF2-40B4-BE49-F238E27FC236}">
                <a16:creationId xmlns:a16="http://schemas.microsoft.com/office/drawing/2014/main" id="{F83E99A8-0AB5-BF2F-4A87-E0BC3E235FB9}"/>
              </a:ext>
            </a:extLst>
          </p:cNvPr>
          <p:cNvSpPr>
            <a:spLocks noGrp="1"/>
          </p:cNvSpPr>
          <p:nvPr>
            <p:ph sz="quarter" idx="19"/>
          </p:nvPr>
        </p:nvSpPr>
        <p:spPr/>
        <p:txBody>
          <a:bodyPr/>
          <a:lstStyle/>
          <a:p>
            <a:pPr marL="0" indent="0">
              <a:buNone/>
            </a:pPr>
            <a:r>
              <a:rPr lang="de-DE" b="1" dirty="0">
                <a:solidFill>
                  <a:schemeClr val="bg1">
                    <a:lumMod val="50000"/>
                  </a:schemeClr>
                </a:solidFill>
              </a:rPr>
              <a:t>Wirkung intensiver UV-Strahlung:</a:t>
            </a:r>
          </a:p>
          <a:p>
            <a:pPr marL="342900" indent="-342900">
              <a:buClr>
                <a:schemeClr val="accent1"/>
              </a:buClr>
              <a:buFont typeface="Wingdings" panose="05000000000000000000" pitchFamily="2" charset="2"/>
              <a:buChar char="§"/>
            </a:pPr>
            <a:r>
              <a:rPr lang="de-DE" dirty="0">
                <a:solidFill>
                  <a:schemeClr val="bg1">
                    <a:lumMod val="50000"/>
                  </a:schemeClr>
                </a:solidFill>
              </a:rPr>
              <a:t>Schäden der Augen</a:t>
            </a:r>
          </a:p>
          <a:p>
            <a:pPr marL="342900" indent="-342900">
              <a:buClr>
                <a:schemeClr val="accent1"/>
              </a:buClr>
              <a:buFont typeface="Wingdings" panose="05000000000000000000" pitchFamily="2" charset="2"/>
              <a:buChar char="§"/>
            </a:pPr>
            <a:r>
              <a:rPr lang="de-DE" dirty="0">
                <a:solidFill>
                  <a:schemeClr val="bg1">
                    <a:lumMod val="50000"/>
                  </a:schemeClr>
                </a:solidFill>
              </a:rPr>
              <a:t>Schäden der Haut</a:t>
            </a:r>
          </a:p>
          <a:p>
            <a:endParaRPr lang="de-DE" dirty="0">
              <a:solidFill>
                <a:schemeClr val="bg1">
                  <a:lumMod val="50000"/>
                </a:schemeClr>
              </a:solidFill>
            </a:endParaRPr>
          </a:p>
          <a:p>
            <a:pPr marL="0" indent="0">
              <a:buNone/>
            </a:pPr>
            <a:r>
              <a:rPr lang="de-DE" b="1" dirty="0">
                <a:solidFill>
                  <a:schemeClr val="bg1">
                    <a:lumMod val="50000"/>
                  </a:schemeClr>
                </a:solidFill>
              </a:rPr>
              <a:t>Wirkung hoher Ozonbelastung:</a:t>
            </a:r>
          </a:p>
          <a:p>
            <a:pPr marL="342900" indent="-342900">
              <a:buClr>
                <a:schemeClr val="accent1"/>
              </a:buClr>
              <a:buFont typeface="Wingdings" panose="05000000000000000000" pitchFamily="2" charset="2"/>
              <a:buChar char="§"/>
            </a:pPr>
            <a:r>
              <a:rPr lang="de-DE" dirty="0">
                <a:solidFill>
                  <a:schemeClr val="bg1">
                    <a:lumMod val="50000"/>
                  </a:schemeClr>
                </a:solidFill>
              </a:rPr>
              <a:t>Augenbrennen, Reizgefühl in Hals und Rachen</a:t>
            </a:r>
          </a:p>
          <a:p>
            <a:pPr marL="342900" indent="-342900">
              <a:buClr>
                <a:schemeClr val="accent1"/>
              </a:buClr>
              <a:buFont typeface="Wingdings" panose="05000000000000000000" pitchFamily="2" charset="2"/>
              <a:buChar char="§"/>
            </a:pPr>
            <a:r>
              <a:rPr lang="de-DE" dirty="0">
                <a:solidFill>
                  <a:schemeClr val="bg1">
                    <a:lumMod val="50000"/>
                  </a:schemeClr>
                </a:solidFill>
              </a:rPr>
              <a:t>Atemnot und Kopfschmerzen</a:t>
            </a:r>
            <a:endParaRPr lang="de-DE" dirty="0"/>
          </a:p>
        </p:txBody>
      </p:sp>
      <p:sp>
        <p:nvSpPr>
          <p:cNvPr id="4" name="Fußzeilenplatzhalter 3">
            <a:extLst>
              <a:ext uri="{FF2B5EF4-FFF2-40B4-BE49-F238E27FC236}">
                <a16:creationId xmlns:a16="http://schemas.microsoft.com/office/drawing/2014/main" id="{6EF08BF6-F754-9A85-0FEE-68E0B54F57A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E651320C-A6B2-4770-6C38-D4969AAB2D79}"/>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extplatzhalter 6">
            <a:extLst>
              <a:ext uri="{FF2B5EF4-FFF2-40B4-BE49-F238E27FC236}">
                <a16:creationId xmlns:a16="http://schemas.microsoft.com/office/drawing/2014/main" id="{C0916D35-5FFD-418C-FF71-0910D2BE6A8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13790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71D98-46E9-C910-1143-87F9E6342E8A}"/>
              </a:ext>
            </a:extLst>
          </p:cNvPr>
          <p:cNvSpPr>
            <a:spLocks noGrp="1"/>
          </p:cNvSpPr>
          <p:nvPr>
            <p:ph type="title"/>
          </p:nvPr>
        </p:nvSpPr>
        <p:spPr/>
        <p:txBody>
          <a:bodyPr/>
          <a:lstStyle/>
          <a:p>
            <a:r>
              <a:rPr lang="de-DE" dirty="0"/>
              <a:t>Akute Hitzeerkrankungen</a:t>
            </a:r>
          </a:p>
        </p:txBody>
      </p:sp>
      <p:sp>
        <p:nvSpPr>
          <p:cNvPr id="3" name="Inhaltsplatzhalter 2">
            <a:extLst>
              <a:ext uri="{FF2B5EF4-FFF2-40B4-BE49-F238E27FC236}">
                <a16:creationId xmlns:a16="http://schemas.microsoft.com/office/drawing/2014/main" id="{C85A65B5-7A60-6AD6-1FB0-0BF0478E64DF}"/>
              </a:ext>
            </a:extLst>
          </p:cNvPr>
          <p:cNvSpPr>
            <a:spLocks noGrp="1"/>
          </p:cNvSpPr>
          <p:nvPr>
            <p:ph sz="quarter" idx="19"/>
          </p:nvPr>
        </p:nvSpPr>
        <p:spPr/>
        <p:txBody>
          <a:bodyPr/>
          <a:lstStyle/>
          <a:p>
            <a:pPr marL="0" indent="0">
              <a:spcBef>
                <a:spcPts val="0"/>
              </a:spcBef>
              <a:spcAft>
                <a:spcPts val="1200"/>
              </a:spcAft>
              <a:buNone/>
            </a:pPr>
            <a:r>
              <a:rPr lang="de-DE" sz="2000" b="1" dirty="0">
                <a:solidFill>
                  <a:schemeClr val="bg1">
                    <a:lumMod val="50000"/>
                  </a:schemeClr>
                </a:solidFill>
              </a:rPr>
              <a:t>Sonnenstich: </a:t>
            </a:r>
            <a:r>
              <a:rPr lang="de-DE" sz="2000" dirty="0">
                <a:solidFill>
                  <a:schemeClr val="bg1">
                    <a:lumMod val="50000"/>
                  </a:schemeClr>
                </a:solidFill>
              </a:rPr>
              <a:t>entsteht, wenn der ungeschützte Kopf über längere Zeit der Sonnenstrahlung ausgesetzt wird, wodurch eine Reizung der Hirnhäute hervorgerufen wird. Symptome: Erbrechen, Übelkeit, Nackensteifheit und Kopfschmerzen. </a:t>
            </a:r>
          </a:p>
          <a:p>
            <a:pPr marL="0" indent="0">
              <a:spcBef>
                <a:spcPts val="0"/>
              </a:spcBef>
              <a:spcAft>
                <a:spcPts val="1200"/>
              </a:spcAft>
              <a:buNone/>
            </a:pPr>
            <a:r>
              <a:rPr lang="de-DE" sz="2000" b="1" dirty="0">
                <a:solidFill>
                  <a:schemeClr val="bg1">
                    <a:lumMod val="50000"/>
                  </a:schemeClr>
                </a:solidFill>
              </a:rPr>
              <a:t>Hitzeerschöpfung: </a:t>
            </a:r>
            <a:r>
              <a:rPr lang="de-DE" sz="2000" dirty="0">
                <a:solidFill>
                  <a:schemeClr val="bg1">
                    <a:lumMod val="50000"/>
                  </a:schemeClr>
                </a:solidFill>
              </a:rPr>
              <a:t>Dieser Zustand ist dadurch gekennzeichnet, dass der gesamte Körper überwärmt wird, was durch Schwitzen zu großen Wasser- und Salzverlusten und zu einem Schockzustand führt.</a:t>
            </a:r>
          </a:p>
          <a:p>
            <a:pPr marL="0" indent="0">
              <a:spcBef>
                <a:spcPts val="0"/>
              </a:spcBef>
              <a:spcAft>
                <a:spcPts val="1200"/>
              </a:spcAft>
              <a:buNone/>
            </a:pPr>
            <a:r>
              <a:rPr lang="de-DE" sz="2000" dirty="0">
                <a:solidFill>
                  <a:schemeClr val="bg1">
                    <a:lumMod val="50000"/>
                  </a:schemeClr>
                </a:solidFill>
              </a:rPr>
              <a:t>Klassische Symptome können dabei sein: Übelkeit, Kopfschmerzen, starkes Schwitzen, schneller Puls, Schüttelfrost, blasse bzw. feuchte Haut, abfallender Blutdruck (Schockzeichen).</a:t>
            </a:r>
          </a:p>
          <a:p>
            <a:pPr marL="0" indent="0">
              <a:spcBef>
                <a:spcPts val="0"/>
              </a:spcBef>
              <a:buNone/>
            </a:pPr>
            <a:r>
              <a:rPr lang="de-DE" sz="2000" b="1" dirty="0">
                <a:solidFill>
                  <a:schemeClr val="bg1">
                    <a:lumMod val="50000"/>
                  </a:schemeClr>
                </a:solidFill>
              </a:rPr>
              <a:t>Hitzschlag (sehr gefährlich!)</a:t>
            </a:r>
            <a:r>
              <a:rPr lang="de-DE" sz="2000" dirty="0">
                <a:solidFill>
                  <a:schemeClr val="bg1">
                    <a:lumMod val="50000"/>
                  </a:schemeClr>
                </a:solidFill>
              </a:rPr>
              <a:t>: Bei einem Hitzschlag handelt es sich um eine durch Hitze ausgelöste Überwärmung des Körpers mit hohen Körpertemperaturen über </a:t>
            </a:r>
            <a:r>
              <a:rPr lang="it-IT" sz="2000" dirty="0">
                <a:solidFill>
                  <a:schemeClr val="bg1">
                    <a:lumMod val="50000"/>
                  </a:schemeClr>
                </a:solidFill>
              </a:rPr>
              <a:t>40 °C</a:t>
            </a:r>
            <a:r>
              <a:rPr lang="de-DE" sz="2000" dirty="0">
                <a:solidFill>
                  <a:schemeClr val="bg1">
                    <a:lumMod val="50000"/>
                  </a:schemeClr>
                </a:solidFill>
              </a:rPr>
              <a:t>. Diese Temperaturen können zum Versagen der Körpertemperaturregulation und des Herz-Kreislauf-Systems führen.</a:t>
            </a:r>
          </a:p>
          <a:p>
            <a:pPr marL="0" indent="0">
              <a:spcBef>
                <a:spcPts val="0"/>
              </a:spcBef>
              <a:buNone/>
            </a:pPr>
            <a:r>
              <a:rPr lang="de-DE" sz="2000" dirty="0">
                <a:solidFill>
                  <a:schemeClr val="bg1">
                    <a:lumMod val="50000"/>
                  </a:schemeClr>
                </a:solidFill>
              </a:rPr>
              <a:t>Klassische Symptome können dabei sein: taumelnder Gang, trockene, rote und heiße Haut, Bewusstlosigkeit und Verwirrtheit. Es ist mit erheblichen Gesundheitsschäden zu rechnen, wenn bei einem Hitzschlag innerhalb von 2 Stunden keine Behandlung erfolgt.</a:t>
            </a:r>
            <a:endParaRPr lang="de-DE" sz="2000" dirty="0"/>
          </a:p>
        </p:txBody>
      </p:sp>
      <p:sp>
        <p:nvSpPr>
          <p:cNvPr id="4" name="Fußzeilenplatzhalter 3">
            <a:extLst>
              <a:ext uri="{FF2B5EF4-FFF2-40B4-BE49-F238E27FC236}">
                <a16:creationId xmlns:a16="http://schemas.microsoft.com/office/drawing/2014/main" id="{B25BE905-85A3-4FC1-5A55-B3C1DD71BAB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8ACA6E7-BF93-EB22-203B-1FC9E7F6BFAF}"/>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extplatzhalter 6">
            <a:extLst>
              <a:ext uri="{FF2B5EF4-FFF2-40B4-BE49-F238E27FC236}">
                <a16:creationId xmlns:a16="http://schemas.microsoft.com/office/drawing/2014/main" id="{586E990A-CC7B-76EC-5FB6-6B8B8445857B}"/>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0420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0A6AA9-847F-9B1A-FFD8-38C16A8DC757}"/>
              </a:ext>
            </a:extLst>
          </p:cNvPr>
          <p:cNvSpPr>
            <a:spLocks noGrp="1"/>
          </p:cNvSpPr>
          <p:nvPr>
            <p:ph sz="quarter" idx="22"/>
          </p:nvPr>
        </p:nvSpPr>
        <p:spPr>
          <a:xfrm>
            <a:off x="527051" y="1601093"/>
            <a:ext cx="6031065" cy="4495434"/>
          </a:xfrm>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Immer für gute Belüftung im Arbeitsbereich sorgen</a:t>
            </a:r>
          </a:p>
          <a:p>
            <a:pPr marL="342900" indent="-342900">
              <a:buClr>
                <a:schemeClr val="accent1"/>
              </a:buClr>
              <a:buFont typeface="Wingdings" panose="05000000000000000000" pitchFamily="2" charset="2"/>
              <a:buChar char="§"/>
            </a:pPr>
            <a:r>
              <a:rPr lang="de-DE" sz="2000" dirty="0">
                <a:solidFill>
                  <a:schemeClr val="bg1">
                    <a:lumMod val="50000"/>
                  </a:schemeClr>
                </a:solidFill>
              </a:rPr>
              <a:t>Tätigkeit vollständig oder Zwischenarbeiten im Schatten (unbelasteter Bereich) ausführen </a:t>
            </a:r>
          </a:p>
          <a:p>
            <a:pPr marL="342900" indent="-342900">
              <a:buClr>
                <a:schemeClr val="accent1"/>
              </a:buClr>
              <a:buFont typeface="Wingdings" panose="05000000000000000000" pitchFamily="2" charset="2"/>
              <a:buChar char="§"/>
            </a:pPr>
            <a:r>
              <a:rPr lang="de-DE" sz="2000" dirty="0">
                <a:solidFill>
                  <a:schemeClr val="bg1">
                    <a:lumMod val="50000"/>
                  </a:schemeClr>
                </a:solidFill>
              </a:rPr>
              <a:t>Überdachungen und Abdeckungen wie Sonnenschirme, Sonnensegel verwenden</a:t>
            </a:r>
          </a:p>
          <a:p>
            <a:pPr marL="342900" indent="-342900">
              <a:buClr>
                <a:schemeClr val="accent1"/>
              </a:buClr>
              <a:buFont typeface="Wingdings" panose="05000000000000000000" pitchFamily="2" charset="2"/>
              <a:buChar char="§"/>
            </a:pPr>
            <a:r>
              <a:rPr lang="de-DE" sz="2000" dirty="0">
                <a:solidFill>
                  <a:schemeClr val="bg1">
                    <a:lumMod val="50000"/>
                  </a:schemeClr>
                </a:solidFill>
              </a:rPr>
              <a:t>Wichtig: Unterbrechungen durch kurze Pausen</a:t>
            </a:r>
            <a:br>
              <a:rPr lang="de-DE" sz="2000" dirty="0">
                <a:solidFill>
                  <a:schemeClr val="bg1">
                    <a:lumMod val="50000"/>
                  </a:schemeClr>
                </a:solidFill>
              </a:rPr>
            </a:br>
            <a:r>
              <a:rPr lang="de-DE" sz="2000" dirty="0">
                <a:solidFill>
                  <a:schemeClr val="bg1">
                    <a:lumMod val="50000"/>
                  </a:schemeClr>
                </a:solidFill>
              </a:rPr>
              <a:t>(mind. 5 Minuten) – ggf. stündlich</a:t>
            </a:r>
          </a:p>
          <a:p>
            <a:pPr marL="342900" indent="-342900">
              <a:buClr>
                <a:schemeClr val="accent1"/>
              </a:buClr>
              <a:buFont typeface="Wingdings" panose="05000000000000000000" pitchFamily="2" charset="2"/>
              <a:buChar char="§"/>
            </a:pPr>
            <a:r>
              <a:rPr lang="de-DE" sz="2000" dirty="0">
                <a:solidFill>
                  <a:schemeClr val="bg1">
                    <a:lumMod val="50000"/>
                  </a:schemeClr>
                </a:solidFill>
              </a:rPr>
              <a:t>Direkte Sonne vermeiden</a:t>
            </a:r>
          </a:p>
          <a:p>
            <a:pPr marL="342900" indent="-342900">
              <a:buClr>
                <a:schemeClr val="accent1"/>
              </a:buClr>
              <a:buFont typeface="Wingdings" panose="05000000000000000000" pitchFamily="2" charset="2"/>
              <a:buChar char="§"/>
            </a:pPr>
            <a:r>
              <a:rPr lang="de-DE" sz="2000" dirty="0">
                <a:solidFill>
                  <a:schemeClr val="bg1">
                    <a:lumMod val="50000"/>
                  </a:schemeClr>
                </a:solidFill>
              </a:rPr>
              <a:t>Schwere körperliche Arbeit in die Morgenstunden verlegen und in den heißen Mittagsstunden vermeiden oder reduzieren</a:t>
            </a:r>
          </a:p>
          <a:p>
            <a:pPr marL="0" lvl="0" indent="0">
              <a:spcBef>
                <a:spcPts val="0"/>
              </a:spcBef>
              <a:buNone/>
            </a:pPr>
            <a:r>
              <a:rPr lang="de-DE" sz="2000" dirty="0">
                <a:solidFill>
                  <a:schemeClr val="bg1">
                    <a:lumMod val="50000"/>
                  </a:schemeClr>
                </a:solidFill>
              </a:rPr>
              <a:t>Viel Flüssigkeit, am besten Wasser oder elektrolythaltige Getränke zu sich nehmen.</a:t>
            </a:r>
            <a:endParaRPr lang="de-DE" sz="2000" dirty="0"/>
          </a:p>
        </p:txBody>
      </p:sp>
      <p:sp>
        <p:nvSpPr>
          <p:cNvPr id="4" name="Fußzeilenplatzhalter 3">
            <a:extLst>
              <a:ext uri="{FF2B5EF4-FFF2-40B4-BE49-F238E27FC236}">
                <a16:creationId xmlns:a16="http://schemas.microsoft.com/office/drawing/2014/main" id="{DD2E8B94-61F6-C0A4-E33C-C725A24D7571}"/>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0BF42388-440F-2781-DAFF-49C0A9DC9C99}"/>
              </a:ext>
            </a:extLst>
          </p:cNvPr>
          <p:cNvSpPr>
            <a:spLocks noGrp="1"/>
          </p:cNvSpPr>
          <p:nvPr>
            <p:ph type="sldNum" sz="quarter" idx="25"/>
          </p:nvPr>
        </p:nvSpPr>
        <p:spPr/>
        <p:txBody>
          <a:bodyPr/>
          <a:lstStyle/>
          <a:p>
            <a:fld id="{521AE3AC-DDCA-45D4-9B2A-A2DBEA872607}" type="slidenum">
              <a:rPr lang="de-DE" smtClean="0"/>
              <a:pPr/>
              <a:t>6</a:t>
            </a:fld>
            <a:endParaRPr lang="de-DE" dirty="0"/>
          </a:p>
        </p:txBody>
      </p:sp>
      <p:sp>
        <p:nvSpPr>
          <p:cNvPr id="6" name="Titel 5">
            <a:extLst>
              <a:ext uri="{FF2B5EF4-FFF2-40B4-BE49-F238E27FC236}">
                <a16:creationId xmlns:a16="http://schemas.microsoft.com/office/drawing/2014/main" id="{09BB5646-206C-FF47-2A7A-A6C560B723B8}"/>
              </a:ext>
            </a:extLst>
          </p:cNvPr>
          <p:cNvSpPr>
            <a:spLocks noGrp="1"/>
          </p:cNvSpPr>
          <p:nvPr>
            <p:ph type="title"/>
          </p:nvPr>
        </p:nvSpPr>
        <p:spPr/>
        <p:txBody>
          <a:bodyPr/>
          <a:lstStyle/>
          <a:p>
            <a:r>
              <a:rPr lang="de-DE" dirty="0" err="1"/>
              <a:t>Massnahmen</a:t>
            </a:r>
            <a:r>
              <a:rPr lang="de-DE" dirty="0"/>
              <a:t> gegen Hitze</a:t>
            </a:r>
          </a:p>
        </p:txBody>
      </p:sp>
      <p:sp>
        <p:nvSpPr>
          <p:cNvPr id="3" name="Textplatzhalter 2">
            <a:extLst>
              <a:ext uri="{FF2B5EF4-FFF2-40B4-BE49-F238E27FC236}">
                <a16:creationId xmlns:a16="http://schemas.microsoft.com/office/drawing/2014/main" id="{30A266BF-CE1D-A4DE-35C3-652C437565B1}"/>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AEFA95EF-E728-AA31-D108-226B99204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6401" y="1546818"/>
            <a:ext cx="3064650" cy="4596975"/>
          </a:xfrm>
          <a:prstGeom prst="rect">
            <a:avLst/>
          </a:prstGeom>
          <a:effectLst>
            <a:softEdge rad="112522"/>
          </a:effectLst>
        </p:spPr>
      </p:pic>
      <p:sp>
        <p:nvSpPr>
          <p:cNvPr id="9" name="Rechteck 8">
            <a:extLst>
              <a:ext uri="{FF2B5EF4-FFF2-40B4-BE49-F238E27FC236}">
                <a16:creationId xmlns:a16="http://schemas.microsoft.com/office/drawing/2014/main" id="{0829701B-D8C7-8E26-5B82-9549A78C969B}"/>
              </a:ext>
            </a:extLst>
          </p:cNvPr>
          <p:cNvSpPr/>
          <p:nvPr/>
        </p:nvSpPr>
        <p:spPr>
          <a:xfrm>
            <a:off x="8560510" y="5822331"/>
            <a:ext cx="1633396" cy="276999"/>
          </a:xfrm>
          <a:prstGeom prst="rect">
            <a:avLst/>
          </a:prstGeom>
        </p:spPr>
        <p:txBody>
          <a:bodyPr wrap="none">
            <a:spAutoFit/>
          </a:bodyPr>
          <a:lstStyle/>
          <a:p>
            <a:pPr lvl="0"/>
            <a:r>
              <a:rPr lang="de-DE" sz="1200" dirty="0"/>
              <a:t>© Fotolia - 113903144 </a:t>
            </a:r>
          </a:p>
        </p:txBody>
      </p:sp>
    </p:spTree>
    <p:extLst>
      <p:ext uri="{BB962C8B-B14F-4D97-AF65-F5344CB8AC3E}">
        <p14:creationId xmlns:p14="http://schemas.microsoft.com/office/powerpoint/2010/main" val="98761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4C1DA9-5D45-8E3D-E925-ABA318610562}"/>
              </a:ext>
            </a:extLst>
          </p:cNvPr>
          <p:cNvSpPr>
            <a:spLocks noGrp="1"/>
          </p:cNvSpPr>
          <p:nvPr>
            <p:ph sz="quarter" idx="22"/>
          </p:nvPr>
        </p:nvSpPr>
        <p:spPr>
          <a:xfrm>
            <a:off x="527051" y="1601093"/>
            <a:ext cx="7143655" cy="4495434"/>
          </a:xfrm>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Wichtig in allen Fällen: Rettungsdienst alarmieren</a:t>
            </a:r>
          </a:p>
          <a:p>
            <a:pPr marL="342900" indent="-342900">
              <a:buClr>
                <a:schemeClr val="accent1"/>
              </a:buClr>
              <a:buFont typeface="Wingdings" panose="05000000000000000000" pitchFamily="2" charset="2"/>
              <a:buChar char="§"/>
            </a:pPr>
            <a:r>
              <a:rPr lang="de-DE" sz="2000" dirty="0">
                <a:solidFill>
                  <a:schemeClr val="bg1">
                    <a:lumMod val="50000"/>
                  </a:schemeClr>
                </a:solidFill>
              </a:rPr>
              <a:t>Bei Atemstillstand so schnell wie möglich Wiederbelebungsmaßnahmen ergreifen, so lange, bis der Rettungsdienst vor Ort ist.</a:t>
            </a:r>
          </a:p>
          <a:p>
            <a:pPr marL="342900" indent="-342900">
              <a:buClr>
                <a:schemeClr val="accent1"/>
              </a:buClr>
              <a:buFont typeface="Wingdings" panose="05000000000000000000" pitchFamily="2" charset="2"/>
              <a:buChar char="§"/>
            </a:pPr>
            <a:r>
              <a:rPr lang="de-DE" sz="2000" dirty="0">
                <a:solidFill>
                  <a:schemeClr val="bg1">
                    <a:lumMod val="50000"/>
                  </a:schemeClr>
                </a:solidFill>
              </a:rPr>
              <a:t>Betroffene Person ist sofort aus dem Hitzebereich herauszuholen und in eine kühle, schattige Umgebung zu bringen.</a:t>
            </a:r>
          </a:p>
          <a:p>
            <a:pPr marL="342900" indent="-342900">
              <a:buClr>
                <a:schemeClr val="accent1"/>
              </a:buClr>
              <a:buFont typeface="Wingdings" panose="05000000000000000000" pitchFamily="2" charset="2"/>
              <a:buChar char="§"/>
            </a:pPr>
            <a:r>
              <a:rPr lang="de-DE" sz="2000" dirty="0">
                <a:solidFill>
                  <a:schemeClr val="bg1">
                    <a:lumMod val="50000"/>
                  </a:schemeClr>
                </a:solidFill>
              </a:rPr>
              <a:t>Falls die betroffene Person ansprechbar ist: mit erhöhtem Oberkörper lagern und mit möglichst viel Wasser versorgen (in kleinen Schlucken und nicht zu kalt). </a:t>
            </a:r>
          </a:p>
          <a:p>
            <a:pPr marL="342900" indent="-342900">
              <a:buClr>
                <a:schemeClr val="accent1"/>
              </a:buClr>
              <a:buFont typeface="Wingdings" panose="05000000000000000000" pitchFamily="2" charset="2"/>
              <a:buChar char="§"/>
            </a:pPr>
            <a:r>
              <a:rPr lang="de-DE" sz="2000" dirty="0">
                <a:solidFill>
                  <a:schemeClr val="bg1">
                    <a:lumMod val="50000"/>
                  </a:schemeClr>
                </a:solidFill>
              </a:rPr>
              <a:t>Bei Bewusstlosigkeit den Betroffenen in die stabile Seitenlage bringen.</a:t>
            </a:r>
          </a:p>
          <a:p>
            <a:pPr marL="342900" indent="-342900">
              <a:buClr>
                <a:schemeClr val="accent1"/>
              </a:buClr>
              <a:buFont typeface="Wingdings" panose="05000000000000000000" pitchFamily="2" charset="2"/>
              <a:buChar char="§"/>
            </a:pPr>
            <a:r>
              <a:rPr lang="de-DE" sz="2000" dirty="0">
                <a:solidFill>
                  <a:schemeClr val="bg1">
                    <a:lumMod val="50000"/>
                  </a:schemeClr>
                </a:solidFill>
              </a:rPr>
              <a:t>Kühlung mithilfe von Nackenkompressen sowie Befeuchtung der Haut (vor allem Unterarme).</a:t>
            </a:r>
            <a:endParaRPr lang="de-DE" sz="2000" dirty="0"/>
          </a:p>
        </p:txBody>
      </p:sp>
      <p:sp>
        <p:nvSpPr>
          <p:cNvPr id="4" name="Fußzeilenplatzhalter 3">
            <a:extLst>
              <a:ext uri="{FF2B5EF4-FFF2-40B4-BE49-F238E27FC236}">
                <a16:creationId xmlns:a16="http://schemas.microsoft.com/office/drawing/2014/main" id="{14B50787-8FBF-74D6-0D29-DFEDA7FA6010}"/>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36E53484-BAE8-AA10-D73C-E6EC2A759B46}"/>
              </a:ext>
            </a:extLst>
          </p:cNvPr>
          <p:cNvSpPr>
            <a:spLocks noGrp="1"/>
          </p:cNvSpPr>
          <p:nvPr>
            <p:ph type="sldNum" sz="quarter" idx="25"/>
          </p:nvPr>
        </p:nvSpPr>
        <p:spPr/>
        <p:txBody>
          <a:bodyPr/>
          <a:lstStyle/>
          <a:p>
            <a:fld id="{521AE3AC-DDCA-45D4-9B2A-A2DBEA872607}" type="slidenum">
              <a:rPr lang="de-DE" smtClean="0"/>
              <a:pPr/>
              <a:t>7</a:t>
            </a:fld>
            <a:endParaRPr lang="de-DE" dirty="0"/>
          </a:p>
        </p:txBody>
      </p:sp>
      <p:sp>
        <p:nvSpPr>
          <p:cNvPr id="6" name="Titel 5">
            <a:extLst>
              <a:ext uri="{FF2B5EF4-FFF2-40B4-BE49-F238E27FC236}">
                <a16:creationId xmlns:a16="http://schemas.microsoft.com/office/drawing/2014/main" id="{69A67331-6CF8-CAD2-EA37-9C6D9AF4C26A}"/>
              </a:ext>
            </a:extLst>
          </p:cNvPr>
          <p:cNvSpPr>
            <a:spLocks noGrp="1"/>
          </p:cNvSpPr>
          <p:nvPr>
            <p:ph type="title"/>
          </p:nvPr>
        </p:nvSpPr>
        <p:spPr/>
        <p:txBody>
          <a:bodyPr/>
          <a:lstStyle/>
          <a:p>
            <a:r>
              <a:rPr lang="de-DE" dirty="0"/>
              <a:t>Erste Hilfe bei akuten Hitzeerkrankungen</a:t>
            </a:r>
          </a:p>
        </p:txBody>
      </p:sp>
      <p:sp>
        <p:nvSpPr>
          <p:cNvPr id="3" name="Textplatzhalter 2">
            <a:extLst>
              <a:ext uri="{FF2B5EF4-FFF2-40B4-BE49-F238E27FC236}">
                <a16:creationId xmlns:a16="http://schemas.microsoft.com/office/drawing/2014/main" id="{F62A86C8-6751-87E7-456B-AFEF1C6E86DC}"/>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E96676E5-D709-B7FD-998F-8F62D7F221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879" y="1601093"/>
            <a:ext cx="2997280" cy="4495434"/>
          </a:xfrm>
          <a:prstGeom prst="rect">
            <a:avLst/>
          </a:prstGeom>
          <a:effectLst>
            <a:softEdge rad="112522"/>
          </a:effectLst>
        </p:spPr>
      </p:pic>
      <p:sp>
        <p:nvSpPr>
          <p:cNvPr id="9" name="Rechteck 8">
            <a:extLst>
              <a:ext uri="{FF2B5EF4-FFF2-40B4-BE49-F238E27FC236}">
                <a16:creationId xmlns:a16="http://schemas.microsoft.com/office/drawing/2014/main" id="{E3C89E34-21F2-C6A9-04E6-94D6E567985C}"/>
              </a:ext>
            </a:extLst>
          </p:cNvPr>
          <p:cNvSpPr/>
          <p:nvPr/>
        </p:nvSpPr>
        <p:spPr>
          <a:xfrm>
            <a:off x="9246519" y="5951388"/>
            <a:ext cx="1554849" cy="276999"/>
          </a:xfrm>
          <a:prstGeom prst="rect">
            <a:avLst/>
          </a:prstGeom>
        </p:spPr>
        <p:txBody>
          <a:bodyPr wrap="none">
            <a:spAutoFit/>
          </a:bodyPr>
          <a:lstStyle/>
          <a:p>
            <a:pPr lvl="0"/>
            <a:r>
              <a:rPr lang="de-DE" sz="1200" dirty="0"/>
              <a:t>© Fotolia - 57856521 </a:t>
            </a:r>
          </a:p>
        </p:txBody>
      </p:sp>
    </p:spTree>
    <p:extLst>
      <p:ext uri="{BB962C8B-B14F-4D97-AF65-F5344CB8AC3E}">
        <p14:creationId xmlns:p14="http://schemas.microsoft.com/office/powerpoint/2010/main" val="1251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25362-9F0F-DDCC-C750-FCC481E84E65}"/>
              </a:ext>
            </a:extLst>
          </p:cNvPr>
          <p:cNvSpPr>
            <a:spLocks noGrp="1"/>
          </p:cNvSpPr>
          <p:nvPr>
            <p:ph type="title"/>
          </p:nvPr>
        </p:nvSpPr>
        <p:spPr/>
        <p:txBody>
          <a:bodyPr/>
          <a:lstStyle/>
          <a:p>
            <a:r>
              <a:rPr lang="de-DE" dirty="0"/>
              <a:t>8 Tipps gegen Hitze</a:t>
            </a:r>
          </a:p>
        </p:txBody>
      </p:sp>
      <p:sp>
        <p:nvSpPr>
          <p:cNvPr id="3" name="Inhaltsplatzhalter 2">
            <a:extLst>
              <a:ext uri="{FF2B5EF4-FFF2-40B4-BE49-F238E27FC236}">
                <a16:creationId xmlns:a16="http://schemas.microsoft.com/office/drawing/2014/main" id="{385B58D4-C843-FF5C-C864-629C7A91469A}"/>
              </a:ext>
            </a:extLst>
          </p:cNvPr>
          <p:cNvSpPr>
            <a:spLocks noGrp="1"/>
          </p:cNvSpPr>
          <p:nvPr>
            <p:ph sz="quarter" idx="19"/>
          </p:nvPr>
        </p:nvSpPr>
        <p:spPr>
          <a:xfrm>
            <a:off x="527051" y="1601093"/>
            <a:ext cx="10603065" cy="4495434"/>
          </a:xfrm>
        </p:spPr>
        <p:txBody>
          <a:bodyPr/>
          <a:lstStyle/>
          <a:p>
            <a:pPr marL="342900" indent="-342900">
              <a:buClr>
                <a:schemeClr val="accent1"/>
              </a:buClr>
              <a:buFont typeface="+mj-lt"/>
              <a:buAutoNum type="arabicPeriod"/>
            </a:pPr>
            <a:r>
              <a:rPr lang="de-DE" sz="2000" dirty="0">
                <a:solidFill>
                  <a:schemeClr val="bg1">
                    <a:lumMod val="50000"/>
                  </a:schemeClr>
                </a:solidFill>
              </a:rPr>
              <a:t>Wenn möglich, luftige Kleidung tragen.</a:t>
            </a:r>
          </a:p>
          <a:p>
            <a:pPr marL="342900" indent="-342900">
              <a:buClr>
                <a:schemeClr val="accent1"/>
              </a:buClr>
              <a:buFont typeface="+mj-lt"/>
              <a:buAutoNum type="arabicPeriod"/>
            </a:pPr>
            <a:r>
              <a:rPr lang="de-DE" sz="2000" dirty="0">
                <a:solidFill>
                  <a:schemeClr val="bg1">
                    <a:lumMod val="50000"/>
                  </a:schemeClr>
                </a:solidFill>
              </a:rPr>
              <a:t>In kühlen Räumen aufhalten.</a:t>
            </a:r>
          </a:p>
          <a:p>
            <a:pPr marL="342900" indent="-342900">
              <a:buClr>
                <a:schemeClr val="accent1"/>
              </a:buClr>
              <a:buFont typeface="+mj-lt"/>
              <a:buAutoNum type="arabicPeriod"/>
            </a:pPr>
            <a:r>
              <a:rPr lang="de-DE" sz="2000" dirty="0">
                <a:solidFill>
                  <a:schemeClr val="bg1">
                    <a:lumMod val="50000"/>
                  </a:schemeClr>
                </a:solidFill>
              </a:rPr>
              <a:t>Ungewohnte körperliche Anstrengungen vermeiden.</a:t>
            </a:r>
          </a:p>
          <a:p>
            <a:pPr marL="342900" indent="-342900">
              <a:buClr>
                <a:schemeClr val="accent1"/>
              </a:buClr>
              <a:buFont typeface="+mj-lt"/>
              <a:buAutoNum type="arabicPeriod"/>
            </a:pPr>
            <a:r>
              <a:rPr lang="de-DE" sz="2000" dirty="0">
                <a:solidFill>
                  <a:schemeClr val="bg1">
                    <a:lumMod val="50000"/>
                  </a:schemeClr>
                </a:solidFill>
              </a:rPr>
              <a:t>Die Sonnenbestrahlung und Hitze der Mittagssonne so gut wie möglich vermeiden und</a:t>
            </a:r>
            <a:br>
              <a:rPr lang="de-DE" sz="2000" dirty="0">
                <a:solidFill>
                  <a:schemeClr val="bg1">
                    <a:lumMod val="50000"/>
                  </a:schemeClr>
                </a:solidFill>
              </a:rPr>
            </a:br>
            <a:r>
              <a:rPr lang="de-DE" sz="2000" dirty="0">
                <a:solidFill>
                  <a:schemeClr val="bg1">
                    <a:lumMod val="50000"/>
                  </a:schemeClr>
                </a:solidFill>
              </a:rPr>
              <a:t>auf einen geeigneten UV-Schutz achten.</a:t>
            </a:r>
          </a:p>
          <a:p>
            <a:pPr marL="342900" indent="-342900">
              <a:buClr>
                <a:schemeClr val="accent1"/>
              </a:buClr>
              <a:buFont typeface="+mj-lt"/>
              <a:buAutoNum type="arabicPeriod"/>
            </a:pPr>
            <a:r>
              <a:rPr lang="de-DE" sz="2000" dirty="0">
                <a:solidFill>
                  <a:schemeClr val="bg1">
                    <a:lumMod val="50000"/>
                  </a:schemeClr>
                </a:solidFill>
              </a:rPr>
              <a:t>Leichte Kost wie Fisch, Gemüse oder Obst bevorzugen.</a:t>
            </a:r>
          </a:p>
          <a:p>
            <a:pPr marL="342900" indent="-342900">
              <a:buClr>
                <a:schemeClr val="accent1"/>
              </a:buClr>
              <a:buFont typeface="+mj-lt"/>
              <a:buAutoNum type="arabicPeriod"/>
            </a:pPr>
            <a:r>
              <a:rPr lang="de-DE" sz="2000" dirty="0">
                <a:solidFill>
                  <a:schemeClr val="bg1">
                    <a:lumMod val="50000"/>
                  </a:schemeClr>
                </a:solidFill>
              </a:rPr>
              <a:t>Viel trinken – normalerweise brauchen wir etwa 2 l Flüssigkeit pro Tag; an heißen Tagen können es aber durchaus 3 bis 4 l Wasser sein.</a:t>
            </a:r>
          </a:p>
          <a:p>
            <a:pPr marL="342900" indent="-342900">
              <a:buClr>
                <a:schemeClr val="accent1"/>
              </a:buClr>
              <a:buFont typeface="+mj-lt"/>
              <a:buAutoNum type="arabicPeriod"/>
            </a:pPr>
            <a:r>
              <a:rPr lang="de-DE" sz="2000" dirty="0">
                <a:solidFill>
                  <a:schemeClr val="bg1">
                    <a:lumMod val="50000"/>
                  </a:schemeClr>
                </a:solidFill>
              </a:rPr>
              <a:t>Der Körper eines Menschen verbraucht bei Hitze mehr Natrium, weshalb empfohlen wird, Mineralwasser zu trinken, das viel Natrium enthält.</a:t>
            </a:r>
          </a:p>
          <a:p>
            <a:pPr marL="342900" indent="-342900">
              <a:buClr>
                <a:schemeClr val="accent1"/>
              </a:buClr>
              <a:buFont typeface="+mj-lt"/>
              <a:buAutoNum type="arabicPeriod"/>
            </a:pPr>
            <a:r>
              <a:rPr lang="de-DE" sz="2000" dirty="0">
                <a:solidFill>
                  <a:schemeClr val="bg1">
                    <a:lumMod val="50000"/>
                  </a:schemeClr>
                </a:solidFill>
              </a:rPr>
              <a:t>Eine Kopfbedeckung benutzen, wenn man in der Sonne unterwegs ist.</a:t>
            </a:r>
            <a:endParaRPr lang="de-DE" sz="2000" dirty="0"/>
          </a:p>
        </p:txBody>
      </p:sp>
      <p:sp>
        <p:nvSpPr>
          <p:cNvPr id="4" name="Fußzeilenplatzhalter 3">
            <a:extLst>
              <a:ext uri="{FF2B5EF4-FFF2-40B4-BE49-F238E27FC236}">
                <a16:creationId xmlns:a16="http://schemas.microsoft.com/office/drawing/2014/main" id="{6B3C2E33-90C1-4FAA-1CFF-097C4118721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8E462EB-9521-06F9-965B-FE9946544A17}"/>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extplatzhalter 6">
            <a:extLst>
              <a:ext uri="{FF2B5EF4-FFF2-40B4-BE49-F238E27FC236}">
                <a16:creationId xmlns:a16="http://schemas.microsoft.com/office/drawing/2014/main" id="{80C19200-E4F6-0781-A4FF-D532D738449F}"/>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2529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dirty="0"/>
              <a:t>!</a:t>
            </a:r>
          </a:p>
        </p:txBody>
      </p:sp>
      <p:sp>
        <p:nvSpPr>
          <p:cNvPr id="2" name="Textplatzhalter 1">
            <a:extLst>
              <a:ext uri="{FF2B5EF4-FFF2-40B4-BE49-F238E27FC236}">
                <a16:creationId xmlns:a16="http://schemas.microsoft.com/office/drawing/2014/main" id="{7F383749-1C1B-7538-8473-AE3DA2A171ED}"/>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039B41AA-A2D3-593B-2F29-4A91AD4646B9}"/>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C49B2BC7-2ED6-9C25-C319-51C8C578F23A}"/>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867B7A86-1D70-821D-D5FA-6963ED13BD4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0521DE88-C842-3BF7-9B23-8B35F943639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Breitbild</PresentationFormat>
  <Paragraphs>65</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Symbol</vt:lpstr>
      <vt:lpstr>Wingdings</vt:lpstr>
      <vt:lpstr>1_TeachToProtect Unterweisung</vt:lpstr>
      <vt:lpstr>Hitzearbeiten</vt:lpstr>
      <vt:lpstr>Definitionen</vt:lpstr>
      <vt:lpstr>Zu viel Hitze und Sonne macht krank!</vt:lpstr>
      <vt:lpstr>Zu viel Hitze und Sonne macht krank!</vt:lpstr>
      <vt:lpstr>Akute Hitzeerkrankungen</vt:lpstr>
      <vt:lpstr>Massnahmen gegen Hitze</vt:lpstr>
      <vt:lpstr>Erste Hilfe bei akuten Hitzeerkrankungen</vt:lpstr>
      <vt:lpstr>8 Tipps gegen Hitze</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2025-03-06T04:43:23Z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