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14"/>
  </p:notesMasterIdLst>
  <p:handoutMasterIdLst>
    <p:handoutMasterId r:id="rId15"/>
  </p:handoutMasterIdLst>
  <p:sldIdLst>
    <p:sldId id="256" r:id="rId5"/>
    <p:sldId id="261" r:id="rId6"/>
    <p:sldId id="262" r:id="rId7"/>
    <p:sldId id="263" r:id="rId8"/>
    <p:sldId id="264" r:id="rId9"/>
    <p:sldId id="265" r:id="rId10"/>
    <p:sldId id="258" r:id="rId11"/>
    <p:sldId id="260" r:id="rId12"/>
    <p:sldId id="259" r:id="rId13"/>
  </p:sldIdLst>
  <p:sldSz cx="12192000" cy="6858000"/>
  <p:notesSz cx="6794500" cy="9931400"/>
  <p:custDataLst>
    <p:tags r:id="rId1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2DD826-D384-498C-9960-5252F031FF5A}" v="2" dt="2025-03-06T03:20:43.15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varScale="1">
        <p:scale>
          <a:sx n="78" d="100"/>
          <a:sy n="78" d="100"/>
        </p:scale>
        <p:origin x="418"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C - Chand Chopra" userId="147050ee-f902-4a1c-a393-8ccdd2b31d6c" providerId="ADAL" clId="{0C0CFDAD-4669-4A10-83B2-F2FE38BC3BDB}"/>
    <pc:docChg chg="custSel modSld">
      <pc:chgData name="CC - Chand Chopra" userId="147050ee-f902-4a1c-a393-8ccdd2b31d6c" providerId="ADAL" clId="{0C0CFDAD-4669-4A10-83B2-F2FE38BC3BDB}" dt="2023-05-04T12:43:04.444" v="0" actId="478"/>
      <pc:docMkLst>
        <pc:docMk/>
      </pc:docMkLst>
      <pc:sldChg chg="delSp mod">
        <pc:chgData name="CC - Chand Chopra" userId="147050ee-f902-4a1c-a393-8ccdd2b31d6c" providerId="ADAL" clId="{0C0CFDAD-4669-4A10-83B2-F2FE38BC3BDB}" dt="2023-05-04T12:43:04.444" v="0" actId="478"/>
        <pc:sldMkLst>
          <pc:docMk/>
          <pc:sldMk cId="3546506720" sldId="262"/>
        </pc:sldMkLst>
        <pc:spChg chg="del">
          <ac:chgData name="CC - Chand Chopra" userId="147050ee-f902-4a1c-a393-8ccdd2b31d6c" providerId="ADAL" clId="{0C0CFDAD-4669-4A10-83B2-F2FE38BC3BDB}" dt="2023-05-04T12:43:04.444" v="0" actId="478"/>
          <ac:spMkLst>
            <pc:docMk/>
            <pc:sldMk cId="3546506720" sldId="262"/>
            <ac:spMk id="6" creationId="{0D7C4475-48E5-67C3-9118-60AB5DB2AAA0}"/>
          </ac:spMkLst>
        </pc:spChg>
      </pc:sldChg>
    </pc:docChg>
  </pc:docChgLst>
  <pc:docChgLst>
    <pc:chgData name="Johanna Tschirpke" userId="301241ab745d8141" providerId="LiveId" clId="{BD2DD826-D384-498C-9960-5252F031FF5A}"/>
    <pc:docChg chg="custSel modSld delMainMaster">
      <pc:chgData name="Johanna Tschirpke" userId="301241ab745d8141" providerId="LiveId" clId="{BD2DD826-D384-498C-9960-5252F031FF5A}" dt="2025-03-06T03:21:44.652" v="11" actId="700"/>
      <pc:docMkLst>
        <pc:docMk/>
      </pc:docMkLst>
      <pc:sldChg chg="addSp delSp modSp mod modClrScheme chgLayout">
        <pc:chgData name="Johanna Tschirpke" userId="301241ab745d8141" providerId="LiveId" clId="{BD2DD826-D384-498C-9960-5252F031FF5A}" dt="2025-03-06T03:20:45.552" v="3" actId="962"/>
        <pc:sldMkLst>
          <pc:docMk/>
          <pc:sldMk cId="3336388269" sldId="256"/>
        </pc:sldMkLst>
        <pc:spChg chg="mod ord">
          <ac:chgData name="Johanna Tschirpke" userId="301241ab745d8141" providerId="LiveId" clId="{BD2DD826-D384-498C-9960-5252F031FF5A}" dt="2025-03-06T03:20:23.950" v="0" actId="700"/>
          <ac:spMkLst>
            <pc:docMk/>
            <pc:sldMk cId="3336388269" sldId="256"/>
            <ac:spMk id="2" creationId="{89ADA0E5-B71A-EFF3-6626-9DC27E0686D0}"/>
          </ac:spMkLst>
        </pc:spChg>
        <pc:spChg chg="del mod ord">
          <ac:chgData name="Johanna Tschirpke" userId="301241ab745d8141" providerId="LiveId" clId="{BD2DD826-D384-498C-9960-5252F031FF5A}" dt="2025-03-06T03:20:23.950" v="0" actId="700"/>
          <ac:spMkLst>
            <pc:docMk/>
            <pc:sldMk cId="3336388269" sldId="256"/>
            <ac:spMk id="3" creationId="{1F093D80-52B9-D4B5-5A6F-6B3E9B37C88B}"/>
          </ac:spMkLst>
        </pc:spChg>
        <pc:spChg chg="add del mod ord">
          <ac:chgData name="Johanna Tschirpke" userId="301241ab745d8141" providerId="LiveId" clId="{BD2DD826-D384-498C-9960-5252F031FF5A}" dt="2025-03-06T03:20:43.156" v="1" actId="931"/>
          <ac:spMkLst>
            <pc:docMk/>
            <pc:sldMk cId="3336388269" sldId="256"/>
            <ac:spMk id="4" creationId="{B898086C-4A34-E26D-7255-F4E4C42ACDAB}"/>
          </ac:spMkLst>
        </pc:spChg>
        <pc:spChg chg="add mod ord">
          <ac:chgData name="Johanna Tschirpke" userId="301241ab745d8141" providerId="LiveId" clId="{BD2DD826-D384-498C-9960-5252F031FF5A}" dt="2025-03-06T03:20:23.950" v="0" actId="700"/>
          <ac:spMkLst>
            <pc:docMk/>
            <pc:sldMk cId="3336388269" sldId="256"/>
            <ac:spMk id="5" creationId="{0FE864BB-E86F-34D6-2702-5F25B29E0D24}"/>
          </ac:spMkLst>
        </pc:spChg>
        <pc:picChg chg="add mod">
          <ac:chgData name="Johanna Tschirpke" userId="301241ab745d8141" providerId="LiveId" clId="{BD2DD826-D384-498C-9960-5252F031FF5A}" dt="2025-03-06T03:20:45.552" v="3" actId="962"/>
          <ac:picMkLst>
            <pc:docMk/>
            <pc:sldMk cId="3336388269" sldId="256"/>
            <ac:picMk id="7" creationId="{B48AA0B7-A6E6-722E-0946-C0BE46AA2344}"/>
          </ac:picMkLst>
        </pc:picChg>
      </pc:sldChg>
      <pc:sldChg chg="addSp delSp modSp mod modClrScheme chgLayout">
        <pc:chgData name="Johanna Tschirpke" userId="301241ab745d8141" providerId="LiveId" clId="{BD2DD826-D384-498C-9960-5252F031FF5A}" dt="2025-03-06T03:21:34.871" v="9" actId="700"/>
        <pc:sldMkLst>
          <pc:docMk/>
          <pc:sldMk cId="3489640330" sldId="258"/>
        </pc:sldMkLst>
        <pc:spChg chg="mod ord">
          <ac:chgData name="Johanna Tschirpke" userId="301241ab745d8141" providerId="LiveId" clId="{BD2DD826-D384-498C-9960-5252F031FF5A}" dt="2025-03-06T03:21:34.871" v="9" actId="700"/>
          <ac:spMkLst>
            <pc:docMk/>
            <pc:sldMk cId="3489640330" sldId="258"/>
            <ac:spMk id="2" creationId="{DB57E359-E902-2583-ABF8-750B9A31FF58}"/>
          </ac:spMkLst>
        </pc:spChg>
        <pc:spChg chg="del mod ord">
          <ac:chgData name="Johanna Tschirpke" userId="301241ab745d8141" providerId="LiveId" clId="{BD2DD826-D384-498C-9960-5252F031FF5A}" dt="2025-03-06T03:21:34.871" v="9" actId="700"/>
          <ac:spMkLst>
            <pc:docMk/>
            <pc:sldMk cId="3489640330" sldId="258"/>
            <ac:spMk id="3" creationId="{1EC5FF09-C966-1BD3-1D7B-95BFF98BE125}"/>
          </ac:spMkLst>
        </pc:spChg>
        <pc:spChg chg="mod ord">
          <ac:chgData name="Johanna Tschirpke" userId="301241ab745d8141" providerId="LiveId" clId="{BD2DD826-D384-498C-9960-5252F031FF5A}" dt="2025-03-06T03:21:34.871" v="9" actId="700"/>
          <ac:spMkLst>
            <pc:docMk/>
            <pc:sldMk cId="3489640330" sldId="258"/>
            <ac:spMk id="4" creationId="{1BA4D0BA-8D19-7299-15D3-8394FF0E2F92}"/>
          </ac:spMkLst>
        </pc:spChg>
        <pc:spChg chg="mod ord">
          <ac:chgData name="Johanna Tschirpke" userId="301241ab745d8141" providerId="LiveId" clId="{BD2DD826-D384-498C-9960-5252F031FF5A}" dt="2025-03-06T03:21:34.871" v="9" actId="700"/>
          <ac:spMkLst>
            <pc:docMk/>
            <pc:sldMk cId="3489640330" sldId="258"/>
            <ac:spMk id="5" creationId="{F7496784-D11E-4DDF-EA7F-2D030F881F6E}"/>
          </ac:spMkLst>
        </pc:spChg>
        <pc:spChg chg="mod ord">
          <ac:chgData name="Johanna Tschirpke" userId="301241ab745d8141" providerId="LiveId" clId="{BD2DD826-D384-498C-9960-5252F031FF5A}" dt="2025-03-06T03:21:34.871" v="9" actId="700"/>
          <ac:spMkLst>
            <pc:docMk/>
            <pc:sldMk cId="3489640330" sldId="258"/>
            <ac:spMk id="6" creationId="{1F65BCEE-7C35-63F0-25A8-9B960DCD982B}"/>
          </ac:spMkLst>
        </pc:spChg>
        <pc:spChg chg="add mod ord">
          <ac:chgData name="Johanna Tschirpke" userId="301241ab745d8141" providerId="LiveId" clId="{BD2DD826-D384-498C-9960-5252F031FF5A}" dt="2025-03-06T03:21:34.871" v="9" actId="700"/>
          <ac:spMkLst>
            <pc:docMk/>
            <pc:sldMk cId="3489640330" sldId="258"/>
            <ac:spMk id="7" creationId="{4B2554E9-CFA3-0122-B6E5-887A4EAD70DA}"/>
          </ac:spMkLst>
        </pc:spChg>
      </pc:sldChg>
      <pc:sldChg chg="modSp mod modClrScheme chgLayout">
        <pc:chgData name="Johanna Tschirpke" userId="301241ab745d8141" providerId="LiveId" clId="{BD2DD826-D384-498C-9960-5252F031FF5A}" dt="2025-03-06T03:21:44.652" v="11" actId="700"/>
        <pc:sldMkLst>
          <pc:docMk/>
          <pc:sldMk cId="1871986487" sldId="259"/>
        </pc:sldMkLst>
        <pc:spChg chg="mod ord">
          <ac:chgData name="Johanna Tschirpke" userId="301241ab745d8141" providerId="LiveId" clId="{BD2DD826-D384-498C-9960-5252F031FF5A}" dt="2025-03-06T03:21:44.652" v="11" actId="700"/>
          <ac:spMkLst>
            <pc:docMk/>
            <pc:sldMk cId="1871986487" sldId="259"/>
            <ac:spMk id="2" creationId="{4655BD53-A3A5-A248-AC71-D064E801D39F}"/>
          </ac:spMkLst>
        </pc:spChg>
        <pc:spChg chg="mod ord">
          <ac:chgData name="Johanna Tschirpke" userId="301241ab745d8141" providerId="LiveId" clId="{BD2DD826-D384-498C-9960-5252F031FF5A}" dt="2025-03-06T03:21:44.652" v="11" actId="700"/>
          <ac:spMkLst>
            <pc:docMk/>
            <pc:sldMk cId="1871986487" sldId="259"/>
            <ac:spMk id="3" creationId="{FA456910-3457-65AE-2ADB-F3B74EE7B67B}"/>
          </ac:spMkLst>
        </pc:spChg>
      </pc:sldChg>
      <pc:sldChg chg="addSp delSp modSp mod modClrScheme chgLayout">
        <pc:chgData name="Johanna Tschirpke" userId="301241ab745d8141" providerId="LiveId" clId="{BD2DD826-D384-498C-9960-5252F031FF5A}" dt="2025-03-06T03:21:39.988" v="10" actId="700"/>
        <pc:sldMkLst>
          <pc:docMk/>
          <pc:sldMk cId="1097356030" sldId="260"/>
        </pc:sldMkLst>
        <pc:spChg chg="add mod ord">
          <ac:chgData name="Johanna Tschirpke" userId="301241ab745d8141" providerId="LiveId" clId="{BD2DD826-D384-498C-9960-5252F031FF5A}" dt="2025-03-06T03:21:39.988" v="10" actId="700"/>
          <ac:spMkLst>
            <pc:docMk/>
            <pc:sldMk cId="1097356030" sldId="260"/>
            <ac:spMk id="2" creationId="{B98AA278-9B4F-8A05-DD88-EE3339F8CAA4}"/>
          </ac:spMkLst>
        </pc:spChg>
        <pc:spChg chg="add mod ord">
          <ac:chgData name="Johanna Tschirpke" userId="301241ab745d8141" providerId="LiveId" clId="{BD2DD826-D384-498C-9960-5252F031FF5A}" dt="2025-03-06T03:21:39.988" v="10" actId="700"/>
          <ac:spMkLst>
            <pc:docMk/>
            <pc:sldMk cId="1097356030" sldId="260"/>
            <ac:spMk id="3" creationId="{AF9158FA-E28A-60F8-27BC-A377B3949C8E}"/>
          </ac:spMkLst>
        </pc:spChg>
        <pc:spChg chg="mod ord">
          <ac:chgData name="Johanna Tschirpke" userId="301241ab745d8141" providerId="LiveId" clId="{BD2DD826-D384-498C-9960-5252F031FF5A}" dt="2025-03-06T03:21:39.988" v="10" actId="700"/>
          <ac:spMkLst>
            <pc:docMk/>
            <pc:sldMk cId="1097356030" sldId="260"/>
            <ac:spMk id="4" creationId="{810758E5-ECBB-B458-04E3-014D84A95129}"/>
          </ac:spMkLst>
        </pc:spChg>
        <pc:spChg chg="mod ord">
          <ac:chgData name="Johanna Tschirpke" userId="301241ab745d8141" providerId="LiveId" clId="{BD2DD826-D384-498C-9960-5252F031FF5A}" dt="2025-03-06T03:21:39.988" v="10" actId="700"/>
          <ac:spMkLst>
            <pc:docMk/>
            <pc:sldMk cId="1097356030" sldId="260"/>
            <ac:spMk id="5" creationId="{D9FAD564-D287-E60E-7600-642C685522A8}"/>
          </ac:spMkLst>
        </pc:spChg>
        <pc:spChg chg="add mod ord">
          <ac:chgData name="Johanna Tschirpke" userId="301241ab745d8141" providerId="LiveId" clId="{BD2DD826-D384-498C-9960-5252F031FF5A}" dt="2025-03-06T03:21:39.988" v="10" actId="700"/>
          <ac:spMkLst>
            <pc:docMk/>
            <pc:sldMk cId="1097356030" sldId="260"/>
            <ac:spMk id="6" creationId="{0F2D67FC-5398-A878-7528-7231B2044AAD}"/>
          </ac:spMkLst>
        </pc:spChg>
        <pc:spChg chg="mod ord">
          <ac:chgData name="Johanna Tschirpke" userId="301241ab745d8141" providerId="LiveId" clId="{BD2DD826-D384-498C-9960-5252F031FF5A}" dt="2025-03-06T03:21:39.988" v="10" actId="700"/>
          <ac:spMkLst>
            <pc:docMk/>
            <pc:sldMk cId="1097356030" sldId="260"/>
            <ac:spMk id="7" creationId="{F8148914-6939-9243-C5C4-A887EB51DC56}"/>
          </ac:spMkLst>
        </pc:spChg>
        <pc:spChg chg="del mod ord">
          <ac:chgData name="Johanna Tschirpke" userId="301241ab745d8141" providerId="LiveId" clId="{BD2DD826-D384-498C-9960-5252F031FF5A}" dt="2025-03-06T03:21:39.988" v="10" actId="700"/>
          <ac:spMkLst>
            <pc:docMk/>
            <pc:sldMk cId="1097356030" sldId="260"/>
            <ac:spMk id="8" creationId="{907C863B-9829-9CD1-3365-20A9BE0998C3}"/>
          </ac:spMkLst>
        </pc:spChg>
        <pc:spChg chg="del mod ord">
          <ac:chgData name="Johanna Tschirpke" userId="301241ab745d8141" providerId="LiveId" clId="{BD2DD826-D384-498C-9960-5252F031FF5A}" dt="2025-03-06T03:21:39.988" v="10" actId="700"/>
          <ac:spMkLst>
            <pc:docMk/>
            <pc:sldMk cId="1097356030" sldId="260"/>
            <ac:spMk id="9" creationId="{44260E7C-B49B-1422-6577-8A53F8CDEBC4}"/>
          </ac:spMkLst>
        </pc:spChg>
        <pc:spChg chg="del mod ord">
          <ac:chgData name="Johanna Tschirpke" userId="301241ab745d8141" providerId="LiveId" clId="{BD2DD826-D384-498C-9960-5252F031FF5A}" dt="2025-03-06T03:21:39.988" v="10" actId="700"/>
          <ac:spMkLst>
            <pc:docMk/>
            <pc:sldMk cId="1097356030" sldId="260"/>
            <ac:spMk id="10" creationId="{60E19EA4-E474-52FD-F52E-64C6A755EDAD}"/>
          </ac:spMkLst>
        </pc:spChg>
        <pc:spChg chg="del mod ord">
          <ac:chgData name="Johanna Tschirpke" userId="301241ab745d8141" providerId="LiveId" clId="{BD2DD826-D384-498C-9960-5252F031FF5A}" dt="2025-03-06T03:21:39.988" v="10" actId="700"/>
          <ac:spMkLst>
            <pc:docMk/>
            <pc:sldMk cId="1097356030" sldId="260"/>
            <ac:spMk id="11" creationId="{925CB4FA-9038-7496-3982-8F3DF9D9D524}"/>
          </ac:spMkLst>
        </pc:spChg>
        <pc:spChg chg="del mod ord">
          <ac:chgData name="Johanna Tschirpke" userId="301241ab745d8141" providerId="LiveId" clId="{BD2DD826-D384-498C-9960-5252F031FF5A}" dt="2025-03-06T03:21:39.988" v="10" actId="700"/>
          <ac:spMkLst>
            <pc:docMk/>
            <pc:sldMk cId="1097356030" sldId="260"/>
            <ac:spMk id="12" creationId="{92994CA6-0D6C-A96D-7DD0-3520E1E67D7A}"/>
          </ac:spMkLst>
        </pc:spChg>
        <pc:spChg chg="add mod ord">
          <ac:chgData name="Johanna Tschirpke" userId="301241ab745d8141" providerId="LiveId" clId="{BD2DD826-D384-498C-9960-5252F031FF5A}" dt="2025-03-06T03:21:39.988" v="10" actId="700"/>
          <ac:spMkLst>
            <pc:docMk/>
            <pc:sldMk cId="1097356030" sldId="260"/>
            <ac:spMk id="13" creationId="{43F798F5-B0F0-97CD-D45E-CFA855ED90CF}"/>
          </ac:spMkLst>
        </pc:spChg>
        <pc:spChg chg="add mod ord">
          <ac:chgData name="Johanna Tschirpke" userId="301241ab745d8141" providerId="LiveId" clId="{BD2DD826-D384-498C-9960-5252F031FF5A}" dt="2025-03-06T03:21:39.988" v="10" actId="700"/>
          <ac:spMkLst>
            <pc:docMk/>
            <pc:sldMk cId="1097356030" sldId="260"/>
            <ac:spMk id="14" creationId="{A66E7F39-B646-1306-3870-880B49D3FE18}"/>
          </ac:spMkLst>
        </pc:spChg>
      </pc:sldChg>
      <pc:sldChg chg="addSp delSp modSp mod modClrScheme chgLayout">
        <pc:chgData name="Johanna Tschirpke" userId="301241ab745d8141" providerId="LiveId" clId="{BD2DD826-D384-498C-9960-5252F031FF5A}" dt="2025-03-06T03:20:52.252" v="4" actId="700"/>
        <pc:sldMkLst>
          <pc:docMk/>
          <pc:sldMk cId="2256981215" sldId="261"/>
        </pc:sldMkLst>
        <pc:spChg chg="mod ord">
          <ac:chgData name="Johanna Tschirpke" userId="301241ab745d8141" providerId="LiveId" clId="{BD2DD826-D384-498C-9960-5252F031FF5A}" dt="2025-03-06T03:20:52.252" v="4" actId="700"/>
          <ac:spMkLst>
            <pc:docMk/>
            <pc:sldMk cId="2256981215" sldId="261"/>
            <ac:spMk id="2" creationId="{EEB7256B-22A7-4E55-D7C6-5C1756EC6C1F}"/>
          </ac:spMkLst>
        </pc:spChg>
        <pc:spChg chg="add mod ord">
          <ac:chgData name="Johanna Tschirpke" userId="301241ab745d8141" providerId="LiveId" clId="{BD2DD826-D384-498C-9960-5252F031FF5A}" dt="2025-03-06T03:20:52.252" v="4" actId="700"/>
          <ac:spMkLst>
            <pc:docMk/>
            <pc:sldMk cId="2256981215" sldId="261"/>
            <ac:spMk id="3" creationId="{065EC5FE-E44F-5D61-09D1-A7A99E1DCFA3}"/>
          </ac:spMkLst>
        </pc:spChg>
        <pc:spChg chg="mod ord">
          <ac:chgData name="Johanna Tschirpke" userId="301241ab745d8141" providerId="LiveId" clId="{BD2DD826-D384-498C-9960-5252F031FF5A}" dt="2025-03-06T03:20:52.252" v="4" actId="700"/>
          <ac:spMkLst>
            <pc:docMk/>
            <pc:sldMk cId="2256981215" sldId="261"/>
            <ac:spMk id="4" creationId="{897DE56F-7CDC-8F6F-4419-8B19DA20AA27}"/>
          </ac:spMkLst>
        </pc:spChg>
        <pc:spChg chg="mod ord">
          <ac:chgData name="Johanna Tschirpke" userId="301241ab745d8141" providerId="LiveId" clId="{BD2DD826-D384-498C-9960-5252F031FF5A}" dt="2025-03-06T03:20:52.252" v="4" actId="700"/>
          <ac:spMkLst>
            <pc:docMk/>
            <pc:sldMk cId="2256981215" sldId="261"/>
            <ac:spMk id="5" creationId="{DF7E3DD1-BAEB-F665-AFA8-AE79FAB4776F}"/>
          </ac:spMkLst>
        </pc:spChg>
        <pc:spChg chg="mod ord">
          <ac:chgData name="Johanna Tschirpke" userId="301241ab745d8141" providerId="LiveId" clId="{BD2DD826-D384-498C-9960-5252F031FF5A}" dt="2025-03-06T03:20:52.252" v="4" actId="700"/>
          <ac:spMkLst>
            <pc:docMk/>
            <pc:sldMk cId="2256981215" sldId="261"/>
            <ac:spMk id="6" creationId="{73848E89-C348-6BF4-7EBF-799118BB4171}"/>
          </ac:spMkLst>
        </pc:spChg>
        <pc:spChg chg="del mod ord">
          <ac:chgData name="Johanna Tschirpke" userId="301241ab745d8141" providerId="LiveId" clId="{BD2DD826-D384-498C-9960-5252F031FF5A}" dt="2025-03-06T03:20:52.252" v="4" actId="700"/>
          <ac:spMkLst>
            <pc:docMk/>
            <pc:sldMk cId="2256981215" sldId="261"/>
            <ac:spMk id="7" creationId="{FCC3C48F-3243-091D-051B-7DB698175545}"/>
          </ac:spMkLst>
        </pc:spChg>
      </pc:sldChg>
      <pc:sldChg chg="addSp modSp mod modClrScheme chgLayout">
        <pc:chgData name="Johanna Tschirpke" userId="301241ab745d8141" providerId="LiveId" clId="{BD2DD826-D384-498C-9960-5252F031FF5A}" dt="2025-03-06T03:21:10.051" v="5" actId="700"/>
        <pc:sldMkLst>
          <pc:docMk/>
          <pc:sldMk cId="3546506720" sldId="262"/>
        </pc:sldMkLst>
        <pc:spChg chg="mod ord">
          <ac:chgData name="Johanna Tschirpke" userId="301241ab745d8141" providerId="LiveId" clId="{BD2DD826-D384-498C-9960-5252F031FF5A}" dt="2025-03-06T03:21:10.051" v="5" actId="700"/>
          <ac:spMkLst>
            <pc:docMk/>
            <pc:sldMk cId="3546506720" sldId="262"/>
            <ac:spMk id="2" creationId="{B3DF38E9-A965-B2DA-544C-BD9963CE80F7}"/>
          </ac:spMkLst>
        </pc:spChg>
        <pc:spChg chg="mod ord">
          <ac:chgData name="Johanna Tschirpke" userId="301241ab745d8141" providerId="LiveId" clId="{BD2DD826-D384-498C-9960-5252F031FF5A}" dt="2025-03-06T03:21:10.051" v="5" actId="700"/>
          <ac:spMkLst>
            <pc:docMk/>
            <pc:sldMk cId="3546506720" sldId="262"/>
            <ac:spMk id="3" creationId="{5D3D6B8E-D68F-9067-ECE1-8280B2BE5E4F}"/>
          </ac:spMkLst>
        </pc:spChg>
        <pc:spChg chg="mod ord">
          <ac:chgData name="Johanna Tschirpke" userId="301241ab745d8141" providerId="LiveId" clId="{BD2DD826-D384-498C-9960-5252F031FF5A}" dt="2025-03-06T03:21:10.051" v="5" actId="700"/>
          <ac:spMkLst>
            <pc:docMk/>
            <pc:sldMk cId="3546506720" sldId="262"/>
            <ac:spMk id="4" creationId="{DE53E5B2-4D22-E1A2-89EB-63FD327B75DB}"/>
          </ac:spMkLst>
        </pc:spChg>
        <pc:spChg chg="mod ord">
          <ac:chgData name="Johanna Tschirpke" userId="301241ab745d8141" providerId="LiveId" clId="{BD2DD826-D384-498C-9960-5252F031FF5A}" dt="2025-03-06T03:21:10.051" v="5" actId="700"/>
          <ac:spMkLst>
            <pc:docMk/>
            <pc:sldMk cId="3546506720" sldId="262"/>
            <ac:spMk id="5" creationId="{CC880DA8-14A0-2CA6-7239-FB131472A926}"/>
          </ac:spMkLst>
        </pc:spChg>
        <pc:spChg chg="add mod ord">
          <ac:chgData name="Johanna Tschirpke" userId="301241ab745d8141" providerId="LiveId" clId="{BD2DD826-D384-498C-9960-5252F031FF5A}" dt="2025-03-06T03:21:10.051" v="5" actId="700"/>
          <ac:spMkLst>
            <pc:docMk/>
            <pc:sldMk cId="3546506720" sldId="262"/>
            <ac:spMk id="6" creationId="{3B5247F6-1B69-F6E2-8B6A-C2A3AC70C6B3}"/>
          </ac:spMkLst>
        </pc:spChg>
      </pc:sldChg>
      <pc:sldChg chg="addSp delSp modSp mod modClrScheme chgLayout">
        <pc:chgData name="Johanna Tschirpke" userId="301241ab745d8141" providerId="LiveId" clId="{BD2DD826-D384-498C-9960-5252F031FF5A}" dt="2025-03-06T03:21:15.403" v="6" actId="700"/>
        <pc:sldMkLst>
          <pc:docMk/>
          <pc:sldMk cId="3201615531" sldId="263"/>
        </pc:sldMkLst>
        <pc:spChg chg="mod ord">
          <ac:chgData name="Johanna Tschirpke" userId="301241ab745d8141" providerId="LiveId" clId="{BD2DD826-D384-498C-9960-5252F031FF5A}" dt="2025-03-06T03:21:15.403" v="6" actId="700"/>
          <ac:spMkLst>
            <pc:docMk/>
            <pc:sldMk cId="3201615531" sldId="263"/>
            <ac:spMk id="2" creationId="{5A9724F3-A0FA-C217-5BEC-EB582C3E8C42}"/>
          </ac:spMkLst>
        </pc:spChg>
        <pc:spChg chg="mod ord">
          <ac:chgData name="Johanna Tschirpke" userId="301241ab745d8141" providerId="LiveId" clId="{BD2DD826-D384-498C-9960-5252F031FF5A}" dt="2025-03-06T03:21:15.403" v="6" actId="700"/>
          <ac:spMkLst>
            <pc:docMk/>
            <pc:sldMk cId="3201615531" sldId="263"/>
            <ac:spMk id="3" creationId="{7B9E0C23-E1F9-4760-36D2-75D92141DCCD}"/>
          </ac:spMkLst>
        </pc:spChg>
        <pc:spChg chg="mod ord">
          <ac:chgData name="Johanna Tschirpke" userId="301241ab745d8141" providerId="LiveId" clId="{BD2DD826-D384-498C-9960-5252F031FF5A}" dt="2025-03-06T03:21:15.403" v="6" actId="700"/>
          <ac:spMkLst>
            <pc:docMk/>
            <pc:sldMk cId="3201615531" sldId="263"/>
            <ac:spMk id="4" creationId="{09890136-6ED0-C189-A5C1-059368D71784}"/>
          </ac:spMkLst>
        </pc:spChg>
        <pc:spChg chg="mod ord">
          <ac:chgData name="Johanna Tschirpke" userId="301241ab745d8141" providerId="LiveId" clId="{BD2DD826-D384-498C-9960-5252F031FF5A}" dt="2025-03-06T03:21:15.403" v="6" actId="700"/>
          <ac:spMkLst>
            <pc:docMk/>
            <pc:sldMk cId="3201615531" sldId="263"/>
            <ac:spMk id="5" creationId="{BAFF3BD7-26C4-4AF8-FE28-556A0F289A2D}"/>
          </ac:spMkLst>
        </pc:spChg>
        <pc:spChg chg="del mod ord">
          <ac:chgData name="Johanna Tschirpke" userId="301241ab745d8141" providerId="LiveId" clId="{BD2DD826-D384-498C-9960-5252F031FF5A}" dt="2025-03-06T03:21:15.403" v="6" actId="700"/>
          <ac:spMkLst>
            <pc:docMk/>
            <pc:sldMk cId="3201615531" sldId="263"/>
            <ac:spMk id="6" creationId="{209838A5-C92B-F187-7CDF-C52FE6FEAA3A}"/>
          </ac:spMkLst>
        </pc:spChg>
        <pc:spChg chg="add mod ord">
          <ac:chgData name="Johanna Tschirpke" userId="301241ab745d8141" providerId="LiveId" clId="{BD2DD826-D384-498C-9960-5252F031FF5A}" dt="2025-03-06T03:21:15.403" v="6" actId="700"/>
          <ac:spMkLst>
            <pc:docMk/>
            <pc:sldMk cId="3201615531" sldId="263"/>
            <ac:spMk id="7" creationId="{C87E70D0-A982-0742-B8FF-FC639ABBD3DC}"/>
          </ac:spMkLst>
        </pc:spChg>
      </pc:sldChg>
      <pc:sldChg chg="addSp delSp modSp mod modClrScheme chgLayout">
        <pc:chgData name="Johanna Tschirpke" userId="301241ab745d8141" providerId="LiveId" clId="{BD2DD826-D384-498C-9960-5252F031FF5A}" dt="2025-03-06T03:21:21.701" v="7" actId="700"/>
        <pc:sldMkLst>
          <pc:docMk/>
          <pc:sldMk cId="383899992" sldId="264"/>
        </pc:sldMkLst>
        <pc:spChg chg="add mod ord">
          <ac:chgData name="Johanna Tschirpke" userId="301241ab745d8141" providerId="LiveId" clId="{BD2DD826-D384-498C-9960-5252F031FF5A}" dt="2025-03-06T03:21:21.701" v="7" actId="700"/>
          <ac:spMkLst>
            <pc:docMk/>
            <pc:sldMk cId="383899992" sldId="264"/>
            <ac:spMk id="2" creationId="{20D0BAFC-A1B1-D259-0983-EEE0F801F98D}"/>
          </ac:spMkLst>
        </pc:spChg>
        <pc:spChg chg="mod ord">
          <ac:chgData name="Johanna Tschirpke" userId="301241ab745d8141" providerId="LiveId" clId="{BD2DD826-D384-498C-9960-5252F031FF5A}" dt="2025-03-06T03:21:21.701" v="7" actId="700"/>
          <ac:spMkLst>
            <pc:docMk/>
            <pc:sldMk cId="383899992" sldId="264"/>
            <ac:spMk id="4" creationId="{03E27A96-1E5C-1C04-5644-7ACACA480023}"/>
          </ac:spMkLst>
        </pc:spChg>
        <pc:spChg chg="mod ord">
          <ac:chgData name="Johanna Tschirpke" userId="301241ab745d8141" providerId="LiveId" clId="{BD2DD826-D384-498C-9960-5252F031FF5A}" dt="2025-03-06T03:21:21.701" v="7" actId="700"/>
          <ac:spMkLst>
            <pc:docMk/>
            <pc:sldMk cId="383899992" sldId="264"/>
            <ac:spMk id="5" creationId="{FB9F3C68-56D3-16A6-6BEC-070D3D7E0876}"/>
          </ac:spMkLst>
        </pc:spChg>
        <pc:spChg chg="mod ord">
          <ac:chgData name="Johanna Tschirpke" userId="301241ab745d8141" providerId="LiveId" clId="{BD2DD826-D384-498C-9960-5252F031FF5A}" dt="2025-03-06T03:21:21.701" v="7" actId="700"/>
          <ac:spMkLst>
            <pc:docMk/>
            <pc:sldMk cId="383899992" sldId="264"/>
            <ac:spMk id="6" creationId="{3A799648-B967-23EB-30C8-99211A8198D5}"/>
          </ac:spMkLst>
        </pc:spChg>
        <pc:spChg chg="del mod ord">
          <ac:chgData name="Johanna Tschirpke" userId="301241ab745d8141" providerId="LiveId" clId="{BD2DD826-D384-498C-9960-5252F031FF5A}" dt="2025-03-06T03:21:21.701" v="7" actId="700"/>
          <ac:spMkLst>
            <pc:docMk/>
            <pc:sldMk cId="383899992" sldId="264"/>
            <ac:spMk id="7" creationId="{95F09A41-F055-84A0-3089-DF4A5A14F35F}"/>
          </ac:spMkLst>
        </pc:spChg>
      </pc:sldChg>
      <pc:sldChg chg="addSp delSp modSp mod modClrScheme chgLayout">
        <pc:chgData name="Johanna Tschirpke" userId="301241ab745d8141" providerId="LiveId" clId="{BD2DD826-D384-498C-9960-5252F031FF5A}" dt="2025-03-06T03:21:29.865" v="8" actId="700"/>
        <pc:sldMkLst>
          <pc:docMk/>
          <pc:sldMk cId="3788515414" sldId="265"/>
        </pc:sldMkLst>
        <pc:spChg chg="add mod ord">
          <ac:chgData name="Johanna Tschirpke" userId="301241ab745d8141" providerId="LiveId" clId="{BD2DD826-D384-498C-9960-5252F031FF5A}" dt="2025-03-06T03:21:29.865" v="8" actId="700"/>
          <ac:spMkLst>
            <pc:docMk/>
            <pc:sldMk cId="3788515414" sldId="265"/>
            <ac:spMk id="2" creationId="{5723D2BA-59CB-784A-3705-9619E7D651D6}"/>
          </ac:spMkLst>
        </pc:spChg>
        <pc:spChg chg="mod ord">
          <ac:chgData name="Johanna Tschirpke" userId="301241ab745d8141" providerId="LiveId" clId="{BD2DD826-D384-498C-9960-5252F031FF5A}" dt="2025-03-06T03:21:29.865" v="8" actId="700"/>
          <ac:spMkLst>
            <pc:docMk/>
            <pc:sldMk cId="3788515414" sldId="265"/>
            <ac:spMk id="4" creationId="{1D5BAC3F-B716-048B-B5CD-41927DD19160}"/>
          </ac:spMkLst>
        </pc:spChg>
        <pc:spChg chg="mod ord">
          <ac:chgData name="Johanna Tschirpke" userId="301241ab745d8141" providerId="LiveId" clId="{BD2DD826-D384-498C-9960-5252F031FF5A}" dt="2025-03-06T03:21:29.865" v="8" actId="700"/>
          <ac:spMkLst>
            <pc:docMk/>
            <pc:sldMk cId="3788515414" sldId="265"/>
            <ac:spMk id="5" creationId="{8C8B13A7-3E7B-46FE-CBB0-5880B902160C}"/>
          </ac:spMkLst>
        </pc:spChg>
        <pc:spChg chg="mod ord">
          <ac:chgData name="Johanna Tschirpke" userId="301241ab745d8141" providerId="LiveId" clId="{BD2DD826-D384-498C-9960-5252F031FF5A}" dt="2025-03-06T03:21:29.865" v="8" actId="700"/>
          <ac:spMkLst>
            <pc:docMk/>
            <pc:sldMk cId="3788515414" sldId="265"/>
            <ac:spMk id="6" creationId="{89AFE244-4A9F-6848-8AF6-020C733E43B3}"/>
          </ac:spMkLst>
        </pc:spChg>
        <pc:spChg chg="del mod ord">
          <ac:chgData name="Johanna Tschirpke" userId="301241ab745d8141" providerId="LiveId" clId="{BD2DD826-D384-498C-9960-5252F031FF5A}" dt="2025-03-06T03:21:29.865" v="8" actId="700"/>
          <ac:spMkLst>
            <pc:docMk/>
            <pc:sldMk cId="3788515414" sldId="265"/>
            <ac:spMk id="7" creationId="{AF2A22E2-C75A-4CB8-C49E-F5CCE5F9531F}"/>
          </ac:spMkLst>
        </pc:spChg>
      </pc:sldChg>
      <pc:sldMasterChg chg="del delSldLayout">
        <pc:chgData name="Johanna Tschirpke" userId="301241ab745d8141" providerId="LiveId" clId="{BD2DD826-D384-498C-9960-5252F031FF5A}" dt="2025-03-06T03:21:44.652" v="11" actId="700"/>
        <pc:sldMasterMkLst>
          <pc:docMk/>
          <pc:sldMasterMk cId="1396210884" sldId="2147483836"/>
        </pc:sldMasterMkLst>
        <pc:sldLayoutChg chg="del">
          <pc:chgData name="Johanna Tschirpke" userId="301241ab745d8141" providerId="LiveId" clId="{BD2DD826-D384-498C-9960-5252F031FF5A}" dt="2025-03-06T03:21:44.652" v="11" actId="700"/>
          <pc:sldLayoutMkLst>
            <pc:docMk/>
            <pc:sldMasterMk cId="1396210884" sldId="2147483836"/>
            <pc:sldLayoutMk cId="122822420" sldId="2147483838"/>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831001136" sldId="2147483839"/>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440609224" sldId="2147483841"/>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1887783574" sldId="2147483842"/>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1373587661" sldId="2147483844"/>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3083224777" sldId="2147483845"/>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595445346" sldId="2147483852"/>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3371250924" sldId="2147483857"/>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2900288936" sldId="2147483858"/>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2382881503" sldId="2147483859"/>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1164637775" sldId="2147483861"/>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1743119684" sldId="2147483862"/>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1237855059" sldId="2147483863"/>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2123147712" sldId="2147483864"/>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1546575208" sldId="2147483865"/>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1177547803" sldId="2147483869"/>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2084612989" sldId="2147483870"/>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1151548995" sldId="2147483871"/>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1248574517" sldId="2147483872"/>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1935950635" sldId="2147483873"/>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1523100279" sldId="2147483874"/>
          </pc:sldLayoutMkLst>
        </pc:sldLayoutChg>
        <pc:sldLayoutChg chg="del">
          <pc:chgData name="Johanna Tschirpke" userId="301241ab745d8141" providerId="LiveId" clId="{BD2DD826-D384-498C-9960-5252F031FF5A}" dt="2025-03-06T03:21:44.652" v="11" actId="700"/>
          <pc:sldLayoutMkLst>
            <pc:docMk/>
            <pc:sldMasterMk cId="1396210884" sldId="2147483836"/>
            <pc:sldLayoutMk cId="2455064561" sldId="21474838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06.03.2025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06.03.2025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38758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86863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355554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00426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73050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9383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99185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6850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95046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10502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18507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46147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06128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405977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356066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162058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0446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66710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155874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95730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75428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60049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405786280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Person, Im Haus, Zug, Aufzug enthält.&#10;&#10;Automatisch generierte Beschreibung">
            <a:extLst>
              <a:ext uri="{FF2B5EF4-FFF2-40B4-BE49-F238E27FC236}">
                <a16:creationId xmlns:a16="http://schemas.microsoft.com/office/drawing/2014/main" id="{B48AA0B7-A6E6-722E-0946-C0BE46AA2344}"/>
              </a:ext>
            </a:extLst>
          </p:cNvPr>
          <p:cNvPicPr>
            <a:picLocks noGrp="1" noChangeAspect="1"/>
          </p:cNvPicPr>
          <p:nvPr>
            <p:ph type="pic" sz="quarter" idx="23"/>
          </p:nvPr>
        </p:nvPicPr>
        <p:blipFill>
          <a:blip r:embed="rId2"/>
          <a:srcRect l="20430" r="20430"/>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a:t>arbeiten mit schriftlichen Arbeitsgenehmigungen</a:t>
            </a:r>
          </a:p>
        </p:txBody>
      </p:sp>
      <p:sp>
        <p:nvSpPr>
          <p:cNvPr id="5" name="Textplatzhalter 4">
            <a:extLst>
              <a:ext uri="{FF2B5EF4-FFF2-40B4-BE49-F238E27FC236}">
                <a16:creationId xmlns:a16="http://schemas.microsoft.com/office/drawing/2014/main" id="{0FE864BB-E86F-34D6-2702-5F25B29E0D24}"/>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3848E89-C348-6BF4-7EBF-799118BB4171}"/>
              </a:ext>
            </a:extLst>
          </p:cNvPr>
          <p:cNvSpPr>
            <a:spLocks noGrp="1"/>
          </p:cNvSpPr>
          <p:nvPr>
            <p:ph type="title"/>
          </p:nvPr>
        </p:nvSpPr>
        <p:spPr/>
        <p:txBody>
          <a:bodyPr/>
          <a:lstStyle/>
          <a:p>
            <a:r>
              <a:rPr lang="de-DE" sz="2800" dirty="0"/>
              <a:t>Definition „Schriftliche Arbeitsgenehmigung“</a:t>
            </a:r>
            <a:endParaRPr lang="de-DE" dirty="0"/>
          </a:p>
        </p:txBody>
      </p:sp>
      <p:sp>
        <p:nvSpPr>
          <p:cNvPr id="2" name="Inhaltsplatzhalter 1">
            <a:extLst>
              <a:ext uri="{FF2B5EF4-FFF2-40B4-BE49-F238E27FC236}">
                <a16:creationId xmlns:a16="http://schemas.microsoft.com/office/drawing/2014/main" id="{EEB7256B-22A7-4E55-D7C6-5C1756EC6C1F}"/>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solidFill>
                  <a:schemeClr val="bg1">
                    <a:lumMod val="50000"/>
                  </a:schemeClr>
                </a:solidFill>
              </a:rPr>
              <a:t>Die sogenannten Erlaubnisscheine sind erforderlich, wenn mit Tätigkeiten besondere Gefahren einhergehen. </a:t>
            </a:r>
          </a:p>
          <a:p>
            <a:pPr marL="342900" indent="-342900">
              <a:buClr>
                <a:schemeClr val="accent1"/>
              </a:buClr>
              <a:buFont typeface="Wingdings" panose="05000000000000000000" pitchFamily="2" charset="2"/>
              <a:buChar char="§"/>
            </a:pPr>
            <a:r>
              <a:rPr lang="de-DE" sz="2400" dirty="0">
                <a:solidFill>
                  <a:schemeClr val="bg1">
                    <a:lumMod val="50000"/>
                  </a:schemeClr>
                </a:solidFill>
              </a:rPr>
              <a:t>Beispiele: Heißarbeiten, Arbeiten mit Absturzgefahr, Arbeiten mit Brand- oder Explosionsgefahr.</a:t>
            </a:r>
            <a:endParaRPr lang="de-DE" dirty="0"/>
          </a:p>
        </p:txBody>
      </p:sp>
      <p:sp>
        <p:nvSpPr>
          <p:cNvPr id="4" name="Fußzeilenplatzhalter 3">
            <a:extLst>
              <a:ext uri="{FF2B5EF4-FFF2-40B4-BE49-F238E27FC236}">
                <a16:creationId xmlns:a16="http://schemas.microsoft.com/office/drawing/2014/main" id="{897DE56F-7CDC-8F6F-4419-8B19DA20AA27}"/>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DF7E3DD1-BAEB-F665-AFA8-AE79FAB4776F}"/>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3" name="Textplatzhalter 2">
            <a:extLst>
              <a:ext uri="{FF2B5EF4-FFF2-40B4-BE49-F238E27FC236}">
                <a16:creationId xmlns:a16="http://schemas.microsoft.com/office/drawing/2014/main" id="{065EC5FE-E44F-5D61-09D1-A7A99E1DCFA3}"/>
              </a:ext>
            </a:extLst>
          </p:cNvPr>
          <p:cNvSpPr>
            <a:spLocks noGrp="1"/>
          </p:cNvSpPr>
          <p:nvPr>
            <p:ph type="body" sz="quarter" idx="18"/>
          </p:nvPr>
        </p:nvSpPr>
        <p:spPr/>
        <p:txBody>
          <a:bodyPr/>
          <a:lstStyle/>
          <a:p>
            <a:endParaRPr lang="de-DE"/>
          </a:p>
        </p:txBody>
      </p:sp>
      <p:pic>
        <p:nvPicPr>
          <p:cNvPr id="8" name="Bild 1">
            <a:extLst>
              <a:ext uri="{FF2B5EF4-FFF2-40B4-BE49-F238E27FC236}">
                <a16:creationId xmlns:a16="http://schemas.microsoft.com/office/drawing/2014/main" id="{F414B367-627F-9523-B9B4-0D5B52313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1701" y="3307112"/>
            <a:ext cx="6097151" cy="2695881"/>
          </a:xfrm>
          <a:prstGeom prst="rect">
            <a:avLst/>
          </a:prstGeom>
          <a:effectLst>
            <a:softEdge rad="112522"/>
          </a:effectLst>
        </p:spPr>
      </p:pic>
      <p:sp>
        <p:nvSpPr>
          <p:cNvPr id="9" name="Rechteck 8">
            <a:extLst>
              <a:ext uri="{FF2B5EF4-FFF2-40B4-BE49-F238E27FC236}">
                <a16:creationId xmlns:a16="http://schemas.microsoft.com/office/drawing/2014/main" id="{A0DF35BF-3F25-B27A-6DED-906AF795B557}"/>
              </a:ext>
            </a:extLst>
          </p:cNvPr>
          <p:cNvSpPr/>
          <p:nvPr/>
        </p:nvSpPr>
        <p:spPr>
          <a:xfrm>
            <a:off x="6889908" y="5611408"/>
            <a:ext cx="1633396" cy="276999"/>
          </a:xfrm>
          <a:prstGeom prst="rect">
            <a:avLst/>
          </a:prstGeom>
        </p:spPr>
        <p:txBody>
          <a:bodyPr wrap="none">
            <a:spAutoFit/>
          </a:bodyPr>
          <a:lstStyle/>
          <a:p>
            <a:pPr lvl="0"/>
            <a:r>
              <a:rPr lang="de-DE" sz="1200" dirty="0">
                <a:solidFill>
                  <a:schemeClr val="bg1"/>
                </a:solidFill>
              </a:rPr>
              <a:t>© Fotolia - 108901439 </a:t>
            </a:r>
          </a:p>
        </p:txBody>
      </p:sp>
    </p:spTree>
    <p:extLst>
      <p:ext uri="{BB962C8B-B14F-4D97-AF65-F5344CB8AC3E}">
        <p14:creationId xmlns:p14="http://schemas.microsoft.com/office/powerpoint/2010/main" val="225698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F38E9-A965-B2DA-544C-BD9963CE80F7}"/>
              </a:ext>
            </a:extLst>
          </p:cNvPr>
          <p:cNvSpPr>
            <a:spLocks noGrp="1"/>
          </p:cNvSpPr>
          <p:nvPr>
            <p:ph type="title"/>
          </p:nvPr>
        </p:nvSpPr>
        <p:spPr/>
        <p:txBody>
          <a:bodyPr/>
          <a:lstStyle/>
          <a:p>
            <a:r>
              <a:rPr lang="de-DE" dirty="0"/>
              <a:t>Die schriftliche Arbeitsgenehmigung  gewährleistet,</a:t>
            </a:r>
            <a:br>
              <a:rPr lang="de-DE" dirty="0"/>
            </a:br>
            <a:r>
              <a:rPr lang="de-DE" dirty="0"/>
              <a:t>dass</a:t>
            </a:r>
          </a:p>
        </p:txBody>
      </p:sp>
      <p:sp>
        <p:nvSpPr>
          <p:cNvPr id="3" name="Inhaltsplatzhalter 2">
            <a:extLst>
              <a:ext uri="{FF2B5EF4-FFF2-40B4-BE49-F238E27FC236}">
                <a16:creationId xmlns:a16="http://schemas.microsoft.com/office/drawing/2014/main" id="{5D3D6B8E-D68F-9067-ECE1-8280B2BE5E4F}"/>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solidFill>
                  <a:schemeClr val="bg1">
                    <a:lumMod val="50000"/>
                  </a:schemeClr>
                </a:solidFill>
              </a:rPr>
              <a:t>… diese Tätigkeiten ordnungsgemäß durchgeführt werden und erst dann, wenn die erforderliche Gefährdungsabsicherung ergriffen wurde</a:t>
            </a:r>
          </a:p>
          <a:p>
            <a:pPr marL="342900" indent="-342900">
              <a:buClr>
                <a:schemeClr val="accent1"/>
              </a:buClr>
              <a:buFont typeface="Wingdings" panose="05000000000000000000" pitchFamily="2" charset="2"/>
              <a:buChar char="§"/>
            </a:pPr>
            <a:r>
              <a:rPr lang="de-DE" sz="2400" dirty="0">
                <a:solidFill>
                  <a:schemeClr val="bg1">
                    <a:lumMod val="50000"/>
                  </a:schemeClr>
                </a:solidFill>
              </a:rPr>
              <a:t>… alle spezifischen Gefährdungen evaluiert werden </a:t>
            </a:r>
          </a:p>
          <a:p>
            <a:pPr marL="342900" indent="-342900">
              <a:buClr>
                <a:schemeClr val="accent1"/>
              </a:buClr>
              <a:buFont typeface="Wingdings" panose="05000000000000000000" pitchFamily="2" charset="2"/>
              <a:buChar char="§"/>
            </a:pPr>
            <a:r>
              <a:rPr lang="de-DE" sz="2400" dirty="0">
                <a:solidFill>
                  <a:schemeClr val="bg1">
                    <a:lumMod val="50000"/>
                  </a:schemeClr>
                </a:solidFill>
              </a:rPr>
              <a:t>… notwendige Handlungen klar definiert sind </a:t>
            </a:r>
          </a:p>
          <a:p>
            <a:pPr marL="342900" indent="-342900">
              <a:buClr>
                <a:schemeClr val="accent1"/>
              </a:buClr>
              <a:buFont typeface="Wingdings" panose="05000000000000000000" pitchFamily="2" charset="2"/>
              <a:buChar char="§"/>
            </a:pPr>
            <a:r>
              <a:rPr lang="de-DE" sz="2400" dirty="0">
                <a:solidFill>
                  <a:schemeClr val="bg1">
                    <a:lumMod val="50000"/>
                  </a:schemeClr>
                </a:solidFill>
              </a:rPr>
              <a:t>… alle Mitarbeiter informiert sind und ein Verständnis für die Sicherheitsmaßnahmen haben</a:t>
            </a:r>
          </a:p>
          <a:p>
            <a:pPr marL="342900" indent="-342900">
              <a:buClr>
                <a:schemeClr val="accent1"/>
              </a:buClr>
              <a:buFont typeface="Wingdings" panose="05000000000000000000" pitchFamily="2" charset="2"/>
              <a:buChar char="§"/>
            </a:pPr>
            <a:r>
              <a:rPr lang="de-DE" sz="2400" dirty="0">
                <a:solidFill>
                  <a:schemeClr val="bg1">
                    <a:lumMod val="50000"/>
                  </a:schemeClr>
                </a:solidFill>
              </a:rPr>
              <a:t>… die Abnahme und Fertigstellung der Aufgaben gegengezeichnet werden.</a:t>
            </a:r>
            <a:endParaRPr lang="de-DE" dirty="0"/>
          </a:p>
        </p:txBody>
      </p:sp>
      <p:sp>
        <p:nvSpPr>
          <p:cNvPr id="4" name="Fußzeilenplatzhalter 3">
            <a:extLst>
              <a:ext uri="{FF2B5EF4-FFF2-40B4-BE49-F238E27FC236}">
                <a16:creationId xmlns:a16="http://schemas.microsoft.com/office/drawing/2014/main" id="{DE53E5B2-4D22-E1A2-89EB-63FD327B75DB}"/>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CC880DA8-14A0-2CA6-7239-FB131472A926}"/>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6" name="Textplatzhalter 5">
            <a:extLst>
              <a:ext uri="{FF2B5EF4-FFF2-40B4-BE49-F238E27FC236}">
                <a16:creationId xmlns:a16="http://schemas.microsoft.com/office/drawing/2014/main" id="{3B5247F6-1B69-F6E2-8B6A-C2A3AC70C6B3}"/>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54650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724F3-A0FA-C217-5BEC-EB582C3E8C42}"/>
              </a:ext>
            </a:extLst>
          </p:cNvPr>
          <p:cNvSpPr>
            <a:spLocks noGrp="1"/>
          </p:cNvSpPr>
          <p:nvPr>
            <p:ph type="title"/>
          </p:nvPr>
        </p:nvSpPr>
        <p:spPr/>
        <p:txBody>
          <a:bodyPr/>
          <a:lstStyle/>
          <a:p>
            <a:r>
              <a:rPr lang="de-DE" altLang="de-DE" dirty="0"/>
              <a:t>Erlaubnisscheine als Hilfsmittel</a:t>
            </a:r>
            <a:endParaRPr lang="de-DE" dirty="0"/>
          </a:p>
        </p:txBody>
      </p:sp>
      <p:sp>
        <p:nvSpPr>
          <p:cNvPr id="3" name="Inhaltsplatzhalter 2">
            <a:extLst>
              <a:ext uri="{FF2B5EF4-FFF2-40B4-BE49-F238E27FC236}">
                <a16:creationId xmlns:a16="http://schemas.microsoft.com/office/drawing/2014/main" id="{7B9E0C23-E1F9-4760-36D2-75D92141DCCD}"/>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solidFill>
                  <a:schemeClr val="bg1">
                    <a:lumMod val="50000"/>
                  </a:schemeClr>
                </a:solidFill>
              </a:rPr>
              <a:t>Bei risikobehafteten Aufgaben gewährleisten sie eine sichere Planung sowie Ausführung</a:t>
            </a:r>
          </a:p>
          <a:p>
            <a:pPr marL="342900" indent="-342900">
              <a:buClr>
                <a:schemeClr val="accent1"/>
              </a:buClr>
              <a:buFont typeface="Wingdings" panose="05000000000000000000" pitchFamily="2" charset="2"/>
              <a:buChar char="§"/>
            </a:pPr>
            <a:r>
              <a:rPr lang="de-DE" sz="2400" dirty="0">
                <a:solidFill>
                  <a:schemeClr val="bg1">
                    <a:lumMod val="50000"/>
                  </a:schemeClr>
                </a:solidFill>
              </a:rPr>
              <a:t>Für Mitarbeiter, die sich mit den Anlagen nicht auskennen</a:t>
            </a:r>
          </a:p>
          <a:p>
            <a:pPr marL="342900" indent="-342900">
              <a:buClr>
                <a:schemeClr val="accent1"/>
              </a:buClr>
              <a:buFont typeface="Wingdings" panose="05000000000000000000" pitchFamily="2" charset="2"/>
              <a:buChar char="§"/>
            </a:pPr>
            <a:r>
              <a:rPr lang="de-DE" sz="2400" dirty="0">
                <a:solidFill>
                  <a:schemeClr val="bg1">
                    <a:lumMod val="50000"/>
                  </a:schemeClr>
                </a:solidFill>
              </a:rPr>
              <a:t>Als Leitfaden, zur Dokumentation klarer organisatorischer Regelungen</a:t>
            </a:r>
          </a:p>
          <a:p>
            <a:pPr marL="342900" indent="-342900">
              <a:buClr>
                <a:schemeClr val="accent1"/>
              </a:buClr>
              <a:buFont typeface="Wingdings" panose="05000000000000000000" pitchFamily="2" charset="2"/>
              <a:buChar char="§"/>
            </a:pPr>
            <a:r>
              <a:rPr lang="de-DE" sz="2400" dirty="0">
                <a:solidFill>
                  <a:schemeClr val="bg1">
                    <a:lumMod val="50000"/>
                  </a:schemeClr>
                </a:solidFill>
              </a:rPr>
              <a:t>Als Verordnung, an die sich alle Mitarbeiter halten müssen</a:t>
            </a:r>
          </a:p>
          <a:p>
            <a:pPr marL="342900" indent="-342900">
              <a:buClr>
                <a:schemeClr val="accent1"/>
              </a:buClr>
              <a:buFont typeface="Wingdings" panose="05000000000000000000" pitchFamily="2" charset="2"/>
              <a:buChar char="§"/>
            </a:pPr>
            <a:r>
              <a:rPr lang="de-DE" sz="2400" dirty="0">
                <a:solidFill>
                  <a:schemeClr val="bg1">
                    <a:lumMod val="50000"/>
                  </a:schemeClr>
                </a:solidFill>
              </a:rPr>
              <a:t>Der Umgang mit Arbeitsmitteln wird separat erfasst, da gewerkspezifische Gefährdungen nicht zum Erlaubnisscheinsystem gehören</a:t>
            </a:r>
            <a:endParaRPr lang="de-DE" dirty="0"/>
          </a:p>
        </p:txBody>
      </p:sp>
      <p:sp>
        <p:nvSpPr>
          <p:cNvPr id="4" name="Fußzeilenplatzhalter 3">
            <a:extLst>
              <a:ext uri="{FF2B5EF4-FFF2-40B4-BE49-F238E27FC236}">
                <a16:creationId xmlns:a16="http://schemas.microsoft.com/office/drawing/2014/main" id="{09890136-6ED0-C189-A5C1-059368D71784}"/>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BAFF3BD7-26C4-4AF8-FE28-556A0F289A2D}"/>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7" name="Textplatzhalter 6">
            <a:extLst>
              <a:ext uri="{FF2B5EF4-FFF2-40B4-BE49-F238E27FC236}">
                <a16:creationId xmlns:a16="http://schemas.microsoft.com/office/drawing/2014/main" id="{C87E70D0-A982-0742-B8FF-FC639ABBD3DC}"/>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20161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A799648-B967-23EB-30C8-99211A8198D5}"/>
              </a:ext>
            </a:extLst>
          </p:cNvPr>
          <p:cNvSpPr>
            <a:spLocks noGrp="1"/>
          </p:cNvSpPr>
          <p:nvPr>
            <p:ph type="title"/>
          </p:nvPr>
        </p:nvSpPr>
        <p:spPr/>
        <p:txBody>
          <a:bodyPr/>
          <a:lstStyle/>
          <a:p>
            <a:r>
              <a:rPr lang="de-DE" altLang="de-DE" dirty="0"/>
              <a:t>Beispiel: Erlaubnisschein </a:t>
            </a:r>
            <a:r>
              <a:rPr lang="de-DE" altLang="de-DE" dirty="0" err="1"/>
              <a:t>Schweissarbeiten</a:t>
            </a:r>
            <a:endParaRPr lang="de-DE" dirty="0"/>
          </a:p>
        </p:txBody>
      </p:sp>
      <p:sp>
        <p:nvSpPr>
          <p:cNvPr id="4" name="Fußzeilenplatzhalter 3">
            <a:extLst>
              <a:ext uri="{FF2B5EF4-FFF2-40B4-BE49-F238E27FC236}">
                <a16:creationId xmlns:a16="http://schemas.microsoft.com/office/drawing/2014/main" id="{03E27A96-1E5C-1C04-5644-7ACACA480023}"/>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FB9F3C68-56D3-16A6-6BEC-070D3D7E0876}"/>
              </a:ext>
            </a:extLst>
          </p:cNvPr>
          <p:cNvSpPr>
            <a:spLocks noGrp="1"/>
          </p:cNvSpPr>
          <p:nvPr>
            <p:ph type="sldNum" sz="quarter" idx="20"/>
          </p:nvPr>
        </p:nvSpPr>
        <p:spPr/>
        <p:txBody>
          <a:bodyPr/>
          <a:lstStyle/>
          <a:p>
            <a:fld id="{521AE3AC-DDCA-45D4-9B2A-A2DBEA872607}" type="slidenum">
              <a:rPr lang="de-DE" smtClean="0"/>
              <a:pPr/>
              <a:t>5</a:t>
            </a:fld>
            <a:endParaRPr lang="de-DE" dirty="0"/>
          </a:p>
        </p:txBody>
      </p:sp>
      <p:sp>
        <p:nvSpPr>
          <p:cNvPr id="2" name="Textplatzhalter 1">
            <a:extLst>
              <a:ext uri="{FF2B5EF4-FFF2-40B4-BE49-F238E27FC236}">
                <a16:creationId xmlns:a16="http://schemas.microsoft.com/office/drawing/2014/main" id="{20D0BAFC-A1B1-D259-0983-EEE0F801F98D}"/>
              </a:ext>
            </a:extLst>
          </p:cNvPr>
          <p:cNvSpPr>
            <a:spLocks noGrp="1"/>
          </p:cNvSpPr>
          <p:nvPr>
            <p:ph type="body" sz="quarter" idx="18"/>
          </p:nvPr>
        </p:nvSpPr>
        <p:spPr/>
        <p:txBody>
          <a:bodyPr/>
          <a:lstStyle/>
          <a:p>
            <a:endParaRPr lang="de-DE"/>
          </a:p>
        </p:txBody>
      </p:sp>
      <p:pic>
        <p:nvPicPr>
          <p:cNvPr id="9" name="Bild 1">
            <a:extLst>
              <a:ext uri="{FF2B5EF4-FFF2-40B4-BE49-F238E27FC236}">
                <a16:creationId xmlns:a16="http://schemas.microsoft.com/office/drawing/2014/main" id="{E549E756-A94B-3486-3198-FE323611BE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939" y="1436018"/>
            <a:ext cx="9267354" cy="4877555"/>
          </a:xfrm>
          <a:prstGeom prst="rect">
            <a:avLst/>
          </a:prstGeom>
        </p:spPr>
      </p:pic>
    </p:spTree>
    <p:extLst>
      <p:ext uri="{BB962C8B-B14F-4D97-AF65-F5344CB8AC3E}">
        <p14:creationId xmlns:p14="http://schemas.microsoft.com/office/powerpoint/2010/main" val="38389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9AFE244-4A9F-6848-8AF6-020C733E43B3}"/>
              </a:ext>
            </a:extLst>
          </p:cNvPr>
          <p:cNvSpPr>
            <a:spLocks noGrp="1"/>
          </p:cNvSpPr>
          <p:nvPr>
            <p:ph type="title"/>
          </p:nvPr>
        </p:nvSpPr>
        <p:spPr/>
        <p:txBody>
          <a:bodyPr/>
          <a:lstStyle/>
          <a:p>
            <a:r>
              <a:rPr lang="de-DE" altLang="de-DE" dirty="0"/>
              <a:t>Beispiel: Erlaubnisschein </a:t>
            </a:r>
            <a:r>
              <a:rPr lang="de-DE" altLang="de-DE" dirty="0" err="1"/>
              <a:t>Schweissarbeiten</a:t>
            </a:r>
            <a:endParaRPr lang="de-DE" dirty="0"/>
          </a:p>
        </p:txBody>
      </p:sp>
      <p:sp>
        <p:nvSpPr>
          <p:cNvPr id="4" name="Fußzeilenplatzhalter 3">
            <a:extLst>
              <a:ext uri="{FF2B5EF4-FFF2-40B4-BE49-F238E27FC236}">
                <a16:creationId xmlns:a16="http://schemas.microsoft.com/office/drawing/2014/main" id="{1D5BAC3F-B716-048B-B5CD-41927DD19160}"/>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8C8B13A7-3E7B-46FE-CBB0-5880B902160C}"/>
              </a:ext>
            </a:extLst>
          </p:cNvPr>
          <p:cNvSpPr>
            <a:spLocks noGrp="1"/>
          </p:cNvSpPr>
          <p:nvPr>
            <p:ph type="sldNum" sz="quarter" idx="20"/>
          </p:nvPr>
        </p:nvSpPr>
        <p:spPr/>
        <p:txBody>
          <a:bodyPr/>
          <a:lstStyle/>
          <a:p>
            <a:fld id="{521AE3AC-DDCA-45D4-9B2A-A2DBEA872607}" type="slidenum">
              <a:rPr lang="de-DE" smtClean="0"/>
              <a:pPr/>
              <a:t>6</a:t>
            </a:fld>
            <a:endParaRPr lang="de-DE" dirty="0"/>
          </a:p>
        </p:txBody>
      </p:sp>
      <p:sp>
        <p:nvSpPr>
          <p:cNvPr id="2" name="Textplatzhalter 1">
            <a:extLst>
              <a:ext uri="{FF2B5EF4-FFF2-40B4-BE49-F238E27FC236}">
                <a16:creationId xmlns:a16="http://schemas.microsoft.com/office/drawing/2014/main" id="{5723D2BA-59CB-784A-3705-9619E7D651D6}"/>
              </a:ext>
            </a:extLst>
          </p:cNvPr>
          <p:cNvSpPr>
            <a:spLocks noGrp="1"/>
          </p:cNvSpPr>
          <p:nvPr>
            <p:ph type="body" sz="quarter" idx="18"/>
          </p:nvPr>
        </p:nvSpPr>
        <p:spPr/>
        <p:txBody>
          <a:bodyPr/>
          <a:lstStyle/>
          <a:p>
            <a:endParaRPr lang="de-DE"/>
          </a:p>
        </p:txBody>
      </p:sp>
      <p:pic>
        <p:nvPicPr>
          <p:cNvPr id="8" name="Bild 5">
            <a:extLst>
              <a:ext uri="{FF2B5EF4-FFF2-40B4-BE49-F238E27FC236}">
                <a16:creationId xmlns:a16="http://schemas.microsoft.com/office/drawing/2014/main" id="{13CEC781-3714-129F-2F65-F221E0A763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687" y="1512635"/>
            <a:ext cx="8194827" cy="4813554"/>
          </a:xfrm>
          <a:prstGeom prst="rect">
            <a:avLst/>
          </a:prstGeom>
        </p:spPr>
      </p:pic>
    </p:spTree>
    <p:extLst>
      <p:ext uri="{BB962C8B-B14F-4D97-AF65-F5344CB8AC3E}">
        <p14:creationId xmlns:p14="http://schemas.microsoft.com/office/powerpoint/2010/main" val="378851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7E359-E902-2583-ABF8-750B9A31FF58}"/>
              </a:ext>
            </a:extLst>
          </p:cNvPr>
          <p:cNvSpPr>
            <a:spLocks noGrp="1"/>
          </p:cNvSpPr>
          <p:nvPr>
            <p:ph type="title"/>
          </p:nvPr>
        </p:nvSpPr>
        <p:spPr/>
        <p:txBody>
          <a:bodyPr/>
          <a:lstStyle/>
          <a:p>
            <a:r>
              <a:rPr lang="de-DE" dirty="0"/>
              <a:t>7 Fakten zum Erlaubnisscheinverfahren</a:t>
            </a:r>
          </a:p>
        </p:txBody>
      </p:sp>
      <p:sp>
        <p:nvSpPr>
          <p:cNvPr id="4" name="Inhaltsplatzhalter 3">
            <a:extLst>
              <a:ext uri="{FF2B5EF4-FFF2-40B4-BE49-F238E27FC236}">
                <a16:creationId xmlns:a16="http://schemas.microsoft.com/office/drawing/2014/main" id="{1BA4D0BA-8D19-7299-15D3-8394FF0E2F92}"/>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solidFill>
                  <a:schemeClr val="bg1">
                    <a:lumMod val="50000"/>
                  </a:schemeClr>
                </a:solidFill>
              </a:rPr>
              <a:t>Klare Angaben zu den Zuständigkeiten bei der auszuführenden Tätigkeit</a:t>
            </a:r>
          </a:p>
          <a:p>
            <a:pPr marL="342900" indent="-342900">
              <a:buClr>
                <a:schemeClr val="accent1"/>
              </a:buClr>
              <a:buFont typeface="Wingdings" panose="05000000000000000000" pitchFamily="2" charset="2"/>
              <a:buChar char="§"/>
            </a:pPr>
            <a:r>
              <a:rPr lang="de-DE" sz="2400" dirty="0">
                <a:solidFill>
                  <a:schemeClr val="bg1">
                    <a:lumMod val="50000"/>
                  </a:schemeClr>
                </a:solidFill>
              </a:rPr>
              <a:t>Beschreibt die durchzuführende Aufgabe inklusive Ort und Zeit</a:t>
            </a:r>
          </a:p>
          <a:p>
            <a:pPr marL="342900" indent="-342900">
              <a:buClr>
                <a:schemeClr val="accent1"/>
              </a:buClr>
              <a:buFont typeface="Wingdings" panose="05000000000000000000" pitchFamily="2" charset="2"/>
              <a:buChar char="§"/>
            </a:pPr>
            <a:r>
              <a:rPr lang="de-DE" sz="2400" dirty="0">
                <a:solidFill>
                  <a:schemeClr val="bg1">
                    <a:lumMod val="50000"/>
                  </a:schemeClr>
                </a:solidFill>
              </a:rPr>
              <a:t>Checkliste für abzusichernde Gefährdungen und deren Art (mechanische Gefährdungen)</a:t>
            </a:r>
          </a:p>
          <a:p>
            <a:pPr marL="342900" indent="-342900">
              <a:buClr>
                <a:schemeClr val="accent1"/>
              </a:buClr>
              <a:buFont typeface="Wingdings" panose="05000000000000000000" pitchFamily="2" charset="2"/>
              <a:buChar char="§"/>
            </a:pPr>
            <a:r>
              <a:rPr lang="de-DE" sz="2400" dirty="0">
                <a:solidFill>
                  <a:schemeClr val="bg1">
                    <a:lumMod val="50000"/>
                  </a:schemeClr>
                </a:solidFill>
              </a:rPr>
              <a:t>Definition und Durchführung von Sicherungsmaßnahmen. </a:t>
            </a:r>
            <a:br>
              <a:rPr lang="de-DE" sz="2400" dirty="0">
                <a:solidFill>
                  <a:schemeClr val="bg1">
                    <a:lumMod val="50000"/>
                  </a:schemeClr>
                </a:solidFill>
              </a:rPr>
            </a:br>
            <a:r>
              <a:rPr lang="de-DE" sz="2400" dirty="0">
                <a:solidFill>
                  <a:schemeClr val="bg1">
                    <a:lumMod val="50000"/>
                  </a:schemeClr>
                </a:solidFill>
                <a:sym typeface="Wingdings" panose="05000000000000000000" pitchFamily="2" charset="2"/>
              </a:rPr>
              <a:t> vor Beginn der Instandhaltungsarbeit mit entsprechender Unterschrift des Prüfers</a:t>
            </a:r>
          </a:p>
          <a:p>
            <a:pPr marL="342900" indent="-342900">
              <a:buClr>
                <a:schemeClr val="accent1"/>
              </a:buClr>
              <a:buFont typeface="Wingdings" panose="05000000000000000000" pitchFamily="2" charset="2"/>
              <a:buChar char="§"/>
            </a:pPr>
            <a:r>
              <a:rPr lang="de-DE" sz="2400" dirty="0">
                <a:solidFill>
                  <a:schemeClr val="bg1">
                    <a:lumMod val="50000"/>
                  </a:schemeClr>
                </a:solidFill>
                <a:sym typeface="Wingdings" panose="05000000000000000000" pitchFamily="2" charset="2"/>
              </a:rPr>
              <a:t>Freigabe der Instandsetzungsarbeit durch den Betrieb (Ortsangabe, Unterschrift des Prüfers) </a:t>
            </a:r>
          </a:p>
          <a:p>
            <a:pPr marL="342900" indent="-342900">
              <a:buClr>
                <a:schemeClr val="accent1"/>
              </a:buClr>
              <a:buFont typeface="Wingdings" panose="05000000000000000000" pitchFamily="2" charset="2"/>
              <a:buChar char="§"/>
            </a:pPr>
            <a:r>
              <a:rPr lang="de-DE" sz="2400" dirty="0">
                <a:solidFill>
                  <a:schemeClr val="bg1">
                    <a:lumMod val="50000"/>
                  </a:schemeClr>
                </a:solidFill>
                <a:sym typeface="Wingdings" panose="05000000000000000000" pitchFamily="2" charset="2"/>
              </a:rPr>
              <a:t>Ausführung der Arbeit </a:t>
            </a:r>
          </a:p>
          <a:p>
            <a:pPr marL="342900" indent="-342900">
              <a:buClr>
                <a:schemeClr val="accent1"/>
              </a:buClr>
              <a:buFont typeface="Wingdings" panose="05000000000000000000" pitchFamily="2" charset="2"/>
              <a:buChar char="§"/>
            </a:pPr>
            <a:r>
              <a:rPr lang="de-DE" sz="2400" dirty="0">
                <a:solidFill>
                  <a:schemeClr val="bg1">
                    <a:lumMod val="50000"/>
                  </a:schemeClr>
                </a:solidFill>
                <a:sym typeface="Wingdings" panose="05000000000000000000" pitchFamily="2" charset="2"/>
              </a:rPr>
              <a:t>Beendigung der Aufgabe durch Unterschrift</a:t>
            </a:r>
            <a:endParaRPr lang="de-DE" dirty="0"/>
          </a:p>
        </p:txBody>
      </p:sp>
      <p:sp>
        <p:nvSpPr>
          <p:cNvPr id="5" name="Fußzeilenplatzhalter 4">
            <a:extLst>
              <a:ext uri="{FF2B5EF4-FFF2-40B4-BE49-F238E27FC236}">
                <a16:creationId xmlns:a16="http://schemas.microsoft.com/office/drawing/2014/main" id="{F7496784-D11E-4DDF-EA7F-2D030F881F6E}"/>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1F65BCEE-7C35-63F0-25A8-9B960DCD982B}"/>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7" name="Textplatzhalter 6">
            <a:extLst>
              <a:ext uri="{FF2B5EF4-FFF2-40B4-BE49-F238E27FC236}">
                <a16:creationId xmlns:a16="http://schemas.microsoft.com/office/drawing/2014/main" id="{4B2554E9-CFA3-0122-B6E5-887A4EAD70DA}"/>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4896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8</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Aufmerksamkeit!</a:t>
            </a:r>
          </a:p>
        </p:txBody>
      </p:sp>
      <p:sp>
        <p:nvSpPr>
          <p:cNvPr id="2" name="Textplatzhalter 1">
            <a:extLst>
              <a:ext uri="{FF2B5EF4-FFF2-40B4-BE49-F238E27FC236}">
                <a16:creationId xmlns:a16="http://schemas.microsoft.com/office/drawing/2014/main" id="{B98AA278-9B4F-8A05-DD88-EE3339F8CAA4}"/>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AF9158FA-E28A-60F8-27BC-A377B3949C8E}"/>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0F2D67FC-5398-A878-7528-7231B2044AAD}"/>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43F798F5-B0F0-97CD-D45E-CFA855ED90CF}"/>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A66E7F39-B646-1306-3870-880B49D3FE1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9</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2.xml><?xml version="1.0" encoding="utf-8"?>
<ds:datastoreItem xmlns:ds="http://schemas.openxmlformats.org/officeDocument/2006/customXml" ds:itemID="{09CB2B41-5664-4C59-9600-B8E994170EF9}">
  <ds:schemaRefs>
    <ds:schemaRef ds:uri="http://schemas.openxmlformats.org/package/2006/metadata/core-properties"/>
    <ds:schemaRef ds:uri="f5f3c0c8-cb47-4a26-91a1-a44bb4539247"/>
    <ds:schemaRef ds:uri="http://schemas.microsoft.com/office/2006/documentManagement/types"/>
    <ds:schemaRef ds:uri="http://schemas.microsoft.com/office/2006/metadata/properties"/>
    <ds:schemaRef ds:uri="bbb3f655-f267-4a84-b742-532fbc77d0ab"/>
    <ds:schemaRef ds:uri="http://purl.org/dc/elements/1.1/"/>
    <ds:schemaRef ds:uri="http://schemas.microsoft.com/office/infopath/2007/PartnerControl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245</Words>
  <Application>Microsoft Office PowerPoint</Application>
  <PresentationFormat>Breitbild</PresentationFormat>
  <Paragraphs>36</Paragraphs>
  <Slides>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Symbol</vt:lpstr>
      <vt:lpstr>Wingdings</vt:lpstr>
      <vt:lpstr>1_TeachToProtect Unterweisung</vt:lpstr>
      <vt:lpstr>arbeiten mit schriftlichen Arbeitsgenehmigungen</vt:lpstr>
      <vt:lpstr>Definition „Schriftliche Arbeitsgenehmigung“</vt:lpstr>
      <vt:lpstr>Die schriftliche Arbeitsgenehmigung  gewährleistet, dass</vt:lpstr>
      <vt:lpstr>Erlaubnisscheine als Hilfsmittel</vt:lpstr>
      <vt:lpstr>Beispiel: Erlaubnisschein Schweissarbeiten</vt:lpstr>
      <vt:lpstr>Beispiel: Erlaubnisschein Schweissarbeiten</vt:lpstr>
      <vt:lpstr>7 Fakten zum Erlaubnisscheinverfahren</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Online-Webinar  von TeachToProtect – Was bedeutet das Auslaufen der Bundes-Notbremse zum 19.03.22  für Ihren Betrieb?</dc:title>
  <dc:creator>haensch</dc:creator>
  <cp:lastModifiedBy>Johanna Tschirpke</cp:lastModifiedBy>
  <cp:revision>25</cp:revision>
  <dcterms:created xsi:type="dcterms:W3CDTF">2022-10-23T09:49:27Z</dcterms:created>
  <dcterms:modified xsi:type="dcterms:W3CDTF">2025-03-06T03:21:47Z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