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Lst>
  <p:notesMasterIdLst>
    <p:notesMasterId r:id="rId24"/>
  </p:notesMasterIdLst>
  <p:handoutMasterIdLst>
    <p:handoutMasterId r:id="rId25"/>
  </p:handoutMasterIdLst>
  <p:sldIdLst>
    <p:sldId id="365"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68" r:id="rId22"/>
    <p:sldId id="385" r:id="rId23"/>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617" userDrawn="1">
          <p15:clr>
            <a:srgbClr val="A4A3A4"/>
          </p15:clr>
        </p15:guide>
        <p15:guide id="2" orient="horz" pos="2984" userDrawn="1">
          <p15:clr>
            <a:srgbClr val="A4A3A4"/>
          </p15:clr>
        </p15:guide>
        <p15:guide id="3" orient="horz" pos="5647" userDrawn="1">
          <p15:clr>
            <a:srgbClr val="A4A3A4"/>
          </p15:clr>
        </p15:guide>
        <p15:guide id="4" pos="343" userDrawn="1">
          <p15:clr>
            <a:srgbClr val="A4A3A4"/>
          </p15:clr>
        </p15:guide>
        <p15:guide id="5" pos="39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4"/>
    <a:srgbClr val="4A4A4B"/>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0A466-41C9-4E73-BE98-DE034F58418E}" v="6" dt="2025-03-06T06:23:44.86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73988" autoAdjust="0"/>
  </p:normalViewPr>
  <p:slideViewPr>
    <p:cSldViewPr>
      <p:cViewPr varScale="1">
        <p:scale>
          <a:sx n="61" d="100"/>
          <a:sy n="61" d="100"/>
        </p:scale>
        <p:origin x="1493"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617"/>
        <p:guide orient="horz" pos="2984"/>
        <p:guide orient="horz" pos="5647"/>
        <p:guide pos="343"/>
        <p:guide pos="39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 - Sarah Heck" userId="cb0cd3bd-92bd-4a8d-a784-a8cad83b39ca" providerId="ADAL" clId="{3B160866-2FBB-4F1C-A74B-A66308952185}"/>
    <pc:docChg chg="modSld modNotesMaster modHandout">
      <pc:chgData name="SHe - Sarah Heck" userId="cb0cd3bd-92bd-4a8d-a784-a8cad83b39ca" providerId="ADAL" clId="{3B160866-2FBB-4F1C-A74B-A66308952185}" dt="2023-01-04T08:39:06.240" v="0"/>
      <pc:docMkLst>
        <pc:docMk/>
      </pc:docMkLst>
      <pc:sldChg chg="modNotes">
        <pc:chgData name="SHe - Sarah Heck" userId="cb0cd3bd-92bd-4a8d-a784-a8cad83b39ca" providerId="ADAL" clId="{3B160866-2FBB-4F1C-A74B-A66308952185}" dt="2023-01-04T08:39:06.240" v="0"/>
        <pc:sldMkLst>
          <pc:docMk/>
          <pc:sldMk cId="2996014631" sldId="365"/>
        </pc:sldMkLst>
      </pc:sldChg>
      <pc:sldChg chg="modNotes">
        <pc:chgData name="SHe - Sarah Heck" userId="cb0cd3bd-92bd-4a8d-a784-a8cad83b39ca" providerId="ADAL" clId="{3B160866-2FBB-4F1C-A74B-A66308952185}" dt="2023-01-04T08:39:06.240" v="0"/>
        <pc:sldMkLst>
          <pc:docMk/>
          <pc:sldMk cId="3224146632" sldId="368"/>
        </pc:sldMkLst>
      </pc:sldChg>
    </pc:docChg>
  </pc:docChgLst>
  <pc:docChgLst>
    <pc:chgData name="Johanna Tschirpke" userId="301241ab745d8141" providerId="LiveId" clId="{D730A466-41C9-4E73-BE98-DE034F58418E}"/>
    <pc:docChg chg="undo custSel addSld modSld delMainMaster">
      <pc:chgData name="Johanna Tschirpke" userId="301241ab745d8141" providerId="LiveId" clId="{D730A466-41C9-4E73-BE98-DE034F58418E}" dt="2025-03-06T06:23:52.733" v="55" actId="207"/>
      <pc:docMkLst>
        <pc:docMk/>
      </pc:docMkLst>
      <pc:sldChg chg="addSp delSp modSp mod modClrScheme chgLayout">
        <pc:chgData name="Johanna Tschirpke" userId="301241ab745d8141" providerId="LiveId" clId="{D730A466-41C9-4E73-BE98-DE034F58418E}" dt="2025-03-06T06:18:51.225" v="4" actId="962"/>
        <pc:sldMkLst>
          <pc:docMk/>
          <pc:sldMk cId="2996014631" sldId="365"/>
        </pc:sldMkLst>
        <pc:spChg chg="add del mod ord">
          <ac:chgData name="Johanna Tschirpke" userId="301241ab745d8141" providerId="LiveId" clId="{D730A466-41C9-4E73-BE98-DE034F58418E}" dt="2025-03-06T06:18:49.435" v="2" actId="931"/>
          <ac:spMkLst>
            <pc:docMk/>
            <pc:sldMk cId="2996014631" sldId="365"/>
            <ac:spMk id="2" creationId="{414E72DB-41BB-8423-ADBE-983A6EE7CE53}"/>
          </ac:spMkLst>
        </pc:spChg>
        <pc:spChg chg="mod ord">
          <ac:chgData name="Johanna Tschirpke" userId="301241ab745d8141" providerId="LiveId" clId="{D730A466-41C9-4E73-BE98-DE034F58418E}" dt="2025-03-06T06:18:14.444" v="1" actId="700"/>
          <ac:spMkLst>
            <pc:docMk/>
            <pc:sldMk cId="2996014631" sldId="365"/>
            <ac:spMk id="3" creationId="{00000000-0000-0000-0000-000000000000}"/>
          </ac:spMkLst>
        </pc:spChg>
        <pc:spChg chg="mod ord">
          <ac:chgData name="Johanna Tschirpke" userId="301241ab745d8141" providerId="LiveId" clId="{D730A466-41C9-4E73-BE98-DE034F58418E}" dt="2025-03-06T06:18:14.444" v="1" actId="700"/>
          <ac:spMkLst>
            <pc:docMk/>
            <pc:sldMk cId="2996014631" sldId="365"/>
            <ac:spMk id="5" creationId="{00000000-0000-0000-0000-000000000000}"/>
          </ac:spMkLst>
        </pc:spChg>
        <pc:picChg chg="add mod">
          <ac:chgData name="Johanna Tschirpke" userId="301241ab745d8141" providerId="LiveId" clId="{D730A466-41C9-4E73-BE98-DE034F58418E}" dt="2025-03-06T06:18:51.225" v="4" actId="962"/>
          <ac:picMkLst>
            <pc:docMk/>
            <pc:sldMk cId="2996014631" sldId="365"/>
            <ac:picMk id="6" creationId="{0DAA6C77-69A2-3EC6-1B59-A97ACBE34A6D}"/>
          </ac:picMkLst>
        </pc:picChg>
      </pc:sldChg>
      <pc:sldChg chg="addSp delSp modSp mod modClrScheme chgLayout">
        <pc:chgData name="Johanna Tschirpke" userId="301241ab745d8141" providerId="LiveId" clId="{D730A466-41C9-4E73-BE98-DE034F58418E}" dt="2025-03-06T06:23:00.063" v="45" actId="700"/>
        <pc:sldMkLst>
          <pc:docMk/>
          <pc:sldMk cId="3224146632" sldId="368"/>
        </pc:sldMkLst>
        <pc:spChg chg="add mod ord">
          <ac:chgData name="Johanna Tschirpke" userId="301241ab745d8141" providerId="LiveId" clId="{D730A466-41C9-4E73-BE98-DE034F58418E}" dt="2025-03-06T06:23:00.063" v="45" actId="700"/>
          <ac:spMkLst>
            <pc:docMk/>
            <pc:sldMk cId="3224146632" sldId="368"/>
            <ac:spMk id="2" creationId="{3AFBB1DB-7B7F-02BE-7EBF-122945366F44}"/>
          </ac:spMkLst>
        </pc:spChg>
        <pc:spChg chg="add mod ord">
          <ac:chgData name="Johanna Tschirpke" userId="301241ab745d8141" providerId="LiveId" clId="{D730A466-41C9-4E73-BE98-DE034F58418E}" dt="2025-03-06T06:23:00.063" v="45" actId="700"/>
          <ac:spMkLst>
            <pc:docMk/>
            <pc:sldMk cId="3224146632" sldId="368"/>
            <ac:spMk id="3" creationId="{6CC100F4-4717-530A-8BE3-4E95D7580427}"/>
          </ac:spMkLst>
        </pc:spChg>
        <pc:spChg chg="add mod ord">
          <ac:chgData name="Johanna Tschirpke" userId="301241ab745d8141" providerId="LiveId" clId="{D730A466-41C9-4E73-BE98-DE034F58418E}" dt="2025-03-06T06:23:00.063" v="45" actId="700"/>
          <ac:spMkLst>
            <pc:docMk/>
            <pc:sldMk cId="3224146632" sldId="368"/>
            <ac:spMk id="4" creationId="{584BEEB2-F505-2B14-A0EC-C4CD49140940}"/>
          </ac:spMkLst>
        </pc:spChg>
        <pc:spChg chg="add mod ord">
          <ac:chgData name="Johanna Tschirpke" userId="301241ab745d8141" providerId="LiveId" clId="{D730A466-41C9-4E73-BE98-DE034F58418E}" dt="2025-03-06T06:23:00.063" v="45" actId="700"/>
          <ac:spMkLst>
            <pc:docMk/>
            <pc:sldMk cId="3224146632" sldId="368"/>
            <ac:spMk id="5" creationId="{3232E399-0906-91BA-8858-45A01EBE6B7D}"/>
          </ac:spMkLst>
        </pc:spChg>
        <pc:spChg chg="del mod ord">
          <ac:chgData name="Johanna Tschirpke" userId="301241ab745d8141" providerId="LiveId" clId="{D730A466-41C9-4E73-BE98-DE034F58418E}" dt="2025-03-06T06:23:00.063" v="45" actId="700"/>
          <ac:spMkLst>
            <pc:docMk/>
            <pc:sldMk cId="3224146632" sldId="368"/>
            <ac:spMk id="6" creationId="{00000000-0000-0000-0000-000000000000}"/>
          </ac:spMkLst>
        </pc:spChg>
        <pc:spChg chg="add mod ord">
          <ac:chgData name="Johanna Tschirpke" userId="301241ab745d8141" providerId="LiveId" clId="{D730A466-41C9-4E73-BE98-DE034F58418E}" dt="2025-03-06T06:23:00.063" v="45" actId="700"/>
          <ac:spMkLst>
            <pc:docMk/>
            <pc:sldMk cId="3224146632" sldId="368"/>
            <ac:spMk id="7" creationId="{8D518796-A2EA-BB81-E8A9-BA2425EE456A}"/>
          </ac:spMkLst>
        </pc:spChg>
        <pc:spChg chg="add mod ord">
          <ac:chgData name="Johanna Tschirpke" userId="301241ab745d8141" providerId="LiveId" clId="{D730A466-41C9-4E73-BE98-DE034F58418E}" dt="2025-03-06T06:23:00.063" v="45" actId="700"/>
          <ac:spMkLst>
            <pc:docMk/>
            <pc:sldMk cId="3224146632" sldId="368"/>
            <ac:spMk id="8" creationId="{32B93617-4CC3-193B-84E7-FFE00BA41D3E}"/>
          </ac:spMkLst>
        </pc:spChg>
      </pc:sldChg>
      <pc:sldChg chg="addSp modSp mod modClrScheme chgLayout">
        <pc:chgData name="Johanna Tschirpke" userId="301241ab745d8141" providerId="LiveId" clId="{D730A466-41C9-4E73-BE98-DE034F58418E}" dt="2025-03-06T06:18:55.483" v="5" actId="700"/>
        <pc:sldMkLst>
          <pc:docMk/>
          <pc:sldMk cId="1204868098" sldId="369"/>
        </pc:sldMkLst>
        <pc:spChg chg="mod ord">
          <ac:chgData name="Johanna Tschirpke" userId="301241ab745d8141" providerId="LiveId" clId="{D730A466-41C9-4E73-BE98-DE034F58418E}" dt="2025-03-06T06:18:55.483" v="5" actId="700"/>
          <ac:spMkLst>
            <pc:docMk/>
            <pc:sldMk cId="1204868098" sldId="369"/>
            <ac:spMk id="2" creationId="{00000000-0000-0000-0000-000000000000}"/>
          </ac:spMkLst>
        </pc:spChg>
        <pc:spChg chg="mod ord">
          <ac:chgData name="Johanna Tschirpke" userId="301241ab745d8141" providerId="LiveId" clId="{D730A466-41C9-4E73-BE98-DE034F58418E}" dt="2025-03-06T06:18:55.483" v="5" actId="700"/>
          <ac:spMkLst>
            <pc:docMk/>
            <pc:sldMk cId="1204868098" sldId="369"/>
            <ac:spMk id="3" creationId="{5395C0C1-8596-D021-4FDB-1DCFB262341C}"/>
          </ac:spMkLst>
        </pc:spChg>
        <pc:spChg chg="mod ord">
          <ac:chgData name="Johanna Tschirpke" userId="301241ab745d8141" providerId="LiveId" clId="{D730A466-41C9-4E73-BE98-DE034F58418E}" dt="2025-03-06T06:18:55.483" v="5" actId="700"/>
          <ac:spMkLst>
            <pc:docMk/>
            <pc:sldMk cId="1204868098" sldId="369"/>
            <ac:spMk id="4" creationId="{00000000-0000-0000-0000-000000000000}"/>
          </ac:spMkLst>
        </pc:spChg>
        <pc:spChg chg="mod ord">
          <ac:chgData name="Johanna Tschirpke" userId="301241ab745d8141" providerId="LiveId" clId="{D730A466-41C9-4E73-BE98-DE034F58418E}" dt="2025-03-06T06:18:55.483" v="5" actId="700"/>
          <ac:spMkLst>
            <pc:docMk/>
            <pc:sldMk cId="1204868098" sldId="369"/>
            <ac:spMk id="5" creationId="{00000000-0000-0000-0000-000000000000}"/>
          </ac:spMkLst>
        </pc:spChg>
        <pc:spChg chg="add mod ord">
          <ac:chgData name="Johanna Tschirpke" userId="301241ab745d8141" providerId="LiveId" clId="{D730A466-41C9-4E73-BE98-DE034F58418E}" dt="2025-03-06T06:18:55.483" v="5" actId="700"/>
          <ac:spMkLst>
            <pc:docMk/>
            <pc:sldMk cId="1204868098" sldId="369"/>
            <ac:spMk id="7" creationId="{1EF90BF3-2AFD-93ED-C94D-8DAD31D99139}"/>
          </ac:spMkLst>
        </pc:spChg>
      </pc:sldChg>
      <pc:sldChg chg="addSp modSp mod modClrScheme chgLayout">
        <pc:chgData name="Johanna Tschirpke" userId="301241ab745d8141" providerId="LiveId" clId="{D730A466-41C9-4E73-BE98-DE034F58418E}" dt="2025-03-06T06:23:27.987" v="49" actId="207"/>
        <pc:sldMkLst>
          <pc:docMk/>
          <pc:sldMk cId="1048938329" sldId="370"/>
        </pc:sldMkLst>
        <pc:spChg chg="mod ord">
          <ac:chgData name="Johanna Tschirpke" userId="301241ab745d8141" providerId="LiveId" clId="{D730A466-41C9-4E73-BE98-DE034F58418E}" dt="2025-03-06T06:19:01.132" v="6" actId="700"/>
          <ac:spMkLst>
            <pc:docMk/>
            <pc:sldMk cId="1048938329" sldId="370"/>
            <ac:spMk id="2" creationId="{E4E80EAD-BAA1-8897-30DB-B93D88194C95}"/>
          </ac:spMkLst>
        </pc:spChg>
        <pc:spChg chg="add mod ord">
          <ac:chgData name="Johanna Tschirpke" userId="301241ab745d8141" providerId="LiveId" clId="{D730A466-41C9-4E73-BE98-DE034F58418E}" dt="2025-03-06T06:19:01.132" v="6" actId="700"/>
          <ac:spMkLst>
            <pc:docMk/>
            <pc:sldMk cId="1048938329" sldId="370"/>
            <ac:spMk id="3" creationId="{1F92C07C-3A92-43CD-0CCA-2041601F0876}"/>
          </ac:spMkLst>
        </pc:spChg>
        <pc:spChg chg="add mod ord">
          <ac:chgData name="Johanna Tschirpke" userId="301241ab745d8141" providerId="LiveId" clId="{D730A466-41C9-4E73-BE98-DE034F58418E}" dt="2025-03-06T06:19:01.132" v="6" actId="700"/>
          <ac:spMkLst>
            <pc:docMk/>
            <pc:sldMk cId="1048938329" sldId="370"/>
            <ac:spMk id="4" creationId="{F77D8EA8-A5E8-0C60-DBC1-E8E92EC5ACF7}"/>
          </ac:spMkLst>
        </pc:spChg>
        <pc:spChg chg="mod ord">
          <ac:chgData name="Johanna Tschirpke" userId="301241ab745d8141" providerId="LiveId" clId="{D730A466-41C9-4E73-BE98-DE034F58418E}" dt="2025-03-06T06:19:01.132" v="6" actId="700"/>
          <ac:spMkLst>
            <pc:docMk/>
            <pc:sldMk cId="1048938329" sldId="370"/>
            <ac:spMk id="5" creationId="{00000000-0000-0000-0000-000000000000}"/>
          </ac:spMkLst>
        </pc:spChg>
        <pc:spChg chg="mod ord">
          <ac:chgData name="Johanna Tschirpke" userId="301241ab745d8141" providerId="LiveId" clId="{D730A466-41C9-4E73-BE98-DE034F58418E}" dt="2025-03-06T06:19:01.132" v="6" actId="700"/>
          <ac:spMkLst>
            <pc:docMk/>
            <pc:sldMk cId="1048938329" sldId="370"/>
            <ac:spMk id="8" creationId="{8601F8FF-A98B-4F2C-B005-5ABFC248C1F0}"/>
          </ac:spMkLst>
        </pc:spChg>
        <pc:spChg chg="mod">
          <ac:chgData name="Johanna Tschirpke" userId="301241ab745d8141" providerId="LiveId" clId="{D730A466-41C9-4E73-BE98-DE034F58418E}" dt="2025-03-06T06:23:27.987" v="49" actId="207"/>
          <ac:spMkLst>
            <pc:docMk/>
            <pc:sldMk cId="1048938329" sldId="370"/>
            <ac:spMk id="10" creationId="{00000000-0000-0000-0000-000000000000}"/>
          </ac:spMkLst>
        </pc:spChg>
      </pc:sldChg>
      <pc:sldChg chg="addSp modSp mod modClrScheme chgLayout">
        <pc:chgData name="Johanna Tschirpke" userId="301241ab745d8141" providerId="LiveId" clId="{D730A466-41C9-4E73-BE98-DE034F58418E}" dt="2025-03-06T06:23:52.733" v="55" actId="207"/>
        <pc:sldMkLst>
          <pc:docMk/>
          <pc:sldMk cId="382926234" sldId="371"/>
        </pc:sldMkLst>
        <pc:spChg chg="mod ord">
          <ac:chgData name="Johanna Tschirpke" userId="301241ab745d8141" providerId="LiveId" clId="{D730A466-41C9-4E73-BE98-DE034F58418E}" dt="2025-03-06T06:19:04.620" v="7" actId="700"/>
          <ac:spMkLst>
            <pc:docMk/>
            <pc:sldMk cId="382926234" sldId="371"/>
            <ac:spMk id="2" creationId="{00000000-0000-0000-0000-000000000000}"/>
          </ac:spMkLst>
        </pc:spChg>
        <pc:spChg chg="mod ord">
          <ac:chgData name="Johanna Tschirpke" userId="301241ab745d8141" providerId="LiveId" clId="{D730A466-41C9-4E73-BE98-DE034F58418E}" dt="2025-03-06T06:19:04.620" v="7" actId="700"/>
          <ac:spMkLst>
            <pc:docMk/>
            <pc:sldMk cId="382926234" sldId="371"/>
            <ac:spMk id="3" creationId="{348C08C0-7733-0E74-2E1F-3ECD8D527048}"/>
          </ac:spMkLst>
        </pc:spChg>
        <pc:spChg chg="add mod ord">
          <ac:chgData name="Johanna Tschirpke" userId="301241ab745d8141" providerId="LiveId" clId="{D730A466-41C9-4E73-BE98-DE034F58418E}" dt="2025-03-06T06:19:04.620" v="7" actId="700"/>
          <ac:spMkLst>
            <pc:docMk/>
            <pc:sldMk cId="382926234" sldId="371"/>
            <ac:spMk id="4" creationId="{9AA2401E-F8A9-F297-E09F-0B91C8555E78}"/>
          </ac:spMkLst>
        </pc:spChg>
        <pc:spChg chg="mod ord">
          <ac:chgData name="Johanna Tschirpke" userId="301241ab745d8141" providerId="LiveId" clId="{D730A466-41C9-4E73-BE98-DE034F58418E}" dt="2025-03-06T06:19:04.620" v="7" actId="700"/>
          <ac:spMkLst>
            <pc:docMk/>
            <pc:sldMk cId="382926234" sldId="371"/>
            <ac:spMk id="5" creationId="{00000000-0000-0000-0000-000000000000}"/>
          </ac:spMkLst>
        </pc:spChg>
        <pc:spChg chg="mod">
          <ac:chgData name="Johanna Tschirpke" userId="301241ab745d8141" providerId="LiveId" clId="{D730A466-41C9-4E73-BE98-DE034F58418E}" dt="2025-03-06T06:23:49.174" v="53" actId="207"/>
          <ac:spMkLst>
            <pc:docMk/>
            <pc:sldMk cId="382926234" sldId="371"/>
            <ac:spMk id="7" creationId="{00000000-0000-0000-0000-000000000000}"/>
          </ac:spMkLst>
        </pc:spChg>
        <pc:spChg chg="mod">
          <ac:chgData name="Johanna Tschirpke" userId="301241ab745d8141" providerId="LiveId" clId="{D730A466-41C9-4E73-BE98-DE034F58418E}" dt="2025-03-06T06:23:51.117" v="54" actId="207"/>
          <ac:spMkLst>
            <pc:docMk/>
            <pc:sldMk cId="382926234" sldId="371"/>
            <ac:spMk id="8" creationId="{00000000-0000-0000-0000-000000000000}"/>
          </ac:spMkLst>
        </pc:spChg>
        <pc:spChg chg="mod">
          <ac:chgData name="Johanna Tschirpke" userId="301241ab745d8141" providerId="LiveId" clId="{D730A466-41C9-4E73-BE98-DE034F58418E}" dt="2025-03-06T06:23:44.863" v="51" actId="1076"/>
          <ac:spMkLst>
            <pc:docMk/>
            <pc:sldMk cId="382926234" sldId="371"/>
            <ac:spMk id="9" creationId="{00000000-0000-0000-0000-000000000000}"/>
          </ac:spMkLst>
        </pc:spChg>
        <pc:spChg chg="mod">
          <ac:chgData name="Johanna Tschirpke" userId="301241ab745d8141" providerId="LiveId" clId="{D730A466-41C9-4E73-BE98-DE034F58418E}" dt="2025-03-06T06:23:52.733" v="55" actId="207"/>
          <ac:spMkLst>
            <pc:docMk/>
            <pc:sldMk cId="382926234" sldId="371"/>
            <ac:spMk id="10" creationId="{00000000-0000-0000-0000-000000000000}"/>
          </ac:spMkLst>
        </pc:spChg>
        <pc:spChg chg="mod">
          <ac:chgData name="Johanna Tschirpke" userId="301241ab745d8141" providerId="LiveId" clId="{D730A466-41C9-4E73-BE98-DE034F58418E}" dt="2025-03-06T06:23:47.342" v="52" actId="207"/>
          <ac:spMkLst>
            <pc:docMk/>
            <pc:sldMk cId="382926234" sldId="371"/>
            <ac:spMk id="11" creationId="{00000000-0000-0000-0000-000000000000}"/>
          </ac:spMkLst>
        </pc:spChg>
        <pc:spChg chg="mod ord">
          <ac:chgData name="Johanna Tschirpke" userId="301241ab745d8141" providerId="LiveId" clId="{D730A466-41C9-4E73-BE98-DE034F58418E}" dt="2025-03-06T06:19:04.620" v="7" actId="700"/>
          <ac:spMkLst>
            <pc:docMk/>
            <pc:sldMk cId="382926234" sldId="371"/>
            <ac:spMk id="22" creationId="{09E09C97-AFA5-4CE1-8F5A-F3C29FED4E5E}"/>
          </ac:spMkLst>
        </pc:spChg>
        <pc:grpChg chg="mod">
          <ac:chgData name="Johanna Tschirpke" userId="301241ab745d8141" providerId="LiveId" clId="{D730A466-41C9-4E73-BE98-DE034F58418E}" dt="2025-03-06T06:23:44.863" v="51" actId="1076"/>
          <ac:grpSpMkLst>
            <pc:docMk/>
            <pc:sldMk cId="382926234" sldId="371"/>
            <ac:grpSpMk id="6" creationId="{00000000-0000-0000-0000-000000000000}"/>
          </ac:grpSpMkLst>
        </pc:grpChg>
        <pc:picChg chg="mod">
          <ac:chgData name="Johanna Tschirpke" userId="301241ab745d8141" providerId="LiveId" clId="{D730A466-41C9-4E73-BE98-DE034F58418E}" dt="2025-03-06T06:23:44.863" v="51" actId="1076"/>
          <ac:picMkLst>
            <pc:docMk/>
            <pc:sldMk cId="382926234" sldId="371"/>
            <ac:picMk id="12"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3"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4"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5"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6"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7"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8"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19"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20" creationId="{00000000-0000-0000-0000-000000000000}"/>
          </ac:picMkLst>
        </pc:picChg>
        <pc:picChg chg="mod">
          <ac:chgData name="Johanna Tschirpke" userId="301241ab745d8141" providerId="LiveId" clId="{D730A466-41C9-4E73-BE98-DE034F58418E}" dt="2025-03-06T06:23:44.863" v="51" actId="1076"/>
          <ac:picMkLst>
            <pc:docMk/>
            <pc:sldMk cId="382926234" sldId="371"/>
            <ac:picMk id="21" creationId="{00000000-0000-0000-0000-000000000000}"/>
          </ac:picMkLst>
        </pc:picChg>
      </pc:sldChg>
      <pc:sldChg chg="addSp modSp mod modClrScheme chgLayout">
        <pc:chgData name="Johanna Tschirpke" userId="301241ab745d8141" providerId="LiveId" clId="{D730A466-41C9-4E73-BE98-DE034F58418E}" dt="2025-03-06T06:19:48.916" v="14" actId="207"/>
        <pc:sldMkLst>
          <pc:docMk/>
          <pc:sldMk cId="75191653" sldId="372"/>
        </pc:sldMkLst>
        <pc:spChg chg="mod ord">
          <ac:chgData name="Johanna Tschirpke" userId="301241ab745d8141" providerId="LiveId" clId="{D730A466-41C9-4E73-BE98-DE034F58418E}" dt="2025-03-06T06:19:08.736" v="8" actId="700"/>
          <ac:spMkLst>
            <pc:docMk/>
            <pc:sldMk cId="75191653" sldId="372"/>
            <ac:spMk id="2" creationId="{15668D06-F774-16ED-CF24-F222CEE9B0BB}"/>
          </ac:spMkLst>
        </pc:spChg>
        <pc:spChg chg="add mod ord">
          <ac:chgData name="Johanna Tschirpke" userId="301241ab745d8141" providerId="LiveId" clId="{D730A466-41C9-4E73-BE98-DE034F58418E}" dt="2025-03-06T06:19:08.736" v="8" actId="700"/>
          <ac:spMkLst>
            <pc:docMk/>
            <pc:sldMk cId="75191653" sldId="372"/>
            <ac:spMk id="3" creationId="{57AD3759-548B-BC3C-BD8A-2940ABF426B9}"/>
          </ac:spMkLst>
        </pc:spChg>
        <pc:spChg chg="mod ord">
          <ac:chgData name="Johanna Tschirpke" userId="301241ab745d8141" providerId="LiveId" clId="{D730A466-41C9-4E73-BE98-DE034F58418E}" dt="2025-03-06T06:19:08.736" v="8" actId="700"/>
          <ac:spMkLst>
            <pc:docMk/>
            <pc:sldMk cId="75191653" sldId="372"/>
            <ac:spMk id="5" creationId="{00000000-0000-0000-0000-000000000000}"/>
          </ac:spMkLst>
        </pc:spChg>
        <pc:spChg chg="mod">
          <ac:chgData name="Johanna Tschirpke" userId="301241ab745d8141" providerId="LiveId" clId="{D730A466-41C9-4E73-BE98-DE034F58418E}" dt="2025-03-06T06:19:48.916" v="14" actId="207"/>
          <ac:spMkLst>
            <pc:docMk/>
            <pc:sldMk cId="75191653" sldId="372"/>
            <ac:spMk id="9" creationId="{00000000-0000-0000-0000-000000000000}"/>
          </ac:spMkLst>
        </pc:spChg>
        <pc:spChg chg="mod ord">
          <ac:chgData name="Johanna Tschirpke" userId="301241ab745d8141" providerId="LiveId" clId="{D730A466-41C9-4E73-BE98-DE034F58418E}" dt="2025-03-06T06:19:08.736" v="8" actId="700"/>
          <ac:spMkLst>
            <pc:docMk/>
            <pc:sldMk cId="75191653" sldId="372"/>
            <ac:spMk id="10" creationId="{1EDE3712-6EBB-4E09-A0E5-6F7579129F1C}"/>
          </ac:spMkLst>
        </pc:spChg>
      </pc:sldChg>
      <pc:sldChg chg="addSp modSp mod modClrScheme chgLayout">
        <pc:chgData name="Johanna Tschirpke" userId="301241ab745d8141" providerId="LiveId" clId="{D730A466-41C9-4E73-BE98-DE034F58418E}" dt="2025-03-06T06:19:39.998" v="13" actId="207"/>
        <pc:sldMkLst>
          <pc:docMk/>
          <pc:sldMk cId="1579059895" sldId="373"/>
        </pc:sldMkLst>
        <pc:spChg chg="mod ord">
          <ac:chgData name="Johanna Tschirpke" userId="301241ab745d8141" providerId="LiveId" clId="{D730A466-41C9-4E73-BE98-DE034F58418E}" dt="2025-03-06T06:19:14.314" v="9" actId="700"/>
          <ac:spMkLst>
            <pc:docMk/>
            <pc:sldMk cId="1579059895" sldId="373"/>
            <ac:spMk id="2" creationId="{9A140F01-E37E-7073-A72E-A0F053AFF087}"/>
          </ac:spMkLst>
        </pc:spChg>
        <pc:spChg chg="add mod ord">
          <ac:chgData name="Johanna Tschirpke" userId="301241ab745d8141" providerId="LiveId" clId="{D730A466-41C9-4E73-BE98-DE034F58418E}" dt="2025-03-06T06:19:14.314" v="9" actId="700"/>
          <ac:spMkLst>
            <pc:docMk/>
            <pc:sldMk cId="1579059895" sldId="373"/>
            <ac:spMk id="3" creationId="{24AF4756-4C3B-C4B8-0DCE-32CC422D0434}"/>
          </ac:spMkLst>
        </pc:spChg>
        <pc:spChg chg="mod ord">
          <ac:chgData name="Johanna Tschirpke" userId="301241ab745d8141" providerId="LiveId" clId="{D730A466-41C9-4E73-BE98-DE034F58418E}" dt="2025-03-06T06:19:14.314" v="9" actId="700"/>
          <ac:spMkLst>
            <pc:docMk/>
            <pc:sldMk cId="1579059895" sldId="373"/>
            <ac:spMk id="5" creationId="{00000000-0000-0000-0000-000000000000}"/>
          </ac:spMkLst>
        </pc:spChg>
        <pc:spChg chg="mod ord">
          <ac:chgData name="Johanna Tschirpke" userId="301241ab745d8141" providerId="LiveId" clId="{D730A466-41C9-4E73-BE98-DE034F58418E}" dt="2025-03-06T06:19:14.314" v="9" actId="700"/>
          <ac:spMkLst>
            <pc:docMk/>
            <pc:sldMk cId="1579059895" sldId="373"/>
            <ac:spMk id="10" creationId="{7978A9A9-EE39-49D5-82B4-3F4471218BB5}"/>
          </ac:spMkLst>
        </pc:spChg>
        <pc:spChg chg="mod">
          <ac:chgData name="Johanna Tschirpke" userId="301241ab745d8141" providerId="LiveId" clId="{D730A466-41C9-4E73-BE98-DE034F58418E}" dt="2025-03-06T06:19:39.998" v="13" actId="207"/>
          <ac:spMkLst>
            <pc:docMk/>
            <pc:sldMk cId="1579059895" sldId="373"/>
            <ac:spMk id="18" creationId="{00000000-0000-0000-0000-000000000000}"/>
          </ac:spMkLst>
        </pc:spChg>
      </pc:sldChg>
      <pc:sldChg chg="addSp delSp modSp mod modClrScheme chgLayout">
        <pc:chgData name="Johanna Tschirpke" userId="301241ab745d8141" providerId="LiveId" clId="{D730A466-41C9-4E73-BE98-DE034F58418E}" dt="2025-03-06T06:19:58.056" v="15" actId="207"/>
        <pc:sldMkLst>
          <pc:docMk/>
          <pc:sldMk cId="688852786" sldId="374"/>
        </pc:sldMkLst>
        <pc:spChg chg="mod ord">
          <ac:chgData name="Johanna Tschirpke" userId="301241ab745d8141" providerId="LiveId" clId="{D730A466-41C9-4E73-BE98-DE034F58418E}" dt="2025-03-06T06:19:22.747" v="10" actId="700"/>
          <ac:spMkLst>
            <pc:docMk/>
            <pc:sldMk cId="688852786" sldId="374"/>
            <ac:spMk id="2" creationId="{E3F1A346-E09F-AE7E-5A62-E32FD93B80B2}"/>
          </ac:spMkLst>
        </pc:spChg>
        <pc:spChg chg="add mod ord">
          <ac:chgData name="Johanna Tschirpke" userId="301241ab745d8141" providerId="LiveId" clId="{D730A466-41C9-4E73-BE98-DE034F58418E}" dt="2025-03-06T06:19:22.747" v="10" actId="700"/>
          <ac:spMkLst>
            <pc:docMk/>
            <pc:sldMk cId="688852786" sldId="374"/>
            <ac:spMk id="3" creationId="{A7CD8C2F-55BD-2F9B-6DBF-B6197199B062}"/>
          </ac:spMkLst>
        </pc:spChg>
        <pc:spChg chg="add del mod ord">
          <ac:chgData name="Johanna Tschirpke" userId="301241ab745d8141" providerId="LiveId" clId="{D730A466-41C9-4E73-BE98-DE034F58418E}" dt="2025-03-06T06:19:29.058" v="11" actId="478"/>
          <ac:spMkLst>
            <pc:docMk/>
            <pc:sldMk cId="688852786" sldId="374"/>
            <ac:spMk id="4" creationId="{2B1E5F07-3FD3-4BF3-A830-BA85DEDFB263}"/>
          </ac:spMkLst>
        </pc:spChg>
        <pc:spChg chg="mod ord">
          <ac:chgData name="Johanna Tschirpke" userId="301241ab745d8141" providerId="LiveId" clId="{D730A466-41C9-4E73-BE98-DE034F58418E}" dt="2025-03-06T06:19:22.747" v="10" actId="700"/>
          <ac:spMkLst>
            <pc:docMk/>
            <pc:sldMk cId="688852786" sldId="374"/>
            <ac:spMk id="5" creationId="{00000000-0000-0000-0000-000000000000}"/>
          </ac:spMkLst>
        </pc:spChg>
        <pc:spChg chg="mod">
          <ac:chgData name="Johanna Tschirpke" userId="301241ab745d8141" providerId="LiveId" clId="{D730A466-41C9-4E73-BE98-DE034F58418E}" dt="2025-03-06T06:19:58.056" v="15" actId="207"/>
          <ac:spMkLst>
            <pc:docMk/>
            <pc:sldMk cId="688852786" sldId="374"/>
            <ac:spMk id="11" creationId="{00000000-0000-0000-0000-000000000000}"/>
          </ac:spMkLst>
        </pc:spChg>
        <pc:spChg chg="mod ord">
          <ac:chgData name="Johanna Tschirpke" userId="301241ab745d8141" providerId="LiveId" clId="{D730A466-41C9-4E73-BE98-DE034F58418E}" dt="2025-03-06T06:19:22.747" v="10" actId="700"/>
          <ac:spMkLst>
            <pc:docMk/>
            <pc:sldMk cId="688852786" sldId="374"/>
            <ac:spMk id="13" creationId="{50384C13-88A9-4348-B9E6-C9F765CA166A}"/>
          </ac:spMkLst>
        </pc:spChg>
      </pc:sldChg>
      <pc:sldChg chg="addSp delSp modSp mod modClrScheme chgLayout">
        <pc:chgData name="Johanna Tschirpke" userId="301241ab745d8141" providerId="LiveId" clId="{D730A466-41C9-4E73-BE98-DE034F58418E}" dt="2025-03-06T06:20:42.018" v="18" actId="207"/>
        <pc:sldMkLst>
          <pc:docMk/>
          <pc:sldMk cId="1166437685" sldId="375"/>
        </pc:sldMkLst>
        <pc:spChg chg="mod ord">
          <ac:chgData name="Johanna Tschirpke" userId="301241ab745d8141" providerId="LiveId" clId="{D730A466-41C9-4E73-BE98-DE034F58418E}" dt="2025-03-06T06:20:02.203" v="16" actId="700"/>
          <ac:spMkLst>
            <pc:docMk/>
            <pc:sldMk cId="1166437685" sldId="375"/>
            <ac:spMk id="2" creationId="{1D80FAF0-E402-F597-BE90-E2CC6196A286}"/>
          </ac:spMkLst>
        </pc:spChg>
        <pc:spChg chg="add mod ord">
          <ac:chgData name="Johanna Tschirpke" userId="301241ab745d8141" providerId="LiveId" clId="{D730A466-41C9-4E73-BE98-DE034F58418E}" dt="2025-03-06T06:20:02.203" v="16" actId="700"/>
          <ac:spMkLst>
            <pc:docMk/>
            <pc:sldMk cId="1166437685" sldId="375"/>
            <ac:spMk id="3" creationId="{C4814EEE-2450-6BC3-CF23-135D101CF66D}"/>
          </ac:spMkLst>
        </pc:spChg>
        <pc:spChg chg="add del mod ord">
          <ac:chgData name="Johanna Tschirpke" userId="301241ab745d8141" providerId="LiveId" clId="{D730A466-41C9-4E73-BE98-DE034F58418E}" dt="2025-03-06T06:20:36.046" v="17" actId="478"/>
          <ac:spMkLst>
            <pc:docMk/>
            <pc:sldMk cId="1166437685" sldId="375"/>
            <ac:spMk id="4" creationId="{28468BF4-5975-C594-C6F9-93AA3DA71220}"/>
          </ac:spMkLst>
        </pc:spChg>
        <pc:spChg chg="mod ord">
          <ac:chgData name="Johanna Tschirpke" userId="301241ab745d8141" providerId="LiveId" clId="{D730A466-41C9-4E73-BE98-DE034F58418E}" dt="2025-03-06T06:20:02.203" v="16" actId="700"/>
          <ac:spMkLst>
            <pc:docMk/>
            <pc:sldMk cId="1166437685" sldId="375"/>
            <ac:spMk id="5" creationId="{00000000-0000-0000-0000-000000000000}"/>
          </ac:spMkLst>
        </pc:spChg>
        <pc:spChg chg="mod">
          <ac:chgData name="Johanna Tschirpke" userId="301241ab745d8141" providerId="LiveId" clId="{D730A466-41C9-4E73-BE98-DE034F58418E}" dt="2025-03-06T06:20:42.018" v="18" actId="207"/>
          <ac:spMkLst>
            <pc:docMk/>
            <pc:sldMk cId="1166437685" sldId="375"/>
            <ac:spMk id="10" creationId="{00000000-0000-0000-0000-000000000000}"/>
          </ac:spMkLst>
        </pc:spChg>
        <pc:spChg chg="mod ord">
          <ac:chgData name="Johanna Tschirpke" userId="301241ab745d8141" providerId="LiveId" clId="{D730A466-41C9-4E73-BE98-DE034F58418E}" dt="2025-03-06T06:20:02.203" v="16" actId="700"/>
          <ac:spMkLst>
            <pc:docMk/>
            <pc:sldMk cId="1166437685" sldId="375"/>
            <ac:spMk id="13" creationId="{F8553AE9-35A5-46A0-AB98-A47A43C40EF9}"/>
          </ac:spMkLst>
        </pc:spChg>
      </pc:sldChg>
      <pc:sldChg chg="addSp delSp modSp mod modClrScheme chgLayout">
        <pc:chgData name="Johanna Tschirpke" userId="301241ab745d8141" providerId="LiveId" clId="{D730A466-41C9-4E73-BE98-DE034F58418E}" dt="2025-03-06T06:20:58.083" v="21" actId="207"/>
        <pc:sldMkLst>
          <pc:docMk/>
          <pc:sldMk cId="69114447" sldId="376"/>
        </pc:sldMkLst>
        <pc:spChg chg="mod ord">
          <ac:chgData name="Johanna Tschirpke" userId="301241ab745d8141" providerId="LiveId" clId="{D730A466-41C9-4E73-BE98-DE034F58418E}" dt="2025-03-06T06:20:49.395" v="19" actId="700"/>
          <ac:spMkLst>
            <pc:docMk/>
            <pc:sldMk cId="69114447" sldId="376"/>
            <ac:spMk id="2" creationId="{15EEAAC4-C3F6-5493-78FA-47FCE1FC5F7C}"/>
          </ac:spMkLst>
        </pc:spChg>
        <pc:spChg chg="add mod ord">
          <ac:chgData name="Johanna Tschirpke" userId="301241ab745d8141" providerId="LiveId" clId="{D730A466-41C9-4E73-BE98-DE034F58418E}" dt="2025-03-06T06:20:49.395" v="19" actId="700"/>
          <ac:spMkLst>
            <pc:docMk/>
            <pc:sldMk cId="69114447" sldId="376"/>
            <ac:spMk id="3" creationId="{86D2E4EC-A261-CE3B-2778-0D99D057ED5B}"/>
          </ac:spMkLst>
        </pc:spChg>
        <pc:spChg chg="add del mod ord">
          <ac:chgData name="Johanna Tschirpke" userId="301241ab745d8141" providerId="LiveId" clId="{D730A466-41C9-4E73-BE98-DE034F58418E}" dt="2025-03-06T06:20:54.626" v="20" actId="478"/>
          <ac:spMkLst>
            <pc:docMk/>
            <pc:sldMk cId="69114447" sldId="376"/>
            <ac:spMk id="4" creationId="{098545F0-6FD4-E2E4-97BD-A19D9F354696}"/>
          </ac:spMkLst>
        </pc:spChg>
        <pc:spChg chg="mod ord">
          <ac:chgData name="Johanna Tschirpke" userId="301241ab745d8141" providerId="LiveId" clId="{D730A466-41C9-4E73-BE98-DE034F58418E}" dt="2025-03-06T06:20:49.395" v="19" actId="700"/>
          <ac:spMkLst>
            <pc:docMk/>
            <pc:sldMk cId="69114447" sldId="376"/>
            <ac:spMk id="5" creationId="{00000000-0000-0000-0000-000000000000}"/>
          </ac:spMkLst>
        </pc:spChg>
        <pc:spChg chg="mod">
          <ac:chgData name="Johanna Tschirpke" userId="301241ab745d8141" providerId="LiveId" clId="{D730A466-41C9-4E73-BE98-DE034F58418E}" dt="2025-03-06T06:20:58.083" v="21" actId="207"/>
          <ac:spMkLst>
            <pc:docMk/>
            <pc:sldMk cId="69114447" sldId="376"/>
            <ac:spMk id="10" creationId="{00000000-0000-0000-0000-000000000000}"/>
          </ac:spMkLst>
        </pc:spChg>
        <pc:spChg chg="mod ord">
          <ac:chgData name="Johanna Tschirpke" userId="301241ab745d8141" providerId="LiveId" clId="{D730A466-41C9-4E73-BE98-DE034F58418E}" dt="2025-03-06T06:20:49.395" v="19" actId="700"/>
          <ac:spMkLst>
            <pc:docMk/>
            <pc:sldMk cId="69114447" sldId="376"/>
            <ac:spMk id="14" creationId="{47DAF874-7A49-428F-A5C6-50ABD30DEC4C}"/>
          </ac:spMkLst>
        </pc:spChg>
      </pc:sldChg>
      <pc:sldChg chg="addSp modSp mod modClrScheme chgLayout">
        <pc:chgData name="Johanna Tschirpke" userId="301241ab745d8141" providerId="LiveId" clId="{D730A466-41C9-4E73-BE98-DE034F58418E}" dt="2025-03-06T06:21:07.351" v="22" actId="700"/>
        <pc:sldMkLst>
          <pc:docMk/>
          <pc:sldMk cId="435482362" sldId="377"/>
        </pc:sldMkLst>
        <pc:spChg chg="mod ord">
          <ac:chgData name="Johanna Tschirpke" userId="301241ab745d8141" providerId="LiveId" clId="{D730A466-41C9-4E73-BE98-DE034F58418E}" dt="2025-03-06T06:21:07.351" v="22" actId="700"/>
          <ac:spMkLst>
            <pc:docMk/>
            <pc:sldMk cId="435482362" sldId="377"/>
            <ac:spMk id="2" creationId="{DF9FECD2-F8E9-91AB-E8F4-34D34460027A}"/>
          </ac:spMkLst>
        </pc:spChg>
        <pc:spChg chg="add mod ord">
          <ac:chgData name="Johanna Tschirpke" userId="301241ab745d8141" providerId="LiveId" clId="{D730A466-41C9-4E73-BE98-DE034F58418E}" dt="2025-03-06T06:21:07.351" v="22" actId="700"/>
          <ac:spMkLst>
            <pc:docMk/>
            <pc:sldMk cId="435482362" sldId="377"/>
            <ac:spMk id="3" creationId="{A53E0305-3679-2F6F-A878-8A7CFD34B0DC}"/>
          </ac:spMkLst>
        </pc:spChg>
        <pc:spChg chg="mod ord">
          <ac:chgData name="Johanna Tschirpke" userId="301241ab745d8141" providerId="LiveId" clId="{D730A466-41C9-4E73-BE98-DE034F58418E}" dt="2025-03-06T06:21:07.351" v="22" actId="700"/>
          <ac:spMkLst>
            <pc:docMk/>
            <pc:sldMk cId="435482362" sldId="377"/>
            <ac:spMk id="5" creationId="{00000000-0000-0000-0000-000000000000}"/>
          </ac:spMkLst>
        </pc:spChg>
        <pc:spChg chg="mod ord">
          <ac:chgData name="Johanna Tschirpke" userId="301241ab745d8141" providerId="LiveId" clId="{D730A466-41C9-4E73-BE98-DE034F58418E}" dt="2025-03-06T06:21:07.351" v="22" actId="700"/>
          <ac:spMkLst>
            <pc:docMk/>
            <pc:sldMk cId="435482362" sldId="377"/>
            <ac:spMk id="17" creationId="{7F1A8CB4-F253-4235-8ED6-745EDFD1C94B}"/>
          </ac:spMkLst>
        </pc:spChg>
      </pc:sldChg>
      <pc:sldChg chg="addSp delSp modSp mod modClrScheme chgLayout">
        <pc:chgData name="Johanna Tschirpke" userId="301241ab745d8141" providerId="LiveId" clId="{D730A466-41C9-4E73-BE98-DE034F58418E}" dt="2025-03-06T06:21:49.269" v="30" actId="1076"/>
        <pc:sldMkLst>
          <pc:docMk/>
          <pc:sldMk cId="236616554" sldId="378"/>
        </pc:sldMkLst>
        <pc:spChg chg="mod ord">
          <ac:chgData name="Johanna Tschirpke" userId="301241ab745d8141" providerId="LiveId" clId="{D730A466-41C9-4E73-BE98-DE034F58418E}" dt="2025-03-06T06:21:27.037" v="25" actId="700"/>
          <ac:spMkLst>
            <pc:docMk/>
            <pc:sldMk cId="236616554" sldId="378"/>
            <ac:spMk id="2" creationId="{13148051-F1FE-2256-7A6F-FD60B79A37F3}"/>
          </ac:spMkLst>
        </pc:spChg>
        <pc:spChg chg="add del mod ord">
          <ac:chgData name="Johanna Tschirpke" userId="301241ab745d8141" providerId="LiveId" clId="{D730A466-41C9-4E73-BE98-DE034F58418E}" dt="2025-03-06T06:21:22.162" v="24" actId="700"/>
          <ac:spMkLst>
            <pc:docMk/>
            <pc:sldMk cId="236616554" sldId="378"/>
            <ac:spMk id="3" creationId="{6B21B3A1-35A7-D698-5B0E-F3887B518CA2}"/>
          </ac:spMkLst>
        </pc:spChg>
        <pc:spChg chg="add mod ord">
          <ac:chgData name="Johanna Tschirpke" userId="301241ab745d8141" providerId="LiveId" clId="{D730A466-41C9-4E73-BE98-DE034F58418E}" dt="2025-03-06T06:21:27.037" v="25" actId="700"/>
          <ac:spMkLst>
            <pc:docMk/>
            <pc:sldMk cId="236616554" sldId="378"/>
            <ac:spMk id="4" creationId="{F114F705-2BA5-3023-EE04-A2014680EA30}"/>
          </ac:spMkLst>
        </pc:spChg>
        <pc:spChg chg="mod ord">
          <ac:chgData name="Johanna Tschirpke" userId="301241ab745d8141" providerId="LiveId" clId="{D730A466-41C9-4E73-BE98-DE034F58418E}" dt="2025-03-06T06:21:27.037" v="25" actId="700"/>
          <ac:spMkLst>
            <pc:docMk/>
            <pc:sldMk cId="236616554" sldId="378"/>
            <ac:spMk id="5" creationId="{00000000-0000-0000-0000-000000000000}"/>
          </ac:spMkLst>
        </pc:spChg>
        <pc:spChg chg="mod">
          <ac:chgData name="Johanna Tschirpke" userId="301241ab745d8141" providerId="LiveId" clId="{D730A466-41C9-4E73-BE98-DE034F58418E}" dt="2025-03-06T06:21:30.053" v="26" actId="207"/>
          <ac:spMkLst>
            <pc:docMk/>
            <pc:sldMk cId="236616554" sldId="378"/>
            <ac:spMk id="10" creationId="{00000000-0000-0000-0000-000000000000}"/>
          </ac:spMkLst>
        </pc:spChg>
        <pc:spChg chg="mod">
          <ac:chgData name="Johanna Tschirpke" userId="301241ab745d8141" providerId="LiveId" clId="{D730A466-41C9-4E73-BE98-DE034F58418E}" dt="2025-03-06T06:21:49.269" v="30" actId="1076"/>
          <ac:spMkLst>
            <pc:docMk/>
            <pc:sldMk cId="236616554" sldId="378"/>
            <ac:spMk id="13" creationId="{00000000-0000-0000-0000-000000000000}"/>
          </ac:spMkLst>
        </pc:spChg>
        <pc:spChg chg="mod">
          <ac:chgData name="Johanna Tschirpke" userId="301241ab745d8141" providerId="LiveId" clId="{D730A466-41C9-4E73-BE98-DE034F58418E}" dt="2025-03-06T06:21:49.269" v="30" actId="1076"/>
          <ac:spMkLst>
            <pc:docMk/>
            <pc:sldMk cId="236616554" sldId="378"/>
            <ac:spMk id="14" creationId="{00000000-0000-0000-0000-000000000000}"/>
          </ac:spMkLst>
        </pc:spChg>
        <pc:spChg chg="mod">
          <ac:chgData name="Johanna Tschirpke" userId="301241ab745d8141" providerId="LiveId" clId="{D730A466-41C9-4E73-BE98-DE034F58418E}" dt="2025-03-06T06:21:49.269" v="30" actId="1076"/>
          <ac:spMkLst>
            <pc:docMk/>
            <pc:sldMk cId="236616554" sldId="378"/>
            <ac:spMk id="15" creationId="{00000000-0000-0000-0000-000000000000}"/>
          </ac:spMkLst>
        </pc:spChg>
        <pc:spChg chg="mod">
          <ac:chgData name="Johanna Tschirpke" userId="301241ab745d8141" providerId="LiveId" clId="{D730A466-41C9-4E73-BE98-DE034F58418E}" dt="2025-03-06T06:21:49.269" v="30" actId="1076"/>
          <ac:spMkLst>
            <pc:docMk/>
            <pc:sldMk cId="236616554" sldId="378"/>
            <ac:spMk id="16" creationId="{00000000-0000-0000-0000-000000000000}"/>
          </ac:spMkLst>
        </pc:spChg>
        <pc:spChg chg="mod ord">
          <ac:chgData name="Johanna Tschirpke" userId="301241ab745d8141" providerId="LiveId" clId="{D730A466-41C9-4E73-BE98-DE034F58418E}" dt="2025-03-06T06:21:27.037" v="25" actId="700"/>
          <ac:spMkLst>
            <pc:docMk/>
            <pc:sldMk cId="236616554" sldId="378"/>
            <ac:spMk id="17" creationId="{9B15DAD5-1D10-43F2-BCA6-0BDF1B571E9B}"/>
          </ac:spMkLst>
        </pc:spChg>
        <pc:grpChg chg="mod">
          <ac:chgData name="Johanna Tschirpke" userId="301241ab745d8141" providerId="LiveId" clId="{D730A466-41C9-4E73-BE98-DE034F58418E}" dt="2025-03-06T06:21:49.269" v="30" actId="1076"/>
          <ac:grpSpMkLst>
            <pc:docMk/>
            <pc:sldMk cId="236616554" sldId="378"/>
            <ac:grpSpMk id="11" creationId="{00000000-0000-0000-0000-000000000000}"/>
          </ac:grpSpMkLst>
        </pc:grpChg>
        <pc:picChg chg="mod">
          <ac:chgData name="Johanna Tschirpke" userId="301241ab745d8141" providerId="LiveId" clId="{D730A466-41C9-4E73-BE98-DE034F58418E}" dt="2025-03-06T06:21:49.269" v="30" actId="1076"/>
          <ac:picMkLst>
            <pc:docMk/>
            <pc:sldMk cId="236616554" sldId="378"/>
            <ac:picMk id="12" creationId="{00000000-0000-0000-0000-000000000000}"/>
          </ac:picMkLst>
        </pc:picChg>
      </pc:sldChg>
      <pc:sldChg chg="addSp modSp mod modClrScheme chgLayout">
        <pc:chgData name="Johanna Tschirpke" userId="301241ab745d8141" providerId="LiveId" clId="{D730A466-41C9-4E73-BE98-DE034F58418E}" dt="2025-03-06T06:22:00.833" v="32" actId="207"/>
        <pc:sldMkLst>
          <pc:docMk/>
          <pc:sldMk cId="910450857" sldId="379"/>
        </pc:sldMkLst>
        <pc:spChg chg="mod ord">
          <ac:chgData name="Johanna Tschirpke" userId="301241ab745d8141" providerId="LiveId" clId="{D730A466-41C9-4E73-BE98-DE034F58418E}" dt="2025-03-06T06:21:56.396" v="31" actId="700"/>
          <ac:spMkLst>
            <pc:docMk/>
            <pc:sldMk cId="910450857" sldId="379"/>
            <ac:spMk id="2" creationId="{BB346401-4E1E-6321-8E75-7F44BD086BA2}"/>
          </ac:spMkLst>
        </pc:spChg>
        <pc:spChg chg="add mod ord">
          <ac:chgData name="Johanna Tschirpke" userId="301241ab745d8141" providerId="LiveId" clId="{D730A466-41C9-4E73-BE98-DE034F58418E}" dt="2025-03-06T06:21:56.396" v="31" actId="700"/>
          <ac:spMkLst>
            <pc:docMk/>
            <pc:sldMk cId="910450857" sldId="379"/>
            <ac:spMk id="3" creationId="{B476F735-4BE0-E13F-C2F0-0C562CCC6478}"/>
          </ac:spMkLst>
        </pc:spChg>
        <pc:spChg chg="mod ord">
          <ac:chgData name="Johanna Tschirpke" userId="301241ab745d8141" providerId="LiveId" clId="{D730A466-41C9-4E73-BE98-DE034F58418E}" dt="2025-03-06T06:21:56.396" v="31" actId="700"/>
          <ac:spMkLst>
            <pc:docMk/>
            <pc:sldMk cId="910450857" sldId="379"/>
            <ac:spMk id="5" creationId="{00000000-0000-0000-0000-000000000000}"/>
          </ac:spMkLst>
        </pc:spChg>
        <pc:spChg chg="mod">
          <ac:chgData name="Johanna Tschirpke" userId="301241ab745d8141" providerId="LiveId" clId="{D730A466-41C9-4E73-BE98-DE034F58418E}" dt="2025-03-06T06:22:00.833" v="32" actId="207"/>
          <ac:spMkLst>
            <pc:docMk/>
            <pc:sldMk cId="910450857" sldId="379"/>
            <ac:spMk id="10" creationId="{00000000-0000-0000-0000-000000000000}"/>
          </ac:spMkLst>
        </pc:spChg>
        <pc:spChg chg="mod ord">
          <ac:chgData name="Johanna Tschirpke" userId="301241ab745d8141" providerId="LiveId" clId="{D730A466-41C9-4E73-BE98-DE034F58418E}" dt="2025-03-06T06:21:56.396" v="31" actId="700"/>
          <ac:spMkLst>
            <pc:docMk/>
            <pc:sldMk cId="910450857" sldId="379"/>
            <ac:spMk id="11" creationId="{98F7F371-ABD8-4C10-9B4D-94D6FEC6159D}"/>
          </ac:spMkLst>
        </pc:spChg>
      </pc:sldChg>
      <pc:sldChg chg="addSp modSp mod modClrScheme chgLayout">
        <pc:chgData name="Johanna Tschirpke" userId="301241ab745d8141" providerId="LiveId" clId="{D730A466-41C9-4E73-BE98-DE034F58418E}" dt="2025-03-06T06:22:10.503" v="34" actId="207"/>
        <pc:sldMkLst>
          <pc:docMk/>
          <pc:sldMk cId="1210997811" sldId="380"/>
        </pc:sldMkLst>
        <pc:spChg chg="mod ord">
          <ac:chgData name="Johanna Tschirpke" userId="301241ab745d8141" providerId="LiveId" clId="{D730A466-41C9-4E73-BE98-DE034F58418E}" dt="2025-03-06T06:22:05.946" v="33" actId="700"/>
          <ac:spMkLst>
            <pc:docMk/>
            <pc:sldMk cId="1210997811" sldId="380"/>
            <ac:spMk id="2" creationId="{BAFF2667-3771-7353-ED20-C7C779CEDF7E}"/>
          </ac:spMkLst>
        </pc:spChg>
        <pc:spChg chg="add mod ord">
          <ac:chgData name="Johanna Tschirpke" userId="301241ab745d8141" providerId="LiveId" clId="{D730A466-41C9-4E73-BE98-DE034F58418E}" dt="2025-03-06T06:22:05.946" v="33" actId="700"/>
          <ac:spMkLst>
            <pc:docMk/>
            <pc:sldMk cId="1210997811" sldId="380"/>
            <ac:spMk id="3" creationId="{84490FDF-7127-E785-64BA-75D4DB5E65CB}"/>
          </ac:spMkLst>
        </pc:spChg>
        <pc:spChg chg="mod ord">
          <ac:chgData name="Johanna Tschirpke" userId="301241ab745d8141" providerId="LiveId" clId="{D730A466-41C9-4E73-BE98-DE034F58418E}" dt="2025-03-06T06:22:05.946" v="33" actId="700"/>
          <ac:spMkLst>
            <pc:docMk/>
            <pc:sldMk cId="1210997811" sldId="380"/>
            <ac:spMk id="5" creationId="{00000000-0000-0000-0000-000000000000}"/>
          </ac:spMkLst>
        </pc:spChg>
        <pc:spChg chg="mod">
          <ac:chgData name="Johanna Tschirpke" userId="301241ab745d8141" providerId="LiveId" clId="{D730A466-41C9-4E73-BE98-DE034F58418E}" dt="2025-03-06T06:22:10.503" v="34" actId="207"/>
          <ac:spMkLst>
            <pc:docMk/>
            <pc:sldMk cId="1210997811" sldId="380"/>
            <ac:spMk id="9" creationId="{00000000-0000-0000-0000-000000000000}"/>
          </ac:spMkLst>
        </pc:spChg>
        <pc:spChg chg="mod ord">
          <ac:chgData name="Johanna Tschirpke" userId="301241ab745d8141" providerId="LiveId" clId="{D730A466-41C9-4E73-BE98-DE034F58418E}" dt="2025-03-06T06:22:05.946" v="33" actId="700"/>
          <ac:spMkLst>
            <pc:docMk/>
            <pc:sldMk cId="1210997811" sldId="380"/>
            <ac:spMk id="10" creationId="{F493B93F-C647-4C47-B6E1-192A6F551C05}"/>
          </ac:spMkLst>
        </pc:spChg>
      </pc:sldChg>
      <pc:sldChg chg="addSp modSp mod modClrScheme chgLayout">
        <pc:chgData name="Johanna Tschirpke" userId="301241ab745d8141" providerId="LiveId" clId="{D730A466-41C9-4E73-BE98-DE034F58418E}" dt="2025-03-06T06:22:23.958" v="37" actId="207"/>
        <pc:sldMkLst>
          <pc:docMk/>
          <pc:sldMk cId="899334107" sldId="381"/>
        </pc:sldMkLst>
        <pc:spChg chg="mod ord">
          <ac:chgData name="Johanna Tschirpke" userId="301241ab745d8141" providerId="LiveId" clId="{D730A466-41C9-4E73-BE98-DE034F58418E}" dt="2025-03-06T06:22:17.049" v="35" actId="700"/>
          <ac:spMkLst>
            <pc:docMk/>
            <pc:sldMk cId="899334107" sldId="381"/>
            <ac:spMk id="2" creationId="{F6B6C643-26C8-5649-910C-F9F55F145F96}"/>
          </ac:spMkLst>
        </pc:spChg>
        <pc:spChg chg="add mod ord">
          <ac:chgData name="Johanna Tschirpke" userId="301241ab745d8141" providerId="LiveId" clId="{D730A466-41C9-4E73-BE98-DE034F58418E}" dt="2025-03-06T06:22:17.049" v="35" actId="700"/>
          <ac:spMkLst>
            <pc:docMk/>
            <pc:sldMk cId="899334107" sldId="381"/>
            <ac:spMk id="3" creationId="{BEE48671-DCF4-F3A6-86DE-B031444D0D6B}"/>
          </ac:spMkLst>
        </pc:spChg>
        <pc:spChg chg="mod ord">
          <ac:chgData name="Johanna Tschirpke" userId="301241ab745d8141" providerId="LiveId" clId="{D730A466-41C9-4E73-BE98-DE034F58418E}" dt="2025-03-06T06:22:17.049" v="35" actId="700"/>
          <ac:spMkLst>
            <pc:docMk/>
            <pc:sldMk cId="899334107" sldId="381"/>
            <ac:spMk id="5" creationId="{00000000-0000-0000-0000-000000000000}"/>
          </ac:spMkLst>
        </pc:spChg>
        <pc:spChg chg="mod">
          <ac:chgData name="Johanna Tschirpke" userId="301241ab745d8141" providerId="LiveId" clId="{D730A466-41C9-4E73-BE98-DE034F58418E}" dt="2025-03-06T06:22:21.058" v="36" actId="207"/>
          <ac:spMkLst>
            <pc:docMk/>
            <pc:sldMk cId="899334107" sldId="381"/>
            <ac:spMk id="9" creationId="{00000000-0000-0000-0000-000000000000}"/>
          </ac:spMkLst>
        </pc:spChg>
        <pc:spChg chg="mod">
          <ac:chgData name="Johanna Tschirpke" userId="301241ab745d8141" providerId="LiveId" clId="{D730A466-41C9-4E73-BE98-DE034F58418E}" dt="2025-03-06T06:22:23.958" v="37" actId="207"/>
          <ac:spMkLst>
            <pc:docMk/>
            <pc:sldMk cId="899334107" sldId="381"/>
            <ac:spMk id="10" creationId="{00000000-0000-0000-0000-000000000000}"/>
          </ac:spMkLst>
        </pc:spChg>
        <pc:spChg chg="mod ord">
          <ac:chgData name="Johanna Tschirpke" userId="301241ab745d8141" providerId="LiveId" clId="{D730A466-41C9-4E73-BE98-DE034F58418E}" dt="2025-03-06T06:22:17.049" v="35" actId="700"/>
          <ac:spMkLst>
            <pc:docMk/>
            <pc:sldMk cId="899334107" sldId="381"/>
            <ac:spMk id="11" creationId="{A72C3655-44A8-4188-A0E4-23C9E09EDBA6}"/>
          </ac:spMkLst>
        </pc:spChg>
      </pc:sldChg>
      <pc:sldChg chg="addSp modSp mod modClrScheme chgLayout">
        <pc:chgData name="Johanna Tschirpke" userId="301241ab745d8141" providerId="LiveId" clId="{D730A466-41C9-4E73-BE98-DE034F58418E}" dt="2025-03-06T06:22:36.147" v="40" actId="207"/>
        <pc:sldMkLst>
          <pc:docMk/>
          <pc:sldMk cId="172669440" sldId="382"/>
        </pc:sldMkLst>
        <pc:spChg chg="mod ord">
          <ac:chgData name="Johanna Tschirpke" userId="301241ab745d8141" providerId="LiveId" clId="{D730A466-41C9-4E73-BE98-DE034F58418E}" dt="2025-03-06T06:22:29.785" v="38" actId="700"/>
          <ac:spMkLst>
            <pc:docMk/>
            <pc:sldMk cId="172669440" sldId="382"/>
            <ac:spMk id="2" creationId="{C06E92AE-6FF2-D88D-A92D-0DAACB924646}"/>
          </ac:spMkLst>
        </pc:spChg>
        <pc:spChg chg="add mod ord">
          <ac:chgData name="Johanna Tschirpke" userId="301241ab745d8141" providerId="LiveId" clId="{D730A466-41C9-4E73-BE98-DE034F58418E}" dt="2025-03-06T06:22:29.785" v="38" actId="700"/>
          <ac:spMkLst>
            <pc:docMk/>
            <pc:sldMk cId="172669440" sldId="382"/>
            <ac:spMk id="3" creationId="{A127CA91-3AFA-329D-AD97-770A4DDC4C12}"/>
          </ac:spMkLst>
        </pc:spChg>
        <pc:spChg chg="mod ord">
          <ac:chgData name="Johanna Tschirpke" userId="301241ab745d8141" providerId="LiveId" clId="{D730A466-41C9-4E73-BE98-DE034F58418E}" dt="2025-03-06T06:22:29.785" v="38" actId="700"/>
          <ac:spMkLst>
            <pc:docMk/>
            <pc:sldMk cId="172669440" sldId="382"/>
            <ac:spMk id="5" creationId="{00000000-0000-0000-0000-000000000000}"/>
          </ac:spMkLst>
        </pc:spChg>
        <pc:spChg chg="mod">
          <ac:chgData name="Johanna Tschirpke" userId="301241ab745d8141" providerId="LiveId" clId="{D730A466-41C9-4E73-BE98-DE034F58418E}" dt="2025-03-06T06:22:36.147" v="40" actId="207"/>
          <ac:spMkLst>
            <pc:docMk/>
            <pc:sldMk cId="172669440" sldId="382"/>
            <ac:spMk id="9" creationId="{00000000-0000-0000-0000-000000000000}"/>
          </ac:spMkLst>
        </pc:spChg>
        <pc:spChg chg="mod">
          <ac:chgData name="Johanna Tschirpke" userId="301241ab745d8141" providerId="LiveId" clId="{D730A466-41C9-4E73-BE98-DE034F58418E}" dt="2025-03-06T06:22:33.321" v="39" actId="207"/>
          <ac:spMkLst>
            <pc:docMk/>
            <pc:sldMk cId="172669440" sldId="382"/>
            <ac:spMk id="10" creationId="{00000000-0000-0000-0000-000000000000}"/>
          </ac:spMkLst>
        </pc:spChg>
        <pc:spChg chg="mod ord">
          <ac:chgData name="Johanna Tschirpke" userId="301241ab745d8141" providerId="LiveId" clId="{D730A466-41C9-4E73-BE98-DE034F58418E}" dt="2025-03-06T06:22:29.785" v="38" actId="700"/>
          <ac:spMkLst>
            <pc:docMk/>
            <pc:sldMk cId="172669440" sldId="382"/>
            <ac:spMk id="12" creationId="{5FE4C949-B9EB-459B-885E-C420505D2692}"/>
          </ac:spMkLst>
        </pc:spChg>
      </pc:sldChg>
      <pc:sldChg chg="addSp modSp mod modClrScheme chgLayout">
        <pc:chgData name="Johanna Tschirpke" userId="301241ab745d8141" providerId="LiveId" clId="{D730A466-41C9-4E73-BE98-DE034F58418E}" dt="2025-03-06T06:22:46.409" v="42" actId="207"/>
        <pc:sldMkLst>
          <pc:docMk/>
          <pc:sldMk cId="1417988751" sldId="383"/>
        </pc:sldMkLst>
        <pc:spChg chg="mod ord">
          <ac:chgData name="Johanna Tschirpke" userId="301241ab745d8141" providerId="LiveId" clId="{D730A466-41C9-4E73-BE98-DE034F58418E}" dt="2025-03-06T06:22:41.175" v="41" actId="700"/>
          <ac:spMkLst>
            <pc:docMk/>
            <pc:sldMk cId="1417988751" sldId="383"/>
            <ac:spMk id="2" creationId="{0D1EBC73-56F9-5441-D084-82290C189B1A}"/>
          </ac:spMkLst>
        </pc:spChg>
        <pc:spChg chg="add mod ord">
          <ac:chgData name="Johanna Tschirpke" userId="301241ab745d8141" providerId="LiveId" clId="{D730A466-41C9-4E73-BE98-DE034F58418E}" dt="2025-03-06T06:22:41.175" v="41" actId="700"/>
          <ac:spMkLst>
            <pc:docMk/>
            <pc:sldMk cId="1417988751" sldId="383"/>
            <ac:spMk id="3" creationId="{7CF21C69-3E5D-F238-12DF-8B22672BAB02}"/>
          </ac:spMkLst>
        </pc:spChg>
        <pc:spChg chg="mod ord">
          <ac:chgData name="Johanna Tschirpke" userId="301241ab745d8141" providerId="LiveId" clId="{D730A466-41C9-4E73-BE98-DE034F58418E}" dt="2025-03-06T06:22:41.175" v="41" actId="700"/>
          <ac:spMkLst>
            <pc:docMk/>
            <pc:sldMk cId="1417988751" sldId="383"/>
            <ac:spMk id="5" creationId="{00000000-0000-0000-0000-000000000000}"/>
          </ac:spMkLst>
        </pc:spChg>
        <pc:spChg chg="mod">
          <ac:chgData name="Johanna Tschirpke" userId="301241ab745d8141" providerId="LiveId" clId="{D730A466-41C9-4E73-BE98-DE034F58418E}" dt="2025-03-06T06:22:46.409" v="42" actId="207"/>
          <ac:spMkLst>
            <pc:docMk/>
            <pc:sldMk cId="1417988751" sldId="383"/>
            <ac:spMk id="9" creationId="{00000000-0000-0000-0000-000000000000}"/>
          </ac:spMkLst>
        </pc:spChg>
        <pc:spChg chg="mod ord">
          <ac:chgData name="Johanna Tschirpke" userId="301241ab745d8141" providerId="LiveId" clId="{D730A466-41C9-4E73-BE98-DE034F58418E}" dt="2025-03-06T06:22:41.175" v="41" actId="700"/>
          <ac:spMkLst>
            <pc:docMk/>
            <pc:sldMk cId="1417988751" sldId="383"/>
            <ac:spMk id="10" creationId="{EC77EAF6-72C4-4CDA-ABD2-942B4C773B69}"/>
          </ac:spMkLst>
        </pc:spChg>
      </pc:sldChg>
      <pc:sldChg chg="addSp modSp mod modClrScheme chgLayout">
        <pc:chgData name="Johanna Tschirpke" userId="301241ab745d8141" providerId="LiveId" clId="{D730A466-41C9-4E73-BE98-DE034F58418E}" dt="2025-03-06T06:22:55.663" v="44" actId="207"/>
        <pc:sldMkLst>
          <pc:docMk/>
          <pc:sldMk cId="1476967137" sldId="384"/>
        </pc:sldMkLst>
        <pc:spChg chg="mod ord">
          <ac:chgData name="Johanna Tschirpke" userId="301241ab745d8141" providerId="LiveId" clId="{D730A466-41C9-4E73-BE98-DE034F58418E}" dt="2025-03-06T06:22:52.020" v="43" actId="700"/>
          <ac:spMkLst>
            <pc:docMk/>
            <pc:sldMk cId="1476967137" sldId="384"/>
            <ac:spMk id="2" creationId="{CD580008-5A84-E9A2-4E2F-0548BE8D14B9}"/>
          </ac:spMkLst>
        </pc:spChg>
        <pc:spChg chg="add mod ord">
          <ac:chgData name="Johanna Tschirpke" userId="301241ab745d8141" providerId="LiveId" clId="{D730A466-41C9-4E73-BE98-DE034F58418E}" dt="2025-03-06T06:22:52.020" v="43" actId="700"/>
          <ac:spMkLst>
            <pc:docMk/>
            <pc:sldMk cId="1476967137" sldId="384"/>
            <ac:spMk id="3" creationId="{D933D565-B3A2-509D-B0EB-582363CB78A0}"/>
          </ac:spMkLst>
        </pc:spChg>
        <pc:spChg chg="mod ord">
          <ac:chgData name="Johanna Tschirpke" userId="301241ab745d8141" providerId="LiveId" clId="{D730A466-41C9-4E73-BE98-DE034F58418E}" dt="2025-03-06T06:22:52.020" v="43" actId="700"/>
          <ac:spMkLst>
            <pc:docMk/>
            <pc:sldMk cId="1476967137" sldId="384"/>
            <ac:spMk id="5" creationId="{00000000-0000-0000-0000-000000000000}"/>
          </ac:spMkLst>
        </pc:spChg>
        <pc:spChg chg="mod">
          <ac:chgData name="Johanna Tschirpke" userId="301241ab745d8141" providerId="LiveId" clId="{D730A466-41C9-4E73-BE98-DE034F58418E}" dt="2025-03-06T06:22:55.663" v="44" actId="207"/>
          <ac:spMkLst>
            <pc:docMk/>
            <pc:sldMk cId="1476967137" sldId="384"/>
            <ac:spMk id="6" creationId="{00000000-0000-0000-0000-000000000000}"/>
          </ac:spMkLst>
        </pc:spChg>
        <pc:spChg chg="mod ord">
          <ac:chgData name="Johanna Tschirpke" userId="301241ab745d8141" providerId="LiveId" clId="{D730A466-41C9-4E73-BE98-DE034F58418E}" dt="2025-03-06T06:22:52.020" v="43" actId="700"/>
          <ac:spMkLst>
            <pc:docMk/>
            <pc:sldMk cId="1476967137" sldId="384"/>
            <ac:spMk id="10" creationId="{BC6B6B04-7563-46BB-96C3-42855C5256F9}"/>
          </ac:spMkLst>
        </pc:spChg>
      </pc:sldChg>
      <pc:sldChg chg="delSp new mod modClrScheme chgLayout">
        <pc:chgData name="Johanna Tschirpke" userId="301241ab745d8141" providerId="LiveId" clId="{D730A466-41C9-4E73-BE98-DE034F58418E}" dt="2025-03-06T06:23:03.547" v="46" actId="700"/>
        <pc:sldMkLst>
          <pc:docMk/>
          <pc:sldMk cId="3766004278" sldId="385"/>
        </pc:sldMkLst>
        <pc:spChg chg="del">
          <ac:chgData name="Johanna Tschirpke" userId="301241ab745d8141" providerId="LiveId" clId="{D730A466-41C9-4E73-BE98-DE034F58418E}" dt="2025-03-06T06:23:03.547" v="46" actId="700"/>
          <ac:spMkLst>
            <pc:docMk/>
            <pc:sldMk cId="3766004278" sldId="385"/>
            <ac:spMk id="2" creationId="{8ADC78AC-26D2-E834-90EF-BABA8DB7BBF2}"/>
          </ac:spMkLst>
        </pc:spChg>
      </pc:sldChg>
      <pc:sldMasterChg chg="del delSldLayout">
        <pc:chgData name="Johanna Tschirpke" userId="301241ab745d8141" providerId="LiveId" clId="{D730A466-41C9-4E73-BE98-DE034F58418E}" dt="2025-03-06T06:23:03.547" v="46" actId="700"/>
        <pc:sldMasterMkLst>
          <pc:docMk/>
          <pc:sldMasterMk cId="15718359" sldId="2147483648"/>
        </pc:sldMasterMkLst>
        <pc:sldLayoutChg chg="del">
          <pc:chgData name="Johanna Tschirpke" userId="301241ab745d8141" providerId="LiveId" clId="{D730A466-41C9-4E73-BE98-DE034F58418E}" dt="2025-03-06T06:23:03.547" v="46" actId="700"/>
          <pc:sldLayoutMkLst>
            <pc:docMk/>
            <pc:sldMasterMk cId="15718359" sldId="2147483648"/>
            <pc:sldLayoutMk cId="729154703" sldId="2147483649"/>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309790558" sldId="2147483650"/>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2585616686" sldId="2147483652"/>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2196464201" sldId="2147483653"/>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012853667" sldId="2147483654"/>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740195987" sldId="2147483655"/>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2615103276" sldId="2147483665"/>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3884120808" sldId="2147483670"/>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791475465" sldId="2147483671"/>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2198946479" sldId="2147483673"/>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035619101" sldId="2147483674"/>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54573497" sldId="2147483675"/>
          </pc:sldLayoutMkLst>
        </pc:sldLayoutChg>
        <pc:sldLayoutChg chg="del">
          <pc:chgData name="Johanna Tschirpke" userId="301241ab745d8141" providerId="LiveId" clId="{D730A466-41C9-4E73-BE98-DE034F58418E}" dt="2025-03-06T06:23:03.547" v="46" actId="700"/>
          <pc:sldLayoutMkLst>
            <pc:docMk/>
            <pc:sldMasterMk cId="15718359" sldId="2147483648"/>
            <pc:sldLayoutMk cId="1524760735" sldId="2147483678"/>
          </pc:sldLayoutMkLst>
        </pc:sldLayoutChg>
      </pc:sldMasterChg>
    </pc:docChg>
  </pc:docChgLst>
  <pc:docChgLst>
    <pc:chgData name="CC - Chand Chopra" userId="147050ee-f902-4a1c-a393-8ccdd2b31d6c" providerId="ADAL" clId="{6EBB935B-59CB-4DA6-9C7A-339A1621642E}"/>
    <pc:docChg chg="custSel modMainMaster">
      <pc:chgData name="CC - Chand Chopra" userId="147050ee-f902-4a1c-a393-8ccdd2b31d6c" providerId="ADAL" clId="{6EBB935B-59CB-4DA6-9C7A-339A1621642E}" dt="2022-10-25T14:00:09.572" v="23" actId="20577"/>
      <pc:docMkLst>
        <pc:docMk/>
      </pc:docMkLst>
      <pc:sldMasterChg chg="modSldLayout">
        <pc:chgData name="CC - Chand Chopra" userId="147050ee-f902-4a1c-a393-8ccdd2b31d6c" providerId="ADAL" clId="{6EBB935B-59CB-4DA6-9C7A-339A1621642E}" dt="2022-10-25T14:00:09.572" v="23" actId="20577"/>
        <pc:sldMasterMkLst>
          <pc:docMk/>
          <pc:sldMasterMk cId="15718359" sldId="2147483648"/>
        </pc:sldMasterMkLst>
        <pc:sldLayoutChg chg="addSp delSp modSp mod">
          <pc:chgData name="CC - Chand Chopra" userId="147050ee-f902-4a1c-a393-8ccdd2b31d6c" providerId="ADAL" clId="{6EBB935B-59CB-4DA6-9C7A-339A1621642E}" dt="2022-10-25T13:59:20.395" v="15" actId="1076"/>
          <pc:sldLayoutMkLst>
            <pc:docMk/>
            <pc:sldMasterMk cId="15718359" sldId="2147483648"/>
            <pc:sldLayoutMk cId="729154703" sldId="2147483649"/>
          </pc:sldLayoutMkLst>
          <pc:picChg chg="del">
            <ac:chgData name="CC - Chand Chopra" userId="147050ee-f902-4a1c-a393-8ccdd2b31d6c" providerId="ADAL" clId="{6EBB935B-59CB-4DA6-9C7A-339A1621642E}" dt="2022-10-25T13:59:11.902" v="8" actId="478"/>
            <ac:picMkLst>
              <pc:docMk/>
              <pc:sldMasterMk cId="15718359" sldId="2147483648"/>
              <pc:sldLayoutMk cId="729154703" sldId="2147483649"/>
              <ac:picMk id="5" creationId="{A2E54B2C-4599-48D4-8EC9-A863332DEE98}"/>
            </ac:picMkLst>
          </pc:picChg>
          <pc:picChg chg="add mod">
            <ac:chgData name="CC - Chand Chopra" userId="147050ee-f902-4a1c-a393-8ccdd2b31d6c" providerId="ADAL" clId="{6EBB935B-59CB-4DA6-9C7A-339A1621642E}" dt="2022-10-25T13:59:20.395" v="15" actId="1076"/>
            <ac:picMkLst>
              <pc:docMk/>
              <pc:sldMasterMk cId="15718359" sldId="2147483648"/>
              <pc:sldLayoutMk cId="729154703" sldId="2147483649"/>
              <ac:picMk id="6" creationId="{808B6F66-7AE1-C993-41D3-61E7ECD3B965}"/>
            </ac:picMkLst>
          </pc:picChg>
        </pc:sldLayoutChg>
        <pc:sldLayoutChg chg="addSp delSp modSp mod">
          <pc:chgData name="CC - Chand Chopra" userId="147050ee-f902-4a1c-a393-8ccdd2b31d6c" providerId="ADAL" clId="{6EBB935B-59CB-4DA6-9C7A-339A1621642E}" dt="2022-10-25T13:59:07.516" v="7" actId="1076"/>
          <pc:sldLayoutMkLst>
            <pc:docMk/>
            <pc:sldMasterMk cId="15718359" sldId="2147483648"/>
            <pc:sldLayoutMk cId="1791475465" sldId="2147483671"/>
          </pc:sldLayoutMkLst>
          <pc:picChg chg="del">
            <ac:chgData name="CC - Chand Chopra" userId="147050ee-f902-4a1c-a393-8ccdd2b31d6c" providerId="ADAL" clId="{6EBB935B-59CB-4DA6-9C7A-339A1621642E}" dt="2022-10-25T13:58:58.579" v="0" actId="478"/>
            <ac:picMkLst>
              <pc:docMk/>
              <pc:sldMasterMk cId="15718359" sldId="2147483648"/>
              <pc:sldLayoutMk cId="1791475465" sldId="2147483671"/>
              <ac:picMk id="5" creationId="{E7FEF447-A282-4930-9D74-0EA86A56EF8F}"/>
            </ac:picMkLst>
          </pc:picChg>
          <pc:picChg chg="add mod">
            <ac:chgData name="CC - Chand Chopra" userId="147050ee-f902-4a1c-a393-8ccdd2b31d6c" providerId="ADAL" clId="{6EBB935B-59CB-4DA6-9C7A-339A1621642E}" dt="2022-10-25T13:59:07.516" v="7" actId="1076"/>
            <ac:picMkLst>
              <pc:docMk/>
              <pc:sldMasterMk cId="15718359" sldId="2147483648"/>
              <pc:sldLayoutMk cId="1791475465" sldId="2147483671"/>
              <ac:picMk id="6" creationId="{14192C57-8113-D325-FEE1-3025460F8720}"/>
            </ac:picMkLst>
          </pc:picChg>
        </pc:sldLayoutChg>
        <pc:sldLayoutChg chg="modSp mod">
          <pc:chgData name="CC - Chand Chopra" userId="147050ee-f902-4a1c-a393-8ccdd2b31d6c" providerId="ADAL" clId="{6EBB935B-59CB-4DA6-9C7A-339A1621642E}" dt="2022-10-25T14:00:09.572" v="23" actId="20577"/>
          <pc:sldLayoutMkLst>
            <pc:docMk/>
            <pc:sldMasterMk cId="15718359" sldId="2147483648"/>
            <pc:sldLayoutMk cId="1524760735" sldId="2147483678"/>
          </pc:sldLayoutMkLst>
          <pc:spChg chg="mod">
            <ac:chgData name="CC - Chand Chopra" userId="147050ee-f902-4a1c-a393-8ccdd2b31d6c" providerId="ADAL" clId="{6EBB935B-59CB-4DA6-9C7A-339A1621642E}" dt="2022-10-25T14:00:09.572" v="23" actId="20577"/>
            <ac:spMkLst>
              <pc:docMk/>
              <pc:sldMasterMk cId="15718359" sldId="2147483648"/>
              <pc:sldLayoutMk cId="1524760735" sldId="2147483678"/>
              <ac:spMk id="15" creationId="{FD54F0F8-04EF-44D9-A465-071BC8DD8D45}"/>
            </ac:spMkLst>
          </pc:sp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90993" cy="43848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33893" y="0"/>
            <a:ext cx="971720" cy="43848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06.03.2025</a:t>
            </a:fld>
            <a:endParaRPr lang="de-DE">
              <a:solidFill>
                <a:schemeClr val="accent1"/>
              </a:solidFill>
            </a:endParaRPr>
          </a:p>
        </p:txBody>
      </p:sp>
      <p:sp>
        <p:nvSpPr>
          <p:cNvPr id="9" name="Foliennummernplatzhalter 4"/>
          <p:cNvSpPr>
            <a:spLocks noGrp="1"/>
          </p:cNvSpPr>
          <p:nvPr>
            <p:ph type="sldNum" sz="quarter" idx="3"/>
          </p:nvPr>
        </p:nvSpPr>
        <p:spPr>
          <a:xfrm>
            <a:off x="546593" y="9537873"/>
            <a:ext cx="543020" cy="38367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476" y="9533958"/>
            <a:ext cx="2068197" cy="3915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689461" cy="440072"/>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32376" y="0"/>
            <a:ext cx="971661" cy="440072"/>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06.03.2025</a:t>
            </a:fld>
            <a:endParaRPr lang="de-DE"/>
          </a:p>
        </p:txBody>
      </p:sp>
      <p:sp>
        <p:nvSpPr>
          <p:cNvPr id="4" name="Folienbildplatzhalter 3"/>
          <p:cNvSpPr>
            <a:spLocks noGrp="1" noRot="1" noChangeAspect="1"/>
          </p:cNvSpPr>
          <p:nvPr>
            <p:ph type="sldImg" idx="2"/>
          </p:nvPr>
        </p:nvSpPr>
        <p:spPr>
          <a:xfrm>
            <a:off x="292100" y="884238"/>
            <a:ext cx="5643563" cy="4233862"/>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37942" y="5363593"/>
            <a:ext cx="5151519" cy="375881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46593" y="9537873"/>
            <a:ext cx="543020" cy="38367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476" y="9533958"/>
            <a:ext cx="2068197" cy="3915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5080" y="9495102"/>
            <a:ext cx="542914" cy="382020"/>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100" y="884238"/>
            <a:ext cx="5640388" cy="4232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5080" y="9495102"/>
            <a:ext cx="542914" cy="382020"/>
          </a:xfrm>
          <a:prstGeom prst="rect">
            <a:avLst/>
          </a:prstGeom>
        </p:spPr>
        <p:txBody>
          <a:bodyPr/>
          <a:lstStyle/>
          <a:p>
            <a:fld id="{7F407CD1-FDBF-4BA2-B1E3-14367FC4DBB1}" type="slidenum">
              <a:rPr lang="de-DE" smtClean="0"/>
              <a:pPr/>
              <a:t>18</a:t>
            </a:fld>
            <a:endParaRPr lang="de-DE"/>
          </a:p>
        </p:txBody>
      </p:sp>
    </p:spTree>
    <p:extLst>
      <p:ext uri="{BB962C8B-B14F-4D97-AF65-F5344CB8AC3E}">
        <p14:creationId xmlns:p14="http://schemas.microsoft.com/office/powerpoint/2010/main" val="1958647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638697"/>
            <a:ext cx="3806444"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959436"/>
            <a:ext cx="3806445"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4866781" y="1619177"/>
            <a:ext cx="361098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53862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4845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408254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1" y="1601093"/>
            <a:ext cx="4181477"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394200" y="673200"/>
            <a:ext cx="684099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2557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394200" y="673200"/>
            <a:ext cx="6840990" cy="360000"/>
          </a:xfrm>
        </p:spPr>
        <p:txBody>
          <a:bodyPr/>
          <a:lstStyle/>
          <a:p>
            <a:r>
              <a:rPr lang="de-DE"/>
              <a:t>Mastertitelformat bearbeiten</a:t>
            </a: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2" y="1601093"/>
            <a:ext cx="4181477"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4573192" y="3926894"/>
            <a:ext cx="4181477"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428626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9144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644035" y="7048237"/>
            <a:ext cx="7101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395290" y="7048763"/>
            <a:ext cx="176210"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4759860" y="4254160"/>
            <a:ext cx="3994807" cy="1121809"/>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71839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1601615"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395291" y="1601093"/>
            <a:ext cx="1206324" cy="2181803"/>
          </a:xfrm>
          <a:solidFill>
            <a:schemeClr val="accent1"/>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Clr>
                <a:schemeClr val="bg1"/>
              </a:buClr>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5834756"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4628432" y="1601093"/>
            <a:ext cx="1206324" cy="2181803"/>
          </a:xfrm>
          <a:solidFill>
            <a:schemeClr val="accent5"/>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1601615"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395291" y="3926895"/>
            <a:ext cx="1206324" cy="2181803"/>
          </a:xfrm>
          <a:solidFill>
            <a:schemeClr val="accent2"/>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5834756"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4628432" y="3926895"/>
            <a:ext cx="1206324" cy="2181803"/>
          </a:xfrm>
          <a:solidFill>
            <a:schemeClr val="tx2"/>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394200" y="673200"/>
            <a:ext cx="684099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147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2096867"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2730203" y="1601094"/>
            <a:ext cx="601014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394200" y="673200"/>
            <a:ext cx="684099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353170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2373773"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043465" y="1593045"/>
            <a:ext cx="5057070" cy="5127180"/>
          </a:xfrm>
          <a:prstGeom prst="rect">
            <a:avLst/>
          </a:prstGeom>
        </p:spPr>
      </p:pic>
      <p:sp>
        <p:nvSpPr>
          <p:cNvPr id="4" name="Bildplatzhalter 3"/>
          <p:cNvSpPr>
            <a:spLocks noGrp="1"/>
          </p:cNvSpPr>
          <p:nvPr>
            <p:ph type="pic" sz="quarter" idx="17" hasCustomPrompt="1"/>
          </p:nvPr>
        </p:nvSpPr>
        <p:spPr>
          <a:xfrm>
            <a:off x="2404297"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395289" y="6980764"/>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115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4248556"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3918248" y="1593045"/>
            <a:ext cx="5057070" cy="5127180"/>
          </a:xfrm>
          <a:prstGeom prst="rect">
            <a:avLst/>
          </a:prstGeom>
        </p:spPr>
      </p:pic>
      <p:sp>
        <p:nvSpPr>
          <p:cNvPr id="4" name="Bildplatzhalter 3"/>
          <p:cNvSpPr>
            <a:spLocks noGrp="1"/>
          </p:cNvSpPr>
          <p:nvPr>
            <p:ph type="pic" sz="quarter" idx="17" hasCustomPrompt="1"/>
          </p:nvPr>
        </p:nvSpPr>
        <p:spPr>
          <a:xfrm>
            <a:off x="4279080"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395289" y="6978709"/>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41710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0" y="2127119"/>
            <a:ext cx="1600185"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5300784" y="3132905"/>
            <a:ext cx="2219722"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2428875" y="2154212"/>
            <a:ext cx="5704286"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4092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342946"/>
            <a:ext cx="3806444"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663685"/>
            <a:ext cx="3806445"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4866781" y="1619177"/>
            <a:ext cx="361098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13644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1" y="2127119"/>
            <a:ext cx="1600184"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2714951" y="2719579"/>
            <a:ext cx="2700338"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2714951" y="3097161"/>
            <a:ext cx="2700338"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2715277" y="3609523"/>
            <a:ext cx="563408"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3329371" y="3534645"/>
            <a:ext cx="2240961"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2715277" y="3897986"/>
            <a:ext cx="563408"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3334136" y="3871055"/>
            <a:ext cx="2700338"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2715277" y="4538769"/>
            <a:ext cx="2700012"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079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644035" y="6981774"/>
            <a:ext cx="7101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395290" y="6981774"/>
            <a:ext cx="176210"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394200" y="1936858"/>
            <a:ext cx="3882525"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395290" y="5843094"/>
            <a:ext cx="3186354"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3921177" y="5750678"/>
            <a:ext cx="2238525"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395287" y="6229351"/>
            <a:ext cx="3224213"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4355020" y="5965503"/>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4355020" y="6180328"/>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4355020" y="6395152"/>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3921177" y="596550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3921177" y="618386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3921177" y="6398688"/>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4090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394200" y="673201"/>
            <a:ext cx="684099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395290" y="4877492"/>
            <a:ext cx="8359376" cy="1215333"/>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279841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4566805" y="1600200"/>
            <a:ext cx="4577195"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4004" y="1600199"/>
            <a:ext cx="4570809"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5"/>
            <a:ext cx="3966072"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5395489" y="246116"/>
            <a:ext cx="3314987" cy="1255885"/>
          </a:xfrm>
          <a:prstGeom prst="rect">
            <a:avLst/>
          </a:prstGeom>
        </p:spPr>
      </p:pic>
    </p:spTree>
    <p:custDataLst>
      <p:tags r:id="rId1"/>
    </p:custDataLst>
    <p:extLst>
      <p:ext uri="{BB962C8B-B14F-4D97-AF65-F5344CB8AC3E}">
        <p14:creationId xmlns:p14="http://schemas.microsoft.com/office/powerpoint/2010/main" val="23617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644035" y="3684221"/>
            <a:ext cx="4178991"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2368250"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644035" y="7010137"/>
            <a:ext cx="7101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395290" y="7010663"/>
            <a:ext cx="176210"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8618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8359378"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51332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4123135"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4627960" y="1601093"/>
            <a:ext cx="4120754" cy="4495434"/>
          </a:xfrm>
        </p:spPr>
        <p:txBody>
          <a:bodyPr/>
          <a:lstStyle>
            <a:lvl1pPr marL="270000" indent="-270000">
              <a:spcBef>
                <a:spcPts val="300"/>
              </a:spcBef>
              <a:spcAft>
                <a:spcPts val="300"/>
              </a:spcAft>
              <a:buClr>
                <a:schemeClr val="accent1"/>
              </a:buClr>
              <a:buSzPct val="110000"/>
              <a:buFont typeface="+mj-lt"/>
              <a:buAutoNum type="arabicPeriod"/>
              <a:defRPr lang="de-DE" sz="1800" kern="1200" dirty="0">
                <a:solidFill>
                  <a:schemeClr val="tx2"/>
                </a:solidFill>
                <a:latin typeface="+mj-lt"/>
                <a:ea typeface="+mn-ea"/>
                <a:cs typeface="+mn-cs"/>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41224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8" y="1601093"/>
            <a:ext cx="835342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282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395289" y="1601093"/>
            <a:ext cx="412313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627960" y="1601093"/>
            <a:ext cx="412075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570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4200" y="673200"/>
            <a:ext cx="684099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3215526"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6035764"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684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3945794" y="248478"/>
            <a:ext cx="5266697"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394200" y="673200"/>
            <a:ext cx="684099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395289" y="1601093"/>
            <a:ext cx="8353425"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350169" y="6525202"/>
            <a:ext cx="6146120"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8754666" y="6525203"/>
            <a:ext cx="241539"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7356764" y="565600"/>
            <a:ext cx="1483917" cy="562183"/>
          </a:xfrm>
          <a:prstGeom prst="rect">
            <a:avLst/>
          </a:prstGeom>
        </p:spPr>
      </p:pic>
    </p:spTree>
    <p:custDataLst>
      <p:tags r:id="rId24"/>
    </p:custDataLst>
    <p:extLst>
      <p:ext uri="{BB962C8B-B14F-4D97-AF65-F5344CB8AC3E}">
        <p14:creationId xmlns:p14="http://schemas.microsoft.com/office/powerpoint/2010/main" val="11286001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Dokumente%20und%20Einstellungen\sar\Lokale%20Einstellungen\Temp\Videos-Bilder\nf_brandschutz.gif" TargetMode="External"/><Relationship Id="rId1" Type="http://schemas.openxmlformats.org/officeDocument/2006/relationships/slideLayout" Target="../slideLayouts/slideLayout10.xml"/><Relationship Id="rId6" Type="http://schemas.openxmlformats.org/officeDocument/2006/relationships/image" Target="../media/image32.wmf"/><Relationship Id="rId5" Type="http://schemas.openxmlformats.org/officeDocument/2006/relationships/image" Target="../media/image31.png"/><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Dokumente%20und%20Einstellungen\sar\Lokale%20Einstellungen\Temp\Videos-Bilder\nf_brandschutz.gif" TargetMode="External"/><Relationship Id="rId1" Type="http://schemas.openxmlformats.org/officeDocument/2006/relationships/slideLayout" Target="../slideLayouts/slideLayout10.xml"/><Relationship Id="rId5" Type="http://schemas.openxmlformats.org/officeDocument/2006/relationships/image" Target="../media/image33.jpe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Dokumente%20und%20Einstellungen\sar\Lokale%20Einstellungen\Temp\Videos-Bilder\nf_brandschutz.gif" TargetMode="External"/><Relationship Id="rId1" Type="http://schemas.openxmlformats.org/officeDocument/2006/relationships/slideLayout" Target="../slideLayouts/slideLayout10.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wmf"/><Relationship Id="rId5" Type="http://schemas.openxmlformats.org/officeDocument/2006/relationships/image" Target="../media/image18.png"/><Relationship Id="rId10" Type="http://schemas.openxmlformats.org/officeDocument/2006/relationships/image" Target="../media/image23.wmf"/><Relationship Id="rId4" Type="http://schemas.openxmlformats.org/officeDocument/2006/relationships/image" Target="../media/image17.png"/><Relationship Id="rId9"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file:///C:\Dokumente%20und%20Einstellungen\sar\Lokale%20Einstellungen\Temp\Videos-Bilder\nf_brandschutz.gif" TargetMode="External"/><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7.gif"/><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file:///C:\Dokumente%20und%20Einstellungen\sar\Lokale%20Einstellungen\Temp\Videos-Bilder\nf_brandschutz.gif"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Dokumente%20und%20Einstellungen\sar\Lokale%20Einstellungen\Temp\Videos-Bilder\nf_brandschutz.gif"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file:///C:\Dokumente%20und%20Einstellungen\sar\Lokale%20Einstellungen\Temp\Videos-Bilder\nf_brandschutz.gif"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Schild, Feuer, Flamme enthält.&#10;&#10;Automatisch generierte Beschreibung">
            <a:extLst>
              <a:ext uri="{FF2B5EF4-FFF2-40B4-BE49-F238E27FC236}">
                <a16:creationId xmlns:a16="http://schemas.microsoft.com/office/drawing/2014/main" id="{0DAA6C77-69A2-3EC6-1B59-A97ACBE34A6D}"/>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9262" r="19262"/>
          <a:stretch>
            <a:fillRect/>
          </a:stretch>
        </p:blipFill>
        <p:spPr/>
      </p:pic>
      <p:sp>
        <p:nvSpPr>
          <p:cNvPr id="3" name="Titel 2"/>
          <p:cNvSpPr>
            <a:spLocks noGrp="1"/>
          </p:cNvSpPr>
          <p:nvPr>
            <p:ph type="title"/>
          </p:nvPr>
        </p:nvSpPr>
        <p:spPr/>
        <p:txBody>
          <a:bodyPr/>
          <a:lstStyle/>
          <a:p>
            <a:r>
              <a:rPr lang="de-DE" dirty="0"/>
              <a:t>Verhalten im Brandfall</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Aufzüge benutzen verboten!</a:t>
            </a:r>
          </a:p>
        </p:txBody>
      </p:sp>
      <p:sp>
        <p:nvSpPr>
          <p:cNvPr id="17" name="Fußzeilenplatzhalter 3">
            <a:extLst>
              <a:ext uri="{FF2B5EF4-FFF2-40B4-BE49-F238E27FC236}">
                <a16:creationId xmlns:a16="http://schemas.microsoft.com/office/drawing/2014/main" id="{7F1A8CB4-F253-4235-8ED6-745EDFD1C94B}"/>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DF9FECD2-F8E9-91AB-E8F4-34D34460027A}"/>
              </a:ext>
            </a:extLst>
          </p:cNvPr>
          <p:cNvSpPr>
            <a:spLocks noGrp="1"/>
          </p:cNvSpPr>
          <p:nvPr>
            <p:ph type="sldNum" sz="quarter" idx="20"/>
          </p:nvPr>
        </p:nvSpPr>
        <p:spPr/>
        <p:txBody>
          <a:bodyPr/>
          <a:lstStyle/>
          <a:p>
            <a:fld id="{9564BF1B-7A00-4FDB-9ACC-13A0BEC11AB6}" type="slidenum">
              <a:rPr lang="de-DE" smtClean="0"/>
              <a:pPr/>
              <a:t>10</a:t>
            </a:fld>
            <a:endParaRPr lang="de-DE"/>
          </a:p>
        </p:txBody>
      </p:sp>
      <p:sp>
        <p:nvSpPr>
          <p:cNvPr id="3" name="Textplatzhalter 2">
            <a:extLst>
              <a:ext uri="{FF2B5EF4-FFF2-40B4-BE49-F238E27FC236}">
                <a16:creationId xmlns:a16="http://schemas.microsoft.com/office/drawing/2014/main" id="{A53E0305-3679-2F6F-A878-8A7CFD34B0DC}"/>
              </a:ext>
            </a:extLst>
          </p:cNvPr>
          <p:cNvSpPr>
            <a:spLocks noGrp="1"/>
          </p:cNvSpPr>
          <p:nvPr>
            <p:ph type="body" sz="quarter" idx="18"/>
          </p:nvPr>
        </p:nvSpPr>
        <p:spPr/>
        <p:txBody>
          <a:bodyPr/>
          <a:lstStyle/>
          <a:p>
            <a:endParaRPr lang="de-DE"/>
          </a:p>
        </p:txBody>
      </p:sp>
      <p:grpSp>
        <p:nvGrpSpPr>
          <p:cNvPr id="6" name="Gruppieren 12"/>
          <p:cNvGrpSpPr>
            <a:grpSpLocks noChangeAspect="1"/>
          </p:cNvGrpSpPr>
          <p:nvPr/>
        </p:nvGrpSpPr>
        <p:grpSpPr bwMode="auto">
          <a:xfrm>
            <a:off x="1116013" y="1341438"/>
            <a:ext cx="3354387" cy="4754562"/>
            <a:chOff x="251520" y="837344"/>
            <a:chExt cx="4012624" cy="5688000"/>
          </a:xfrm>
        </p:grpSpPr>
        <p:pic>
          <p:nvPicPr>
            <p:cNvPr id="7" name="Grafik 14" descr="nf_brandschutz.gif">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9" name="Grafik 19"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grpSp>
        <p:nvGrpSpPr>
          <p:cNvPr id="10" name="Gruppieren 18"/>
          <p:cNvGrpSpPr>
            <a:grpSpLocks/>
          </p:cNvGrpSpPr>
          <p:nvPr/>
        </p:nvGrpSpPr>
        <p:grpSpPr bwMode="auto">
          <a:xfrm>
            <a:off x="4643438" y="1412875"/>
            <a:ext cx="4314825" cy="2459038"/>
            <a:chOff x="4721496" y="1412776"/>
            <a:chExt cx="4315000" cy="2458760"/>
          </a:xfrm>
        </p:grpSpPr>
        <p:sp>
          <p:nvSpPr>
            <p:cNvPr id="11" name="Abgerundetes Rechteck 10"/>
            <p:cNvSpPr/>
            <p:nvPr/>
          </p:nvSpPr>
          <p:spPr>
            <a:xfrm>
              <a:off x="5940745" y="1412776"/>
              <a:ext cx="3095751" cy="2160344"/>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rgbClr val="FF0000"/>
                  </a:solidFill>
                </a:rPr>
                <a:t>Es ist Ihnen verboten, im Brandfall den Aufzug zu benutzen!</a:t>
              </a:r>
            </a:p>
          </p:txBody>
        </p:sp>
        <p:pic>
          <p:nvPicPr>
            <p:cNvPr id="12" name="Grafik 15" descr="4-rgb_blau.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496" y="1484784"/>
              <a:ext cx="1651722" cy="23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uppieren 22"/>
          <p:cNvGrpSpPr>
            <a:grpSpLocks/>
          </p:cNvGrpSpPr>
          <p:nvPr/>
        </p:nvGrpSpPr>
        <p:grpSpPr bwMode="auto">
          <a:xfrm>
            <a:off x="6300788" y="3751263"/>
            <a:ext cx="2232025" cy="2270125"/>
            <a:chOff x="6300192" y="3752030"/>
            <a:chExt cx="2232248" cy="2269258"/>
          </a:xfrm>
        </p:grpSpPr>
        <p:pic>
          <p:nvPicPr>
            <p:cNvPr id="14" name="Picture 2" descr="C:\Users\Holger\AppData\Local\Microsoft\Windows\Temporary Internet Files\Content.IE5\JREETHAU\MC90033252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3752030"/>
              <a:ext cx="2232248" cy="22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 Verbindung 14"/>
            <p:cNvCxnSpPr/>
            <p:nvPr/>
          </p:nvCxnSpPr>
          <p:spPr>
            <a:xfrm flipH="1">
              <a:off x="6371636" y="3932936"/>
              <a:ext cx="2016326" cy="20169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5400000" flipH="1">
              <a:off x="6371329" y="3933243"/>
              <a:ext cx="2016941" cy="20163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54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Flüchten Sie in Bodennähe</a:t>
            </a:r>
          </a:p>
        </p:txBody>
      </p:sp>
      <p:sp>
        <p:nvSpPr>
          <p:cNvPr id="17" name="Fußzeilenplatzhalter 3">
            <a:extLst>
              <a:ext uri="{FF2B5EF4-FFF2-40B4-BE49-F238E27FC236}">
                <a16:creationId xmlns:a16="http://schemas.microsoft.com/office/drawing/2014/main" id="{9B15DAD5-1D10-43F2-BCA6-0BDF1B571E9B}"/>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13148051-F1FE-2256-7A6F-FD60B79A37F3}"/>
              </a:ext>
            </a:extLst>
          </p:cNvPr>
          <p:cNvSpPr>
            <a:spLocks noGrp="1"/>
          </p:cNvSpPr>
          <p:nvPr>
            <p:ph type="sldNum" sz="quarter" idx="20"/>
          </p:nvPr>
        </p:nvSpPr>
        <p:spPr/>
        <p:txBody>
          <a:bodyPr/>
          <a:lstStyle/>
          <a:p>
            <a:fld id="{9564BF1B-7A00-4FDB-9ACC-13A0BEC11AB6}" type="slidenum">
              <a:rPr lang="de-DE" smtClean="0"/>
              <a:pPr/>
              <a:t>11</a:t>
            </a:fld>
            <a:endParaRPr lang="de-DE"/>
          </a:p>
        </p:txBody>
      </p:sp>
      <p:sp>
        <p:nvSpPr>
          <p:cNvPr id="4" name="Textplatzhalter 3">
            <a:extLst>
              <a:ext uri="{FF2B5EF4-FFF2-40B4-BE49-F238E27FC236}">
                <a16:creationId xmlns:a16="http://schemas.microsoft.com/office/drawing/2014/main" id="{F114F705-2BA5-3023-EE04-A2014680EA30}"/>
              </a:ext>
            </a:extLst>
          </p:cNvPr>
          <p:cNvSpPr>
            <a:spLocks noGrp="1"/>
          </p:cNvSpPr>
          <p:nvPr>
            <p:ph type="body" sz="quarter" idx="18"/>
          </p:nvPr>
        </p:nvSpPr>
        <p:spPr/>
        <p:txBody>
          <a:bodyPr/>
          <a:lstStyle/>
          <a:p>
            <a:endParaRPr lang="de-DE"/>
          </a:p>
        </p:txBody>
      </p:sp>
      <p:grpSp>
        <p:nvGrpSpPr>
          <p:cNvPr id="6" name="Gruppieren 12"/>
          <p:cNvGrpSpPr>
            <a:grpSpLocks noChangeAspect="1"/>
          </p:cNvGrpSpPr>
          <p:nvPr/>
        </p:nvGrpSpPr>
        <p:grpSpPr bwMode="auto">
          <a:xfrm>
            <a:off x="1116013" y="1341438"/>
            <a:ext cx="3354387" cy="4754562"/>
            <a:chOff x="251520" y="837344"/>
            <a:chExt cx="4012624" cy="5688000"/>
          </a:xfrm>
        </p:grpSpPr>
        <p:pic>
          <p:nvPicPr>
            <p:cNvPr id="7" name="Grafik 14" descr="nf_brandschutz.gif">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9" name="Grafik 19"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sp>
        <p:nvSpPr>
          <p:cNvPr id="10" name="Abgerundetes Rechteck 9"/>
          <p:cNvSpPr/>
          <p:nvPr/>
        </p:nvSpPr>
        <p:spPr>
          <a:xfrm>
            <a:off x="4859338" y="1412875"/>
            <a:ext cx="4098925" cy="1944688"/>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rPr>
              <a:t>Ist der Fluchtweg verraucht, flüchten </a:t>
            </a:r>
          </a:p>
          <a:p>
            <a:pPr algn="ctr" fontAlgn="auto">
              <a:spcBef>
                <a:spcPts val="0"/>
              </a:spcBef>
              <a:spcAft>
                <a:spcPts val="0"/>
              </a:spcAft>
              <a:defRPr/>
            </a:pPr>
            <a:r>
              <a:rPr lang="de-DE" b="1" dirty="0">
                <a:solidFill>
                  <a:schemeClr val="tx1"/>
                </a:solidFill>
              </a:rPr>
              <a:t>Sie in Bodennähe!</a:t>
            </a:r>
          </a:p>
          <a:p>
            <a:pPr algn="ctr" fontAlgn="auto">
              <a:spcBef>
                <a:spcPts val="0"/>
              </a:spcBef>
              <a:spcAft>
                <a:spcPts val="0"/>
              </a:spcAft>
              <a:defRPr/>
            </a:pPr>
            <a:endParaRPr lang="de-DE" b="1" dirty="0">
              <a:solidFill>
                <a:schemeClr val="tx1"/>
              </a:solidFill>
            </a:endParaRPr>
          </a:p>
          <a:p>
            <a:pPr algn="ctr" fontAlgn="auto">
              <a:spcBef>
                <a:spcPts val="0"/>
              </a:spcBef>
              <a:spcAft>
                <a:spcPts val="0"/>
              </a:spcAft>
              <a:defRPr/>
            </a:pPr>
            <a:r>
              <a:rPr lang="de-DE" dirty="0">
                <a:solidFill>
                  <a:schemeClr val="tx1"/>
                </a:solidFill>
              </a:rPr>
              <a:t>Dort finden Sie noch genug Sauerstoff.</a:t>
            </a:r>
          </a:p>
        </p:txBody>
      </p:sp>
      <p:grpSp>
        <p:nvGrpSpPr>
          <p:cNvPr id="11" name="Gruppieren 22"/>
          <p:cNvGrpSpPr>
            <a:grpSpLocks/>
          </p:cNvGrpSpPr>
          <p:nvPr/>
        </p:nvGrpSpPr>
        <p:grpSpPr bwMode="auto">
          <a:xfrm>
            <a:off x="4859336" y="3500438"/>
            <a:ext cx="4012895" cy="2646362"/>
            <a:chOff x="4860000" y="3501008"/>
            <a:chExt cx="4011318" cy="2645159"/>
          </a:xfrm>
        </p:grpSpPr>
        <p:pic>
          <p:nvPicPr>
            <p:cNvPr id="12" name="Grafik 12" descr="Proclip-Gang-hell Kopie.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501008"/>
              <a:ext cx="2232248" cy="264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a:xfrm>
              <a:off x="4860000" y="3501008"/>
              <a:ext cx="2232734" cy="1518546"/>
            </a:xfrm>
            <a:prstGeom prst="rect">
              <a:avLst/>
            </a:prstGeom>
            <a:solidFill>
              <a:srgbClr val="5F697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4" name="Rechteck 13"/>
            <p:cNvSpPr/>
            <p:nvPr/>
          </p:nvSpPr>
          <p:spPr>
            <a:xfrm>
              <a:off x="4860000" y="5022728"/>
              <a:ext cx="2232734" cy="1115506"/>
            </a:xfrm>
            <a:prstGeom prst="rect">
              <a:avLst/>
            </a:prstGeom>
            <a:solidFill>
              <a:srgbClr val="5AFC79">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5" name="Textfeld 20"/>
            <p:cNvSpPr txBox="1">
              <a:spLocks noChangeArrowheads="1"/>
            </p:cNvSpPr>
            <p:nvPr/>
          </p:nvSpPr>
          <p:spPr bwMode="auto">
            <a:xfrm>
              <a:off x="7071276" y="4034281"/>
              <a:ext cx="1478991" cy="6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solidFill>
                    <a:srgbClr val="FF0000"/>
                  </a:solidFill>
                  <a:latin typeface="+mn-lt"/>
                </a:rPr>
                <a:t>gefährlicher, </a:t>
              </a:r>
              <a:br>
                <a:rPr lang="de-DE" altLang="de-DE" dirty="0">
                  <a:solidFill>
                    <a:srgbClr val="FF0000"/>
                  </a:solidFill>
                  <a:latin typeface="+mn-lt"/>
                </a:rPr>
              </a:br>
              <a:r>
                <a:rPr lang="de-DE" altLang="de-DE" dirty="0">
                  <a:solidFill>
                    <a:srgbClr val="FF0000"/>
                  </a:solidFill>
                  <a:latin typeface="+mn-lt"/>
                </a:rPr>
                <a:t>giftiger Rauch</a:t>
              </a:r>
            </a:p>
          </p:txBody>
        </p:sp>
        <p:sp>
          <p:nvSpPr>
            <p:cNvPr id="16" name="Textfeld 21"/>
            <p:cNvSpPr txBox="1">
              <a:spLocks noChangeArrowheads="1"/>
            </p:cNvSpPr>
            <p:nvPr/>
          </p:nvSpPr>
          <p:spPr bwMode="auto">
            <a:xfrm>
              <a:off x="6750224" y="5351777"/>
              <a:ext cx="2121094"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solidFill>
                    <a:srgbClr val="000099"/>
                  </a:solidFill>
                  <a:latin typeface="+mn-lt"/>
                </a:rPr>
                <a:t>sauerstoffreiche Luft</a:t>
              </a:r>
            </a:p>
          </p:txBody>
        </p:sp>
      </p:grpSp>
    </p:spTree>
    <p:extLst>
      <p:ext uri="{BB962C8B-B14F-4D97-AF65-F5344CB8AC3E}">
        <p14:creationId xmlns:p14="http://schemas.microsoft.com/office/powerpoint/2010/main" val="2366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Versperrter Fluchtweg</a:t>
            </a:r>
          </a:p>
        </p:txBody>
      </p:sp>
      <p:sp>
        <p:nvSpPr>
          <p:cNvPr id="11" name="Fußzeilenplatzhalter 3">
            <a:extLst>
              <a:ext uri="{FF2B5EF4-FFF2-40B4-BE49-F238E27FC236}">
                <a16:creationId xmlns:a16="http://schemas.microsoft.com/office/drawing/2014/main" id="{98F7F371-ABD8-4C10-9B4D-94D6FEC6159D}"/>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BB346401-4E1E-6321-8E75-7F44BD086BA2}"/>
              </a:ext>
            </a:extLst>
          </p:cNvPr>
          <p:cNvSpPr>
            <a:spLocks noGrp="1"/>
          </p:cNvSpPr>
          <p:nvPr>
            <p:ph type="sldNum" sz="quarter" idx="20"/>
          </p:nvPr>
        </p:nvSpPr>
        <p:spPr/>
        <p:txBody>
          <a:bodyPr/>
          <a:lstStyle/>
          <a:p>
            <a:fld id="{9564BF1B-7A00-4FDB-9ACC-13A0BEC11AB6}" type="slidenum">
              <a:rPr lang="de-DE" smtClean="0"/>
              <a:pPr/>
              <a:t>12</a:t>
            </a:fld>
            <a:endParaRPr lang="de-DE"/>
          </a:p>
        </p:txBody>
      </p:sp>
      <p:sp>
        <p:nvSpPr>
          <p:cNvPr id="3" name="Textplatzhalter 2">
            <a:extLst>
              <a:ext uri="{FF2B5EF4-FFF2-40B4-BE49-F238E27FC236}">
                <a16:creationId xmlns:a16="http://schemas.microsoft.com/office/drawing/2014/main" id="{B476F735-4BE0-E13F-C2F0-0C562CCC6478}"/>
              </a:ext>
            </a:extLst>
          </p:cNvPr>
          <p:cNvSpPr>
            <a:spLocks noGrp="1"/>
          </p:cNvSpPr>
          <p:nvPr>
            <p:ph type="body" sz="quarter" idx="18"/>
          </p:nvPr>
        </p:nvSpPr>
        <p:spPr/>
        <p:txBody>
          <a:bodyPr/>
          <a:lstStyle/>
          <a:p>
            <a:endParaRPr lang="de-DE"/>
          </a:p>
        </p:txBody>
      </p:sp>
      <p:grpSp>
        <p:nvGrpSpPr>
          <p:cNvPr id="6" name="Gruppieren 12"/>
          <p:cNvGrpSpPr>
            <a:grpSpLocks noChangeAspect="1"/>
          </p:cNvGrpSpPr>
          <p:nvPr/>
        </p:nvGrpSpPr>
        <p:grpSpPr bwMode="auto">
          <a:xfrm>
            <a:off x="1116013" y="1341438"/>
            <a:ext cx="3354387" cy="4754562"/>
            <a:chOff x="251520" y="837344"/>
            <a:chExt cx="4012624" cy="5688000"/>
          </a:xfrm>
        </p:grpSpPr>
        <p:pic>
          <p:nvPicPr>
            <p:cNvPr id="7" name="Grafik 14" descr="nf_brandschutz.gif">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9" name="Grafik 19"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sp>
        <p:nvSpPr>
          <p:cNvPr id="10" name="Abgerundetes Rechteck 9"/>
          <p:cNvSpPr/>
          <p:nvPr/>
        </p:nvSpPr>
        <p:spPr>
          <a:xfrm>
            <a:off x="4572001" y="1557338"/>
            <a:ext cx="4104456" cy="3743870"/>
          </a:xfrm>
          <a:prstGeom prst="roundRect">
            <a:avLst/>
          </a:prstGeom>
          <a:solidFill>
            <a:schemeClr val="tx2">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dirty="0">
                <a:solidFill>
                  <a:schemeClr val="tx1"/>
                </a:solidFill>
              </a:rPr>
              <a:t>Ist der Fluchtweg durch Feuer und/oder Rauch versperrt,</a:t>
            </a:r>
          </a:p>
          <a:p>
            <a:pPr fontAlgn="auto">
              <a:spcBef>
                <a:spcPts val="0"/>
              </a:spcBef>
              <a:spcAft>
                <a:spcPts val="0"/>
              </a:spcAft>
              <a:defRPr/>
            </a:pPr>
            <a:endParaRPr lang="de-DE" b="1" dirty="0">
              <a:solidFill>
                <a:schemeClr val="tx1"/>
              </a:solidFill>
            </a:endParaRPr>
          </a:p>
          <a:p>
            <a:pPr marL="285750" indent="-285750" fontAlgn="auto">
              <a:spcBef>
                <a:spcPts val="0"/>
              </a:spcBef>
              <a:spcAft>
                <a:spcPts val="0"/>
              </a:spcAft>
              <a:buFont typeface="Arial" charset="0"/>
              <a:buChar char="•"/>
              <a:defRPr/>
            </a:pPr>
            <a:r>
              <a:rPr lang="de-DE" b="1" dirty="0">
                <a:solidFill>
                  <a:schemeClr val="tx1"/>
                </a:solidFill>
              </a:rPr>
              <a:t>bleiben Sie in Ihrem Raum</a:t>
            </a:r>
          </a:p>
          <a:p>
            <a:pPr marL="285750" indent="-285750" fontAlgn="auto">
              <a:spcBef>
                <a:spcPts val="0"/>
              </a:spcBef>
              <a:spcAft>
                <a:spcPts val="0"/>
              </a:spcAft>
              <a:buFont typeface="Arial" charset="0"/>
              <a:buChar char="•"/>
              <a:defRPr/>
            </a:pPr>
            <a:r>
              <a:rPr lang="de-DE" b="1" dirty="0">
                <a:solidFill>
                  <a:schemeClr val="tx1"/>
                </a:solidFill>
              </a:rPr>
              <a:t>dichten Sie die Tür ab</a:t>
            </a:r>
          </a:p>
          <a:p>
            <a:pPr marL="285750" indent="-285750" fontAlgn="auto">
              <a:spcBef>
                <a:spcPts val="0"/>
              </a:spcBef>
              <a:spcAft>
                <a:spcPts val="1200"/>
              </a:spcAft>
              <a:buFont typeface="Arial" charset="0"/>
              <a:buChar char="•"/>
              <a:defRPr/>
            </a:pPr>
            <a:r>
              <a:rPr lang="de-DE" b="1" dirty="0">
                <a:solidFill>
                  <a:schemeClr val="tx1"/>
                </a:solidFill>
              </a:rPr>
              <a:t>machen Sie sich am </a:t>
            </a:r>
            <a:r>
              <a:rPr lang="de-DE" b="1" u="sng" dirty="0">
                <a:solidFill>
                  <a:schemeClr val="tx1"/>
                </a:solidFill>
              </a:rPr>
              <a:t>geschlossenen</a:t>
            </a:r>
            <a:r>
              <a:rPr lang="de-DE" b="1" dirty="0">
                <a:solidFill>
                  <a:schemeClr val="tx1"/>
                </a:solidFill>
              </a:rPr>
              <a:t> Fenster bemerkbar!</a:t>
            </a:r>
          </a:p>
          <a:p>
            <a:pPr fontAlgn="auto">
              <a:spcBef>
                <a:spcPts val="0"/>
              </a:spcBef>
              <a:spcAft>
                <a:spcPts val="1200"/>
              </a:spcAft>
              <a:defRPr/>
            </a:pPr>
            <a:r>
              <a:rPr lang="de-DE" b="1" dirty="0">
                <a:solidFill>
                  <a:srgbClr val="FF0000"/>
                </a:solidFill>
              </a:rPr>
              <a:t>Warten Sie auf Hilfe durch die Feuerwehr.</a:t>
            </a:r>
            <a:br>
              <a:rPr lang="de-DE" sz="2000" b="1" dirty="0">
                <a:solidFill>
                  <a:schemeClr val="tx1"/>
                </a:solidFill>
              </a:rPr>
            </a:br>
            <a:endParaRPr lang="de-DE" sz="2000" b="1" dirty="0">
              <a:solidFill>
                <a:schemeClr val="tx1"/>
              </a:solidFill>
            </a:endParaRPr>
          </a:p>
        </p:txBody>
      </p:sp>
    </p:spTree>
    <p:extLst>
      <p:ext uri="{BB962C8B-B14F-4D97-AF65-F5344CB8AC3E}">
        <p14:creationId xmlns:p14="http://schemas.microsoft.com/office/powerpoint/2010/main" val="91045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Tipps zum Verhalten im Brandfall</a:t>
            </a:r>
          </a:p>
        </p:txBody>
      </p:sp>
      <p:sp>
        <p:nvSpPr>
          <p:cNvPr id="10" name="Fußzeilenplatzhalter 3">
            <a:extLst>
              <a:ext uri="{FF2B5EF4-FFF2-40B4-BE49-F238E27FC236}">
                <a16:creationId xmlns:a16="http://schemas.microsoft.com/office/drawing/2014/main" id="{F493B93F-C647-4C47-B6E1-192A6F551C05}"/>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BAFF2667-3771-7353-ED20-C7C779CEDF7E}"/>
              </a:ext>
            </a:extLst>
          </p:cNvPr>
          <p:cNvSpPr>
            <a:spLocks noGrp="1"/>
          </p:cNvSpPr>
          <p:nvPr>
            <p:ph type="sldNum" sz="quarter" idx="20"/>
          </p:nvPr>
        </p:nvSpPr>
        <p:spPr/>
        <p:txBody>
          <a:bodyPr/>
          <a:lstStyle/>
          <a:p>
            <a:fld id="{9564BF1B-7A00-4FDB-9ACC-13A0BEC11AB6}" type="slidenum">
              <a:rPr lang="de-DE" smtClean="0"/>
              <a:pPr/>
              <a:t>13</a:t>
            </a:fld>
            <a:endParaRPr lang="de-DE"/>
          </a:p>
        </p:txBody>
      </p:sp>
      <p:sp>
        <p:nvSpPr>
          <p:cNvPr id="3" name="Textplatzhalter 2">
            <a:extLst>
              <a:ext uri="{FF2B5EF4-FFF2-40B4-BE49-F238E27FC236}">
                <a16:creationId xmlns:a16="http://schemas.microsoft.com/office/drawing/2014/main" id="{84490FDF-7127-E785-64BA-75D4DB5E65CB}"/>
              </a:ext>
            </a:extLst>
          </p:cNvPr>
          <p:cNvSpPr>
            <a:spLocks noGrp="1"/>
          </p:cNvSpPr>
          <p:nvPr>
            <p:ph type="body" sz="quarter" idx="18"/>
          </p:nvPr>
        </p:nvSpPr>
        <p:spPr/>
        <p:txBody>
          <a:bodyPr/>
          <a:lstStyle/>
          <a:p>
            <a:endParaRPr lang="de-DE"/>
          </a:p>
        </p:txBody>
      </p:sp>
      <p:grpSp>
        <p:nvGrpSpPr>
          <p:cNvPr id="6" name="Gruppieren 13"/>
          <p:cNvGrpSpPr>
            <a:grpSpLocks/>
          </p:cNvGrpSpPr>
          <p:nvPr/>
        </p:nvGrpSpPr>
        <p:grpSpPr bwMode="auto">
          <a:xfrm>
            <a:off x="323850" y="1266825"/>
            <a:ext cx="5008563" cy="4491038"/>
            <a:chOff x="1434662" y="1556791"/>
            <a:chExt cx="5009546" cy="4491221"/>
          </a:xfrm>
        </p:grpSpPr>
        <p:pic>
          <p:nvPicPr>
            <p:cNvPr id="7" name="Grafik 12" descr="nf_brandschutz.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556791"/>
              <a:ext cx="3168352" cy="44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descr="1_rgb_bla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62" y="198884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bgerundetes Rechteck 8"/>
          <p:cNvSpPr/>
          <p:nvPr/>
        </p:nvSpPr>
        <p:spPr>
          <a:xfrm>
            <a:off x="4284663" y="1484313"/>
            <a:ext cx="4608512"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Beim Notruf über Handy kann Ihr Notruf in der Nachbarleitstelle auflaufen. </a:t>
            </a:r>
          </a:p>
          <a:p>
            <a:pPr algn="ctr" fontAlgn="auto">
              <a:spcBef>
                <a:spcPts val="0"/>
              </a:spcBef>
              <a:spcAft>
                <a:spcPts val="0"/>
              </a:spcAft>
              <a:defRPr/>
            </a:pPr>
            <a:endParaRPr lang="de-DE" dirty="0">
              <a:solidFill>
                <a:schemeClr val="accent1"/>
              </a:solidFill>
            </a:endParaRPr>
          </a:p>
          <a:p>
            <a:pPr algn="ctr" fontAlgn="auto">
              <a:spcBef>
                <a:spcPts val="0"/>
              </a:spcBef>
              <a:spcAft>
                <a:spcPts val="0"/>
              </a:spcAft>
              <a:defRPr/>
            </a:pPr>
            <a:r>
              <a:rPr lang="de-DE" b="1" dirty="0">
                <a:solidFill>
                  <a:srgbClr val="FF0000"/>
                </a:solidFill>
              </a:rPr>
              <a:t>Machen Sie deshalb genaue Ortsangaben!</a:t>
            </a:r>
          </a:p>
        </p:txBody>
      </p:sp>
    </p:spTree>
    <p:extLst>
      <p:ext uri="{BB962C8B-B14F-4D97-AF65-F5344CB8AC3E}">
        <p14:creationId xmlns:p14="http://schemas.microsoft.com/office/powerpoint/2010/main" val="12109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Tipps zum Verhalten im Brandfall</a:t>
            </a:r>
          </a:p>
        </p:txBody>
      </p:sp>
      <p:sp>
        <p:nvSpPr>
          <p:cNvPr id="11" name="Fußzeilenplatzhalter 3">
            <a:extLst>
              <a:ext uri="{FF2B5EF4-FFF2-40B4-BE49-F238E27FC236}">
                <a16:creationId xmlns:a16="http://schemas.microsoft.com/office/drawing/2014/main" id="{A72C3655-44A8-4188-A0E4-23C9E09EDBA6}"/>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F6B6C643-26C8-5649-910C-F9F55F145F96}"/>
              </a:ext>
            </a:extLst>
          </p:cNvPr>
          <p:cNvSpPr>
            <a:spLocks noGrp="1"/>
          </p:cNvSpPr>
          <p:nvPr>
            <p:ph type="sldNum" sz="quarter" idx="20"/>
          </p:nvPr>
        </p:nvSpPr>
        <p:spPr/>
        <p:txBody>
          <a:bodyPr/>
          <a:lstStyle/>
          <a:p>
            <a:fld id="{9564BF1B-7A00-4FDB-9ACC-13A0BEC11AB6}" type="slidenum">
              <a:rPr lang="de-DE" smtClean="0"/>
              <a:pPr/>
              <a:t>14</a:t>
            </a:fld>
            <a:endParaRPr lang="de-DE"/>
          </a:p>
        </p:txBody>
      </p:sp>
      <p:sp>
        <p:nvSpPr>
          <p:cNvPr id="3" name="Textplatzhalter 2">
            <a:extLst>
              <a:ext uri="{FF2B5EF4-FFF2-40B4-BE49-F238E27FC236}">
                <a16:creationId xmlns:a16="http://schemas.microsoft.com/office/drawing/2014/main" id="{BEE48671-DCF4-F3A6-86DE-B031444D0D6B}"/>
              </a:ext>
            </a:extLst>
          </p:cNvPr>
          <p:cNvSpPr>
            <a:spLocks noGrp="1"/>
          </p:cNvSpPr>
          <p:nvPr>
            <p:ph type="body" sz="quarter" idx="18"/>
          </p:nvPr>
        </p:nvSpPr>
        <p:spPr/>
        <p:txBody>
          <a:bodyPr/>
          <a:lstStyle/>
          <a:p>
            <a:endParaRPr lang="de-DE"/>
          </a:p>
        </p:txBody>
      </p:sp>
      <p:grpSp>
        <p:nvGrpSpPr>
          <p:cNvPr id="6" name="Gruppieren 13"/>
          <p:cNvGrpSpPr>
            <a:grpSpLocks/>
          </p:cNvGrpSpPr>
          <p:nvPr/>
        </p:nvGrpSpPr>
        <p:grpSpPr bwMode="auto">
          <a:xfrm>
            <a:off x="323850" y="1266825"/>
            <a:ext cx="5008563" cy="4491038"/>
            <a:chOff x="1434662" y="1556791"/>
            <a:chExt cx="5009546" cy="4491221"/>
          </a:xfrm>
        </p:grpSpPr>
        <p:pic>
          <p:nvPicPr>
            <p:cNvPr id="7" name="Grafik 12" descr="nf_brandschutz.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556791"/>
              <a:ext cx="3168352" cy="44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descr="1_rgb_bla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62" y="198884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bgerundetes Rechteck 8"/>
          <p:cNvSpPr/>
          <p:nvPr/>
        </p:nvSpPr>
        <p:spPr>
          <a:xfrm>
            <a:off x="4284663" y="1484313"/>
            <a:ext cx="4608512"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Beim Notruf über Handy kann Ihr Notruf in der Nachbarleitstelle auflaufen. </a:t>
            </a:r>
          </a:p>
          <a:p>
            <a:pPr algn="ctr" fontAlgn="auto">
              <a:spcBef>
                <a:spcPts val="0"/>
              </a:spcBef>
              <a:spcAft>
                <a:spcPts val="0"/>
              </a:spcAft>
              <a:defRPr/>
            </a:pPr>
            <a:endParaRPr lang="de-DE" dirty="0">
              <a:solidFill>
                <a:schemeClr val="accent1"/>
              </a:solidFill>
            </a:endParaRPr>
          </a:p>
          <a:p>
            <a:pPr algn="ctr" fontAlgn="auto">
              <a:spcBef>
                <a:spcPts val="0"/>
              </a:spcBef>
              <a:spcAft>
                <a:spcPts val="0"/>
              </a:spcAft>
              <a:defRPr/>
            </a:pPr>
            <a:r>
              <a:rPr lang="de-DE" b="1" dirty="0">
                <a:solidFill>
                  <a:srgbClr val="FF0000"/>
                </a:solidFill>
              </a:rPr>
              <a:t>Machen Sie deshalb genaue Ortsangaben!</a:t>
            </a:r>
          </a:p>
        </p:txBody>
      </p:sp>
      <p:sp>
        <p:nvSpPr>
          <p:cNvPr id="10" name="Abgerundetes Rechteck 9"/>
          <p:cNvSpPr/>
          <p:nvPr/>
        </p:nvSpPr>
        <p:spPr>
          <a:xfrm>
            <a:off x="4284663" y="3213100"/>
            <a:ext cx="4608512"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rPr>
              <a:t>Denken Sie bei der Flucht an </a:t>
            </a:r>
            <a:br>
              <a:rPr lang="de-DE" b="1" dirty="0">
                <a:solidFill>
                  <a:schemeClr val="tx1"/>
                </a:solidFill>
              </a:rPr>
            </a:br>
            <a:r>
              <a:rPr lang="de-DE" b="1" dirty="0">
                <a:solidFill>
                  <a:schemeClr val="tx1"/>
                </a:solidFill>
              </a:rPr>
              <a:t>hör-, seh- und gehbehinderte Kollegen. Helfen Sie ihnen!</a:t>
            </a:r>
          </a:p>
        </p:txBody>
      </p:sp>
    </p:spTree>
    <p:extLst>
      <p:ext uri="{BB962C8B-B14F-4D97-AF65-F5344CB8AC3E}">
        <p14:creationId xmlns:p14="http://schemas.microsoft.com/office/powerpoint/2010/main" val="89933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Tipps zum Verhalten im Brandfall</a:t>
            </a:r>
          </a:p>
        </p:txBody>
      </p:sp>
      <p:sp>
        <p:nvSpPr>
          <p:cNvPr id="12" name="Fußzeilenplatzhalter 3">
            <a:extLst>
              <a:ext uri="{FF2B5EF4-FFF2-40B4-BE49-F238E27FC236}">
                <a16:creationId xmlns:a16="http://schemas.microsoft.com/office/drawing/2014/main" id="{5FE4C949-B9EB-459B-885E-C420505D2692}"/>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C06E92AE-6FF2-D88D-A92D-0DAACB924646}"/>
              </a:ext>
            </a:extLst>
          </p:cNvPr>
          <p:cNvSpPr>
            <a:spLocks noGrp="1"/>
          </p:cNvSpPr>
          <p:nvPr>
            <p:ph type="sldNum" sz="quarter" idx="20"/>
          </p:nvPr>
        </p:nvSpPr>
        <p:spPr/>
        <p:txBody>
          <a:bodyPr/>
          <a:lstStyle/>
          <a:p>
            <a:fld id="{9564BF1B-7A00-4FDB-9ACC-13A0BEC11AB6}" type="slidenum">
              <a:rPr lang="de-DE" smtClean="0"/>
              <a:pPr/>
              <a:t>15</a:t>
            </a:fld>
            <a:endParaRPr lang="de-DE"/>
          </a:p>
        </p:txBody>
      </p:sp>
      <p:sp>
        <p:nvSpPr>
          <p:cNvPr id="3" name="Textplatzhalter 2">
            <a:extLst>
              <a:ext uri="{FF2B5EF4-FFF2-40B4-BE49-F238E27FC236}">
                <a16:creationId xmlns:a16="http://schemas.microsoft.com/office/drawing/2014/main" id="{A127CA91-3AFA-329D-AD97-770A4DDC4C12}"/>
              </a:ext>
            </a:extLst>
          </p:cNvPr>
          <p:cNvSpPr>
            <a:spLocks noGrp="1"/>
          </p:cNvSpPr>
          <p:nvPr>
            <p:ph type="body" sz="quarter" idx="18"/>
          </p:nvPr>
        </p:nvSpPr>
        <p:spPr/>
        <p:txBody>
          <a:bodyPr/>
          <a:lstStyle/>
          <a:p>
            <a:endParaRPr lang="de-DE"/>
          </a:p>
        </p:txBody>
      </p:sp>
      <p:grpSp>
        <p:nvGrpSpPr>
          <p:cNvPr id="6" name="Gruppieren 13"/>
          <p:cNvGrpSpPr>
            <a:grpSpLocks/>
          </p:cNvGrpSpPr>
          <p:nvPr/>
        </p:nvGrpSpPr>
        <p:grpSpPr bwMode="auto">
          <a:xfrm>
            <a:off x="323528" y="1268760"/>
            <a:ext cx="5008563" cy="4491038"/>
            <a:chOff x="1434662" y="1556791"/>
            <a:chExt cx="5009546" cy="4491221"/>
          </a:xfrm>
        </p:grpSpPr>
        <p:pic>
          <p:nvPicPr>
            <p:cNvPr id="7" name="Grafik 12" descr="nf_brandschutz.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556791"/>
              <a:ext cx="3168352" cy="44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descr="1_rgb_bla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662" y="198884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bgerundetes Rechteck 8"/>
          <p:cNvSpPr/>
          <p:nvPr/>
        </p:nvSpPr>
        <p:spPr>
          <a:xfrm>
            <a:off x="4284663" y="1484313"/>
            <a:ext cx="4608512"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Beim Notruf über Handy kann Ihr Notruf in der Nachbarleitstelle auflaufen. </a:t>
            </a:r>
          </a:p>
          <a:p>
            <a:pPr algn="ctr" fontAlgn="auto">
              <a:spcBef>
                <a:spcPts val="0"/>
              </a:spcBef>
              <a:spcAft>
                <a:spcPts val="0"/>
              </a:spcAft>
              <a:defRPr/>
            </a:pPr>
            <a:endParaRPr lang="de-DE" dirty="0">
              <a:solidFill>
                <a:schemeClr val="accent1"/>
              </a:solidFill>
            </a:endParaRPr>
          </a:p>
          <a:p>
            <a:pPr algn="ctr" fontAlgn="auto">
              <a:spcBef>
                <a:spcPts val="0"/>
              </a:spcBef>
              <a:spcAft>
                <a:spcPts val="0"/>
              </a:spcAft>
              <a:defRPr/>
            </a:pPr>
            <a:r>
              <a:rPr lang="de-DE" b="1" dirty="0">
                <a:solidFill>
                  <a:srgbClr val="FF0000"/>
                </a:solidFill>
              </a:rPr>
              <a:t>Machen Sie deshalb genaue Ortsangaben!</a:t>
            </a:r>
          </a:p>
        </p:txBody>
      </p:sp>
      <p:sp>
        <p:nvSpPr>
          <p:cNvPr id="10" name="Abgerundetes Rechteck 9"/>
          <p:cNvSpPr/>
          <p:nvPr/>
        </p:nvSpPr>
        <p:spPr>
          <a:xfrm>
            <a:off x="4284663" y="3213100"/>
            <a:ext cx="4608512"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rPr>
              <a:t>Denken Sie bei der Flucht an </a:t>
            </a:r>
            <a:br>
              <a:rPr lang="de-DE" b="1" dirty="0">
                <a:solidFill>
                  <a:schemeClr val="tx1"/>
                </a:solidFill>
              </a:rPr>
            </a:br>
            <a:r>
              <a:rPr lang="de-DE" b="1" dirty="0">
                <a:solidFill>
                  <a:schemeClr val="tx1"/>
                </a:solidFill>
              </a:rPr>
              <a:t>hör-, seh- und gehbehinderte Kollegen. Helfen Sie ihnen!</a:t>
            </a:r>
          </a:p>
        </p:txBody>
      </p:sp>
      <p:sp>
        <p:nvSpPr>
          <p:cNvPr id="11" name="Abgerundetes Rechteck 10"/>
          <p:cNvSpPr/>
          <p:nvPr/>
        </p:nvSpPr>
        <p:spPr>
          <a:xfrm>
            <a:off x="4278678" y="4963927"/>
            <a:ext cx="4608512" cy="1223962"/>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400" b="1" dirty="0">
                <a:solidFill>
                  <a:srgbClr val="FF0000"/>
                </a:solidFill>
              </a:rPr>
              <a:t>Spielen Sie nicht den Helden!</a:t>
            </a:r>
          </a:p>
        </p:txBody>
      </p:sp>
    </p:spTree>
    <p:extLst>
      <p:ext uri="{BB962C8B-B14F-4D97-AF65-F5344CB8AC3E}">
        <p14:creationId xmlns:p14="http://schemas.microsoft.com/office/powerpoint/2010/main" val="17266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Flucht- und Rettungsplan</a:t>
            </a:r>
          </a:p>
        </p:txBody>
      </p:sp>
      <p:sp>
        <p:nvSpPr>
          <p:cNvPr id="10" name="Fußzeilenplatzhalter 3">
            <a:extLst>
              <a:ext uri="{FF2B5EF4-FFF2-40B4-BE49-F238E27FC236}">
                <a16:creationId xmlns:a16="http://schemas.microsoft.com/office/drawing/2014/main" id="{EC77EAF6-72C4-4CDA-ABD2-942B4C773B69}"/>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0D1EBC73-56F9-5441-D084-82290C189B1A}"/>
              </a:ext>
            </a:extLst>
          </p:cNvPr>
          <p:cNvSpPr>
            <a:spLocks noGrp="1"/>
          </p:cNvSpPr>
          <p:nvPr>
            <p:ph type="sldNum" sz="quarter" idx="20"/>
          </p:nvPr>
        </p:nvSpPr>
        <p:spPr/>
        <p:txBody>
          <a:bodyPr/>
          <a:lstStyle/>
          <a:p>
            <a:fld id="{9564BF1B-7A00-4FDB-9ACC-13A0BEC11AB6}" type="slidenum">
              <a:rPr lang="de-DE" smtClean="0"/>
              <a:pPr/>
              <a:t>16</a:t>
            </a:fld>
            <a:endParaRPr lang="de-DE"/>
          </a:p>
        </p:txBody>
      </p:sp>
      <p:sp>
        <p:nvSpPr>
          <p:cNvPr id="3" name="Textplatzhalter 2">
            <a:extLst>
              <a:ext uri="{FF2B5EF4-FFF2-40B4-BE49-F238E27FC236}">
                <a16:creationId xmlns:a16="http://schemas.microsoft.com/office/drawing/2014/main" id="{7CF21C69-3E5D-F238-12DF-8B22672BAB02}"/>
              </a:ext>
            </a:extLst>
          </p:cNvPr>
          <p:cNvSpPr>
            <a:spLocks noGrp="1"/>
          </p:cNvSpPr>
          <p:nvPr>
            <p:ph type="body" sz="quarter" idx="18"/>
          </p:nvPr>
        </p:nvSpPr>
        <p:spPr/>
        <p:txBody>
          <a:bodyPr/>
          <a:lstStyle/>
          <a:p>
            <a:endParaRPr lang="de-DE"/>
          </a:p>
        </p:txBody>
      </p:sp>
      <p:grpSp>
        <p:nvGrpSpPr>
          <p:cNvPr id="6" name="Gruppieren 13"/>
          <p:cNvGrpSpPr>
            <a:grpSpLocks/>
          </p:cNvGrpSpPr>
          <p:nvPr/>
        </p:nvGrpSpPr>
        <p:grpSpPr bwMode="auto">
          <a:xfrm>
            <a:off x="323850" y="1268413"/>
            <a:ext cx="5256213" cy="4851400"/>
            <a:chOff x="1475656" y="1268760"/>
            <a:chExt cx="5256584" cy="485029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268761"/>
              <a:ext cx="3456384" cy="485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descr="1_rgb_bla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26876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bgerundetes Rechteck 8"/>
          <p:cNvSpPr/>
          <p:nvPr/>
        </p:nvSpPr>
        <p:spPr>
          <a:xfrm>
            <a:off x="4284663" y="4076700"/>
            <a:ext cx="4608512" cy="1223963"/>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rPr>
              <a:t>Machen Sie sich mit den Flucht- und Rettungsplänen an Ihrem Arbeitsplatz vertraut!</a:t>
            </a:r>
          </a:p>
        </p:txBody>
      </p:sp>
    </p:spTree>
    <p:extLst>
      <p:ext uri="{BB962C8B-B14F-4D97-AF65-F5344CB8AC3E}">
        <p14:creationId xmlns:p14="http://schemas.microsoft.com/office/powerpoint/2010/main" val="141798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8" descr="1_rgb_bla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477" y="1430028"/>
            <a:ext cx="2759075" cy="2735262"/>
          </a:xfrm>
          <a:prstGeom prst="rect">
            <a:avLst/>
          </a:prstGeom>
          <a:solidFill>
            <a:schemeClr val="bg1"/>
          </a:solidFill>
          <a:ln>
            <a:noFill/>
          </a:ln>
        </p:spPr>
      </p:pic>
      <p:sp>
        <p:nvSpPr>
          <p:cNvPr id="5" name="Titel 4"/>
          <p:cNvSpPr>
            <a:spLocks noGrp="1"/>
          </p:cNvSpPr>
          <p:nvPr>
            <p:ph type="title"/>
          </p:nvPr>
        </p:nvSpPr>
        <p:spPr/>
        <p:txBody>
          <a:bodyPr/>
          <a:lstStyle/>
          <a:p>
            <a:r>
              <a:rPr lang="de-DE" dirty="0"/>
              <a:t>Löschversuch unternehmen</a:t>
            </a:r>
          </a:p>
        </p:txBody>
      </p:sp>
      <p:sp>
        <p:nvSpPr>
          <p:cNvPr id="10" name="Fußzeilenplatzhalter 3">
            <a:extLst>
              <a:ext uri="{FF2B5EF4-FFF2-40B4-BE49-F238E27FC236}">
                <a16:creationId xmlns:a16="http://schemas.microsoft.com/office/drawing/2014/main" id="{BC6B6B04-7563-46BB-96C3-42855C5256F9}"/>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CD580008-5A84-E9A2-4E2F-0548BE8D14B9}"/>
              </a:ext>
            </a:extLst>
          </p:cNvPr>
          <p:cNvSpPr>
            <a:spLocks noGrp="1"/>
          </p:cNvSpPr>
          <p:nvPr>
            <p:ph type="sldNum" sz="quarter" idx="20"/>
          </p:nvPr>
        </p:nvSpPr>
        <p:spPr/>
        <p:txBody>
          <a:bodyPr/>
          <a:lstStyle/>
          <a:p>
            <a:fld id="{9564BF1B-7A00-4FDB-9ACC-13A0BEC11AB6}" type="slidenum">
              <a:rPr lang="de-DE" smtClean="0"/>
              <a:pPr/>
              <a:t>17</a:t>
            </a:fld>
            <a:endParaRPr lang="de-DE"/>
          </a:p>
        </p:txBody>
      </p:sp>
      <p:sp>
        <p:nvSpPr>
          <p:cNvPr id="3" name="Textplatzhalter 2">
            <a:extLst>
              <a:ext uri="{FF2B5EF4-FFF2-40B4-BE49-F238E27FC236}">
                <a16:creationId xmlns:a16="http://schemas.microsoft.com/office/drawing/2014/main" id="{D933D565-B3A2-509D-B0EB-582363CB78A0}"/>
              </a:ext>
            </a:extLst>
          </p:cNvPr>
          <p:cNvSpPr>
            <a:spLocks noGrp="1"/>
          </p:cNvSpPr>
          <p:nvPr>
            <p:ph type="body" sz="quarter" idx="18"/>
          </p:nvPr>
        </p:nvSpPr>
        <p:spPr/>
        <p:txBody>
          <a:bodyPr/>
          <a:lstStyle/>
          <a:p>
            <a:endParaRPr lang="de-DE"/>
          </a:p>
        </p:txBody>
      </p:sp>
      <p:sp>
        <p:nvSpPr>
          <p:cNvPr id="6" name="Abgerundetes Rechteck 5"/>
          <p:cNvSpPr/>
          <p:nvPr/>
        </p:nvSpPr>
        <p:spPr>
          <a:xfrm>
            <a:off x="2983977" y="1430028"/>
            <a:ext cx="5616575" cy="2735262"/>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47675" fontAlgn="auto">
              <a:spcBef>
                <a:spcPts val="0"/>
              </a:spcBef>
              <a:spcAft>
                <a:spcPts val="600"/>
              </a:spcAft>
              <a:defRPr/>
            </a:pPr>
            <a:endParaRPr lang="de-DE" sz="2400" kern="1200" dirty="0">
              <a:solidFill>
                <a:schemeClr val="tx1"/>
              </a:solidFill>
            </a:endParaRPr>
          </a:p>
          <a:p>
            <a:pPr marL="447675" fontAlgn="auto">
              <a:spcBef>
                <a:spcPts val="0"/>
              </a:spcBef>
              <a:spcAft>
                <a:spcPts val="600"/>
              </a:spcAft>
              <a:defRPr/>
            </a:pPr>
            <a:endParaRPr lang="de-DE" sz="2000" kern="1200" dirty="0">
              <a:solidFill>
                <a:schemeClr val="tx1"/>
              </a:solidFill>
            </a:endParaRPr>
          </a:p>
          <a:p>
            <a:pPr marL="447675" fontAlgn="auto">
              <a:spcBef>
                <a:spcPts val="0"/>
              </a:spcBef>
              <a:spcAft>
                <a:spcPts val="600"/>
              </a:spcAft>
              <a:defRPr/>
            </a:pPr>
            <a:r>
              <a:rPr lang="de-DE" sz="2000" kern="1200" dirty="0">
                <a:solidFill>
                  <a:schemeClr val="tx1"/>
                </a:solidFill>
              </a:rPr>
              <a:t>Unternehmen Sie nur dann einen Löschversuch, wenn Sie ein </a:t>
            </a:r>
            <a:r>
              <a:rPr lang="de-DE" sz="2000" b="1" kern="1200" dirty="0">
                <a:solidFill>
                  <a:schemeClr val="tx1"/>
                </a:solidFill>
              </a:rPr>
              <a:t>geeignetes Löschmittel </a:t>
            </a:r>
            <a:r>
              <a:rPr lang="de-DE" sz="2000" kern="1200" dirty="0">
                <a:solidFill>
                  <a:schemeClr val="tx1"/>
                </a:solidFill>
              </a:rPr>
              <a:t>zur Verfügung haben und </a:t>
            </a:r>
            <a:r>
              <a:rPr lang="de-DE" sz="2000" b="1" kern="1200" dirty="0">
                <a:solidFill>
                  <a:schemeClr val="tx1"/>
                </a:solidFill>
              </a:rPr>
              <a:t>sich dabei nicht selbst gefährden</a:t>
            </a:r>
            <a:r>
              <a:rPr lang="de-DE" sz="2000" kern="1200" dirty="0">
                <a:solidFill>
                  <a:schemeClr val="tx1"/>
                </a:solidFill>
              </a:rPr>
              <a:t>.</a:t>
            </a:r>
          </a:p>
          <a:p>
            <a:pPr marL="447675" fontAlgn="auto">
              <a:spcBef>
                <a:spcPts val="0"/>
              </a:spcBef>
              <a:spcAft>
                <a:spcPts val="600"/>
              </a:spcAft>
              <a:defRPr/>
            </a:pPr>
            <a:endParaRPr lang="de-DE" sz="2400" b="1" kern="1200" dirty="0">
              <a:solidFill>
                <a:schemeClr val="tx1"/>
              </a:solidFill>
            </a:endParaRPr>
          </a:p>
          <a:p>
            <a:pPr marL="447675" fontAlgn="auto">
              <a:spcBef>
                <a:spcPts val="0"/>
              </a:spcBef>
              <a:spcAft>
                <a:spcPts val="600"/>
              </a:spcAft>
              <a:defRPr/>
            </a:pPr>
            <a:endParaRPr lang="de-DE" sz="2400" b="1" kern="1200" dirty="0">
              <a:solidFill>
                <a:schemeClr val="tx1"/>
              </a:solidFill>
            </a:endParaRPr>
          </a:p>
        </p:txBody>
      </p:sp>
      <p:sp>
        <p:nvSpPr>
          <p:cNvPr id="8" name="Abgerundetes Rechteck 7"/>
          <p:cNvSpPr/>
          <p:nvPr/>
        </p:nvSpPr>
        <p:spPr>
          <a:xfrm>
            <a:off x="1183752" y="4454215"/>
            <a:ext cx="5040313" cy="1584325"/>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spcAft>
                <a:spcPts val="0"/>
              </a:spcAft>
              <a:defRPr/>
            </a:pPr>
            <a:r>
              <a:rPr lang="de-DE" sz="2000" b="1" kern="1200" dirty="0">
                <a:solidFill>
                  <a:srgbClr val="FF0000"/>
                </a:solidFill>
              </a:rPr>
              <a:t>In allen anderen Fällen überlassen Sie das Löschen den Profis von der Feuerwehr!</a:t>
            </a:r>
          </a:p>
        </p:txBody>
      </p:sp>
      <p:pic>
        <p:nvPicPr>
          <p:cNvPr id="9" name="Picture 2" descr="C:\Users\Holger\AppData\Local\Microsoft\Windows\Temporary Internet Files\Content.IE5\JREETHAU\MC9004263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940" y="4454215"/>
            <a:ext cx="2233612" cy="1638300"/>
          </a:xfrm>
          <a:prstGeom prst="rect">
            <a:avLst/>
          </a:prstGeom>
          <a:solidFill>
            <a:schemeClr val="bg1"/>
          </a:solidFill>
          <a:ln>
            <a:noFill/>
          </a:ln>
        </p:spPr>
      </p:pic>
    </p:spTree>
    <p:extLst>
      <p:ext uri="{BB962C8B-B14F-4D97-AF65-F5344CB8AC3E}">
        <p14:creationId xmlns:p14="http://schemas.microsoft.com/office/powerpoint/2010/main" val="14769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BB1DB-7B7F-02BE-7EBF-122945366F44}"/>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6CC100F4-4717-530A-8BE3-4E95D7580427}"/>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584BEEB2-F505-2B14-A0EC-C4CD49140940}"/>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3232E399-0906-91BA-8858-45A01EBE6B7D}"/>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8D518796-A2EA-BB81-E8A9-BA2425EE456A}"/>
              </a:ext>
            </a:extLst>
          </p:cNvPr>
          <p:cNvSpPr>
            <a:spLocks noGrp="1"/>
          </p:cNvSpPr>
          <p:nvPr>
            <p:ph type="body" sz="quarter" idx="17"/>
          </p:nvPr>
        </p:nvSpPr>
        <p:spPr/>
        <p:txBody>
          <a:bodyPr/>
          <a:lstStyle/>
          <a:p>
            <a:endParaRPr lang="de-DE"/>
          </a:p>
        </p:txBody>
      </p:sp>
      <p:sp>
        <p:nvSpPr>
          <p:cNvPr id="8" name="Textplatzhalter 7">
            <a:extLst>
              <a:ext uri="{FF2B5EF4-FFF2-40B4-BE49-F238E27FC236}">
                <a16:creationId xmlns:a16="http://schemas.microsoft.com/office/drawing/2014/main" id="{32B93617-4CC3-193B-84E7-FFE00BA41D3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0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Schützen Sie Ihren Arbeitsplatz!</a:t>
            </a:r>
          </a:p>
        </p:txBody>
      </p:sp>
      <p:sp>
        <p:nvSpPr>
          <p:cNvPr id="2" name="Inhaltsplatzhalter 1"/>
          <p:cNvSpPr>
            <a:spLocks noGrp="1"/>
          </p:cNvSpPr>
          <p:nvPr>
            <p:ph sz="quarter" idx="19"/>
          </p:nvPr>
        </p:nvSpPr>
        <p:spPr/>
        <p:txBody>
          <a:bodyPr/>
          <a:lstStyle/>
          <a:p>
            <a:pPr marL="0" indent="0">
              <a:buNone/>
            </a:pPr>
            <a:r>
              <a:rPr lang="de-DE" altLang="de-DE" sz="1800" b="1" dirty="0"/>
              <a:t>Unsere Mitarbeiter, unsere Anlagen und unser Know-how sind unser Kapital.</a:t>
            </a:r>
          </a:p>
          <a:p>
            <a:pPr marL="0" indent="0">
              <a:buNone/>
            </a:pPr>
            <a:r>
              <a:rPr lang="de-DE" altLang="de-DE" sz="1800" dirty="0"/>
              <a:t>Dieses Kapital gilt es, gemeinsam zu schützen!</a:t>
            </a:r>
          </a:p>
          <a:p>
            <a:pPr marL="0" indent="0">
              <a:buNone/>
            </a:pPr>
            <a:r>
              <a:rPr lang="de-DE" altLang="de-DE" sz="1800" dirty="0"/>
              <a:t>Ohne unsere Mitarbeiter, unsere Anlagen und unser Know-how können wir nicht existieren!</a:t>
            </a:r>
          </a:p>
          <a:p>
            <a:endParaRPr lang="de-DE" dirty="0"/>
          </a:p>
        </p:txBody>
      </p:sp>
      <p:sp>
        <p:nvSpPr>
          <p:cNvPr id="4" name="Fußzeilenplatzhalter 3"/>
          <p:cNvSpPr>
            <a:spLocks noGrp="1"/>
          </p:cNvSpPr>
          <p:nvPr>
            <p:ph type="ftr" sz="quarter" idx="20"/>
          </p:nvPr>
        </p:nvSpPr>
        <p:spPr/>
        <p:txBody>
          <a:bodyPr/>
          <a:lstStyle/>
          <a:p>
            <a:r>
              <a:rPr lang="de-DE"/>
              <a:t>© SafetyXperts</a:t>
            </a:r>
            <a:endParaRPr lang="de-DE" dirty="0"/>
          </a:p>
        </p:txBody>
      </p:sp>
      <p:sp>
        <p:nvSpPr>
          <p:cNvPr id="3" name="Foliennummernplatzhalter 2">
            <a:extLst>
              <a:ext uri="{FF2B5EF4-FFF2-40B4-BE49-F238E27FC236}">
                <a16:creationId xmlns:a16="http://schemas.microsoft.com/office/drawing/2014/main" id="{5395C0C1-8596-D021-4FDB-1DCFB262341C}"/>
              </a:ext>
            </a:extLst>
          </p:cNvPr>
          <p:cNvSpPr>
            <a:spLocks noGrp="1"/>
          </p:cNvSpPr>
          <p:nvPr>
            <p:ph type="sldNum" sz="quarter" idx="21"/>
          </p:nvPr>
        </p:nvSpPr>
        <p:spPr/>
        <p:txBody>
          <a:bodyPr/>
          <a:lstStyle/>
          <a:p>
            <a:fld id="{9564BF1B-7A00-4FDB-9ACC-13A0BEC11AB6}" type="slidenum">
              <a:rPr lang="de-DE" smtClean="0"/>
              <a:pPr/>
              <a:t>2</a:t>
            </a:fld>
            <a:endParaRPr lang="de-DE"/>
          </a:p>
        </p:txBody>
      </p:sp>
      <p:sp>
        <p:nvSpPr>
          <p:cNvPr id="7" name="Textplatzhalter 6">
            <a:extLst>
              <a:ext uri="{FF2B5EF4-FFF2-40B4-BE49-F238E27FC236}">
                <a16:creationId xmlns:a16="http://schemas.microsoft.com/office/drawing/2014/main" id="{1EF90BF3-2AFD-93ED-C94D-8DAD31D99139}"/>
              </a:ext>
            </a:extLst>
          </p:cNvPr>
          <p:cNvSpPr>
            <a:spLocks noGrp="1"/>
          </p:cNvSpPr>
          <p:nvPr>
            <p:ph type="body" sz="quarter" idx="18"/>
          </p:nvPr>
        </p:nvSpPr>
        <p:spPr/>
        <p:txBody>
          <a:bodyPr/>
          <a:lstStyle/>
          <a:p>
            <a:endParaRPr lang="de-DE"/>
          </a:p>
        </p:txBody>
      </p:sp>
      <p:pic>
        <p:nvPicPr>
          <p:cNvPr id="6" name="Picture 2" descr="C:\Users\h.kueck\AppData\Local\Microsoft\Windows\Temporary Internet Files\Content.IE5\OQY68A52\MP900400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480" y="3068960"/>
            <a:ext cx="57689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86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Brandschutz ist unsere Aufgabe</a:t>
            </a:r>
          </a:p>
        </p:txBody>
      </p:sp>
      <p:sp>
        <p:nvSpPr>
          <p:cNvPr id="4" name="Inhaltsplatzhalter 3">
            <a:extLst>
              <a:ext uri="{FF2B5EF4-FFF2-40B4-BE49-F238E27FC236}">
                <a16:creationId xmlns:a16="http://schemas.microsoft.com/office/drawing/2014/main" id="{F77D8EA8-A5E8-0C60-DBC1-E8E92EC5ACF7}"/>
              </a:ext>
            </a:extLst>
          </p:cNvPr>
          <p:cNvSpPr>
            <a:spLocks noGrp="1"/>
          </p:cNvSpPr>
          <p:nvPr>
            <p:ph sz="quarter" idx="19"/>
          </p:nvPr>
        </p:nvSpPr>
        <p:spPr/>
        <p:txBody>
          <a:bodyPr/>
          <a:lstStyle/>
          <a:p>
            <a:endParaRPr lang="de-DE"/>
          </a:p>
        </p:txBody>
      </p:sp>
      <p:sp>
        <p:nvSpPr>
          <p:cNvPr id="8" name="Fußzeilenplatzhalter 3">
            <a:extLst>
              <a:ext uri="{FF2B5EF4-FFF2-40B4-BE49-F238E27FC236}">
                <a16:creationId xmlns:a16="http://schemas.microsoft.com/office/drawing/2014/main" id="{8601F8FF-A98B-4F2C-B005-5ABFC248C1F0}"/>
              </a:ext>
            </a:extLst>
          </p:cNvPr>
          <p:cNvSpPr>
            <a:spLocks noGrp="1"/>
          </p:cNvSpPr>
          <p:nvPr>
            <p:ph type="ftr" sz="quarter" idx="20"/>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E4E80EAD-BAA1-8897-30DB-B93D88194C95}"/>
              </a:ext>
            </a:extLst>
          </p:cNvPr>
          <p:cNvSpPr>
            <a:spLocks noGrp="1"/>
          </p:cNvSpPr>
          <p:nvPr>
            <p:ph type="sldNum" sz="quarter" idx="21"/>
          </p:nvPr>
        </p:nvSpPr>
        <p:spPr/>
        <p:txBody>
          <a:bodyPr/>
          <a:lstStyle/>
          <a:p>
            <a:fld id="{9564BF1B-7A00-4FDB-9ACC-13A0BEC11AB6}" type="slidenum">
              <a:rPr lang="de-DE" smtClean="0"/>
              <a:pPr/>
              <a:t>3</a:t>
            </a:fld>
            <a:endParaRPr lang="de-DE"/>
          </a:p>
        </p:txBody>
      </p:sp>
      <p:sp>
        <p:nvSpPr>
          <p:cNvPr id="3" name="Textplatzhalter 2">
            <a:extLst>
              <a:ext uri="{FF2B5EF4-FFF2-40B4-BE49-F238E27FC236}">
                <a16:creationId xmlns:a16="http://schemas.microsoft.com/office/drawing/2014/main" id="{1F92C07C-3A92-43CD-0CCA-2041601F0876}"/>
              </a:ext>
            </a:extLst>
          </p:cNvPr>
          <p:cNvSpPr>
            <a:spLocks noGrp="1"/>
          </p:cNvSpPr>
          <p:nvPr>
            <p:ph type="body" sz="quarter" idx="18"/>
          </p:nvPr>
        </p:nvSpPr>
        <p:spPr/>
        <p:txBody>
          <a:bodyPr/>
          <a:lstStyle/>
          <a:p>
            <a:endParaRPr lang="de-DE"/>
          </a:p>
        </p:txBody>
      </p:sp>
      <p:grpSp>
        <p:nvGrpSpPr>
          <p:cNvPr id="9" name="Gruppieren 9"/>
          <p:cNvGrpSpPr>
            <a:grpSpLocks/>
          </p:cNvGrpSpPr>
          <p:nvPr/>
        </p:nvGrpSpPr>
        <p:grpSpPr bwMode="auto">
          <a:xfrm>
            <a:off x="240225" y="1493528"/>
            <a:ext cx="8591550" cy="4535488"/>
            <a:chOff x="301063" y="1196752"/>
            <a:chExt cx="8591417" cy="4536504"/>
          </a:xfrm>
        </p:grpSpPr>
        <p:sp>
          <p:nvSpPr>
            <p:cNvPr id="10" name="Abgerundetes Rechteck 9"/>
            <p:cNvSpPr/>
            <p:nvPr/>
          </p:nvSpPr>
          <p:spPr>
            <a:xfrm>
              <a:off x="2123485" y="1196752"/>
              <a:ext cx="6768995" cy="4536504"/>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fontAlgn="auto">
                <a:spcBef>
                  <a:spcPts val="0"/>
                </a:spcBef>
                <a:spcAft>
                  <a:spcPts val="600"/>
                </a:spcAft>
                <a:defRPr/>
              </a:pPr>
              <a:r>
                <a:rPr lang="de-DE" dirty="0">
                  <a:solidFill>
                    <a:schemeClr val="tx1"/>
                  </a:solidFill>
                </a:rPr>
                <a:t>Es ist unsere </a:t>
              </a:r>
              <a:r>
                <a:rPr lang="de-DE" b="1" dirty="0">
                  <a:solidFill>
                    <a:srgbClr val="FF0000"/>
                  </a:solidFill>
                </a:rPr>
                <a:t>gemeinsame Aufgabe, </a:t>
              </a:r>
              <a:r>
                <a:rPr lang="de-DE" dirty="0">
                  <a:solidFill>
                    <a:schemeClr val="tx1"/>
                  </a:solidFill>
                </a:rPr>
                <a:t>dafür zu sorgen, dass</a:t>
              </a:r>
            </a:p>
            <a:p>
              <a:pPr marL="447675" fontAlgn="auto">
                <a:spcBef>
                  <a:spcPts val="0"/>
                </a:spcBef>
                <a:spcAft>
                  <a:spcPts val="600"/>
                </a:spcAft>
                <a:defRPr/>
              </a:pPr>
              <a:endParaRPr lang="de-DE" dirty="0">
                <a:solidFill>
                  <a:schemeClr val="tx1"/>
                </a:solidFill>
              </a:endParaRPr>
            </a:p>
            <a:p>
              <a:pPr marL="733425" indent="-285750" fontAlgn="auto">
                <a:spcBef>
                  <a:spcPts val="0"/>
                </a:spcBef>
                <a:spcAft>
                  <a:spcPts val="600"/>
                </a:spcAft>
                <a:buFont typeface="Arial" charset="0"/>
                <a:buChar char="•"/>
                <a:defRPr/>
              </a:pPr>
              <a:r>
                <a:rPr lang="de-DE" b="1" dirty="0">
                  <a:solidFill>
                    <a:schemeClr val="tx1"/>
                  </a:solidFill>
                </a:rPr>
                <a:t>Brände </a:t>
              </a:r>
              <a:r>
                <a:rPr lang="de-DE" dirty="0">
                  <a:solidFill>
                    <a:schemeClr val="tx1"/>
                  </a:solidFill>
                </a:rPr>
                <a:t>gar </a:t>
              </a:r>
              <a:r>
                <a:rPr lang="de-DE" b="1" dirty="0">
                  <a:solidFill>
                    <a:schemeClr val="tx1"/>
                  </a:solidFill>
                </a:rPr>
                <a:t>nicht erst entstehen </a:t>
              </a:r>
              <a:r>
                <a:rPr lang="de-DE" dirty="0">
                  <a:solidFill>
                    <a:schemeClr val="tx1"/>
                  </a:solidFill>
                </a:rPr>
                <a:t>können,</a:t>
              </a:r>
            </a:p>
            <a:p>
              <a:pPr marL="733425" indent="-285750" fontAlgn="auto">
                <a:spcBef>
                  <a:spcPts val="0"/>
                </a:spcBef>
                <a:spcAft>
                  <a:spcPts val="600"/>
                </a:spcAft>
                <a:buFont typeface="Arial" charset="0"/>
                <a:buChar char="•"/>
                <a:defRPr/>
              </a:pPr>
              <a:r>
                <a:rPr lang="de-DE" b="1" dirty="0">
                  <a:solidFill>
                    <a:schemeClr val="tx1"/>
                  </a:solidFill>
                </a:rPr>
                <a:t>Personenschäden</a:t>
              </a:r>
              <a:r>
                <a:rPr lang="de-DE" dirty="0">
                  <a:solidFill>
                    <a:schemeClr val="tx1"/>
                  </a:solidFill>
                </a:rPr>
                <a:t> im Brandfall </a:t>
              </a:r>
              <a:r>
                <a:rPr lang="de-DE" b="1" dirty="0">
                  <a:solidFill>
                    <a:schemeClr val="tx1"/>
                  </a:solidFill>
                </a:rPr>
                <a:t>vermieden</a:t>
              </a:r>
              <a:r>
                <a:rPr lang="de-DE" dirty="0">
                  <a:solidFill>
                    <a:schemeClr val="tx1"/>
                  </a:solidFill>
                </a:rPr>
                <a:t> und</a:t>
              </a:r>
            </a:p>
            <a:p>
              <a:pPr marL="733425" indent="-285750" fontAlgn="auto">
                <a:spcBef>
                  <a:spcPts val="0"/>
                </a:spcBef>
                <a:spcAft>
                  <a:spcPts val="600"/>
                </a:spcAft>
                <a:buFont typeface="Arial" charset="0"/>
                <a:buChar char="•"/>
                <a:defRPr/>
              </a:pPr>
              <a:r>
                <a:rPr lang="de-DE" b="1" dirty="0">
                  <a:solidFill>
                    <a:schemeClr val="tx1"/>
                  </a:solidFill>
                </a:rPr>
                <a:t>Sachschäden</a:t>
              </a:r>
              <a:r>
                <a:rPr lang="de-DE" dirty="0">
                  <a:solidFill>
                    <a:schemeClr val="tx1"/>
                  </a:solidFill>
                </a:rPr>
                <a:t> im Brandfall  </a:t>
              </a:r>
              <a:r>
                <a:rPr lang="de-DE" b="1" dirty="0">
                  <a:solidFill>
                    <a:schemeClr val="tx1"/>
                  </a:solidFill>
                </a:rPr>
                <a:t>minimiert</a:t>
              </a:r>
              <a:r>
                <a:rPr lang="de-DE" dirty="0">
                  <a:solidFill>
                    <a:schemeClr val="tx1"/>
                  </a:solidFill>
                </a:rPr>
                <a:t> werden.</a:t>
              </a:r>
            </a:p>
            <a:p>
              <a:pPr marL="733425" indent="-285750" fontAlgn="auto">
                <a:spcBef>
                  <a:spcPts val="0"/>
                </a:spcBef>
                <a:spcAft>
                  <a:spcPts val="600"/>
                </a:spcAft>
                <a:buFont typeface="Arial" charset="0"/>
                <a:buChar char="•"/>
                <a:defRPr/>
              </a:pPr>
              <a:endParaRPr lang="de-DE" dirty="0">
                <a:solidFill>
                  <a:schemeClr val="accent1"/>
                </a:solidFill>
              </a:endParaRPr>
            </a:p>
            <a:p>
              <a:pPr marL="447675" fontAlgn="auto">
                <a:spcBef>
                  <a:spcPts val="0"/>
                </a:spcBef>
                <a:spcAft>
                  <a:spcPts val="600"/>
                </a:spcAft>
                <a:defRPr/>
              </a:pPr>
              <a:r>
                <a:rPr lang="de-DE" b="1" dirty="0">
                  <a:solidFill>
                    <a:srgbClr val="FF0000"/>
                  </a:solidFill>
                </a:rPr>
                <a:t>Dabei müssen Sie aktiv mithelfen!</a:t>
              </a:r>
            </a:p>
          </p:txBody>
        </p:sp>
        <p:pic>
          <p:nvPicPr>
            <p:cNvPr id="11" name="Grafik 8" descr="1_rgb_bla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063" y="198884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89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Beachten Sie die Brandschutzzeichen</a:t>
            </a:r>
          </a:p>
        </p:txBody>
      </p:sp>
      <p:sp>
        <p:nvSpPr>
          <p:cNvPr id="2" name="Inhaltsplatzhalter 1"/>
          <p:cNvSpPr>
            <a:spLocks noGrp="1"/>
          </p:cNvSpPr>
          <p:nvPr>
            <p:ph sz="quarter" idx="19"/>
          </p:nvPr>
        </p:nvSpPr>
        <p:spPr/>
        <p:txBody>
          <a:bodyPr/>
          <a:lstStyle/>
          <a:p>
            <a:pPr>
              <a:buFont typeface="Arial" charset="0"/>
              <a:buChar char="•"/>
            </a:pPr>
            <a:r>
              <a:rPr lang="de-DE" altLang="de-DE" sz="1800" dirty="0"/>
              <a:t>Diese Brandschutzzeichen können in unserem Unternehmen vorkommen:</a:t>
            </a:r>
          </a:p>
          <a:p>
            <a:endParaRPr lang="de-DE" dirty="0"/>
          </a:p>
        </p:txBody>
      </p:sp>
      <p:sp>
        <p:nvSpPr>
          <p:cNvPr id="22" name="Fußzeilenplatzhalter 3">
            <a:extLst>
              <a:ext uri="{FF2B5EF4-FFF2-40B4-BE49-F238E27FC236}">
                <a16:creationId xmlns:a16="http://schemas.microsoft.com/office/drawing/2014/main" id="{09E09C97-AFA5-4CE1-8F5A-F3C29FED4E5E}"/>
              </a:ext>
            </a:extLst>
          </p:cNvPr>
          <p:cNvSpPr>
            <a:spLocks noGrp="1"/>
          </p:cNvSpPr>
          <p:nvPr>
            <p:ph type="ftr" sz="quarter" idx="20"/>
          </p:nvPr>
        </p:nvSpPr>
        <p:spPr/>
        <p:txBody>
          <a:bodyPr/>
          <a:lstStyle/>
          <a:p>
            <a:r>
              <a:rPr lang="de-DE"/>
              <a:t>© SafetyXperts</a:t>
            </a:r>
            <a:endParaRPr lang="de-DE" dirty="0"/>
          </a:p>
        </p:txBody>
      </p:sp>
      <p:sp>
        <p:nvSpPr>
          <p:cNvPr id="3" name="Foliennummernplatzhalter 2">
            <a:extLst>
              <a:ext uri="{FF2B5EF4-FFF2-40B4-BE49-F238E27FC236}">
                <a16:creationId xmlns:a16="http://schemas.microsoft.com/office/drawing/2014/main" id="{348C08C0-7733-0E74-2E1F-3ECD8D527048}"/>
              </a:ext>
            </a:extLst>
          </p:cNvPr>
          <p:cNvSpPr>
            <a:spLocks noGrp="1"/>
          </p:cNvSpPr>
          <p:nvPr>
            <p:ph type="sldNum" sz="quarter" idx="21"/>
          </p:nvPr>
        </p:nvSpPr>
        <p:spPr/>
        <p:txBody>
          <a:bodyPr/>
          <a:lstStyle/>
          <a:p>
            <a:fld id="{9564BF1B-7A00-4FDB-9ACC-13A0BEC11AB6}" type="slidenum">
              <a:rPr lang="de-DE" smtClean="0"/>
              <a:pPr/>
              <a:t>4</a:t>
            </a:fld>
            <a:endParaRPr lang="de-DE"/>
          </a:p>
        </p:txBody>
      </p:sp>
      <p:sp>
        <p:nvSpPr>
          <p:cNvPr id="4" name="Textplatzhalter 3">
            <a:extLst>
              <a:ext uri="{FF2B5EF4-FFF2-40B4-BE49-F238E27FC236}">
                <a16:creationId xmlns:a16="http://schemas.microsoft.com/office/drawing/2014/main" id="{9AA2401E-F8A9-F297-E09F-0B91C8555E78}"/>
              </a:ext>
            </a:extLst>
          </p:cNvPr>
          <p:cNvSpPr>
            <a:spLocks noGrp="1"/>
          </p:cNvSpPr>
          <p:nvPr>
            <p:ph type="body" sz="quarter" idx="18"/>
          </p:nvPr>
        </p:nvSpPr>
        <p:spPr/>
        <p:txBody>
          <a:bodyPr/>
          <a:lstStyle/>
          <a:p>
            <a:endParaRPr lang="de-DE"/>
          </a:p>
        </p:txBody>
      </p:sp>
      <p:grpSp>
        <p:nvGrpSpPr>
          <p:cNvPr id="6" name="Gruppieren 20"/>
          <p:cNvGrpSpPr>
            <a:grpSpLocks/>
          </p:cNvGrpSpPr>
          <p:nvPr/>
        </p:nvGrpSpPr>
        <p:grpSpPr bwMode="auto">
          <a:xfrm>
            <a:off x="2699792" y="2233904"/>
            <a:ext cx="5400799" cy="3950105"/>
            <a:chOff x="1835696" y="2132856"/>
            <a:chExt cx="5184576" cy="3834352"/>
          </a:xfrm>
        </p:grpSpPr>
        <p:sp>
          <p:nvSpPr>
            <p:cNvPr id="7" name="Textfeld 3"/>
            <p:cNvSpPr txBox="1">
              <a:spLocks noChangeArrowheads="1"/>
            </p:cNvSpPr>
            <p:nvPr/>
          </p:nvSpPr>
          <p:spPr bwMode="auto">
            <a:xfrm>
              <a:off x="3684660" y="2304404"/>
              <a:ext cx="2775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latin typeface="+mn-lt"/>
                  <a:ea typeface="Arial" charset="0"/>
                  <a:cs typeface="Arial" charset="0"/>
                </a:rPr>
                <a:t>Feuerlöscher</a:t>
              </a:r>
            </a:p>
          </p:txBody>
        </p:sp>
        <p:sp>
          <p:nvSpPr>
            <p:cNvPr id="8" name="Textfeld 4"/>
            <p:cNvSpPr txBox="1">
              <a:spLocks noChangeArrowheads="1"/>
            </p:cNvSpPr>
            <p:nvPr/>
          </p:nvSpPr>
          <p:spPr bwMode="auto">
            <a:xfrm>
              <a:off x="3707904" y="3024000"/>
              <a:ext cx="3100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latin typeface="+mn-lt"/>
                  <a:ea typeface="Arial" charset="0"/>
                  <a:cs typeface="Arial" charset="0"/>
                </a:rPr>
                <a:t>Löschschlauch</a:t>
              </a:r>
            </a:p>
          </p:txBody>
        </p:sp>
        <p:sp>
          <p:nvSpPr>
            <p:cNvPr id="9" name="Textfeld 5"/>
            <p:cNvSpPr txBox="1">
              <a:spLocks noChangeArrowheads="1"/>
            </p:cNvSpPr>
            <p:nvPr/>
          </p:nvSpPr>
          <p:spPr bwMode="auto">
            <a:xfrm>
              <a:off x="3707824" y="5373216"/>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latin typeface="+mn-lt"/>
                  <a:ea typeface="Arial" charset="0"/>
                  <a:cs typeface="Arial" charset="0"/>
                </a:rPr>
                <a:t>Rettungsleiter</a:t>
              </a:r>
            </a:p>
          </p:txBody>
        </p:sp>
        <p:sp>
          <p:nvSpPr>
            <p:cNvPr id="10" name="Textfeld 6"/>
            <p:cNvSpPr txBox="1">
              <a:spLocks noChangeArrowheads="1"/>
            </p:cNvSpPr>
            <p:nvPr/>
          </p:nvSpPr>
          <p:spPr bwMode="auto">
            <a:xfrm>
              <a:off x="3707904" y="3862209"/>
              <a:ext cx="2728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latin typeface="+mn-lt"/>
                  <a:ea typeface="Arial" charset="0"/>
                  <a:cs typeface="Arial" charset="0"/>
                </a:rPr>
                <a:t>Notruftelefon</a:t>
              </a:r>
            </a:p>
          </p:txBody>
        </p:sp>
        <p:sp>
          <p:nvSpPr>
            <p:cNvPr id="11" name="Textfeld 7"/>
            <p:cNvSpPr txBox="1">
              <a:spLocks noChangeArrowheads="1"/>
            </p:cNvSpPr>
            <p:nvPr/>
          </p:nvSpPr>
          <p:spPr bwMode="auto">
            <a:xfrm>
              <a:off x="3707824" y="4654297"/>
              <a:ext cx="3312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dirty="0">
                  <a:latin typeface="+mn-lt"/>
                  <a:ea typeface="Arial" charset="0"/>
                  <a:cs typeface="Arial" charset="0"/>
                </a:rPr>
                <a:t>Druckknopffeuermelder</a:t>
              </a:r>
            </a:p>
          </p:txBody>
        </p:sp>
        <p:pic>
          <p:nvPicPr>
            <p:cNvPr id="12" name="Grafik 9" descr="F02_SCHL.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196" y="2907016"/>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0" descr="F03_LEIT.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301208"/>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1" descr="F04_LOSC.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196" y="2150928"/>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2" descr="F05_MELD.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9196" y="3699104"/>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3" descr="F_08 MEL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4509120"/>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4" descr="Fotolia_34359435_M_T.Miche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824" y="4509120"/>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5" descr="Fotolia_34359437_M_T.Michel.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0818" y="5301208"/>
              <a:ext cx="657406"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6" descr="Fotolia_34359439_M_T.Michel.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5824" y="3699104"/>
              <a:ext cx="666000"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7" descr="Fotolia_34359440_M_T.Michel.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0818" y="2907016"/>
              <a:ext cx="657406"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8" descr="Fotolia_34359441_M_T.Michel.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0818" y="2132856"/>
              <a:ext cx="657406" cy="6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92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Verhalten im Brandfall</a:t>
            </a:r>
          </a:p>
        </p:txBody>
      </p:sp>
      <p:sp>
        <p:nvSpPr>
          <p:cNvPr id="10" name="Fußzeilenplatzhalter 3">
            <a:extLst>
              <a:ext uri="{FF2B5EF4-FFF2-40B4-BE49-F238E27FC236}">
                <a16:creationId xmlns:a16="http://schemas.microsoft.com/office/drawing/2014/main" id="{1EDE3712-6EBB-4E09-A0E5-6F7579129F1C}"/>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15668D06-F774-16ED-CF24-F222CEE9B0BB}"/>
              </a:ext>
            </a:extLst>
          </p:cNvPr>
          <p:cNvSpPr>
            <a:spLocks noGrp="1"/>
          </p:cNvSpPr>
          <p:nvPr>
            <p:ph type="sldNum" sz="quarter" idx="20"/>
          </p:nvPr>
        </p:nvSpPr>
        <p:spPr/>
        <p:txBody>
          <a:bodyPr/>
          <a:lstStyle/>
          <a:p>
            <a:fld id="{9564BF1B-7A00-4FDB-9ACC-13A0BEC11AB6}" type="slidenum">
              <a:rPr lang="de-DE" smtClean="0"/>
              <a:pPr/>
              <a:t>5</a:t>
            </a:fld>
            <a:endParaRPr lang="de-DE"/>
          </a:p>
        </p:txBody>
      </p:sp>
      <p:sp>
        <p:nvSpPr>
          <p:cNvPr id="3" name="Textplatzhalter 2">
            <a:extLst>
              <a:ext uri="{FF2B5EF4-FFF2-40B4-BE49-F238E27FC236}">
                <a16:creationId xmlns:a16="http://schemas.microsoft.com/office/drawing/2014/main" id="{57AD3759-548B-BC3C-BD8A-2940ABF426B9}"/>
              </a:ext>
            </a:extLst>
          </p:cNvPr>
          <p:cNvSpPr>
            <a:spLocks noGrp="1"/>
          </p:cNvSpPr>
          <p:nvPr>
            <p:ph type="body" sz="quarter" idx="18"/>
          </p:nvPr>
        </p:nvSpPr>
        <p:spPr/>
        <p:txBody>
          <a:bodyPr/>
          <a:lstStyle/>
          <a:p>
            <a:endParaRPr lang="de-DE"/>
          </a:p>
        </p:txBody>
      </p:sp>
      <p:grpSp>
        <p:nvGrpSpPr>
          <p:cNvPr id="6" name="Gruppieren 9"/>
          <p:cNvGrpSpPr>
            <a:grpSpLocks/>
          </p:cNvGrpSpPr>
          <p:nvPr/>
        </p:nvGrpSpPr>
        <p:grpSpPr bwMode="auto">
          <a:xfrm>
            <a:off x="250825" y="1557338"/>
            <a:ext cx="5010150" cy="4491037"/>
            <a:chOff x="251520" y="1556791"/>
            <a:chExt cx="5009170" cy="4491221"/>
          </a:xfrm>
        </p:grpSpPr>
        <p:pic>
          <p:nvPicPr>
            <p:cNvPr id="7" name="Grafik 12" descr="nf_brandschutz.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338" y="1556791"/>
              <a:ext cx="3168352" cy="44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8" descr="1_rgb_bla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88840"/>
              <a:ext cx="27587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bgerundete rechteckige Legende 8"/>
          <p:cNvSpPr/>
          <p:nvPr/>
        </p:nvSpPr>
        <p:spPr>
          <a:xfrm>
            <a:off x="6011863" y="1412875"/>
            <a:ext cx="2881312" cy="2520950"/>
          </a:xfrm>
          <a:prstGeom prst="wedgeRoundRectCallout">
            <a:avLst>
              <a:gd name="adj1" fmla="val -200088"/>
              <a:gd name="adj2" fmla="val 11026"/>
              <a:gd name="adj3" fmla="val 16667"/>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Auf diesem Aushang erhalten Sie </a:t>
            </a:r>
            <a:r>
              <a:rPr lang="de-DE" b="1" dirty="0">
                <a:solidFill>
                  <a:srgbClr val="FF0000"/>
                </a:solidFill>
              </a:rPr>
              <a:t>wichtige Informationen zum richtigen Verhalten im Brandfall</a:t>
            </a:r>
            <a:r>
              <a:rPr lang="de-DE" dirty="0">
                <a:solidFill>
                  <a:srgbClr val="FF0000"/>
                </a:solidFill>
              </a:rPr>
              <a:t>!</a:t>
            </a:r>
          </a:p>
        </p:txBody>
      </p:sp>
    </p:spTree>
    <p:extLst>
      <p:ext uri="{BB962C8B-B14F-4D97-AF65-F5344CB8AC3E}">
        <p14:creationId xmlns:p14="http://schemas.microsoft.com/office/powerpoint/2010/main" val="751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Der Notruf</a:t>
            </a:r>
          </a:p>
        </p:txBody>
      </p:sp>
      <p:sp>
        <p:nvSpPr>
          <p:cNvPr id="10" name="Fußzeilenplatzhalter 3">
            <a:extLst>
              <a:ext uri="{FF2B5EF4-FFF2-40B4-BE49-F238E27FC236}">
                <a16:creationId xmlns:a16="http://schemas.microsoft.com/office/drawing/2014/main" id="{7978A9A9-EE39-49D5-82B4-3F4471218BB5}"/>
              </a:ext>
            </a:extLst>
          </p:cNvPr>
          <p:cNvSpPr>
            <a:spLocks noGrp="1"/>
          </p:cNvSpPr>
          <p:nvPr>
            <p:ph type="ftr" sz="quarter" idx="19"/>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9A140F01-E37E-7073-A72E-A0F053AFF087}"/>
              </a:ext>
            </a:extLst>
          </p:cNvPr>
          <p:cNvSpPr>
            <a:spLocks noGrp="1"/>
          </p:cNvSpPr>
          <p:nvPr>
            <p:ph type="sldNum" sz="quarter" idx="20"/>
          </p:nvPr>
        </p:nvSpPr>
        <p:spPr/>
        <p:txBody>
          <a:bodyPr/>
          <a:lstStyle/>
          <a:p>
            <a:fld id="{9564BF1B-7A00-4FDB-9ACC-13A0BEC11AB6}" type="slidenum">
              <a:rPr lang="de-DE" smtClean="0"/>
              <a:pPr/>
              <a:t>6</a:t>
            </a:fld>
            <a:endParaRPr lang="de-DE"/>
          </a:p>
        </p:txBody>
      </p:sp>
      <p:sp>
        <p:nvSpPr>
          <p:cNvPr id="3" name="Textplatzhalter 2">
            <a:extLst>
              <a:ext uri="{FF2B5EF4-FFF2-40B4-BE49-F238E27FC236}">
                <a16:creationId xmlns:a16="http://schemas.microsoft.com/office/drawing/2014/main" id="{24AF4756-4C3B-C4B8-0DCE-32CC422D0434}"/>
              </a:ext>
            </a:extLst>
          </p:cNvPr>
          <p:cNvSpPr>
            <a:spLocks noGrp="1"/>
          </p:cNvSpPr>
          <p:nvPr>
            <p:ph type="body" sz="quarter" idx="18"/>
          </p:nvPr>
        </p:nvSpPr>
        <p:spPr/>
        <p:txBody>
          <a:bodyPr/>
          <a:lstStyle/>
          <a:p>
            <a:endParaRPr lang="de-DE"/>
          </a:p>
        </p:txBody>
      </p:sp>
      <p:pic>
        <p:nvPicPr>
          <p:cNvPr id="14" name="Grafik 18" descr="6-rgb_bla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8" y="2636838"/>
            <a:ext cx="1273175"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ieren 16"/>
          <p:cNvGrpSpPr>
            <a:grpSpLocks/>
          </p:cNvGrpSpPr>
          <p:nvPr/>
        </p:nvGrpSpPr>
        <p:grpSpPr bwMode="auto">
          <a:xfrm>
            <a:off x="1116013" y="1341438"/>
            <a:ext cx="3354387" cy="4754562"/>
            <a:chOff x="1422000" y="1412777"/>
            <a:chExt cx="3355200" cy="4755433"/>
          </a:xfrm>
        </p:grpSpPr>
        <p:pic>
          <p:nvPicPr>
            <p:cNvPr id="16" name="Grafik 13" descr="nf_brandschutz.gif">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472" y="1412777"/>
              <a:ext cx="335269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5" descr="nf_brandschutz.gif">
              <a:hlinkClick r:id="rId3" action="ppaction://hlinkfile"/>
            </p:cNvPr>
            <p:cNvPicPr>
              <a:picLocks noChangeAspect="1"/>
            </p:cNvPicPr>
            <p:nvPr/>
          </p:nvPicPr>
          <p:blipFill>
            <a:blip r:embed="rId5" cstate="print">
              <a:duotone>
                <a:schemeClr val="bg2">
                  <a:shade val="45000"/>
                  <a:satMod val="135000"/>
                </a:schemeClr>
                <a:prstClr val="white"/>
              </a:duotone>
            </a:blip>
            <a:srcRect t="43043"/>
            <a:stretch>
              <a:fillRect/>
            </a:stretch>
          </p:blipFill>
          <p:spPr>
            <a:xfrm>
              <a:off x="1422000" y="3459277"/>
              <a:ext cx="3355200" cy="2708933"/>
            </a:xfrm>
            <a:prstGeom prst="rect">
              <a:avLst/>
            </a:prstGeom>
          </p:spPr>
        </p:pic>
      </p:grpSp>
      <p:sp>
        <p:nvSpPr>
          <p:cNvPr id="18" name="Textfeld 17"/>
          <p:cNvSpPr txBox="1">
            <a:spLocks noChangeArrowheads="1"/>
          </p:cNvSpPr>
          <p:nvPr/>
        </p:nvSpPr>
        <p:spPr bwMode="auto">
          <a:xfrm>
            <a:off x="4716462" y="1341438"/>
            <a:ext cx="432003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ts val="600"/>
              </a:spcAft>
            </a:pPr>
            <a:endParaRPr lang="de-DE" altLang="de-DE" dirty="0">
              <a:solidFill>
                <a:schemeClr val="accent1"/>
              </a:solidFill>
              <a:latin typeface="+mn-lt"/>
            </a:endParaRPr>
          </a:p>
          <a:p>
            <a:pPr algn="ctr">
              <a:spcAft>
                <a:spcPts val="600"/>
              </a:spcAft>
            </a:pPr>
            <a:r>
              <a:rPr lang="de-DE" altLang="de-DE" dirty="0">
                <a:latin typeface="+mn-lt"/>
              </a:rPr>
              <a:t>Die europaweit einheitliche Notrufnummer lautet</a:t>
            </a:r>
          </a:p>
          <a:p>
            <a:pPr algn="ctr">
              <a:spcAft>
                <a:spcPts val="1200"/>
              </a:spcAft>
            </a:pPr>
            <a:r>
              <a:rPr lang="de-DE" altLang="de-DE" sz="3200" b="1" dirty="0">
                <a:solidFill>
                  <a:srgbClr val="FF0000"/>
                </a:solidFill>
                <a:latin typeface="+mn-lt"/>
              </a:rPr>
              <a:t>1 1 2</a:t>
            </a:r>
          </a:p>
          <a:p>
            <a:pPr marL="285750" indent="-285750">
              <a:spcAft>
                <a:spcPts val="600"/>
              </a:spcAft>
              <a:buFont typeface="Arial" charset="0"/>
              <a:buChar char="•"/>
            </a:pPr>
            <a:r>
              <a:rPr lang="de-DE" altLang="de-DE" dirty="0">
                <a:latin typeface="+mn-lt"/>
              </a:rPr>
              <a:t>Nennen Sie </a:t>
            </a:r>
            <a:r>
              <a:rPr lang="de-DE" altLang="de-DE" b="1" dirty="0">
                <a:latin typeface="+mn-lt"/>
              </a:rPr>
              <a:t>Ihren Namen</a:t>
            </a:r>
            <a:r>
              <a:rPr lang="de-DE" altLang="de-DE" dirty="0">
                <a:latin typeface="+mn-lt"/>
              </a:rPr>
              <a:t>!</a:t>
            </a:r>
          </a:p>
          <a:p>
            <a:pPr marL="285750" indent="-285750">
              <a:spcAft>
                <a:spcPts val="600"/>
              </a:spcAft>
              <a:buFont typeface="Arial" charset="0"/>
              <a:buChar char="•"/>
            </a:pPr>
            <a:r>
              <a:rPr lang="de-DE" altLang="de-DE" dirty="0">
                <a:latin typeface="+mn-lt"/>
              </a:rPr>
              <a:t>Erklären Sie, </a:t>
            </a:r>
            <a:r>
              <a:rPr lang="de-DE" altLang="de-DE" b="1" dirty="0">
                <a:latin typeface="+mn-lt"/>
              </a:rPr>
              <a:t>was</a:t>
            </a:r>
            <a:r>
              <a:rPr lang="de-DE" altLang="de-DE" dirty="0">
                <a:latin typeface="+mn-lt"/>
              </a:rPr>
              <a:t> passiert ist!</a:t>
            </a:r>
          </a:p>
          <a:p>
            <a:pPr marL="285750" indent="-285750">
              <a:spcAft>
                <a:spcPts val="600"/>
              </a:spcAft>
              <a:buFont typeface="Arial" charset="0"/>
              <a:buChar char="•"/>
            </a:pPr>
            <a:r>
              <a:rPr lang="de-DE" altLang="de-DE" dirty="0">
                <a:latin typeface="+mn-lt"/>
              </a:rPr>
              <a:t>Gibt es Verletzte oder eingeschlossene Personen? </a:t>
            </a:r>
            <a:r>
              <a:rPr lang="de-DE" altLang="de-DE" b="1" dirty="0">
                <a:latin typeface="+mn-lt"/>
              </a:rPr>
              <a:t>Wie viele?</a:t>
            </a:r>
          </a:p>
          <a:p>
            <a:pPr marL="285750" indent="-285750">
              <a:spcAft>
                <a:spcPts val="600"/>
              </a:spcAft>
              <a:buFont typeface="Arial" charset="0"/>
              <a:buChar char="•"/>
            </a:pPr>
            <a:r>
              <a:rPr lang="de-DE" altLang="de-DE" dirty="0">
                <a:latin typeface="+mn-lt"/>
              </a:rPr>
              <a:t>Sagen Sie, </a:t>
            </a:r>
            <a:r>
              <a:rPr lang="de-DE" altLang="de-DE" b="1" dirty="0">
                <a:latin typeface="+mn-lt"/>
              </a:rPr>
              <a:t>wo</a:t>
            </a:r>
            <a:r>
              <a:rPr lang="de-DE" altLang="de-DE" dirty="0">
                <a:latin typeface="+mn-lt"/>
              </a:rPr>
              <a:t> sich der Brand befindet!</a:t>
            </a:r>
          </a:p>
          <a:p>
            <a:pPr marL="285750" indent="-285750">
              <a:spcAft>
                <a:spcPts val="600"/>
              </a:spcAft>
              <a:buFont typeface="Arial" charset="0"/>
              <a:buChar char="•"/>
            </a:pPr>
            <a:r>
              <a:rPr lang="de-DE" altLang="de-DE" b="1" dirty="0">
                <a:latin typeface="+mn-lt"/>
              </a:rPr>
              <a:t>Warten Sie auf Rückfragen </a:t>
            </a:r>
            <a:r>
              <a:rPr lang="de-DE" altLang="de-DE" dirty="0">
                <a:latin typeface="+mn-lt"/>
              </a:rPr>
              <a:t>der Notrufzentrale!</a:t>
            </a:r>
          </a:p>
        </p:txBody>
      </p:sp>
    </p:spTree>
    <p:extLst>
      <p:ext uri="{BB962C8B-B14F-4D97-AF65-F5344CB8AC3E}">
        <p14:creationId xmlns:p14="http://schemas.microsoft.com/office/powerpoint/2010/main" val="15790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 Sicherheit bringen</a:t>
            </a:r>
          </a:p>
        </p:txBody>
      </p:sp>
      <p:sp>
        <p:nvSpPr>
          <p:cNvPr id="13" name="Fußzeilenplatzhalter 3">
            <a:extLst>
              <a:ext uri="{FF2B5EF4-FFF2-40B4-BE49-F238E27FC236}">
                <a16:creationId xmlns:a16="http://schemas.microsoft.com/office/drawing/2014/main" id="{50384C13-88A9-4348-B9E6-C9F765CA166A}"/>
              </a:ext>
            </a:extLst>
          </p:cNvPr>
          <p:cNvSpPr>
            <a:spLocks noGrp="1"/>
          </p:cNvSpPr>
          <p:nvPr>
            <p:ph type="ftr" sz="quarter" idx="20"/>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E3F1A346-E09F-AE7E-5A62-E32FD93B80B2}"/>
              </a:ext>
            </a:extLst>
          </p:cNvPr>
          <p:cNvSpPr>
            <a:spLocks noGrp="1"/>
          </p:cNvSpPr>
          <p:nvPr>
            <p:ph type="sldNum" sz="quarter" idx="21"/>
          </p:nvPr>
        </p:nvSpPr>
        <p:spPr/>
        <p:txBody>
          <a:bodyPr/>
          <a:lstStyle/>
          <a:p>
            <a:fld id="{9564BF1B-7A00-4FDB-9ACC-13A0BEC11AB6}" type="slidenum">
              <a:rPr lang="de-DE" smtClean="0"/>
              <a:pPr/>
              <a:t>7</a:t>
            </a:fld>
            <a:endParaRPr lang="de-DE"/>
          </a:p>
        </p:txBody>
      </p:sp>
      <p:sp>
        <p:nvSpPr>
          <p:cNvPr id="3" name="Textplatzhalter 2">
            <a:extLst>
              <a:ext uri="{FF2B5EF4-FFF2-40B4-BE49-F238E27FC236}">
                <a16:creationId xmlns:a16="http://schemas.microsoft.com/office/drawing/2014/main" id="{A7CD8C2F-55BD-2F9B-6DBF-B6197199B062}"/>
              </a:ext>
            </a:extLst>
          </p:cNvPr>
          <p:cNvSpPr>
            <a:spLocks noGrp="1"/>
          </p:cNvSpPr>
          <p:nvPr>
            <p:ph type="body" sz="quarter" idx="18"/>
          </p:nvPr>
        </p:nvSpPr>
        <p:spPr/>
        <p:txBody>
          <a:bodyPr/>
          <a:lstStyle/>
          <a:p>
            <a:endParaRPr lang="de-DE"/>
          </a:p>
        </p:txBody>
      </p:sp>
      <p:pic>
        <p:nvPicPr>
          <p:cNvPr id="6" name="Grafik 12" descr="6-rgb_bla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35564"/>
            <a:ext cx="12731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12"/>
          <p:cNvGrpSpPr>
            <a:grpSpLocks noChangeAspect="1"/>
          </p:cNvGrpSpPr>
          <p:nvPr/>
        </p:nvGrpSpPr>
        <p:grpSpPr bwMode="auto">
          <a:xfrm>
            <a:off x="1331640" y="1369821"/>
            <a:ext cx="3354387" cy="4754562"/>
            <a:chOff x="251520" y="837344"/>
            <a:chExt cx="4012624" cy="5688000"/>
          </a:xfrm>
        </p:grpSpPr>
        <p:pic>
          <p:nvPicPr>
            <p:cNvPr id="8" name="Grafik 14" descr="nf_brandschutz.gif">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6" descr="nf_brandschutz.gif">
              <a:hlinkClick r:id="rId3" action="ppaction://hlinkfile"/>
            </p:cNvPr>
            <p:cNvPicPr>
              <a:picLocks noChangeAspect="1"/>
            </p:cNvPicPr>
            <p:nvPr/>
          </p:nvPicPr>
          <p:blipFill>
            <a:blip r:embed="rId5"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10" name="Grafik 19" descr="nf_brandschutz.gif">
              <a:hlinkClick r:id="rId3" action="ppaction://hlinkfile"/>
            </p:cNvPr>
            <p:cNvPicPr>
              <a:picLocks noChangeAspect="1"/>
            </p:cNvPicPr>
            <p:nvPr/>
          </p:nvPicPr>
          <p:blipFill>
            <a:blip r:embed="rId5"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sp>
        <p:nvSpPr>
          <p:cNvPr id="11" name="Textfeld 17"/>
          <p:cNvSpPr txBox="1">
            <a:spLocks noChangeArrowheads="1"/>
          </p:cNvSpPr>
          <p:nvPr/>
        </p:nvSpPr>
        <p:spPr bwMode="auto">
          <a:xfrm>
            <a:off x="4860032" y="1339331"/>
            <a:ext cx="417671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ts val="600"/>
              </a:spcAft>
            </a:pPr>
            <a:endParaRPr lang="de-DE" altLang="de-DE" b="1" dirty="0">
              <a:solidFill>
                <a:schemeClr val="accent1"/>
              </a:solidFill>
              <a:latin typeface="+mn-lt"/>
            </a:endParaRPr>
          </a:p>
          <a:p>
            <a:pPr>
              <a:spcAft>
                <a:spcPts val="600"/>
              </a:spcAft>
            </a:pPr>
            <a:endParaRPr lang="de-DE" altLang="de-DE" b="1" dirty="0">
              <a:solidFill>
                <a:schemeClr val="accent1"/>
              </a:solidFill>
              <a:latin typeface="+mn-lt"/>
            </a:endParaRPr>
          </a:p>
          <a:p>
            <a:pPr>
              <a:spcAft>
                <a:spcPts val="600"/>
              </a:spcAft>
            </a:pPr>
            <a:r>
              <a:rPr lang="de-DE" altLang="de-DE" b="1" dirty="0">
                <a:latin typeface="+mn-lt"/>
              </a:rPr>
              <a:t>Bringen Sie sich und andere in Sicherheit!</a:t>
            </a:r>
          </a:p>
          <a:p>
            <a:pPr marL="285750" indent="-285750">
              <a:spcAft>
                <a:spcPts val="600"/>
              </a:spcAft>
              <a:buFont typeface="Arial" charset="0"/>
              <a:buChar char="•"/>
            </a:pPr>
            <a:r>
              <a:rPr lang="de-DE" altLang="de-DE" b="1" dirty="0">
                <a:latin typeface="+mn-lt"/>
              </a:rPr>
              <a:t>Schließen Sie dabei Türen und Fenster</a:t>
            </a:r>
            <a:r>
              <a:rPr lang="de-DE" altLang="de-DE" dirty="0">
                <a:latin typeface="+mn-lt"/>
              </a:rPr>
              <a:t>, damit sich der Rauch nicht ausbreiten kann!</a:t>
            </a:r>
          </a:p>
          <a:p>
            <a:pPr marL="285750" indent="-285750">
              <a:spcAft>
                <a:spcPts val="600"/>
              </a:spcAft>
              <a:buFont typeface="Arial" charset="0"/>
              <a:buChar char="•"/>
            </a:pPr>
            <a:r>
              <a:rPr lang="de-DE" altLang="de-DE" b="1" dirty="0">
                <a:latin typeface="+mn-lt"/>
              </a:rPr>
              <a:t>Folgen Sie den Fluchtwegkennzeichen </a:t>
            </a:r>
            <a:r>
              <a:rPr lang="de-DE" altLang="de-DE" dirty="0">
                <a:latin typeface="+mn-lt"/>
              </a:rPr>
              <a:t>in einen sicheren Bereich:</a:t>
            </a:r>
          </a:p>
        </p:txBody>
      </p:sp>
      <p:pic>
        <p:nvPicPr>
          <p:cNvPr id="12" name="Grafik 20" descr="rescue_emergency_exit_right_kombi_righ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4302900"/>
            <a:ext cx="2870870" cy="14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85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Begeben Sie sich zum Sammelplatz</a:t>
            </a:r>
          </a:p>
        </p:txBody>
      </p:sp>
      <p:sp>
        <p:nvSpPr>
          <p:cNvPr id="13" name="Fußzeilenplatzhalter 3">
            <a:extLst>
              <a:ext uri="{FF2B5EF4-FFF2-40B4-BE49-F238E27FC236}">
                <a16:creationId xmlns:a16="http://schemas.microsoft.com/office/drawing/2014/main" id="{F8553AE9-35A5-46A0-AB98-A47A43C40EF9}"/>
              </a:ext>
            </a:extLst>
          </p:cNvPr>
          <p:cNvSpPr>
            <a:spLocks noGrp="1"/>
          </p:cNvSpPr>
          <p:nvPr>
            <p:ph type="ftr" sz="quarter" idx="20"/>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1D80FAF0-E402-F597-BE90-E2CC6196A286}"/>
              </a:ext>
            </a:extLst>
          </p:cNvPr>
          <p:cNvSpPr>
            <a:spLocks noGrp="1"/>
          </p:cNvSpPr>
          <p:nvPr>
            <p:ph type="sldNum" sz="quarter" idx="21"/>
          </p:nvPr>
        </p:nvSpPr>
        <p:spPr/>
        <p:txBody>
          <a:bodyPr/>
          <a:lstStyle/>
          <a:p>
            <a:fld id="{9564BF1B-7A00-4FDB-9ACC-13A0BEC11AB6}" type="slidenum">
              <a:rPr lang="de-DE" smtClean="0"/>
              <a:pPr/>
              <a:t>8</a:t>
            </a:fld>
            <a:endParaRPr lang="de-DE"/>
          </a:p>
        </p:txBody>
      </p:sp>
      <p:sp>
        <p:nvSpPr>
          <p:cNvPr id="3" name="Textplatzhalter 2">
            <a:extLst>
              <a:ext uri="{FF2B5EF4-FFF2-40B4-BE49-F238E27FC236}">
                <a16:creationId xmlns:a16="http://schemas.microsoft.com/office/drawing/2014/main" id="{C4814EEE-2450-6BC3-CF23-135D101CF66D}"/>
              </a:ext>
            </a:extLst>
          </p:cNvPr>
          <p:cNvSpPr>
            <a:spLocks noGrp="1"/>
          </p:cNvSpPr>
          <p:nvPr>
            <p:ph type="body" sz="quarter" idx="18"/>
          </p:nvPr>
        </p:nvSpPr>
        <p:spPr/>
        <p:txBody>
          <a:bodyPr/>
          <a:lstStyle/>
          <a:p>
            <a:endParaRPr lang="de-DE"/>
          </a:p>
        </p:txBody>
      </p:sp>
      <p:grpSp>
        <p:nvGrpSpPr>
          <p:cNvPr id="6" name="Gruppieren 12"/>
          <p:cNvGrpSpPr>
            <a:grpSpLocks noChangeAspect="1"/>
          </p:cNvGrpSpPr>
          <p:nvPr/>
        </p:nvGrpSpPr>
        <p:grpSpPr bwMode="auto">
          <a:xfrm>
            <a:off x="1116013" y="1341438"/>
            <a:ext cx="3354387" cy="4754562"/>
            <a:chOff x="251520" y="837344"/>
            <a:chExt cx="4012624" cy="5688000"/>
          </a:xfrm>
        </p:grpSpPr>
        <p:pic>
          <p:nvPicPr>
            <p:cNvPr id="7" name="Grafik 14" descr="nf_brandschutz.gif">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9" name="Grafik 19"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sp>
        <p:nvSpPr>
          <p:cNvPr id="10" name="Textfeld 17"/>
          <p:cNvSpPr txBox="1">
            <a:spLocks noChangeArrowheads="1"/>
          </p:cNvSpPr>
          <p:nvPr/>
        </p:nvSpPr>
        <p:spPr bwMode="auto">
          <a:xfrm>
            <a:off x="4716463" y="1341438"/>
            <a:ext cx="4176712"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ts val="600"/>
              </a:spcAft>
            </a:pPr>
            <a:endParaRPr lang="de-DE" altLang="de-DE" b="1" dirty="0">
              <a:solidFill>
                <a:srgbClr val="FF0000"/>
              </a:solidFill>
              <a:latin typeface="+mn-lt"/>
            </a:endParaRPr>
          </a:p>
          <a:p>
            <a:pPr>
              <a:spcAft>
                <a:spcPts val="600"/>
              </a:spcAft>
            </a:pPr>
            <a:r>
              <a:rPr lang="de-DE" altLang="de-DE" b="1" dirty="0">
                <a:solidFill>
                  <a:srgbClr val="FF0000"/>
                </a:solidFill>
                <a:latin typeface="+mn-lt"/>
              </a:rPr>
              <a:t>Begeben Sie sich zum Sammelplatz</a:t>
            </a:r>
            <a:r>
              <a:rPr lang="de-DE" altLang="de-DE" dirty="0">
                <a:latin typeface="+mn-lt"/>
              </a:rPr>
              <a:t>, damit wir sicher sind, dass sich niemand mehr in Gefahr befindet! </a:t>
            </a:r>
          </a:p>
          <a:p>
            <a:pPr>
              <a:spcAft>
                <a:spcPts val="600"/>
              </a:spcAft>
            </a:pPr>
            <a:endParaRPr lang="de-DE" altLang="de-DE" sz="2000" dirty="0">
              <a:latin typeface="+mn-lt"/>
            </a:endParaRPr>
          </a:p>
          <a:p>
            <a:pPr>
              <a:spcAft>
                <a:spcPts val="600"/>
              </a:spcAft>
            </a:pPr>
            <a:endParaRPr lang="de-DE" altLang="de-DE" sz="2000" dirty="0">
              <a:latin typeface="+mn-lt"/>
            </a:endParaRPr>
          </a:p>
          <a:p>
            <a:pPr>
              <a:spcAft>
                <a:spcPts val="600"/>
              </a:spcAft>
            </a:pPr>
            <a:endParaRPr lang="de-DE" altLang="de-DE" sz="2000" dirty="0">
              <a:latin typeface="+mn-lt"/>
            </a:endParaRPr>
          </a:p>
          <a:p>
            <a:pPr>
              <a:spcAft>
                <a:spcPts val="600"/>
              </a:spcAft>
            </a:pPr>
            <a:endParaRPr lang="de-DE" altLang="de-DE" sz="2000" dirty="0"/>
          </a:p>
          <a:p>
            <a:pPr>
              <a:spcAft>
                <a:spcPts val="600"/>
              </a:spcAft>
              <a:buFont typeface="Symbol" charset="2"/>
              <a:buChar char="-"/>
            </a:pPr>
            <a:endParaRPr lang="de-DE" altLang="de-DE" sz="2000" dirty="0"/>
          </a:p>
          <a:p>
            <a:pPr>
              <a:spcAft>
                <a:spcPts val="600"/>
              </a:spcAft>
            </a:pPr>
            <a:endParaRPr lang="de-DE" altLang="de-DE" sz="2000" dirty="0"/>
          </a:p>
          <a:p>
            <a:pPr>
              <a:spcAft>
                <a:spcPts val="600"/>
              </a:spcAft>
            </a:pPr>
            <a:endParaRPr lang="de-DE" altLang="de-DE" sz="2000" dirty="0"/>
          </a:p>
          <a:p>
            <a:pPr>
              <a:spcAft>
                <a:spcPts val="600"/>
              </a:spcAft>
            </a:pPr>
            <a:r>
              <a:rPr lang="de-DE" altLang="de-DE" dirty="0">
                <a:latin typeface="+mn-lt"/>
              </a:rPr>
              <a:t>Wo sich Ihr Sammelplatz befindet, erfahren Sie von Ihrem Vorgesetzten!</a:t>
            </a:r>
          </a:p>
        </p:txBody>
      </p:sp>
      <p:pic>
        <p:nvPicPr>
          <p:cNvPr id="12" name="Grafik 15" descr="6-rgb_blau.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463" y="3141663"/>
            <a:ext cx="6683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Ein Bild, das Baum, draußen, Schild, Text enthält.&#10;&#10;Mit sehr hoher Zuverlässigkeit generierte Beschreibung">
            <a:extLst>
              <a:ext uri="{FF2B5EF4-FFF2-40B4-BE49-F238E27FC236}">
                <a16:creationId xmlns:a16="http://schemas.microsoft.com/office/drawing/2014/main" id="{17524714-8ABB-4EDC-B4BA-70C91B4C4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379" y="2892876"/>
            <a:ext cx="3282796" cy="2192908"/>
          </a:xfrm>
          <a:prstGeom prst="rect">
            <a:avLst/>
          </a:prstGeom>
        </p:spPr>
      </p:pic>
    </p:spTree>
    <p:extLst>
      <p:ext uri="{BB962C8B-B14F-4D97-AF65-F5344CB8AC3E}">
        <p14:creationId xmlns:p14="http://schemas.microsoft.com/office/powerpoint/2010/main" val="11664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Sachen kann </a:t>
            </a:r>
            <a:r>
              <a:rPr lang="de-DE"/>
              <a:t>man ersetzen</a:t>
            </a:r>
            <a:endParaRPr lang="de-DE" dirty="0"/>
          </a:p>
        </p:txBody>
      </p:sp>
      <p:sp>
        <p:nvSpPr>
          <p:cNvPr id="14" name="Fußzeilenplatzhalter 3">
            <a:extLst>
              <a:ext uri="{FF2B5EF4-FFF2-40B4-BE49-F238E27FC236}">
                <a16:creationId xmlns:a16="http://schemas.microsoft.com/office/drawing/2014/main" id="{47DAF874-7A49-428F-A5C6-50ABD30DEC4C}"/>
              </a:ext>
            </a:extLst>
          </p:cNvPr>
          <p:cNvSpPr>
            <a:spLocks noGrp="1"/>
          </p:cNvSpPr>
          <p:nvPr>
            <p:ph type="ftr" sz="quarter" idx="20"/>
          </p:nvPr>
        </p:nvSpPr>
        <p:spPr/>
        <p:txBody>
          <a:bodyPr/>
          <a:lstStyle/>
          <a:p>
            <a:r>
              <a:rPr lang="de-DE"/>
              <a:t>© SafetyXperts</a:t>
            </a:r>
            <a:endParaRPr lang="de-DE" dirty="0"/>
          </a:p>
        </p:txBody>
      </p:sp>
      <p:sp>
        <p:nvSpPr>
          <p:cNvPr id="2" name="Foliennummernplatzhalter 1">
            <a:extLst>
              <a:ext uri="{FF2B5EF4-FFF2-40B4-BE49-F238E27FC236}">
                <a16:creationId xmlns:a16="http://schemas.microsoft.com/office/drawing/2014/main" id="{15EEAAC4-C3F6-5493-78FA-47FCE1FC5F7C}"/>
              </a:ext>
            </a:extLst>
          </p:cNvPr>
          <p:cNvSpPr>
            <a:spLocks noGrp="1"/>
          </p:cNvSpPr>
          <p:nvPr>
            <p:ph type="sldNum" sz="quarter" idx="21"/>
          </p:nvPr>
        </p:nvSpPr>
        <p:spPr/>
        <p:txBody>
          <a:bodyPr/>
          <a:lstStyle/>
          <a:p>
            <a:fld id="{9564BF1B-7A00-4FDB-9ACC-13A0BEC11AB6}" type="slidenum">
              <a:rPr lang="de-DE" smtClean="0"/>
              <a:pPr/>
              <a:t>9</a:t>
            </a:fld>
            <a:endParaRPr lang="de-DE"/>
          </a:p>
        </p:txBody>
      </p:sp>
      <p:sp>
        <p:nvSpPr>
          <p:cNvPr id="3" name="Textplatzhalter 2">
            <a:extLst>
              <a:ext uri="{FF2B5EF4-FFF2-40B4-BE49-F238E27FC236}">
                <a16:creationId xmlns:a16="http://schemas.microsoft.com/office/drawing/2014/main" id="{86D2E4EC-A261-CE3B-2778-0D99D057ED5B}"/>
              </a:ext>
            </a:extLst>
          </p:cNvPr>
          <p:cNvSpPr>
            <a:spLocks noGrp="1"/>
          </p:cNvSpPr>
          <p:nvPr>
            <p:ph type="body" sz="quarter" idx="18"/>
          </p:nvPr>
        </p:nvSpPr>
        <p:spPr/>
        <p:txBody>
          <a:bodyPr/>
          <a:lstStyle/>
          <a:p>
            <a:endParaRPr lang="de-DE"/>
          </a:p>
        </p:txBody>
      </p:sp>
      <p:grpSp>
        <p:nvGrpSpPr>
          <p:cNvPr id="6" name="Gruppieren 12"/>
          <p:cNvGrpSpPr>
            <a:grpSpLocks noChangeAspect="1"/>
          </p:cNvGrpSpPr>
          <p:nvPr/>
        </p:nvGrpSpPr>
        <p:grpSpPr bwMode="auto">
          <a:xfrm>
            <a:off x="1116013" y="1341438"/>
            <a:ext cx="3354387" cy="4754562"/>
            <a:chOff x="251520" y="837344"/>
            <a:chExt cx="4012624" cy="5688000"/>
          </a:xfrm>
        </p:grpSpPr>
        <p:pic>
          <p:nvPicPr>
            <p:cNvPr id="7" name="Grafik 14" descr="nf_brandschutz.gif">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7344"/>
              <a:ext cx="4012624"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6"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17724" b="59489"/>
            <a:stretch>
              <a:fillRect/>
            </a:stretch>
          </p:blipFill>
          <p:spPr>
            <a:xfrm>
              <a:off x="251520" y="1844824"/>
              <a:ext cx="4012624" cy="1296144"/>
            </a:xfrm>
            <a:prstGeom prst="rect">
              <a:avLst/>
            </a:prstGeom>
          </p:spPr>
        </p:pic>
        <p:pic>
          <p:nvPicPr>
            <p:cNvPr id="9" name="Grafik 19" descr="nf_brandschutz.gif">
              <a:hlinkClick r:id="rId2" action="ppaction://hlinkfile"/>
            </p:cNvPr>
            <p:cNvPicPr>
              <a:picLocks noChangeAspect="1"/>
            </p:cNvPicPr>
            <p:nvPr/>
          </p:nvPicPr>
          <p:blipFill>
            <a:blip r:embed="rId4" cstate="print">
              <a:duotone>
                <a:schemeClr val="bg2">
                  <a:shade val="45000"/>
                  <a:satMod val="135000"/>
                </a:schemeClr>
                <a:prstClr val="white"/>
              </a:duotone>
            </a:blip>
            <a:srcRect t="65830" b="-11"/>
            <a:stretch>
              <a:fillRect/>
            </a:stretch>
          </p:blipFill>
          <p:spPr>
            <a:xfrm>
              <a:off x="251520" y="4581128"/>
              <a:ext cx="4012624" cy="1944216"/>
            </a:xfrm>
            <a:prstGeom prst="rect">
              <a:avLst/>
            </a:prstGeom>
          </p:spPr>
        </p:pic>
      </p:grpSp>
      <p:sp>
        <p:nvSpPr>
          <p:cNvPr id="10" name="Textfeld 17"/>
          <p:cNvSpPr txBox="1">
            <a:spLocks noChangeArrowheads="1"/>
          </p:cNvSpPr>
          <p:nvPr/>
        </p:nvSpPr>
        <p:spPr bwMode="auto">
          <a:xfrm>
            <a:off x="4716463" y="1341438"/>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85750" indent="-285750">
              <a:spcAft>
                <a:spcPts val="600"/>
              </a:spcAft>
              <a:buFont typeface="Arial" charset="0"/>
              <a:buChar char="•"/>
            </a:pPr>
            <a:r>
              <a:rPr lang="de-DE" altLang="de-DE" b="1" dirty="0">
                <a:latin typeface="+mn-lt"/>
              </a:rPr>
              <a:t>Gegenstände, Akten und andere Sachen kann man ersetzen. Menschenleben nicht!</a:t>
            </a:r>
            <a:endParaRPr lang="de-DE" altLang="de-DE" dirty="0">
              <a:latin typeface="+mn-lt"/>
            </a:endParaRPr>
          </a:p>
        </p:txBody>
      </p:sp>
      <p:sp>
        <p:nvSpPr>
          <p:cNvPr id="11" name="Abgerundetes Rechteck 10"/>
          <p:cNvSpPr/>
          <p:nvPr/>
        </p:nvSpPr>
        <p:spPr>
          <a:xfrm>
            <a:off x="5940425" y="2852738"/>
            <a:ext cx="3095625" cy="3240087"/>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rgbClr val="FF0000"/>
                </a:solidFill>
              </a:rPr>
              <a:t>Es ist Ihnen daher untersagt, im Gefahrenfall Akten oder persönliche Gegenstände                                mitzunehmen und sich dadurch in Gefahr zu bringen!</a:t>
            </a:r>
          </a:p>
        </p:txBody>
      </p:sp>
      <p:pic>
        <p:nvPicPr>
          <p:cNvPr id="12" name="Grafik 15" descr="4-rgb_blau.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225" y="2636838"/>
            <a:ext cx="165258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8" ma:contentTypeDescription="Ein neues Dokument erstellen." ma:contentTypeScope="" ma:versionID="3e188bdc578f972c336e77c4d96323e4">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56523d8b873b2219b7ed522b3fd85c68"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B814E9-596D-477C-AF15-BF6582F45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9559E-9DE9-4993-BFAB-5CC68656D06F}">
  <ds:schemaRefs>
    <ds:schemaRef ds:uri="http://schemas.microsoft.com/sharepoint/v3/contenttype/forms"/>
  </ds:schemaRefs>
</ds:datastoreItem>
</file>

<file path=customXml/itemProps3.xml><?xml version="1.0" encoding="utf-8"?>
<ds:datastoreItem xmlns:ds="http://schemas.openxmlformats.org/officeDocument/2006/customXml" ds:itemID="{32E18197-9539-49FB-B296-9354FA88041C}">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docProps/app.xml><?xml version="1.0" encoding="utf-8"?>
<Properties xmlns="http://schemas.openxmlformats.org/officeDocument/2006/extended-properties" xmlns:vt="http://schemas.openxmlformats.org/officeDocument/2006/docPropsVTypes">
  <Template>VNR_Vorlage</Template>
  <TotalTime>0</TotalTime>
  <Words>574</Words>
  <Application>Microsoft Office PowerPoint</Application>
  <PresentationFormat>Bildschirmpräsentation (4:3)</PresentationFormat>
  <Paragraphs>124</Paragraphs>
  <Slides>19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Symbol</vt:lpstr>
      <vt:lpstr>Wingdings</vt:lpstr>
      <vt:lpstr>TeachToProtect Unterweisung</vt:lpstr>
      <vt:lpstr>Verhalten im Brandfall</vt:lpstr>
      <vt:lpstr>Schützen Sie Ihren Arbeitsplatz!</vt:lpstr>
      <vt:lpstr>Brandschutz ist unsere Aufgabe</vt:lpstr>
      <vt:lpstr>Beachten Sie die Brandschutzzeichen</vt:lpstr>
      <vt:lpstr>Verhalten im Brandfall</vt:lpstr>
      <vt:lpstr>Der Notruf</vt:lpstr>
      <vt:lpstr>In Sicherheit bringen</vt:lpstr>
      <vt:lpstr>Begeben Sie sich zum Sammelplatz</vt:lpstr>
      <vt:lpstr>Sachen kann man ersetzen</vt:lpstr>
      <vt:lpstr>Aufzüge benutzen verboten!</vt:lpstr>
      <vt:lpstr>Flüchten Sie in Bodennähe</vt:lpstr>
      <vt:lpstr>Versperrter Fluchtweg</vt:lpstr>
      <vt:lpstr>Tipps zum Verhalten im Brandfall</vt:lpstr>
      <vt:lpstr>Tipps zum Verhalten im Brandfall</vt:lpstr>
      <vt:lpstr>Tipps zum Verhalten im Brandfall</vt:lpstr>
      <vt:lpstr>Flucht- und Rettungsplan</vt:lpstr>
      <vt:lpstr>Löschversuch unternehmen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MNx - Maximilan Neye</dc:creator>
  <cp:lastModifiedBy>Johanna Tschirpke</cp:lastModifiedBy>
  <cp:revision>31</cp:revision>
  <cp:lastPrinted>2023-01-04T08:39:10Z</cp:lastPrinted>
  <dcterms:created xsi:type="dcterms:W3CDTF">2015-01-22T00:01:03Z</dcterms:created>
  <dcterms:modified xsi:type="dcterms:W3CDTF">2025-03-06T06:23:53Z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