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22"/>
  </p:notesMasterIdLst>
  <p:handoutMasterIdLst>
    <p:handoutMasterId r:id="rId23"/>
  </p:handoutMasterIdLst>
  <p:sldIdLst>
    <p:sldId id="365" r:id="rId5"/>
    <p:sldId id="372" r:id="rId6"/>
    <p:sldId id="375" r:id="rId7"/>
    <p:sldId id="376" r:id="rId8"/>
    <p:sldId id="377" r:id="rId9"/>
    <p:sldId id="378" r:id="rId10"/>
    <p:sldId id="379" r:id="rId11"/>
    <p:sldId id="380" r:id="rId12"/>
    <p:sldId id="381" r:id="rId13"/>
    <p:sldId id="383" r:id="rId14"/>
    <p:sldId id="382" r:id="rId15"/>
    <p:sldId id="384" r:id="rId16"/>
    <p:sldId id="385" r:id="rId17"/>
    <p:sldId id="386" r:id="rId18"/>
    <p:sldId id="373" r:id="rId19"/>
    <p:sldId id="368" r:id="rId20"/>
    <p:sldId id="387" r:id="rId21"/>
  </p:sldIdLst>
  <p:sldSz cx="9144000" cy="6858000" type="screen4x3"/>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617" userDrawn="1">
          <p15:clr>
            <a:srgbClr val="A4A3A4"/>
          </p15:clr>
        </p15:guide>
        <p15:guide id="2" orient="horz" pos="2984" userDrawn="1">
          <p15:clr>
            <a:srgbClr val="A4A3A4"/>
          </p15:clr>
        </p15:guide>
        <p15:guide id="3" orient="horz" pos="5647" userDrawn="1">
          <p15:clr>
            <a:srgbClr val="A4A3A4"/>
          </p15:clr>
        </p15:guide>
        <p15:guide id="4" pos="343" userDrawn="1">
          <p15:clr>
            <a:srgbClr val="A4A3A4"/>
          </p15:clr>
        </p15:guide>
        <p15:guide id="5" pos="39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C - Chand Chopra" initials="C-CC" lastIdx="3" clrIdx="0">
    <p:extLst>
      <p:ext uri="{19B8F6BF-5375-455C-9EA6-DF929625EA0E}">
        <p15:presenceInfo xmlns:p15="http://schemas.microsoft.com/office/powerpoint/2012/main" userId="S::cc@vnr.de::147050ee-f902-4a1c-a393-8ccdd2b31d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C36"/>
    <a:srgbClr val="FF5F1F"/>
    <a:srgbClr val="663300"/>
    <a:srgbClr val="0E6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DFD9E-9528-4643-9F3C-5A2A8E703027}" v="9" dt="2025-03-06T05:16:30.62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573" autoAdjust="0"/>
    <p:restoredTop sz="88421" autoAdjust="0"/>
  </p:normalViewPr>
  <p:slideViewPr>
    <p:cSldViewPr>
      <p:cViewPr varScale="1">
        <p:scale>
          <a:sx n="73" d="100"/>
          <a:sy n="73" d="100"/>
        </p:scale>
        <p:origin x="1157" y="4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1" d="100"/>
          <a:sy n="71" d="100"/>
        </p:scale>
        <p:origin x="2923" y="58"/>
      </p:cViewPr>
      <p:guideLst>
        <p:guide orient="horz" pos="617"/>
        <p:guide orient="horz" pos="2984"/>
        <p:guide orient="horz" pos="5647"/>
        <p:guide pos="343"/>
        <p:guide pos="39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Tschirpke" userId="301241ab745d8141" providerId="LiveId" clId="{1BCDFD9E-9528-4643-9F3C-5A2A8E703027}"/>
    <pc:docChg chg="custSel addSld modSld delMainMaster">
      <pc:chgData name="Johanna Tschirpke" userId="301241ab745d8141" providerId="LiveId" clId="{1BCDFD9E-9528-4643-9F3C-5A2A8E703027}" dt="2025-03-06T05:16:41.107" v="52" actId="700"/>
      <pc:docMkLst>
        <pc:docMk/>
      </pc:docMkLst>
      <pc:sldChg chg="addSp delSp modSp mod modClrScheme chgLayout">
        <pc:chgData name="Johanna Tschirpke" userId="301241ab745d8141" providerId="LiveId" clId="{1BCDFD9E-9528-4643-9F3C-5A2A8E703027}" dt="2025-03-06T05:13:05.978" v="3" actId="962"/>
        <pc:sldMkLst>
          <pc:docMk/>
          <pc:sldMk cId="2996014631" sldId="365"/>
        </pc:sldMkLst>
        <pc:spChg chg="add del mod ord">
          <ac:chgData name="Johanna Tschirpke" userId="301241ab745d8141" providerId="LiveId" clId="{1BCDFD9E-9528-4643-9F3C-5A2A8E703027}" dt="2025-03-06T05:13:03.991" v="1" actId="931"/>
          <ac:spMkLst>
            <pc:docMk/>
            <pc:sldMk cId="2996014631" sldId="365"/>
            <ac:spMk id="2" creationId="{0C78CA2A-0640-A4BD-7E32-8029C4FEFF5A}"/>
          </ac:spMkLst>
        </pc:spChg>
        <pc:spChg chg="mod ord">
          <ac:chgData name="Johanna Tschirpke" userId="301241ab745d8141" providerId="LiveId" clId="{1BCDFD9E-9528-4643-9F3C-5A2A8E703027}" dt="2025-03-06T05:12:56.350" v="0" actId="700"/>
          <ac:spMkLst>
            <pc:docMk/>
            <pc:sldMk cId="2996014631" sldId="365"/>
            <ac:spMk id="3" creationId="{00000000-0000-0000-0000-000000000000}"/>
          </ac:spMkLst>
        </pc:spChg>
        <pc:spChg chg="mod ord">
          <ac:chgData name="Johanna Tschirpke" userId="301241ab745d8141" providerId="LiveId" clId="{1BCDFD9E-9528-4643-9F3C-5A2A8E703027}" dt="2025-03-06T05:12:56.350" v="0" actId="700"/>
          <ac:spMkLst>
            <pc:docMk/>
            <pc:sldMk cId="2996014631" sldId="365"/>
            <ac:spMk id="5" creationId="{00000000-0000-0000-0000-000000000000}"/>
          </ac:spMkLst>
        </pc:spChg>
        <pc:picChg chg="add mod">
          <ac:chgData name="Johanna Tschirpke" userId="301241ab745d8141" providerId="LiveId" clId="{1BCDFD9E-9528-4643-9F3C-5A2A8E703027}" dt="2025-03-06T05:13:05.978" v="3" actId="962"/>
          <ac:picMkLst>
            <pc:docMk/>
            <pc:sldMk cId="2996014631" sldId="365"/>
            <ac:picMk id="6" creationId="{C96C2D2F-A397-EDFC-982F-3BD552DE9CC8}"/>
          </ac:picMkLst>
        </pc:picChg>
      </pc:sldChg>
      <pc:sldChg chg="addSp delSp modSp mod modClrScheme chgLayout">
        <pc:chgData name="Johanna Tschirpke" userId="301241ab745d8141" providerId="LiveId" clId="{1BCDFD9E-9528-4643-9F3C-5A2A8E703027}" dt="2025-03-06T05:16:35.571" v="50" actId="700"/>
        <pc:sldMkLst>
          <pc:docMk/>
          <pc:sldMk cId="3224146632" sldId="368"/>
        </pc:sldMkLst>
        <pc:spChg chg="add mod ord">
          <ac:chgData name="Johanna Tschirpke" userId="301241ab745d8141" providerId="LiveId" clId="{1BCDFD9E-9528-4643-9F3C-5A2A8E703027}" dt="2025-03-06T05:16:35.571" v="50" actId="700"/>
          <ac:spMkLst>
            <pc:docMk/>
            <pc:sldMk cId="3224146632" sldId="368"/>
            <ac:spMk id="2" creationId="{0DC962B2-7EC6-AFF4-4FA4-011385511E7E}"/>
          </ac:spMkLst>
        </pc:spChg>
        <pc:spChg chg="add mod ord">
          <ac:chgData name="Johanna Tschirpke" userId="301241ab745d8141" providerId="LiveId" clId="{1BCDFD9E-9528-4643-9F3C-5A2A8E703027}" dt="2025-03-06T05:16:35.571" v="50" actId="700"/>
          <ac:spMkLst>
            <pc:docMk/>
            <pc:sldMk cId="3224146632" sldId="368"/>
            <ac:spMk id="3" creationId="{E250875D-FFDD-8988-9B23-BD946B9CB1F7}"/>
          </ac:spMkLst>
        </pc:spChg>
        <pc:spChg chg="add mod ord">
          <ac:chgData name="Johanna Tschirpke" userId="301241ab745d8141" providerId="LiveId" clId="{1BCDFD9E-9528-4643-9F3C-5A2A8E703027}" dt="2025-03-06T05:16:35.571" v="50" actId="700"/>
          <ac:spMkLst>
            <pc:docMk/>
            <pc:sldMk cId="3224146632" sldId="368"/>
            <ac:spMk id="4" creationId="{D1818B18-15CA-62C9-3D74-297D21451AC5}"/>
          </ac:spMkLst>
        </pc:spChg>
        <pc:spChg chg="add mod ord">
          <ac:chgData name="Johanna Tschirpke" userId="301241ab745d8141" providerId="LiveId" clId="{1BCDFD9E-9528-4643-9F3C-5A2A8E703027}" dt="2025-03-06T05:16:35.571" v="50" actId="700"/>
          <ac:spMkLst>
            <pc:docMk/>
            <pc:sldMk cId="3224146632" sldId="368"/>
            <ac:spMk id="5" creationId="{0AE664A0-6C54-2EDE-95A1-2F8FBBEB84F4}"/>
          </ac:spMkLst>
        </pc:spChg>
        <pc:spChg chg="del mod ord">
          <ac:chgData name="Johanna Tschirpke" userId="301241ab745d8141" providerId="LiveId" clId="{1BCDFD9E-9528-4643-9F3C-5A2A8E703027}" dt="2025-03-06T05:16:35.571" v="50" actId="700"/>
          <ac:spMkLst>
            <pc:docMk/>
            <pc:sldMk cId="3224146632" sldId="368"/>
            <ac:spMk id="6" creationId="{00000000-0000-0000-0000-000000000000}"/>
          </ac:spMkLst>
        </pc:spChg>
        <pc:spChg chg="del mod ord">
          <ac:chgData name="Johanna Tschirpke" userId="301241ab745d8141" providerId="LiveId" clId="{1BCDFD9E-9528-4643-9F3C-5A2A8E703027}" dt="2025-03-06T05:16:35.571" v="50" actId="700"/>
          <ac:spMkLst>
            <pc:docMk/>
            <pc:sldMk cId="3224146632" sldId="368"/>
            <ac:spMk id="7" creationId="{00000000-0000-0000-0000-000000000000}"/>
          </ac:spMkLst>
        </pc:spChg>
        <pc:spChg chg="add mod ord">
          <ac:chgData name="Johanna Tschirpke" userId="301241ab745d8141" providerId="LiveId" clId="{1BCDFD9E-9528-4643-9F3C-5A2A8E703027}" dt="2025-03-06T05:16:35.571" v="50" actId="700"/>
          <ac:spMkLst>
            <pc:docMk/>
            <pc:sldMk cId="3224146632" sldId="368"/>
            <ac:spMk id="8" creationId="{6E64851B-ACC7-36B6-B623-0A05822ECDA7}"/>
          </ac:spMkLst>
        </pc:spChg>
        <pc:spChg chg="add mod ord">
          <ac:chgData name="Johanna Tschirpke" userId="301241ab745d8141" providerId="LiveId" clId="{1BCDFD9E-9528-4643-9F3C-5A2A8E703027}" dt="2025-03-06T05:16:35.571" v="50" actId="700"/>
          <ac:spMkLst>
            <pc:docMk/>
            <pc:sldMk cId="3224146632" sldId="368"/>
            <ac:spMk id="9" creationId="{612040C6-DA49-36D3-C84F-FAC49EA545EA}"/>
          </ac:spMkLst>
        </pc:spChg>
      </pc:sldChg>
      <pc:sldChg chg="addSp modSp mod modClrScheme chgLayout">
        <pc:chgData name="Johanna Tschirpke" userId="301241ab745d8141" providerId="LiveId" clId="{1BCDFD9E-9528-4643-9F3C-5A2A8E703027}" dt="2025-03-06T05:13:22.913" v="7" actId="1076"/>
        <pc:sldMkLst>
          <pc:docMk/>
          <pc:sldMk cId="1882737796" sldId="372"/>
        </pc:sldMkLst>
        <pc:spChg chg="mod">
          <ac:chgData name="Johanna Tschirpke" userId="301241ab745d8141" providerId="LiveId" clId="{1BCDFD9E-9528-4643-9F3C-5A2A8E703027}" dt="2025-03-06T05:13:22.913" v="7" actId="1076"/>
          <ac:spMkLst>
            <pc:docMk/>
            <pc:sldMk cId="1882737796" sldId="372"/>
            <ac:spMk id="2" creationId="{8993EB0A-2677-4DA2-AEEC-B8B91F5FEEDD}"/>
          </ac:spMkLst>
        </pc:spChg>
        <pc:spChg chg="mod ord">
          <ac:chgData name="Johanna Tschirpke" userId="301241ab745d8141" providerId="LiveId" clId="{1BCDFD9E-9528-4643-9F3C-5A2A8E703027}" dt="2025-03-06T05:13:09.905" v="4" actId="700"/>
          <ac:spMkLst>
            <pc:docMk/>
            <pc:sldMk cId="1882737796" sldId="372"/>
            <ac:spMk id="3" creationId="{00000000-0000-0000-0000-000000000000}"/>
          </ac:spMkLst>
        </pc:spChg>
        <pc:spChg chg="mod ord">
          <ac:chgData name="Johanna Tschirpke" userId="301241ab745d8141" providerId="LiveId" clId="{1BCDFD9E-9528-4643-9F3C-5A2A8E703027}" dt="2025-03-06T05:13:09.905" v="4" actId="700"/>
          <ac:spMkLst>
            <pc:docMk/>
            <pc:sldMk cId="1882737796" sldId="372"/>
            <ac:spMk id="4" creationId="{00000000-0000-0000-0000-000000000000}"/>
          </ac:spMkLst>
        </pc:spChg>
        <pc:spChg chg="mod ord">
          <ac:chgData name="Johanna Tschirpke" userId="301241ab745d8141" providerId="LiveId" clId="{1BCDFD9E-9528-4643-9F3C-5A2A8E703027}" dt="2025-03-06T05:13:09.905" v="4" actId="700"/>
          <ac:spMkLst>
            <pc:docMk/>
            <pc:sldMk cId="1882737796" sldId="372"/>
            <ac:spMk id="5" creationId="{00000000-0000-0000-0000-000000000000}"/>
          </ac:spMkLst>
        </pc:spChg>
        <pc:spChg chg="add mod ord">
          <ac:chgData name="Johanna Tschirpke" userId="301241ab745d8141" providerId="LiveId" clId="{1BCDFD9E-9528-4643-9F3C-5A2A8E703027}" dt="2025-03-06T05:13:09.905" v="4" actId="700"/>
          <ac:spMkLst>
            <pc:docMk/>
            <pc:sldMk cId="1882737796" sldId="372"/>
            <ac:spMk id="7" creationId="{B4658399-BC4E-67F7-158D-ED6A8F3C937B}"/>
          </ac:spMkLst>
        </pc:spChg>
        <pc:spChg chg="mod ord">
          <ac:chgData name="Johanna Tschirpke" userId="301241ab745d8141" providerId="LiveId" clId="{1BCDFD9E-9528-4643-9F3C-5A2A8E703027}" dt="2025-03-06T05:13:17.888" v="6" actId="14100"/>
          <ac:spMkLst>
            <pc:docMk/>
            <pc:sldMk cId="1882737796" sldId="372"/>
            <ac:spMk id="15" creationId="{38692CBC-42A3-4367-8A1F-FBEC56CAC9BF}"/>
          </ac:spMkLst>
        </pc:spChg>
      </pc:sldChg>
      <pc:sldChg chg="addSp modSp mod modClrScheme chgLayout">
        <pc:chgData name="Johanna Tschirpke" userId="301241ab745d8141" providerId="LiveId" clId="{1BCDFD9E-9528-4643-9F3C-5A2A8E703027}" dt="2025-03-06T05:16:30.620" v="49" actId="12"/>
        <pc:sldMkLst>
          <pc:docMk/>
          <pc:sldMk cId="803094375" sldId="373"/>
        </pc:sldMkLst>
        <pc:spChg chg="mod ord">
          <ac:chgData name="Johanna Tschirpke" userId="301241ab745d8141" providerId="LiveId" clId="{1BCDFD9E-9528-4643-9F3C-5A2A8E703027}" dt="2025-03-06T05:16:30.620" v="49" actId="12"/>
          <ac:spMkLst>
            <pc:docMk/>
            <pc:sldMk cId="803094375" sldId="373"/>
            <ac:spMk id="2" creationId="{0F624113-9A68-43B0-8444-B9DE5448C0F2}"/>
          </ac:spMkLst>
        </pc:spChg>
        <pc:spChg chg="mod ord">
          <ac:chgData name="Johanna Tschirpke" userId="301241ab745d8141" providerId="LiveId" clId="{1BCDFD9E-9528-4643-9F3C-5A2A8E703027}" dt="2025-03-06T05:16:26.248" v="48" actId="700"/>
          <ac:spMkLst>
            <pc:docMk/>
            <pc:sldMk cId="803094375" sldId="373"/>
            <ac:spMk id="3" creationId="{34ECC487-56D0-4469-A410-D66AAB4A9D45}"/>
          </ac:spMkLst>
        </pc:spChg>
        <pc:spChg chg="mod ord">
          <ac:chgData name="Johanna Tschirpke" userId="301241ab745d8141" providerId="LiveId" clId="{1BCDFD9E-9528-4643-9F3C-5A2A8E703027}" dt="2025-03-06T05:16:26.248" v="48" actId="700"/>
          <ac:spMkLst>
            <pc:docMk/>
            <pc:sldMk cId="803094375" sldId="373"/>
            <ac:spMk id="4" creationId="{B4047F8F-2491-450D-B76D-30E606E6CE06}"/>
          </ac:spMkLst>
        </pc:spChg>
        <pc:spChg chg="mod ord">
          <ac:chgData name="Johanna Tschirpke" userId="301241ab745d8141" providerId="LiveId" clId="{1BCDFD9E-9528-4643-9F3C-5A2A8E703027}" dt="2025-03-06T05:16:26.248" v="48" actId="700"/>
          <ac:spMkLst>
            <pc:docMk/>
            <pc:sldMk cId="803094375" sldId="373"/>
            <ac:spMk id="5" creationId="{A7E0B120-70E4-41B6-85BF-77A4B1214143}"/>
          </ac:spMkLst>
        </pc:spChg>
        <pc:spChg chg="add mod ord">
          <ac:chgData name="Johanna Tschirpke" userId="301241ab745d8141" providerId="LiveId" clId="{1BCDFD9E-9528-4643-9F3C-5A2A8E703027}" dt="2025-03-06T05:16:26.248" v="48" actId="700"/>
          <ac:spMkLst>
            <pc:docMk/>
            <pc:sldMk cId="803094375" sldId="373"/>
            <ac:spMk id="6" creationId="{8A297F6F-4963-E37A-80B7-06464631F293}"/>
          </ac:spMkLst>
        </pc:spChg>
      </pc:sldChg>
      <pc:sldChg chg="addSp modSp mod modClrScheme chgLayout">
        <pc:chgData name="Johanna Tschirpke" userId="301241ab745d8141" providerId="LiveId" clId="{1BCDFD9E-9528-4643-9F3C-5A2A8E703027}" dt="2025-03-06T05:13:48.455" v="14" actId="1076"/>
        <pc:sldMkLst>
          <pc:docMk/>
          <pc:sldMk cId="2614159355" sldId="375"/>
        </pc:sldMkLst>
        <pc:spChg chg="mod">
          <ac:chgData name="Johanna Tschirpke" userId="301241ab745d8141" providerId="LiveId" clId="{1BCDFD9E-9528-4643-9F3C-5A2A8E703027}" dt="2025-03-06T05:13:48.455" v="14" actId="1076"/>
          <ac:spMkLst>
            <pc:docMk/>
            <pc:sldMk cId="2614159355" sldId="375"/>
            <ac:spMk id="2" creationId="{8993EB0A-2677-4DA2-AEEC-B8B91F5FEEDD}"/>
          </ac:spMkLst>
        </pc:spChg>
        <pc:spChg chg="mod ord">
          <ac:chgData name="Johanna Tschirpke" userId="301241ab745d8141" providerId="LiveId" clId="{1BCDFD9E-9528-4643-9F3C-5A2A8E703027}" dt="2025-03-06T05:13:30.881" v="8" actId="700"/>
          <ac:spMkLst>
            <pc:docMk/>
            <pc:sldMk cId="2614159355" sldId="375"/>
            <ac:spMk id="3" creationId="{00000000-0000-0000-0000-000000000000}"/>
          </ac:spMkLst>
        </pc:spChg>
        <pc:spChg chg="mod ord">
          <ac:chgData name="Johanna Tschirpke" userId="301241ab745d8141" providerId="LiveId" clId="{1BCDFD9E-9528-4643-9F3C-5A2A8E703027}" dt="2025-03-06T05:13:30.881" v="8" actId="700"/>
          <ac:spMkLst>
            <pc:docMk/>
            <pc:sldMk cId="2614159355" sldId="375"/>
            <ac:spMk id="4" creationId="{00000000-0000-0000-0000-000000000000}"/>
          </ac:spMkLst>
        </pc:spChg>
        <pc:spChg chg="mod ord">
          <ac:chgData name="Johanna Tschirpke" userId="301241ab745d8141" providerId="LiveId" clId="{1BCDFD9E-9528-4643-9F3C-5A2A8E703027}" dt="2025-03-06T05:13:30.881" v="8" actId="700"/>
          <ac:spMkLst>
            <pc:docMk/>
            <pc:sldMk cId="2614159355" sldId="375"/>
            <ac:spMk id="5" creationId="{00000000-0000-0000-0000-000000000000}"/>
          </ac:spMkLst>
        </pc:spChg>
        <pc:spChg chg="add mod ord">
          <ac:chgData name="Johanna Tschirpke" userId="301241ab745d8141" providerId="LiveId" clId="{1BCDFD9E-9528-4643-9F3C-5A2A8E703027}" dt="2025-03-06T05:13:30.881" v="8" actId="700"/>
          <ac:spMkLst>
            <pc:docMk/>
            <pc:sldMk cId="2614159355" sldId="375"/>
            <ac:spMk id="7" creationId="{22F2B7F8-DCCB-BDF7-1F1B-18D0B9196B40}"/>
          </ac:spMkLst>
        </pc:spChg>
        <pc:spChg chg="mod">
          <ac:chgData name="Johanna Tschirpke" userId="301241ab745d8141" providerId="LiveId" clId="{1BCDFD9E-9528-4643-9F3C-5A2A8E703027}" dt="2025-03-06T05:13:40.372" v="12" actId="1076"/>
          <ac:spMkLst>
            <pc:docMk/>
            <pc:sldMk cId="2614159355" sldId="375"/>
            <ac:spMk id="8" creationId="{E8272148-E5D0-4019-9C05-BABCB4A89F23}"/>
          </ac:spMkLst>
        </pc:spChg>
        <pc:spChg chg="mod ord">
          <ac:chgData name="Johanna Tschirpke" userId="301241ab745d8141" providerId="LiveId" clId="{1BCDFD9E-9528-4643-9F3C-5A2A8E703027}" dt="2025-03-06T05:13:36.031" v="9" actId="14100"/>
          <ac:spMkLst>
            <pc:docMk/>
            <pc:sldMk cId="2614159355" sldId="375"/>
            <ac:spMk id="15" creationId="{38692CBC-42A3-4367-8A1F-FBEC56CAC9BF}"/>
          </ac:spMkLst>
        </pc:spChg>
        <pc:picChg chg="mod">
          <ac:chgData name="Johanna Tschirpke" userId="301241ab745d8141" providerId="LiveId" clId="{1BCDFD9E-9528-4643-9F3C-5A2A8E703027}" dt="2025-03-06T05:13:42.891" v="13" actId="1076"/>
          <ac:picMkLst>
            <pc:docMk/>
            <pc:sldMk cId="2614159355" sldId="375"/>
            <ac:picMk id="6" creationId="{EE02D9E4-9F64-408D-AEC3-265147FD2616}"/>
          </ac:picMkLst>
        </pc:picChg>
      </pc:sldChg>
      <pc:sldChg chg="addSp modSp mod modClrScheme chgLayout">
        <pc:chgData name="Johanna Tschirpke" userId="301241ab745d8141" providerId="LiveId" clId="{1BCDFD9E-9528-4643-9F3C-5A2A8E703027}" dt="2025-03-06T05:13:53.295" v="15" actId="700"/>
        <pc:sldMkLst>
          <pc:docMk/>
          <pc:sldMk cId="1991186307" sldId="376"/>
        </pc:sldMkLst>
        <pc:spChg chg="add mod ord">
          <ac:chgData name="Johanna Tschirpke" userId="301241ab745d8141" providerId="LiveId" clId="{1BCDFD9E-9528-4643-9F3C-5A2A8E703027}" dt="2025-03-06T05:13:53.295" v="15" actId="700"/>
          <ac:spMkLst>
            <pc:docMk/>
            <pc:sldMk cId="1991186307" sldId="376"/>
            <ac:spMk id="2" creationId="{FB6373AD-2C74-53F5-D61F-CD8D5C33568A}"/>
          </ac:spMkLst>
        </pc:spChg>
        <pc:spChg chg="mod ord">
          <ac:chgData name="Johanna Tschirpke" userId="301241ab745d8141" providerId="LiveId" clId="{1BCDFD9E-9528-4643-9F3C-5A2A8E703027}" dt="2025-03-06T05:13:53.295" v="15" actId="700"/>
          <ac:spMkLst>
            <pc:docMk/>
            <pc:sldMk cId="1991186307" sldId="376"/>
            <ac:spMk id="3" creationId="{00000000-0000-0000-0000-000000000000}"/>
          </ac:spMkLst>
        </pc:spChg>
        <pc:spChg chg="mod ord">
          <ac:chgData name="Johanna Tschirpke" userId="301241ab745d8141" providerId="LiveId" clId="{1BCDFD9E-9528-4643-9F3C-5A2A8E703027}" dt="2025-03-06T05:13:53.295" v="15" actId="700"/>
          <ac:spMkLst>
            <pc:docMk/>
            <pc:sldMk cId="1991186307" sldId="376"/>
            <ac:spMk id="4" creationId="{00000000-0000-0000-0000-000000000000}"/>
          </ac:spMkLst>
        </pc:spChg>
        <pc:spChg chg="mod ord">
          <ac:chgData name="Johanna Tschirpke" userId="301241ab745d8141" providerId="LiveId" clId="{1BCDFD9E-9528-4643-9F3C-5A2A8E703027}" dt="2025-03-06T05:13:53.295" v="15" actId="700"/>
          <ac:spMkLst>
            <pc:docMk/>
            <pc:sldMk cId="1991186307" sldId="376"/>
            <ac:spMk id="5" creationId="{00000000-0000-0000-0000-000000000000}"/>
          </ac:spMkLst>
        </pc:spChg>
        <pc:spChg chg="mod ord">
          <ac:chgData name="Johanna Tschirpke" userId="301241ab745d8141" providerId="LiveId" clId="{1BCDFD9E-9528-4643-9F3C-5A2A8E703027}" dt="2025-03-06T05:13:53.295" v="15" actId="700"/>
          <ac:spMkLst>
            <pc:docMk/>
            <pc:sldMk cId="1991186307" sldId="376"/>
            <ac:spMk id="15" creationId="{38692CBC-42A3-4367-8A1F-FBEC56CAC9BF}"/>
          </ac:spMkLst>
        </pc:spChg>
      </pc:sldChg>
      <pc:sldChg chg="addSp modSp mod modClrScheme chgLayout">
        <pc:chgData name="Johanna Tschirpke" userId="301241ab745d8141" providerId="LiveId" clId="{1BCDFD9E-9528-4643-9F3C-5A2A8E703027}" dt="2025-03-06T05:14:24.937" v="23" actId="12"/>
        <pc:sldMkLst>
          <pc:docMk/>
          <pc:sldMk cId="1648428242" sldId="377"/>
        </pc:sldMkLst>
        <pc:spChg chg="add mod ord">
          <ac:chgData name="Johanna Tschirpke" userId="301241ab745d8141" providerId="LiveId" clId="{1BCDFD9E-9528-4643-9F3C-5A2A8E703027}" dt="2025-03-06T05:14:00.218" v="16" actId="700"/>
          <ac:spMkLst>
            <pc:docMk/>
            <pc:sldMk cId="1648428242" sldId="377"/>
            <ac:spMk id="2" creationId="{EB385216-DEB6-B0EE-F39B-8C505AE16DF6}"/>
          </ac:spMkLst>
        </pc:spChg>
        <pc:spChg chg="mod ord">
          <ac:chgData name="Johanna Tschirpke" userId="301241ab745d8141" providerId="LiveId" clId="{1BCDFD9E-9528-4643-9F3C-5A2A8E703027}" dt="2025-03-06T05:14:00.218" v="16" actId="700"/>
          <ac:spMkLst>
            <pc:docMk/>
            <pc:sldMk cId="1648428242" sldId="377"/>
            <ac:spMk id="3" creationId="{00000000-0000-0000-0000-000000000000}"/>
          </ac:spMkLst>
        </pc:spChg>
        <pc:spChg chg="mod ord">
          <ac:chgData name="Johanna Tschirpke" userId="301241ab745d8141" providerId="LiveId" clId="{1BCDFD9E-9528-4643-9F3C-5A2A8E703027}" dt="2025-03-06T05:14:00.218" v="16" actId="700"/>
          <ac:spMkLst>
            <pc:docMk/>
            <pc:sldMk cId="1648428242" sldId="377"/>
            <ac:spMk id="4" creationId="{00000000-0000-0000-0000-000000000000}"/>
          </ac:spMkLst>
        </pc:spChg>
        <pc:spChg chg="mod ord">
          <ac:chgData name="Johanna Tschirpke" userId="301241ab745d8141" providerId="LiveId" clId="{1BCDFD9E-9528-4643-9F3C-5A2A8E703027}" dt="2025-03-06T05:14:00.218" v="16" actId="700"/>
          <ac:spMkLst>
            <pc:docMk/>
            <pc:sldMk cId="1648428242" sldId="377"/>
            <ac:spMk id="5" creationId="{00000000-0000-0000-0000-000000000000}"/>
          </ac:spMkLst>
        </pc:spChg>
        <pc:spChg chg="mod ord">
          <ac:chgData name="Johanna Tschirpke" userId="301241ab745d8141" providerId="LiveId" clId="{1BCDFD9E-9528-4643-9F3C-5A2A8E703027}" dt="2025-03-06T05:14:24.937" v="23" actId="12"/>
          <ac:spMkLst>
            <pc:docMk/>
            <pc:sldMk cId="1648428242" sldId="377"/>
            <ac:spMk id="15" creationId="{38692CBC-42A3-4367-8A1F-FBEC56CAC9BF}"/>
          </ac:spMkLst>
        </pc:spChg>
      </pc:sldChg>
      <pc:sldChg chg="addSp modSp mod modClrScheme chgLayout">
        <pc:chgData name="Johanna Tschirpke" userId="301241ab745d8141" providerId="LiveId" clId="{1BCDFD9E-9528-4643-9F3C-5A2A8E703027}" dt="2025-03-06T05:14:16.836" v="21" actId="12"/>
        <pc:sldMkLst>
          <pc:docMk/>
          <pc:sldMk cId="2337002861" sldId="378"/>
        </pc:sldMkLst>
        <pc:spChg chg="add mod ord">
          <ac:chgData name="Johanna Tschirpke" userId="301241ab745d8141" providerId="LiveId" clId="{1BCDFD9E-9528-4643-9F3C-5A2A8E703027}" dt="2025-03-06T05:14:05.624" v="17" actId="700"/>
          <ac:spMkLst>
            <pc:docMk/>
            <pc:sldMk cId="2337002861" sldId="378"/>
            <ac:spMk id="2" creationId="{2461CA0F-1092-B422-B15B-7685BE97D2B8}"/>
          </ac:spMkLst>
        </pc:spChg>
        <pc:spChg chg="mod ord">
          <ac:chgData name="Johanna Tschirpke" userId="301241ab745d8141" providerId="LiveId" clId="{1BCDFD9E-9528-4643-9F3C-5A2A8E703027}" dt="2025-03-06T05:14:05.624" v="17" actId="700"/>
          <ac:spMkLst>
            <pc:docMk/>
            <pc:sldMk cId="2337002861" sldId="378"/>
            <ac:spMk id="3" creationId="{00000000-0000-0000-0000-000000000000}"/>
          </ac:spMkLst>
        </pc:spChg>
        <pc:spChg chg="mod ord">
          <ac:chgData name="Johanna Tschirpke" userId="301241ab745d8141" providerId="LiveId" clId="{1BCDFD9E-9528-4643-9F3C-5A2A8E703027}" dt="2025-03-06T05:14:05.624" v="17" actId="700"/>
          <ac:spMkLst>
            <pc:docMk/>
            <pc:sldMk cId="2337002861" sldId="378"/>
            <ac:spMk id="4" creationId="{00000000-0000-0000-0000-000000000000}"/>
          </ac:spMkLst>
        </pc:spChg>
        <pc:spChg chg="mod ord">
          <ac:chgData name="Johanna Tschirpke" userId="301241ab745d8141" providerId="LiveId" clId="{1BCDFD9E-9528-4643-9F3C-5A2A8E703027}" dt="2025-03-06T05:14:05.624" v="17" actId="700"/>
          <ac:spMkLst>
            <pc:docMk/>
            <pc:sldMk cId="2337002861" sldId="378"/>
            <ac:spMk id="5" creationId="{00000000-0000-0000-0000-000000000000}"/>
          </ac:spMkLst>
        </pc:spChg>
        <pc:spChg chg="mod ord">
          <ac:chgData name="Johanna Tschirpke" userId="301241ab745d8141" providerId="LiveId" clId="{1BCDFD9E-9528-4643-9F3C-5A2A8E703027}" dt="2025-03-06T05:14:16.836" v="21" actId="12"/>
          <ac:spMkLst>
            <pc:docMk/>
            <pc:sldMk cId="2337002861" sldId="378"/>
            <ac:spMk id="15" creationId="{38692CBC-42A3-4367-8A1F-FBEC56CAC9BF}"/>
          </ac:spMkLst>
        </pc:spChg>
      </pc:sldChg>
      <pc:sldChg chg="addSp modSp mod modClrScheme chgLayout">
        <pc:chgData name="Johanna Tschirpke" userId="301241ab745d8141" providerId="LiveId" clId="{1BCDFD9E-9528-4643-9F3C-5A2A8E703027}" dt="2025-03-06T05:14:51.610" v="27" actId="404"/>
        <pc:sldMkLst>
          <pc:docMk/>
          <pc:sldMk cId="3095475266" sldId="379"/>
        </pc:sldMkLst>
        <pc:spChg chg="add mod ord">
          <ac:chgData name="Johanna Tschirpke" userId="301241ab745d8141" providerId="LiveId" clId="{1BCDFD9E-9528-4643-9F3C-5A2A8E703027}" dt="2025-03-06T05:14:32.290" v="24" actId="700"/>
          <ac:spMkLst>
            <pc:docMk/>
            <pc:sldMk cId="3095475266" sldId="379"/>
            <ac:spMk id="2" creationId="{A32B7359-D1E8-4A2D-5886-34ACEB46A1F6}"/>
          </ac:spMkLst>
        </pc:spChg>
        <pc:spChg chg="mod ord">
          <ac:chgData name="Johanna Tschirpke" userId="301241ab745d8141" providerId="LiveId" clId="{1BCDFD9E-9528-4643-9F3C-5A2A8E703027}" dt="2025-03-06T05:14:32.290" v="24" actId="700"/>
          <ac:spMkLst>
            <pc:docMk/>
            <pc:sldMk cId="3095475266" sldId="379"/>
            <ac:spMk id="3" creationId="{00000000-0000-0000-0000-000000000000}"/>
          </ac:spMkLst>
        </pc:spChg>
        <pc:spChg chg="mod ord">
          <ac:chgData name="Johanna Tschirpke" userId="301241ab745d8141" providerId="LiveId" clId="{1BCDFD9E-9528-4643-9F3C-5A2A8E703027}" dt="2025-03-06T05:14:32.290" v="24" actId="700"/>
          <ac:spMkLst>
            <pc:docMk/>
            <pc:sldMk cId="3095475266" sldId="379"/>
            <ac:spMk id="4" creationId="{00000000-0000-0000-0000-000000000000}"/>
          </ac:spMkLst>
        </pc:spChg>
        <pc:spChg chg="mod ord">
          <ac:chgData name="Johanna Tschirpke" userId="301241ab745d8141" providerId="LiveId" clId="{1BCDFD9E-9528-4643-9F3C-5A2A8E703027}" dt="2025-03-06T05:14:32.290" v="24" actId="700"/>
          <ac:spMkLst>
            <pc:docMk/>
            <pc:sldMk cId="3095475266" sldId="379"/>
            <ac:spMk id="5" creationId="{00000000-0000-0000-0000-000000000000}"/>
          </ac:spMkLst>
        </pc:spChg>
        <pc:spChg chg="mod ord">
          <ac:chgData name="Johanna Tschirpke" userId="301241ab745d8141" providerId="LiveId" clId="{1BCDFD9E-9528-4643-9F3C-5A2A8E703027}" dt="2025-03-06T05:14:51.610" v="27" actId="404"/>
          <ac:spMkLst>
            <pc:docMk/>
            <pc:sldMk cId="3095475266" sldId="379"/>
            <ac:spMk id="15" creationId="{38692CBC-42A3-4367-8A1F-FBEC56CAC9BF}"/>
          </ac:spMkLst>
        </pc:spChg>
      </pc:sldChg>
      <pc:sldChg chg="addSp modSp mod modClrScheme chgLayout">
        <pc:chgData name="Johanna Tschirpke" userId="301241ab745d8141" providerId="LiveId" clId="{1BCDFD9E-9528-4643-9F3C-5A2A8E703027}" dt="2025-03-06T05:15:01.631" v="29" actId="12"/>
        <pc:sldMkLst>
          <pc:docMk/>
          <pc:sldMk cId="2084335535" sldId="380"/>
        </pc:sldMkLst>
        <pc:spChg chg="add mod ord">
          <ac:chgData name="Johanna Tschirpke" userId="301241ab745d8141" providerId="LiveId" clId="{1BCDFD9E-9528-4643-9F3C-5A2A8E703027}" dt="2025-03-06T05:14:56.482" v="28" actId="700"/>
          <ac:spMkLst>
            <pc:docMk/>
            <pc:sldMk cId="2084335535" sldId="380"/>
            <ac:spMk id="2" creationId="{21EF77E8-F845-4019-7FBC-CC55D7794033}"/>
          </ac:spMkLst>
        </pc:spChg>
        <pc:spChg chg="mod ord">
          <ac:chgData name="Johanna Tschirpke" userId="301241ab745d8141" providerId="LiveId" clId="{1BCDFD9E-9528-4643-9F3C-5A2A8E703027}" dt="2025-03-06T05:14:56.482" v="28" actId="700"/>
          <ac:spMkLst>
            <pc:docMk/>
            <pc:sldMk cId="2084335535" sldId="380"/>
            <ac:spMk id="3" creationId="{00000000-0000-0000-0000-000000000000}"/>
          </ac:spMkLst>
        </pc:spChg>
        <pc:spChg chg="mod ord">
          <ac:chgData name="Johanna Tschirpke" userId="301241ab745d8141" providerId="LiveId" clId="{1BCDFD9E-9528-4643-9F3C-5A2A8E703027}" dt="2025-03-06T05:14:56.482" v="28" actId="700"/>
          <ac:spMkLst>
            <pc:docMk/>
            <pc:sldMk cId="2084335535" sldId="380"/>
            <ac:spMk id="4" creationId="{00000000-0000-0000-0000-000000000000}"/>
          </ac:spMkLst>
        </pc:spChg>
        <pc:spChg chg="mod ord">
          <ac:chgData name="Johanna Tschirpke" userId="301241ab745d8141" providerId="LiveId" clId="{1BCDFD9E-9528-4643-9F3C-5A2A8E703027}" dt="2025-03-06T05:14:56.482" v="28" actId="700"/>
          <ac:spMkLst>
            <pc:docMk/>
            <pc:sldMk cId="2084335535" sldId="380"/>
            <ac:spMk id="5" creationId="{00000000-0000-0000-0000-000000000000}"/>
          </ac:spMkLst>
        </pc:spChg>
        <pc:spChg chg="mod ord">
          <ac:chgData name="Johanna Tschirpke" userId="301241ab745d8141" providerId="LiveId" clId="{1BCDFD9E-9528-4643-9F3C-5A2A8E703027}" dt="2025-03-06T05:15:01.631" v="29" actId="12"/>
          <ac:spMkLst>
            <pc:docMk/>
            <pc:sldMk cId="2084335535" sldId="380"/>
            <ac:spMk id="15" creationId="{38692CBC-42A3-4367-8A1F-FBEC56CAC9BF}"/>
          </ac:spMkLst>
        </pc:spChg>
      </pc:sldChg>
      <pc:sldChg chg="addSp modSp mod modClrScheme chgLayout">
        <pc:chgData name="Johanna Tschirpke" userId="301241ab745d8141" providerId="LiveId" clId="{1BCDFD9E-9528-4643-9F3C-5A2A8E703027}" dt="2025-03-06T05:15:14.733" v="32" actId="14100"/>
        <pc:sldMkLst>
          <pc:docMk/>
          <pc:sldMk cId="1618397443" sldId="381"/>
        </pc:sldMkLst>
        <pc:spChg chg="add mod ord">
          <ac:chgData name="Johanna Tschirpke" userId="301241ab745d8141" providerId="LiveId" clId="{1BCDFD9E-9528-4643-9F3C-5A2A8E703027}" dt="2025-03-06T05:15:07.469" v="30" actId="700"/>
          <ac:spMkLst>
            <pc:docMk/>
            <pc:sldMk cId="1618397443" sldId="381"/>
            <ac:spMk id="2" creationId="{28A58765-CFD7-6549-B47A-14BE72B343BA}"/>
          </ac:spMkLst>
        </pc:spChg>
        <pc:spChg chg="mod ord">
          <ac:chgData name="Johanna Tschirpke" userId="301241ab745d8141" providerId="LiveId" clId="{1BCDFD9E-9528-4643-9F3C-5A2A8E703027}" dt="2025-03-06T05:15:07.469" v="30" actId="700"/>
          <ac:spMkLst>
            <pc:docMk/>
            <pc:sldMk cId="1618397443" sldId="381"/>
            <ac:spMk id="3" creationId="{00000000-0000-0000-0000-000000000000}"/>
          </ac:spMkLst>
        </pc:spChg>
        <pc:spChg chg="mod ord">
          <ac:chgData name="Johanna Tschirpke" userId="301241ab745d8141" providerId="LiveId" clId="{1BCDFD9E-9528-4643-9F3C-5A2A8E703027}" dt="2025-03-06T05:15:07.469" v="30" actId="700"/>
          <ac:spMkLst>
            <pc:docMk/>
            <pc:sldMk cId="1618397443" sldId="381"/>
            <ac:spMk id="4" creationId="{00000000-0000-0000-0000-000000000000}"/>
          </ac:spMkLst>
        </pc:spChg>
        <pc:spChg chg="mod ord">
          <ac:chgData name="Johanna Tschirpke" userId="301241ab745d8141" providerId="LiveId" clId="{1BCDFD9E-9528-4643-9F3C-5A2A8E703027}" dt="2025-03-06T05:15:07.469" v="30" actId="700"/>
          <ac:spMkLst>
            <pc:docMk/>
            <pc:sldMk cId="1618397443" sldId="381"/>
            <ac:spMk id="5" creationId="{00000000-0000-0000-0000-000000000000}"/>
          </ac:spMkLst>
        </pc:spChg>
        <pc:spChg chg="mod ord">
          <ac:chgData name="Johanna Tschirpke" userId="301241ab745d8141" providerId="LiveId" clId="{1BCDFD9E-9528-4643-9F3C-5A2A8E703027}" dt="2025-03-06T05:15:14.733" v="32" actId="14100"/>
          <ac:spMkLst>
            <pc:docMk/>
            <pc:sldMk cId="1618397443" sldId="381"/>
            <ac:spMk id="15" creationId="{38692CBC-42A3-4367-8A1F-FBEC56CAC9BF}"/>
          </ac:spMkLst>
        </pc:spChg>
      </pc:sldChg>
      <pc:sldChg chg="addSp modSp mod modClrScheme chgLayout">
        <pc:chgData name="Johanna Tschirpke" userId="301241ab745d8141" providerId="LiveId" clId="{1BCDFD9E-9528-4643-9F3C-5A2A8E703027}" dt="2025-03-06T05:15:43.095" v="37" actId="207"/>
        <pc:sldMkLst>
          <pc:docMk/>
          <pc:sldMk cId="1820911444" sldId="382"/>
        </pc:sldMkLst>
        <pc:spChg chg="mod">
          <ac:chgData name="Johanna Tschirpke" userId="301241ab745d8141" providerId="LiveId" clId="{1BCDFD9E-9528-4643-9F3C-5A2A8E703027}" dt="2025-03-06T05:15:43.095" v="37" actId="207"/>
          <ac:spMkLst>
            <pc:docMk/>
            <pc:sldMk cId="1820911444" sldId="382"/>
            <ac:spMk id="2" creationId="{4505E253-32D9-4751-BD9B-6978F83EA8C3}"/>
          </ac:spMkLst>
        </pc:spChg>
        <pc:spChg chg="mod ord">
          <ac:chgData name="Johanna Tschirpke" userId="301241ab745d8141" providerId="LiveId" clId="{1BCDFD9E-9528-4643-9F3C-5A2A8E703027}" dt="2025-03-06T05:15:33.492" v="36" actId="700"/>
          <ac:spMkLst>
            <pc:docMk/>
            <pc:sldMk cId="1820911444" sldId="382"/>
            <ac:spMk id="3" creationId="{00000000-0000-0000-0000-000000000000}"/>
          </ac:spMkLst>
        </pc:spChg>
        <pc:spChg chg="mod ord">
          <ac:chgData name="Johanna Tschirpke" userId="301241ab745d8141" providerId="LiveId" clId="{1BCDFD9E-9528-4643-9F3C-5A2A8E703027}" dt="2025-03-06T05:15:33.492" v="36" actId="700"/>
          <ac:spMkLst>
            <pc:docMk/>
            <pc:sldMk cId="1820911444" sldId="382"/>
            <ac:spMk id="4" creationId="{00000000-0000-0000-0000-000000000000}"/>
          </ac:spMkLst>
        </pc:spChg>
        <pc:spChg chg="mod ord">
          <ac:chgData name="Johanna Tschirpke" userId="301241ab745d8141" providerId="LiveId" clId="{1BCDFD9E-9528-4643-9F3C-5A2A8E703027}" dt="2025-03-06T05:15:33.492" v="36" actId="700"/>
          <ac:spMkLst>
            <pc:docMk/>
            <pc:sldMk cId="1820911444" sldId="382"/>
            <ac:spMk id="5" creationId="{00000000-0000-0000-0000-000000000000}"/>
          </ac:spMkLst>
        </pc:spChg>
        <pc:spChg chg="add mod ord">
          <ac:chgData name="Johanna Tschirpke" userId="301241ab745d8141" providerId="LiveId" clId="{1BCDFD9E-9528-4643-9F3C-5A2A8E703027}" dt="2025-03-06T05:15:33.492" v="36" actId="700"/>
          <ac:spMkLst>
            <pc:docMk/>
            <pc:sldMk cId="1820911444" sldId="382"/>
            <ac:spMk id="6" creationId="{6DDB5D14-E2EA-42E4-829D-A37DFD948649}"/>
          </ac:spMkLst>
        </pc:spChg>
        <pc:spChg chg="mod ord">
          <ac:chgData name="Johanna Tschirpke" userId="301241ab745d8141" providerId="LiveId" clId="{1BCDFD9E-9528-4643-9F3C-5A2A8E703027}" dt="2025-03-06T05:15:33.492" v="36" actId="700"/>
          <ac:spMkLst>
            <pc:docMk/>
            <pc:sldMk cId="1820911444" sldId="382"/>
            <ac:spMk id="15" creationId="{38692CBC-42A3-4367-8A1F-FBEC56CAC9BF}"/>
          </ac:spMkLst>
        </pc:spChg>
      </pc:sldChg>
      <pc:sldChg chg="addSp modSp mod modClrScheme chgLayout">
        <pc:chgData name="Johanna Tschirpke" userId="301241ab745d8141" providerId="LiveId" clId="{1BCDFD9E-9528-4643-9F3C-5A2A8E703027}" dt="2025-03-06T05:15:26.568" v="35" actId="14100"/>
        <pc:sldMkLst>
          <pc:docMk/>
          <pc:sldMk cId="2109445000" sldId="383"/>
        </pc:sldMkLst>
        <pc:spChg chg="add mod ord">
          <ac:chgData name="Johanna Tschirpke" userId="301241ab745d8141" providerId="LiveId" clId="{1BCDFD9E-9528-4643-9F3C-5A2A8E703027}" dt="2025-03-06T05:15:19.813" v="33" actId="700"/>
          <ac:spMkLst>
            <pc:docMk/>
            <pc:sldMk cId="2109445000" sldId="383"/>
            <ac:spMk id="2" creationId="{9A61BA9C-0425-5106-9923-E097EDFD8110}"/>
          </ac:spMkLst>
        </pc:spChg>
        <pc:spChg chg="mod ord">
          <ac:chgData name="Johanna Tschirpke" userId="301241ab745d8141" providerId="LiveId" clId="{1BCDFD9E-9528-4643-9F3C-5A2A8E703027}" dt="2025-03-06T05:15:19.813" v="33" actId="700"/>
          <ac:spMkLst>
            <pc:docMk/>
            <pc:sldMk cId="2109445000" sldId="383"/>
            <ac:spMk id="3" creationId="{00000000-0000-0000-0000-000000000000}"/>
          </ac:spMkLst>
        </pc:spChg>
        <pc:spChg chg="mod ord">
          <ac:chgData name="Johanna Tschirpke" userId="301241ab745d8141" providerId="LiveId" clId="{1BCDFD9E-9528-4643-9F3C-5A2A8E703027}" dt="2025-03-06T05:15:19.813" v="33" actId="700"/>
          <ac:spMkLst>
            <pc:docMk/>
            <pc:sldMk cId="2109445000" sldId="383"/>
            <ac:spMk id="4" creationId="{00000000-0000-0000-0000-000000000000}"/>
          </ac:spMkLst>
        </pc:spChg>
        <pc:spChg chg="mod ord">
          <ac:chgData name="Johanna Tschirpke" userId="301241ab745d8141" providerId="LiveId" clId="{1BCDFD9E-9528-4643-9F3C-5A2A8E703027}" dt="2025-03-06T05:15:19.813" v="33" actId="700"/>
          <ac:spMkLst>
            <pc:docMk/>
            <pc:sldMk cId="2109445000" sldId="383"/>
            <ac:spMk id="5" creationId="{00000000-0000-0000-0000-000000000000}"/>
          </ac:spMkLst>
        </pc:spChg>
        <pc:spChg chg="mod ord">
          <ac:chgData name="Johanna Tschirpke" userId="301241ab745d8141" providerId="LiveId" clId="{1BCDFD9E-9528-4643-9F3C-5A2A8E703027}" dt="2025-03-06T05:15:26.568" v="35" actId="14100"/>
          <ac:spMkLst>
            <pc:docMk/>
            <pc:sldMk cId="2109445000" sldId="383"/>
            <ac:spMk id="15" creationId="{38692CBC-42A3-4367-8A1F-FBEC56CAC9BF}"/>
          </ac:spMkLst>
        </pc:spChg>
      </pc:sldChg>
      <pc:sldChg chg="addSp modSp mod modClrScheme chgLayout">
        <pc:chgData name="Johanna Tschirpke" userId="301241ab745d8141" providerId="LiveId" clId="{1BCDFD9E-9528-4643-9F3C-5A2A8E703027}" dt="2025-03-06T05:15:57.336" v="41" actId="14100"/>
        <pc:sldMkLst>
          <pc:docMk/>
          <pc:sldMk cId="2877256169" sldId="384"/>
        </pc:sldMkLst>
        <pc:spChg chg="mod">
          <ac:chgData name="Johanna Tschirpke" userId="301241ab745d8141" providerId="LiveId" clId="{1BCDFD9E-9528-4643-9F3C-5A2A8E703027}" dt="2025-03-06T05:15:57.336" v="41" actId="14100"/>
          <ac:spMkLst>
            <pc:docMk/>
            <pc:sldMk cId="2877256169" sldId="384"/>
            <ac:spMk id="2" creationId="{4505E253-32D9-4751-BD9B-6978F83EA8C3}"/>
          </ac:spMkLst>
        </pc:spChg>
        <pc:spChg chg="mod ord">
          <ac:chgData name="Johanna Tschirpke" userId="301241ab745d8141" providerId="LiveId" clId="{1BCDFD9E-9528-4643-9F3C-5A2A8E703027}" dt="2025-03-06T05:15:49.135" v="38" actId="700"/>
          <ac:spMkLst>
            <pc:docMk/>
            <pc:sldMk cId="2877256169" sldId="384"/>
            <ac:spMk id="3" creationId="{00000000-0000-0000-0000-000000000000}"/>
          </ac:spMkLst>
        </pc:spChg>
        <pc:spChg chg="mod ord">
          <ac:chgData name="Johanna Tschirpke" userId="301241ab745d8141" providerId="LiveId" clId="{1BCDFD9E-9528-4643-9F3C-5A2A8E703027}" dt="2025-03-06T05:15:49.135" v="38" actId="700"/>
          <ac:spMkLst>
            <pc:docMk/>
            <pc:sldMk cId="2877256169" sldId="384"/>
            <ac:spMk id="4" creationId="{00000000-0000-0000-0000-000000000000}"/>
          </ac:spMkLst>
        </pc:spChg>
        <pc:spChg chg="mod ord">
          <ac:chgData name="Johanna Tschirpke" userId="301241ab745d8141" providerId="LiveId" clId="{1BCDFD9E-9528-4643-9F3C-5A2A8E703027}" dt="2025-03-06T05:15:49.135" v="38" actId="700"/>
          <ac:spMkLst>
            <pc:docMk/>
            <pc:sldMk cId="2877256169" sldId="384"/>
            <ac:spMk id="5" creationId="{00000000-0000-0000-0000-000000000000}"/>
          </ac:spMkLst>
        </pc:spChg>
        <pc:spChg chg="add mod ord">
          <ac:chgData name="Johanna Tschirpke" userId="301241ab745d8141" providerId="LiveId" clId="{1BCDFD9E-9528-4643-9F3C-5A2A8E703027}" dt="2025-03-06T05:15:49.135" v="38" actId="700"/>
          <ac:spMkLst>
            <pc:docMk/>
            <pc:sldMk cId="2877256169" sldId="384"/>
            <ac:spMk id="6" creationId="{F5446D84-4CA6-885A-B09C-AE69B250EBA1}"/>
          </ac:spMkLst>
        </pc:spChg>
        <pc:spChg chg="mod ord">
          <ac:chgData name="Johanna Tschirpke" userId="301241ab745d8141" providerId="LiveId" clId="{1BCDFD9E-9528-4643-9F3C-5A2A8E703027}" dt="2025-03-06T05:15:49.135" v="38" actId="700"/>
          <ac:spMkLst>
            <pc:docMk/>
            <pc:sldMk cId="2877256169" sldId="384"/>
            <ac:spMk id="15" creationId="{38692CBC-42A3-4367-8A1F-FBEC56CAC9BF}"/>
          </ac:spMkLst>
        </pc:spChg>
      </pc:sldChg>
      <pc:sldChg chg="addSp modSp mod modClrScheme chgLayout">
        <pc:chgData name="Johanna Tschirpke" userId="301241ab745d8141" providerId="LiveId" clId="{1BCDFD9E-9528-4643-9F3C-5A2A8E703027}" dt="2025-03-06T05:16:09.106" v="44" actId="12"/>
        <pc:sldMkLst>
          <pc:docMk/>
          <pc:sldMk cId="3728511294" sldId="385"/>
        </pc:sldMkLst>
        <pc:spChg chg="mod">
          <ac:chgData name="Johanna Tschirpke" userId="301241ab745d8141" providerId="LiveId" clId="{1BCDFD9E-9528-4643-9F3C-5A2A8E703027}" dt="2025-03-06T05:16:09.106" v="44" actId="12"/>
          <ac:spMkLst>
            <pc:docMk/>
            <pc:sldMk cId="3728511294" sldId="385"/>
            <ac:spMk id="2" creationId="{4505E253-32D9-4751-BD9B-6978F83EA8C3}"/>
          </ac:spMkLst>
        </pc:spChg>
        <pc:spChg chg="mod ord">
          <ac:chgData name="Johanna Tschirpke" userId="301241ab745d8141" providerId="LiveId" clId="{1BCDFD9E-9528-4643-9F3C-5A2A8E703027}" dt="2025-03-06T05:16:02.634" v="42" actId="700"/>
          <ac:spMkLst>
            <pc:docMk/>
            <pc:sldMk cId="3728511294" sldId="385"/>
            <ac:spMk id="3" creationId="{00000000-0000-0000-0000-000000000000}"/>
          </ac:spMkLst>
        </pc:spChg>
        <pc:spChg chg="mod ord">
          <ac:chgData name="Johanna Tschirpke" userId="301241ab745d8141" providerId="LiveId" clId="{1BCDFD9E-9528-4643-9F3C-5A2A8E703027}" dt="2025-03-06T05:16:02.634" v="42" actId="700"/>
          <ac:spMkLst>
            <pc:docMk/>
            <pc:sldMk cId="3728511294" sldId="385"/>
            <ac:spMk id="4" creationId="{00000000-0000-0000-0000-000000000000}"/>
          </ac:spMkLst>
        </pc:spChg>
        <pc:spChg chg="mod ord">
          <ac:chgData name="Johanna Tschirpke" userId="301241ab745d8141" providerId="LiveId" clId="{1BCDFD9E-9528-4643-9F3C-5A2A8E703027}" dt="2025-03-06T05:16:02.634" v="42" actId="700"/>
          <ac:spMkLst>
            <pc:docMk/>
            <pc:sldMk cId="3728511294" sldId="385"/>
            <ac:spMk id="5" creationId="{00000000-0000-0000-0000-000000000000}"/>
          </ac:spMkLst>
        </pc:spChg>
        <pc:spChg chg="add mod ord">
          <ac:chgData name="Johanna Tschirpke" userId="301241ab745d8141" providerId="LiveId" clId="{1BCDFD9E-9528-4643-9F3C-5A2A8E703027}" dt="2025-03-06T05:16:02.634" v="42" actId="700"/>
          <ac:spMkLst>
            <pc:docMk/>
            <pc:sldMk cId="3728511294" sldId="385"/>
            <ac:spMk id="6" creationId="{CC223DF7-ADE2-A0B8-8E70-F698A3B05E02}"/>
          </ac:spMkLst>
        </pc:spChg>
        <pc:spChg chg="mod ord">
          <ac:chgData name="Johanna Tschirpke" userId="301241ab745d8141" providerId="LiveId" clId="{1BCDFD9E-9528-4643-9F3C-5A2A8E703027}" dt="2025-03-06T05:16:02.634" v="42" actId="700"/>
          <ac:spMkLst>
            <pc:docMk/>
            <pc:sldMk cId="3728511294" sldId="385"/>
            <ac:spMk id="15" creationId="{38692CBC-42A3-4367-8A1F-FBEC56CAC9BF}"/>
          </ac:spMkLst>
        </pc:spChg>
      </pc:sldChg>
      <pc:sldChg chg="addSp modSp mod modClrScheme chgLayout">
        <pc:chgData name="Johanna Tschirpke" userId="301241ab745d8141" providerId="LiveId" clId="{1BCDFD9E-9528-4643-9F3C-5A2A8E703027}" dt="2025-03-06T05:16:19.266" v="47" actId="12"/>
        <pc:sldMkLst>
          <pc:docMk/>
          <pc:sldMk cId="3725805581" sldId="386"/>
        </pc:sldMkLst>
        <pc:spChg chg="mod">
          <ac:chgData name="Johanna Tschirpke" userId="301241ab745d8141" providerId="LiveId" clId="{1BCDFD9E-9528-4643-9F3C-5A2A8E703027}" dt="2025-03-06T05:16:19.266" v="47" actId="12"/>
          <ac:spMkLst>
            <pc:docMk/>
            <pc:sldMk cId="3725805581" sldId="386"/>
            <ac:spMk id="2" creationId="{4505E253-32D9-4751-BD9B-6978F83EA8C3}"/>
          </ac:spMkLst>
        </pc:spChg>
        <pc:spChg chg="mod ord">
          <ac:chgData name="Johanna Tschirpke" userId="301241ab745d8141" providerId="LiveId" clId="{1BCDFD9E-9528-4643-9F3C-5A2A8E703027}" dt="2025-03-06T05:16:15.007" v="45" actId="700"/>
          <ac:spMkLst>
            <pc:docMk/>
            <pc:sldMk cId="3725805581" sldId="386"/>
            <ac:spMk id="3" creationId="{00000000-0000-0000-0000-000000000000}"/>
          </ac:spMkLst>
        </pc:spChg>
        <pc:spChg chg="mod ord">
          <ac:chgData name="Johanna Tschirpke" userId="301241ab745d8141" providerId="LiveId" clId="{1BCDFD9E-9528-4643-9F3C-5A2A8E703027}" dt="2025-03-06T05:16:15.007" v="45" actId="700"/>
          <ac:spMkLst>
            <pc:docMk/>
            <pc:sldMk cId="3725805581" sldId="386"/>
            <ac:spMk id="4" creationId="{00000000-0000-0000-0000-000000000000}"/>
          </ac:spMkLst>
        </pc:spChg>
        <pc:spChg chg="mod ord">
          <ac:chgData name="Johanna Tschirpke" userId="301241ab745d8141" providerId="LiveId" clId="{1BCDFD9E-9528-4643-9F3C-5A2A8E703027}" dt="2025-03-06T05:16:15.007" v="45" actId="700"/>
          <ac:spMkLst>
            <pc:docMk/>
            <pc:sldMk cId="3725805581" sldId="386"/>
            <ac:spMk id="5" creationId="{00000000-0000-0000-0000-000000000000}"/>
          </ac:spMkLst>
        </pc:spChg>
        <pc:spChg chg="add mod ord">
          <ac:chgData name="Johanna Tschirpke" userId="301241ab745d8141" providerId="LiveId" clId="{1BCDFD9E-9528-4643-9F3C-5A2A8E703027}" dt="2025-03-06T05:16:15.007" v="45" actId="700"/>
          <ac:spMkLst>
            <pc:docMk/>
            <pc:sldMk cId="3725805581" sldId="386"/>
            <ac:spMk id="6" creationId="{96E379BD-B808-6FB8-9FBC-6E19EF985278}"/>
          </ac:spMkLst>
        </pc:spChg>
        <pc:spChg chg="mod ord">
          <ac:chgData name="Johanna Tschirpke" userId="301241ab745d8141" providerId="LiveId" clId="{1BCDFD9E-9528-4643-9F3C-5A2A8E703027}" dt="2025-03-06T05:16:15.007" v="45" actId="700"/>
          <ac:spMkLst>
            <pc:docMk/>
            <pc:sldMk cId="3725805581" sldId="386"/>
            <ac:spMk id="15" creationId="{38692CBC-42A3-4367-8A1F-FBEC56CAC9BF}"/>
          </ac:spMkLst>
        </pc:spChg>
      </pc:sldChg>
      <pc:sldChg chg="delSp modSp new mod modClrScheme chgLayout">
        <pc:chgData name="Johanna Tschirpke" userId="301241ab745d8141" providerId="LiveId" clId="{1BCDFD9E-9528-4643-9F3C-5A2A8E703027}" dt="2025-03-06T05:16:41.107" v="52" actId="700"/>
        <pc:sldMkLst>
          <pc:docMk/>
          <pc:sldMk cId="56897295" sldId="387"/>
        </pc:sldMkLst>
        <pc:spChg chg="mod ord">
          <ac:chgData name="Johanna Tschirpke" userId="301241ab745d8141" providerId="LiveId" clId="{1BCDFD9E-9528-4643-9F3C-5A2A8E703027}" dt="2025-03-06T05:16:41.107" v="52" actId="700"/>
          <ac:spMkLst>
            <pc:docMk/>
            <pc:sldMk cId="56897295" sldId="387"/>
            <ac:spMk id="2" creationId="{0A61422B-A341-399B-2435-848107780DE2}"/>
          </ac:spMkLst>
        </pc:spChg>
        <pc:spChg chg="mod ord">
          <ac:chgData name="Johanna Tschirpke" userId="301241ab745d8141" providerId="LiveId" clId="{1BCDFD9E-9528-4643-9F3C-5A2A8E703027}" dt="2025-03-06T05:16:41.107" v="52" actId="700"/>
          <ac:spMkLst>
            <pc:docMk/>
            <pc:sldMk cId="56897295" sldId="387"/>
            <ac:spMk id="3" creationId="{CE648D4F-FAD5-6F5E-D906-7BF1C0A627D0}"/>
          </ac:spMkLst>
        </pc:spChg>
        <pc:spChg chg="del">
          <ac:chgData name="Johanna Tschirpke" userId="301241ab745d8141" providerId="LiveId" clId="{1BCDFD9E-9528-4643-9F3C-5A2A8E703027}" dt="2025-03-06T05:16:41.107" v="52" actId="700"/>
          <ac:spMkLst>
            <pc:docMk/>
            <pc:sldMk cId="56897295" sldId="387"/>
            <ac:spMk id="4" creationId="{F887B9C1-7263-9BB5-F1C2-92AB60096D52}"/>
          </ac:spMkLst>
        </pc:spChg>
        <pc:spChg chg="del">
          <ac:chgData name="Johanna Tschirpke" userId="301241ab745d8141" providerId="LiveId" clId="{1BCDFD9E-9528-4643-9F3C-5A2A8E703027}" dt="2025-03-06T05:16:41.107" v="52" actId="700"/>
          <ac:spMkLst>
            <pc:docMk/>
            <pc:sldMk cId="56897295" sldId="387"/>
            <ac:spMk id="5" creationId="{C4E132C0-7EF7-031D-D99D-6EE69D70B0C0}"/>
          </ac:spMkLst>
        </pc:spChg>
        <pc:spChg chg="del">
          <ac:chgData name="Johanna Tschirpke" userId="301241ab745d8141" providerId="LiveId" clId="{1BCDFD9E-9528-4643-9F3C-5A2A8E703027}" dt="2025-03-06T05:16:41.107" v="52" actId="700"/>
          <ac:spMkLst>
            <pc:docMk/>
            <pc:sldMk cId="56897295" sldId="387"/>
            <ac:spMk id="6" creationId="{DCA02FC7-E64C-E023-94B4-A3F26D3B29B0}"/>
          </ac:spMkLst>
        </pc:spChg>
        <pc:spChg chg="del">
          <ac:chgData name="Johanna Tschirpke" userId="301241ab745d8141" providerId="LiveId" clId="{1BCDFD9E-9528-4643-9F3C-5A2A8E703027}" dt="2025-03-06T05:16:41.107" v="52" actId="700"/>
          <ac:spMkLst>
            <pc:docMk/>
            <pc:sldMk cId="56897295" sldId="387"/>
            <ac:spMk id="7" creationId="{29F4C4A3-0F4B-D1FF-6935-74E0BBC00C5B}"/>
          </ac:spMkLst>
        </pc:spChg>
        <pc:spChg chg="del">
          <ac:chgData name="Johanna Tschirpke" userId="301241ab745d8141" providerId="LiveId" clId="{1BCDFD9E-9528-4643-9F3C-5A2A8E703027}" dt="2025-03-06T05:16:41.107" v="52" actId="700"/>
          <ac:spMkLst>
            <pc:docMk/>
            <pc:sldMk cId="56897295" sldId="387"/>
            <ac:spMk id="8" creationId="{EC3EA1BB-D0D8-0EEB-3D7C-74DD0275CD05}"/>
          </ac:spMkLst>
        </pc:spChg>
        <pc:spChg chg="del">
          <ac:chgData name="Johanna Tschirpke" userId="301241ab745d8141" providerId="LiveId" clId="{1BCDFD9E-9528-4643-9F3C-5A2A8E703027}" dt="2025-03-06T05:16:41.107" v="52" actId="700"/>
          <ac:spMkLst>
            <pc:docMk/>
            <pc:sldMk cId="56897295" sldId="387"/>
            <ac:spMk id="9" creationId="{03FF8A7B-B778-5155-6B3B-DF32A98D375E}"/>
          </ac:spMkLst>
        </pc:spChg>
      </pc:sldChg>
      <pc:sldMasterChg chg="del delSldLayout">
        <pc:chgData name="Johanna Tschirpke" userId="301241ab745d8141" providerId="LiveId" clId="{1BCDFD9E-9528-4643-9F3C-5A2A8E703027}" dt="2025-03-06T05:16:35.571" v="50" actId="700"/>
        <pc:sldMasterMkLst>
          <pc:docMk/>
          <pc:sldMasterMk cId="15718359" sldId="2147483648"/>
        </pc:sldMasterMkLst>
        <pc:sldLayoutChg chg="del">
          <pc:chgData name="Johanna Tschirpke" userId="301241ab745d8141" providerId="LiveId" clId="{1BCDFD9E-9528-4643-9F3C-5A2A8E703027}" dt="2025-03-06T05:16:35.571" v="50" actId="700"/>
          <pc:sldLayoutMkLst>
            <pc:docMk/>
            <pc:sldMasterMk cId="15718359" sldId="2147483648"/>
            <pc:sldLayoutMk cId="729154703" sldId="2147483649"/>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1309790558" sldId="2147483650"/>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2585616686" sldId="2147483652"/>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2196464201" sldId="2147483653"/>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1012853667" sldId="2147483654"/>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1740195987" sldId="2147483655"/>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2615103276" sldId="2147483665"/>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3884120808" sldId="2147483670"/>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1791475465" sldId="2147483671"/>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2529212066" sldId="2147483672"/>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2198946479" sldId="2147483673"/>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1035619101" sldId="2147483674"/>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54573497" sldId="2147483675"/>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3891683823" sldId="2147483676"/>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2254573899" sldId="2147483677"/>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1524760735" sldId="2147483678"/>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2880454624" sldId="2147483680"/>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1633200705" sldId="2147483681"/>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782853205" sldId="2147483682"/>
          </pc:sldLayoutMkLst>
        </pc:sldLayoutChg>
        <pc:sldLayoutChg chg="del">
          <pc:chgData name="Johanna Tschirpke" userId="301241ab745d8141" providerId="LiveId" clId="{1BCDFD9E-9528-4643-9F3C-5A2A8E703027}" dt="2025-03-06T05:16:35.571" v="50" actId="700"/>
          <pc:sldLayoutMkLst>
            <pc:docMk/>
            <pc:sldMasterMk cId="15718359" sldId="2147483648"/>
            <pc:sldLayoutMk cId="419837357" sldId="2147483683"/>
          </pc:sldLayoutMkLst>
        </pc:sldLayoutChg>
      </pc:sldMasterChg>
    </pc:docChg>
  </pc:docChgLst>
  <pc:docChgLst>
    <pc:chgData name="SHe - Sarah Heck" userId="cb0cd3bd-92bd-4a8d-a784-a8cad83b39ca" providerId="ADAL" clId="{FF0109CB-6D2A-4B45-86EC-384A9D5EE6F6}"/>
    <pc:docChg chg="modSld modNotesMaster modHandout">
      <pc:chgData name="SHe - Sarah Heck" userId="cb0cd3bd-92bd-4a8d-a784-a8cad83b39ca" providerId="ADAL" clId="{FF0109CB-6D2A-4B45-86EC-384A9D5EE6F6}" dt="2023-01-04T08:38:10.063" v="0"/>
      <pc:docMkLst>
        <pc:docMk/>
      </pc:docMkLst>
      <pc:sldChg chg="modNotes">
        <pc:chgData name="SHe - Sarah Heck" userId="cb0cd3bd-92bd-4a8d-a784-a8cad83b39ca" providerId="ADAL" clId="{FF0109CB-6D2A-4B45-86EC-384A9D5EE6F6}" dt="2023-01-04T08:38:10.063" v="0"/>
        <pc:sldMkLst>
          <pc:docMk/>
          <pc:sldMk cId="2996014631" sldId="365"/>
        </pc:sldMkLst>
      </pc:sldChg>
      <pc:sldChg chg="modNotes">
        <pc:chgData name="SHe - Sarah Heck" userId="cb0cd3bd-92bd-4a8d-a784-a8cad83b39ca" providerId="ADAL" clId="{FF0109CB-6D2A-4B45-86EC-384A9D5EE6F6}" dt="2023-01-04T08:38:10.063" v="0"/>
        <pc:sldMkLst>
          <pc:docMk/>
          <pc:sldMk cId="3224146632" sldId="368"/>
        </pc:sldMkLst>
      </pc:sldChg>
      <pc:sldChg chg="modNotes">
        <pc:chgData name="SHe - Sarah Heck" userId="cb0cd3bd-92bd-4a8d-a784-a8cad83b39ca" providerId="ADAL" clId="{FF0109CB-6D2A-4B45-86EC-384A9D5EE6F6}" dt="2023-01-04T08:38:10.063" v="0"/>
        <pc:sldMkLst>
          <pc:docMk/>
          <pc:sldMk cId="1882737796" sldId="372"/>
        </pc:sldMkLst>
      </pc:sldChg>
      <pc:sldChg chg="modNotes">
        <pc:chgData name="SHe - Sarah Heck" userId="cb0cd3bd-92bd-4a8d-a784-a8cad83b39ca" providerId="ADAL" clId="{FF0109CB-6D2A-4B45-86EC-384A9D5EE6F6}" dt="2023-01-04T08:38:10.063" v="0"/>
        <pc:sldMkLst>
          <pc:docMk/>
          <pc:sldMk cId="803094375" sldId="373"/>
        </pc:sldMkLst>
      </pc:sldChg>
      <pc:sldChg chg="modNotes">
        <pc:chgData name="SHe - Sarah Heck" userId="cb0cd3bd-92bd-4a8d-a784-a8cad83b39ca" providerId="ADAL" clId="{FF0109CB-6D2A-4B45-86EC-384A9D5EE6F6}" dt="2023-01-04T08:38:10.063" v="0"/>
        <pc:sldMkLst>
          <pc:docMk/>
          <pc:sldMk cId="2614159355" sldId="375"/>
        </pc:sldMkLst>
      </pc:sldChg>
      <pc:sldChg chg="modNotes">
        <pc:chgData name="SHe - Sarah Heck" userId="cb0cd3bd-92bd-4a8d-a784-a8cad83b39ca" providerId="ADAL" clId="{FF0109CB-6D2A-4B45-86EC-384A9D5EE6F6}" dt="2023-01-04T08:38:10.063" v="0"/>
        <pc:sldMkLst>
          <pc:docMk/>
          <pc:sldMk cId="1991186307" sldId="376"/>
        </pc:sldMkLst>
      </pc:sldChg>
      <pc:sldChg chg="modNotes">
        <pc:chgData name="SHe - Sarah Heck" userId="cb0cd3bd-92bd-4a8d-a784-a8cad83b39ca" providerId="ADAL" clId="{FF0109CB-6D2A-4B45-86EC-384A9D5EE6F6}" dt="2023-01-04T08:38:10.063" v="0"/>
        <pc:sldMkLst>
          <pc:docMk/>
          <pc:sldMk cId="1648428242" sldId="377"/>
        </pc:sldMkLst>
      </pc:sldChg>
      <pc:sldChg chg="modNotes">
        <pc:chgData name="SHe - Sarah Heck" userId="cb0cd3bd-92bd-4a8d-a784-a8cad83b39ca" providerId="ADAL" clId="{FF0109CB-6D2A-4B45-86EC-384A9D5EE6F6}" dt="2023-01-04T08:38:10.063" v="0"/>
        <pc:sldMkLst>
          <pc:docMk/>
          <pc:sldMk cId="2337002861" sldId="378"/>
        </pc:sldMkLst>
      </pc:sldChg>
      <pc:sldChg chg="modNotes">
        <pc:chgData name="SHe - Sarah Heck" userId="cb0cd3bd-92bd-4a8d-a784-a8cad83b39ca" providerId="ADAL" clId="{FF0109CB-6D2A-4B45-86EC-384A9D5EE6F6}" dt="2023-01-04T08:38:10.063" v="0"/>
        <pc:sldMkLst>
          <pc:docMk/>
          <pc:sldMk cId="3095475266" sldId="379"/>
        </pc:sldMkLst>
      </pc:sldChg>
      <pc:sldChg chg="modNotes">
        <pc:chgData name="SHe - Sarah Heck" userId="cb0cd3bd-92bd-4a8d-a784-a8cad83b39ca" providerId="ADAL" clId="{FF0109CB-6D2A-4B45-86EC-384A9D5EE6F6}" dt="2023-01-04T08:38:10.063" v="0"/>
        <pc:sldMkLst>
          <pc:docMk/>
          <pc:sldMk cId="2084335535" sldId="380"/>
        </pc:sldMkLst>
      </pc:sldChg>
      <pc:sldChg chg="modNotes">
        <pc:chgData name="SHe - Sarah Heck" userId="cb0cd3bd-92bd-4a8d-a784-a8cad83b39ca" providerId="ADAL" clId="{FF0109CB-6D2A-4B45-86EC-384A9D5EE6F6}" dt="2023-01-04T08:38:10.063" v="0"/>
        <pc:sldMkLst>
          <pc:docMk/>
          <pc:sldMk cId="1618397443" sldId="381"/>
        </pc:sldMkLst>
      </pc:sldChg>
      <pc:sldChg chg="modNotes">
        <pc:chgData name="SHe - Sarah Heck" userId="cb0cd3bd-92bd-4a8d-a784-a8cad83b39ca" providerId="ADAL" clId="{FF0109CB-6D2A-4B45-86EC-384A9D5EE6F6}" dt="2023-01-04T08:38:10.063" v="0"/>
        <pc:sldMkLst>
          <pc:docMk/>
          <pc:sldMk cId="1820911444" sldId="382"/>
        </pc:sldMkLst>
      </pc:sldChg>
      <pc:sldChg chg="modNotes">
        <pc:chgData name="SHe - Sarah Heck" userId="cb0cd3bd-92bd-4a8d-a784-a8cad83b39ca" providerId="ADAL" clId="{FF0109CB-6D2A-4B45-86EC-384A9D5EE6F6}" dt="2023-01-04T08:38:10.063" v="0"/>
        <pc:sldMkLst>
          <pc:docMk/>
          <pc:sldMk cId="2109445000" sldId="383"/>
        </pc:sldMkLst>
      </pc:sldChg>
      <pc:sldChg chg="modNotes">
        <pc:chgData name="SHe - Sarah Heck" userId="cb0cd3bd-92bd-4a8d-a784-a8cad83b39ca" providerId="ADAL" clId="{FF0109CB-6D2A-4B45-86EC-384A9D5EE6F6}" dt="2023-01-04T08:38:10.063" v="0"/>
        <pc:sldMkLst>
          <pc:docMk/>
          <pc:sldMk cId="2877256169" sldId="384"/>
        </pc:sldMkLst>
      </pc:sldChg>
      <pc:sldChg chg="modNotes">
        <pc:chgData name="SHe - Sarah Heck" userId="cb0cd3bd-92bd-4a8d-a784-a8cad83b39ca" providerId="ADAL" clId="{FF0109CB-6D2A-4B45-86EC-384A9D5EE6F6}" dt="2023-01-04T08:38:10.063" v="0"/>
        <pc:sldMkLst>
          <pc:docMk/>
          <pc:sldMk cId="3728511294" sldId="385"/>
        </pc:sldMkLst>
      </pc:sldChg>
      <pc:sldChg chg="modNotes">
        <pc:chgData name="SHe - Sarah Heck" userId="cb0cd3bd-92bd-4a8d-a784-a8cad83b39ca" providerId="ADAL" clId="{FF0109CB-6D2A-4B45-86EC-384A9D5EE6F6}" dt="2023-01-04T08:38:10.063" v="0"/>
        <pc:sldMkLst>
          <pc:docMk/>
          <pc:sldMk cId="3725805581" sldId="386"/>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690993" cy="438480"/>
          </a:xfrm>
          <a:prstGeom prst="rect">
            <a:avLst/>
          </a:prstGeom>
          <a:solidFill>
            <a:schemeClr val="accent2"/>
          </a:solidFill>
        </p:spPr>
        <p:txBody>
          <a:bodyPr vert="horz" lIns="540000" tIns="45720" rIns="91440" bIns="45720" rtlCol="0" anchor="ctr"/>
          <a:lstStyle>
            <a:lvl1pPr algn="l">
              <a:defRPr sz="1200"/>
            </a:lvl1pPr>
          </a:lstStyle>
          <a:p>
            <a:endParaRPr lang="de-DE">
              <a:solidFill>
                <a:schemeClr val="bg1"/>
              </a:solidFill>
            </a:endParaRPr>
          </a:p>
        </p:txBody>
      </p:sp>
      <p:sp>
        <p:nvSpPr>
          <p:cNvPr id="3" name="Datumsplatzhalter 2"/>
          <p:cNvSpPr>
            <a:spLocks noGrp="1"/>
          </p:cNvSpPr>
          <p:nvPr>
            <p:ph type="dt" sz="quarter" idx="1"/>
          </p:nvPr>
        </p:nvSpPr>
        <p:spPr>
          <a:xfrm>
            <a:off x="5833893" y="0"/>
            <a:ext cx="971720" cy="438480"/>
          </a:xfrm>
          <a:prstGeom prst="rect">
            <a:avLst/>
          </a:prstGeom>
          <a:solidFill>
            <a:schemeClr val="bg2"/>
          </a:solidFill>
        </p:spPr>
        <p:txBody>
          <a:bodyPr vert="horz" lIns="91440" tIns="45720" rIns="91440" bIns="45720" rtlCol="0" anchor="ctr" anchorCtr="0"/>
          <a:lstStyle>
            <a:lvl1pPr algn="r">
              <a:defRPr sz="1200"/>
            </a:lvl1pPr>
          </a:lstStyle>
          <a:p>
            <a:fld id="{F29BFF75-E182-4EE8-AA68-3F03A780E5F7}" type="datetimeFigureOut">
              <a:rPr lang="de-DE" smtClean="0">
                <a:solidFill>
                  <a:schemeClr val="accent1"/>
                </a:solidFill>
              </a:rPr>
              <a:pPr/>
              <a:t>06.03.2025</a:t>
            </a:fld>
            <a:endParaRPr lang="de-DE">
              <a:solidFill>
                <a:schemeClr val="accent1"/>
              </a:solidFill>
            </a:endParaRPr>
          </a:p>
        </p:txBody>
      </p:sp>
      <p:sp>
        <p:nvSpPr>
          <p:cNvPr id="9" name="Foliennummernplatzhalter 4"/>
          <p:cNvSpPr>
            <a:spLocks noGrp="1"/>
          </p:cNvSpPr>
          <p:nvPr>
            <p:ph type="sldNum" sz="quarter" idx="3"/>
          </p:nvPr>
        </p:nvSpPr>
        <p:spPr>
          <a:xfrm>
            <a:off x="546593" y="9537873"/>
            <a:ext cx="543020" cy="38367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a:solidFill>
                <a:schemeClr val="accent1"/>
              </a:solidFill>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2476" y="9533958"/>
            <a:ext cx="2068197" cy="391500"/>
          </a:xfrm>
          <a:prstGeom prst="rect">
            <a:avLst/>
          </a:prstGeom>
        </p:spPr>
      </p:pic>
    </p:spTree>
    <p:extLst>
      <p:ext uri="{BB962C8B-B14F-4D97-AF65-F5344CB8AC3E}">
        <p14:creationId xmlns:p14="http://schemas.microsoft.com/office/powerpoint/2010/main" val="367632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689461" cy="440072"/>
          </a:xfrm>
          <a:prstGeom prst="rect">
            <a:avLst/>
          </a:prstGeom>
          <a:solidFill>
            <a:schemeClr val="accent2"/>
          </a:solidFill>
        </p:spPr>
        <p:txBody>
          <a:bodyPr vert="horz" lIns="540000" tIns="45720" rIns="91440" bIns="45720" rtlCol="0" anchor="ctr"/>
          <a:lstStyle>
            <a:lvl1pPr algn="l">
              <a:defRPr sz="1200">
                <a:solidFill>
                  <a:schemeClr val="bg1"/>
                </a:solidFill>
              </a:defRPr>
            </a:lvl1pPr>
          </a:lstStyle>
          <a:p>
            <a:endParaRPr lang="de-DE"/>
          </a:p>
        </p:txBody>
      </p:sp>
      <p:sp>
        <p:nvSpPr>
          <p:cNvPr id="3" name="Datumsplatzhalter 2"/>
          <p:cNvSpPr>
            <a:spLocks noGrp="1"/>
          </p:cNvSpPr>
          <p:nvPr>
            <p:ph type="dt" idx="1"/>
          </p:nvPr>
        </p:nvSpPr>
        <p:spPr>
          <a:xfrm>
            <a:off x="5832376" y="0"/>
            <a:ext cx="971661" cy="440072"/>
          </a:xfrm>
          <a:prstGeom prst="rect">
            <a:avLst/>
          </a:prstGeom>
          <a:solidFill>
            <a:schemeClr val="bg2"/>
          </a:solidFill>
        </p:spPr>
        <p:txBody>
          <a:bodyPr vert="horz" lIns="91440" tIns="45720" rIns="91440" bIns="45720" rtlCol="0" anchor="ctr"/>
          <a:lstStyle>
            <a:lvl1pPr algn="r">
              <a:defRPr sz="1200">
                <a:solidFill>
                  <a:schemeClr val="accent1"/>
                </a:solidFill>
              </a:defRPr>
            </a:lvl1pPr>
          </a:lstStyle>
          <a:p>
            <a:fld id="{F726AE14-046B-45DB-B2A1-C1397E5D8E1C}" type="datetimeFigureOut">
              <a:rPr lang="de-DE" smtClean="0"/>
              <a:pPr/>
              <a:t>06.03.2025</a:t>
            </a:fld>
            <a:endParaRPr lang="de-DE"/>
          </a:p>
        </p:txBody>
      </p:sp>
      <p:sp>
        <p:nvSpPr>
          <p:cNvPr id="4" name="Folienbildplatzhalter 3"/>
          <p:cNvSpPr>
            <a:spLocks noGrp="1" noRot="1" noChangeAspect="1"/>
          </p:cNvSpPr>
          <p:nvPr>
            <p:ph type="sldImg" idx="2"/>
          </p:nvPr>
        </p:nvSpPr>
        <p:spPr>
          <a:xfrm>
            <a:off x="292100" y="884238"/>
            <a:ext cx="5643563" cy="4233862"/>
          </a:xfrm>
          <a:prstGeom prst="rect">
            <a:avLst/>
          </a:prstGeom>
          <a:noFill/>
          <a:ln w="6350">
            <a:solidFill>
              <a:schemeClr val="accent1"/>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537942" y="5363593"/>
            <a:ext cx="5151519" cy="3758818"/>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p:txBody>
      </p:sp>
      <p:sp>
        <p:nvSpPr>
          <p:cNvPr id="10" name="Foliennummernplatzhalter 4"/>
          <p:cNvSpPr>
            <a:spLocks noGrp="1"/>
          </p:cNvSpPr>
          <p:nvPr>
            <p:ph type="sldNum" sz="quarter" idx="5"/>
          </p:nvPr>
        </p:nvSpPr>
        <p:spPr>
          <a:xfrm>
            <a:off x="546593" y="9537873"/>
            <a:ext cx="543020" cy="38367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a:solidFill>
                <a:schemeClr val="accent1"/>
              </a:solidFill>
            </a:endParaRP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2476" y="9533958"/>
            <a:ext cx="2068197" cy="391500"/>
          </a:xfrm>
          <a:prstGeom prst="rect">
            <a:avLst/>
          </a:prstGeom>
        </p:spPr>
      </p:pic>
    </p:spTree>
    <p:extLst>
      <p:ext uri="{BB962C8B-B14F-4D97-AF65-F5344CB8AC3E}">
        <p14:creationId xmlns:p14="http://schemas.microsoft.com/office/powerpoint/2010/main" val="3476517851"/>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Wingdings" panose="05000000000000000000" pitchFamily="2" charset="2"/>
      <a:buChar char="§"/>
      <a:defRPr sz="1200" kern="1200">
        <a:solidFill>
          <a:schemeClr val="accent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accent1"/>
        </a:solidFill>
        <a:latin typeface="+mn-lt"/>
        <a:ea typeface="+mn-ea"/>
        <a:cs typeface="+mn-cs"/>
      </a:defRPr>
    </a:lvl2pPr>
    <a:lvl3pPr marL="534988" indent="-179388" algn="l" defTabSz="914400" rtl="0" eaLnBrk="1" latinLnBrk="0" hangingPunct="1">
      <a:buFont typeface="Symbol" panose="05050102010706020507" pitchFamily="18" charset="2"/>
      <a:buChar char="-"/>
      <a:defRPr sz="1050" kern="1200">
        <a:solidFill>
          <a:schemeClr val="accent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100" y="884238"/>
            <a:ext cx="5640388" cy="42322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a:xfrm>
            <a:off x="545080" y="9495102"/>
            <a:ext cx="542914" cy="382020"/>
          </a:xfrm>
          <a:prstGeom prst="rect">
            <a:avLst/>
          </a:prstGeom>
        </p:spPr>
        <p:txBody>
          <a:bodyPr/>
          <a:lstStyle/>
          <a:p>
            <a:fld id="{7F407CD1-FDBF-4BA2-B1E3-14367FC4DBB1}" type="slidenum">
              <a:rPr lang="de-DE" smtClean="0"/>
              <a:pPr/>
              <a:t>1</a:t>
            </a:fld>
            <a:endParaRPr lang="de-DE"/>
          </a:p>
        </p:txBody>
      </p:sp>
    </p:spTree>
    <p:extLst>
      <p:ext uri="{BB962C8B-B14F-4D97-AF65-F5344CB8AC3E}">
        <p14:creationId xmlns:p14="http://schemas.microsoft.com/office/powerpoint/2010/main" val="1724736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100" y="884238"/>
            <a:ext cx="5640388" cy="4232275"/>
          </a:xfrm>
        </p:spPr>
      </p:sp>
      <p:sp>
        <p:nvSpPr>
          <p:cNvPr id="3" name="Notizenplatzhalter 2"/>
          <p:cNvSpPr>
            <a:spLocks noGrp="1"/>
          </p:cNvSpPr>
          <p:nvPr>
            <p:ph type="body" idx="1"/>
          </p:nvPr>
        </p:nvSpPr>
        <p:spPr/>
        <p:txBody>
          <a:bodyPr/>
          <a:lstStyle/>
          <a:p>
            <a:pPr marL="0" indent="0">
              <a:buNone/>
            </a:pPr>
            <a:r>
              <a:rPr lang="de-DE" baseline="0" dirty="0"/>
              <a:t>Neben der Hygiene beim Essen solltest Du auch im Arbeitsalltag einige Dinge beachten: </a:t>
            </a:r>
          </a:p>
          <a:p>
            <a:pPr marL="0" indent="0">
              <a:buNone/>
            </a:pPr>
            <a:endParaRPr lang="de-DE" baseline="0" dirty="0"/>
          </a:p>
          <a:p>
            <a:pPr marL="0" indent="0">
              <a:buNone/>
            </a:pPr>
            <a:r>
              <a:rPr lang="de-DE" baseline="0" dirty="0"/>
              <a:t>[[KLICK]]: Wasche Dir regelmäßig die Hände mit Wasser und Seife. Der Wechsel der Tätigkeit ist ein guter Anlass, und wie schon beschrieben auf jeden Fall vor dem Essen. Wie, dazu kommen wir gleich noch. </a:t>
            </a:r>
          </a:p>
          <a:p>
            <a:pPr marL="0" indent="0">
              <a:buNone/>
            </a:pPr>
            <a:endParaRPr lang="de-DE" baseline="0" dirty="0"/>
          </a:p>
          <a:p>
            <a:pPr marL="0" indent="0">
              <a:buNone/>
            </a:pPr>
            <a:r>
              <a:rPr lang="de-DE" baseline="0" dirty="0"/>
              <a:t>[[KLICK]]: Gegenstände, die Du sehr häufig nutzt wie Tastaturen oder Dein Smartphone solltest Du regelmäßig (z. B. wöchentlich) desinfizieren. Achte schon bei der Anschaffung darauf, das die Tastatur möglichst glatt ist und eine Reinigung auch verträgt.</a:t>
            </a:r>
          </a:p>
          <a:p>
            <a:pPr marL="0" indent="0">
              <a:buNone/>
            </a:pPr>
            <a:endParaRPr lang="de-DE" baseline="0" dirty="0"/>
          </a:p>
          <a:p>
            <a:pPr marL="0" indent="0">
              <a:buNone/>
            </a:pPr>
            <a:r>
              <a:rPr lang="de-DE" baseline="0" dirty="0"/>
              <a:t>[[KLICK]]: Beim Nachdenken fasst man sich schon mal gerne ins Gesicht oder spielt mit den Fingern am Mund. Versuche Dir, diese Angewohnheiten möglichst komplett abzugewöhnen.</a:t>
            </a:r>
          </a:p>
          <a:p>
            <a:pPr marL="0" indent="0">
              <a:buNone/>
            </a:pPr>
            <a:endParaRPr lang="de-DE" baseline="0" dirty="0"/>
          </a:p>
          <a:p>
            <a:pPr marL="0" indent="0">
              <a:buNone/>
            </a:pPr>
            <a:r>
              <a:rPr lang="de-DE" baseline="0" dirty="0"/>
              <a:t>[[KLICK]]: Benutzte Papiertaschentücher in die Hosentasche zu stecken ist alles andere als eine gute Idee. In der warmen Umgebung vermehren sich Bakterien äußerst gut. Entsorge sie nach der Benutzung sofort. </a:t>
            </a:r>
          </a:p>
          <a:p>
            <a:pPr marL="0" indent="0">
              <a:buNone/>
            </a:pPr>
            <a:endParaRPr lang="de-DE" baseline="0" dirty="0"/>
          </a:p>
          <a:p>
            <a:pPr marL="0" indent="0">
              <a:buNone/>
            </a:pPr>
            <a:r>
              <a:rPr lang="de-DE" baseline="0" dirty="0"/>
              <a:t>[[KLICK]]: Auch wenn es falsch ist, in Panik zu verfallen, aber Du solltest Dir schon bewusst sein, dass die Gefahr einer Infektion immer präsent ist.</a:t>
            </a:r>
          </a:p>
          <a:p>
            <a:pPr marL="0" indent="0">
              <a:buNone/>
            </a:pPr>
            <a:endParaRPr lang="de-DE" baseline="0" dirty="0"/>
          </a:p>
          <a:p>
            <a:pPr marL="0" indent="0">
              <a:buNone/>
            </a:pPr>
            <a:endParaRPr lang="de-DE" baseline="0" dirty="0"/>
          </a:p>
          <a:p>
            <a:pPr marL="0" indent="0">
              <a:buNone/>
            </a:pPr>
            <a:endParaRPr lang="de-DE" baseline="0"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10</a:t>
            </a:fld>
            <a:endParaRPr lang="de-DE">
              <a:solidFill>
                <a:schemeClr val="accent1"/>
              </a:solidFill>
            </a:endParaRPr>
          </a:p>
        </p:txBody>
      </p:sp>
    </p:spTree>
    <p:extLst>
      <p:ext uri="{BB962C8B-B14F-4D97-AF65-F5344CB8AC3E}">
        <p14:creationId xmlns:p14="http://schemas.microsoft.com/office/powerpoint/2010/main" val="1502649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100" y="884238"/>
            <a:ext cx="5640388" cy="4232275"/>
          </a:xfrm>
        </p:spPr>
      </p:sp>
      <p:sp>
        <p:nvSpPr>
          <p:cNvPr id="3" name="Notizenplatzhalter 2"/>
          <p:cNvSpPr>
            <a:spLocks noGrp="1"/>
          </p:cNvSpPr>
          <p:nvPr>
            <p:ph type="body" idx="1"/>
          </p:nvPr>
        </p:nvSpPr>
        <p:spPr/>
        <p:txBody>
          <a:bodyPr/>
          <a:lstStyle/>
          <a:p>
            <a:pPr marL="0" indent="0">
              <a:buNone/>
            </a:pPr>
            <a:r>
              <a:rPr lang="de-DE" baseline="0" dirty="0"/>
              <a:t>Sich richtig die Hände zu waschen, ist gar nicht so einfach und will daher gelernt sein</a:t>
            </a:r>
          </a:p>
          <a:p>
            <a:pPr marL="0" indent="0">
              <a:buNone/>
            </a:pPr>
            <a:endParaRPr lang="de-DE" baseline="0"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11</a:t>
            </a:fld>
            <a:endParaRPr lang="de-DE">
              <a:solidFill>
                <a:schemeClr val="accent1"/>
              </a:solidFill>
            </a:endParaRPr>
          </a:p>
        </p:txBody>
      </p:sp>
    </p:spTree>
    <p:extLst>
      <p:ext uri="{BB962C8B-B14F-4D97-AF65-F5344CB8AC3E}">
        <p14:creationId xmlns:p14="http://schemas.microsoft.com/office/powerpoint/2010/main" val="3676202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100" y="884238"/>
            <a:ext cx="5640388" cy="4232275"/>
          </a:xfrm>
        </p:spPr>
      </p:sp>
      <p:sp>
        <p:nvSpPr>
          <p:cNvPr id="3" name="Notizenplatzhalter 2"/>
          <p:cNvSpPr>
            <a:spLocks noGrp="1"/>
          </p:cNvSpPr>
          <p:nvPr>
            <p:ph type="body" idx="1"/>
          </p:nvPr>
        </p:nvSpPr>
        <p:spPr/>
        <p:txBody>
          <a:bodyPr/>
          <a:lstStyle/>
          <a:p>
            <a:pPr marL="0" indent="0">
              <a:buNone/>
            </a:pPr>
            <a:r>
              <a:rPr lang="de-DE" baseline="0" dirty="0"/>
              <a:t>Nicht immer ist es möglich, sich zu allen gegebenen Anlässen die Hände zu waschen, aber versuche es möglichst umzusetzen, denn mit jedem Mal reduzierst Du das Risiko Dich und andere anzustecken.</a:t>
            </a:r>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12</a:t>
            </a:fld>
            <a:endParaRPr lang="de-DE">
              <a:solidFill>
                <a:schemeClr val="accent1"/>
              </a:solidFill>
            </a:endParaRPr>
          </a:p>
        </p:txBody>
      </p:sp>
    </p:spTree>
    <p:extLst>
      <p:ext uri="{BB962C8B-B14F-4D97-AF65-F5344CB8AC3E}">
        <p14:creationId xmlns:p14="http://schemas.microsoft.com/office/powerpoint/2010/main" val="3186899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100" y="884238"/>
            <a:ext cx="5640388" cy="4232275"/>
          </a:xfrm>
        </p:spPr>
      </p:sp>
      <p:sp>
        <p:nvSpPr>
          <p:cNvPr id="3" name="Notizenplatzhalter 2"/>
          <p:cNvSpPr>
            <a:spLocks noGrp="1"/>
          </p:cNvSpPr>
          <p:nvPr>
            <p:ph type="body" idx="1"/>
          </p:nvPr>
        </p:nvSpPr>
        <p:spPr/>
        <p:txBody>
          <a:bodyPr/>
          <a:lstStyle/>
          <a:p>
            <a:pPr marL="0" indent="0">
              <a:buNone/>
            </a:pPr>
            <a:r>
              <a:rPr lang="de-DE" baseline="0" dirty="0"/>
              <a:t>Desinfektion kann helfen, aber Du solltest es auch nicht übertreiben. Eine keimfreie Umgebung wird und darf es auch nicht geben. Für bestimmte Einsatzfälle gibt es Hygienepläne, die auch den Einsatz von Desinfektionsmitteln vorsehen, dort ist das Mittel und die Art des Einsatzes genau beschrieben und daran musst Du Dich halten.</a:t>
            </a:r>
          </a:p>
          <a:p>
            <a:pPr marL="0" indent="0">
              <a:buNone/>
            </a:pPr>
            <a:endParaRPr lang="de-DE" baseline="0" dirty="0"/>
          </a:p>
          <a:p>
            <a:pPr marL="0" indent="0">
              <a:buNone/>
            </a:pPr>
            <a:r>
              <a:rPr lang="de-DE" baseline="0" dirty="0"/>
              <a:t>Trotzdem ist es sinnvoll, auch in Eigenverantwortung bestimmte kleinere Bereiche (z. B. Deine Tastatur, Dein Telefon oder Dein Smartphone) in bestimmten Abständen zu desinfizieren. Dann solltest Du die folgenden Verhaltensweisen berücksichtigen:</a:t>
            </a:r>
          </a:p>
          <a:p>
            <a:pPr marL="0" indent="0">
              <a:buNone/>
            </a:pPr>
            <a:endParaRPr lang="de-DE" baseline="0" dirty="0"/>
          </a:p>
          <a:p>
            <a:pPr marL="0" indent="0">
              <a:buNone/>
            </a:pPr>
            <a:r>
              <a:rPr lang="de-DE" baseline="0" dirty="0"/>
              <a:t>[[KLICK]]: Desinfektionsmittel kann bakterizid wirken, also Bakterien abtöten. Fungizide Mittel sind gegen Pilze und teilweise viruzide Mittel gegen behüllte Viren zu denen das Sars-</a:t>
            </a:r>
            <a:r>
              <a:rPr lang="de-DE" baseline="0" dirty="0" err="1"/>
              <a:t>CoV2</a:t>
            </a:r>
            <a:r>
              <a:rPr lang="de-DE" baseline="0" dirty="0"/>
              <a:t> und auch die Grippe-Erreger zählen. Viruzide Mittel sollen gegen alle Viren helfen. Diese Angaben müssen allerdings von keiner Überwachungsstelle geprüft werden und die Angabe liegt ausschließlich in der Verantwortung des Herstellers. </a:t>
            </a:r>
          </a:p>
          <a:p>
            <a:pPr marL="0" indent="0">
              <a:buNone/>
            </a:pPr>
            <a:endParaRPr lang="de-DE" baseline="0" dirty="0"/>
          </a:p>
          <a:p>
            <a:pPr marL="0" indent="0">
              <a:buNone/>
            </a:pPr>
            <a:r>
              <a:rPr lang="de-DE" baseline="0" dirty="0"/>
              <a:t>[[KLICK]]: </a:t>
            </a:r>
            <a:r>
              <a:rPr lang="de-DE" baseline="0" dirty="0" err="1"/>
              <a:t>Lies</a:t>
            </a:r>
            <a:r>
              <a:rPr lang="de-DE" baseline="0" dirty="0"/>
              <a:t> Dir die Anleitung genau durch und beachte die dort gemachten Angaben.</a:t>
            </a:r>
          </a:p>
          <a:p>
            <a:pPr marL="0" indent="0">
              <a:buNone/>
            </a:pPr>
            <a:endParaRPr lang="de-DE" baseline="0" dirty="0"/>
          </a:p>
          <a:p>
            <a:pPr marL="0" indent="0">
              <a:buNone/>
            </a:pPr>
            <a:r>
              <a:rPr lang="de-DE" baseline="0" dirty="0"/>
              <a:t>[[KLICK]]: Ganz wichtig sind die Mindesteinwirkdauern. Wenn Du das Mittel nicht lange genug einwirken lässt, kann die Wirkung unvollständig ablaufen.</a:t>
            </a:r>
          </a:p>
          <a:p>
            <a:pPr marL="0" indent="0">
              <a:buNone/>
            </a:pPr>
            <a:endParaRPr lang="de-DE" baseline="0" dirty="0"/>
          </a:p>
          <a:p>
            <a:pPr marL="0" indent="0">
              <a:buNone/>
            </a:pPr>
            <a:r>
              <a:rPr lang="de-DE" baseline="0" dirty="0"/>
              <a:t>[[KLICK]]: Desinfektionsmittel sind nur ein Baustein in der Hygienekette. Du darfst Dich nie darauf verlassen, dass sich nach dem Desinfizieren wirklich keine Krankheitserreger mehr an den Händen oder den desinfizierten Gegenständen befinden. </a:t>
            </a:r>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13</a:t>
            </a:fld>
            <a:endParaRPr lang="de-DE">
              <a:solidFill>
                <a:schemeClr val="accent1"/>
              </a:solidFill>
            </a:endParaRPr>
          </a:p>
        </p:txBody>
      </p:sp>
    </p:spTree>
    <p:extLst>
      <p:ext uri="{BB962C8B-B14F-4D97-AF65-F5344CB8AC3E}">
        <p14:creationId xmlns:p14="http://schemas.microsoft.com/office/powerpoint/2010/main" val="230631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100" y="884238"/>
            <a:ext cx="5640388" cy="4232275"/>
          </a:xfrm>
        </p:spPr>
      </p:sp>
      <p:sp>
        <p:nvSpPr>
          <p:cNvPr id="3" name="Notizenplatzhalter 2"/>
          <p:cNvSpPr>
            <a:spLocks noGrp="1"/>
          </p:cNvSpPr>
          <p:nvPr>
            <p:ph type="body" idx="1"/>
          </p:nvPr>
        </p:nvSpPr>
        <p:spPr/>
        <p:txBody>
          <a:bodyPr/>
          <a:lstStyle/>
          <a:p>
            <a:pPr marL="0" indent="0">
              <a:buNone/>
            </a:pPr>
            <a:r>
              <a:rPr lang="de-DE" baseline="0" dirty="0"/>
              <a:t>Besonders in der Alten- und Krankenpflege aber auch bei der Betreuung von Drogenabhängigen, bei Zustelldiensten und bei Tätigkeiten mit sehr hohem Publikumsverkehr kommt es zu einer erhöhten Infektionsgefährdung. Hier sind diverse Schutzmaßnahmen realisierbar:</a:t>
            </a:r>
          </a:p>
          <a:p>
            <a:pPr marL="0" indent="0">
              <a:buNone/>
            </a:pPr>
            <a:endParaRPr lang="de-DE" baseline="0" dirty="0"/>
          </a:p>
          <a:p>
            <a:pPr marL="0" indent="0">
              <a:buNone/>
            </a:pPr>
            <a:r>
              <a:rPr lang="de-DE" baseline="0" dirty="0"/>
              <a:t>[[KLICK]]: Schutzbarrieren lassen sich schnell und nachträglich erstellen und trennen die Person vor und hinter der Scheibe. Eine Tröpfcheninfektion kann damit stark reduziert oder ganz ausgeschlossen werden.</a:t>
            </a:r>
          </a:p>
          <a:p>
            <a:pPr marL="0" indent="0">
              <a:buNone/>
            </a:pPr>
            <a:endParaRPr lang="de-DE" baseline="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baseline="0" dirty="0"/>
              <a:t>[[KLICK]]: Starkes ultraviolettes Licht kann Viren zerstören. Aber es muss sich um sichere Geräte (z. B. geschlossene Tunnel) handeln. Im Zuge der </a:t>
            </a:r>
            <a:r>
              <a:rPr lang="de-DE" baseline="0" dirty="0" err="1"/>
              <a:t>Covid</a:t>
            </a:r>
            <a:r>
              <a:rPr lang="de-DE" baseline="0" dirty="0"/>
              <a:t>-19-Pandemie werden Billigprodukte angeboten, die sogar zur Personendesinfektion angeboten werden. Diese Geräte sind höchstgefährlich und schädigen die Haut und vor allem die Augen. </a:t>
            </a:r>
          </a:p>
          <a:p>
            <a:pPr marL="0" indent="0">
              <a:buNone/>
            </a:pPr>
            <a:endParaRPr lang="de-DE" baseline="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baseline="0" dirty="0"/>
              <a:t>[[KLICK]]: Mit Absauganlagen kann kontaminierte Luft aus dem Raum entfernt werden, bevor diese eingeatmet wird.</a:t>
            </a:r>
          </a:p>
          <a:p>
            <a:pPr marL="0" indent="0">
              <a:buNone/>
            </a:pPr>
            <a:endParaRPr lang="de-DE" baseline="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baseline="0" dirty="0"/>
              <a:t>[[KLICK]]: Es kann auch eine Persönliche Schutzausrüstung erforderlich werden, die aus einer entsprechenden Atemmaske und Einweghandschuhen bestehen. Höhere Sicherheitsanforderungen erfüllen Visiere und Ganzkörperschutzanzüge. Für den Einsatz und Gebrauch der Persönlichen Schutzausrüstungen sind separate Unterweisungen erforderlich, denn hier kannst Du viel falsch machen. </a:t>
            </a:r>
          </a:p>
          <a:p>
            <a:pPr marL="0" indent="0">
              <a:buNone/>
            </a:pPr>
            <a:endParaRPr lang="de-DE" baseline="0"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14</a:t>
            </a:fld>
            <a:endParaRPr lang="de-DE">
              <a:solidFill>
                <a:schemeClr val="accent1"/>
              </a:solidFill>
            </a:endParaRPr>
          </a:p>
        </p:txBody>
      </p:sp>
    </p:spTree>
    <p:extLst>
      <p:ext uri="{BB962C8B-B14F-4D97-AF65-F5344CB8AC3E}">
        <p14:creationId xmlns:p14="http://schemas.microsoft.com/office/powerpoint/2010/main" val="2016733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100" y="884238"/>
            <a:ext cx="5640388" cy="42322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200" dirty="0"/>
              <a:t>Mit wenigen Sicherheitsmaßnahmen kannst Du das Infektionsrisiko drastisch reduzieren: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baseline="0" dirty="0"/>
              <a:t>[[KLICK]]: Halte die Hygieneregeln ein, also vor allem das Händewaschen nicht vergessen und nicht unnötig ins Gesicht fassen.</a:t>
            </a:r>
          </a:p>
          <a:p>
            <a:pPr marL="0" indent="0">
              <a:buNone/>
            </a:pPr>
            <a:endParaRPr lang="de-DE" baseline="0" dirty="0"/>
          </a:p>
          <a:p>
            <a:pPr marL="0" indent="0">
              <a:buNone/>
            </a:pPr>
            <a:r>
              <a:rPr lang="de-DE" baseline="0" dirty="0"/>
              <a:t>[[KLICK]]: Wenn Du kleinere Verletzungen hast, solltest du besonders vorsichtig sein, eine Infektion kann sich hier schnell ihren Weg ins Körperinnere bahnen.</a:t>
            </a:r>
          </a:p>
          <a:p>
            <a:pPr marL="0" indent="0">
              <a:buNone/>
            </a:pPr>
            <a:endParaRPr lang="de-DE" baseline="0" dirty="0"/>
          </a:p>
          <a:p>
            <a:pPr marL="0" indent="0">
              <a:buNone/>
            </a:pPr>
            <a:r>
              <a:rPr lang="de-DE" baseline="0" dirty="0"/>
              <a:t>[[KLICK]]: Vor allem, wenn Du in Deinem Beruf mit vielen Menschen in Kontakt kommst. Halte einen gewissen Abstand ein. Vor allem beim lauten Sprechen oder Lachen besteht die Gefahr einer Tröpfcheninfektion.</a:t>
            </a:r>
          </a:p>
          <a:p>
            <a:pPr marL="0" indent="0">
              <a:buNone/>
            </a:pPr>
            <a:endParaRPr lang="de-DE" baseline="0" dirty="0"/>
          </a:p>
          <a:p>
            <a:pPr marL="0" indent="0">
              <a:buNone/>
            </a:pPr>
            <a:r>
              <a:rPr lang="de-DE" baseline="0" dirty="0"/>
              <a:t>[[KLICK]]: Gibt es spezielle Hygienepläne in Deinem Unternehmen, so halte Dich streng daran und studiere sie aufmerksam. Nimm an allen Unterweisungen dazu teil und vor allem: nimm aktiv teil!</a:t>
            </a:r>
          </a:p>
          <a:p>
            <a:pPr marL="0" indent="0">
              <a:buNone/>
            </a:pPr>
            <a:endParaRPr lang="de-DE" baseline="0" dirty="0"/>
          </a:p>
          <a:p>
            <a:pPr marL="0" indent="0">
              <a:buNone/>
            </a:pPr>
            <a:r>
              <a:rPr lang="de-DE" baseline="0" dirty="0"/>
              <a:t>[[KLICK]]: Das Corona-Virus hat uns gelehrt: es ist kein Platz für eine Einstellung, dass schon nichts passieren wird. </a:t>
            </a:r>
          </a:p>
          <a:p>
            <a:pPr marL="0" indent="0">
              <a:buNone/>
            </a:pPr>
            <a:endParaRPr lang="de-DE" baseline="0" dirty="0"/>
          </a:p>
          <a:p>
            <a:pPr marL="0" indent="0">
              <a:buNone/>
            </a:pPr>
            <a:r>
              <a:rPr lang="de-DE" baseline="0" dirty="0"/>
              <a:t>[[KLICK]]: Allerdings gilt auch, dass man es mit der Hygiene nicht übertreiben sollte. Es ist eine falsche und bedrohliche Vorstellung, dass schon ein einzelnes Virus oder Bakterium eine Gefahr darstellt. Es wird immer eine infektiöse Mindestzahl benötigt, um eine Infektion auszulösen. Übertriebener Ekel oder Angst vor einer Infektion können das Immunsystem drastisch beeinträchtigen und eine Infektion damit begünstigen. Hier ist vernünftiges Augenmaß gefragt. Es ist und bleibt eine Gradwanderung.</a:t>
            </a:r>
          </a:p>
          <a:p>
            <a:pPr marL="0" indent="0">
              <a:buNone/>
            </a:pPr>
            <a:endParaRPr lang="de-DE" baseline="0" dirty="0"/>
          </a:p>
          <a:p>
            <a:endParaRPr lang="de-DE" dirty="0"/>
          </a:p>
        </p:txBody>
      </p:sp>
      <p:sp>
        <p:nvSpPr>
          <p:cNvPr id="4" name="Foliennummernplatzhalter 3"/>
          <p:cNvSpPr>
            <a:spLocks noGrp="1"/>
          </p:cNvSpPr>
          <p:nvPr>
            <p:ph type="sldNum" sz="quarter" idx="5"/>
          </p:nvPr>
        </p:nvSpPr>
        <p:spPr/>
        <p:txBody>
          <a:bodyPr/>
          <a:lstStyle/>
          <a:p>
            <a:pPr algn="l"/>
            <a:fld id="{253BB6F2-03BD-4F8F-B311-62B418DAEEDF}" type="slidenum">
              <a:rPr lang="de-DE" smtClean="0">
                <a:solidFill>
                  <a:schemeClr val="accent1"/>
                </a:solidFill>
              </a:rPr>
              <a:pPr algn="l"/>
              <a:t>15</a:t>
            </a:fld>
            <a:endParaRPr lang="de-DE">
              <a:solidFill>
                <a:schemeClr val="accent1"/>
              </a:solidFill>
            </a:endParaRPr>
          </a:p>
        </p:txBody>
      </p:sp>
    </p:spTree>
    <p:extLst>
      <p:ext uri="{BB962C8B-B14F-4D97-AF65-F5344CB8AC3E}">
        <p14:creationId xmlns:p14="http://schemas.microsoft.com/office/powerpoint/2010/main" val="3184303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100" y="884238"/>
            <a:ext cx="5640388" cy="4232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a:xfrm>
            <a:off x="545080" y="9495102"/>
            <a:ext cx="542914" cy="382020"/>
          </a:xfrm>
          <a:prstGeom prst="rect">
            <a:avLst/>
          </a:prstGeom>
        </p:spPr>
        <p:txBody>
          <a:bodyPr/>
          <a:lstStyle/>
          <a:p>
            <a:fld id="{7F407CD1-FDBF-4BA2-B1E3-14367FC4DBB1}" type="slidenum">
              <a:rPr lang="de-DE" smtClean="0"/>
              <a:pPr/>
              <a:t>16</a:t>
            </a:fld>
            <a:endParaRPr lang="de-DE"/>
          </a:p>
        </p:txBody>
      </p:sp>
    </p:spTree>
    <p:extLst>
      <p:ext uri="{BB962C8B-B14F-4D97-AF65-F5344CB8AC3E}">
        <p14:creationId xmlns:p14="http://schemas.microsoft.com/office/powerpoint/2010/main" val="195864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100" y="884238"/>
            <a:ext cx="5640388" cy="4232275"/>
          </a:xfrm>
        </p:spPr>
      </p:sp>
      <p:sp>
        <p:nvSpPr>
          <p:cNvPr id="3" name="Notizenplatzhalter 2"/>
          <p:cNvSpPr>
            <a:spLocks noGrp="1"/>
          </p:cNvSpPr>
          <p:nvPr>
            <p:ph type="body" idx="1"/>
          </p:nvPr>
        </p:nvSpPr>
        <p:spPr/>
        <p:txBody>
          <a:bodyPr/>
          <a:lstStyle/>
          <a:p>
            <a:pPr marL="0" indent="0">
              <a:buNone/>
            </a:pPr>
            <a:endParaRPr lang="de-DE" baseline="0"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2</a:t>
            </a:fld>
            <a:endParaRPr lang="de-DE">
              <a:solidFill>
                <a:schemeClr val="accent1"/>
              </a:solidFill>
            </a:endParaRPr>
          </a:p>
        </p:txBody>
      </p:sp>
    </p:spTree>
    <p:extLst>
      <p:ext uri="{BB962C8B-B14F-4D97-AF65-F5344CB8AC3E}">
        <p14:creationId xmlns:p14="http://schemas.microsoft.com/office/powerpoint/2010/main" val="237677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100" y="884238"/>
            <a:ext cx="5640388" cy="4232275"/>
          </a:xfrm>
        </p:spPr>
      </p:sp>
      <p:sp>
        <p:nvSpPr>
          <p:cNvPr id="3" name="Notizenplatzhalter 2"/>
          <p:cNvSpPr>
            <a:spLocks noGrp="1"/>
          </p:cNvSpPr>
          <p:nvPr>
            <p:ph type="body" idx="1"/>
          </p:nvPr>
        </p:nvSpPr>
        <p:spPr/>
        <p:txBody>
          <a:bodyPr/>
          <a:lstStyle/>
          <a:p>
            <a:pPr marL="0" indent="0">
              <a:buNone/>
            </a:pPr>
            <a:endParaRPr lang="de-DE" baseline="0"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3</a:t>
            </a:fld>
            <a:endParaRPr lang="de-DE">
              <a:solidFill>
                <a:schemeClr val="accent1"/>
              </a:solidFill>
            </a:endParaRPr>
          </a:p>
        </p:txBody>
      </p:sp>
    </p:spTree>
    <p:extLst>
      <p:ext uri="{BB962C8B-B14F-4D97-AF65-F5344CB8AC3E}">
        <p14:creationId xmlns:p14="http://schemas.microsoft.com/office/powerpoint/2010/main" val="940614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100" y="884238"/>
            <a:ext cx="5640388" cy="4232275"/>
          </a:xfrm>
        </p:spPr>
      </p:sp>
      <p:sp>
        <p:nvSpPr>
          <p:cNvPr id="3" name="Notizenplatzhalter 2"/>
          <p:cNvSpPr>
            <a:spLocks noGrp="1"/>
          </p:cNvSpPr>
          <p:nvPr>
            <p:ph type="body" idx="1"/>
          </p:nvPr>
        </p:nvSpPr>
        <p:spPr/>
        <p:txBody>
          <a:bodyPr/>
          <a:lstStyle/>
          <a:p>
            <a:pPr marL="0" indent="0">
              <a:buNone/>
            </a:pPr>
            <a:r>
              <a:rPr lang="de-DE" baseline="0" dirty="0"/>
              <a:t>[[KLICK]]: Bei Viren handelt es sich nicht um Lebewesen, sondern um molekulare Strukturen. Sie können sich nicht eigenständig fortbewegen, fortpflanzen und haben keinen Stoffwechsel. Der Begriff, das „Viren durch die Luft fliegen“ oder „herumschwirren“ ist also so nicht richtig.</a:t>
            </a:r>
          </a:p>
          <a:p>
            <a:pPr marL="0" indent="0">
              <a:buNone/>
            </a:pPr>
            <a:endParaRPr lang="de-DE" baseline="0" dirty="0"/>
          </a:p>
          <a:p>
            <a:pPr marL="0" indent="0">
              <a:buNone/>
            </a:pPr>
            <a:r>
              <a:rPr lang="de-DE" baseline="0" dirty="0"/>
              <a:t>[[KLICK]]: Bakterien hingegen sind Lebewesen. Das hat den großen Nachteil, dass sie sich auch außerhalb eines Wirtskörpers vermehren können (z. B. auf einer Computertastatur). Sie sind allerdings im Gegensatz zu Viren mit Antibiotika zu bekämpfen. </a:t>
            </a:r>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4</a:t>
            </a:fld>
            <a:endParaRPr lang="de-DE">
              <a:solidFill>
                <a:schemeClr val="accent1"/>
              </a:solidFill>
            </a:endParaRPr>
          </a:p>
        </p:txBody>
      </p:sp>
    </p:spTree>
    <p:extLst>
      <p:ext uri="{BB962C8B-B14F-4D97-AF65-F5344CB8AC3E}">
        <p14:creationId xmlns:p14="http://schemas.microsoft.com/office/powerpoint/2010/main" val="457785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100" y="884238"/>
            <a:ext cx="5640388" cy="4232275"/>
          </a:xfrm>
        </p:spPr>
      </p:sp>
      <p:sp>
        <p:nvSpPr>
          <p:cNvPr id="3" name="Notizenplatzhalter 2"/>
          <p:cNvSpPr>
            <a:spLocks noGrp="1"/>
          </p:cNvSpPr>
          <p:nvPr>
            <p:ph type="body" idx="1"/>
          </p:nvPr>
        </p:nvSpPr>
        <p:spPr/>
        <p:txBody>
          <a:bodyPr/>
          <a:lstStyle/>
          <a:p>
            <a:pPr marL="0" indent="0">
              <a:buNone/>
            </a:pPr>
            <a:r>
              <a:rPr lang="de-DE" baseline="0" dirty="0"/>
              <a:t>Der Verlauf viraler oder bakterieller Erkrankungen kann sehr ähnlich sein und häufig ist in der Allgemeinheit nicht bekannt, ob ein Erreger ein Bakterium oder ein Virus ist. Auch die Gefährlichkeit kann bei beiden Infektionsarten von eher gering bis tödlich sein.</a:t>
            </a:r>
          </a:p>
          <a:p>
            <a:pPr marL="0" indent="0">
              <a:buNone/>
            </a:pPr>
            <a:endParaRPr lang="de-DE" baseline="0" dirty="0"/>
          </a:p>
          <a:p>
            <a:pPr marL="0" indent="0">
              <a:buNone/>
            </a:pPr>
            <a:r>
              <a:rPr lang="de-DE" baseline="0" dirty="0"/>
              <a:t>Besonders bekannte bakterielle Infektionen sind die Borreliose, die durch Zeckenstiche übertragen werden kann und die Salmonellen, die sich in Nahrungsmitteln befinden.</a:t>
            </a:r>
          </a:p>
          <a:p>
            <a:pPr marL="0" indent="0">
              <a:buNone/>
            </a:pPr>
            <a:endParaRPr lang="de-DE" baseline="0" dirty="0"/>
          </a:p>
          <a:p>
            <a:pPr marL="0" indent="0">
              <a:buNone/>
            </a:pPr>
            <a:r>
              <a:rPr lang="de-DE" baseline="0" dirty="0"/>
              <a:t>[[KLICK]]: Aber auch Legionellen-Infektionen treten immer wieder auf. Sie sind in geringer Zahl immer im Leitungswasser vorhanden, können sich aber in warmen stehendem Wasser sehr schnell vermehren und dann mit dem Aerosol z. B. beim Duschen eingeatmet werden und schwere Lungeninfektionen hervorrufen.</a:t>
            </a:r>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5</a:t>
            </a:fld>
            <a:endParaRPr lang="de-DE">
              <a:solidFill>
                <a:schemeClr val="accent1"/>
              </a:solidFill>
            </a:endParaRPr>
          </a:p>
        </p:txBody>
      </p:sp>
    </p:spTree>
    <p:extLst>
      <p:ext uri="{BB962C8B-B14F-4D97-AF65-F5344CB8AC3E}">
        <p14:creationId xmlns:p14="http://schemas.microsoft.com/office/powerpoint/2010/main" val="3267772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100" y="884238"/>
            <a:ext cx="5640388" cy="4232275"/>
          </a:xfrm>
        </p:spPr>
      </p:sp>
      <p:sp>
        <p:nvSpPr>
          <p:cNvPr id="3" name="Notizenplatzhalter 2"/>
          <p:cNvSpPr>
            <a:spLocks noGrp="1"/>
          </p:cNvSpPr>
          <p:nvPr>
            <p:ph type="body" idx="1"/>
          </p:nvPr>
        </p:nvSpPr>
        <p:spPr/>
        <p:txBody>
          <a:bodyPr/>
          <a:lstStyle/>
          <a:p>
            <a:pPr marL="0" indent="0">
              <a:buNone/>
            </a:pPr>
            <a:r>
              <a:rPr lang="de-DE" baseline="0" dirty="0"/>
              <a:t>Bei den viralen Infektionen sind aktuell natürlich </a:t>
            </a:r>
            <a:r>
              <a:rPr lang="de-DE" baseline="0" dirty="0" err="1"/>
              <a:t>Covid</a:t>
            </a:r>
            <a:r>
              <a:rPr lang="de-DE" baseline="0" dirty="0"/>
              <a:t>-19 mit dem Erreger Sars-</a:t>
            </a:r>
            <a:r>
              <a:rPr lang="de-DE" baseline="0" dirty="0" err="1"/>
              <a:t>CoV</a:t>
            </a:r>
            <a:r>
              <a:rPr lang="de-DE" baseline="0" dirty="0"/>
              <a:t>-2 und die Grippe besonders bekannte Vertreter, aber auch Röteln und Masern werden durch Viren hervorgerufen und obwohl der Infektionsweg bei der Frühsommer-Meningoenzephalitis FSME auch ein Zeckenstich sein kann, handelt es sich hierbei um einen viralen Erreger. </a:t>
            </a:r>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6</a:t>
            </a:fld>
            <a:endParaRPr lang="de-DE">
              <a:solidFill>
                <a:schemeClr val="accent1"/>
              </a:solidFill>
            </a:endParaRPr>
          </a:p>
        </p:txBody>
      </p:sp>
    </p:spTree>
    <p:extLst>
      <p:ext uri="{BB962C8B-B14F-4D97-AF65-F5344CB8AC3E}">
        <p14:creationId xmlns:p14="http://schemas.microsoft.com/office/powerpoint/2010/main" val="2298212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100" y="884238"/>
            <a:ext cx="5640388" cy="4232275"/>
          </a:xfrm>
        </p:spPr>
      </p:sp>
      <p:sp>
        <p:nvSpPr>
          <p:cNvPr id="3" name="Notizenplatzhalter 2"/>
          <p:cNvSpPr>
            <a:spLocks noGrp="1"/>
          </p:cNvSpPr>
          <p:nvPr>
            <p:ph type="body" idx="1"/>
          </p:nvPr>
        </p:nvSpPr>
        <p:spPr/>
        <p:txBody>
          <a:bodyPr/>
          <a:lstStyle/>
          <a:p>
            <a:pPr marL="0" indent="0">
              <a:buNone/>
            </a:pPr>
            <a:r>
              <a:rPr lang="de-DE" baseline="0" dirty="0"/>
              <a:t>Unter dem Infektionsweg oder auch Übertragungsweg verstehen wir die Art und Weise, wie sich ein Krankheitserreger verbreitet. Dabei gibt es eine Vielzahl unterschiedlichster Klassifizierungen, die für uns wichtigste, ist die Einteilung in </a:t>
            </a:r>
          </a:p>
          <a:p>
            <a:pPr marL="0" indent="0">
              <a:buNone/>
            </a:pPr>
            <a:endParaRPr lang="de-DE" baseline="0" dirty="0"/>
          </a:p>
          <a:p>
            <a:pPr marL="0" indent="0">
              <a:buNone/>
            </a:pPr>
            <a:r>
              <a:rPr lang="de-DE" baseline="0" dirty="0"/>
              <a:t>[[KLICK]]: Direkte Infektionen und</a:t>
            </a:r>
          </a:p>
          <a:p>
            <a:pPr marL="0" indent="0">
              <a:buNone/>
            </a:pPr>
            <a:endParaRPr lang="de-DE" baseline="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baseline="0" dirty="0"/>
              <a:t>[[KLICK]]: indirekte Infektionen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baseline="0" dirty="0"/>
              <a:t>Bei der direkten Infektion auch Tröpfcheninfektion kommt es zur direkten Übertragung der Krankheitserreger von Mensch zu Mensch aber auch von Tier zu Mensch. Die häufigsten Ursachen sind Anhusten, Anniesen aber auch sehr enger Körperkontakt kann ursächlich sein, vor allem bei offenen Wunden.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baseline="0" dirty="0"/>
              <a:t>Bei der indirekten Infektion, die auch als Schmierinfektion bezeichnet wird, kommt es zu einer mehrstufigen Übertragung. Die infizierte Quellperson niest z. B. in ein Taschentuch. Dabei gerät kontaminierte Flüssigkeit auch an die Hand des Infizierten. Anschließend fasst er z. B. einen Griff in einer Straßenbahn an, den daraufhin kurze Zeit später eine gesunde Person berührt. Fasst sich diese anschließend an die Augen oder den Mund gelangen Viren über die dort vorhandenen Schleimhäute in den Blutkreislauf und können sich im Körper verbreiten.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baseline="0" dirty="0"/>
          </a:p>
          <a:p>
            <a:pPr marL="0" indent="0">
              <a:buNone/>
            </a:pPr>
            <a:endParaRPr lang="de-DE" baseline="0"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7</a:t>
            </a:fld>
            <a:endParaRPr lang="de-DE">
              <a:solidFill>
                <a:schemeClr val="accent1"/>
              </a:solidFill>
            </a:endParaRPr>
          </a:p>
        </p:txBody>
      </p:sp>
    </p:spTree>
    <p:extLst>
      <p:ext uri="{BB962C8B-B14F-4D97-AF65-F5344CB8AC3E}">
        <p14:creationId xmlns:p14="http://schemas.microsoft.com/office/powerpoint/2010/main" val="1231114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100" y="884238"/>
            <a:ext cx="5640388" cy="4232275"/>
          </a:xfrm>
        </p:spPr>
      </p:sp>
      <p:sp>
        <p:nvSpPr>
          <p:cNvPr id="3" name="Notizenplatzhalter 2"/>
          <p:cNvSpPr>
            <a:spLocks noGrp="1"/>
          </p:cNvSpPr>
          <p:nvPr>
            <p:ph type="body" idx="1"/>
          </p:nvPr>
        </p:nvSpPr>
        <p:spPr/>
        <p:txBody>
          <a:bodyPr/>
          <a:lstStyle/>
          <a:p>
            <a:pPr marL="0" indent="0">
              <a:buNone/>
            </a:pPr>
            <a:r>
              <a:rPr lang="de-DE" baseline="0" dirty="0"/>
              <a:t>Bei der direkten Übertragung nimmt die Infektion häufig einen kombinierten Weg. Sie gelangt beim Einatmen über die Nasen- und evtl. auch Mundschleimhäute in den Körper, wird aber auch bis in die Lunge getragen wo die Krankheitserreger direkt ins Blut gelangen können. </a:t>
            </a:r>
          </a:p>
          <a:p>
            <a:pPr marL="0" indent="0">
              <a:buNone/>
            </a:pPr>
            <a:endParaRPr lang="de-DE" baseline="0" dirty="0"/>
          </a:p>
          <a:p>
            <a:pPr marL="0" indent="0">
              <a:buNone/>
            </a:pPr>
            <a:r>
              <a:rPr lang="de-DE" baseline="0" dirty="0"/>
              <a:t>Bei der indirekten Übertragung sind häufig Lebensmittel ein Träger der Krankheitserreger. Überlege einmal an wie vielen Stellen Du einen Apfel ablegst, nachdem Du ihn gewaschen hast. Er kann auch noch von anderen Personen berührt werden, bevor Du ihn isst.</a:t>
            </a:r>
          </a:p>
          <a:p>
            <a:pPr marL="0" indent="0">
              <a:buNone/>
            </a:pPr>
            <a:endParaRPr lang="de-DE" baseline="0" dirty="0"/>
          </a:p>
          <a:p>
            <a:pPr marL="0" indent="0">
              <a:buNone/>
            </a:pPr>
            <a:r>
              <a:rPr lang="de-DE" baseline="0" dirty="0"/>
              <a:t>Krankheitserreger können aber auch durch jede andere Körperöffnung oder wie beim Zecken- oder Mückenstich und bei Verletzungen durch die Haut ins Blut gelangen. </a:t>
            </a:r>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8</a:t>
            </a:fld>
            <a:endParaRPr lang="de-DE">
              <a:solidFill>
                <a:schemeClr val="accent1"/>
              </a:solidFill>
            </a:endParaRPr>
          </a:p>
        </p:txBody>
      </p:sp>
    </p:spTree>
    <p:extLst>
      <p:ext uri="{BB962C8B-B14F-4D97-AF65-F5344CB8AC3E}">
        <p14:creationId xmlns:p14="http://schemas.microsoft.com/office/powerpoint/2010/main" val="575317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100" y="884238"/>
            <a:ext cx="5640388" cy="4232275"/>
          </a:xfrm>
        </p:spPr>
      </p:sp>
      <p:sp>
        <p:nvSpPr>
          <p:cNvPr id="3" name="Notizenplatzhalter 2"/>
          <p:cNvSpPr>
            <a:spLocks noGrp="1"/>
          </p:cNvSpPr>
          <p:nvPr>
            <p:ph type="body" idx="1"/>
          </p:nvPr>
        </p:nvSpPr>
        <p:spPr/>
        <p:txBody>
          <a:bodyPr/>
          <a:lstStyle/>
          <a:p>
            <a:pPr marL="0" indent="0">
              <a:buNone/>
            </a:pPr>
            <a:endParaRPr lang="de-DE" baseline="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baseline="0" dirty="0"/>
              <a:t>[[KLICK]]: Vor jedem Essen solltest Du Dir gründlich die Hände waschen. Wie dazu kommen wir gleich noch.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baseline="0" dirty="0"/>
              <a:t>[[KLICK]]: Möglichst nicht mit den Händen essen.</a:t>
            </a:r>
          </a:p>
          <a:p>
            <a:pPr marL="0" indent="0">
              <a:buNone/>
            </a:pPr>
            <a:endParaRPr lang="de-DE" baseline="0" dirty="0"/>
          </a:p>
          <a:p>
            <a:pPr marL="0" indent="0">
              <a:buNone/>
            </a:pPr>
            <a:r>
              <a:rPr lang="de-DE" baseline="0" dirty="0"/>
              <a:t>[[KLICK]]: Eine schlechte Angewohnheit ist es, das Essen offen direkt auf den Tisch zu legen. Das ist vor allem bei kleinen Snacks immer wieder zu beobachten. Vor allem während der Arbeit hast du ständig Kontakt mit der Tastatur, die häufig mit Keimen kontaminiert ist und Du wechselst zwischen Tastatur und Essen.</a:t>
            </a:r>
          </a:p>
          <a:p>
            <a:pPr marL="0" indent="0">
              <a:buNone/>
            </a:pPr>
            <a:endParaRPr lang="de-DE" baseline="0" dirty="0"/>
          </a:p>
          <a:p>
            <a:pPr marL="0" indent="0">
              <a:buNone/>
            </a:pPr>
            <a:r>
              <a:rPr lang="de-DE" baseline="0" dirty="0"/>
              <a:t>[[KLICK]]: Gerade unter guten Freunden ist es oft üblich, gemeinsam aus einem Glas zu trinken. Auch das ist aber eine häufige Quelle für Infektionen.</a:t>
            </a:r>
          </a:p>
          <a:p>
            <a:pPr marL="0" indent="0">
              <a:buNone/>
            </a:pPr>
            <a:endParaRPr lang="de-DE" baseline="0" dirty="0"/>
          </a:p>
          <a:p>
            <a:pPr marL="0" indent="0">
              <a:buNone/>
            </a:pPr>
            <a:endParaRPr lang="de-DE" baseline="0" dirty="0"/>
          </a:p>
          <a:p>
            <a:pPr marL="0" indent="0">
              <a:buNone/>
            </a:pPr>
            <a:endParaRPr lang="de-DE" baseline="0"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9</a:t>
            </a:fld>
            <a:endParaRPr lang="de-DE">
              <a:solidFill>
                <a:schemeClr val="accent1"/>
              </a:solidFill>
            </a:endParaRPr>
          </a:p>
        </p:txBody>
      </p:sp>
    </p:spTree>
    <p:extLst>
      <p:ext uri="{BB962C8B-B14F-4D97-AF65-F5344CB8AC3E}">
        <p14:creationId xmlns:p14="http://schemas.microsoft.com/office/powerpoint/2010/main" val="2554201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392908" y="2638697"/>
            <a:ext cx="3806444" cy="2215591"/>
          </a:xfrm>
          <a:noFill/>
        </p:spPr>
        <p:txBody>
          <a:bodyPr lIns="0" tIns="0" rIns="0" bIns="0" anchor="b"/>
          <a:lstStyle>
            <a:lvl1pPr>
              <a:defRPr sz="27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392906" y="4959436"/>
            <a:ext cx="3806445" cy="354834"/>
          </a:xfrm>
        </p:spPr>
        <p:txBody>
          <a:bodyPr lIns="0" tIns="0" rIns="0" bIns="0" anchor="t"/>
          <a:lstStyle>
            <a:lvl1pPr>
              <a:defRPr sz="1350" b="0">
                <a:solidFill>
                  <a:schemeClr val="accent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4866781" y="1619177"/>
            <a:ext cx="361098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36501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394200" y="673200"/>
            <a:ext cx="684099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84795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306436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386953" y="398989"/>
            <a:ext cx="8361761"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8"/>
            <a:ext cx="8415337"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8415336" y="6373908"/>
            <a:ext cx="728664"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394201" y="1601093"/>
            <a:ext cx="4045622"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4573191" y="1601093"/>
            <a:ext cx="4181477"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394200" y="673200"/>
            <a:ext cx="684099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7356764" y="565600"/>
            <a:ext cx="1483917" cy="562183"/>
          </a:xfrm>
          <a:prstGeom prst="rect">
            <a:avLst/>
          </a:prstGeom>
        </p:spPr>
      </p:pic>
    </p:spTree>
    <p:custDataLst>
      <p:tags r:id="rId1"/>
    </p:custDataLst>
    <p:extLst>
      <p:ext uri="{BB962C8B-B14F-4D97-AF65-F5344CB8AC3E}">
        <p14:creationId xmlns:p14="http://schemas.microsoft.com/office/powerpoint/2010/main" val="23224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386953" y="398989"/>
            <a:ext cx="8361761"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8"/>
            <a:ext cx="8415337"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8415336" y="6373908"/>
            <a:ext cx="728664"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394200" y="673200"/>
            <a:ext cx="6840990" cy="360000"/>
          </a:xfrm>
        </p:spPr>
        <p:txBody>
          <a:bodyPr/>
          <a:lstStyle/>
          <a:p>
            <a:r>
              <a:rPr lang="de-DE"/>
              <a:t>Mastertitelformat bearbeiten</a:t>
            </a:r>
          </a:p>
        </p:txBody>
      </p:sp>
      <p:sp>
        <p:nvSpPr>
          <p:cNvPr id="3" name="Content Placeholder 2"/>
          <p:cNvSpPr>
            <a:spLocks noGrp="1"/>
          </p:cNvSpPr>
          <p:nvPr>
            <p:ph idx="1"/>
          </p:nvPr>
        </p:nvSpPr>
        <p:spPr bwMode="gray">
          <a:xfrm>
            <a:off x="394201" y="1601093"/>
            <a:ext cx="4045622"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4573192" y="1601093"/>
            <a:ext cx="4181477"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4573192" y="3926894"/>
            <a:ext cx="4181477"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7356764" y="565600"/>
            <a:ext cx="1483917" cy="562183"/>
          </a:xfrm>
          <a:prstGeom prst="rect">
            <a:avLst/>
          </a:prstGeom>
        </p:spPr>
      </p:pic>
    </p:spTree>
    <p:custDataLst>
      <p:tags r:id="rId1"/>
    </p:custDataLst>
    <p:extLst>
      <p:ext uri="{BB962C8B-B14F-4D97-AF65-F5344CB8AC3E}">
        <p14:creationId xmlns:p14="http://schemas.microsoft.com/office/powerpoint/2010/main" val="16555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9144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644035" y="7048237"/>
            <a:ext cx="7101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395290" y="7048763"/>
            <a:ext cx="176210"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394200" y="673200"/>
            <a:ext cx="684099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4759860" y="4254160"/>
            <a:ext cx="3994807" cy="1121809"/>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12618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386953" y="398989"/>
            <a:ext cx="8361761"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8"/>
            <a:ext cx="8415337"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8415336" y="6373908"/>
            <a:ext cx="728664"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1601615" y="1601093"/>
            <a:ext cx="2919909"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395291" y="1601093"/>
            <a:ext cx="1206324" cy="2181803"/>
          </a:xfrm>
          <a:solidFill>
            <a:schemeClr val="accent1"/>
          </a:solidFill>
        </p:spPr>
        <p:txBody>
          <a:bodyPr lIns="180000" tIns="72000" rIns="72000" bIns="72000"/>
          <a:lstStyle>
            <a:lvl1pPr>
              <a:lnSpc>
                <a:spcPct val="90000"/>
              </a:lnSpc>
              <a:spcBef>
                <a:spcPts val="0"/>
              </a:spcBef>
              <a:defRPr sz="750" b="0">
                <a:solidFill>
                  <a:schemeClr val="bg1"/>
                </a:solidFill>
                <a:latin typeface="+mj-lt"/>
              </a:defRPr>
            </a:lvl1pPr>
            <a:lvl2pPr marL="0" indent="0">
              <a:lnSpc>
                <a:spcPct val="90000"/>
              </a:lnSpc>
              <a:spcBef>
                <a:spcPts val="0"/>
              </a:spcBef>
              <a:buClr>
                <a:schemeClr val="bg1"/>
              </a:buClr>
              <a:buSzPct val="110000"/>
              <a:buFontTx/>
              <a:buNone/>
              <a:defRPr sz="750">
                <a:solidFill>
                  <a:schemeClr val="bg1"/>
                </a:solidFill>
                <a:latin typeface="Calibri" panose="020F0502020204030204" pitchFamily="34" charset="0"/>
              </a:defRPr>
            </a:lvl2pPr>
            <a:lvl3pPr marL="0" indent="0">
              <a:lnSpc>
                <a:spcPct val="90000"/>
              </a:lnSpc>
              <a:spcBef>
                <a:spcPts val="0"/>
              </a:spcBef>
              <a:buFontTx/>
              <a:buNone/>
              <a:defRPr sz="7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5834756" y="1601093"/>
            <a:ext cx="2919909"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4628432" y="1601093"/>
            <a:ext cx="1206324" cy="2181803"/>
          </a:xfrm>
          <a:solidFill>
            <a:schemeClr val="accent5"/>
          </a:solidFill>
        </p:spPr>
        <p:txBody>
          <a:bodyPr lIns="180000" tIns="72000" rIns="72000" bIns="72000"/>
          <a:lstStyle>
            <a:lvl1pPr marL="0" indent="0">
              <a:lnSpc>
                <a:spcPct val="90000"/>
              </a:lnSpc>
              <a:spcBef>
                <a:spcPts val="0"/>
              </a:spcBef>
              <a:defRPr lang="de-DE" sz="750" b="0" kern="1200">
                <a:solidFill>
                  <a:schemeClr val="bg1"/>
                </a:solidFill>
                <a:latin typeface="+mj-lt"/>
                <a:ea typeface="+mn-ea"/>
                <a:cs typeface="+mn-cs"/>
              </a:defRPr>
            </a:lvl1pPr>
            <a:lvl2pPr marL="108000" indent="-108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750">
                <a:solidFill>
                  <a:schemeClr val="bg1"/>
                </a:solidFill>
                <a:latin typeface="Calibri" panose="020F0502020204030204" pitchFamily="34" charset="0"/>
              </a:defRPr>
            </a:lvl2pPr>
            <a:lvl3pPr marL="0" indent="0">
              <a:lnSpc>
                <a:spcPct val="90000"/>
              </a:lnSpc>
              <a:spcBef>
                <a:spcPts val="0"/>
              </a:spcBef>
              <a:buFontTx/>
              <a:buNone/>
              <a:defRPr sz="7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marL="20588" lvl="0" indent="-20588" algn="l" defTabSz="685783" rtl="0" eaLnBrk="1" latinLnBrk="0" hangingPunct="1">
              <a:lnSpc>
                <a:spcPct val="90000"/>
              </a:lnSpc>
              <a:spcBef>
                <a:spcPts val="0"/>
              </a:spcBef>
              <a:spcAft>
                <a:spcPts val="300"/>
              </a:spcAft>
              <a:buFont typeface="Arial" panose="020B0604020202020204" pitchFamily="34" charset="0"/>
              <a:buChar char="​"/>
            </a:pPr>
            <a:r>
              <a:rPr lang="de-DE"/>
              <a:t>Mastertextformat bearbeiten</a:t>
            </a:r>
          </a:p>
          <a:p>
            <a:pPr marL="20588" lvl="1" indent="-20588" algn="l" defTabSz="685783" rtl="0" eaLnBrk="1" latinLnBrk="0" hangingPunct="1">
              <a:lnSpc>
                <a:spcPct val="90000"/>
              </a:lnSpc>
              <a:spcBef>
                <a:spcPts val="0"/>
              </a:spcBef>
              <a:spcAft>
                <a:spcPts val="300"/>
              </a:spcAft>
              <a:buFont typeface="Arial" panose="020B0604020202020204" pitchFamily="34" charset="0"/>
              <a:buChar char="​"/>
            </a:pPr>
            <a:r>
              <a:rPr lang="de-DE"/>
              <a:t>Zweite Ebene</a:t>
            </a:r>
          </a:p>
          <a:p>
            <a:pPr marL="20588" lvl="2" indent="-20588" algn="l" defTabSz="685783" rtl="0" eaLnBrk="1" latinLnBrk="0" hangingPunct="1">
              <a:lnSpc>
                <a:spcPct val="90000"/>
              </a:lnSpc>
              <a:spcBef>
                <a:spcPts val="0"/>
              </a:spcBef>
              <a:spcAft>
                <a:spcPts val="3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1601615" y="3926894"/>
            <a:ext cx="2919909"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395291" y="3926895"/>
            <a:ext cx="1206324" cy="2181803"/>
          </a:xfrm>
          <a:solidFill>
            <a:schemeClr val="accent2"/>
          </a:solidFill>
        </p:spPr>
        <p:txBody>
          <a:bodyPr lIns="180000" tIns="72000" rIns="72000" bIns="72000"/>
          <a:lstStyle>
            <a:lvl1pPr>
              <a:lnSpc>
                <a:spcPct val="90000"/>
              </a:lnSpc>
              <a:spcBef>
                <a:spcPts val="0"/>
              </a:spcBef>
              <a:defRPr sz="750" b="0">
                <a:solidFill>
                  <a:schemeClr val="bg1"/>
                </a:solidFill>
                <a:latin typeface="+mj-lt"/>
              </a:defRPr>
            </a:lvl1pPr>
            <a:lvl2pPr marL="0" indent="0">
              <a:lnSpc>
                <a:spcPct val="90000"/>
              </a:lnSpc>
              <a:spcBef>
                <a:spcPts val="0"/>
              </a:spcBef>
              <a:buSzPct val="110000"/>
              <a:buFontTx/>
              <a:buNone/>
              <a:defRPr sz="750">
                <a:solidFill>
                  <a:schemeClr val="bg1"/>
                </a:solidFill>
                <a:latin typeface="Calibri" panose="020F0502020204030204" pitchFamily="34" charset="0"/>
              </a:defRPr>
            </a:lvl2pPr>
            <a:lvl3pPr marL="0" indent="0">
              <a:lnSpc>
                <a:spcPct val="90000"/>
              </a:lnSpc>
              <a:spcBef>
                <a:spcPts val="0"/>
              </a:spcBef>
              <a:buFontTx/>
              <a:buNone/>
              <a:defRPr sz="7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5834756" y="3926894"/>
            <a:ext cx="2919909"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4628432" y="3926895"/>
            <a:ext cx="1206324" cy="2181803"/>
          </a:xfrm>
          <a:solidFill>
            <a:schemeClr val="tx2"/>
          </a:solidFill>
        </p:spPr>
        <p:txBody>
          <a:bodyPr lIns="180000" tIns="72000" rIns="72000" bIns="72000"/>
          <a:lstStyle>
            <a:lvl1pPr marL="0" indent="0">
              <a:lnSpc>
                <a:spcPct val="90000"/>
              </a:lnSpc>
              <a:spcBef>
                <a:spcPts val="0"/>
              </a:spcBef>
              <a:defRPr lang="de-DE" sz="750" b="0" kern="1200">
                <a:solidFill>
                  <a:schemeClr val="bg1"/>
                </a:solidFill>
                <a:latin typeface="+mj-lt"/>
                <a:ea typeface="+mn-ea"/>
                <a:cs typeface="+mn-cs"/>
              </a:defRPr>
            </a:lvl1pPr>
            <a:lvl2pPr marL="108000" indent="-108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750">
                <a:solidFill>
                  <a:schemeClr val="bg1"/>
                </a:solidFill>
                <a:latin typeface="Calibri" panose="020F0502020204030204" pitchFamily="34" charset="0"/>
              </a:defRPr>
            </a:lvl2pPr>
            <a:lvl3pPr marL="0" indent="0">
              <a:lnSpc>
                <a:spcPct val="90000"/>
              </a:lnSpc>
              <a:spcBef>
                <a:spcPts val="0"/>
              </a:spcBef>
              <a:buFontTx/>
              <a:buNone/>
              <a:defRPr sz="7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marL="20588" lvl="0" indent="-20588" algn="l" defTabSz="685783" rtl="0" eaLnBrk="1" latinLnBrk="0" hangingPunct="1">
              <a:lnSpc>
                <a:spcPct val="90000"/>
              </a:lnSpc>
              <a:spcBef>
                <a:spcPts val="0"/>
              </a:spcBef>
              <a:spcAft>
                <a:spcPts val="300"/>
              </a:spcAft>
              <a:buFont typeface="Arial" panose="020B0604020202020204" pitchFamily="34" charset="0"/>
              <a:buChar char="​"/>
            </a:pPr>
            <a:r>
              <a:rPr lang="de-DE"/>
              <a:t>Mastertextformat bearbeiten</a:t>
            </a:r>
          </a:p>
          <a:p>
            <a:pPr marL="20588" lvl="1" indent="-20588" algn="l" defTabSz="685783" rtl="0" eaLnBrk="1" latinLnBrk="0" hangingPunct="1">
              <a:lnSpc>
                <a:spcPct val="90000"/>
              </a:lnSpc>
              <a:spcBef>
                <a:spcPts val="0"/>
              </a:spcBef>
              <a:spcAft>
                <a:spcPts val="300"/>
              </a:spcAft>
              <a:buFont typeface="Arial" panose="020B0604020202020204" pitchFamily="34" charset="0"/>
              <a:buChar char="​"/>
            </a:pPr>
            <a:r>
              <a:rPr lang="de-DE"/>
              <a:t>Zweite Ebene</a:t>
            </a:r>
          </a:p>
          <a:p>
            <a:pPr marL="20588" lvl="2" indent="-20588" algn="l" defTabSz="685783" rtl="0" eaLnBrk="1" latinLnBrk="0" hangingPunct="1">
              <a:lnSpc>
                <a:spcPct val="90000"/>
              </a:lnSpc>
              <a:spcBef>
                <a:spcPts val="0"/>
              </a:spcBef>
              <a:spcAft>
                <a:spcPts val="3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394200" y="673200"/>
            <a:ext cx="684099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7356764" y="565600"/>
            <a:ext cx="1483917" cy="562183"/>
          </a:xfrm>
          <a:prstGeom prst="rect">
            <a:avLst/>
          </a:prstGeom>
        </p:spPr>
      </p:pic>
    </p:spTree>
    <p:custDataLst>
      <p:tags r:id="rId1"/>
    </p:custDataLst>
    <p:extLst>
      <p:ext uri="{BB962C8B-B14F-4D97-AF65-F5344CB8AC3E}">
        <p14:creationId xmlns:p14="http://schemas.microsoft.com/office/powerpoint/2010/main" val="100032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386953" y="398989"/>
            <a:ext cx="8361761"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8"/>
            <a:ext cx="8415337"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8415336" y="6373908"/>
            <a:ext cx="728664"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394201" y="1601093"/>
            <a:ext cx="2096867"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2730203" y="1601094"/>
            <a:ext cx="601014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394200" y="673200"/>
            <a:ext cx="684099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7356764" y="565600"/>
            <a:ext cx="1483917" cy="562183"/>
          </a:xfrm>
          <a:prstGeom prst="rect">
            <a:avLst/>
          </a:prstGeom>
        </p:spPr>
      </p:pic>
    </p:spTree>
    <p:custDataLst>
      <p:tags r:id="rId1"/>
    </p:custDataLst>
    <p:extLst>
      <p:ext uri="{BB962C8B-B14F-4D97-AF65-F5344CB8AC3E}">
        <p14:creationId xmlns:p14="http://schemas.microsoft.com/office/powerpoint/2010/main" val="173942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2373773" y="1695450"/>
            <a:ext cx="4396454"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043465" y="1593045"/>
            <a:ext cx="5057070" cy="5127180"/>
          </a:xfrm>
          <a:prstGeom prst="rect">
            <a:avLst/>
          </a:prstGeom>
        </p:spPr>
      </p:pic>
      <p:sp>
        <p:nvSpPr>
          <p:cNvPr id="4" name="Bildplatzhalter 3"/>
          <p:cNvSpPr>
            <a:spLocks noGrp="1"/>
          </p:cNvSpPr>
          <p:nvPr>
            <p:ph type="pic" sz="quarter" idx="17" hasCustomPrompt="1"/>
          </p:nvPr>
        </p:nvSpPr>
        <p:spPr>
          <a:xfrm>
            <a:off x="2404297" y="1778729"/>
            <a:ext cx="4335407"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394200" y="673200"/>
            <a:ext cx="684099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395289" y="6980764"/>
            <a:ext cx="7101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209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4248556" y="1695450"/>
            <a:ext cx="4396454"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3918248" y="1593045"/>
            <a:ext cx="5057070" cy="5127180"/>
          </a:xfrm>
          <a:prstGeom prst="rect">
            <a:avLst/>
          </a:prstGeom>
        </p:spPr>
      </p:pic>
      <p:sp>
        <p:nvSpPr>
          <p:cNvPr id="4" name="Bildplatzhalter 3"/>
          <p:cNvSpPr>
            <a:spLocks noGrp="1"/>
          </p:cNvSpPr>
          <p:nvPr>
            <p:ph type="pic" sz="quarter" idx="17" hasCustomPrompt="1"/>
          </p:nvPr>
        </p:nvSpPr>
        <p:spPr>
          <a:xfrm>
            <a:off x="4279080" y="1778729"/>
            <a:ext cx="4335407"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394200" y="673200"/>
            <a:ext cx="684099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395290" y="1601093"/>
            <a:ext cx="2712236"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395289" y="6978709"/>
            <a:ext cx="7101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8569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394200" y="2127119"/>
            <a:ext cx="1600185"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5300784" y="3132905"/>
            <a:ext cx="2219722"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sz="1350"/>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sz="1350"/>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2428875" y="2154212"/>
            <a:ext cx="5704286"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394200" y="673200"/>
            <a:ext cx="684099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01942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392908" y="2342946"/>
            <a:ext cx="3806444" cy="2215591"/>
          </a:xfrm>
          <a:noFill/>
        </p:spPr>
        <p:txBody>
          <a:bodyPr lIns="0" tIns="0" rIns="0" bIns="0" anchor="b"/>
          <a:lstStyle>
            <a:lvl1pPr>
              <a:defRPr sz="27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392906" y="4663685"/>
            <a:ext cx="3806445" cy="354834"/>
          </a:xfrm>
        </p:spPr>
        <p:txBody>
          <a:bodyPr lIns="0" tIns="0" rIns="0" bIns="0" anchor="t"/>
          <a:lstStyle>
            <a:lvl1pPr>
              <a:defRPr sz="1350" b="0">
                <a:solidFill>
                  <a:schemeClr val="bg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4866781" y="1619177"/>
            <a:ext cx="361098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06725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394201" y="2127119"/>
            <a:ext cx="1600184"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2714951" y="2719579"/>
            <a:ext cx="2700338"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2714951" y="3097161"/>
            <a:ext cx="2700338" cy="252000"/>
          </a:xfrm>
        </p:spPr>
        <p:txBody>
          <a:bodyPr>
            <a:noAutofit/>
          </a:bodyPr>
          <a:lstStyle>
            <a:lvl1pPr marL="0" indent="0">
              <a:buFontTx/>
              <a:buNone/>
              <a:defRPr sz="105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2715277" y="3609523"/>
            <a:ext cx="563408" cy="161583"/>
          </a:xfrm>
          <a:prstGeom prst="rect">
            <a:avLst/>
          </a:prstGeom>
          <a:noFill/>
        </p:spPr>
        <p:txBody>
          <a:bodyPr wrap="square" lIns="0" tIns="0" rIns="0" bIns="0" rtlCol="0" anchor="ctr">
            <a:spAutoFit/>
          </a:bodyPr>
          <a:lstStyle/>
          <a:p>
            <a:pPr algn="l"/>
            <a:r>
              <a:rPr lang="en-US" sz="105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3329371" y="3534645"/>
            <a:ext cx="2240961" cy="288000"/>
          </a:xfrm>
        </p:spPr>
        <p:txBody>
          <a:bodyPr anchor="ctr">
            <a:noAutofit/>
          </a:bodyPr>
          <a:lstStyle>
            <a:lvl1pPr marL="0" indent="0">
              <a:buFontTx/>
              <a:buNone/>
              <a:defRPr sz="105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2715277" y="3897986"/>
            <a:ext cx="563408" cy="161583"/>
          </a:xfrm>
          <a:prstGeom prst="rect">
            <a:avLst/>
          </a:prstGeom>
          <a:noFill/>
        </p:spPr>
        <p:txBody>
          <a:bodyPr wrap="square" lIns="0" tIns="0" rIns="0" bIns="0" rtlCol="0" anchor="ctr">
            <a:spAutoFit/>
          </a:bodyPr>
          <a:lstStyle/>
          <a:p>
            <a:pPr algn="l">
              <a:spcBef>
                <a:spcPts val="0"/>
              </a:spcBef>
              <a:spcAft>
                <a:spcPts val="0"/>
              </a:spcAft>
            </a:pPr>
            <a:r>
              <a:rPr lang="en-US" sz="105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3334136" y="3871055"/>
            <a:ext cx="2700338" cy="252000"/>
          </a:xfrm>
        </p:spPr>
        <p:txBody>
          <a:bodyPr>
            <a:noAutofit/>
          </a:bodyPr>
          <a:lstStyle>
            <a:lvl1pPr marL="0" indent="0">
              <a:spcBef>
                <a:spcPts val="0"/>
              </a:spcBef>
              <a:spcAft>
                <a:spcPts val="0"/>
              </a:spcAft>
              <a:buFontTx/>
              <a:buNone/>
              <a:defRPr sz="105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2715277" y="4538769"/>
            <a:ext cx="2700012" cy="161583"/>
          </a:xfrm>
          <a:prstGeom prst="rect">
            <a:avLst/>
          </a:prstGeom>
          <a:noFill/>
        </p:spPr>
        <p:txBody>
          <a:bodyPr wrap="square" lIns="0" tIns="0" rIns="0" bIns="0" rtlCol="0">
            <a:spAutoFit/>
          </a:bodyPr>
          <a:lstStyle/>
          <a:p>
            <a:pPr algn="l"/>
            <a:r>
              <a:rPr lang="en-US" sz="105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394200" y="673200"/>
            <a:ext cx="684099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43889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644035" y="6981774"/>
            <a:ext cx="7101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395290" y="6981774"/>
            <a:ext cx="176210"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394200" y="1936858"/>
            <a:ext cx="3882525" cy="1631843"/>
          </a:xfrm>
        </p:spPr>
        <p:txBody>
          <a:bodyPr anchor="b"/>
          <a:lstStyle>
            <a:lvl1pPr>
              <a:lnSpc>
                <a:spcPct val="100000"/>
              </a:lnSpc>
              <a:defRPr sz="3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395290" y="5843094"/>
            <a:ext cx="3186354"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sz="1500"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3921177" y="5750678"/>
            <a:ext cx="2238525"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395287" y="6229351"/>
            <a:ext cx="3224213" cy="330200"/>
          </a:xfrm>
        </p:spPr>
        <p:txBody>
          <a:bodyPr lIns="0" tIns="0" rIns="0" bIns="0"/>
          <a:lstStyle>
            <a:lvl1pPr>
              <a:defRPr lang="de-DE" sz="1500" dirty="0">
                <a:solidFill>
                  <a:schemeClr val="bg1"/>
                </a:solidFill>
              </a:defRPr>
            </a:lvl1pPr>
          </a:lstStyle>
          <a:p>
            <a:pPr lvl="0" defTabSz="6858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4355020" y="5965503"/>
            <a:ext cx="1804682"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4355020" y="6180328"/>
            <a:ext cx="1804682"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4355020" y="6395152"/>
            <a:ext cx="1804682"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3921177" y="5965504"/>
            <a:ext cx="422223"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3921177" y="6183864"/>
            <a:ext cx="422223"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3921177" y="6398688"/>
            <a:ext cx="422223"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Fax:</a:t>
            </a:r>
          </a:p>
        </p:txBody>
      </p:sp>
    </p:spTree>
    <p:extLst>
      <p:ext uri="{BB962C8B-B14F-4D97-AF65-F5344CB8AC3E}">
        <p14:creationId xmlns:p14="http://schemas.microsoft.com/office/powerpoint/2010/main" val="341416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394200" y="673201"/>
            <a:ext cx="684099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sz="1800"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395290" y="4877492"/>
            <a:ext cx="8359376" cy="1215333"/>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675" b="0" u="none" dirty="0">
                <a:solidFill>
                  <a:schemeClr val="tx2"/>
                </a:solidFill>
                <a:latin typeface="+mn-lt"/>
                <a:ea typeface="+mn-ea"/>
                <a:cs typeface="+mn-cs"/>
              </a:rPr>
              <a:t>Bildnachweis: </a:t>
            </a:r>
          </a:p>
          <a:p>
            <a:pPr>
              <a:lnSpc>
                <a:spcPct val="90000"/>
              </a:lnSpc>
              <a:spcBef>
                <a:spcPts val="0"/>
              </a:spcBef>
            </a:pPr>
            <a:r>
              <a:rPr lang="de-CH" sz="675"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675" b="1" u="sng" dirty="0">
              <a:solidFill>
                <a:schemeClr val="tx2"/>
              </a:solidFill>
              <a:latin typeface="+mn-lt"/>
              <a:ea typeface="+mn-ea"/>
              <a:cs typeface="+mn-cs"/>
            </a:endParaRPr>
          </a:p>
          <a:p>
            <a:pPr marL="0" algn="l" defTabSz="685800" rtl="0" eaLnBrk="1" latinLnBrk="0" hangingPunct="1">
              <a:lnSpc>
                <a:spcPct val="90000"/>
              </a:lnSpc>
              <a:spcBef>
                <a:spcPts val="0"/>
              </a:spcBef>
            </a:pPr>
            <a:r>
              <a:rPr lang="de-CH" sz="675" b="0" u="none" kern="1200" dirty="0">
                <a:solidFill>
                  <a:schemeClr val="tx2"/>
                </a:solidFill>
                <a:latin typeface="+mn-lt"/>
                <a:ea typeface="+mn-ea"/>
                <a:cs typeface="+mn-cs"/>
              </a:rPr>
              <a:t>Urheberrecht:</a:t>
            </a:r>
          </a:p>
          <a:p>
            <a:pPr>
              <a:lnSpc>
                <a:spcPct val="90000"/>
              </a:lnSpc>
              <a:spcBef>
                <a:spcPts val="0"/>
              </a:spcBef>
            </a:pPr>
            <a:r>
              <a:rPr lang="de-CH" sz="675" dirty="0">
                <a:solidFill>
                  <a:schemeClr val="tx2"/>
                </a:solidFill>
                <a:latin typeface="+mn-lt"/>
                <a:ea typeface="+mn-ea"/>
                <a:cs typeface="+mn-cs"/>
              </a:rPr>
              <a:t>Nachdruck, Vervielfältigung, (Weiter)-Bearbeitung – auch auszugsweise – und / oder Weiterleitung an Dritte ist urheberrechtlich nicht gestattet.</a:t>
            </a:r>
            <a:r>
              <a:rPr lang="de-DE" sz="675" dirty="0">
                <a:solidFill>
                  <a:schemeClr val="tx2"/>
                </a:solidFill>
                <a:latin typeface="+mn-lt"/>
                <a:ea typeface="+mn-ea"/>
                <a:cs typeface="+mn-cs"/>
              </a:rPr>
              <a:t> Nachdruck, Vervielfältigung, (Weiter)-Bearbeitung – auch auszugsweise – und / oder Weiterleitung an Dritte ist urheberrechtlich nicht gestattet. </a:t>
            </a:r>
            <a:endParaRPr lang="de-CH" sz="675" dirty="0">
              <a:solidFill>
                <a:schemeClr val="tx2"/>
              </a:solidFill>
              <a:latin typeface="+mn-lt"/>
              <a:ea typeface="+mn-ea"/>
              <a:cs typeface="+mn-cs"/>
            </a:endParaRPr>
          </a:p>
          <a:p>
            <a:pPr>
              <a:lnSpc>
                <a:spcPct val="90000"/>
              </a:lnSpc>
              <a:spcBef>
                <a:spcPts val="0"/>
              </a:spcBef>
            </a:pPr>
            <a:endParaRPr lang="de-CH" sz="675" dirty="0">
              <a:solidFill>
                <a:schemeClr val="tx2"/>
              </a:solidFill>
              <a:latin typeface="+mn-lt"/>
              <a:ea typeface="+mn-ea"/>
              <a:cs typeface="+mn-cs"/>
            </a:endParaRPr>
          </a:p>
          <a:p>
            <a:pPr marL="0" algn="l" defTabSz="685800" rtl="0" eaLnBrk="1" latinLnBrk="0" hangingPunct="1">
              <a:lnSpc>
                <a:spcPct val="90000"/>
              </a:lnSpc>
              <a:spcBef>
                <a:spcPts val="0"/>
              </a:spcBef>
            </a:pPr>
            <a:r>
              <a:rPr lang="de-CH" sz="675" b="0" u="none" kern="1200" dirty="0">
                <a:solidFill>
                  <a:schemeClr val="tx2"/>
                </a:solidFill>
                <a:latin typeface="+mn-lt"/>
                <a:ea typeface="+mn-ea"/>
                <a:cs typeface="+mn-cs"/>
              </a:rPr>
              <a:t>Haftungsausschluss:</a:t>
            </a:r>
          </a:p>
          <a:p>
            <a:pPr>
              <a:lnSpc>
                <a:spcPct val="90000"/>
              </a:lnSpc>
              <a:spcBef>
                <a:spcPts val="0"/>
              </a:spcBef>
            </a:pPr>
            <a:r>
              <a:rPr lang="de-DE" sz="675"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300" dirty="0">
              <a:solidFill>
                <a:schemeClr val="tx2"/>
              </a:solidFill>
              <a:latin typeface="+mn-lt"/>
            </a:endParaRPr>
          </a:p>
        </p:txBody>
      </p:sp>
    </p:spTree>
    <p:extLst>
      <p:ext uri="{BB962C8B-B14F-4D97-AF65-F5344CB8AC3E}">
        <p14:creationId xmlns:p14="http://schemas.microsoft.com/office/powerpoint/2010/main" val="389277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4566805" y="1600200"/>
            <a:ext cx="4577195" cy="4826549"/>
          </a:xfrm>
          <a:pattFill prst="ltUpDiag">
            <a:fgClr>
              <a:schemeClr val="bg2"/>
            </a:fgClr>
            <a:bgClr>
              <a:schemeClr val="bg1"/>
            </a:bgClr>
          </a:pattFill>
        </p:spPr>
        <p:txBody>
          <a:bodyPr tIns="108000" anchor="t"/>
          <a:lstStyle>
            <a:lvl1pPr marL="0" marR="0" indent="0" algn="ctr" defTabSz="685783" rtl="0" eaLnBrk="1" fontAlgn="auto" latinLnBrk="0" hangingPunct="1">
              <a:lnSpc>
                <a:spcPct val="100000"/>
              </a:lnSpc>
              <a:spcBef>
                <a:spcPts val="300"/>
              </a:spcBef>
              <a:spcAft>
                <a:spcPts val="300"/>
              </a:spcAft>
              <a:buClrTx/>
              <a:buSzTx/>
              <a:buFont typeface="Arial" panose="020B0604020202020204" pitchFamily="34" charset="0"/>
              <a:buNone/>
              <a:tabLst/>
              <a:defRPr>
                <a:latin typeface="Calibri" panose="020F0502020204030204" pitchFamily="34" charset="0"/>
              </a:defRPr>
            </a:lvl1pPr>
          </a:lstStyle>
          <a:p>
            <a:pPr marL="0" marR="0" lvl="0" indent="0" algn="ctr" defTabSz="685783" rtl="0" eaLnBrk="1" fontAlgn="auto" latinLnBrk="0" hangingPunct="1">
              <a:lnSpc>
                <a:spcPct val="100000"/>
              </a:lnSpc>
              <a:spcBef>
                <a:spcPts val="300"/>
              </a:spcBef>
              <a:spcAft>
                <a:spcPts val="3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4004" y="1600199"/>
            <a:ext cx="4570809" cy="4826550"/>
          </a:xfrm>
          <a:solidFill>
            <a:schemeClr val="accent1"/>
          </a:solidFill>
        </p:spPr>
        <p:txBody>
          <a:bodyPr lIns="576000" tIns="864000" rIns="324000" bIns="2160000" anchor="b"/>
          <a:lstStyle>
            <a:lvl1pPr>
              <a:defRPr sz="27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5"/>
            <a:ext cx="3966072" cy="747301"/>
          </a:xfrm>
        </p:spPr>
        <p:txBody>
          <a:bodyPr lIns="576000" tIns="0" rIns="0" bIns="0" anchor="t"/>
          <a:lstStyle>
            <a:lvl1pPr>
              <a:defRPr sz="1350" b="0">
                <a:solidFill>
                  <a:schemeClr val="bg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5395489" y="246116"/>
            <a:ext cx="3314987" cy="1255885"/>
          </a:xfrm>
          <a:prstGeom prst="rect">
            <a:avLst/>
          </a:prstGeom>
        </p:spPr>
      </p:pic>
    </p:spTree>
    <p:custDataLst>
      <p:tags r:id="rId1"/>
    </p:custDataLst>
    <p:extLst>
      <p:ext uri="{BB962C8B-B14F-4D97-AF65-F5344CB8AC3E}">
        <p14:creationId xmlns:p14="http://schemas.microsoft.com/office/powerpoint/2010/main" val="359745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644035" y="3684221"/>
            <a:ext cx="4178991" cy="2400087"/>
          </a:xfrm>
        </p:spPr>
        <p:txBody>
          <a:bodyPr/>
          <a:lstStyle>
            <a:lvl1pPr>
              <a:lnSpc>
                <a:spcPct val="100000"/>
              </a:lnSpc>
              <a:defRPr sz="3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2368250" cy="2432618"/>
          </a:xfrm>
        </p:spPr>
        <p:txBody>
          <a:bodyPr wrap="none"/>
          <a:lstStyle>
            <a:lvl1pPr marL="0" indent="0" algn="ctr">
              <a:spcBef>
                <a:spcPts val="0"/>
              </a:spcBef>
              <a:spcAft>
                <a:spcPts val="0"/>
              </a:spcAft>
              <a:buFont typeface="Arial" panose="020B0604020202020204" pitchFamily="34" charset="0"/>
              <a:buNone/>
              <a:defRPr sz="13500" b="1">
                <a:solidFill>
                  <a:schemeClr val="bg1">
                    <a:alpha val="40000"/>
                  </a:schemeClr>
                </a:solidFill>
                <a:latin typeface="+mj-lt"/>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a:t>NR</a:t>
            </a:r>
          </a:p>
        </p:txBody>
      </p:sp>
      <p:sp>
        <p:nvSpPr>
          <p:cNvPr id="7" name="Fußzeilenplatzhalter 6"/>
          <p:cNvSpPr>
            <a:spLocks noGrp="1"/>
          </p:cNvSpPr>
          <p:nvPr>
            <p:ph type="ftr" sz="quarter" idx="15"/>
          </p:nvPr>
        </p:nvSpPr>
        <p:spPr>
          <a:xfrm>
            <a:off x="644035" y="7010137"/>
            <a:ext cx="7101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395290" y="7010663"/>
            <a:ext cx="176210"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424481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395289" y="1601093"/>
            <a:ext cx="8359378" cy="4495434"/>
          </a:xfrm>
        </p:spPr>
        <p:txBody>
          <a:bodyPr/>
          <a:lstStyle>
            <a:lvl1pPr marL="270000" indent="-270000">
              <a:spcBef>
                <a:spcPts val="300"/>
              </a:spcBef>
              <a:spcAft>
                <a:spcPts val="300"/>
              </a:spcAft>
              <a:buClr>
                <a:schemeClr val="accent1"/>
              </a:buClr>
              <a:buSzPct val="110000"/>
              <a:buFont typeface="+mj-lt"/>
              <a:buAutoNum type="arabicPeriod"/>
              <a:defRPr sz="1800">
                <a:latin typeface="+mj-lt"/>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81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59536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395289" y="1601093"/>
            <a:ext cx="4123135" cy="4495434"/>
          </a:xfrm>
        </p:spPr>
        <p:txBody>
          <a:bodyPr/>
          <a:lstStyle>
            <a:lvl1pPr marL="270000" indent="-270000">
              <a:spcBef>
                <a:spcPts val="300"/>
              </a:spcBef>
              <a:spcAft>
                <a:spcPts val="300"/>
              </a:spcAft>
              <a:buClr>
                <a:schemeClr val="accent1"/>
              </a:buClr>
              <a:buSzPct val="110000"/>
              <a:buFont typeface="+mj-lt"/>
              <a:buAutoNum type="arabicPeriod"/>
              <a:defRPr sz="1800">
                <a:latin typeface="+mj-lt"/>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81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4627960" y="1601093"/>
            <a:ext cx="4120754" cy="4495434"/>
          </a:xfrm>
        </p:spPr>
        <p:txBody>
          <a:bodyPr/>
          <a:lstStyle>
            <a:lvl1pPr marL="270000" indent="-270000">
              <a:spcBef>
                <a:spcPts val="300"/>
              </a:spcBef>
              <a:spcAft>
                <a:spcPts val="300"/>
              </a:spcAft>
              <a:buClr>
                <a:schemeClr val="accent1"/>
              </a:buClr>
              <a:buSzPct val="110000"/>
              <a:buFont typeface="+mj-lt"/>
              <a:buAutoNum type="arabicPeriod"/>
              <a:defRPr lang="de-DE" sz="1800" kern="1200" dirty="0">
                <a:solidFill>
                  <a:schemeClr val="tx2"/>
                </a:solidFill>
                <a:latin typeface="+mj-lt"/>
                <a:ea typeface="+mn-ea"/>
                <a:cs typeface="+mn-cs"/>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81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92806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394200" y="673200"/>
            <a:ext cx="684099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395288" y="1601093"/>
            <a:ext cx="835342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80879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395289" y="1601093"/>
            <a:ext cx="412313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627960" y="1601093"/>
            <a:ext cx="412075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394200" y="673200"/>
            <a:ext cx="684099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50519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4200" y="673200"/>
            <a:ext cx="684099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395290" y="1601093"/>
            <a:ext cx="2712236"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3215526" y="1601093"/>
            <a:ext cx="2712238"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6035764" y="1601093"/>
            <a:ext cx="2712238"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99123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386953" y="398989"/>
            <a:ext cx="8361761"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3945794" y="248478"/>
            <a:ext cx="5266697"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8"/>
            <a:ext cx="8415337"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394200" y="673200"/>
            <a:ext cx="684099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395289" y="1601093"/>
            <a:ext cx="8353425"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350169" y="6525202"/>
            <a:ext cx="6146120" cy="181500"/>
          </a:xfrm>
          <a:prstGeom prst="rect">
            <a:avLst/>
          </a:prstGeom>
          <a:noFill/>
        </p:spPr>
        <p:txBody>
          <a:bodyPr vert="horz" lIns="0" tIns="0" rIns="0" bIns="0" rtlCol="0" anchor="ctr"/>
          <a:lstStyle>
            <a:lvl1pPr algn="l">
              <a:defRPr sz="75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8415336" y="6373908"/>
            <a:ext cx="728664"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8754666" y="6525203"/>
            <a:ext cx="241539" cy="181500"/>
          </a:xfrm>
          <a:prstGeom prst="rect">
            <a:avLst/>
          </a:prstGeom>
          <a:noFill/>
        </p:spPr>
        <p:txBody>
          <a:bodyPr vert="horz" lIns="0" tIns="0" rIns="0" bIns="0" rtlCol="0" anchor="ctr"/>
          <a:lstStyle>
            <a:lvl1pPr algn="l">
              <a:defRPr sz="825">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7356764" y="565600"/>
            <a:ext cx="1483917" cy="562183"/>
          </a:xfrm>
          <a:prstGeom prst="rect">
            <a:avLst/>
          </a:prstGeom>
        </p:spPr>
      </p:pic>
    </p:spTree>
    <p:custDataLst>
      <p:tags r:id="rId24"/>
    </p:custDataLst>
    <p:extLst>
      <p:ext uri="{BB962C8B-B14F-4D97-AF65-F5344CB8AC3E}">
        <p14:creationId xmlns:p14="http://schemas.microsoft.com/office/powerpoint/2010/main" val="12525711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sz="1950" b="0" kern="1200" cap="all" baseline="0">
          <a:solidFill>
            <a:schemeClr val="tx2"/>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Arial" panose="020B0604020202020204" pitchFamily="34" charset="0"/>
        <a:buChar char="​"/>
        <a:defRPr sz="1800" kern="1200">
          <a:solidFill>
            <a:schemeClr val="tx2"/>
          </a:solidFill>
          <a:latin typeface="+mn-lt"/>
          <a:ea typeface="+mn-ea"/>
          <a:cs typeface="+mn-cs"/>
        </a:defRPr>
      </a:lvl1pPr>
      <a:lvl2pPr marL="270000" indent="-270000" algn="l" defTabSz="685783" rtl="0" eaLnBrk="1" latinLnBrk="0" hangingPunct="1">
        <a:lnSpc>
          <a:spcPct val="100000"/>
        </a:lnSpc>
        <a:spcBef>
          <a:spcPts val="300"/>
        </a:spcBef>
        <a:spcAft>
          <a:spcPts val="300"/>
        </a:spcAft>
        <a:buClr>
          <a:schemeClr val="accent1"/>
        </a:buClr>
        <a:buSzPct val="115000"/>
        <a:buFont typeface="Symbol" panose="05050102010706020507" pitchFamily="18" charset="2"/>
        <a:buChar char="-"/>
        <a:defRPr sz="1800" kern="1200">
          <a:solidFill>
            <a:schemeClr val="tx2"/>
          </a:solidFill>
          <a:latin typeface="+mn-lt"/>
          <a:ea typeface="+mn-ea"/>
          <a:cs typeface="+mn-cs"/>
        </a:defRPr>
      </a:lvl2pPr>
      <a:lvl3pPr marL="540000" indent="-270000" algn="l" defTabSz="685783" rtl="0" eaLnBrk="1" latinLnBrk="0" hangingPunct="1">
        <a:lnSpc>
          <a:spcPct val="100000"/>
        </a:lnSpc>
        <a:spcBef>
          <a:spcPts val="0"/>
        </a:spcBef>
        <a:spcAft>
          <a:spcPts val="300"/>
        </a:spcAft>
        <a:buClr>
          <a:schemeClr val="accent1"/>
        </a:buClr>
        <a:buFont typeface="Symbol" panose="05050102010706020507" pitchFamily="18" charset="2"/>
        <a:buChar char="-"/>
        <a:defRPr sz="1800" kern="1200">
          <a:solidFill>
            <a:schemeClr val="tx2"/>
          </a:solidFill>
          <a:latin typeface="+mn-lt"/>
          <a:ea typeface="+mn-ea"/>
          <a:cs typeface="+mn-cs"/>
        </a:defRPr>
      </a:lvl3pPr>
      <a:lvl4pPr marL="0" indent="0" algn="l" defTabSz="685783" rtl="0" eaLnBrk="1" latinLnBrk="0" hangingPunct="1">
        <a:lnSpc>
          <a:spcPct val="100000"/>
        </a:lnSpc>
        <a:spcBef>
          <a:spcPts val="0"/>
        </a:spcBef>
        <a:spcAft>
          <a:spcPts val="300"/>
        </a:spcAft>
        <a:buClr>
          <a:schemeClr val="accent1"/>
        </a:buClr>
        <a:buFontTx/>
        <a:buNone/>
        <a:defRPr sz="1800" kern="1200">
          <a:solidFill>
            <a:schemeClr val="tx2"/>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a:solidFill>
            <a:schemeClr val="tx2"/>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2"/>
          </a:solidFill>
          <a:latin typeface="+mn-lt"/>
          <a:ea typeface="+mn-ea"/>
          <a:cs typeface="+mn-cs"/>
        </a:defRPr>
      </a:lvl7pPr>
      <a:lvl8pPr marL="0" indent="0" algn="l" defTabSz="685783" rtl="0" eaLnBrk="1" latinLnBrk="0" hangingPunct="1">
        <a:lnSpc>
          <a:spcPct val="100000"/>
        </a:lnSpc>
        <a:spcBef>
          <a:spcPts val="300"/>
        </a:spcBef>
        <a:spcAft>
          <a:spcPts val="300"/>
        </a:spcAft>
        <a:buFont typeface="Arial" panose="020B0604020202020204" pitchFamily="34" charset="0"/>
        <a:buNone/>
        <a:defRPr sz="1050" b="0" kern="1200" cap="none" baseline="0">
          <a:solidFill>
            <a:schemeClr val="tx2"/>
          </a:solidFill>
          <a:latin typeface="+mn-lt"/>
          <a:ea typeface="+mn-ea"/>
          <a:cs typeface="+mn-cs"/>
        </a:defRPr>
      </a:lvl8pPr>
      <a:lvl9pPr marL="0" indent="0" algn="l" defTabSz="685783" rtl="0" eaLnBrk="1" latinLnBrk="0" hangingPunct="1">
        <a:lnSpc>
          <a:spcPct val="100000"/>
        </a:lnSpc>
        <a:spcBef>
          <a:spcPts val="300"/>
        </a:spcBef>
        <a:spcAft>
          <a:spcPts val="300"/>
        </a:spcAft>
        <a:buFont typeface="Arial" panose="020B0604020202020204" pitchFamily="34" charset="0"/>
        <a:buNone/>
        <a:defRPr sz="7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 Bild, das Im Haus, Person, Wand, Kleidung enthält.&#10;&#10;Automatisch generierte Beschreibung">
            <a:extLst>
              <a:ext uri="{FF2B5EF4-FFF2-40B4-BE49-F238E27FC236}">
                <a16:creationId xmlns:a16="http://schemas.microsoft.com/office/drawing/2014/main" id="{C96C2D2F-A397-EDFC-982F-3BD552DE9CC8}"/>
              </a:ext>
            </a:extLst>
          </p:cNvPr>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l="18384" r="18384"/>
          <a:stretch>
            <a:fillRect/>
          </a:stretch>
        </p:blipFill>
        <p:spPr/>
      </p:pic>
      <p:sp>
        <p:nvSpPr>
          <p:cNvPr id="3" name="Titel 2"/>
          <p:cNvSpPr>
            <a:spLocks noGrp="1"/>
          </p:cNvSpPr>
          <p:nvPr>
            <p:ph type="title"/>
          </p:nvPr>
        </p:nvSpPr>
        <p:spPr/>
        <p:txBody>
          <a:bodyPr/>
          <a:lstStyle/>
          <a:p>
            <a:r>
              <a:rPr lang="de-DE" dirty="0"/>
              <a:t>Infektionsschutz</a:t>
            </a:r>
          </a:p>
        </p:txBody>
      </p:sp>
      <p:sp>
        <p:nvSpPr>
          <p:cNvPr id="5" name="Untertitel 4"/>
          <p:cNvSpPr>
            <a:spLocks noGrp="1"/>
          </p:cNvSpPr>
          <p:nvPr>
            <p:ph type="body" sz="quarter" idx="24"/>
          </p:nvPr>
        </p:nvSpPr>
        <p:spPr/>
        <p:txBody>
          <a:bodyPr/>
          <a:lstStyle/>
          <a:p>
            <a:r>
              <a:rPr lang="de-DE" dirty="0">
                <a:solidFill>
                  <a:schemeClr val="bg1"/>
                </a:solidFill>
              </a:rPr>
              <a:t>Ort, Datum</a:t>
            </a:r>
          </a:p>
        </p:txBody>
      </p:sp>
    </p:spTree>
    <p:extLst>
      <p:ext uri="{BB962C8B-B14F-4D97-AF65-F5344CB8AC3E}">
        <p14:creationId xmlns:p14="http://schemas.microsoft.com/office/powerpoint/2010/main" val="299601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Allgemeine Hygieneregeln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a:xfrm>
            <a:off x="395289" y="1601093"/>
            <a:ext cx="5994660" cy="4495434"/>
          </a:xfrm>
        </p:spPr>
        <p:txBody>
          <a:bodyPr/>
          <a:lstStyle/>
          <a:p>
            <a:pPr marL="342900" indent="-342900">
              <a:spcBef>
                <a:spcPts val="1800"/>
              </a:spcBef>
              <a:buFont typeface="Wingdings" panose="05000000000000000000" pitchFamily="2" charset="2"/>
              <a:buChar char="§"/>
            </a:pPr>
            <a:r>
              <a:rPr lang="de-DE" sz="2400" dirty="0"/>
              <a:t>Tastaturen, Tischfläche und Telefone regelmäßig säubern und desinfizieren</a:t>
            </a:r>
          </a:p>
          <a:p>
            <a:pPr marL="342900" indent="-342900">
              <a:spcBef>
                <a:spcPts val="1800"/>
              </a:spcBef>
              <a:buFont typeface="Wingdings" panose="05000000000000000000" pitchFamily="2" charset="2"/>
              <a:buChar char="§"/>
            </a:pPr>
            <a:r>
              <a:rPr lang="de-DE" sz="2400" dirty="0"/>
              <a:t>Nicht unnötig ins Gesicht, an den Mund oder die Augen fassen</a:t>
            </a:r>
          </a:p>
          <a:p>
            <a:pPr marL="342900" indent="-342900">
              <a:spcBef>
                <a:spcPts val="1800"/>
              </a:spcBef>
              <a:buFont typeface="Wingdings" panose="05000000000000000000" pitchFamily="2" charset="2"/>
              <a:buChar char="§"/>
            </a:pPr>
            <a:r>
              <a:rPr lang="de-DE" sz="2400" dirty="0"/>
              <a:t>Einmal-Taschentücher solltest Du wirklich auch nur einmal nutzen (andere überhaupt nicht)</a:t>
            </a:r>
          </a:p>
          <a:p>
            <a:pPr marL="342900" indent="-342900">
              <a:spcBef>
                <a:spcPts val="1800"/>
              </a:spcBef>
              <a:buFont typeface="Wingdings" panose="05000000000000000000" pitchFamily="2" charset="2"/>
              <a:buChar char="§"/>
            </a:pPr>
            <a:r>
              <a:rPr lang="de-DE" sz="2400" dirty="0"/>
              <a:t>Sei Dir der Gefahr einer Infektion ständig bewusst!</a:t>
            </a:r>
          </a:p>
        </p:txBody>
      </p:sp>
      <p:sp>
        <p:nvSpPr>
          <p:cNvPr id="4" name="Fußzeilenplatzhalter 3"/>
          <p:cNvSpPr>
            <a:spLocks noGrp="1"/>
          </p:cNvSpPr>
          <p:nvPr>
            <p:ph type="ftr" sz="quarter" idx="20"/>
          </p:nvPr>
        </p:nvSpPr>
        <p:spPr/>
        <p:txBody>
          <a:bodyPr/>
          <a:lstStyle/>
          <a:p>
            <a:r>
              <a:rPr lang="de-DE"/>
              <a:t>© SafetyXperts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10</a:t>
            </a:fld>
            <a:endParaRPr lang="de-DE" dirty="0"/>
          </a:p>
        </p:txBody>
      </p:sp>
      <p:sp>
        <p:nvSpPr>
          <p:cNvPr id="2" name="Textplatzhalter 1">
            <a:extLst>
              <a:ext uri="{FF2B5EF4-FFF2-40B4-BE49-F238E27FC236}">
                <a16:creationId xmlns:a16="http://schemas.microsoft.com/office/drawing/2014/main" id="{9A61BA9C-0425-5106-9923-E097EDFD8110}"/>
              </a:ext>
            </a:extLst>
          </p:cNvPr>
          <p:cNvSpPr>
            <a:spLocks noGrp="1"/>
          </p:cNvSpPr>
          <p:nvPr>
            <p:ph type="body" sz="quarter" idx="18"/>
          </p:nvPr>
        </p:nvSpPr>
        <p:spPr/>
        <p:txBody>
          <a:bodyPr/>
          <a:lstStyle/>
          <a:p>
            <a:endParaRPr lang="de-DE"/>
          </a:p>
        </p:txBody>
      </p:sp>
      <p:pic>
        <p:nvPicPr>
          <p:cNvPr id="6" name="Grafik 5">
            <a:extLst>
              <a:ext uri="{FF2B5EF4-FFF2-40B4-BE49-F238E27FC236}">
                <a16:creationId xmlns:a16="http://schemas.microsoft.com/office/drawing/2014/main" id="{9E4E45CF-4877-491F-B85C-36054934EA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282" r="11555"/>
          <a:stretch/>
        </p:blipFill>
        <p:spPr>
          <a:xfrm>
            <a:off x="6389948" y="1484759"/>
            <a:ext cx="2520280" cy="2747043"/>
          </a:xfrm>
          <a:prstGeom prst="rect">
            <a:avLst/>
          </a:prstGeom>
          <a:ln>
            <a:noFill/>
          </a:ln>
          <a:effectLst>
            <a:softEdge rad="112500"/>
          </a:effectLst>
        </p:spPr>
      </p:pic>
      <p:sp>
        <p:nvSpPr>
          <p:cNvPr id="8" name="Textfeld 7">
            <a:extLst>
              <a:ext uri="{FF2B5EF4-FFF2-40B4-BE49-F238E27FC236}">
                <a16:creationId xmlns:a16="http://schemas.microsoft.com/office/drawing/2014/main" id="{8989562F-ABF4-4A72-9FD9-8E5193C1425A}"/>
              </a:ext>
            </a:extLst>
          </p:cNvPr>
          <p:cNvSpPr txBox="1"/>
          <p:nvPr/>
        </p:nvSpPr>
        <p:spPr>
          <a:xfrm>
            <a:off x="6938344" y="4221088"/>
            <a:ext cx="1738112" cy="215444"/>
          </a:xfrm>
          <a:prstGeom prst="rect">
            <a:avLst/>
          </a:prstGeom>
          <a:noFill/>
        </p:spPr>
        <p:txBody>
          <a:bodyPr wrap="square" rtlCol="0">
            <a:spAutoFit/>
          </a:bodyPr>
          <a:lstStyle/>
          <a:p>
            <a:r>
              <a:rPr lang="de-DE" sz="800" dirty="0">
                <a:solidFill>
                  <a:schemeClr val="accent1"/>
                </a:solidFill>
              </a:rPr>
              <a:t>       ©Gerd Altmann - </a:t>
            </a:r>
            <a:r>
              <a:rPr lang="de-DE" sz="800" dirty="0" err="1">
                <a:solidFill>
                  <a:schemeClr val="accent1"/>
                </a:solidFill>
              </a:rPr>
              <a:t>Pixabay</a:t>
            </a:r>
            <a:endParaRPr lang="de-DE" sz="800" dirty="0">
              <a:solidFill>
                <a:schemeClr val="accent1"/>
              </a:solidFill>
            </a:endParaRPr>
          </a:p>
        </p:txBody>
      </p:sp>
    </p:spTree>
    <p:extLst>
      <p:ext uri="{BB962C8B-B14F-4D97-AF65-F5344CB8AC3E}">
        <p14:creationId xmlns:p14="http://schemas.microsoft.com/office/powerpoint/2010/main" val="210944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Richtiges Händewaschen – Wie?</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0" indent="0">
              <a:spcBef>
                <a:spcPts val="1800"/>
              </a:spcBef>
              <a:buNone/>
            </a:pPr>
            <a:endParaRPr lang="de-DE" sz="2800" dirty="0"/>
          </a:p>
          <a:p>
            <a:pPr marL="0" indent="0">
              <a:buNone/>
            </a:pPr>
            <a:endParaRPr lang="de-DE" sz="3200" dirty="0"/>
          </a:p>
        </p:txBody>
      </p:sp>
      <p:sp>
        <p:nvSpPr>
          <p:cNvPr id="4" name="Fußzeilenplatzhalter 3"/>
          <p:cNvSpPr>
            <a:spLocks noGrp="1"/>
          </p:cNvSpPr>
          <p:nvPr>
            <p:ph type="ftr" sz="quarter" idx="20"/>
          </p:nvPr>
        </p:nvSpPr>
        <p:spPr/>
        <p:txBody>
          <a:bodyPr/>
          <a:lstStyle/>
          <a:p>
            <a:r>
              <a:rPr lang="de-DE"/>
              <a:t>© SafetyXperts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11</a:t>
            </a:fld>
            <a:endParaRPr lang="de-DE" dirty="0"/>
          </a:p>
        </p:txBody>
      </p:sp>
      <p:sp>
        <p:nvSpPr>
          <p:cNvPr id="6" name="Textplatzhalter 5">
            <a:extLst>
              <a:ext uri="{FF2B5EF4-FFF2-40B4-BE49-F238E27FC236}">
                <a16:creationId xmlns:a16="http://schemas.microsoft.com/office/drawing/2014/main" id="{6DDB5D14-E2EA-42E4-829D-A37DFD948649}"/>
              </a:ext>
            </a:extLst>
          </p:cNvPr>
          <p:cNvSpPr>
            <a:spLocks noGrp="1"/>
          </p:cNvSpPr>
          <p:nvPr>
            <p:ph type="body" sz="quarter" idx="18"/>
          </p:nvPr>
        </p:nvSpPr>
        <p:spPr/>
        <p:txBody>
          <a:bodyPr/>
          <a:lstStyle/>
          <a:p>
            <a:endParaRPr lang="de-DE"/>
          </a:p>
        </p:txBody>
      </p:sp>
      <p:sp>
        <p:nvSpPr>
          <p:cNvPr id="2" name="Textfeld 1">
            <a:extLst>
              <a:ext uri="{FF2B5EF4-FFF2-40B4-BE49-F238E27FC236}">
                <a16:creationId xmlns:a16="http://schemas.microsoft.com/office/drawing/2014/main" id="{4505E253-32D9-4751-BD9B-6978F83EA8C3}"/>
              </a:ext>
            </a:extLst>
          </p:cNvPr>
          <p:cNvSpPr txBox="1"/>
          <p:nvPr/>
        </p:nvSpPr>
        <p:spPr>
          <a:xfrm>
            <a:off x="539552" y="1340768"/>
            <a:ext cx="5616624" cy="4632037"/>
          </a:xfrm>
          <a:prstGeom prst="rect">
            <a:avLst/>
          </a:prstGeom>
          <a:noFill/>
        </p:spPr>
        <p:txBody>
          <a:bodyPr wrap="square" rtlCol="0">
            <a:spAutoFit/>
          </a:bodyPr>
          <a:lstStyle/>
          <a:p>
            <a:pPr marL="457200" indent="-457200">
              <a:spcBef>
                <a:spcPts val="600"/>
              </a:spcBef>
              <a:buFont typeface="+mj-lt"/>
              <a:buAutoNum type="arabicPeriod"/>
            </a:pPr>
            <a:r>
              <a:rPr lang="de-DE" sz="2000" dirty="0"/>
              <a:t>Hände unter das fließende Wasser halten</a:t>
            </a:r>
          </a:p>
          <a:p>
            <a:pPr marL="457200" indent="-457200">
              <a:spcBef>
                <a:spcPts val="600"/>
              </a:spcBef>
              <a:buFont typeface="+mj-lt"/>
              <a:buAutoNum type="arabicPeriod"/>
            </a:pPr>
            <a:r>
              <a:rPr lang="de-DE" sz="2000" dirty="0"/>
              <a:t>Hände einseifen</a:t>
            </a:r>
          </a:p>
          <a:p>
            <a:pPr marL="914400" lvl="1" indent="-457200">
              <a:buFont typeface="Arial" panose="020B0604020202020204" pitchFamily="34" charset="0"/>
              <a:buChar char="•"/>
            </a:pPr>
            <a:r>
              <a:rPr lang="de-DE" dirty="0"/>
              <a:t>Handinnenflächen</a:t>
            </a:r>
          </a:p>
          <a:p>
            <a:pPr marL="914400" lvl="1" indent="-457200">
              <a:buFont typeface="Arial" panose="020B0604020202020204" pitchFamily="34" charset="0"/>
              <a:buChar char="•"/>
            </a:pPr>
            <a:r>
              <a:rPr lang="de-DE" dirty="0"/>
              <a:t>Handrücken</a:t>
            </a:r>
          </a:p>
          <a:p>
            <a:pPr marL="914400" lvl="1" indent="-457200">
              <a:buFont typeface="Arial" panose="020B0604020202020204" pitchFamily="34" charset="0"/>
              <a:buChar char="•"/>
            </a:pPr>
            <a:r>
              <a:rPr lang="de-DE" dirty="0"/>
              <a:t>Fingerzwischenräume</a:t>
            </a:r>
          </a:p>
          <a:p>
            <a:pPr marL="914400" lvl="1" indent="-457200">
              <a:buFont typeface="Arial" panose="020B0604020202020204" pitchFamily="34" charset="0"/>
              <a:buChar char="•"/>
            </a:pPr>
            <a:r>
              <a:rPr lang="de-DE" dirty="0"/>
              <a:t>Daumen</a:t>
            </a:r>
          </a:p>
          <a:p>
            <a:pPr marL="914400" lvl="1" indent="-457200">
              <a:buFont typeface="Arial" panose="020B0604020202020204" pitchFamily="34" charset="0"/>
              <a:buChar char="•"/>
            </a:pPr>
            <a:r>
              <a:rPr lang="de-DE" dirty="0"/>
              <a:t>Fingernägel</a:t>
            </a:r>
          </a:p>
          <a:p>
            <a:pPr marL="457200" indent="-457200">
              <a:spcBef>
                <a:spcPts val="600"/>
              </a:spcBef>
              <a:buFont typeface="+mj-lt"/>
              <a:buAutoNum type="arabicPeriod"/>
            </a:pPr>
            <a:r>
              <a:rPr lang="de-DE" sz="2000" dirty="0"/>
              <a:t>Seife gründlich einreiben (ca. 20 bis 30 Sekunden)</a:t>
            </a:r>
          </a:p>
          <a:p>
            <a:pPr marL="457200" indent="-457200">
              <a:spcBef>
                <a:spcPts val="600"/>
              </a:spcBef>
              <a:buFont typeface="+mj-lt"/>
              <a:buAutoNum type="arabicPeriod"/>
            </a:pPr>
            <a:r>
              <a:rPr lang="de-DE" sz="2000" dirty="0"/>
              <a:t>Gründlich abspülen</a:t>
            </a:r>
          </a:p>
          <a:p>
            <a:pPr marL="457200" indent="-457200">
              <a:spcBef>
                <a:spcPts val="600"/>
              </a:spcBef>
              <a:buFont typeface="+mj-lt"/>
              <a:buAutoNum type="arabicPeriod"/>
            </a:pPr>
            <a:r>
              <a:rPr lang="de-DE" sz="2000" dirty="0"/>
              <a:t>Wasserhand mit dem Ellenbogen oder einem Einmal-Handtuch schließen</a:t>
            </a:r>
          </a:p>
          <a:p>
            <a:pPr marL="457200" indent="-457200">
              <a:spcBef>
                <a:spcPts val="600"/>
              </a:spcBef>
              <a:buFont typeface="+mj-lt"/>
              <a:buAutoNum type="arabicPeriod"/>
            </a:pPr>
            <a:r>
              <a:rPr lang="de-DE" sz="2000" dirty="0"/>
              <a:t>Hände mit persönlichem Handtuch oder Einmal-Handtuch trocknen</a:t>
            </a:r>
          </a:p>
        </p:txBody>
      </p:sp>
      <p:pic>
        <p:nvPicPr>
          <p:cNvPr id="7" name="Grafik 6">
            <a:extLst>
              <a:ext uri="{FF2B5EF4-FFF2-40B4-BE49-F238E27FC236}">
                <a16:creationId xmlns:a16="http://schemas.microsoft.com/office/drawing/2014/main" id="{3E5DC1F9-B6F1-47F5-929A-6E5A5B97E2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484784"/>
            <a:ext cx="3059832" cy="2036701"/>
          </a:xfrm>
          <a:prstGeom prst="rect">
            <a:avLst/>
          </a:prstGeom>
          <a:ln>
            <a:noFill/>
          </a:ln>
          <a:effectLst>
            <a:softEdge rad="112500"/>
          </a:effectLst>
        </p:spPr>
      </p:pic>
      <p:pic>
        <p:nvPicPr>
          <p:cNvPr id="9" name="Grafik 8">
            <a:extLst>
              <a:ext uri="{FF2B5EF4-FFF2-40B4-BE49-F238E27FC236}">
                <a16:creationId xmlns:a16="http://schemas.microsoft.com/office/drawing/2014/main" id="{5DB08622-7EBA-4502-8331-F52B81BE6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3835670"/>
            <a:ext cx="3059833" cy="2036702"/>
          </a:xfrm>
          <a:prstGeom prst="rect">
            <a:avLst/>
          </a:prstGeom>
          <a:ln>
            <a:noFill/>
          </a:ln>
          <a:effectLst>
            <a:softEdge rad="112500"/>
          </a:effectLst>
        </p:spPr>
      </p:pic>
      <p:sp>
        <p:nvSpPr>
          <p:cNvPr id="11" name="Textfeld 10">
            <a:extLst>
              <a:ext uri="{FF2B5EF4-FFF2-40B4-BE49-F238E27FC236}">
                <a16:creationId xmlns:a16="http://schemas.microsoft.com/office/drawing/2014/main" id="{CFB110ED-2210-4E2E-9F4F-F853B73DB237}"/>
              </a:ext>
            </a:extLst>
          </p:cNvPr>
          <p:cNvSpPr txBox="1"/>
          <p:nvPr/>
        </p:nvSpPr>
        <p:spPr>
          <a:xfrm>
            <a:off x="6752175" y="5784812"/>
            <a:ext cx="1738112"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ivabalk</a:t>
            </a:r>
            <a:r>
              <a:rPr lang="de-DE" sz="800" dirty="0">
                <a:solidFill>
                  <a:schemeClr val="accent1"/>
                </a:solidFill>
              </a:rPr>
              <a:t> - </a:t>
            </a:r>
            <a:r>
              <a:rPr lang="de-DE" sz="800" dirty="0" err="1">
                <a:solidFill>
                  <a:schemeClr val="accent1"/>
                </a:solidFill>
              </a:rPr>
              <a:t>Pixabay</a:t>
            </a:r>
            <a:endParaRPr lang="de-DE" sz="800" dirty="0">
              <a:solidFill>
                <a:schemeClr val="accent1"/>
              </a:solidFill>
            </a:endParaRPr>
          </a:p>
        </p:txBody>
      </p:sp>
    </p:spTree>
    <p:extLst>
      <p:ext uri="{BB962C8B-B14F-4D97-AF65-F5344CB8AC3E}">
        <p14:creationId xmlns:p14="http://schemas.microsoft.com/office/powerpoint/2010/main" val="182091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Richtiges Händewaschen – Wann?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0" indent="0">
              <a:spcBef>
                <a:spcPts val="1800"/>
              </a:spcBef>
              <a:buNone/>
            </a:pPr>
            <a:endParaRPr lang="de-DE" sz="2800" dirty="0"/>
          </a:p>
          <a:p>
            <a:pPr marL="0" indent="0">
              <a:buNone/>
            </a:pPr>
            <a:endParaRPr lang="de-DE" sz="3200" dirty="0"/>
          </a:p>
        </p:txBody>
      </p:sp>
      <p:sp>
        <p:nvSpPr>
          <p:cNvPr id="4" name="Fußzeilenplatzhalter 3"/>
          <p:cNvSpPr>
            <a:spLocks noGrp="1"/>
          </p:cNvSpPr>
          <p:nvPr>
            <p:ph type="ftr" sz="quarter" idx="20"/>
          </p:nvPr>
        </p:nvSpPr>
        <p:spPr/>
        <p:txBody>
          <a:bodyPr/>
          <a:lstStyle/>
          <a:p>
            <a:r>
              <a:rPr lang="de-DE"/>
              <a:t>© SafetyXperts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12</a:t>
            </a:fld>
            <a:endParaRPr lang="de-DE" dirty="0"/>
          </a:p>
        </p:txBody>
      </p:sp>
      <p:sp>
        <p:nvSpPr>
          <p:cNvPr id="6" name="Textplatzhalter 5">
            <a:extLst>
              <a:ext uri="{FF2B5EF4-FFF2-40B4-BE49-F238E27FC236}">
                <a16:creationId xmlns:a16="http://schemas.microsoft.com/office/drawing/2014/main" id="{F5446D84-4CA6-885A-B09C-AE69B250EBA1}"/>
              </a:ext>
            </a:extLst>
          </p:cNvPr>
          <p:cNvSpPr>
            <a:spLocks noGrp="1"/>
          </p:cNvSpPr>
          <p:nvPr>
            <p:ph type="body" sz="quarter" idx="18"/>
          </p:nvPr>
        </p:nvSpPr>
        <p:spPr/>
        <p:txBody>
          <a:bodyPr/>
          <a:lstStyle/>
          <a:p>
            <a:endParaRPr lang="de-DE"/>
          </a:p>
        </p:txBody>
      </p:sp>
      <p:sp>
        <p:nvSpPr>
          <p:cNvPr id="2" name="Textfeld 1">
            <a:extLst>
              <a:ext uri="{FF2B5EF4-FFF2-40B4-BE49-F238E27FC236}">
                <a16:creationId xmlns:a16="http://schemas.microsoft.com/office/drawing/2014/main" id="{4505E253-32D9-4751-BD9B-6978F83EA8C3}"/>
              </a:ext>
            </a:extLst>
          </p:cNvPr>
          <p:cNvSpPr txBox="1"/>
          <p:nvPr/>
        </p:nvSpPr>
        <p:spPr>
          <a:xfrm>
            <a:off x="539551" y="1340768"/>
            <a:ext cx="5499725" cy="4770537"/>
          </a:xfrm>
          <a:prstGeom prst="rect">
            <a:avLst/>
          </a:prstGeom>
          <a:noFill/>
        </p:spPr>
        <p:txBody>
          <a:bodyPr wrap="square" rtlCol="0">
            <a:spAutoFit/>
          </a:bodyPr>
          <a:lstStyle/>
          <a:p>
            <a:pPr marL="457200" indent="-457200">
              <a:spcBef>
                <a:spcPts val="1200"/>
              </a:spcBef>
              <a:buFont typeface="Wingdings" panose="05000000000000000000" pitchFamily="2" charset="2"/>
              <a:buChar char="§"/>
            </a:pPr>
            <a:r>
              <a:rPr lang="de-DE" sz="2800" dirty="0"/>
              <a:t>nach dem Besuch der Toilette</a:t>
            </a:r>
          </a:p>
          <a:p>
            <a:pPr marL="457200" indent="-457200">
              <a:spcBef>
                <a:spcPts val="1200"/>
              </a:spcBef>
              <a:buFont typeface="Wingdings" panose="05000000000000000000" pitchFamily="2" charset="2"/>
              <a:buChar char="§"/>
            </a:pPr>
            <a:r>
              <a:rPr lang="de-DE" sz="2800" dirty="0"/>
              <a:t>vor dem Essen</a:t>
            </a:r>
          </a:p>
          <a:p>
            <a:pPr marL="457200" indent="-457200">
              <a:spcBef>
                <a:spcPts val="1200"/>
              </a:spcBef>
              <a:buFont typeface="Wingdings" panose="05000000000000000000" pitchFamily="2" charset="2"/>
              <a:buChar char="§"/>
            </a:pPr>
            <a:r>
              <a:rPr lang="de-DE" sz="2800" dirty="0"/>
              <a:t>nach dem Kontakt mit Kranken</a:t>
            </a:r>
          </a:p>
          <a:p>
            <a:pPr marL="457200" indent="-457200">
              <a:spcBef>
                <a:spcPts val="1200"/>
              </a:spcBef>
              <a:buFont typeface="Wingdings" panose="05000000000000000000" pitchFamily="2" charset="2"/>
              <a:buChar char="§"/>
            </a:pPr>
            <a:r>
              <a:rPr lang="de-DE" sz="2800" dirty="0"/>
              <a:t>nach dem Kontakt mit Tieren</a:t>
            </a:r>
          </a:p>
          <a:p>
            <a:pPr marL="457200" indent="-457200">
              <a:spcBef>
                <a:spcPts val="1200"/>
              </a:spcBef>
              <a:buFont typeface="Wingdings" panose="05000000000000000000" pitchFamily="2" charset="2"/>
              <a:buChar char="§"/>
            </a:pPr>
            <a:r>
              <a:rPr lang="de-DE" sz="2800" dirty="0"/>
              <a:t>vor und nach Pflegetätigkeiten</a:t>
            </a:r>
          </a:p>
          <a:p>
            <a:pPr marL="457200" indent="-457200">
              <a:spcBef>
                <a:spcPts val="1200"/>
              </a:spcBef>
              <a:buFont typeface="Wingdings" panose="05000000000000000000" pitchFamily="2" charset="2"/>
              <a:buChar char="§"/>
            </a:pPr>
            <a:r>
              <a:rPr lang="de-DE" sz="2800" dirty="0"/>
              <a:t>nach dem Kontakt mit Abfall</a:t>
            </a:r>
          </a:p>
          <a:p>
            <a:pPr marL="457200" indent="-457200">
              <a:spcBef>
                <a:spcPts val="1200"/>
              </a:spcBef>
              <a:buFont typeface="Wingdings" panose="05000000000000000000" pitchFamily="2" charset="2"/>
              <a:buChar char="§"/>
            </a:pPr>
            <a:r>
              <a:rPr lang="de-DE" sz="2800" dirty="0"/>
              <a:t>nach dem Naseputzen und Husten</a:t>
            </a:r>
          </a:p>
          <a:p>
            <a:pPr marL="342900" indent="-342900">
              <a:buFont typeface="Wingdings" panose="05000000000000000000" pitchFamily="2" charset="2"/>
              <a:buChar char="§"/>
            </a:pPr>
            <a:endParaRPr lang="de-DE" sz="2000" dirty="0"/>
          </a:p>
        </p:txBody>
      </p:sp>
      <p:pic>
        <p:nvPicPr>
          <p:cNvPr id="7" name="Grafik 6">
            <a:extLst>
              <a:ext uri="{FF2B5EF4-FFF2-40B4-BE49-F238E27FC236}">
                <a16:creationId xmlns:a16="http://schemas.microsoft.com/office/drawing/2014/main" id="{A52C4287-11C7-4306-A845-A5EA4827BE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5304"/>
          <a:stretch/>
        </p:blipFill>
        <p:spPr>
          <a:xfrm>
            <a:off x="6196478" y="1340768"/>
            <a:ext cx="2709436" cy="3140968"/>
          </a:xfrm>
          <a:prstGeom prst="rect">
            <a:avLst/>
          </a:prstGeom>
          <a:ln>
            <a:noFill/>
          </a:ln>
          <a:effectLst>
            <a:softEdge rad="112500"/>
          </a:effectLst>
        </p:spPr>
      </p:pic>
      <p:sp>
        <p:nvSpPr>
          <p:cNvPr id="9" name="Textfeld 8">
            <a:extLst>
              <a:ext uri="{FF2B5EF4-FFF2-40B4-BE49-F238E27FC236}">
                <a16:creationId xmlns:a16="http://schemas.microsoft.com/office/drawing/2014/main" id="{29A39F14-AAD3-49E3-9A5A-84F80BE78FE8}"/>
              </a:ext>
            </a:extLst>
          </p:cNvPr>
          <p:cNvSpPr txBox="1"/>
          <p:nvPr/>
        </p:nvSpPr>
        <p:spPr>
          <a:xfrm>
            <a:off x="7020272" y="4437112"/>
            <a:ext cx="1738112" cy="215444"/>
          </a:xfrm>
          <a:prstGeom prst="rect">
            <a:avLst/>
          </a:prstGeom>
          <a:noFill/>
        </p:spPr>
        <p:txBody>
          <a:bodyPr wrap="square" rtlCol="0">
            <a:spAutoFit/>
          </a:bodyPr>
          <a:lstStyle/>
          <a:p>
            <a:r>
              <a:rPr lang="de-DE" sz="800" dirty="0">
                <a:solidFill>
                  <a:schemeClr val="accent1"/>
                </a:solidFill>
              </a:rPr>
              <a:t>       ©Falco - </a:t>
            </a:r>
            <a:r>
              <a:rPr lang="de-DE" sz="800" dirty="0" err="1">
                <a:solidFill>
                  <a:schemeClr val="accent1"/>
                </a:solidFill>
              </a:rPr>
              <a:t>Pixabay</a:t>
            </a:r>
            <a:endParaRPr lang="de-DE" sz="800" dirty="0">
              <a:solidFill>
                <a:schemeClr val="accent1"/>
              </a:solidFill>
            </a:endParaRPr>
          </a:p>
        </p:txBody>
      </p:sp>
    </p:spTree>
    <p:extLst>
      <p:ext uri="{BB962C8B-B14F-4D97-AF65-F5344CB8AC3E}">
        <p14:creationId xmlns:p14="http://schemas.microsoft.com/office/powerpoint/2010/main" val="287725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Was Du bei der Desinfektion beachten musst</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0" indent="0">
              <a:spcBef>
                <a:spcPts val="1800"/>
              </a:spcBef>
              <a:buNone/>
            </a:pPr>
            <a:endParaRPr lang="de-DE" sz="2800" dirty="0"/>
          </a:p>
          <a:p>
            <a:pPr marL="0" indent="0">
              <a:buNone/>
            </a:pPr>
            <a:endParaRPr lang="de-DE" sz="3200" dirty="0"/>
          </a:p>
        </p:txBody>
      </p:sp>
      <p:sp>
        <p:nvSpPr>
          <p:cNvPr id="4" name="Fußzeilenplatzhalter 3"/>
          <p:cNvSpPr>
            <a:spLocks noGrp="1"/>
          </p:cNvSpPr>
          <p:nvPr>
            <p:ph type="ftr" sz="quarter" idx="20"/>
          </p:nvPr>
        </p:nvSpPr>
        <p:spPr/>
        <p:txBody>
          <a:bodyPr/>
          <a:lstStyle/>
          <a:p>
            <a:r>
              <a:rPr lang="de-DE"/>
              <a:t>© SafetyXperts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13</a:t>
            </a:fld>
            <a:endParaRPr lang="de-DE" dirty="0"/>
          </a:p>
        </p:txBody>
      </p:sp>
      <p:sp>
        <p:nvSpPr>
          <p:cNvPr id="6" name="Textplatzhalter 5">
            <a:extLst>
              <a:ext uri="{FF2B5EF4-FFF2-40B4-BE49-F238E27FC236}">
                <a16:creationId xmlns:a16="http://schemas.microsoft.com/office/drawing/2014/main" id="{CC223DF7-ADE2-A0B8-8E70-F698A3B05E02}"/>
              </a:ext>
            </a:extLst>
          </p:cNvPr>
          <p:cNvSpPr>
            <a:spLocks noGrp="1"/>
          </p:cNvSpPr>
          <p:nvPr>
            <p:ph type="body" sz="quarter" idx="18"/>
          </p:nvPr>
        </p:nvSpPr>
        <p:spPr/>
        <p:txBody>
          <a:bodyPr/>
          <a:lstStyle/>
          <a:p>
            <a:endParaRPr lang="de-DE"/>
          </a:p>
        </p:txBody>
      </p:sp>
      <p:sp>
        <p:nvSpPr>
          <p:cNvPr id="2" name="Textfeld 1">
            <a:extLst>
              <a:ext uri="{FF2B5EF4-FFF2-40B4-BE49-F238E27FC236}">
                <a16:creationId xmlns:a16="http://schemas.microsoft.com/office/drawing/2014/main" id="{4505E253-32D9-4751-BD9B-6978F83EA8C3}"/>
              </a:ext>
            </a:extLst>
          </p:cNvPr>
          <p:cNvSpPr txBox="1"/>
          <p:nvPr/>
        </p:nvSpPr>
        <p:spPr>
          <a:xfrm>
            <a:off x="539551" y="1340768"/>
            <a:ext cx="6171954" cy="4955203"/>
          </a:xfrm>
          <a:prstGeom prst="rect">
            <a:avLst/>
          </a:prstGeom>
          <a:noFill/>
        </p:spPr>
        <p:txBody>
          <a:bodyPr wrap="square" rtlCol="0">
            <a:spAutoFit/>
          </a:bodyPr>
          <a:lstStyle/>
          <a:p>
            <a:pPr marL="342900" indent="-342900">
              <a:spcBef>
                <a:spcPts val="2400"/>
              </a:spcBef>
              <a:buFont typeface="Wingdings" panose="05000000000000000000" pitchFamily="2" charset="2"/>
              <a:buChar char="§"/>
            </a:pPr>
            <a:r>
              <a:rPr lang="de-DE" sz="2400" dirty="0"/>
              <a:t>Achte auf den Einsatzfall:</a:t>
            </a:r>
          </a:p>
          <a:p>
            <a:pPr marL="800100" lvl="1" indent="-342900">
              <a:spcBef>
                <a:spcPts val="600"/>
              </a:spcBef>
              <a:buFont typeface="Wingdings" panose="05000000000000000000" pitchFamily="2" charset="2"/>
              <a:buChar char="§"/>
            </a:pPr>
            <a:r>
              <a:rPr lang="de-DE" dirty="0"/>
              <a:t>bakterizid</a:t>
            </a:r>
          </a:p>
          <a:p>
            <a:pPr marL="800100" lvl="1" indent="-342900">
              <a:spcBef>
                <a:spcPts val="600"/>
              </a:spcBef>
              <a:buFont typeface="Wingdings" panose="05000000000000000000" pitchFamily="2" charset="2"/>
              <a:buChar char="§"/>
            </a:pPr>
            <a:r>
              <a:rPr lang="de-DE" dirty="0"/>
              <a:t>fungizid</a:t>
            </a:r>
          </a:p>
          <a:p>
            <a:pPr marL="800100" lvl="1" indent="-342900">
              <a:spcBef>
                <a:spcPts val="600"/>
              </a:spcBef>
              <a:buFont typeface="Wingdings" panose="05000000000000000000" pitchFamily="2" charset="2"/>
              <a:buChar char="§"/>
            </a:pPr>
            <a:r>
              <a:rPr lang="de-DE" dirty="0"/>
              <a:t>teilweise viruzid</a:t>
            </a:r>
          </a:p>
          <a:p>
            <a:pPr marL="800100" lvl="1" indent="-342900">
              <a:spcBef>
                <a:spcPts val="600"/>
              </a:spcBef>
              <a:buFont typeface="Wingdings" panose="05000000000000000000" pitchFamily="2" charset="2"/>
              <a:buChar char="§"/>
            </a:pPr>
            <a:r>
              <a:rPr lang="de-DE" dirty="0"/>
              <a:t>viruzid</a:t>
            </a:r>
          </a:p>
          <a:p>
            <a:pPr marL="342900" indent="-342900">
              <a:spcBef>
                <a:spcPts val="2400"/>
              </a:spcBef>
              <a:buFont typeface="Wingdings" panose="05000000000000000000" pitchFamily="2" charset="2"/>
              <a:buChar char="§"/>
            </a:pPr>
            <a:r>
              <a:rPr lang="de-DE" sz="2400" dirty="0"/>
              <a:t>Beachte die Anweisungen auf der Packung oder dem Beipackzettel</a:t>
            </a:r>
          </a:p>
          <a:p>
            <a:pPr marL="342900" indent="-342900">
              <a:spcBef>
                <a:spcPts val="2400"/>
              </a:spcBef>
              <a:buFont typeface="Wingdings" panose="05000000000000000000" pitchFamily="2" charset="2"/>
              <a:buChar char="§"/>
            </a:pPr>
            <a:r>
              <a:rPr lang="de-DE" sz="2400" dirty="0"/>
              <a:t>Wichtig! Halte die Mindesteinwirkzeiten  ein</a:t>
            </a:r>
          </a:p>
          <a:p>
            <a:pPr marL="342900" indent="-342900">
              <a:spcBef>
                <a:spcPts val="2400"/>
              </a:spcBef>
              <a:buFont typeface="Wingdings" panose="05000000000000000000" pitchFamily="2" charset="2"/>
              <a:buChar char="§"/>
            </a:pPr>
            <a:r>
              <a:rPr lang="de-DE" sz="2400" dirty="0"/>
              <a:t>Verlasse Dich nicht blind auf Desinfektionsmittel</a:t>
            </a:r>
            <a:endParaRPr lang="de-DE" sz="2800" dirty="0"/>
          </a:p>
          <a:p>
            <a:pPr marL="342900" indent="-342900">
              <a:buFont typeface="Wingdings" panose="05000000000000000000" pitchFamily="2" charset="2"/>
              <a:buChar char="§"/>
            </a:pPr>
            <a:endParaRPr lang="de-DE" sz="2000" dirty="0"/>
          </a:p>
        </p:txBody>
      </p:sp>
      <p:sp>
        <p:nvSpPr>
          <p:cNvPr id="9" name="Textfeld 8">
            <a:extLst>
              <a:ext uri="{FF2B5EF4-FFF2-40B4-BE49-F238E27FC236}">
                <a16:creationId xmlns:a16="http://schemas.microsoft.com/office/drawing/2014/main" id="{29A39F14-AAD3-49E3-9A5A-84F80BE78FE8}"/>
              </a:ext>
            </a:extLst>
          </p:cNvPr>
          <p:cNvSpPr txBox="1"/>
          <p:nvPr/>
        </p:nvSpPr>
        <p:spPr>
          <a:xfrm>
            <a:off x="6999985" y="4390857"/>
            <a:ext cx="1738112" cy="215444"/>
          </a:xfrm>
          <a:prstGeom prst="rect">
            <a:avLst/>
          </a:prstGeom>
          <a:noFill/>
        </p:spPr>
        <p:txBody>
          <a:bodyPr wrap="square" rtlCol="0">
            <a:spAutoFit/>
          </a:bodyPr>
          <a:lstStyle/>
          <a:p>
            <a:r>
              <a:rPr lang="de-DE" sz="800" dirty="0">
                <a:solidFill>
                  <a:schemeClr val="accent1"/>
                </a:solidFill>
              </a:rPr>
              <a:t>       ©Vesna </a:t>
            </a:r>
            <a:r>
              <a:rPr lang="de-DE" sz="800" dirty="0" err="1">
                <a:solidFill>
                  <a:schemeClr val="accent1"/>
                </a:solidFill>
              </a:rPr>
              <a:t>Harni</a:t>
            </a:r>
            <a:r>
              <a:rPr lang="de-DE" sz="800" dirty="0">
                <a:solidFill>
                  <a:schemeClr val="accent1"/>
                </a:solidFill>
              </a:rPr>
              <a:t> - </a:t>
            </a:r>
            <a:r>
              <a:rPr lang="de-DE" sz="800" dirty="0" err="1">
                <a:solidFill>
                  <a:schemeClr val="accent1"/>
                </a:solidFill>
              </a:rPr>
              <a:t>Pixabay</a:t>
            </a:r>
            <a:endParaRPr lang="de-DE" sz="800" dirty="0">
              <a:solidFill>
                <a:schemeClr val="accent1"/>
              </a:solidFill>
            </a:endParaRPr>
          </a:p>
        </p:txBody>
      </p:sp>
      <p:pic>
        <p:nvPicPr>
          <p:cNvPr id="8" name="Grafik 7">
            <a:extLst>
              <a:ext uri="{FF2B5EF4-FFF2-40B4-BE49-F238E27FC236}">
                <a16:creationId xmlns:a16="http://schemas.microsoft.com/office/drawing/2014/main" id="{3C0D4D84-9841-40F0-B85F-93E8348BE7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826" r="27264"/>
          <a:stretch/>
        </p:blipFill>
        <p:spPr>
          <a:xfrm>
            <a:off x="6402053" y="1268760"/>
            <a:ext cx="2490427" cy="3137989"/>
          </a:xfrm>
          <a:prstGeom prst="rect">
            <a:avLst/>
          </a:prstGeom>
          <a:ln>
            <a:noFill/>
          </a:ln>
          <a:effectLst>
            <a:softEdge rad="112500"/>
          </a:effectLst>
        </p:spPr>
      </p:pic>
    </p:spTree>
    <p:extLst>
      <p:ext uri="{BB962C8B-B14F-4D97-AF65-F5344CB8AC3E}">
        <p14:creationId xmlns:p14="http://schemas.microsoft.com/office/powerpoint/2010/main" val="372851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Infektionsschutz unter erschwerten Bedingungen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0" indent="0">
              <a:spcBef>
                <a:spcPts val="1800"/>
              </a:spcBef>
              <a:buNone/>
            </a:pPr>
            <a:endParaRPr lang="de-DE" sz="2800" dirty="0"/>
          </a:p>
          <a:p>
            <a:pPr marL="0" indent="0">
              <a:buNone/>
            </a:pPr>
            <a:endParaRPr lang="de-DE" sz="3200" dirty="0"/>
          </a:p>
        </p:txBody>
      </p:sp>
      <p:sp>
        <p:nvSpPr>
          <p:cNvPr id="4" name="Fußzeilenplatzhalter 3"/>
          <p:cNvSpPr>
            <a:spLocks noGrp="1"/>
          </p:cNvSpPr>
          <p:nvPr>
            <p:ph type="ftr" sz="quarter" idx="20"/>
          </p:nvPr>
        </p:nvSpPr>
        <p:spPr/>
        <p:txBody>
          <a:bodyPr/>
          <a:lstStyle/>
          <a:p>
            <a:r>
              <a:rPr lang="de-DE"/>
              <a:t>© SafetyXperts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14</a:t>
            </a:fld>
            <a:endParaRPr lang="de-DE" dirty="0"/>
          </a:p>
        </p:txBody>
      </p:sp>
      <p:sp>
        <p:nvSpPr>
          <p:cNvPr id="6" name="Textplatzhalter 5">
            <a:extLst>
              <a:ext uri="{FF2B5EF4-FFF2-40B4-BE49-F238E27FC236}">
                <a16:creationId xmlns:a16="http://schemas.microsoft.com/office/drawing/2014/main" id="{96E379BD-B808-6FB8-9FBC-6E19EF985278}"/>
              </a:ext>
            </a:extLst>
          </p:cNvPr>
          <p:cNvSpPr>
            <a:spLocks noGrp="1"/>
          </p:cNvSpPr>
          <p:nvPr>
            <p:ph type="body" sz="quarter" idx="18"/>
          </p:nvPr>
        </p:nvSpPr>
        <p:spPr/>
        <p:txBody>
          <a:bodyPr/>
          <a:lstStyle/>
          <a:p>
            <a:endParaRPr lang="de-DE"/>
          </a:p>
        </p:txBody>
      </p:sp>
      <p:sp>
        <p:nvSpPr>
          <p:cNvPr id="2" name="Textfeld 1">
            <a:extLst>
              <a:ext uri="{FF2B5EF4-FFF2-40B4-BE49-F238E27FC236}">
                <a16:creationId xmlns:a16="http://schemas.microsoft.com/office/drawing/2014/main" id="{4505E253-32D9-4751-BD9B-6978F83EA8C3}"/>
              </a:ext>
            </a:extLst>
          </p:cNvPr>
          <p:cNvSpPr txBox="1"/>
          <p:nvPr/>
        </p:nvSpPr>
        <p:spPr>
          <a:xfrm>
            <a:off x="539551" y="1340768"/>
            <a:ext cx="6171954" cy="4539704"/>
          </a:xfrm>
          <a:prstGeom prst="rect">
            <a:avLst/>
          </a:prstGeom>
          <a:noFill/>
        </p:spPr>
        <p:txBody>
          <a:bodyPr wrap="square" rtlCol="0">
            <a:spAutoFit/>
          </a:bodyPr>
          <a:lstStyle/>
          <a:p>
            <a:pPr marL="457200" indent="-457200">
              <a:spcBef>
                <a:spcPts val="1800"/>
              </a:spcBef>
              <a:buFont typeface="Wingdings" panose="05000000000000000000" pitchFamily="2" charset="2"/>
              <a:buChar char="§"/>
            </a:pPr>
            <a:r>
              <a:rPr lang="de-DE" sz="2800" dirty="0"/>
              <a:t>Schutzbarrieren (z. B. Plexiglas)</a:t>
            </a:r>
          </a:p>
          <a:p>
            <a:pPr marL="457200" indent="-457200">
              <a:spcBef>
                <a:spcPts val="1800"/>
              </a:spcBef>
              <a:buFont typeface="Wingdings" panose="05000000000000000000" pitchFamily="2" charset="2"/>
              <a:buChar char="§"/>
            </a:pPr>
            <a:r>
              <a:rPr lang="de-DE" sz="2800" dirty="0"/>
              <a:t>UV-Desinfektionsschleusen</a:t>
            </a:r>
          </a:p>
          <a:p>
            <a:pPr marL="457200" indent="-457200">
              <a:spcBef>
                <a:spcPts val="1800"/>
              </a:spcBef>
              <a:buFont typeface="Wingdings" panose="05000000000000000000" pitchFamily="2" charset="2"/>
              <a:buChar char="§"/>
            </a:pPr>
            <a:r>
              <a:rPr lang="de-DE" sz="2800" dirty="0"/>
              <a:t>Absauganlagen</a:t>
            </a:r>
          </a:p>
          <a:p>
            <a:pPr marL="457200" indent="-457200">
              <a:spcBef>
                <a:spcPts val="1800"/>
              </a:spcBef>
              <a:buFont typeface="Wingdings" panose="05000000000000000000" pitchFamily="2" charset="2"/>
              <a:buChar char="§"/>
            </a:pPr>
            <a:r>
              <a:rPr lang="de-DE" sz="2800" dirty="0"/>
              <a:t>Persönliche Schutzausrüstung:</a:t>
            </a:r>
          </a:p>
          <a:p>
            <a:pPr marL="914400" lvl="1" indent="-457200">
              <a:buFont typeface="Wingdings" panose="05000000000000000000" pitchFamily="2" charset="2"/>
              <a:buChar char="§"/>
            </a:pPr>
            <a:r>
              <a:rPr lang="de-DE" sz="2800" dirty="0"/>
              <a:t>Atemmaske</a:t>
            </a:r>
          </a:p>
          <a:p>
            <a:pPr marL="914400" lvl="1" indent="-457200">
              <a:buFont typeface="Wingdings" panose="05000000000000000000" pitchFamily="2" charset="2"/>
              <a:buChar char="§"/>
            </a:pPr>
            <a:r>
              <a:rPr lang="de-DE" sz="2800" dirty="0"/>
              <a:t>Einweghandschuhe</a:t>
            </a:r>
          </a:p>
          <a:p>
            <a:pPr marL="914400" lvl="1" indent="-457200">
              <a:buFont typeface="Wingdings" panose="05000000000000000000" pitchFamily="2" charset="2"/>
              <a:buChar char="§"/>
            </a:pPr>
            <a:r>
              <a:rPr lang="de-DE" sz="2800" dirty="0"/>
              <a:t>Visier</a:t>
            </a:r>
          </a:p>
          <a:p>
            <a:pPr marL="914400" lvl="1" indent="-457200">
              <a:buFont typeface="Wingdings" panose="05000000000000000000" pitchFamily="2" charset="2"/>
              <a:buChar char="§"/>
            </a:pPr>
            <a:r>
              <a:rPr lang="de-DE" sz="2800" dirty="0"/>
              <a:t>Ganzkörperschutzanzüge</a:t>
            </a:r>
          </a:p>
          <a:p>
            <a:pPr marL="342900" indent="-342900">
              <a:buFont typeface="Wingdings" panose="05000000000000000000" pitchFamily="2" charset="2"/>
              <a:buChar char="§"/>
            </a:pPr>
            <a:endParaRPr lang="de-DE" sz="2000" dirty="0"/>
          </a:p>
        </p:txBody>
      </p:sp>
      <p:sp>
        <p:nvSpPr>
          <p:cNvPr id="9" name="Textfeld 8">
            <a:extLst>
              <a:ext uri="{FF2B5EF4-FFF2-40B4-BE49-F238E27FC236}">
                <a16:creationId xmlns:a16="http://schemas.microsoft.com/office/drawing/2014/main" id="{29A39F14-AAD3-49E3-9A5A-84F80BE78FE8}"/>
              </a:ext>
            </a:extLst>
          </p:cNvPr>
          <p:cNvSpPr txBox="1"/>
          <p:nvPr/>
        </p:nvSpPr>
        <p:spPr>
          <a:xfrm>
            <a:off x="6516216" y="3279244"/>
            <a:ext cx="1738112" cy="215444"/>
          </a:xfrm>
          <a:prstGeom prst="rect">
            <a:avLst/>
          </a:prstGeom>
          <a:noFill/>
        </p:spPr>
        <p:txBody>
          <a:bodyPr wrap="square" rtlCol="0">
            <a:spAutoFit/>
          </a:bodyPr>
          <a:lstStyle/>
          <a:p>
            <a:r>
              <a:rPr lang="de-DE" sz="800" dirty="0">
                <a:solidFill>
                  <a:schemeClr val="accent1"/>
                </a:solidFill>
              </a:rPr>
              <a:t>       ©Klaus Hausmann - </a:t>
            </a:r>
            <a:r>
              <a:rPr lang="de-DE" sz="800" dirty="0" err="1">
                <a:solidFill>
                  <a:schemeClr val="accent1"/>
                </a:solidFill>
              </a:rPr>
              <a:t>Pixabay</a:t>
            </a:r>
            <a:endParaRPr lang="de-DE" sz="800" dirty="0">
              <a:solidFill>
                <a:schemeClr val="accent1"/>
              </a:solidFill>
            </a:endParaRPr>
          </a:p>
        </p:txBody>
      </p:sp>
      <p:pic>
        <p:nvPicPr>
          <p:cNvPr id="8" name="Grafik 7">
            <a:extLst>
              <a:ext uri="{FF2B5EF4-FFF2-40B4-BE49-F238E27FC236}">
                <a16:creationId xmlns:a16="http://schemas.microsoft.com/office/drawing/2014/main" id="{3C0D4D84-9841-40F0-B85F-93E8348BE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9" y="1286294"/>
            <a:ext cx="3096568" cy="2064378"/>
          </a:xfrm>
          <a:prstGeom prst="rect">
            <a:avLst/>
          </a:prstGeom>
          <a:ln>
            <a:noFill/>
          </a:ln>
          <a:effectLst>
            <a:softEdge rad="112500"/>
          </a:effectLst>
        </p:spPr>
      </p:pic>
    </p:spTree>
    <p:extLst>
      <p:ext uri="{BB962C8B-B14F-4D97-AF65-F5344CB8AC3E}">
        <p14:creationId xmlns:p14="http://schemas.microsoft.com/office/powerpoint/2010/main" val="372580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7E0B120-70E4-41B6-85BF-77A4B1214143}"/>
              </a:ext>
            </a:extLst>
          </p:cNvPr>
          <p:cNvSpPr>
            <a:spLocks noGrp="1"/>
          </p:cNvSpPr>
          <p:nvPr>
            <p:ph type="title"/>
          </p:nvPr>
        </p:nvSpPr>
        <p:spPr/>
        <p:txBody>
          <a:bodyPr/>
          <a:lstStyle/>
          <a:p>
            <a:r>
              <a:rPr lang="de-DE" dirty="0"/>
              <a:t>Zusammenfassung</a:t>
            </a:r>
          </a:p>
        </p:txBody>
      </p:sp>
      <p:sp>
        <p:nvSpPr>
          <p:cNvPr id="2" name="Inhaltsplatzhalter 1">
            <a:extLst>
              <a:ext uri="{FF2B5EF4-FFF2-40B4-BE49-F238E27FC236}">
                <a16:creationId xmlns:a16="http://schemas.microsoft.com/office/drawing/2014/main" id="{0F624113-9A68-43B0-8444-B9DE5448C0F2}"/>
              </a:ext>
            </a:extLst>
          </p:cNvPr>
          <p:cNvSpPr>
            <a:spLocks noGrp="1"/>
          </p:cNvSpPr>
          <p:nvPr>
            <p:ph sz="quarter" idx="19"/>
          </p:nvPr>
        </p:nvSpPr>
        <p:spPr/>
        <p:txBody>
          <a:bodyPr/>
          <a:lstStyle/>
          <a:p>
            <a:pPr marL="342900" indent="-342900">
              <a:buFont typeface="Wingdings" panose="05000000000000000000" pitchFamily="2" charset="2"/>
              <a:buChar char="§"/>
            </a:pPr>
            <a:r>
              <a:rPr lang="de-DE" sz="2400" dirty="0"/>
              <a:t>Beherzige die Basis-Hygieneregeln</a:t>
            </a:r>
          </a:p>
          <a:p>
            <a:pPr marL="342900" indent="-342900">
              <a:buFont typeface="Wingdings" panose="05000000000000000000" pitchFamily="2" charset="2"/>
              <a:buChar char="§"/>
            </a:pPr>
            <a:r>
              <a:rPr lang="de-DE" sz="2400" dirty="0"/>
              <a:t>Sei vorsichtig auch bei kleineren Verletzungen</a:t>
            </a:r>
          </a:p>
          <a:p>
            <a:pPr marL="342900" indent="-342900">
              <a:buFont typeface="Wingdings" panose="05000000000000000000" pitchFamily="2" charset="2"/>
              <a:buChar char="§"/>
            </a:pPr>
            <a:r>
              <a:rPr lang="de-DE" sz="2400" dirty="0"/>
              <a:t>Vermeide unnötig engen Kontakt zu fremden Personen</a:t>
            </a:r>
          </a:p>
          <a:p>
            <a:pPr marL="342900" indent="-342900">
              <a:buFont typeface="Wingdings" panose="05000000000000000000" pitchFamily="2" charset="2"/>
              <a:buChar char="§"/>
            </a:pPr>
            <a:r>
              <a:rPr lang="de-DE" sz="2400" dirty="0"/>
              <a:t>Nimm aufmerksam an den speziellen Hygiene-Unterweisungen teil und halte Dich strikt daran</a:t>
            </a:r>
          </a:p>
          <a:p>
            <a:pPr marL="342900" indent="-342900">
              <a:buFont typeface="Wingdings" panose="05000000000000000000" pitchFamily="2" charset="2"/>
              <a:buChar char="§"/>
            </a:pPr>
            <a:r>
              <a:rPr lang="de-DE" sz="2400" dirty="0"/>
              <a:t>Trenne Dich von der Einstellung: es wird schon nichts passieren, aber</a:t>
            </a:r>
          </a:p>
          <a:p>
            <a:pPr marL="342900" indent="-342900">
              <a:buFont typeface="Wingdings" panose="05000000000000000000" pitchFamily="2" charset="2"/>
              <a:buChar char="§"/>
            </a:pPr>
            <a:r>
              <a:rPr lang="de-DE" sz="2400" dirty="0"/>
              <a:t>Übertreibe es auch nicht: Es gibt keinen Grund zur Panik!</a:t>
            </a:r>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endParaRPr lang="de-DE" dirty="0"/>
          </a:p>
        </p:txBody>
      </p:sp>
      <p:sp>
        <p:nvSpPr>
          <p:cNvPr id="4" name="Fußzeilenplatzhalter 3">
            <a:extLst>
              <a:ext uri="{FF2B5EF4-FFF2-40B4-BE49-F238E27FC236}">
                <a16:creationId xmlns:a16="http://schemas.microsoft.com/office/drawing/2014/main" id="{B4047F8F-2491-450D-B76D-30E606E6CE06}"/>
              </a:ext>
            </a:extLst>
          </p:cNvPr>
          <p:cNvSpPr>
            <a:spLocks noGrp="1"/>
          </p:cNvSpPr>
          <p:nvPr>
            <p:ph type="ftr" sz="quarter" idx="20"/>
          </p:nvPr>
        </p:nvSpPr>
        <p:spPr/>
        <p:txBody>
          <a:bodyPr/>
          <a:lstStyle/>
          <a:p>
            <a:r>
              <a:rPr lang="de-DE"/>
              <a:t>© SafetyXperts - Unterweisung Plus</a:t>
            </a:r>
            <a:endParaRPr lang="de-DE" dirty="0"/>
          </a:p>
        </p:txBody>
      </p:sp>
      <p:sp>
        <p:nvSpPr>
          <p:cNvPr id="3" name="Foliennummernplatzhalter 2">
            <a:extLst>
              <a:ext uri="{FF2B5EF4-FFF2-40B4-BE49-F238E27FC236}">
                <a16:creationId xmlns:a16="http://schemas.microsoft.com/office/drawing/2014/main" id="{34ECC487-56D0-4469-A410-D66AAB4A9D45}"/>
              </a:ext>
            </a:extLst>
          </p:cNvPr>
          <p:cNvSpPr>
            <a:spLocks noGrp="1"/>
          </p:cNvSpPr>
          <p:nvPr>
            <p:ph type="sldNum" sz="quarter" idx="21"/>
          </p:nvPr>
        </p:nvSpPr>
        <p:spPr/>
        <p:txBody>
          <a:bodyPr/>
          <a:lstStyle/>
          <a:p>
            <a:fld id="{9564BF1B-7A00-4FDB-9ACC-13A0BEC11AB6}" type="slidenum">
              <a:rPr lang="de-DE" smtClean="0"/>
              <a:pPr/>
              <a:t>15</a:t>
            </a:fld>
            <a:endParaRPr lang="de-DE"/>
          </a:p>
        </p:txBody>
      </p:sp>
      <p:sp>
        <p:nvSpPr>
          <p:cNvPr id="6" name="Textplatzhalter 5">
            <a:extLst>
              <a:ext uri="{FF2B5EF4-FFF2-40B4-BE49-F238E27FC236}">
                <a16:creationId xmlns:a16="http://schemas.microsoft.com/office/drawing/2014/main" id="{8A297F6F-4963-E37A-80B7-06464631F293}"/>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80309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962B2-7EC6-AFF4-4FA4-011385511E7E}"/>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E250875D-FFDD-8988-9B23-BD946B9CB1F7}"/>
              </a:ext>
            </a:extLst>
          </p:cNvPr>
          <p:cNvSpPr>
            <a:spLocks noGrp="1"/>
          </p:cNvSpPr>
          <p:nvPr>
            <p:ph type="body" sz="quarter" idx="14"/>
          </p:nvPr>
        </p:nvSpPr>
        <p:spPr/>
        <p:txBody>
          <a:bodyPr/>
          <a:lstStyle/>
          <a:p>
            <a:endParaRPr lang="de-DE"/>
          </a:p>
        </p:txBody>
      </p:sp>
      <p:sp>
        <p:nvSpPr>
          <p:cNvPr id="4" name="Textplatzhalter 3">
            <a:extLst>
              <a:ext uri="{FF2B5EF4-FFF2-40B4-BE49-F238E27FC236}">
                <a16:creationId xmlns:a16="http://schemas.microsoft.com/office/drawing/2014/main" id="{D1818B18-15CA-62C9-3D74-297D21451AC5}"/>
              </a:ext>
            </a:extLst>
          </p:cNvPr>
          <p:cNvSpPr>
            <a:spLocks noGrp="1"/>
          </p:cNvSpPr>
          <p:nvPr>
            <p:ph type="body" sz="quarter" idx="15"/>
          </p:nvPr>
        </p:nvSpPr>
        <p:spPr/>
        <p:txBody>
          <a:bodyPr/>
          <a:lstStyle/>
          <a:p>
            <a:endParaRPr lang="de-DE"/>
          </a:p>
        </p:txBody>
      </p:sp>
      <p:sp>
        <p:nvSpPr>
          <p:cNvPr id="5" name="Textplatzhalter 4">
            <a:extLst>
              <a:ext uri="{FF2B5EF4-FFF2-40B4-BE49-F238E27FC236}">
                <a16:creationId xmlns:a16="http://schemas.microsoft.com/office/drawing/2014/main" id="{0AE664A0-6C54-2EDE-95A1-2F8FBBEB84F4}"/>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6E64851B-ACC7-36B6-B623-0A05822ECDA7}"/>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612040C6-DA49-36D3-C84F-FAC49EA545EA}"/>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22414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A61422B-A341-399B-2435-848107780DE2}"/>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CE648D4F-FAD5-6F5E-D906-7BF1C0A627D0}"/>
              </a:ext>
            </a:extLst>
          </p:cNvPr>
          <p:cNvSpPr>
            <a:spLocks noGrp="1"/>
          </p:cNvSpPr>
          <p:nvPr>
            <p:ph type="sldNum" sz="quarter" idx="11"/>
          </p:nvPr>
        </p:nvSpPr>
        <p:spPr/>
        <p:txBody>
          <a:bodyPr/>
          <a:lstStyle/>
          <a:p>
            <a:fld id="{521AE3AC-DDCA-45D4-9B2A-A2DBEA872607}" type="slidenum">
              <a:rPr lang="de-DE" smtClean="0"/>
              <a:pPr/>
              <a:t>17</a:t>
            </a:fld>
            <a:endParaRPr lang="de-DE" dirty="0"/>
          </a:p>
        </p:txBody>
      </p:sp>
    </p:spTree>
    <p:extLst>
      <p:ext uri="{BB962C8B-B14F-4D97-AF65-F5344CB8AC3E}">
        <p14:creationId xmlns:p14="http://schemas.microsoft.com/office/powerpoint/2010/main" val="5689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Worum geht es?</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a:xfrm>
            <a:off x="395289" y="1601093"/>
            <a:ext cx="6839902" cy="3484091"/>
          </a:xfrm>
        </p:spPr>
        <p:txBody>
          <a:bodyPr/>
          <a:lstStyle/>
          <a:p>
            <a:pPr marL="0" indent="0">
              <a:buNone/>
            </a:pPr>
            <a:r>
              <a:rPr lang="de-DE" sz="2800" dirty="0"/>
              <a:t>Die Gefahr von Infektionen ist im Alltag überall und zu jeder Zeit gegeben.</a:t>
            </a:r>
          </a:p>
          <a:p>
            <a:pPr marL="0" indent="0">
              <a:buNone/>
            </a:pPr>
            <a:r>
              <a:rPr lang="de-DE" sz="2800" dirty="0"/>
              <a:t>Um sich dabei richtig, aber auch nicht übertrieben zu schützen, musst Du wissen, wie Infektionen entstehen und wie sie sich ausbreiten.</a:t>
            </a:r>
          </a:p>
          <a:p>
            <a:pPr marL="0" indent="0">
              <a:buNone/>
            </a:pPr>
            <a:r>
              <a:rPr lang="de-DE" sz="2800" dirty="0"/>
              <a:t>Wichtig: Je besser Du Dich schützt, umso besser schützt Du auch andere! </a:t>
            </a:r>
          </a:p>
          <a:p>
            <a:pPr marL="0" indent="0">
              <a:buNone/>
            </a:pPr>
            <a:endParaRPr lang="de-DE" sz="4000" dirty="0"/>
          </a:p>
        </p:txBody>
      </p:sp>
      <p:sp>
        <p:nvSpPr>
          <p:cNvPr id="4" name="Fußzeilenplatzhalter 3"/>
          <p:cNvSpPr>
            <a:spLocks noGrp="1"/>
          </p:cNvSpPr>
          <p:nvPr>
            <p:ph type="ftr" sz="quarter" idx="20"/>
          </p:nvPr>
        </p:nvSpPr>
        <p:spPr/>
        <p:txBody>
          <a:bodyPr/>
          <a:lstStyle/>
          <a:p>
            <a:r>
              <a:rPr lang="de-DE"/>
              <a:t>© SafetyXperts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2</a:t>
            </a:fld>
            <a:endParaRPr lang="de-DE" dirty="0"/>
          </a:p>
        </p:txBody>
      </p:sp>
      <p:sp>
        <p:nvSpPr>
          <p:cNvPr id="7" name="Textplatzhalter 6">
            <a:extLst>
              <a:ext uri="{FF2B5EF4-FFF2-40B4-BE49-F238E27FC236}">
                <a16:creationId xmlns:a16="http://schemas.microsoft.com/office/drawing/2014/main" id="{B4658399-BC4E-67F7-158D-ED6A8F3C937B}"/>
              </a:ext>
            </a:extLst>
          </p:cNvPr>
          <p:cNvSpPr>
            <a:spLocks noGrp="1"/>
          </p:cNvSpPr>
          <p:nvPr>
            <p:ph type="body" sz="quarter" idx="18"/>
          </p:nvPr>
        </p:nvSpPr>
        <p:spPr/>
        <p:txBody>
          <a:bodyPr/>
          <a:lstStyle/>
          <a:p>
            <a:endParaRPr lang="de-DE"/>
          </a:p>
        </p:txBody>
      </p:sp>
      <p:pic>
        <p:nvPicPr>
          <p:cNvPr id="6" name="Grafik 5">
            <a:extLst>
              <a:ext uri="{FF2B5EF4-FFF2-40B4-BE49-F238E27FC236}">
                <a16:creationId xmlns:a16="http://schemas.microsoft.com/office/drawing/2014/main" id="{EE02D9E4-9F64-408D-AEC3-265147FD26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922" r="23759" b="-477"/>
          <a:stretch/>
        </p:blipFill>
        <p:spPr>
          <a:xfrm>
            <a:off x="7020272" y="881254"/>
            <a:ext cx="1934296" cy="3772462"/>
          </a:xfrm>
          <a:prstGeom prst="rect">
            <a:avLst/>
          </a:prstGeom>
          <a:ln>
            <a:noFill/>
          </a:ln>
          <a:effectLst>
            <a:softEdge rad="112500"/>
          </a:effectLst>
        </p:spPr>
      </p:pic>
      <p:sp>
        <p:nvSpPr>
          <p:cNvPr id="8" name="Textfeld 7">
            <a:extLst>
              <a:ext uri="{FF2B5EF4-FFF2-40B4-BE49-F238E27FC236}">
                <a16:creationId xmlns:a16="http://schemas.microsoft.com/office/drawing/2014/main" id="{E8272148-E5D0-4019-9C05-BABCB4A89F23}"/>
              </a:ext>
            </a:extLst>
          </p:cNvPr>
          <p:cNvSpPr txBox="1"/>
          <p:nvPr/>
        </p:nvSpPr>
        <p:spPr>
          <a:xfrm>
            <a:off x="7236296" y="4653716"/>
            <a:ext cx="1738112" cy="215444"/>
          </a:xfrm>
          <a:prstGeom prst="rect">
            <a:avLst/>
          </a:prstGeom>
          <a:noFill/>
        </p:spPr>
        <p:txBody>
          <a:bodyPr wrap="square" rtlCol="0">
            <a:spAutoFit/>
          </a:bodyPr>
          <a:lstStyle/>
          <a:p>
            <a:r>
              <a:rPr lang="de-DE" sz="800" dirty="0">
                <a:solidFill>
                  <a:schemeClr val="accent1"/>
                </a:solidFill>
              </a:rPr>
              <a:t>       ©Anastasia </a:t>
            </a:r>
            <a:r>
              <a:rPr lang="de-DE" sz="800" dirty="0" err="1">
                <a:solidFill>
                  <a:schemeClr val="accent1"/>
                </a:solidFill>
              </a:rPr>
              <a:t>Gepp</a:t>
            </a:r>
            <a:r>
              <a:rPr lang="de-DE" sz="800" dirty="0">
                <a:solidFill>
                  <a:schemeClr val="accent1"/>
                </a:solidFill>
              </a:rPr>
              <a:t> - </a:t>
            </a:r>
            <a:r>
              <a:rPr lang="de-DE" sz="800" dirty="0" err="1">
                <a:solidFill>
                  <a:schemeClr val="accent1"/>
                </a:solidFill>
              </a:rPr>
              <a:t>Pixabay</a:t>
            </a:r>
            <a:endParaRPr lang="de-DE" sz="800" dirty="0">
              <a:solidFill>
                <a:schemeClr val="accent1"/>
              </a:solidFill>
            </a:endParaRPr>
          </a:p>
        </p:txBody>
      </p:sp>
      <p:sp>
        <p:nvSpPr>
          <p:cNvPr id="2" name="Textfeld 1">
            <a:extLst>
              <a:ext uri="{FF2B5EF4-FFF2-40B4-BE49-F238E27FC236}">
                <a16:creationId xmlns:a16="http://schemas.microsoft.com/office/drawing/2014/main" id="{8993EB0A-2677-4DA2-AEEC-B8B91F5FEEDD}"/>
              </a:ext>
            </a:extLst>
          </p:cNvPr>
          <p:cNvSpPr txBox="1"/>
          <p:nvPr/>
        </p:nvSpPr>
        <p:spPr>
          <a:xfrm>
            <a:off x="318795" y="5168040"/>
            <a:ext cx="8506409" cy="954107"/>
          </a:xfrm>
          <a:prstGeom prst="rect">
            <a:avLst/>
          </a:prstGeom>
          <a:noFill/>
        </p:spPr>
        <p:txBody>
          <a:bodyPr wrap="square" rtlCol="0">
            <a:spAutoFit/>
          </a:bodyPr>
          <a:lstStyle/>
          <a:p>
            <a:r>
              <a:rPr lang="de-DE" sz="2800" dirty="0">
                <a:solidFill>
                  <a:schemeClr val="accent1"/>
                </a:solidFill>
              </a:rPr>
              <a:t>In dieser Unterweisung erfährst Du alles, was Du dazu wissen musst.</a:t>
            </a:r>
          </a:p>
        </p:txBody>
      </p:sp>
    </p:spTree>
    <p:extLst>
      <p:ext uri="{BB962C8B-B14F-4D97-AF65-F5344CB8AC3E}">
        <p14:creationId xmlns:p14="http://schemas.microsoft.com/office/powerpoint/2010/main" val="188273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Was ist eine Infektion?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a:xfrm>
            <a:off x="395288" y="1601093"/>
            <a:ext cx="5544865" cy="4495434"/>
          </a:xfrm>
        </p:spPr>
        <p:txBody>
          <a:bodyPr/>
          <a:lstStyle/>
          <a:p>
            <a:pPr marL="0" indent="0">
              <a:buNone/>
            </a:pPr>
            <a:r>
              <a:rPr lang="de-DE" sz="2800" dirty="0"/>
              <a:t>Infektionen können entstehen, wenn Krankheitserreger in unseren Körper eindringen.</a:t>
            </a:r>
          </a:p>
          <a:p>
            <a:pPr marL="0" indent="0">
              <a:buNone/>
            </a:pPr>
            <a:r>
              <a:rPr lang="de-DE" sz="2800" dirty="0"/>
              <a:t>Sie können sich dabei mehr oder weniger schnell im Körper ausbreiten und unterschiedlich schwere Schädigungen hervorrufen.</a:t>
            </a:r>
          </a:p>
          <a:p>
            <a:pPr marL="0" indent="0">
              <a:buNone/>
            </a:pPr>
            <a:r>
              <a:rPr lang="de-DE" sz="2800" dirty="0"/>
              <a:t> </a:t>
            </a:r>
          </a:p>
          <a:p>
            <a:pPr marL="0" indent="0">
              <a:buNone/>
            </a:pPr>
            <a:endParaRPr lang="de-DE" sz="4000" dirty="0"/>
          </a:p>
        </p:txBody>
      </p:sp>
      <p:sp>
        <p:nvSpPr>
          <p:cNvPr id="4" name="Fußzeilenplatzhalter 3"/>
          <p:cNvSpPr>
            <a:spLocks noGrp="1"/>
          </p:cNvSpPr>
          <p:nvPr>
            <p:ph type="ftr" sz="quarter" idx="20"/>
          </p:nvPr>
        </p:nvSpPr>
        <p:spPr/>
        <p:txBody>
          <a:bodyPr/>
          <a:lstStyle/>
          <a:p>
            <a:r>
              <a:rPr lang="de-DE"/>
              <a:t>© SafetyXperts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3</a:t>
            </a:fld>
            <a:endParaRPr lang="de-DE" dirty="0"/>
          </a:p>
        </p:txBody>
      </p:sp>
      <p:sp>
        <p:nvSpPr>
          <p:cNvPr id="7" name="Textplatzhalter 6">
            <a:extLst>
              <a:ext uri="{FF2B5EF4-FFF2-40B4-BE49-F238E27FC236}">
                <a16:creationId xmlns:a16="http://schemas.microsoft.com/office/drawing/2014/main" id="{22F2B7F8-DCCB-BDF7-1F1B-18D0B9196B40}"/>
              </a:ext>
            </a:extLst>
          </p:cNvPr>
          <p:cNvSpPr>
            <a:spLocks noGrp="1"/>
          </p:cNvSpPr>
          <p:nvPr>
            <p:ph type="body" sz="quarter" idx="18"/>
          </p:nvPr>
        </p:nvSpPr>
        <p:spPr/>
        <p:txBody>
          <a:bodyPr/>
          <a:lstStyle/>
          <a:p>
            <a:endParaRPr lang="de-DE"/>
          </a:p>
        </p:txBody>
      </p:sp>
      <p:pic>
        <p:nvPicPr>
          <p:cNvPr id="6" name="Grafik 5">
            <a:extLst>
              <a:ext uri="{FF2B5EF4-FFF2-40B4-BE49-F238E27FC236}">
                <a16:creationId xmlns:a16="http://schemas.microsoft.com/office/drawing/2014/main" id="{EE02D9E4-9F64-408D-AEC3-265147FD26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399"/>
          <a:stretch/>
        </p:blipFill>
        <p:spPr>
          <a:xfrm>
            <a:off x="5842198" y="1664171"/>
            <a:ext cx="3024336" cy="2739402"/>
          </a:xfrm>
          <a:prstGeom prst="rect">
            <a:avLst/>
          </a:prstGeom>
          <a:ln>
            <a:noFill/>
          </a:ln>
          <a:effectLst>
            <a:softEdge rad="112500"/>
          </a:effectLst>
        </p:spPr>
      </p:pic>
      <p:sp>
        <p:nvSpPr>
          <p:cNvPr id="8" name="Textfeld 7">
            <a:extLst>
              <a:ext uri="{FF2B5EF4-FFF2-40B4-BE49-F238E27FC236}">
                <a16:creationId xmlns:a16="http://schemas.microsoft.com/office/drawing/2014/main" id="{E8272148-E5D0-4019-9C05-BABCB4A89F23}"/>
              </a:ext>
            </a:extLst>
          </p:cNvPr>
          <p:cNvSpPr txBox="1"/>
          <p:nvPr/>
        </p:nvSpPr>
        <p:spPr>
          <a:xfrm>
            <a:off x="6588224" y="4358930"/>
            <a:ext cx="1738112" cy="215444"/>
          </a:xfrm>
          <a:prstGeom prst="rect">
            <a:avLst/>
          </a:prstGeom>
          <a:noFill/>
        </p:spPr>
        <p:txBody>
          <a:bodyPr wrap="square" rtlCol="0">
            <a:spAutoFit/>
          </a:bodyPr>
          <a:lstStyle/>
          <a:p>
            <a:r>
              <a:rPr lang="de-DE" sz="800" dirty="0">
                <a:solidFill>
                  <a:schemeClr val="accent1"/>
                </a:solidFill>
              </a:rPr>
              <a:t>       ©Mohamed Hassan - </a:t>
            </a:r>
            <a:r>
              <a:rPr lang="de-DE" sz="800" dirty="0" err="1">
                <a:solidFill>
                  <a:schemeClr val="accent1"/>
                </a:solidFill>
              </a:rPr>
              <a:t>Pixabay</a:t>
            </a:r>
            <a:endParaRPr lang="de-DE" sz="800" dirty="0">
              <a:solidFill>
                <a:schemeClr val="accent1"/>
              </a:solidFill>
            </a:endParaRPr>
          </a:p>
        </p:txBody>
      </p:sp>
      <p:sp>
        <p:nvSpPr>
          <p:cNvPr id="2" name="Textfeld 1">
            <a:extLst>
              <a:ext uri="{FF2B5EF4-FFF2-40B4-BE49-F238E27FC236}">
                <a16:creationId xmlns:a16="http://schemas.microsoft.com/office/drawing/2014/main" id="{8993EB0A-2677-4DA2-AEEC-B8B91F5FEEDD}"/>
              </a:ext>
            </a:extLst>
          </p:cNvPr>
          <p:cNvSpPr txBox="1"/>
          <p:nvPr/>
        </p:nvSpPr>
        <p:spPr>
          <a:xfrm>
            <a:off x="318795" y="4901933"/>
            <a:ext cx="8506409" cy="954107"/>
          </a:xfrm>
          <a:prstGeom prst="rect">
            <a:avLst/>
          </a:prstGeom>
          <a:noFill/>
        </p:spPr>
        <p:txBody>
          <a:bodyPr wrap="square" rtlCol="0">
            <a:spAutoFit/>
          </a:bodyPr>
          <a:lstStyle/>
          <a:p>
            <a:r>
              <a:rPr lang="de-DE" sz="2800" dirty="0">
                <a:solidFill>
                  <a:schemeClr val="accent1"/>
                </a:solidFill>
              </a:rPr>
              <a:t>Sehr leichte Infektionen rufen keine wahrnehmbaren Symptome hervor, andere können zum Tod führen.</a:t>
            </a:r>
          </a:p>
        </p:txBody>
      </p:sp>
    </p:spTree>
    <p:extLst>
      <p:ext uri="{BB962C8B-B14F-4D97-AF65-F5344CB8AC3E}">
        <p14:creationId xmlns:p14="http://schemas.microsoft.com/office/powerpoint/2010/main" val="261415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Auslöser von Infektionen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0" indent="0">
              <a:buNone/>
            </a:pPr>
            <a:r>
              <a:rPr lang="de-DE" sz="3200" b="1" dirty="0"/>
              <a:t>Viren</a:t>
            </a:r>
          </a:p>
          <a:p>
            <a:r>
              <a:rPr lang="de-DE" sz="2400" dirty="0"/>
              <a:t>keine Lebensform</a:t>
            </a:r>
          </a:p>
          <a:p>
            <a:r>
              <a:rPr lang="de-DE" sz="2400" dirty="0"/>
              <a:t>keine selbständige Vermehrung</a:t>
            </a:r>
          </a:p>
          <a:p>
            <a:r>
              <a:rPr lang="de-DE" sz="2400" dirty="0"/>
              <a:t>kein Stoffwechsel</a:t>
            </a:r>
          </a:p>
          <a:p>
            <a:r>
              <a:rPr lang="de-DE" sz="2400" dirty="0"/>
              <a:t>benötigen einen Wirt</a:t>
            </a:r>
          </a:p>
          <a:p>
            <a:pPr marL="0" indent="0">
              <a:buNone/>
            </a:pPr>
            <a:endParaRPr lang="de-DE" sz="1000" dirty="0"/>
          </a:p>
          <a:p>
            <a:pPr marL="0" indent="0">
              <a:buNone/>
            </a:pPr>
            <a:r>
              <a:rPr lang="de-DE" sz="3200" b="1" dirty="0"/>
              <a:t>Bakterien</a:t>
            </a:r>
          </a:p>
          <a:p>
            <a:r>
              <a:rPr lang="de-DE" sz="2400" dirty="0"/>
              <a:t>eigenständige Lebensformen</a:t>
            </a:r>
          </a:p>
          <a:p>
            <a:r>
              <a:rPr lang="de-DE" sz="2400" dirty="0"/>
              <a:t>selbständige Vermehrung</a:t>
            </a:r>
          </a:p>
          <a:p>
            <a:pPr marL="0" indent="0">
              <a:buNone/>
            </a:pPr>
            <a:endParaRPr lang="de-DE" sz="4000" dirty="0"/>
          </a:p>
        </p:txBody>
      </p:sp>
      <p:sp>
        <p:nvSpPr>
          <p:cNvPr id="4" name="Fußzeilenplatzhalter 3"/>
          <p:cNvSpPr>
            <a:spLocks noGrp="1"/>
          </p:cNvSpPr>
          <p:nvPr>
            <p:ph type="ftr" sz="quarter" idx="20"/>
          </p:nvPr>
        </p:nvSpPr>
        <p:spPr/>
        <p:txBody>
          <a:bodyPr/>
          <a:lstStyle/>
          <a:p>
            <a:r>
              <a:rPr lang="de-DE"/>
              <a:t>© SafetyXperts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4</a:t>
            </a:fld>
            <a:endParaRPr lang="de-DE" dirty="0"/>
          </a:p>
        </p:txBody>
      </p:sp>
      <p:sp>
        <p:nvSpPr>
          <p:cNvPr id="2" name="Textplatzhalter 1">
            <a:extLst>
              <a:ext uri="{FF2B5EF4-FFF2-40B4-BE49-F238E27FC236}">
                <a16:creationId xmlns:a16="http://schemas.microsoft.com/office/drawing/2014/main" id="{FB6373AD-2C74-53F5-D61F-CD8D5C33568A}"/>
              </a:ext>
            </a:extLst>
          </p:cNvPr>
          <p:cNvSpPr>
            <a:spLocks noGrp="1"/>
          </p:cNvSpPr>
          <p:nvPr>
            <p:ph type="body" sz="quarter" idx="18"/>
          </p:nvPr>
        </p:nvSpPr>
        <p:spPr/>
        <p:txBody>
          <a:bodyPr/>
          <a:lstStyle/>
          <a:p>
            <a:endParaRPr lang="de-DE"/>
          </a:p>
        </p:txBody>
      </p:sp>
      <p:pic>
        <p:nvPicPr>
          <p:cNvPr id="6" name="Grafik 5">
            <a:extLst>
              <a:ext uri="{FF2B5EF4-FFF2-40B4-BE49-F238E27FC236}">
                <a16:creationId xmlns:a16="http://schemas.microsoft.com/office/drawing/2014/main" id="{EE02D9E4-9F64-408D-AEC3-265147FD26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5390"/>
          <a:stretch/>
        </p:blipFill>
        <p:spPr>
          <a:xfrm>
            <a:off x="6732240" y="1051484"/>
            <a:ext cx="2304256" cy="2373439"/>
          </a:xfrm>
          <a:prstGeom prst="rect">
            <a:avLst/>
          </a:prstGeom>
          <a:ln>
            <a:noFill/>
          </a:ln>
          <a:effectLst>
            <a:softEdge rad="112500"/>
          </a:effectLst>
        </p:spPr>
      </p:pic>
      <p:sp>
        <p:nvSpPr>
          <p:cNvPr id="8" name="Textfeld 7">
            <a:extLst>
              <a:ext uri="{FF2B5EF4-FFF2-40B4-BE49-F238E27FC236}">
                <a16:creationId xmlns:a16="http://schemas.microsoft.com/office/drawing/2014/main" id="{E8272148-E5D0-4019-9C05-BABCB4A89F23}"/>
              </a:ext>
            </a:extLst>
          </p:cNvPr>
          <p:cNvSpPr txBox="1"/>
          <p:nvPr/>
        </p:nvSpPr>
        <p:spPr>
          <a:xfrm>
            <a:off x="7164288" y="3356992"/>
            <a:ext cx="1738112"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MasterTux</a:t>
            </a:r>
            <a:r>
              <a:rPr lang="de-DE" sz="800" dirty="0">
                <a:solidFill>
                  <a:schemeClr val="accent1"/>
                </a:solidFill>
              </a:rPr>
              <a:t> - </a:t>
            </a:r>
            <a:r>
              <a:rPr lang="de-DE" sz="800" dirty="0" err="1">
                <a:solidFill>
                  <a:schemeClr val="accent1"/>
                </a:solidFill>
              </a:rPr>
              <a:t>Pixabay</a:t>
            </a:r>
            <a:endParaRPr lang="de-DE" sz="800" dirty="0">
              <a:solidFill>
                <a:schemeClr val="accent1"/>
              </a:solidFill>
            </a:endParaRPr>
          </a:p>
        </p:txBody>
      </p:sp>
      <p:pic>
        <p:nvPicPr>
          <p:cNvPr id="9" name="Grafik 8">
            <a:extLst>
              <a:ext uri="{FF2B5EF4-FFF2-40B4-BE49-F238E27FC236}">
                <a16:creationId xmlns:a16="http://schemas.microsoft.com/office/drawing/2014/main" id="{5655DFE4-E7EA-43A5-97B9-A54AA99A60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57"/>
          <a:stretch/>
        </p:blipFill>
        <p:spPr>
          <a:xfrm>
            <a:off x="6732240" y="3645024"/>
            <a:ext cx="2304256" cy="1800000"/>
          </a:xfrm>
          <a:prstGeom prst="rect">
            <a:avLst/>
          </a:prstGeom>
          <a:ln>
            <a:noFill/>
          </a:ln>
          <a:effectLst>
            <a:softEdge rad="112500"/>
          </a:effectLst>
        </p:spPr>
      </p:pic>
      <p:sp>
        <p:nvSpPr>
          <p:cNvPr id="11" name="Textfeld 10">
            <a:extLst>
              <a:ext uri="{FF2B5EF4-FFF2-40B4-BE49-F238E27FC236}">
                <a16:creationId xmlns:a16="http://schemas.microsoft.com/office/drawing/2014/main" id="{93B726DE-91D2-4498-9486-66C0345DCB38}"/>
              </a:ext>
            </a:extLst>
          </p:cNvPr>
          <p:cNvSpPr txBox="1"/>
          <p:nvPr/>
        </p:nvSpPr>
        <p:spPr>
          <a:xfrm>
            <a:off x="7092280" y="5427445"/>
            <a:ext cx="1738112" cy="215444"/>
          </a:xfrm>
          <a:prstGeom prst="rect">
            <a:avLst/>
          </a:prstGeom>
          <a:noFill/>
        </p:spPr>
        <p:txBody>
          <a:bodyPr wrap="square" rtlCol="0">
            <a:spAutoFit/>
          </a:bodyPr>
          <a:lstStyle/>
          <a:p>
            <a:r>
              <a:rPr lang="de-DE" sz="800" dirty="0">
                <a:solidFill>
                  <a:schemeClr val="accent1"/>
                </a:solidFill>
              </a:rPr>
              <a:t>       ©Gerd Altmann - </a:t>
            </a:r>
            <a:r>
              <a:rPr lang="de-DE" sz="800" dirty="0" err="1">
                <a:solidFill>
                  <a:schemeClr val="accent1"/>
                </a:solidFill>
              </a:rPr>
              <a:t>Pixabay</a:t>
            </a:r>
            <a:endParaRPr lang="de-DE" sz="800" dirty="0">
              <a:solidFill>
                <a:schemeClr val="accent1"/>
              </a:solidFill>
            </a:endParaRPr>
          </a:p>
        </p:txBody>
      </p:sp>
    </p:spTree>
    <p:extLst>
      <p:ext uri="{BB962C8B-B14F-4D97-AF65-F5344CB8AC3E}">
        <p14:creationId xmlns:p14="http://schemas.microsoft.com/office/powerpoint/2010/main" val="199118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fade">
                                      <p:cBhvr>
                                        <p:cTn id="16" dur="500"/>
                                        <p:tgtEl>
                                          <p:spTgt spid="1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Effect transition="in" filter="fade">
                                      <p:cBhvr>
                                        <p:cTn id="19" dur="500"/>
                                        <p:tgtEl>
                                          <p:spTgt spid="1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xEl>
                                              <p:pRg st="6" end="6"/>
                                            </p:txEl>
                                          </p:spTgt>
                                        </p:tgtEl>
                                        <p:attrNameLst>
                                          <p:attrName>style.visibility</p:attrName>
                                        </p:attrNameLst>
                                      </p:cBhvr>
                                      <p:to>
                                        <p:strVal val="visible"/>
                                      </p:to>
                                    </p:set>
                                    <p:animEffect transition="in" filter="fade">
                                      <p:cBhvr>
                                        <p:cTn id="30" dur="500"/>
                                        <p:tgtEl>
                                          <p:spTgt spid="15">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xEl>
                                              <p:pRg st="7" end="7"/>
                                            </p:txEl>
                                          </p:spTgt>
                                        </p:tgtEl>
                                        <p:attrNameLst>
                                          <p:attrName>style.visibility</p:attrName>
                                        </p:attrNameLst>
                                      </p:cBhvr>
                                      <p:to>
                                        <p:strVal val="visible"/>
                                      </p:to>
                                    </p:set>
                                    <p:animEffect transition="in" filter="fade">
                                      <p:cBhvr>
                                        <p:cTn id="33" dur="500"/>
                                        <p:tgtEl>
                                          <p:spTgt spid="15">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xEl>
                                              <p:pRg st="8" end="8"/>
                                            </p:txEl>
                                          </p:spTgt>
                                        </p:tgtEl>
                                        <p:attrNameLst>
                                          <p:attrName>style.visibility</p:attrName>
                                        </p:attrNameLst>
                                      </p:cBhvr>
                                      <p:to>
                                        <p:strVal val="visible"/>
                                      </p:to>
                                    </p:set>
                                    <p:animEffect transition="in" filter="fade">
                                      <p:cBhvr>
                                        <p:cTn id="36" dur="500"/>
                                        <p:tgtEl>
                                          <p:spTgt spid="15">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Typische bakterielle Infektionen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25200" indent="-457200">
              <a:buFont typeface="Wingdings" panose="05000000000000000000" pitchFamily="2" charset="2"/>
              <a:buChar char="§"/>
            </a:pPr>
            <a:r>
              <a:rPr lang="de-DE" sz="3200" dirty="0"/>
              <a:t>Borreliose</a:t>
            </a:r>
          </a:p>
          <a:p>
            <a:pPr marL="25200" indent="-457200">
              <a:buFont typeface="Wingdings" panose="05000000000000000000" pitchFamily="2" charset="2"/>
              <a:buChar char="§"/>
            </a:pPr>
            <a:r>
              <a:rPr lang="de-DE" sz="3200" dirty="0"/>
              <a:t>Salmonellen</a:t>
            </a:r>
          </a:p>
          <a:p>
            <a:pPr marL="25200" indent="-457200">
              <a:buFont typeface="Wingdings" panose="05000000000000000000" pitchFamily="2" charset="2"/>
              <a:buChar char="§"/>
            </a:pPr>
            <a:r>
              <a:rPr lang="de-DE" sz="3200" dirty="0"/>
              <a:t>Tuberkulose</a:t>
            </a:r>
          </a:p>
          <a:p>
            <a:pPr marL="25200" indent="-457200">
              <a:buFont typeface="Wingdings" panose="05000000000000000000" pitchFamily="2" charset="2"/>
              <a:buChar char="§"/>
            </a:pPr>
            <a:r>
              <a:rPr lang="de-DE" sz="3200" dirty="0"/>
              <a:t>Scharlach</a:t>
            </a:r>
          </a:p>
          <a:p>
            <a:pPr marL="25200" indent="-457200">
              <a:buFont typeface="Wingdings" panose="05000000000000000000" pitchFamily="2" charset="2"/>
              <a:buChar char="§"/>
            </a:pPr>
            <a:r>
              <a:rPr lang="de-DE" sz="3200" dirty="0"/>
              <a:t>Legionellen</a:t>
            </a:r>
          </a:p>
          <a:p>
            <a:pPr marL="25200" indent="-457200">
              <a:buFont typeface="Wingdings" panose="05000000000000000000" pitchFamily="2" charset="2"/>
              <a:buChar char="§"/>
            </a:pPr>
            <a:r>
              <a:rPr lang="de-DE" sz="3200" dirty="0"/>
              <a:t>Meningokokken</a:t>
            </a:r>
          </a:p>
          <a:p>
            <a:pPr marL="25200" indent="-457200">
              <a:buFont typeface="Wingdings" panose="05000000000000000000" pitchFamily="2" charset="2"/>
              <a:buChar char="§"/>
            </a:pPr>
            <a:r>
              <a:rPr lang="de-DE" sz="3200" dirty="0"/>
              <a:t>Harnwegsinfektionen</a:t>
            </a:r>
          </a:p>
          <a:p>
            <a:pPr marL="571500" indent="-571500">
              <a:buFont typeface="Wingdings" panose="05000000000000000000" pitchFamily="2" charset="2"/>
              <a:buChar char="§"/>
            </a:pPr>
            <a:endParaRPr lang="de-DE" sz="4000" dirty="0"/>
          </a:p>
          <a:p>
            <a:pPr marL="571500" indent="-571500">
              <a:buFont typeface="Wingdings" panose="05000000000000000000" pitchFamily="2" charset="2"/>
              <a:buChar char="§"/>
            </a:pPr>
            <a:endParaRPr lang="de-DE" sz="4000" dirty="0"/>
          </a:p>
        </p:txBody>
      </p:sp>
      <p:sp>
        <p:nvSpPr>
          <p:cNvPr id="4" name="Fußzeilenplatzhalter 3"/>
          <p:cNvSpPr>
            <a:spLocks noGrp="1"/>
          </p:cNvSpPr>
          <p:nvPr>
            <p:ph type="ftr" sz="quarter" idx="20"/>
          </p:nvPr>
        </p:nvSpPr>
        <p:spPr/>
        <p:txBody>
          <a:bodyPr/>
          <a:lstStyle/>
          <a:p>
            <a:r>
              <a:rPr lang="de-DE"/>
              <a:t>© SafetyXperts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5</a:t>
            </a:fld>
            <a:endParaRPr lang="de-DE" dirty="0"/>
          </a:p>
        </p:txBody>
      </p:sp>
      <p:sp>
        <p:nvSpPr>
          <p:cNvPr id="2" name="Textplatzhalter 1">
            <a:extLst>
              <a:ext uri="{FF2B5EF4-FFF2-40B4-BE49-F238E27FC236}">
                <a16:creationId xmlns:a16="http://schemas.microsoft.com/office/drawing/2014/main" id="{EB385216-DEB6-B0EE-F39B-8C505AE16DF6}"/>
              </a:ext>
            </a:extLst>
          </p:cNvPr>
          <p:cNvSpPr>
            <a:spLocks noGrp="1"/>
          </p:cNvSpPr>
          <p:nvPr>
            <p:ph type="body" sz="quarter" idx="18"/>
          </p:nvPr>
        </p:nvSpPr>
        <p:spPr/>
        <p:txBody>
          <a:bodyPr/>
          <a:lstStyle/>
          <a:p>
            <a:endParaRPr lang="de-DE"/>
          </a:p>
        </p:txBody>
      </p:sp>
      <p:pic>
        <p:nvPicPr>
          <p:cNvPr id="7" name="Grafik 6">
            <a:extLst>
              <a:ext uri="{FF2B5EF4-FFF2-40B4-BE49-F238E27FC236}">
                <a16:creationId xmlns:a16="http://schemas.microsoft.com/office/drawing/2014/main" id="{AAA8E3D3-1984-449D-A3C8-90AB633539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082"/>
          <a:stretch/>
        </p:blipFill>
        <p:spPr>
          <a:xfrm>
            <a:off x="5436096" y="1395305"/>
            <a:ext cx="3312368" cy="3113815"/>
          </a:xfrm>
          <a:prstGeom prst="rect">
            <a:avLst/>
          </a:prstGeom>
          <a:ln>
            <a:noFill/>
          </a:ln>
          <a:effectLst>
            <a:softEdge rad="112500"/>
          </a:effectLst>
        </p:spPr>
      </p:pic>
      <p:sp>
        <p:nvSpPr>
          <p:cNvPr id="12" name="Textfeld 11">
            <a:extLst>
              <a:ext uri="{FF2B5EF4-FFF2-40B4-BE49-F238E27FC236}">
                <a16:creationId xmlns:a16="http://schemas.microsoft.com/office/drawing/2014/main" id="{2F68589D-8753-4C28-8FA0-D786392AC028}"/>
              </a:ext>
            </a:extLst>
          </p:cNvPr>
          <p:cNvSpPr txBox="1"/>
          <p:nvPr/>
        </p:nvSpPr>
        <p:spPr>
          <a:xfrm>
            <a:off x="6516216" y="4455960"/>
            <a:ext cx="1738112"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Pexels</a:t>
            </a:r>
            <a:r>
              <a:rPr lang="de-DE" sz="800" dirty="0">
                <a:solidFill>
                  <a:schemeClr val="accent1"/>
                </a:solidFill>
              </a:rPr>
              <a:t>- </a:t>
            </a:r>
            <a:r>
              <a:rPr lang="de-DE" sz="800" dirty="0" err="1">
                <a:solidFill>
                  <a:schemeClr val="accent1"/>
                </a:solidFill>
              </a:rPr>
              <a:t>Pixabay</a:t>
            </a:r>
            <a:endParaRPr lang="de-DE" sz="800" dirty="0">
              <a:solidFill>
                <a:schemeClr val="accent1"/>
              </a:solidFill>
            </a:endParaRPr>
          </a:p>
        </p:txBody>
      </p:sp>
    </p:spTree>
    <p:extLst>
      <p:ext uri="{BB962C8B-B14F-4D97-AF65-F5344CB8AC3E}">
        <p14:creationId xmlns:p14="http://schemas.microsoft.com/office/powerpoint/2010/main" val="164842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Typische virale Infektionen</a:t>
            </a:r>
            <a:endParaRPr lang="de-DE" dirty="0"/>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457200" indent="-457200">
              <a:buFont typeface="Wingdings" panose="05000000000000000000" pitchFamily="2" charset="2"/>
              <a:buChar char="§"/>
            </a:pPr>
            <a:r>
              <a:rPr lang="de-DE" sz="3200" dirty="0" err="1"/>
              <a:t>Covid</a:t>
            </a:r>
            <a:r>
              <a:rPr lang="de-DE" sz="3200" dirty="0"/>
              <a:t>-19</a:t>
            </a:r>
          </a:p>
          <a:p>
            <a:pPr marL="457200" indent="-457200">
              <a:buFont typeface="Wingdings" panose="05000000000000000000" pitchFamily="2" charset="2"/>
              <a:buChar char="§"/>
            </a:pPr>
            <a:r>
              <a:rPr lang="de-DE" sz="3200" dirty="0"/>
              <a:t>Grippe</a:t>
            </a:r>
          </a:p>
          <a:p>
            <a:pPr marL="457200" indent="-457200">
              <a:buFont typeface="Wingdings" panose="05000000000000000000" pitchFamily="2" charset="2"/>
              <a:buChar char="§"/>
            </a:pPr>
            <a:r>
              <a:rPr lang="de-DE" sz="3200" dirty="0"/>
              <a:t>FSME </a:t>
            </a:r>
          </a:p>
          <a:p>
            <a:pPr marL="457200" indent="-457200">
              <a:buFont typeface="Wingdings" panose="05000000000000000000" pitchFamily="2" charset="2"/>
              <a:buChar char="§"/>
            </a:pPr>
            <a:r>
              <a:rPr lang="de-DE" sz="3200" dirty="0"/>
              <a:t>Röteln</a:t>
            </a:r>
          </a:p>
          <a:p>
            <a:pPr marL="457200" indent="-457200">
              <a:buFont typeface="Wingdings" panose="05000000000000000000" pitchFamily="2" charset="2"/>
              <a:buChar char="§"/>
            </a:pPr>
            <a:r>
              <a:rPr lang="de-DE" sz="3200" dirty="0"/>
              <a:t>Hepatitis</a:t>
            </a:r>
          </a:p>
          <a:p>
            <a:pPr marL="457200" indent="-457200">
              <a:buFont typeface="Wingdings" panose="05000000000000000000" pitchFamily="2" charset="2"/>
              <a:buChar char="§"/>
            </a:pPr>
            <a:r>
              <a:rPr lang="de-DE" sz="3200" dirty="0"/>
              <a:t>Masern</a:t>
            </a:r>
          </a:p>
          <a:p>
            <a:pPr marL="457200" indent="-457200">
              <a:buFont typeface="Wingdings" panose="05000000000000000000" pitchFamily="2" charset="2"/>
              <a:buChar char="§"/>
            </a:pPr>
            <a:r>
              <a:rPr lang="de-DE" sz="3200" dirty="0"/>
              <a:t>Ebola</a:t>
            </a:r>
          </a:p>
          <a:p>
            <a:pPr marL="457200" indent="-457200">
              <a:buFont typeface="Wingdings" panose="05000000000000000000" pitchFamily="2" charset="2"/>
              <a:buChar char="§"/>
            </a:pPr>
            <a:endParaRPr lang="de-DE" sz="3200" dirty="0"/>
          </a:p>
          <a:p>
            <a:pPr marL="457200" indent="-457200">
              <a:buFont typeface="Wingdings" panose="05000000000000000000" pitchFamily="2" charset="2"/>
              <a:buChar char="§"/>
            </a:pPr>
            <a:endParaRPr lang="de-DE" sz="3200" dirty="0"/>
          </a:p>
        </p:txBody>
      </p:sp>
      <p:sp>
        <p:nvSpPr>
          <p:cNvPr id="4" name="Fußzeilenplatzhalter 3"/>
          <p:cNvSpPr>
            <a:spLocks noGrp="1"/>
          </p:cNvSpPr>
          <p:nvPr>
            <p:ph type="ftr" sz="quarter" idx="20"/>
          </p:nvPr>
        </p:nvSpPr>
        <p:spPr/>
        <p:txBody>
          <a:bodyPr/>
          <a:lstStyle/>
          <a:p>
            <a:r>
              <a:rPr lang="de-DE"/>
              <a:t>© SafetyXperts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6</a:t>
            </a:fld>
            <a:endParaRPr lang="de-DE" dirty="0"/>
          </a:p>
        </p:txBody>
      </p:sp>
      <p:sp>
        <p:nvSpPr>
          <p:cNvPr id="2" name="Textplatzhalter 1">
            <a:extLst>
              <a:ext uri="{FF2B5EF4-FFF2-40B4-BE49-F238E27FC236}">
                <a16:creationId xmlns:a16="http://schemas.microsoft.com/office/drawing/2014/main" id="{2461CA0F-1092-B422-B15B-7685BE97D2B8}"/>
              </a:ext>
            </a:extLst>
          </p:cNvPr>
          <p:cNvSpPr>
            <a:spLocks noGrp="1"/>
          </p:cNvSpPr>
          <p:nvPr>
            <p:ph type="body" sz="quarter" idx="18"/>
          </p:nvPr>
        </p:nvSpPr>
        <p:spPr/>
        <p:txBody>
          <a:bodyPr/>
          <a:lstStyle/>
          <a:p>
            <a:endParaRPr lang="de-DE"/>
          </a:p>
        </p:txBody>
      </p:sp>
      <p:pic>
        <p:nvPicPr>
          <p:cNvPr id="7" name="Grafik 6">
            <a:extLst>
              <a:ext uri="{FF2B5EF4-FFF2-40B4-BE49-F238E27FC236}">
                <a16:creationId xmlns:a16="http://schemas.microsoft.com/office/drawing/2014/main" id="{4933AA9E-8731-46A5-9E5F-4C0A607B9BFD}"/>
              </a:ext>
            </a:extLst>
          </p:cNvPr>
          <p:cNvPicPr>
            <a:picLocks noChangeAspect="1"/>
          </p:cNvPicPr>
          <p:nvPr/>
        </p:nvPicPr>
        <p:blipFill rotWithShape="1">
          <a:blip r:embed="rId3">
            <a:extLst>
              <a:ext uri="{28A0092B-C50C-407E-A947-70E740481C1C}">
                <a14:useLocalDpi xmlns:a14="http://schemas.microsoft.com/office/drawing/2010/main" val="0"/>
              </a:ext>
            </a:extLst>
          </a:blip>
          <a:srcRect b="12555"/>
          <a:stretch/>
        </p:blipFill>
        <p:spPr>
          <a:xfrm>
            <a:off x="5723672" y="1361534"/>
            <a:ext cx="2952328" cy="3867666"/>
          </a:xfrm>
          <a:prstGeom prst="rect">
            <a:avLst/>
          </a:prstGeom>
          <a:ln>
            <a:noFill/>
          </a:ln>
          <a:effectLst>
            <a:softEdge rad="112500"/>
          </a:effectLst>
        </p:spPr>
      </p:pic>
      <p:sp>
        <p:nvSpPr>
          <p:cNvPr id="12" name="Textfeld 11">
            <a:extLst>
              <a:ext uri="{FF2B5EF4-FFF2-40B4-BE49-F238E27FC236}">
                <a16:creationId xmlns:a16="http://schemas.microsoft.com/office/drawing/2014/main" id="{7AB6D8EA-F78B-4CCE-B0E5-1FB89A8C7C33}"/>
              </a:ext>
            </a:extLst>
          </p:cNvPr>
          <p:cNvSpPr txBox="1"/>
          <p:nvPr/>
        </p:nvSpPr>
        <p:spPr>
          <a:xfrm>
            <a:off x="6588224" y="5223250"/>
            <a:ext cx="1738112"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Madlen</a:t>
            </a:r>
            <a:r>
              <a:rPr lang="de-DE" sz="800" dirty="0">
                <a:solidFill>
                  <a:schemeClr val="accent1"/>
                </a:solidFill>
              </a:rPr>
              <a:t> Klein- </a:t>
            </a:r>
            <a:r>
              <a:rPr lang="de-DE" sz="800" dirty="0" err="1">
                <a:solidFill>
                  <a:schemeClr val="accent1"/>
                </a:solidFill>
              </a:rPr>
              <a:t>Pixabay</a:t>
            </a:r>
            <a:endParaRPr lang="de-DE" sz="800" dirty="0">
              <a:solidFill>
                <a:schemeClr val="accent1"/>
              </a:solidFill>
            </a:endParaRPr>
          </a:p>
        </p:txBody>
      </p:sp>
    </p:spTree>
    <p:extLst>
      <p:ext uri="{BB962C8B-B14F-4D97-AF65-F5344CB8AC3E}">
        <p14:creationId xmlns:p14="http://schemas.microsoft.com/office/powerpoint/2010/main" val="233700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Infektionswege</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a:xfrm>
            <a:off x="395289" y="1601093"/>
            <a:ext cx="8137152" cy="4495434"/>
          </a:xfrm>
        </p:spPr>
        <p:txBody>
          <a:bodyPr/>
          <a:lstStyle/>
          <a:p>
            <a:pPr marL="457200" indent="-457200">
              <a:spcBef>
                <a:spcPts val="1800"/>
              </a:spcBef>
              <a:buFont typeface="Wingdings" panose="05000000000000000000" pitchFamily="2" charset="2"/>
              <a:buChar char="§"/>
            </a:pPr>
            <a:r>
              <a:rPr lang="de-DE" sz="2400" dirty="0"/>
              <a:t>Infektionsweg: Art und Weise, wie sich ein Krankheitserreger verbreitet.</a:t>
            </a:r>
          </a:p>
          <a:p>
            <a:pPr marL="457200" indent="-457200">
              <a:spcBef>
                <a:spcPts val="1800"/>
              </a:spcBef>
              <a:buFont typeface="Wingdings" panose="05000000000000000000" pitchFamily="2" charset="2"/>
              <a:buChar char="§"/>
            </a:pPr>
            <a:r>
              <a:rPr lang="de-DE" sz="2400" dirty="0"/>
              <a:t>direkte Infektion: von Mensch zu Mensch, z. B. über Anhusten oder Anniesen (Tröpfcheninfektion)</a:t>
            </a:r>
          </a:p>
          <a:p>
            <a:pPr marL="457200" indent="-457200">
              <a:spcBef>
                <a:spcPts val="1800"/>
              </a:spcBef>
              <a:buFont typeface="Wingdings" panose="05000000000000000000" pitchFamily="2" charset="2"/>
              <a:buChar char="§"/>
            </a:pPr>
            <a:r>
              <a:rPr lang="de-DE" sz="2400" dirty="0"/>
              <a:t>indirekte Infektion: Übertragung durch das Berühren kontaminierter Gegenstände</a:t>
            </a:r>
          </a:p>
          <a:p>
            <a:pPr marL="0" indent="0">
              <a:buNone/>
            </a:pPr>
            <a:endParaRPr lang="de-DE" sz="2800" dirty="0"/>
          </a:p>
        </p:txBody>
      </p:sp>
      <p:sp>
        <p:nvSpPr>
          <p:cNvPr id="4" name="Fußzeilenplatzhalter 3"/>
          <p:cNvSpPr>
            <a:spLocks noGrp="1"/>
          </p:cNvSpPr>
          <p:nvPr>
            <p:ph type="ftr" sz="quarter" idx="20"/>
          </p:nvPr>
        </p:nvSpPr>
        <p:spPr/>
        <p:txBody>
          <a:bodyPr/>
          <a:lstStyle/>
          <a:p>
            <a:r>
              <a:rPr lang="de-DE"/>
              <a:t>© SafetyXperts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7</a:t>
            </a:fld>
            <a:endParaRPr lang="de-DE" dirty="0"/>
          </a:p>
        </p:txBody>
      </p:sp>
      <p:sp>
        <p:nvSpPr>
          <p:cNvPr id="2" name="Textplatzhalter 1">
            <a:extLst>
              <a:ext uri="{FF2B5EF4-FFF2-40B4-BE49-F238E27FC236}">
                <a16:creationId xmlns:a16="http://schemas.microsoft.com/office/drawing/2014/main" id="{A32B7359-D1E8-4A2D-5886-34ACEB46A1F6}"/>
              </a:ext>
            </a:extLst>
          </p:cNvPr>
          <p:cNvSpPr>
            <a:spLocks noGrp="1"/>
          </p:cNvSpPr>
          <p:nvPr>
            <p:ph type="body" sz="quarter" idx="18"/>
          </p:nvPr>
        </p:nvSpPr>
        <p:spPr/>
        <p:txBody>
          <a:bodyPr/>
          <a:lstStyle/>
          <a:p>
            <a:endParaRPr lang="de-DE"/>
          </a:p>
        </p:txBody>
      </p:sp>
      <p:pic>
        <p:nvPicPr>
          <p:cNvPr id="6" name="Grafik 5">
            <a:extLst>
              <a:ext uri="{FF2B5EF4-FFF2-40B4-BE49-F238E27FC236}">
                <a16:creationId xmlns:a16="http://schemas.microsoft.com/office/drawing/2014/main" id="{98C53BA9-71D3-4FCB-A6C9-7E1C908F0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4221088"/>
            <a:ext cx="2934913" cy="2016224"/>
          </a:xfrm>
          <a:prstGeom prst="rect">
            <a:avLst/>
          </a:prstGeom>
          <a:ln>
            <a:noFill/>
          </a:ln>
          <a:effectLst>
            <a:softEdge rad="112500"/>
          </a:effectLst>
        </p:spPr>
      </p:pic>
      <p:sp>
        <p:nvSpPr>
          <p:cNvPr id="8" name="Textfeld 7">
            <a:extLst>
              <a:ext uri="{FF2B5EF4-FFF2-40B4-BE49-F238E27FC236}">
                <a16:creationId xmlns:a16="http://schemas.microsoft.com/office/drawing/2014/main" id="{D9E4EFD3-24FD-4921-B015-A70EC37EA4D1}"/>
              </a:ext>
            </a:extLst>
          </p:cNvPr>
          <p:cNvSpPr txBox="1"/>
          <p:nvPr/>
        </p:nvSpPr>
        <p:spPr>
          <a:xfrm>
            <a:off x="6362280" y="6129590"/>
            <a:ext cx="1738112"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PeterH</a:t>
            </a:r>
            <a:r>
              <a:rPr lang="de-DE" sz="800" dirty="0">
                <a:solidFill>
                  <a:schemeClr val="accent1"/>
                </a:solidFill>
              </a:rPr>
              <a:t>- </a:t>
            </a:r>
            <a:r>
              <a:rPr lang="de-DE" sz="800" dirty="0" err="1">
                <a:solidFill>
                  <a:schemeClr val="accent1"/>
                </a:solidFill>
              </a:rPr>
              <a:t>Pixabay</a:t>
            </a:r>
            <a:endParaRPr lang="de-DE" sz="800" dirty="0">
              <a:solidFill>
                <a:schemeClr val="accent1"/>
              </a:solidFill>
            </a:endParaRPr>
          </a:p>
        </p:txBody>
      </p:sp>
    </p:spTree>
    <p:extLst>
      <p:ext uri="{BB962C8B-B14F-4D97-AF65-F5344CB8AC3E}">
        <p14:creationId xmlns:p14="http://schemas.microsoft.com/office/powerpoint/2010/main" val="309547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Eintrittspforten in den Körper</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457200" indent="-457200">
              <a:spcBef>
                <a:spcPts val="1800"/>
              </a:spcBef>
              <a:buFont typeface="Wingdings" panose="05000000000000000000" pitchFamily="2" charset="2"/>
              <a:buChar char="§"/>
            </a:pPr>
            <a:r>
              <a:rPr lang="de-DE" sz="2800" dirty="0"/>
              <a:t>Mundschleimhaut</a:t>
            </a:r>
          </a:p>
          <a:p>
            <a:pPr marL="457200" indent="-457200">
              <a:spcBef>
                <a:spcPts val="1800"/>
              </a:spcBef>
              <a:buFont typeface="Wingdings" panose="05000000000000000000" pitchFamily="2" charset="2"/>
              <a:buChar char="§"/>
            </a:pPr>
            <a:r>
              <a:rPr lang="de-DE" sz="2800" dirty="0"/>
              <a:t>Nasenschleimhaut</a:t>
            </a:r>
          </a:p>
          <a:p>
            <a:pPr marL="457200" indent="-457200">
              <a:spcBef>
                <a:spcPts val="1800"/>
              </a:spcBef>
              <a:buFont typeface="Wingdings" panose="05000000000000000000" pitchFamily="2" charset="2"/>
              <a:buChar char="§"/>
            </a:pPr>
            <a:r>
              <a:rPr lang="de-DE" sz="2800" dirty="0"/>
              <a:t>Atemwege</a:t>
            </a:r>
          </a:p>
          <a:p>
            <a:pPr marL="457200" indent="-457200">
              <a:spcBef>
                <a:spcPts val="1800"/>
              </a:spcBef>
              <a:buFont typeface="Wingdings" panose="05000000000000000000" pitchFamily="2" charset="2"/>
              <a:buChar char="§"/>
            </a:pPr>
            <a:r>
              <a:rPr lang="de-DE" sz="2800" dirty="0"/>
              <a:t>Haut</a:t>
            </a:r>
          </a:p>
          <a:p>
            <a:pPr marL="457200" indent="-457200">
              <a:spcBef>
                <a:spcPts val="1800"/>
              </a:spcBef>
              <a:buFont typeface="Wingdings" panose="05000000000000000000" pitchFamily="2" charset="2"/>
              <a:buChar char="§"/>
            </a:pPr>
            <a:r>
              <a:rPr lang="de-DE" sz="2800" dirty="0"/>
              <a:t>Bei Verletzungen oder Stichen                                 direkt ins Blut</a:t>
            </a:r>
          </a:p>
          <a:p>
            <a:pPr marL="457200" indent="-457200">
              <a:spcBef>
                <a:spcPts val="1800"/>
              </a:spcBef>
              <a:buFont typeface="Wingdings" panose="05000000000000000000" pitchFamily="2" charset="2"/>
              <a:buChar char="§"/>
            </a:pPr>
            <a:endParaRPr lang="de-DE" sz="2800" dirty="0"/>
          </a:p>
          <a:p>
            <a:pPr marL="457200" indent="-457200">
              <a:buFont typeface="Wingdings" panose="05000000000000000000" pitchFamily="2" charset="2"/>
              <a:buChar char="§"/>
            </a:pPr>
            <a:endParaRPr lang="de-DE" sz="3200" dirty="0"/>
          </a:p>
        </p:txBody>
      </p:sp>
      <p:sp>
        <p:nvSpPr>
          <p:cNvPr id="4" name="Fußzeilenplatzhalter 3"/>
          <p:cNvSpPr>
            <a:spLocks noGrp="1"/>
          </p:cNvSpPr>
          <p:nvPr>
            <p:ph type="ftr" sz="quarter" idx="20"/>
          </p:nvPr>
        </p:nvSpPr>
        <p:spPr/>
        <p:txBody>
          <a:bodyPr/>
          <a:lstStyle/>
          <a:p>
            <a:r>
              <a:rPr lang="de-DE"/>
              <a:t>© SafetyXperts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8</a:t>
            </a:fld>
            <a:endParaRPr lang="de-DE" dirty="0"/>
          </a:p>
        </p:txBody>
      </p:sp>
      <p:sp>
        <p:nvSpPr>
          <p:cNvPr id="2" name="Textplatzhalter 1">
            <a:extLst>
              <a:ext uri="{FF2B5EF4-FFF2-40B4-BE49-F238E27FC236}">
                <a16:creationId xmlns:a16="http://schemas.microsoft.com/office/drawing/2014/main" id="{21EF77E8-F845-4019-7FBC-CC55D7794033}"/>
              </a:ext>
            </a:extLst>
          </p:cNvPr>
          <p:cNvSpPr>
            <a:spLocks noGrp="1"/>
          </p:cNvSpPr>
          <p:nvPr>
            <p:ph type="body" sz="quarter" idx="18"/>
          </p:nvPr>
        </p:nvSpPr>
        <p:spPr/>
        <p:txBody>
          <a:bodyPr/>
          <a:lstStyle/>
          <a:p>
            <a:endParaRPr lang="de-DE"/>
          </a:p>
        </p:txBody>
      </p:sp>
      <p:pic>
        <p:nvPicPr>
          <p:cNvPr id="7" name="Grafik 6">
            <a:extLst>
              <a:ext uri="{FF2B5EF4-FFF2-40B4-BE49-F238E27FC236}">
                <a16:creationId xmlns:a16="http://schemas.microsoft.com/office/drawing/2014/main" id="{3CB2A72F-32DA-4F67-A6F6-561A2433C4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362"/>
          <a:stretch/>
        </p:blipFill>
        <p:spPr>
          <a:xfrm>
            <a:off x="4889213" y="1196752"/>
            <a:ext cx="3707904" cy="1770844"/>
          </a:xfrm>
          <a:prstGeom prst="rect">
            <a:avLst/>
          </a:prstGeom>
          <a:ln>
            <a:noFill/>
          </a:ln>
          <a:effectLst>
            <a:softEdge rad="112500"/>
          </a:effectLst>
        </p:spPr>
      </p:pic>
      <p:sp>
        <p:nvSpPr>
          <p:cNvPr id="10" name="Textfeld 9">
            <a:extLst>
              <a:ext uri="{FF2B5EF4-FFF2-40B4-BE49-F238E27FC236}">
                <a16:creationId xmlns:a16="http://schemas.microsoft.com/office/drawing/2014/main" id="{9CB1B7F0-4AC2-4E5D-A6D7-009F2DC79CAF}"/>
              </a:ext>
            </a:extLst>
          </p:cNvPr>
          <p:cNvSpPr txBox="1"/>
          <p:nvPr/>
        </p:nvSpPr>
        <p:spPr>
          <a:xfrm>
            <a:off x="6372200" y="2924944"/>
            <a:ext cx="1738112"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PublicDomainPictures</a:t>
            </a:r>
            <a:r>
              <a:rPr lang="de-DE" sz="800" dirty="0">
                <a:solidFill>
                  <a:schemeClr val="accent1"/>
                </a:solidFill>
              </a:rPr>
              <a:t> - </a:t>
            </a:r>
            <a:r>
              <a:rPr lang="de-DE" sz="800" dirty="0" err="1">
                <a:solidFill>
                  <a:schemeClr val="accent1"/>
                </a:solidFill>
              </a:rPr>
              <a:t>Pixabay</a:t>
            </a:r>
            <a:endParaRPr lang="de-DE" sz="800" dirty="0">
              <a:solidFill>
                <a:schemeClr val="accent1"/>
              </a:solidFill>
            </a:endParaRPr>
          </a:p>
        </p:txBody>
      </p:sp>
      <p:pic>
        <p:nvPicPr>
          <p:cNvPr id="11" name="Grafik 10">
            <a:extLst>
              <a:ext uri="{FF2B5EF4-FFF2-40B4-BE49-F238E27FC236}">
                <a16:creationId xmlns:a16="http://schemas.microsoft.com/office/drawing/2014/main" id="{D0A77ABE-87C1-496E-AEFF-C9822B7C2D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9560"/>
          <a:stretch/>
        </p:blipFill>
        <p:spPr>
          <a:xfrm>
            <a:off x="5641752" y="3564707"/>
            <a:ext cx="2962696" cy="2168549"/>
          </a:xfrm>
          <a:prstGeom prst="rect">
            <a:avLst/>
          </a:prstGeom>
          <a:ln>
            <a:noFill/>
          </a:ln>
          <a:effectLst>
            <a:softEdge rad="112500"/>
          </a:effectLst>
        </p:spPr>
      </p:pic>
      <p:sp>
        <p:nvSpPr>
          <p:cNvPr id="13" name="Textfeld 12">
            <a:extLst>
              <a:ext uri="{FF2B5EF4-FFF2-40B4-BE49-F238E27FC236}">
                <a16:creationId xmlns:a16="http://schemas.microsoft.com/office/drawing/2014/main" id="{AAF0BAAB-F56D-4414-AF1F-D0F84517BCF5}"/>
              </a:ext>
            </a:extLst>
          </p:cNvPr>
          <p:cNvSpPr txBox="1"/>
          <p:nvPr/>
        </p:nvSpPr>
        <p:spPr>
          <a:xfrm>
            <a:off x="6348706" y="5625534"/>
            <a:ext cx="1738112"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WikiImages</a:t>
            </a:r>
            <a:r>
              <a:rPr lang="de-DE" sz="800" dirty="0">
                <a:solidFill>
                  <a:schemeClr val="accent1"/>
                </a:solidFill>
              </a:rPr>
              <a:t> - </a:t>
            </a:r>
            <a:r>
              <a:rPr lang="de-DE" sz="800" dirty="0" err="1">
                <a:solidFill>
                  <a:schemeClr val="accent1"/>
                </a:solidFill>
              </a:rPr>
              <a:t>Pixabay</a:t>
            </a:r>
            <a:endParaRPr lang="de-DE" sz="800" dirty="0">
              <a:solidFill>
                <a:schemeClr val="accent1"/>
              </a:solidFill>
            </a:endParaRPr>
          </a:p>
        </p:txBody>
      </p:sp>
    </p:spTree>
    <p:extLst>
      <p:ext uri="{BB962C8B-B14F-4D97-AF65-F5344CB8AC3E}">
        <p14:creationId xmlns:p14="http://schemas.microsoft.com/office/powerpoint/2010/main" val="20843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Hygieneregeln beim Essen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a:xfrm>
            <a:off x="395289" y="1601093"/>
            <a:ext cx="6028010" cy="4495434"/>
          </a:xfrm>
        </p:spPr>
        <p:txBody>
          <a:bodyPr/>
          <a:lstStyle/>
          <a:p>
            <a:pPr marL="342900" indent="-342900">
              <a:spcBef>
                <a:spcPts val="1800"/>
              </a:spcBef>
              <a:buFont typeface="Wingdings" panose="05000000000000000000" pitchFamily="2" charset="2"/>
              <a:buChar char="§"/>
            </a:pPr>
            <a:r>
              <a:rPr lang="de-DE" sz="2400" dirty="0"/>
              <a:t>Vor dem Essen unbedingt Hände waschen, aber möglichst direkt vor dem Essen</a:t>
            </a:r>
          </a:p>
          <a:p>
            <a:pPr marL="342900" indent="-342900">
              <a:spcBef>
                <a:spcPts val="1800"/>
              </a:spcBef>
              <a:buFont typeface="Wingdings" panose="05000000000000000000" pitchFamily="2" charset="2"/>
              <a:buChar char="§"/>
            </a:pPr>
            <a:r>
              <a:rPr lang="de-DE" sz="2400" dirty="0"/>
              <a:t>Essen nicht mit den Händen berühren</a:t>
            </a:r>
          </a:p>
          <a:p>
            <a:pPr marL="342900" indent="-342900">
              <a:spcBef>
                <a:spcPts val="1800"/>
              </a:spcBef>
              <a:buFont typeface="Wingdings" panose="05000000000000000000" pitchFamily="2" charset="2"/>
              <a:buChar char="§"/>
            </a:pPr>
            <a:r>
              <a:rPr lang="de-DE" sz="2400" dirty="0"/>
              <a:t>Essen nicht auf  Tisch oder Arbeitsplatte ablegen</a:t>
            </a:r>
          </a:p>
          <a:p>
            <a:pPr marL="342900" indent="-342900">
              <a:spcBef>
                <a:spcPts val="1800"/>
              </a:spcBef>
              <a:buFont typeface="Wingdings" panose="05000000000000000000" pitchFamily="2" charset="2"/>
              <a:buChar char="§"/>
            </a:pPr>
            <a:r>
              <a:rPr lang="de-DE" sz="2400" dirty="0"/>
              <a:t>Tassen, Gläser und anderes Geschirr nach dem Gebrauch spülen und nicht gemeinsam nutzen</a:t>
            </a:r>
            <a:endParaRPr lang="de-DE" sz="3200" dirty="0"/>
          </a:p>
        </p:txBody>
      </p:sp>
      <p:sp>
        <p:nvSpPr>
          <p:cNvPr id="4" name="Fußzeilenplatzhalter 3"/>
          <p:cNvSpPr>
            <a:spLocks noGrp="1"/>
          </p:cNvSpPr>
          <p:nvPr>
            <p:ph type="ftr" sz="quarter" idx="20"/>
          </p:nvPr>
        </p:nvSpPr>
        <p:spPr/>
        <p:txBody>
          <a:bodyPr/>
          <a:lstStyle/>
          <a:p>
            <a:r>
              <a:rPr lang="de-DE"/>
              <a:t>© SafetyXperts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9</a:t>
            </a:fld>
            <a:endParaRPr lang="de-DE" dirty="0"/>
          </a:p>
        </p:txBody>
      </p:sp>
      <p:sp>
        <p:nvSpPr>
          <p:cNvPr id="2" name="Textplatzhalter 1">
            <a:extLst>
              <a:ext uri="{FF2B5EF4-FFF2-40B4-BE49-F238E27FC236}">
                <a16:creationId xmlns:a16="http://schemas.microsoft.com/office/drawing/2014/main" id="{28A58765-CFD7-6549-B47A-14BE72B343BA}"/>
              </a:ext>
            </a:extLst>
          </p:cNvPr>
          <p:cNvSpPr>
            <a:spLocks noGrp="1"/>
          </p:cNvSpPr>
          <p:nvPr>
            <p:ph type="body" sz="quarter" idx="18"/>
          </p:nvPr>
        </p:nvSpPr>
        <p:spPr/>
        <p:txBody>
          <a:bodyPr/>
          <a:lstStyle/>
          <a:p>
            <a:endParaRPr lang="de-DE"/>
          </a:p>
        </p:txBody>
      </p:sp>
      <p:pic>
        <p:nvPicPr>
          <p:cNvPr id="6" name="Grafik 5">
            <a:extLst>
              <a:ext uri="{FF2B5EF4-FFF2-40B4-BE49-F238E27FC236}">
                <a16:creationId xmlns:a16="http://schemas.microsoft.com/office/drawing/2014/main" id="{6C4E6F9D-5314-40F7-9DB0-DD63371D43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484784"/>
            <a:ext cx="2427734" cy="3236979"/>
          </a:xfrm>
          <a:prstGeom prst="rect">
            <a:avLst/>
          </a:prstGeom>
          <a:ln>
            <a:noFill/>
          </a:ln>
          <a:effectLst>
            <a:softEdge rad="112500"/>
          </a:effectLst>
        </p:spPr>
      </p:pic>
      <p:sp>
        <p:nvSpPr>
          <p:cNvPr id="12" name="Textfeld 11">
            <a:extLst>
              <a:ext uri="{FF2B5EF4-FFF2-40B4-BE49-F238E27FC236}">
                <a16:creationId xmlns:a16="http://schemas.microsoft.com/office/drawing/2014/main" id="{5BB08105-670F-4D10-B4E0-331984960B16}"/>
              </a:ext>
            </a:extLst>
          </p:cNvPr>
          <p:cNvSpPr txBox="1"/>
          <p:nvPr/>
        </p:nvSpPr>
        <p:spPr>
          <a:xfrm>
            <a:off x="6742560" y="4705871"/>
            <a:ext cx="1738112" cy="215444"/>
          </a:xfrm>
          <a:prstGeom prst="rect">
            <a:avLst/>
          </a:prstGeom>
          <a:noFill/>
        </p:spPr>
        <p:txBody>
          <a:bodyPr wrap="square" rtlCol="0">
            <a:spAutoFit/>
          </a:bodyPr>
          <a:lstStyle/>
          <a:p>
            <a:r>
              <a:rPr lang="de-DE" sz="800" dirty="0">
                <a:solidFill>
                  <a:schemeClr val="accent1"/>
                </a:solidFill>
              </a:rPr>
              <a:t>       ©Hans </a:t>
            </a:r>
            <a:r>
              <a:rPr lang="de-DE" sz="800" dirty="0" err="1">
                <a:solidFill>
                  <a:schemeClr val="accent1"/>
                </a:solidFill>
              </a:rPr>
              <a:t>Braxmeier</a:t>
            </a:r>
            <a:r>
              <a:rPr lang="de-DE" sz="800" dirty="0">
                <a:solidFill>
                  <a:schemeClr val="accent1"/>
                </a:solidFill>
              </a:rPr>
              <a:t> - </a:t>
            </a:r>
            <a:r>
              <a:rPr lang="de-DE" sz="800" dirty="0" err="1">
                <a:solidFill>
                  <a:schemeClr val="accent1"/>
                </a:solidFill>
              </a:rPr>
              <a:t>Pixabay</a:t>
            </a:r>
            <a:endParaRPr lang="de-DE" sz="800" dirty="0">
              <a:solidFill>
                <a:schemeClr val="accent1"/>
              </a:solidFill>
            </a:endParaRPr>
          </a:p>
        </p:txBody>
      </p:sp>
    </p:spTree>
    <p:extLst>
      <p:ext uri="{BB962C8B-B14F-4D97-AF65-F5344CB8AC3E}">
        <p14:creationId xmlns:p14="http://schemas.microsoft.com/office/powerpoint/2010/main" val="161839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8" ma:contentTypeDescription="Ein neues Dokument erstellen." ma:contentTypeScope="" ma:versionID="3e188bdc578f972c336e77c4d96323e4">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56523d8b873b2219b7ed522b3fd85c68"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F2EFC6-50CC-4E22-B12C-887C1CFE3E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3F9A30-2D2A-408E-AEF6-BFC90A936051}">
  <ds:schemaRefs>
    <ds:schemaRef ds:uri="http://schemas.microsoft.com/office/2006/metadata/properties"/>
    <ds:schemaRef ds:uri="http://schemas.microsoft.com/office/infopath/2007/PartnerControls"/>
    <ds:schemaRef ds:uri="f5f3c0c8-cb47-4a26-91a1-a44bb4539247"/>
    <ds:schemaRef ds:uri="bbb3f655-f267-4a84-b742-532fbc77d0ab"/>
  </ds:schemaRefs>
</ds:datastoreItem>
</file>

<file path=customXml/itemProps3.xml><?xml version="1.0" encoding="utf-8"?>
<ds:datastoreItem xmlns:ds="http://schemas.openxmlformats.org/officeDocument/2006/customXml" ds:itemID="{C1EB800A-633A-468A-A582-6469BBC42B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VNR_Vorlage</Template>
  <TotalTime>0</TotalTime>
  <Words>2272</Words>
  <Application>Microsoft Office PowerPoint</Application>
  <PresentationFormat>Bildschirmpräsentation (4:3)</PresentationFormat>
  <Paragraphs>243</Paragraphs>
  <Slides>17</Slides>
  <Notes>16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Calibri</vt:lpstr>
      <vt:lpstr>Symbol</vt:lpstr>
      <vt:lpstr>Wingdings</vt:lpstr>
      <vt:lpstr>TeachToProtect Unterweisung</vt:lpstr>
      <vt:lpstr>Infektionsschutz</vt:lpstr>
      <vt:lpstr>Worum geht es?</vt:lpstr>
      <vt:lpstr>Was ist eine Infektion?</vt:lpstr>
      <vt:lpstr>Auslöser von Infektionen</vt:lpstr>
      <vt:lpstr>Typische bakterielle Infektionen</vt:lpstr>
      <vt:lpstr>Typische virale Infektionen</vt:lpstr>
      <vt:lpstr>Infektionswege</vt:lpstr>
      <vt:lpstr>Eintrittspforten in den Körper</vt:lpstr>
      <vt:lpstr>Hygieneregeln beim Essen</vt:lpstr>
      <vt:lpstr>Allgemeine Hygieneregeln</vt:lpstr>
      <vt:lpstr>Richtiges Händewaschen – Wie?</vt:lpstr>
      <vt:lpstr>Richtiges Händewaschen – Wann?</vt:lpstr>
      <vt:lpstr>Was Du bei der Desinfektion beachten musst</vt:lpstr>
      <vt:lpstr>Infektionsschutz unter erschwerten Bedingungen</vt:lpstr>
      <vt:lpstr>Zusammenfassung</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Infektionsschutz</dc:title>
  <cp:lastModifiedBy>Johanna Tschirpke</cp:lastModifiedBy>
  <cp:revision>1</cp:revision>
  <cp:lastPrinted>2023-01-04T08:38:15Z</cp:lastPrinted>
  <dcterms:created xsi:type="dcterms:W3CDTF">2015-01-22T00:01:03Z</dcterms:created>
  <dcterms:modified xsi:type="dcterms:W3CDTF">2025-03-06T05:16:45Z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